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4"/>
  </p:notesMasterIdLst>
  <p:sldIdLst>
    <p:sldId id="349" r:id="rId2"/>
    <p:sldId id="391" r:id="rId3"/>
    <p:sldId id="486" r:id="rId4"/>
    <p:sldId id="461" r:id="rId5"/>
    <p:sldId id="462" r:id="rId6"/>
    <p:sldId id="494" r:id="rId7"/>
    <p:sldId id="463" r:id="rId8"/>
    <p:sldId id="464" r:id="rId9"/>
    <p:sldId id="465" r:id="rId10"/>
    <p:sldId id="466" r:id="rId11"/>
    <p:sldId id="467" r:id="rId12"/>
    <p:sldId id="468" r:id="rId13"/>
    <p:sldId id="469" r:id="rId14"/>
    <p:sldId id="470" r:id="rId15"/>
    <p:sldId id="471" r:id="rId16"/>
    <p:sldId id="472" r:id="rId17"/>
    <p:sldId id="473" r:id="rId18"/>
    <p:sldId id="474" r:id="rId19"/>
    <p:sldId id="475" r:id="rId20"/>
    <p:sldId id="476" r:id="rId21"/>
    <p:sldId id="331" r:id="rId22"/>
    <p:sldId id="477" r:id="rId23"/>
    <p:sldId id="478" r:id="rId24"/>
    <p:sldId id="479" r:id="rId25"/>
    <p:sldId id="480" r:id="rId26"/>
    <p:sldId id="481" r:id="rId27"/>
    <p:sldId id="482" r:id="rId28"/>
    <p:sldId id="483" r:id="rId29"/>
    <p:sldId id="484" r:id="rId30"/>
    <p:sldId id="485" r:id="rId31"/>
    <p:sldId id="387" r:id="rId32"/>
    <p:sldId id="389" r:id="rId33"/>
  </p:sldIdLst>
  <p:sldSz cx="12192000" cy="6858000"/>
  <p:notesSz cx="6858000" cy="9144000"/>
  <p:embeddedFontLst>
    <p:embeddedFont>
      <p:font typeface="Calibri" panose="020F0502020204030204" pitchFamily="34" charset="0"/>
      <p:regular r:id="rId35"/>
      <p:bold r:id="rId36"/>
      <p:italic r:id="rId37"/>
      <p:boldItalic r:id="rId38"/>
    </p:embeddedFont>
    <p:embeddedFont>
      <p:font typeface="Century Gothic" panose="020B0502020202020204" pitchFamily="34" charset="0"/>
      <p:regular r:id="rId39"/>
      <p:bold r:id="rId40"/>
      <p:italic r:id="rId41"/>
      <p:boldItalic r:id="rId42"/>
    </p:embeddedFont>
    <p:embeddedFont>
      <p:font typeface="Dreaming Outloud Pro" panose="03050502040302030504" pitchFamily="66" charset="0"/>
      <p:regular r:id="rId43"/>
      <p:italic r:id="rId44"/>
    </p:embeddedFont>
    <p:embeddedFont>
      <p:font typeface="Dreaming Outloud Script Pro" panose="03050502040304050704" pitchFamily="66" charset="0"/>
      <p:regular r:id="rId45"/>
      <p:italic r:id="rId46"/>
    </p:embeddedFont>
    <p:embeddedFont>
      <p:font typeface="Modern Love" panose="04090805081005020601" pitchFamily="82" charset="0"/>
      <p:regular r:id="rId47"/>
    </p:embeddedFont>
    <p:embeddedFont>
      <p:font typeface="Segoe Print" panose="02000600000000000000" pitchFamily="2" charset="0"/>
      <p:regular r:id="rId48"/>
      <p:bold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9" roundtripDataSignature="AMtx7mgfAoGAkQLPovnmz22uWfrGTLQuH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a Vazquez-Valero" initials="PV" lastIdx="1" clrIdx="0">
    <p:extLst>
      <p:ext uri="{19B8F6BF-5375-455C-9EA6-DF929625EA0E}">
        <p15:presenceInfo xmlns:p15="http://schemas.microsoft.com/office/powerpoint/2012/main" userId="S::PVazquez-Valero@combertonvc.org::3a0e46d7-2099-40af-a155-aa45b68bfff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DDEB"/>
    <a:srgbClr val="A3D9EE"/>
    <a:srgbClr val="86CFE2"/>
    <a:srgbClr val="C5F5E8"/>
    <a:srgbClr val="FF0066"/>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F01CBF-949D-4258-826C-19E81457DD70}" v="16" dt="2023-06-30T18:37:57.536"/>
  </p1510:revLst>
</p1510:revInfo>
</file>

<file path=ppt/tableStyles.xml><?xml version="1.0" encoding="utf-8"?>
<a:tblStyleLst xmlns:a="http://schemas.openxmlformats.org/drawingml/2006/main" def="{7FF5F828-6C90-4657-BD3A-750F5844F318}">
  <a:tblStyle styleId="{7FF5F828-6C90-4657-BD3A-750F5844F318}"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645" autoAdjust="0"/>
    <p:restoredTop sz="47004" autoAdjust="0"/>
  </p:normalViewPr>
  <p:slideViewPr>
    <p:cSldViewPr snapToGrid="0" showGuides="1">
      <p:cViewPr>
        <p:scale>
          <a:sx n="50" d="100"/>
          <a:sy n="50" d="100"/>
        </p:scale>
        <p:origin x="1452" y="6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01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66"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64"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59" Type="http://customschemas.google.com/relationships/presentationmetadata" Target="metadata"/><Relationship Id="rId20" Type="http://schemas.openxmlformats.org/officeDocument/2006/relationships/slide" Target="slides/slide19.xml"/><Relationship Id="rId41" Type="http://schemas.openxmlformats.org/officeDocument/2006/relationships/font" Target="fonts/font7.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0.fntdata"/><Relationship Id="rId60" Type="http://schemas.openxmlformats.org/officeDocument/2006/relationships/commentAuthors" Target="commentAuthors.xml"/><Relationship Id="rId6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Vázquez-Valero" userId="3a0e46d7-2099-40af-a155-aa45b68bfff3" providerId="ADAL" clId="{1FF01CBF-949D-4258-826C-19E81457DD70}"/>
    <pc:docChg chg="undo custSel modSld">
      <pc:chgData name="Paula Vázquez-Valero" userId="3a0e46d7-2099-40af-a155-aa45b68bfff3" providerId="ADAL" clId="{1FF01CBF-949D-4258-826C-19E81457DD70}" dt="2023-06-30T18:37:57.536" v="23"/>
      <pc:docMkLst>
        <pc:docMk/>
      </pc:docMkLst>
      <pc:sldChg chg="addSp delSp modSp mod addAnim delAnim">
        <pc:chgData name="Paula Vázquez-Valero" userId="3a0e46d7-2099-40af-a155-aa45b68bfff3" providerId="ADAL" clId="{1FF01CBF-949D-4258-826C-19E81457DD70}" dt="2023-06-30T18:34:21.051" v="20" actId="21"/>
        <pc:sldMkLst>
          <pc:docMk/>
          <pc:sldMk cId="3566941940" sldId="484"/>
        </pc:sldMkLst>
        <pc:spChg chg="add del mod">
          <ac:chgData name="Paula Vázquez-Valero" userId="3a0e46d7-2099-40af-a155-aa45b68bfff3" providerId="ADAL" clId="{1FF01CBF-949D-4258-826C-19E81457DD70}" dt="2023-06-30T18:34:21.051" v="20" actId="21"/>
          <ac:spMkLst>
            <pc:docMk/>
            <pc:sldMk cId="3566941940" sldId="484"/>
            <ac:spMk id="3" creationId="{C97324B7-6B7A-4887-9075-EAAEF094D693}"/>
          </ac:spMkLst>
        </pc:spChg>
        <pc:spChg chg="add del mod">
          <ac:chgData name="Paula Vázquez-Valero" userId="3a0e46d7-2099-40af-a155-aa45b68bfff3" providerId="ADAL" clId="{1FF01CBF-949D-4258-826C-19E81457DD70}" dt="2023-06-30T18:34:21.051" v="20" actId="21"/>
          <ac:spMkLst>
            <pc:docMk/>
            <pc:sldMk cId="3566941940" sldId="484"/>
            <ac:spMk id="11" creationId="{D14AF478-45E5-4E0D-B9E5-499DFBFC334F}"/>
          </ac:spMkLst>
        </pc:spChg>
        <pc:spChg chg="add del">
          <ac:chgData name="Paula Vázquez-Valero" userId="3a0e46d7-2099-40af-a155-aa45b68bfff3" providerId="ADAL" clId="{1FF01CBF-949D-4258-826C-19E81457DD70}" dt="2023-06-30T18:34:21.051" v="20" actId="21"/>
          <ac:spMkLst>
            <pc:docMk/>
            <pc:sldMk cId="3566941940" sldId="484"/>
            <ac:spMk id="15" creationId="{51131A7F-BEF1-45D1-BAC4-80D4A398E4E6}"/>
          </ac:spMkLst>
        </pc:spChg>
        <pc:spChg chg="add del mod">
          <ac:chgData name="Paula Vázquez-Valero" userId="3a0e46d7-2099-40af-a155-aa45b68bfff3" providerId="ADAL" clId="{1FF01CBF-949D-4258-826C-19E81457DD70}" dt="2023-06-30T18:34:21.051" v="20" actId="21"/>
          <ac:spMkLst>
            <pc:docMk/>
            <pc:sldMk cId="3566941940" sldId="484"/>
            <ac:spMk id="16" creationId="{AA716F7A-D201-4DBC-B465-59691892171B}"/>
          </ac:spMkLst>
        </pc:spChg>
        <pc:cxnChg chg="add del mod">
          <ac:chgData name="Paula Vázquez-Valero" userId="3a0e46d7-2099-40af-a155-aa45b68bfff3" providerId="ADAL" clId="{1FF01CBF-949D-4258-826C-19E81457DD70}" dt="2023-06-30T18:34:21.051" v="20" actId="21"/>
          <ac:cxnSpMkLst>
            <pc:docMk/>
            <pc:sldMk cId="3566941940" sldId="484"/>
            <ac:cxnSpMk id="12" creationId="{C3046F4E-0EFA-4422-BD3F-ED7FD621D8A9}"/>
          </ac:cxnSpMkLst>
        </pc:cxnChg>
        <pc:cxnChg chg="add del mod">
          <ac:chgData name="Paula Vázquez-Valero" userId="3a0e46d7-2099-40af-a155-aa45b68bfff3" providerId="ADAL" clId="{1FF01CBF-949D-4258-826C-19E81457DD70}" dt="2023-06-30T18:34:21.051" v="20" actId="21"/>
          <ac:cxnSpMkLst>
            <pc:docMk/>
            <pc:sldMk cId="3566941940" sldId="484"/>
            <ac:cxnSpMk id="13" creationId="{155BA36D-9EE0-4701-ABF8-D15F58A90893}"/>
          </ac:cxnSpMkLst>
        </pc:cxnChg>
        <pc:cxnChg chg="add del mod">
          <ac:chgData name="Paula Vázquez-Valero" userId="3a0e46d7-2099-40af-a155-aa45b68bfff3" providerId="ADAL" clId="{1FF01CBF-949D-4258-826C-19E81457DD70}" dt="2023-06-30T18:34:21.051" v="20" actId="21"/>
          <ac:cxnSpMkLst>
            <pc:docMk/>
            <pc:sldMk cId="3566941940" sldId="484"/>
            <ac:cxnSpMk id="14" creationId="{13427578-294E-4D70-A18E-28C0941602A4}"/>
          </ac:cxnSpMkLst>
        </pc:cxnChg>
      </pc:sldChg>
      <pc:sldChg chg="addSp delSp modSp mod delAnim modAnim">
        <pc:chgData name="Paula Vázquez-Valero" userId="3a0e46d7-2099-40af-a155-aa45b68bfff3" providerId="ADAL" clId="{1FF01CBF-949D-4258-826C-19E81457DD70}" dt="2023-06-30T18:37:23.818" v="22"/>
        <pc:sldMkLst>
          <pc:docMk/>
          <pc:sldMk cId="3204061032" sldId="485"/>
        </pc:sldMkLst>
        <pc:spChg chg="add mod">
          <ac:chgData name="Paula Vázquez-Valero" userId="3a0e46d7-2099-40af-a155-aa45b68bfff3" providerId="ADAL" clId="{1FF01CBF-949D-4258-826C-19E81457DD70}" dt="2023-06-30T18:37:23.818" v="22"/>
          <ac:spMkLst>
            <pc:docMk/>
            <pc:sldMk cId="3204061032" sldId="485"/>
            <ac:spMk id="7" creationId="{F5B29D94-1F67-0DA6-382B-18E38527464C}"/>
          </ac:spMkLst>
        </pc:spChg>
        <pc:spChg chg="add mod">
          <ac:chgData name="Paula Vázquez-Valero" userId="3a0e46d7-2099-40af-a155-aa45b68bfff3" providerId="ADAL" clId="{1FF01CBF-949D-4258-826C-19E81457DD70}" dt="2023-06-30T18:37:23.818" v="22"/>
          <ac:spMkLst>
            <pc:docMk/>
            <pc:sldMk cId="3204061032" sldId="485"/>
            <ac:spMk id="11" creationId="{7B60D0D1-D0CD-AA4B-9860-61B054D0B719}"/>
          </ac:spMkLst>
        </pc:spChg>
        <pc:spChg chg="add mod">
          <ac:chgData name="Paula Vázquez-Valero" userId="3a0e46d7-2099-40af-a155-aa45b68bfff3" providerId="ADAL" clId="{1FF01CBF-949D-4258-826C-19E81457DD70}" dt="2023-06-30T18:37:23.818" v="22"/>
          <ac:spMkLst>
            <pc:docMk/>
            <pc:sldMk cId="3204061032" sldId="485"/>
            <ac:spMk id="12" creationId="{056BA5D7-B2E7-44CD-6E8B-BEC44BA5B133}"/>
          </ac:spMkLst>
        </pc:spChg>
        <pc:spChg chg="add mod">
          <ac:chgData name="Paula Vázquez-Valero" userId="3a0e46d7-2099-40af-a155-aa45b68bfff3" providerId="ADAL" clId="{1FF01CBF-949D-4258-826C-19E81457DD70}" dt="2023-06-30T18:37:23.818" v="22"/>
          <ac:spMkLst>
            <pc:docMk/>
            <pc:sldMk cId="3204061032" sldId="485"/>
            <ac:spMk id="13" creationId="{A362BE70-D8DE-4CD2-F910-7F8E90F4EE6B}"/>
          </ac:spMkLst>
        </pc:spChg>
        <pc:spChg chg="del">
          <ac:chgData name="Paula Vázquez-Valero" userId="3a0e46d7-2099-40af-a155-aa45b68bfff3" providerId="ADAL" clId="{1FF01CBF-949D-4258-826C-19E81457DD70}" dt="2023-06-30T18:37:20.997" v="21" actId="478"/>
          <ac:spMkLst>
            <pc:docMk/>
            <pc:sldMk cId="3204061032" sldId="485"/>
            <ac:spMk id="25" creationId="{600FF8B5-BA56-4822-87A9-475730B53CC9}"/>
          </ac:spMkLst>
        </pc:spChg>
        <pc:spChg chg="del">
          <ac:chgData name="Paula Vázquez-Valero" userId="3a0e46d7-2099-40af-a155-aa45b68bfff3" providerId="ADAL" clId="{1FF01CBF-949D-4258-826C-19E81457DD70}" dt="2023-06-30T18:37:20.997" v="21" actId="478"/>
          <ac:spMkLst>
            <pc:docMk/>
            <pc:sldMk cId="3204061032" sldId="485"/>
            <ac:spMk id="29" creationId="{A9899211-C84C-4A42-8A97-1B20D5A1D7FA}"/>
          </ac:spMkLst>
        </pc:spChg>
        <pc:spChg chg="del">
          <ac:chgData name="Paula Vázquez-Valero" userId="3a0e46d7-2099-40af-a155-aa45b68bfff3" providerId="ADAL" clId="{1FF01CBF-949D-4258-826C-19E81457DD70}" dt="2023-06-30T18:37:20.997" v="21" actId="478"/>
          <ac:spMkLst>
            <pc:docMk/>
            <pc:sldMk cId="3204061032" sldId="485"/>
            <ac:spMk id="30" creationId="{31EF408E-636D-48E5-84D1-0F76E687CEF1}"/>
          </ac:spMkLst>
        </pc:spChg>
        <pc:spChg chg="del">
          <ac:chgData name="Paula Vázquez-Valero" userId="3a0e46d7-2099-40af-a155-aa45b68bfff3" providerId="ADAL" clId="{1FF01CBF-949D-4258-826C-19E81457DD70}" dt="2023-06-30T18:37:20.997" v="21" actId="478"/>
          <ac:spMkLst>
            <pc:docMk/>
            <pc:sldMk cId="3204061032" sldId="485"/>
            <ac:spMk id="31" creationId="{0B698777-58EB-4C44-A709-4FF9933A85AA}"/>
          </ac:spMkLst>
        </pc:spChg>
        <pc:cxnChg chg="add mod">
          <ac:chgData name="Paula Vázquez-Valero" userId="3a0e46d7-2099-40af-a155-aa45b68bfff3" providerId="ADAL" clId="{1FF01CBF-949D-4258-826C-19E81457DD70}" dt="2023-06-30T18:37:23.818" v="22"/>
          <ac:cxnSpMkLst>
            <pc:docMk/>
            <pc:sldMk cId="3204061032" sldId="485"/>
            <ac:cxnSpMk id="8" creationId="{607FBB29-0A3A-E231-84BD-261FA4EF8CE8}"/>
          </ac:cxnSpMkLst>
        </pc:cxnChg>
        <pc:cxnChg chg="add mod">
          <ac:chgData name="Paula Vázquez-Valero" userId="3a0e46d7-2099-40af-a155-aa45b68bfff3" providerId="ADAL" clId="{1FF01CBF-949D-4258-826C-19E81457DD70}" dt="2023-06-30T18:37:23.818" v="22"/>
          <ac:cxnSpMkLst>
            <pc:docMk/>
            <pc:sldMk cId="3204061032" sldId="485"/>
            <ac:cxnSpMk id="9" creationId="{DE2869D5-C998-B1E2-CCDB-9F1C699C0B3E}"/>
          </ac:cxnSpMkLst>
        </pc:cxnChg>
        <pc:cxnChg chg="add mod">
          <ac:chgData name="Paula Vázquez-Valero" userId="3a0e46d7-2099-40af-a155-aa45b68bfff3" providerId="ADAL" clId="{1FF01CBF-949D-4258-826C-19E81457DD70}" dt="2023-06-30T18:37:23.818" v="22"/>
          <ac:cxnSpMkLst>
            <pc:docMk/>
            <pc:sldMk cId="3204061032" sldId="485"/>
            <ac:cxnSpMk id="10" creationId="{268AADD7-7573-E74E-78DE-EE4EDD645CBC}"/>
          </ac:cxnSpMkLst>
        </pc:cxnChg>
        <pc:cxnChg chg="del">
          <ac:chgData name="Paula Vázquez-Valero" userId="3a0e46d7-2099-40af-a155-aa45b68bfff3" providerId="ADAL" clId="{1FF01CBF-949D-4258-826C-19E81457DD70}" dt="2023-06-30T18:37:20.997" v="21" actId="478"/>
          <ac:cxnSpMkLst>
            <pc:docMk/>
            <pc:sldMk cId="3204061032" sldId="485"/>
            <ac:cxnSpMk id="26" creationId="{62E0300C-814C-43CF-8589-6B9A5A33C1B3}"/>
          </ac:cxnSpMkLst>
        </pc:cxnChg>
        <pc:cxnChg chg="del">
          <ac:chgData name="Paula Vázquez-Valero" userId="3a0e46d7-2099-40af-a155-aa45b68bfff3" providerId="ADAL" clId="{1FF01CBF-949D-4258-826C-19E81457DD70}" dt="2023-06-30T18:37:20.997" v="21" actId="478"/>
          <ac:cxnSpMkLst>
            <pc:docMk/>
            <pc:sldMk cId="3204061032" sldId="485"/>
            <ac:cxnSpMk id="27" creationId="{CDF49EE1-7720-4C49-9FA2-6276D648D6E9}"/>
          </ac:cxnSpMkLst>
        </pc:cxnChg>
        <pc:cxnChg chg="del">
          <ac:chgData name="Paula Vázquez-Valero" userId="3a0e46d7-2099-40af-a155-aa45b68bfff3" providerId="ADAL" clId="{1FF01CBF-949D-4258-826C-19E81457DD70}" dt="2023-06-30T18:37:20.997" v="21" actId="478"/>
          <ac:cxnSpMkLst>
            <pc:docMk/>
            <pc:sldMk cId="3204061032" sldId="485"/>
            <ac:cxnSpMk id="28" creationId="{EBE79EFE-5410-4EE6-9505-B4B9A1C17C83}"/>
          </ac:cxnSpMkLst>
        </pc:cxnChg>
      </pc:sldChg>
      <pc:sldChg chg="modNotes">
        <pc:chgData name="Paula Vázquez-Valero" userId="3a0e46d7-2099-40af-a155-aa45b68bfff3" providerId="ADAL" clId="{1FF01CBF-949D-4258-826C-19E81457DD70}" dt="2023-06-30T18:37:57.536" v="23"/>
        <pc:sldMkLst>
          <pc:docMk/>
          <pc:sldMk cId="922359401" sldId="48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Artwork by Steve Clarke. All additional pictures selected are available under a Creative Commons license, no attribution required.</a:t>
            </a:r>
          </a:p>
          <a:p>
            <a:pPr marL="0" lvl="0" indent="0" algn="l" rtl="0">
              <a:spcBef>
                <a:spcPts val="0"/>
              </a:spcBef>
              <a:spcAft>
                <a:spcPts val="0"/>
              </a:spcAft>
              <a:buNone/>
            </a:pPr>
            <a:endParaRPr lang="en-GB"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effectLst/>
                <a:latin typeface="Calibri" panose="020F0502020204030204" pitchFamily="34" charset="0"/>
                <a:ea typeface="Calibri" panose="020F0502020204030204" pitchFamily="34" charset="0"/>
              </a:rPr>
              <a:t>The frequency rankings for words that occur in this PowerPoint which have been</a:t>
            </a:r>
            <a:r>
              <a:rPr lang="en-GB" sz="1200" i="1" dirty="0">
                <a:effectLst/>
                <a:latin typeface="Calibri" panose="020F0502020204030204" pitchFamily="34" charset="0"/>
                <a:ea typeface="Calibri" panose="020F0502020204030204" pitchFamily="34" charset="0"/>
              </a:rPr>
              <a:t> previously</a:t>
            </a:r>
            <a:r>
              <a:rPr lang="en-GB" sz="1200" dirty="0">
                <a:effectLst/>
                <a:latin typeface="Calibri" panose="020F0502020204030204" pitchFamily="34" charset="0"/>
                <a:ea typeface="Calibri" panose="020F0502020204030204" pitchFamily="34" charset="0"/>
              </a:rPr>
              <a:t> introduced in the resources are given in the SOW (excel document) and in the resources that first introduced and formally re-visited those words. </a:t>
            </a:r>
          </a:p>
          <a:p>
            <a:pPr marL="0" lvl="0" indent="0" algn="l" rtl="0">
              <a:spcBef>
                <a:spcPts val="0"/>
              </a:spcBef>
              <a:spcAft>
                <a:spcPts val="0"/>
              </a:spcAft>
              <a:buNone/>
            </a:pPr>
            <a:endParaRPr lang="en-GB"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For any </a:t>
            </a:r>
            <a:r>
              <a:rPr lang="en-GB" sz="1200" i="1" dirty="0">
                <a:effectLst/>
                <a:latin typeface="Calibri" panose="020F0502020204030204" pitchFamily="34" charset="0"/>
                <a:ea typeface="Calibri" panose="020F0502020204030204" pitchFamily="34" charset="0"/>
              </a:rPr>
              <a:t>other </a:t>
            </a:r>
            <a:r>
              <a:rPr lang="en-GB" sz="1200" dirty="0">
                <a:effectLst/>
                <a:latin typeface="Calibri" panose="020F0502020204030204" pitchFamily="34" charset="0"/>
                <a:ea typeface="Calibri" panose="020F0502020204030204" pitchFamily="34" charset="0"/>
              </a:rPr>
              <a:t>words that occur incidentally in this PowerPoint, frequency rankings will be provided in the notes field wherever possible.</a:t>
            </a:r>
          </a:p>
          <a:p>
            <a:pPr marL="0" lvl="0" indent="0" algn="l" rtl="0">
              <a:spcBef>
                <a:spcPts val="0"/>
              </a:spcBef>
              <a:spcAft>
                <a:spcPts val="0"/>
              </a:spcAft>
              <a:buNone/>
            </a:pPr>
            <a:endParaRPr lang="en-GB"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lang="en-GB"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solidFill>
                  <a:srgbClr val="002060"/>
                </a:solidFill>
                <a:latin typeface="Century Gothic"/>
                <a:ea typeface="Century Gothic"/>
                <a:cs typeface="Century Gothic"/>
                <a:sym typeface="Century Gothic"/>
              </a:rPr>
              <a:t>Frequency of new vocabulary and phonics:</a:t>
            </a:r>
            <a:endParaRPr lang="en-GB" sz="1200" b="1" dirty="0">
              <a:solidFill>
                <a:srgbClr val="00206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0" dirty="0">
                <a:solidFill>
                  <a:srgbClr val="002060"/>
                </a:solidFill>
                <a:latin typeface="Arial"/>
                <a:ea typeface="Arial"/>
                <a:cs typeface="Arial"/>
                <a:sym typeface="Arial"/>
              </a:rPr>
              <a:t>- Vocabulary:</a:t>
            </a:r>
            <a:r>
              <a:rPr lang="en-GB" sz="1200" b="1" dirty="0">
                <a:solidFill>
                  <a:srgbClr val="002060"/>
                </a:solidFill>
                <a:latin typeface="Arial"/>
                <a:ea typeface="Arial"/>
                <a:cs typeface="Arial"/>
                <a:sym typeface="Arial"/>
              </a:rPr>
              <a:t> </a:t>
            </a:r>
            <a:r>
              <a:rPr lang="es-ES" sz="1200" b="1" i="0" u="none" strike="noStrike" dirty="0">
                <a:solidFill>
                  <a:srgbClr val="FF0000"/>
                </a:solidFill>
                <a:effectLst/>
                <a:latin typeface="docs-Century Gothic"/>
              </a:rPr>
              <a:t>qué </a:t>
            </a:r>
            <a:r>
              <a:rPr lang="es-ES" sz="1200" b="0" i="0" u="none" strike="noStrike" dirty="0">
                <a:solidFill>
                  <a:srgbClr val="FF0000"/>
                </a:solidFill>
                <a:effectLst/>
                <a:latin typeface="docs-Century Gothic"/>
              </a:rPr>
              <a:t>[50] </a:t>
            </a:r>
            <a:r>
              <a:rPr lang="es-ES" sz="1200" b="1" i="0" u="none" strike="noStrike" dirty="0">
                <a:solidFill>
                  <a:srgbClr val="FF0000"/>
                </a:solidFill>
                <a:effectLst/>
                <a:latin typeface="docs-Century Gothic"/>
              </a:rPr>
              <a:t>día </a:t>
            </a:r>
            <a:r>
              <a:rPr lang="es-ES" sz="1200" b="0" i="0" u="none" strike="noStrike" dirty="0">
                <a:solidFill>
                  <a:srgbClr val="FF0000"/>
                </a:solidFill>
                <a:effectLst/>
                <a:latin typeface="docs-Century Gothic"/>
              </a:rPr>
              <a:t>[65] </a:t>
            </a:r>
            <a:r>
              <a:rPr lang="es-ES" sz="1200" b="1" i="0" u="none" strike="noStrike" dirty="0">
                <a:solidFill>
                  <a:srgbClr val="FF0000"/>
                </a:solidFill>
                <a:effectLst/>
                <a:latin typeface="docs-Century Gothic"/>
              </a:rPr>
              <a:t>lunes </a:t>
            </a:r>
            <a:r>
              <a:rPr lang="es-ES" sz="1200" b="0" i="0" u="none" strike="noStrike" dirty="0">
                <a:solidFill>
                  <a:srgbClr val="FF0000"/>
                </a:solidFill>
                <a:effectLst/>
                <a:latin typeface="docs-Century Gothic"/>
              </a:rPr>
              <a:t>[1370] </a:t>
            </a:r>
            <a:r>
              <a:rPr lang="es-ES" sz="1200" b="1" i="0" u="none" strike="noStrike" dirty="0">
                <a:solidFill>
                  <a:srgbClr val="FF0000"/>
                </a:solidFill>
                <a:effectLst/>
                <a:latin typeface="docs-Century Gothic"/>
              </a:rPr>
              <a:t>martes </a:t>
            </a:r>
            <a:r>
              <a:rPr lang="es-ES" sz="1200" b="0" i="0" u="none" strike="noStrike" dirty="0">
                <a:solidFill>
                  <a:srgbClr val="FF0000"/>
                </a:solidFill>
                <a:effectLst/>
                <a:latin typeface="docs-Century Gothic"/>
              </a:rPr>
              <a:t>[3101] </a:t>
            </a:r>
            <a:r>
              <a:rPr lang="es-ES" sz="1200" b="1" i="0" u="none" strike="noStrike" dirty="0">
                <a:solidFill>
                  <a:srgbClr val="FF0000"/>
                </a:solidFill>
                <a:effectLst/>
                <a:latin typeface="docs-Century Gothic"/>
              </a:rPr>
              <a:t>miércoles </a:t>
            </a:r>
            <a:r>
              <a:rPr lang="es-ES" sz="1200" b="0" i="0" u="none" strike="noStrike" dirty="0">
                <a:solidFill>
                  <a:srgbClr val="FF0000"/>
                </a:solidFill>
                <a:effectLst/>
                <a:latin typeface="docs-Century Gothic"/>
              </a:rPr>
              <a:t>[1816] </a:t>
            </a:r>
            <a:r>
              <a:rPr lang="es-ES" sz="1200" b="1" i="0" u="none" strike="noStrike" dirty="0">
                <a:solidFill>
                  <a:srgbClr val="FF0000"/>
                </a:solidFill>
                <a:effectLst/>
                <a:latin typeface="docs-Century Gothic"/>
              </a:rPr>
              <a:t>jueves </a:t>
            </a:r>
            <a:r>
              <a:rPr lang="es-ES" sz="1200" b="0" i="0" u="none" strike="noStrike" dirty="0">
                <a:solidFill>
                  <a:srgbClr val="FF0000"/>
                </a:solidFill>
                <a:effectLst/>
                <a:latin typeface="docs-Century Gothic"/>
              </a:rPr>
              <a:t>[1650] </a:t>
            </a:r>
            <a:r>
              <a:rPr lang="es-ES" sz="1200" b="1" i="0" u="none" strike="noStrike" dirty="0">
                <a:solidFill>
                  <a:srgbClr val="FF0000"/>
                </a:solidFill>
                <a:effectLst/>
                <a:latin typeface="docs-Century Gothic"/>
              </a:rPr>
              <a:t>viernes </a:t>
            </a:r>
            <a:r>
              <a:rPr lang="es-ES" sz="1200" b="0" i="0" u="none" strike="noStrike" dirty="0">
                <a:solidFill>
                  <a:srgbClr val="FF0000"/>
                </a:solidFill>
                <a:effectLst/>
                <a:latin typeface="docs-Century Gothic"/>
              </a:rPr>
              <a:t>[1259] </a:t>
            </a:r>
            <a:r>
              <a:rPr lang="es-ES" sz="1200" b="1" i="0" u="none" strike="noStrike" dirty="0">
                <a:solidFill>
                  <a:srgbClr val="FF0000"/>
                </a:solidFill>
                <a:effectLst/>
                <a:latin typeface="docs-Century Gothic"/>
              </a:rPr>
              <a:t>sábado </a:t>
            </a:r>
            <a:r>
              <a:rPr lang="es-ES" sz="1200" b="0" i="0" u="none" strike="noStrike" dirty="0">
                <a:solidFill>
                  <a:srgbClr val="FF0000"/>
                </a:solidFill>
                <a:effectLst/>
                <a:latin typeface="docs-Century Gothic"/>
              </a:rPr>
              <a:t>[1179] </a:t>
            </a:r>
            <a:r>
              <a:rPr lang="es-ES" sz="1200" b="1" i="0" u="none" strike="noStrike" dirty="0">
                <a:solidFill>
                  <a:srgbClr val="FF0000"/>
                </a:solidFill>
                <a:effectLst/>
                <a:latin typeface="docs-Century Gothic"/>
              </a:rPr>
              <a:t>domingo </a:t>
            </a:r>
            <a:r>
              <a:rPr lang="es-ES" sz="1200" b="0" i="0" u="none" strike="noStrike" dirty="0">
                <a:solidFill>
                  <a:srgbClr val="FF0000"/>
                </a:solidFill>
                <a:effectLst/>
                <a:latin typeface="docs-Century Gothic"/>
              </a:rPr>
              <a:t>[693]</a:t>
            </a:r>
            <a:endParaRPr lang="en-CA" sz="5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000" b="0" dirty="0">
                <a:solidFill>
                  <a:srgbClr val="002060"/>
                </a:solidFill>
                <a:latin typeface="Century Gothic"/>
                <a:ea typeface="Century Gothic"/>
                <a:cs typeface="Century Gothic"/>
                <a:sym typeface="Century Gothic"/>
              </a:rPr>
              <a:t>- </a:t>
            </a:r>
            <a:r>
              <a:rPr lang="en-GB" sz="1000" b="1" dirty="0">
                <a:solidFill>
                  <a:srgbClr val="002060"/>
                </a:solidFill>
                <a:latin typeface="Century Gothic"/>
                <a:ea typeface="Century Gothic"/>
                <a:cs typeface="Century Gothic"/>
                <a:sym typeface="Century Gothic"/>
              </a:rPr>
              <a:t>Phonics</a:t>
            </a:r>
            <a:r>
              <a:rPr lang="en-GB" sz="1000" b="0" dirty="0">
                <a:solidFill>
                  <a:srgbClr val="002060"/>
                </a:solidFill>
                <a:latin typeface="Century Gothic"/>
                <a:ea typeface="Century Gothic"/>
                <a:cs typeface="Century Gothic"/>
                <a:sym typeface="Century Gothic"/>
              </a:rPr>
              <a:t>: </a:t>
            </a:r>
            <a:r>
              <a:rPr lang="en-GB" sz="1200" b="0" i="0" dirty="0">
                <a:solidFill>
                  <a:srgbClr val="002060"/>
                </a:solidFill>
                <a:effectLst/>
                <a:latin typeface="docs-Century Gothic"/>
              </a:rPr>
              <a:t>casa [106] dos [64] </a:t>
            </a:r>
            <a:r>
              <a:rPr lang="en-GB" sz="1200" b="0" i="0" dirty="0" err="1">
                <a:solidFill>
                  <a:srgbClr val="002060"/>
                </a:solidFill>
                <a:effectLst/>
                <a:latin typeface="docs-Century Gothic"/>
              </a:rPr>
              <a:t>elefante</a:t>
            </a:r>
            <a:r>
              <a:rPr lang="en-GB" sz="1200" b="0" i="0" dirty="0">
                <a:solidFill>
                  <a:srgbClr val="002060"/>
                </a:solidFill>
                <a:effectLst/>
                <a:latin typeface="docs-Century Gothic"/>
              </a:rPr>
              <a:t> [&gt;5000] </a:t>
            </a:r>
            <a:r>
              <a:rPr lang="en-GB" sz="1800" b="0" i="0" u="none" strike="noStrike" dirty="0">
                <a:solidFill>
                  <a:srgbClr val="002060"/>
                </a:solidFill>
                <a:effectLst/>
                <a:latin typeface="docs-Century Gothic"/>
              </a:rPr>
              <a:t>idea</a:t>
            </a:r>
            <a:r>
              <a:rPr lang="en-GB" sz="1800" b="1" i="0" u="none" strike="noStrike" dirty="0">
                <a:solidFill>
                  <a:srgbClr val="002060"/>
                </a:solidFill>
                <a:effectLst/>
                <a:latin typeface="docs-Century Gothic"/>
              </a:rPr>
              <a:t> </a:t>
            </a:r>
            <a:r>
              <a:rPr lang="en-GB" sz="1800" b="0" i="0" u="none" strike="noStrike" dirty="0">
                <a:solidFill>
                  <a:srgbClr val="002060"/>
                </a:solidFill>
                <a:effectLst/>
                <a:latin typeface="docs-Century Gothic"/>
              </a:rPr>
              <a:t>[247]</a:t>
            </a:r>
            <a:r>
              <a:rPr lang="en-GB" sz="1200" b="0" i="0" u="none" strike="noStrike" dirty="0">
                <a:solidFill>
                  <a:srgbClr val="002060"/>
                </a:solidFill>
                <a:effectLst/>
                <a:latin typeface="docs-Century Gothic"/>
              </a:rPr>
              <a:t> </a:t>
            </a:r>
            <a:r>
              <a:rPr lang="en-GB" sz="1200" b="0" i="0" dirty="0" err="1">
                <a:solidFill>
                  <a:srgbClr val="002060"/>
                </a:solidFill>
                <a:effectLst/>
                <a:latin typeface="docs-Century Gothic"/>
              </a:rPr>
              <a:t>universo</a:t>
            </a:r>
            <a:r>
              <a:rPr lang="en-GB" sz="1200" b="0" i="0" dirty="0">
                <a:solidFill>
                  <a:srgbClr val="002060"/>
                </a:solidFill>
                <a:effectLst/>
                <a:latin typeface="docs-Century Gothic"/>
              </a:rPr>
              <a:t> [1603] + cluster: </a:t>
            </a:r>
            <a:r>
              <a:rPr lang="es-ES" sz="1800" b="1" i="0" dirty="0">
                <a:solidFill>
                  <a:srgbClr val="002060"/>
                </a:solidFill>
                <a:effectLst/>
                <a:latin typeface="docs-Century Gothic"/>
              </a:rPr>
              <a:t>cama</a:t>
            </a:r>
            <a:r>
              <a:rPr lang="es-ES" sz="1800" b="0" i="0" dirty="0">
                <a:solidFill>
                  <a:srgbClr val="002060"/>
                </a:solidFill>
                <a:effectLst/>
                <a:latin typeface="docs-Century Gothic"/>
              </a:rPr>
              <a:t> [609] </a:t>
            </a:r>
            <a:r>
              <a:rPr lang="es-ES" sz="1800" b="1" i="0" dirty="0">
                <a:solidFill>
                  <a:srgbClr val="002060"/>
                </a:solidFill>
                <a:effectLst/>
                <a:latin typeface="docs-Century Gothic"/>
              </a:rPr>
              <a:t>contar</a:t>
            </a:r>
            <a:r>
              <a:rPr lang="es-ES" sz="1800" b="0" i="0" dirty="0">
                <a:solidFill>
                  <a:srgbClr val="002060"/>
                </a:solidFill>
                <a:effectLst/>
                <a:latin typeface="docs-Century Gothic"/>
              </a:rPr>
              <a:t> [172] </a:t>
            </a:r>
            <a:r>
              <a:rPr lang="es-ES" sz="1800" b="1" i="0" dirty="0">
                <a:solidFill>
                  <a:srgbClr val="002060"/>
                </a:solidFill>
                <a:effectLst/>
                <a:latin typeface="docs-Century Gothic"/>
              </a:rPr>
              <a:t>cucaracha</a:t>
            </a:r>
            <a:r>
              <a:rPr lang="es-ES" sz="1800" b="0" i="0" dirty="0">
                <a:solidFill>
                  <a:srgbClr val="002060"/>
                </a:solidFill>
                <a:effectLst/>
                <a:latin typeface="docs-Century Gothic"/>
              </a:rPr>
              <a:t> [&gt;5000]</a:t>
            </a:r>
            <a:endParaRPr lang="en-GB" sz="1200" dirty="0">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200"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en-GB" sz="1800" b="1" dirty="0"/>
              <a:t>Frequency of unknown words</a:t>
            </a:r>
            <a:r>
              <a:rPr lang="en-GB" sz="1800" b="0" dirty="0"/>
              <a:t>:</a:t>
            </a:r>
          </a:p>
          <a:p>
            <a:pPr marL="0" marR="0" lvl="0" indent="0" algn="l" rtl="0">
              <a:lnSpc>
                <a:spcPct val="100000"/>
              </a:lnSpc>
              <a:spcBef>
                <a:spcPts val="0"/>
              </a:spcBef>
              <a:spcAft>
                <a:spcPts val="0"/>
              </a:spcAft>
              <a:buClr>
                <a:schemeClr val="dk1"/>
              </a:buClr>
              <a:buSzPts val="1200"/>
              <a:buFont typeface="Calibri"/>
              <a:buNone/>
            </a:pPr>
            <a:r>
              <a:rPr lang="en-GB" sz="1800" b="1" dirty="0" err="1"/>
              <a:t>orden</a:t>
            </a:r>
            <a:r>
              <a:rPr lang="en-GB" sz="1800" b="0" dirty="0"/>
              <a:t> [421] </a:t>
            </a:r>
            <a:r>
              <a:rPr lang="en-GB" sz="1800" b="1" dirty="0"/>
              <a:t>correcto</a:t>
            </a:r>
            <a:r>
              <a:rPr lang="en-GB" sz="1800" b="0" dirty="0"/>
              <a:t> [1467]</a:t>
            </a:r>
          </a:p>
          <a:p>
            <a:pPr marL="0" marR="0" lvl="0" indent="0" algn="l" rtl="0">
              <a:lnSpc>
                <a:spcPct val="100000"/>
              </a:lnSpc>
              <a:spcBef>
                <a:spcPts val="0"/>
              </a:spcBef>
              <a:spcAft>
                <a:spcPts val="0"/>
              </a:spcAft>
              <a:buClr>
                <a:schemeClr val="dk1"/>
              </a:buClr>
              <a:buSzPts val="1200"/>
              <a:buFont typeface="Calibri"/>
              <a:buNone/>
            </a:pPr>
            <a:r>
              <a:rPr lang="en-GB" sz="1800" b="0" dirty="0">
                <a:effectLst/>
                <a:latin typeface="Calibri" panose="020F0502020204030204" pitchFamily="34" charset="0"/>
                <a:ea typeface="Calibri" panose="020F0502020204030204" pitchFamily="34" charset="0"/>
              </a:rPr>
              <a:t>S</a:t>
            </a:r>
            <a:r>
              <a:rPr lang="en-GB" sz="1200" dirty="0">
                <a:effectLst/>
                <a:latin typeface="Calibri" panose="020F0502020204030204" pitchFamily="34" charset="0"/>
                <a:ea typeface="Calibri" panose="020F0502020204030204" pitchFamily="34" charset="0"/>
              </a:rPr>
              <a:t>ource: Davies, M. and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endParaRPr dirty="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3 minutes (four slides)</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recap the four new vocabulary items learnt so far this lesson.</a:t>
            </a:r>
            <a:br>
              <a:rPr lang="en-GB" b="1" dirty="0"/>
            </a:b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bring up the question.</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3 options &amp; elicit correct translation from pupils.</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90554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12</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19662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13</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66695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82675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2 minutes (three slides)</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introduce three new vocabulary items for this lesson.</a:t>
            </a:r>
            <a:br>
              <a:rPr lang="en-GB" b="1" dirty="0"/>
            </a:b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a:t>
            </a:r>
            <a:r>
              <a:rPr lang="en-GB" dirty="0" err="1"/>
              <a:t>Quique’s</a:t>
            </a:r>
            <a:r>
              <a:rPr lang="en-GB" dirty="0"/>
              <a:t> question  &amp; ensure pupils are clear about the meaning.</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bring up Sofía’s response. </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bring up the translation.</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Ensure correct pronunciation – get pupils to practise out loud.</a:t>
            </a:r>
          </a:p>
          <a:p>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50852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23062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17</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22648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2 minutes (three slides)</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recap four of the new vocabulary items for this lesson.</a:t>
            </a:r>
            <a:br>
              <a:rPr lang="en-GB" b="1" dirty="0"/>
            </a:b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bring up the question.</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3 options &amp; elicit correct translation from pupils.</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a:p>
            <a:endParaRPr lang="en-GB" dirty="0"/>
          </a:p>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18</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994524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19</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32615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20</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35318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Calibri"/>
              <a:buNone/>
            </a:pPr>
            <a:r>
              <a:rPr lang="en-GB" b="1" dirty="0"/>
              <a:t>Timing: </a:t>
            </a:r>
            <a:r>
              <a:rPr lang="en-GB" b="0" dirty="0"/>
              <a:t>2 minutes</a:t>
            </a:r>
          </a:p>
          <a:p>
            <a:pPr marL="0" lvl="0" indent="0" algn="l" rtl="0">
              <a:spcBef>
                <a:spcPts val="0"/>
              </a:spcBef>
              <a:spcAft>
                <a:spcPts val="0"/>
              </a:spcAft>
              <a:buClr>
                <a:schemeClr val="dk1"/>
              </a:buClr>
              <a:buSzPts val="1200"/>
              <a:buFont typeface="Calibri"/>
              <a:buNone/>
            </a:pPr>
            <a:endParaRPr lang="en-GB" b="1" dirty="0"/>
          </a:p>
          <a:p>
            <a:pPr marL="0" lvl="0" indent="0" algn="l" rtl="0">
              <a:spcBef>
                <a:spcPts val="0"/>
              </a:spcBef>
              <a:spcAft>
                <a:spcPts val="0"/>
              </a:spcAft>
              <a:buClr>
                <a:schemeClr val="dk1"/>
              </a:buClr>
              <a:buSzPts val="1200"/>
              <a:buFont typeface="Calibri"/>
              <a:buNone/>
            </a:pPr>
            <a:r>
              <a:rPr lang="en-GB" b="1" dirty="0"/>
              <a:t>Aim: </a:t>
            </a:r>
            <a:r>
              <a:rPr lang="en-GB" dirty="0"/>
              <a:t>to practise SSC </a:t>
            </a:r>
            <a:r>
              <a:rPr lang="en-GB" b="1" dirty="0"/>
              <a:t>[a] [e] [</a:t>
            </a:r>
            <a:r>
              <a:rPr lang="en-GB" b="1" dirty="0" err="1"/>
              <a:t>i</a:t>
            </a:r>
            <a:r>
              <a:rPr lang="en-GB" b="1" dirty="0"/>
              <a:t>] [o] [u]</a:t>
            </a:r>
            <a:endParaRPr lang="en-GB" dirty="0"/>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b="1" dirty="0"/>
              <a:t>Procedure:</a:t>
            </a:r>
          </a:p>
          <a:p>
            <a:pPr marL="0" lvl="0" indent="0" algn="l" rtl="0">
              <a:spcBef>
                <a:spcPts val="0"/>
              </a:spcBef>
              <a:spcAft>
                <a:spcPts val="0"/>
              </a:spcAft>
              <a:buClr>
                <a:schemeClr val="dk1"/>
              </a:buClr>
              <a:buSzPts val="1200"/>
              <a:buFont typeface="Calibri"/>
              <a:buNone/>
            </a:pPr>
            <a:r>
              <a:rPr lang="en-GB" b="0" dirty="0"/>
              <a:t>1. </a:t>
            </a:r>
            <a:r>
              <a:rPr lang="en-GB" dirty="0"/>
              <a:t>Click to trigger the SSC [a] and get pupils to repeat – this is also a great opportunity to check whether they remember the source words.</a:t>
            </a:r>
          </a:p>
          <a:p>
            <a:pPr marL="0" lvl="0" indent="0" algn="l" rtl="0">
              <a:spcBef>
                <a:spcPts val="0"/>
              </a:spcBef>
              <a:spcAft>
                <a:spcPts val="0"/>
              </a:spcAft>
              <a:buClr>
                <a:schemeClr val="dk1"/>
              </a:buClr>
              <a:buSzPts val="1200"/>
              <a:buFont typeface="Calibri"/>
              <a:buNone/>
            </a:pPr>
            <a:r>
              <a:rPr lang="en-GB" dirty="0"/>
              <a:t>2. Click to trigger the word [casa] and pupils repeat.</a:t>
            </a:r>
          </a:p>
          <a:p>
            <a:pPr marL="0" lvl="0" indent="0" algn="l" rtl="0">
              <a:spcBef>
                <a:spcPts val="0"/>
              </a:spcBef>
              <a:spcAft>
                <a:spcPts val="0"/>
              </a:spcAft>
              <a:buClr>
                <a:schemeClr val="dk1"/>
              </a:buClr>
              <a:buSzPts val="1200"/>
              <a:buFont typeface="Calibri"/>
              <a:buNone/>
            </a:pPr>
            <a:r>
              <a:rPr lang="en-GB" dirty="0"/>
              <a:t>3. Repeat the process with [o] [u].</a:t>
            </a:r>
          </a:p>
          <a:p>
            <a:pPr marL="0" lvl="0" indent="0" algn="l" rtl="0">
              <a:spcBef>
                <a:spcPts val="0"/>
              </a:spcBef>
              <a:spcAft>
                <a:spcPts val="0"/>
              </a:spcAft>
              <a:buClr>
                <a:schemeClr val="dk1"/>
              </a:buClr>
              <a:buSzPts val="1200"/>
              <a:buFont typeface="Calibri"/>
              <a:buNone/>
            </a:pPr>
            <a:r>
              <a:rPr lang="en-GB" dirty="0"/>
              <a:t>4. Once all the source words are on display, click to trigger first picture [</a:t>
            </a:r>
            <a:r>
              <a:rPr lang="en-GB" dirty="0" err="1"/>
              <a:t>universo</a:t>
            </a:r>
            <a:r>
              <a:rPr lang="en-GB" dirty="0"/>
              <a:t>] – ask pupils to pronounce the word that matches the picture. Teachers to model numbers (</a:t>
            </a:r>
            <a:r>
              <a:rPr lang="en-GB" dirty="0" err="1"/>
              <a:t>uno</a:t>
            </a:r>
            <a:r>
              <a:rPr lang="en-GB" dirty="0"/>
              <a:t>, dos, </a:t>
            </a:r>
            <a:r>
              <a:rPr lang="en-GB" dirty="0" err="1"/>
              <a:t>tres</a:t>
            </a:r>
            <a:r>
              <a:rPr lang="en-GB" dirty="0"/>
              <a:t>, </a:t>
            </a:r>
            <a:r>
              <a:rPr lang="en-GB" dirty="0" err="1"/>
              <a:t>cuatro</a:t>
            </a:r>
            <a:r>
              <a:rPr lang="en-GB" dirty="0"/>
              <a:t>, </a:t>
            </a:r>
            <a:r>
              <a:rPr lang="en-GB" dirty="0" err="1"/>
              <a:t>cinco</a:t>
            </a:r>
            <a:r>
              <a:rPr lang="en-GB" dirty="0"/>
              <a:t>) as these have not been introduced yet. Repeat 2 more times to go through all the source words. </a:t>
            </a:r>
          </a:p>
          <a:p>
            <a:pPr marL="139700" lvl="0" indent="0" algn="l" rtl="0">
              <a:spcBef>
                <a:spcPts val="0"/>
              </a:spcBef>
              <a:spcAft>
                <a:spcPts val="0"/>
              </a:spcAft>
              <a:buClr>
                <a:schemeClr val="dk1"/>
              </a:buClr>
              <a:buSzPts val="1400"/>
              <a:buNone/>
            </a:pPr>
            <a:r>
              <a:rPr lang="en-GB" dirty="0"/>
              <a:t> </a:t>
            </a:r>
          </a:p>
          <a:p>
            <a:pPr marL="0" lvl="0" indent="0" algn="l" rtl="0">
              <a:spcBef>
                <a:spcPts val="0"/>
              </a:spcBef>
              <a:spcAft>
                <a:spcPts val="0"/>
              </a:spcAft>
              <a:buClr>
                <a:schemeClr val="dk1"/>
              </a:buClr>
              <a:buSzPts val="1100"/>
              <a:buFont typeface="Arial"/>
              <a:buNone/>
            </a:pPr>
            <a:r>
              <a:rPr lang="en-GB" dirty="0"/>
              <a:t>For further practice, pupils work in pairs. One pupil uses a gesture, the partners elicits the source word. </a:t>
            </a:r>
          </a:p>
          <a:p>
            <a:pPr marL="0" lvl="0" indent="0" algn="l" rtl="0">
              <a:spcBef>
                <a:spcPts val="0"/>
              </a:spcBef>
              <a:spcAft>
                <a:spcPts val="0"/>
              </a:spcAft>
              <a:buClr>
                <a:schemeClr val="dk1"/>
              </a:buClr>
              <a:buSzPts val="1200"/>
              <a:buFont typeface="Calibri"/>
              <a:buNone/>
            </a:pPr>
            <a:endParaRPr lang="en-GB" b="1" dirty="0"/>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endParaRPr lang="en-GB" b="1"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9667076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a:t>
            </a:r>
            <a:r>
              <a:rPr lang="en-GB" b="0" baseline="0" dirty="0"/>
              <a:t>4 minutes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1" dirty="0"/>
            </a:br>
            <a:r>
              <a:rPr lang="en-GB" b="1" dirty="0"/>
              <a:t>Aim: </a:t>
            </a:r>
            <a:r>
              <a:rPr lang="en-GB" b="0" dirty="0"/>
              <a:t>to practise aural comprehension of the vocabulary (days of the week) in sentence context.</a:t>
            </a:r>
            <a:br>
              <a:rPr lang="en-GB" b="0" dirty="0"/>
            </a:br>
            <a:r>
              <a:rPr lang="en-GB" b="0" dirty="0"/>
              <a:t>Note: this activity does not practise the grammar as the 3</a:t>
            </a:r>
            <a:r>
              <a:rPr lang="en-GB" b="0" baseline="30000" dirty="0"/>
              <a:t>rd</a:t>
            </a:r>
            <a:r>
              <a:rPr lang="en-GB" b="0" dirty="0"/>
              <a:t> person ‘es’ is used throughout. Irregular verb forms (such as </a:t>
            </a:r>
            <a:r>
              <a:rPr lang="en-GB" b="1" dirty="0"/>
              <a:t>es</a:t>
            </a:r>
            <a:r>
              <a:rPr lang="en-GB" b="0" dirty="0"/>
              <a:t>) are learnt as individual vocabulary items, and the intention is not to focus on a pattern of verb endings in this lesson, but rather to teach and learn the combination of ‘es’ with days of the week.</a:t>
            </a:r>
            <a:endParaRPr lang="en-GB" dirty="0"/>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title &amp; click to bring up the instructions in Spanish. </a:t>
            </a:r>
            <a:endParaRPr lang="en-GB" sz="1200" b="0" i="0" u="none" strike="noStrike" dirty="0">
              <a:solidFill>
                <a:schemeClr val="dk1"/>
              </a:solidFill>
              <a:latin typeface="Calibri"/>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2060"/>
              </a:buClr>
              <a:buSzPts val="1200"/>
              <a:buFont typeface="Century Gothic"/>
              <a:buAutoNum type="arabicPeriod"/>
              <a:tabLst/>
              <a:defRPr/>
            </a:pPr>
            <a:r>
              <a:rPr lang="en-GB" sz="1200" b="0" i="0" u="none" strike="noStrike" dirty="0">
                <a:solidFill>
                  <a:srgbClr val="002060"/>
                </a:solidFill>
                <a:latin typeface="Century Gothic"/>
                <a:ea typeface="Century Gothic"/>
                <a:cs typeface="Century Gothic"/>
                <a:sym typeface="Century Gothic"/>
              </a:rPr>
              <a:t>Do the example (E) with them and read the options. </a:t>
            </a:r>
            <a:r>
              <a:rPr lang="en-GB" b="0" dirty="0"/>
              <a:t>(Note: some learners will benefit from being able to circle the words on the sheet).</a:t>
            </a:r>
          </a:p>
          <a:p>
            <a:pPr marL="228600" marR="0" lvl="0" indent="-228600" algn="l" defTabSz="914400" rtl="0" eaLnBrk="1" fontAlgn="auto" latinLnBrk="0" hangingPunct="1">
              <a:lnSpc>
                <a:spcPct val="100000"/>
              </a:lnSpc>
              <a:spcBef>
                <a:spcPts val="0"/>
              </a:spcBef>
              <a:spcAft>
                <a:spcPts val="0"/>
              </a:spcAft>
              <a:buClr>
                <a:srgbClr val="002060"/>
              </a:buClr>
              <a:buSzPts val="1200"/>
              <a:buFont typeface="Century Gothic"/>
              <a:buAutoNum type="arabicPeriod"/>
              <a:tabLst/>
              <a:defRPr/>
            </a:pPr>
            <a:r>
              <a:rPr lang="en-GB" b="0" dirty="0"/>
              <a:t>Click to bring up answers and, to extend the more proficient learners, elicit the Spanish meanings from pupils in whole class feedback.</a:t>
            </a:r>
            <a:endParaRPr lang="en-GB" dirty="0"/>
          </a:p>
          <a:p>
            <a:pPr marL="0" marR="0" lvl="0" indent="0" algn="l" rtl="0">
              <a:lnSpc>
                <a:spcPct val="100000"/>
              </a:lnSpc>
              <a:spcBef>
                <a:spcPts val="0"/>
              </a:spcBef>
              <a:spcAft>
                <a:spcPts val="0"/>
              </a:spcAft>
              <a:buClr>
                <a:schemeClr val="dk1"/>
              </a:buClr>
              <a:buSzPts val="1200"/>
              <a:buFont typeface="Calibri"/>
              <a:buNone/>
            </a:pPr>
            <a:endParaRPr lang="en-GB" sz="1200" b="0" i="0" u="none" strike="noStrike" dirty="0">
              <a:solidFill>
                <a:srgbClr val="00206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200"/>
              <a:buFont typeface="Calibri"/>
              <a:buNone/>
            </a:pPr>
            <a:r>
              <a:rPr lang="en-US" sz="1200" b="1" i="0" u="none" strike="noStrike" dirty="0">
                <a:solidFill>
                  <a:srgbClr val="002060"/>
                </a:solidFill>
                <a:latin typeface="Century Gothic"/>
                <a:ea typeface="Century Gothic"/>
                <a:cs typeface="Century Gothic"/>
                <a:sym typeface="Century Gothic"/>
              </a:rPr>
              <a:t>Transcript:</a:t>
            </a: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dirty="0">
                <a:solidFill>
                  <a:srgbClr val="002060"/>
                </a:solidFill>
                <a:latin typeface="Century Gothic"/>
                <a:ea typeface="Century Gothic"/>
                <a:cs typeface="Century Gothic"/>
                <a:sym typeface="Century Gothic"/>
              </a:rPr>
              <a:t>Hoy es </a:t>
            </a:r>
            <a:r>
              <a:rPr lang="en-US" sz="1200" b="0" i="0" u="none" strike="noStrike" dirty="0" err="1">
                <a:solidFill>
                  <a:srgbClr val="002060"/>
                </a:solidFill>
                <a:latin typeface="Century Gothic"/>
                <a:ea typeface="Century Gothic"/>
                <a:cs typeface="Century Gothic"/>
                <a:sym typeface="Century Gothic"/>
              </a:rPr>
              <a:t>jueves</a:t>
            </a:r>
            <a:r>
              <a:rPr lang="en-US" sz="1200" b="0" i="0" u="none" strike="noStrike" dirty="0">
                <a:solidFill>
                  <a:srgbClr val="002060"/>
                </a:solidFill>
                <a:latin typeface="Century Gothic"/>
                <a:ea typeface="Century Gothic"/>
                <a:cs typeface="Century Gothic"/>
                <a:sym typeface="Century Gothic"/>
              </a:rPr>
              <a:t>.</a:t>
            </a: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dirty="0">
                <a:solidFill>
                  <a:srgbClr val="002060"/>
                </a:solidFill>
                <a:latin typeface="Century Gothic"/>
                <a:ea typeface="Century Gothic"/>
                <a:cs typeface="Century Gothic"/>
                <a:sym typeface="Century Gothic"/>
              </a:rPr>
              <a:t>Hoy es </a:t>
            </a:r>
            <a:r>
              <a:rPr lang="en-US" sz="1200" b="0" i="0" u="none" strike="noStrike" dirty="0" err="1">
                <a:solidFill>
                  <a:srgbClr val="002060"/>
                </a:solidFill>
                <a:latin typeface="Century Gothic"/>
                <a:ea typeface="Century Gothic"/>
                <a:cs typeface="Century Gothic"/>
                <a:sym typeface="Century Gothic"/>
              </a:rPr>
              <a:t>miércoles</a:t>
            </a:r>
            <a:r>
              <a:rPr lang="en-US" sz="1200" b="0" i="0" u="none" strike="noStrike" dirty="0">
                <a:solidFill>
                  <a:srgbClr val="002060"/>
                </a:solidFill>
                <a:latin typeface="Century Gothic"/>
                <a:ea typeface="Century Gothic"/>
                <a:cs typeface="Century Gothic"/>
                <a:sym typeface="Century Gothic"/>
              </a:rPr>
              <a:t>.</a:t>
            </a: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dirty="0">
                <a:solidFill>
                  <a:srgbClr val="002060"/>
                </a:solidFill>
                <a:latin typeface="Century Gothic"/>
                <a:ea typeface="Century Gothic"/>
                <a:cs typeface="Century Gothic"/>
                <a:sym typeface="Century Gothic"/>
              </a:rPr>
              <a:t>Hoy es martes.</a:t>
            </a: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dirty="0">
                <a:solidFill>
                  <a:srgbClr val="002060"/>
                </a:solidFill>
                <a:latin typeface="Century Gothic"/>
                <a:ea typeface="Century Gothic"/>
                <a:cs typeface="Century Gothic"/>
                <a:sym typeface="Century Gothic"/>
              </a:rPr>
              <a:t>Hoy es </a:t>
            </a:r>
            <a:r>
              <a:rPr lang="en-US" sz="1200" b="0" i="0" u="none" strike="noStrike" dirty="0" err="1">
                <a:solidFill>
                  <a:srgbClr val="002060"/>
                </a:solidFill>
                <a:latin typeface="Century Gothic"/>
                <a:ea typeface="Century Gothic"/>
                <a:cs typeface="Century Gothic"/>
                <a:sym typeface="Century Gothic"/>
              </a:rPr>
              <a:t>sábado</a:t>
            </a:r>
            <a:r>
              <a:rPr lang="en-US" sz="1200" b="0" i="0" u="none" strike="noStrike" dirty="0">
                <a:solidFill>
                  <a:srgbClr val="002060"/>
                </a:solidFill>
                <a:latin typeface="Century Gothic"/>
                <a:ea typeface="Century Gothic"/>
                <a:cs typeface="Century Gothic"/>
                <a:sym typeface="Century Gothic"/>
              </a:rPr>
              <a:t>.</a:t>
            </a: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dirty="0">
                <a:solidFill>
                  <a:srgbClr val="002060"/>
                </a:solidFill>
                <a:latin typeface="Century Gothic"/>
                <a:ea typeface="Century Gothic"/>
                <a:cs typeface="Century Gothic"/>
                <a:sym typeface="Century Gothic"/>
              </a:rPr>
              <a:t>Hoy es </a:t>
            </a:r>
            <a:r>
              <a:rPr lang="en-US" sz="1200" b="0" i="0" u="none" strike="noStrike" dirty="0" err="1">
                <a:solidFill>
                  <a:srgbClr val="002060"/>
                </a:solidFill>
                <a:latin typeface="Century Gothic"/>
                <a:ea typeface="Century Gothic"/>
                <a:cs typeface="Century Gothic"/>
                <a:sym typeface="Century Gothic"/>
              </a:rPr>
              <a:t>domingo</a:t>
            </a:r>
            <a:r>
              <a:rPr lang="en-US" sz="1200" b="0" i="0" u="none" strike="noStrike" dirty="0">
                <a:solidFill>
                  <a:srgbClr val="002060"/>
                </a:solidFill>
                <a:latin typeface="Century Gothic"/>
                <a:ea typeface="Century Gothic"/>
                <a:cs typeface="Century Gothic"/>
                <a:sym typeface="Century Gothic"/>
              </a:rPr>
              <a:t>.</a:t>
            </a: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dirty="0">
                <a:solidFill>
                  <a:srgbClr val="002060"/>
                </a:solidFill>
                <a:latin typeface="Century Gothic"/>
                <a:ea typeface="Century Gothic"/>
                <a:cs typeface="Century Gothic"/>
                <a:sym typeface="Century Gothic"/>
              </a:rPr>
              <a:t>Hoy es lunes.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670838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3 minutes (7 slides)</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consolidate pronunciation &amp; 7 new items of vocabulary and use hand gestures to embed meaning.</a:t>
            </a:r>
            <a:br>
              <a:rPr lang="en-GB" b="1" dirty="0"/>
            </a:b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Use hand gesture and (1-7 for days of the week) in combination with oral production of day of the week &amp; get pupils to repeat. </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a:p>
            <a:endParaRPr lang="en-GB" dirty="0"/>
          </a:p>
          <a:p>
            <a:pPr marL="0" lvl="0" indent="0" algn="l" rtl="0">
              <a:spcBef>
                <a:spcPts val="0"/>
              </a:spcBef>
              <a:spcAft>
                <a:spcPts val="0"/>
              </a:spcAft>
              <a:buClr>
                <a:schemeClr val="dk1"/>
              </a:buClr>
              <a:buSzPts val="1200"/>
              <a:buFont typeface="Calibri"/>
              <a:buNone/>
            </a:pPr>
            <a:endParaRPr lang="en-GB" b="1"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22</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925369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Calibri"/>
              <a:buNone/>
            </a:pPr>
            <a:endParaRPr lang="en-GB" b="1"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23</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534564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Calibri"/>
              <a:buNone/>
            </a:pPr>
            <a:endParaRPr lang="en-GB" b="1"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681010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Calibri"/>
              <a:buNone/>
            </a:pPr>
            <a:endParaRPr lang="en-GB" b="1"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472912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Calibri"/>
              <a:buNone/>
            </a:pPr>
            <a:endParaRPr lang="en-GB" b="1"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813473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Calibri"/>
              <a:buNone/>
            </a:pPr>
            <a:endParaRPr lang="en-GB" b="1"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27</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60480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Calibri"/>
              <a:buNone/>
            </a:pPr>
            <a:endParaRPr lang="en-GB" b="1"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28</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58042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2 minutes </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consolidate days of the week (in combination with hand gestures to embed meaning).</a:t>
            </a:r>
            <a:br>
              <a:rPr lang="en-GB" b="1" dirty="0"/>
            </a:b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instruction in Spanish.</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In pairs, ask pupils to read the days of the week in the correct order.</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a:t>
            </a:r>
            <a:r>
              <a:rPr lang="en-GB" dirty="0" err="1"/>
              <a:t>inicio</a:t>
            </a:r>
            <a:r>
              <a:rPr lang="en-GB" dirty="0"/>
              <a:t>” to trigger 30-second timer.</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Go to next slide for answers. </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a:p>
            <a:pPr marL="0" marR="0" lvl="0" indent="0" algn="l" rtl="0">
              <a:lnSpc>
                <a:spcPct val="100000"/>
              </a:lnSpc>
              <a:spcBef>
                <a:spcPts val="0"/>
              </a:spcBef>
              <a:spcAft>
                <a:spcPts val="0"/>
              </a:spcAft>
              <a:buClr>
                <a:schemeClr val="dk1"/>
              </a:buClr>
              <a:buSzPts val="1200"/>
              <a:buFont typeface="Calibri"/>
              <a:buNone/>
            </a:pPr>
            <a:r>
              <a:rPr lang="en-GB" sz="1800" b="1" dirty="0"/>
              <a:t>Frequency of unknown words</a:t>
            </a:r>
            <a:r>
              <a:rPr lang="en-GB" sz="1800" b="0" dirty="0"/>
              <a:t>:</a:t>
            </a:r>
          </a:p>
          <a:p>
            <a:pPr marL="0" marR="0" lvl="0" indent="0" algn="l" rtl="0">
              <a:lnSpc>
                <a:spcPct val="100000"/>
              </a:lnSpc>
              <a:spcBef>
                <a:spcPts val="0"/>
              </a:spcBef>
              <a:spcAft>
                <a:spcPts val="0"/>
              </a:spcAft>
              <a:buClr>
                <a:schemeClr val="dk1"/>
              </a:buClr>
              <a:buSzPts val="1200"/>
              <a:buFont typeface="Calibri"/>
              <a:buNone/>
            </a:pPr>
            <a:r>
              <a:rPr lang="en-GB" sz="1800" b="1" dirty="0" err="1"/>
              <a:t>orden</a:t>
            </a:r>
            <a:r>
              <a:rPr lang="en-GB" sz="1800" b="0" dirty="0"/>
              <a:t> [421] </a:t>
            </a:r>
            <a:r>
              <a:rPr lang="en-GB" sz="1800" b="1" dirty="0"/>
              <a:t>correcto</a:t>
            </a:r>
            <a:r>
              <a:rPr lang="en-GB" sz="1800" b="0" dirty="0"/>
              <a:t> [1467]</a:t>
            </a:r>
          </a:p>
          <a:p>
            <a:pPr marL="0" marR="0" lvl="0" indent="0" algn="l" rtl="0">
              <a:lnSpc>
                <a:spcPct val="100000"/>
              </a:lnSpc>
              <a:spcBef>
                <a:spcPts val="0"/>
              </a:spcBef>
              <a:spcAft>
                <a:spcPts val="0"/>
              </a:spcAft>
              <a:buClr>
                <a:schemeClr val="dk1"/>
              </a:buClr>
              <a:buSzPts val="1200"/>
              <a:buFont typeface="Calibri"/>
              <a:buNone/>
            </a:pPr>
            <a:r>
              <a:rPr lang="en-GB" sz="1800" b="0" dirty="0">
                <a:effectLst/>
                <a:latin typeface="Calibri" panose="020F0502020204030204" pitchFamily="34" charset="0"/>
                <a:ea typeface="Calibri" panose="020F0502020204030204" pitchFamily="34" charset="0"/>
              </a:rPr>
              <a:t>S</a:t>
            </a:r>
            <a:r>
              <a:rPr lang="en-GB" sz="1200" dirty="0">
                <a:effectLst/>
                <a:latin typeface="Calibri" panose="020F0502020204030204" pitchFamily="34" charset="0"/>
                <a:ea typeface="Calibri" panose="020F0502020204030204" pitchFamily="34" charset="0"/>
              </a:rPr>
              <a:t>ource: Davies, M. and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29</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512129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ANSWERS</a:t>
            </a:r>
            <a:br>
              <a:rPr lang="en-GB" b="1" dirty="0"/>
            </a:b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make the days disappear in the correct order and click again to bring up the correct answer with image.</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again to make all of the answers disappear and bring back the jumbled days.</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a:t>
            </a:r>
            <a:r>
              <a:rPr lang="en-GB" dirty="0" err="1"/>
              <a:t>inicio</a:t>
            </a:r>
            <a:r>
              <a:rPr lang="en-GB" dirty="0"/>
              <a:t>” to trigger 30-second timer. Pupils practise one more time saying all of the days in the correct order.</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r>
              <a:rPr lang="en-GB" sz="1800" b="1" dirty="0"/>
              <a:t>Frequency of unknown words</a:t>
            </a:r>
            <a:r>
              <a:rPr lang="en-GB" sz="1800" b="0" dirty="0"/>
              <a:t>:</a:t>
            </a:r>
          </a:p>
          <a:p>
            <a:pPr marL="0" marR="0" lvl="0" indent="0" algn="l" rtl="0">
              <a:lnSpc>
                <a:spcPct val="100000"/>
              </a:lnSpc>
              <a:spcBef>
                <a:spcPts val="0"/>
              </a:spcBef>
              <a:spcAft>
                <a:spcPts val="0"/>
              </a:spcAft>
              <a:buClr>
                <a:schemeClr val="dk1"/>
              </a:buClr>
              <a:buSzPts val="1200"/>
              <a:buFont typeface="Calibri"/>
              <a:buNone/>
            </a:pPr>
            <a:r>
              <a:rPr lang="en-GB" sz="1800" b="1" dirty="0" err="1"/>
              <a:t>orden</a:t>
            </a:r>
            <a:r>
              <a:rPr lang="en-GB" sz="1800" b="0" dirty="0"/>
              <a:t> [421] </a:t>
            </a:r>
            <a:r>
              <a:rPr lang="en-GB" sz="1800" b="1" dirty="0"/>
              <a:t>correcto</a:t>
            </a:r>
            <a:r>
              <a:rPr lang="en-GB" sz="1800" b="0" dirty="0"/>
              <a:t> [1467]</a:t>
            </a:r>
          </a:p>
          <a:p>
            <a:pPr marL="0" marR="0" lvl="0" indent="0" algn="l" rtl="0">
              <a:lnSpc>
                <a:spcPct val="100000"/>
              </a:lnSpc>
              <a:spcBef>
                <a:spcPts val="0"/>
              </a:spcBef>
              <a:spcAft>
                <a:spcPts val="0"/>
              </a:spcAft>
              <a:buClr>
                <a:schemeClr val="dk1"/>
              </a:buClr>
              <a:buSzPts val="1200"/>
              <a:buFont typeface="Calibri"/>
              <a:buNone/>
            </a:pPr>
            <a:r>
              <a:rPr lang="en-GB" sz="1800" b="0" dirty="0">
                <a:effectLst/>
                <a:latin typeface="Calibri" panose="020F0502020204030204" pitchFamily="34" charset="0"/>
                <a:ea typeface="Calibri" panose="020F0502020204030204" pitchFamily="34" charset="0"/>
              </a:rPr>
              <a:t>S</a:t>
            </a:r>
            <a:r>
              <a:rPr lang="en-GB" sz="1200" dirty="0">
                <a:effectLst/>
                <a:latin typeface="Calibri" panose="020F0502020204030204" pitchFamily="34" charset="0"/>
                <a:ea typeface="Calibri" panose="020F0502020204030204" pitchFamily="34" charset="0"/>
              </a:rPr>
              <a:t>ource: Davies, M. and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30</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99569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Calibri"/>
              <a:buNone/>
            </a:pPr>
            <a:r>
              <a:rPr lang="en-GB" b="1" dirty="0"/>
              <a:t>Timing: </a:t>
            </a:r>
            <a:r>
              <a:rPr lang="en-GB" b="0" dirty="0"/>
              <a:t>2 minutes</a:t>
            </a:r>
          </a:p>
          <a:p>
            <a:pPr marL="0" lvl="0" indent="0" algn="l" rtl="0">
              <a:spcBef>
                <a:spcPts val="0"/>
              </a:spcBef>
              <a:spcAft>
                <a:spcPts val="0"/>
              </a:spcAft>
              <a:buClr>
                <a:schemeClr val="dk1"/>
              </a:buClr>
              <a:buSzPts val="1200"/>
              <a:buFont typeface="Calibri"/>
              <a:buNone/>
            </a:pPr>
            <a:endParaRPr lang="en-GB" b="1" dirty="0"/>
          </a:p>
          <a:p>
            <a:pPr marL="0" lvl="0" indent="0" algn="l" rtl="0">
              <a:spcBef>
                <a:spcPts val="0"/>
              </a:spcBef>
              <a:spcAft>
                <a:spcPts val="0"/>
              </a:spcAft>
              <a:buClr>
                <a:schemeClr val="dk1"/>
              </a:buClr>
              <a:buSzPts val="1200"/>
              <a:buFont typeface="Calibri"/>
              <a:buNone/>
            </a:pPr>
            <a:r>
              <a:rPr lang="en-GB" b="1" dirty="0"/>
              <a:t>Aim: </a:t>
            </a:r>
            <a:r>
              <a:rPr lang="en-GB" dirty="0"/>
              <a:t>to apply SSC </a:t>
            </a:r>
            <a:r>
              <a:rPr lang="en-GB" b="1" dirty="0"/>
              <a:t>[a] [o] [u] </a:t>
            </a:r>
            <a:r>
              <a:rPr lang="en-GB" b="0" dirty="0"/>
              <a:t>in combination with </a:t>
            </a:r>
            <a:r>
              <a:rPr lang="en-GB" b="1" dirty="0"/>
              <a:t>[c] </a:t>
            </a:r>
            <a:r>
              <a:rPr lang="en-GB" b="1" dirty="0">
                <a:sym typeface="Wingdings" panose="05000000000000000000" pitchFamily="2" charset="2"/>
              </a:rPr>
              <a:t> [ca] [co] [cu]</a:t>
            </a:r>
            <a:endParaRPr lang="en-GB" dirty="0"/>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b="1" dirty="0"/>
              <a:t>Procedure:</a:t>
            </a:r>
            <a:endParaRPr lang="en-GB" dirty="0"/>
          </a:p>
          <a:p>
            <a:pPr marL="457200" lvl="0" indent="-317500" algn="l" rtl="0">
              <a:spcBef>
                <a:spcPts val="0"/>
              </a:spcBef>
              <a:spcAft>
                <a:spcPts val="0"/>
              </a:spcAft>
              <a:buClr>
                <a:schemeClr val="dk1"/>
              </a:buClr>
              <a:buSzPts val="1400"/>
              <a:buAutoNum type="arabicPeriod"/>
            </a:pPr>
            <a:r>
              <a:rPr lang="en-GB" dirty="0"/>
              <a:t>Click to trigger [ca] and get pupils to repeat. </a:t>
            </a:r>
          </a:p>
          <a:p>
            <a:pPr marL="457200" lvl="0" indent="-317500" algn="l" rtl="0">
              <a:spcBef>
                <a:spcPts val="0"/>
              </a:spcBef>
              <a:spcAft>
                <a:spcPts val="0"/>
              </a:spcAft>
              <a:buClr>
                <a:schemeClr val="dk1"/>
              </a:buClr>
              <a:buSzPts val="1400"/>
              <a:buAutoNum type="arabicPeriod"/>
            </a:pPr>
            <a:r>
              <a:rPr lang="en-GB" dirty="0"/>
              <a:t>Click to bring up the word. Click to bring up the image too. </a:t>
            </a:r>
          </a:p>
          <a:p>
            <a:pPr marL="457200" lvl="0" indent="-317500" algn="l" rtl="0">
              <a:spcBef>
                <a:spcPts val="0"/>
              </a:spcBef>
              <a:spcAft>
                <a:spcPts val="0"/>
              </a:spcAft>
              <a:buClr>
                <a:schemeClr val="dk1"/>
              </a:buClr>
              <a:buSzPts val="1400"/>
              <a:buAutoNum type="arabicPeriod"/>
            </a:pPr>
            <a:r>
              <a:rPr lang="en-GB" dirty="0"/>
              <a:t>Encourage pupils to do the gesture, if using.</a:t>
            </a:r>
            <a:endParaRPr lang="en-GB" b="0" dirty="0"/>
          </a:p>
          <a:p>
            <a:pPr marL="457200" lvl="0" indent="-317500" algn="l" rtl="0">
              <a:spcBef>
                <a:spcPts val="0"/>
              </a:spcBef>
              <a:spcAft>
                <a:spcPts val="0"/>
              </a:spcAft>
              <a:buClr>
                <a:schemeClr val="dk1"/>
              </a:buClr>
              <a:buSzPts val="1400"/>
              <a:buAutoNum type="arabicPeriod"/>
            </a:pPr>
            <a:r>
              <a:rPr lang="en-GB" b="0" dirty="0"/>
              <a:t>Bring [co] and [cu] and repeat steps 1-3.</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b="1" dirty="0"/>
              <a:t>Gestures:</a:t>
            </a:r>
          </a:p>
          <a:p>
            <a:pPr marL="0" lvl="0" indent="0" algn="l" rtl="0">
              <a:spcBef>
                <a:spcPts val="0"/>
              </a:spcBef>
              <a:spcAft>
                <a:spcPts val="0"/>
              </a:spcAft>
              <a:buClr>
                <a:schemeClr val="dk1"/>
              </a:buClr>
              <a:buSzPts val="1200"/>
              <a:buFont typeface="Calibri"/>
              <a:buNone/>
            </a:pPr>
            <a:r>
              <a:rPr lang="en-GB" b="1" dirty="0"/>
              <a:t>[ca] </a:t>
            </a:r>
            <a:r>
              <a:rPr lang="en-GB" b="0" dirty="0"/>
              <a:t>Both hands stretch down to pull up an imaginary duvet as pupils mime gently reclining backwards.</a:t>
            </a:r>
          </a:p>
          <a:p>
            <a:pPr marL="0" lvl="0" indent="0" algn="l" rtl="0">
              <a:spcBef>
                <a:spcPts val="0"/>
              </a:spcBef>
              <a:spcAft>
                <a:spcPts val="0"/>
              </a:spcAft>
              <a:buClr>
                <a:schemeClr val="dk1"/>
              </a:buClr>
              <a:buSzPts val="1200"/>
              <a:buFont typeface="Calibri"/>
              <a:buNone/>
            </a:pPr>
            <a:r>
              <a:rPr lang="en-GB" b="1" dirty="0"/>
              <a:t>[co] </a:t>
            </a:r>
            <a:r>
              <a:rPr lang="en-GB" b="0" dirty="0"/>
              <a:t>Pupils hold up one hand and put each finger down one by one to denote ‘counting’.</a:t>
            </a:r>
            <a:br>
              <a:rPr lang="en-GB" b="0" dirty="0"/>
            </a:br>
            <a:r>
              <a:rPr lang="en-GB" b="1" dirty="0"/>
              <a:t>[cu] </a:t>
            </a:r>
            <a:r>
              <a:rPr lang="en-GB" b="0" dirty="0"/>
              <a:t>With fingers of their right hand, pupils mime a cockroach crawling up their left arm.</a:t>
            </a:r>
            <a:endParaRPr lang="en-GB" b="1"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064532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6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last week and this week.</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English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two weeks ago are blue, thus more points are awarded for them, to recognise that memories fade and more effort (heavy lifting!) is needed to retrieve them.</a:t>
            </a:r>
          </a:p>
        </p:txBody>
      </p:sp>
      <p:sp>
        <p:nvSpPr>
          <p:cNvPr id="4" name="Slide Number Placeholder 3"/>
          <p:cNvSpPr>
            <a:spLocks noGrp="1"/>
          </p:cNvSpPr>
          <p:nvPr>
            <p:ph type="sldNum" sz="quarter" idx="5"/>
          </p:nvPr>
        </p:nvSpPr>
        <p:spPr/>
        <p:txBody>
          <a:bodyPr/>
          <a:lstStyle/>
          <a:p>
            <a:fld id="{6DE5E8F0-3074-4A24-9073-AEBB70944060}" type="slidenum">
              <a:rPr lang="en-US" smtClean="0"/>
              <a:t>31</a:t>
            </a:fld>
            <a:endParaRPr lang="en-US"/>
          </a:p>
        </p:txBody>
      </p:sp>
    </p:spTree>
    <p:extLst>
      <p:ext uri="{BB962C8B-B14F-4D97-AF65-F5344CB8AC3E}">
        <p14:creationId xmlns:p14="http://schemas.microsoft.com/office/powerpoint/2010/main" val="2464540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32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1 minute</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introduce question word ¿</a:t>
            </a:r>
            <a:r>
              <a:rPr lang="en-GB" b="0" dirty="0" err="1"/>
              <a:t>qué</a:t>
            </a:r>
            <a:r>
              <a:rPr lang="en-GB" b="0" dirty="0"/>
              <a:t>?</a:t>
            </a:r>
            <a:endParaRPr lang="en-GB"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Pupils listen and repeat the key question word (include gesture if possible)</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Display the word &amp; get them to repeat one more time.</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English meaning.</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Reveal the sentence + elicit English meaning from pupils.</a:t>
            </a:r>
          </a:p>
          <a:p>
            <a:pPr marL="0" lvl="0" indent="0" algn="l" rtl="0">
              <a:spcBef>
                <a:spcPts val="0"/>
              </a:spcBef>
              <a:spcAft>
                <a:spcPts val="0"/>
              </a:spcAft>
              <a:buClr>
                <a:schemeClr val="dk1"/>
              </a:buClr>
              <a:buSzPts val="1200"/>
              <a:buFont typeface="Calibri"/>
              <a:buNone/>
            </a:pPr>
            <a:endParaRPr lang="en-GB" b="1"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29603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Time:  </a:t>
            </a:r>
            <a:r>
              <a:rPr lang="en-GB" b="0" baseline="0" dirty="0"/>
              <a:t>2 minutes</a:t>
            </a:r>
            <a:br>
              <a:rPr lang="en-GB" b="0" baseline="0" dirty="0"/>
            </a:br>
            <a:br>
              <a:rPr lang="en-GB" b="0" baseline="0" dirty="0"/>
            </a:br>
            <a:r>
              <a:rPr lang="en-GB" b="1" baseline="0" dirty="0"/>
              <a:t>Aim: </a:t>
            </a:r>
            <a:r>
              <a:rPr lang="en-GB" b="0" baseline="0" dirty="0"/>
              <a:t>to learn about the use of ‘ser’ when taking about what day it 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Note</a:t>
            </a:r>
            <a:r>
              <a:rPr lang="en-GB" b="0" baseline="0" dirty="0"/>
              <a:t>: this is a specific use of ser that doesn’t follow the rules learnt so far for using ser (traits, origin). However, it is congruent with the notion of essential characteristic or trait in the sense that Tuesday is always Tuesday (for the length of the 24 hour period of one day).  It doesn’t unexpectedly change its mood or state and become Wednesday.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 </a:t>
            </a:r>
            <a:br>
              <a:rPr lang="en-GB" b="0" baseline="0" dirty="0"/>
            </a:br>
            <a:r>
              <a:rPr lang="en-GB" b="1" baseline="0" dirty="0"/>
              <a:t>Procedure:</a:t>
            </a:r>
            <a:br>
              <a:rPr lang="en-GB" b="1" baseline="0" dirty="0"/>
            </a:br>
            <a:r>
              <a:rPr lang="en-GB" b="1" baseline="0" dirty="0"/>
              <a:t>1. </a:t>
            </a:r>
            <a:r>
              <a:rPr lang="en-GB" b="0" baseline="0" dirty="0"/>
              <a:t>Teachers present the new information.  It is animated to allow for a paced, interactive delivery. </a:t>
            </a:r>
            <a:br>
              <a:rPr lang="en-GB" b="0" baseline="0" dirty="0"/>
            </a:br>
            <a:r>
              <a:rPr lang="en-GB" b="1" baseline="0" dirty="0"/>
              <a:t>2</a:t>
            </a:r>
            <a:r>
              <a:rPr lang="en-GB" b="0" baseline="0" dirty="0"/>
              <a:t>. Elicit the English translation for the examples. </a:t>
            </a:r>
          </a:p>
          <a:p>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166" name="Google Shape;1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6</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3 minutes (four slides)</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introduce four new vocabulary items for this lesson.</a:t>
            </a:r>
            <a:br>
              <a:rPr lang="en-GB" b="1" dirty="0"/>
            </a:b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Sofía’s question &amp; ensure pupils are clear about the meaning.</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bring up </a:t>
            </a:r>
            <a:r>
              <a:rPr lang="en-GB" dirty="0" err="1"/>
              <a:t>Quique’s</a:t>
            </a:r>
            <a:r>
              <a:rPr lang="en-GB" dirty="0"/>
              <a:t> response. </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bring up the translation.</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Ensure correct pronunciation – get pupils to practise out loud.</a:t>
            </a:r>
          </a:p>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7</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94187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8</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09676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9</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55973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10</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0584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529796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57217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6" r:id="rId4"/>
    <p:sldLayoutId id="2147483657" r:id="rId5"/>
    <p:sldLayoutId id="2147483658" r:id="rId6"/>
    <p:sldLayoutId id="2147483659" r:id="rId7"/>
    <p:sldLayoutId id="2147483660" r:id="rId8"/>
    <p:sldLayoutId id="2147483661"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9.gif"/><Relationship Id="rId4" Type="http://schemas.openxmlformats.org/officeDocument/2006/relationships/image" Target="../media/image2.gif"/></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microsoft.com/office/2007/relationships/hdphoto" Target="../media/hdphoto1.wdp"/><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microsoft.com/office/2007/relationships/hdphoto" Target="../media/hdphoto1.wdp"/><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microsoft.com/office/2007/relationships/hdphoto" Target="../media/hdphoto1.wdp"/><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microsoft.com/office/2007/relationships/hdphoto" Target="../media/hdphoto1.wdp"/><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9.gif"/><Relationship Id="rId4" Type="http://schemas.openxmlformats.org/officeDocument/2006/relationships/image" Target="../media/image2.gif"/></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20.png"/><Relationship Id="rId4" Type="http://schemas.openxmlformats.org/officeDocument/2006/relationships/image" Target="../media/image19.gif"/></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21.gif"/><Relationship Id="rId4" Type="http://schemas.openxmlformats.org/officeDocument/2006/relationships/image" Target="../media/image19.gif"/></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microsoft.com/office/2007/relationships/hdphoto" Target="../media/hdphoto1.wdp"/><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microsoft.com/office/2007/relationships/hdphoto" Target="../media/hdphoto1.wdp"/><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microsoft.com/office/2007/relationships/hdphoto" Target="../media/hdphoto1.wdp"/><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8" Type="http://schemas.openxmlformats.org/officeDocument/2006/relationships/audio" Target="../media/audio11.wav"/><Relationship Id="rId13" Type="http://schemas.openxmlformats.org/officeDocument/2006/relationships/image" Target="../media/image24.png"/><Relationship Id="rId3" Type="http://schemas.openxmlformats.org/officeDocument/2006/relationships/audio" Target="../media/audio7.wav"/><Relationship Id="rId7" Type="http://schemas.openxmlformats.org/officeDocument/2006/relationships/audio" Target="../media/audio10.wav"/><Relationship Id="rId12" Type="http://schemas.microsoft.com/office/2007/relationships/hdphoto" Target="../media/hdphoto2.wdp"/><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audio" Target="../media/audio9.wav"/><Relationship Id="rId11" Type="http://schemas.openxmlformats.org/officeDocument/2006/relationships/image" Target="../media/image23.png"/><Relationship Id="rId5" Type="http://schemas.openxmlformats.org/officeDocument/2006/relationships/audio" Target="../media/audio8.wav"/><Relationship Id="rId10" Type="http://schemas.openxmlformats.org/officeDocument/2006/relationships/audio" Target="../media/audio13.wav"/><Relationship Id="rId4" Type="http://schemas.openxmlformats.org/officeDocument/2006/relationships/image" Target="../media/image22.png"/><Relationship Id="rId9" Type="http://schemas.openxmlformats.org/officeDocument/2006/relationships/audio" Target="../media/audio12.wav"/><Relationship Id="rId14" Type="http://schemas.openxmlformats.org/officeDocument/2006/relationships/image" Target="../media/image25.sv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6.png"/><Relationship Id="rId7" Type="http://schemas.openxmlformats.org/officeDocument/2006/relationships/image" Target="../media/image30.png"/><Relationship Id="rId12" Type="http://schemas.openxmlformats.org/officeDocument/2006/relationships/image" Target="../media/image25.svg"/><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image" Target="../media/image29.png"/><Relationship Id="rId11" Type="http://schemas.openxmlformats.org/officeDocument/2006/relationships/image" Target="../media/image2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3.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image" Target="../media/image10.pn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audio" Target="../media/audio4.wav"/><Relationship Id="rId11" Type="http://schemas.openxmlformats.org/officeDocument/2006/relationships/image" Target="../media/image8.png"/><Relationship Id="rId5" Type="http://schemas.openxmlformats.org/officeDocument/2006/relationships/audio" Target="../media/audio3.wav"/><Relationship Id="rId10" Type="http://schemas.openxmlformats.org/officeDocument/2006/relationships/image" Target="../media/image7.png"/><Relationship Id="rId4" Type="http://schemas.openxmlformats.org/officeDocument/2006/relationships/audio" Target="../media/audio2.wav"/><Relationship Id="rId9" Type="http://schemas.openxmlformats.org/officeDocument/2006/relationships/image" Target="../media/image6.png"/><Relationship Id="rId14" Type="http://schemas.openxmlformats.org/officeDocument/2006/relationships/image" Target="../media/image11.png"/></Relationships>
</file>

<file path=ppt/slides/_rels/slide3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png"/><Relationship Id="rId7" Type="http://schemas.openxmlformats.org/officeDocument/2006/relationships/image" Target="../media/image37.png"/><Relationship Id="rId12" Type="http://schemas.openxmlformats.org/officeDocument/2006/relationships/image" Target="../media/image25.svg"/><Relationship Id="rId2" Type="http://schemas.openxmlformats.org/officeDocument/2006/relationships/notesSlide" Target="../notesSlides/notesSlide29.xml"/><Relationship Id="rId1" Type="http://schemas.openxmlformats.org/officeDocument/2006/relationships/slideLayout" Target="../slideLayouts/slideLayout9.xml"/><Relationship Id="rId6" Type="http://schemas.openxmlformats.org/officeDocument/2006/relationships/image" Target="../media/image36.png"/><Relationship Id="rId11" Type="http://schemas.openxmlformats.org/officeDocument/2006/relationships/image" Target="../media/image24.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6.png"/><Relationship Id="rId9" Type="http://schemas.openxmlformats.org/officeDocument/2006/relationships/image" Target="../media/image39.png"/></Relationships>
</file>

<file path=ppt/slides/_rels/slide3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41.png"/><Relationship Id="rId7"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9.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25.sv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16.gif"/><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microsoft.com/office/2007/relationships/hdphoto" Target="../media/hdphoto1.wdp"/><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9.gif"/><Relationship Id="rId4" Type="http://schemas.openxmlformats.org/officeDocument/2006/relationships/image" Target="../media/image2.gif"/></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9.gif"/><Relationship Id="rId4" Type="http://schemas.openxmlformats.org/officeDocument/2006/relationships/image" Target="../media/image2.gif"/></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20.png"/><Relationship Id="rId4" Type="http://schemas.openxmlformats.org/officeDocument/2006/relationships/image" Target="../media/image1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FA4F1-87DE-4B3C-9C9B-D27F7050A819}"/>
              </a:ext>
            </a:extLst>
          </p:cNvPr>
          <p:cNvSpPr>
            <a:spLocks noGrp="1"/>
          </p:cNvSpPr>
          <p:nvPr>
            <p:ph type="title"/>
          </p:nvPr>
        </p:nvSpPr>
        <p:spPr>
          <a:xfrm>
            <a:off x="838198" y="306131"/>
            <a:ext cx="10515600" cy="1325563"/>
          </a:xfrm>
        </p:spPr>
        <p:txBody>
          <a:bodyPr>
            <a:normAutofit/>
          </a:bodyPr>
          <a:lstStyle/>
          <a:p>
            <a:r>
              <a:rPr lang="en-GB" sz="4000" b="1" dirty="0" err="1">
                <a:solidFill>
                  <a:srgbClr val="002060"/>
                </a:solidFill>
                <a:latin typeface="Segoe Print" panose="02000600000000000000" pitchFamily="2" charset="0"/>
              </a:rPr>
              <a:t>español</a:t>
            </a:r>
            <a:r>
              <a:rPr lang="en-GB" sz="4000" dirty="0">
                <a:solidFill>
                  <a:srgbClr val="002060"/>
                </a:solidFill>
                <a:latin typeface="Segoe Print" panose="02000600000000000000" pitchFamily="2" charset="0"/>
              </a:rPr>
              <a:t>, con Sofía</a:t>
            </a:r>
          </a:p>
        </p:txBody>
      </p:sp>
      <p:pic>
        <p:nvPicPr>
          <p:cNvPr id="5" name="Picture 4">
            <a:extLst>
              <a:ext uri="{FF2B5EF4-FFF2-40B4-BE49-F238E27FC236}">
                <a16:creationId xmlns:a16="http://schemas.microsoft.com/office/drawing/2014/main" id="{CE71EDF5-25CC-431F-AC78-F4B496CCE432}"/>
              </a:ext>
            </a:extLst>
          </p:cNvPr>
          <p:cNvPicPr>
            <a:picLocks noChangeAspect="1"/>
          </p:cNvPicPr>
          <p:nvPr/>
        </p:nvPicPr>
        <p:blipFill>
          <a:blip r:embed="rId2"/>
          <a:stretch>
            <a:fillRect/>
          </a:stretch>
        </p:blipFill>
        <p:spPr>
          <a:xfrm>
            <a:off x="5390308" y="696758"/>
            <a:ext cx="6621960" cy="5678129"/>
          </a:xfrm>
          <a:prstGeom prst="rect">
            <a:avLst/>
          </a:prstGeom>
        </p:spPr>
      </p:pic>
      <p:pic>
        <p:nvPicPr>
          <p:cNvPr id="6" name="Picture 5" descr="A picture containing text, toy, doll, vector graphics&#10;&#10;Description automatically generated">
            <a:extLst>
              <a:ext uri="{FF2B5EF4-FFF2-40B4-BE49-F238E27FC236}">
                <a16:creationId xmlns:a16="http://schemas.microsoft.com/office/drawing/2014/main" id="{594B333A-025F-4074-BB8E-3F4870FCC4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05852" y="2729068"/>
            <a:ext cx="2177196" cy="4135742"/>
          </a:xfrm>
          <a:prstGeom prst="rect">
            <a:avLst/>
          </a:prstGeom>
        </p:spPr>
      </p:pic>
      <p:sp>
        <p:nvSpPr>
          <p:cNvPr id="7" name="Google Shape;167;p2">
            <a:extLst>
              <a:ext uri="{FF2B5EF4-FFF2-40B4-BE49-F238E27FC236}">
                <a16:creationId xmlns:a16="http://schemas.microsoft.com/office/drawing/2014/main" id="{F80D9B88-B2CA-4E92-9EFE-41298FDBCBB9}"/>
              </a:ext>
            </a:extLst>
          </p:cNvPr>
          <p:cNvSpPr/>
          <p:nvPr/>
        </p:nvSpPr>
        <p:spPr>
          <a:xfrm>
            <a:off x="241159" y="718439"/>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30322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319;p15" descr="Speech Icon, Voice, Talking, Audio, Speech">
            <a:extLst>
              <a:ext uri="{FF2B5EF4-FFF2-40B4-BE49-F238E27FC236}">
                <a16:creationId xmlns:a16="http://schemas.microsoft.com/office/drawing/2014/main" id="{424EE1D3-F47B-430A-A7E5-65C66A96204C}"/>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2" name="Title 1">
            <a:extLst>
              <a:ext uri="{FF2B5EF4-FFF2-40B4-BE49-F238E27FC236}">
                <a16:creationId xmlns:a16="http://schemas.microsoft.com/office/drawing/2014/main" id="{86CFED3F-D782-4E7C-B24A-FD6C56651535}"/>
              </a:ext>
            </a:extLst>
          </p:cNvPr>
          <p:cNvSpPr>
            <a:spLocks noGrp="1"/>
          </p:cNvSpPr>
          <p:nvPr>
            <p:ph type="title"/>
          </p:nvPr>
        </p:nvSpPr>
        <p:spPr>
          <a:xfrm>
            <a:off x="10990005" y="1033555"/>
            <a:ext cx="1059466" cy="461665"/>
          </a:xfrm>
          <a:solidFill>
            <a:schemeClr val="accent3">
              <a:lumMod val="60000"/>
              <a:lumOff val="40000"/>
            </a:schemeClr>
          </a:solidFill>
        </p:spPr>
        <p:txBody>
          <a:bodyPr>
            <a:noAutofit/>
          </a:bodyPr>
          <a:lstStyle/>
          <a:p>
            <a:pPr algn="ctr"/>
            <a:r>
              <a:rPr lang="en-GB" sz="2000" b="1" dirty="0" err="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pic>
        <p:nvPicPr>
          <p:cNvPr id="4" name="Picture 3" descr="A picture containing text, toy, doll&#10;&#10;Description automatically generated">
            <a:extLst>
              <a:ext uri="{FF2B5EF4-FFF2-40B4-BE49-F238E27FC236}">
                <a16:creationId xmlns:a16="http://schemas.microsoft.com/office/drawing/2014/main" id="{FBAE75B6-6C96-45F9-B144-DDB005468655}"/>
              </a:ext>
            </a:extLst>
          </p:cNvPr>
          <p:cNvPicPr>
            <a:picLocks noChangeAspect="1"/>
          </p:cNvPicPr>
          <p:nvPr/>
        </p:nvPicPr>
        <p:blipFill>
          <a:blip r:embed="rId4"/>
          <a:stretch>
            <a:fillRect/>
          </a:stretch>
        </p:blipFill>
        <p:spPr>
          <a:xfrm>
            <a:off x="436095" y="3040705"/>
            <a:ext cx="2019020" cy="3835280"/>
          </a:xfrm>
          <a:prstGeom prst="rect">
            <a:avLst/>
          </a:prstGeom>
        </p:spPr>
      </p:pic>
      <p:pic>
        <p:nvPicPr>
          <p:cNvPr id="6" name="Picture 5" descr="A picture containing text, toy, doll&#10;&#10;Description automatically generated">
            <a:extLst>
              <a:ext uri="{FF2B5EF4-FFF2-40B4-BE49-F238E27FC236}">
                <a16:creationId xmlns:a16="http://schemas.microsoft.com/office/drawing/2014/main" id="{A0D62B5E-0EA8-488B-803C-74813D98C7AE}"/>
              </a:ext>
            </a:extLst>
          </p:cNvPr>
          <p:cNvPicPr>
            <a:picLocks noChangeAspect="1"/>
          </p:cNvPicPr>
          <p:nvPr/>
        </p:nvPicPr>
        <p:blipFill>
          <a:blip r:embed="rId5"/>
          <a:stretch>
            <a:fillRect/>
          </a:stretch>
        </p:blipFill>
        <p:spPr>
          <a:xfrm>
            <a:off x="7181541" y="2872807"/>
            <a:ext cx="2452424" cy="3985193"/>
          </a:xfrm>
          <a:prstGeom prst="rect">
            <a:avLst/>
          </a:prstGeom>
        </p:spPr>
      </p:pic>
      <p:sp>
        <p:nvSpPr>
          <p:cNvPr id="7" name="Google Shape;155;p7">
            <a:extLst>
              <a:ext uri="{FF2B5EF4-FFF2-40B4-BE49-F238E27FC236}">
                <a16:creationId xmlns:a16="http://schemas.microsoft.com/office/drawing/2014/main" id="{5AEA88AC-0936-4AE1-94B9-AAB63FCB56E9}"/>
              </a:ext>
            </a:extLst>
          </p:cNvPr>
          <p:cNvSpPr/>
          <p:nvPr/>
        </p:nvSpPr>
        <p:spPr>
          <a:xfrm>
            <a:off x="3400888" y="4939901"/>
            <a:ext cx="3932241" cy="1228227"/>
          </a:xfrm>
          <a:prstGeom prst="wedgeRoundRectCallout">
            <a:avLst>
              <a:gd name="adj1" fmla="val 56027"/>
              <a:gd name="adj2" fmla="val -122969"/>
              <a:gd name="adj3" fmla="val 16667"/>
            </a:avLst>
          </a:prstGeom>
          <a:solidFill>
            <a:srgbClr val="92D050"/>
          </a:solidFill>
          <a:ln w="127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Century Gothic"/>
              <a:buNone/>
            </a:pPr>
            <a:r>
              <a:rPr lang="es-AR" sz="4400" b="1" i="0" u="none" strike="noStrike" cap="none" dirty="0">
                <a:solidFill>
                  <a:srgbClr val="FFFFFF"/>
                </a:solidFill>
                <a:latin typeface="Century Gothic"/>
                <a:ea typeface="Century Gothic"/>
                <a:cs typeface="Century Gothic"/>
                <a:sym typeface="Century Gothic"/>
              </a:rPr>
              <a:t>Es jueves.</a:t>
            </a:r>
          </a:p>
        </p:txBody>
      </p:sp>
      <p:sp>
        <p:nvSpPr>
          <p:cNvPr id="8" name="Google Shape;155;p7">
            <a:extLst>
              <a:ext uri="{FF2B5EF4-FFF2-40B4-BE49-F238E27FC236}">
                <a16:creationId xmlns:a16="http://schemas.microsoft.com/office/drawing/2014/main" id="{0D8C1AAB-233F-47BD-92B7-F7A10D868FDE}"/>
              </a:ext>
            </a:extLst>
          </p:cNvPr>
          <p:cNvSpPr/>
          <p:nvPr/>
        </p:nvSpPr>
        <p:spPr>
          <a:xfrm>
            <a:off x="1212200" y="347847"/>
            <a:ext cx="7519424" cy="1199112"/>
          </a:xfrm>
          <a:prstGeom prst="wedgeRoundRectCallout">
            <a:avLst>
              <a:gd name="adj1" fmla="val -35868"/>
              <a:gd name="adj2" fmla="val 182020"/>
              <a:gd name="adj3"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Century Gothic"/>
              <a:buNone/>
            </a:pPr>
            <a:r>
              <a:rPr lang="es-AR" sz="4400" b="1" i="0" u="none" strike="noStrike" cap="none" dirty="0">
                <a:solidFill>
                  <a:srgbClr val="FFFFFF"/>
                </a:solidFill>
                <a:latin typeface="Century Gothic"/>
                <a:ea typeface="Century Gothic"/>
                <a:cs typeface="Century Gothic"/>
                <a:sym typeface="Century Gothic"/>
              </a:rPr>
              <a:t>Quique, ¿Qué día es hoy?</a:t>
            </a:r>
          </a:p>
        </p:txBody>
      </p:sp>
      <p:sp>
        <p:nvSpPr>
          <p:cNvPr id="9" name="TextBox 8">
            <a:extLst>
              <a:ext uri="{FF2B5EF4-FFF2-40B4-BE49-F238E27FC236}">
                <a16:creationId xmlns:a16="http://schemas.microsoft.com/office/drawing/2014/main" id="{16D816BD-BFDB-4FCD-9C72-DD9AF33C2C2D}"/>
              </a:ext>
            </a:extLst>
          </p:cNvPr>
          <p:cNvSpPr txBox="1"/>
          <p:nvPr/>
        </p:nvSpPr>
        <p:spPr>
          <a:xfrm>
            <a:off x="9646819" y="5724907"/>
            <a:ext cx="1944763"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Thursday</a:t>
            </a:r>
          </a:p>
        </p:txBody>
      </p:sp>
      <p:pic>
        <p:nvPicPr>
          <p:cNvPr id="3" name="Picture 4" descr="Free calendar calendar icon icon illustration">
            <a:extLst>
              <a:ext uri="{FF2B5EF4-FFF2-40B4-BE49-F238E27FC236}">
                <a16:creationId xmlns:a16="http://schemas.microsoft.com/office/drawing/2014/main" id="{B524F04E-81FF-A7E1-4BD8-87BB707AB2EB}"/>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38" b="99531" l="3438" r="97500">
                        <a14:foregroundMark x1="17500" y1="26250" x2="17500" y2="26250"/>
                        <a14:foregroundMark x1="21875" y1="21875" x2="53125" y2="18750"/>
                        <a14:foregroundMark x1="86875" y1="32500" x2="89531" y2="56719"/>
                        <a14:foregroundMark x1="89531" y1="56719" x2="80625" y2="75313"/>
                        <a14:foregroundMark x1="80625" y1="75313" x2="73750" y2="78125"/>
                        <a14:foregroundMark x1="10938" y1="30469" x2="8125" y2="40469"/>
                        <a14:foregroundMark x1="8125" y1="40469" x2="14688" y2="61563"/>
                        <a14:foregroundMark x1="14688" y1="61563" x2="28906" y2="75938"/>
                        <a14:foregroundMark x1="15313" y1="52812" x2="21719" y2="64844"/>
                        <a14:foregroundMark x1="21719" y1="64844" x2="16875" y2="36875"/>
                        <a14:foregroundMark x1="16875" y1="36875" x2="19844" y2="58906"/>
                        <a14:foregroundMark x1="19844" y1="58906" x2="16875" y2="38594"/>
                        <a14:foregroundMark x1="16875" y1="38594" x2="20625" y2="66563"/>
                        <a14:foregroundMark x1="20625" y1="66563" x2="39219" y2="87656"/>
                        <a14:foregroundMark x1="39219" y1="87656" x2="68125" y2="81875"/>
                        <a14:foregroundMark x1="68125" y1="81875" x2="74375" y2="78438"/>
                        <a14:foregroundMark x1="74375" y1="78438" x2="58594" y2="85313"/>
                        <a14:foregroundMark x1="58594" y1="85313" x2="23906" y2="86719"/>
                        <a14:foregroundMark x1="23906" y1="86719" x2="3906" y2="67188"/>
                        <a14:foregroundMark x1="3906" y1="67188" x2="781" y2="56563"/>
                        <a14:foregroundMark x1="781" y1="56563" x2="7341" y2="24285"/>
                        <a14:foregroundMark x1="19823" y1="10392" x2="26317" y2="6315"/>
                        <a14:foregroundMark x1="8750" y1="17344" x2="9817" y2="16674"/>
                        <a14:foregroundMark x1="31557" y1="3936" x2="44844" y2="4219"/>
                        <a14:foregroundMark x1="44844" y1="4219" x2="48281" y2="6406"/>
                        <a14:foregroundMark x1="48281" y1="6406" x2="12500" y2="34219"/>
                        <a14:foregroundMark x1="12500" y1="34219" x2="10938" y2="36875"/>
                        <a14:foregroundMark x1="7656" y1="46875" x2="6406" y2="54531"/>
                        <a14:foregroundMark x1="6406" y1="54531" x2="3594" y2="46563"/>
                        <a14:foregroundMark x1="3594" y1="46563" x2="5000" y2="33594"/>
                        <a14:foregroundMark x1="5000" y1="33594" x2="2500" y2="42031"/>
                        <a14:foregroundMark x1="2500" y1="42031" x2="3438" y2="33594"/>
                        <a14:foregroundMark x1="3438" y1="33594" x2="4063" y2="38281"/>
                        <a14:foregroundMark x1="18125" y1="20469" x2="13125" y2="28438"/>
                        <a14:foregroundMark x1="13125" y1="28438" x2="30625" y2="8438"/>
                        <a14:foregroundMark x1="30625" y1="8438" x2="16094" y2="27344"/>
                        <a14:foregroundMark x1="16094" y1="27344" x2="32656" y2="11406"/>
                        <a14:foregroundMark x1="32656" y1="11406" x2="14063" y2="31094"/>
                        <a14:foregroundMark x1="51250" y1="10000" x2="63125" y2="14688"/>
                        <a14:foregroundMark x1="63125" y1="14688" x2="50625" y2="18438"/>
                        <a14:foregroundMark x1="50625" y1="18438" x2="60156" y2="14063"/>
                        <a14:foregroundMark x1="60156" y1="14063" x2="52188" y2="11094"/>
                        <a14:foregroundMark x1="55469" y1="5000" x2="70938" y2="17500"/>
                        <a14:foregroundMark x1="70938" y1="17500" x2="80156" y2="33594"/>
                        <a14:foregroundMark x1="80156" y1="33594" x2="81563" y2="25156"/>
                        <a14:foregroundMark x1="81563" y1="25156" x2="87344" y2="26875"/>
                        <a14:foregroundMark x1="87344" y1="26875" x2="76563" y2="18906"/>
                        <a14:foregroundMark x1="76563" y1="18906" x2="88438" y2="28125"/>
                        <a14:foregroundMark x1="88438" y1="28125" x2="87344" y2="21875"/>
                        <a14:foregroundMark x1="85938" y1="20000" x2="70000" y2="11406"/>
                        <a14:foregroundMark x1="70000" y1="11406" x2="75781" y2="12031"/>
                        <a14:foregroundMark x1="42188" y1="1406" x2="50313" y2="938"/>
                        <a14:foregroundMark x1="50313" y1="938" x2="60000" y2="1875"/>
                        <a14:foregroundMark x1="58594" y1="2344" x2="47813" y2="2344"/>
                        <a14:foregroundMark x1="90313" y1="79063" x2="93750" y2="69531"/>
                        <a14:foregroundMark x1="96719" y1="41563" x2="95938" y2="38750"/>
                        <a14:foregroundMark x1="91250" y1="28281" x2="97500" y2="52344"/>
                        <a14:foregroundMark x1="97500" y1="52344" x2="94219" y2="69219"/>
                        <a14:foregroundMark x1="93750" y1="61875" x2="87031" y2="57188"/>
                        <a14:foregroundMark x1="87031" y1="57188" x2="81719" y2="68594"/>
                        <a14:foregroundMark x1="81719" y1="68594" x2="82188" y2="37031"/>
                        <a14:foregroundMark x1="91250" y1="78438" x2="78750" y2="87031"/>
                        <a14:foregroundMark x1="78750" y1="87031" x2="37188" y2="95156"/>
                        <a14:foregroundMark x1="37188" y1="95156" x2="36719" y2="94688"/>
                        <a14:foregroundMark x1="38594" y1="97500" x2="38750" y2="99531"/>
                        <a14:foregroundMark x1="78750" y1="90469" x2="53125" y2="97031"/>
                        <a14:foregroundMark x1="53125" y1="97031" x2="41719" y2="97344"/>
                        <a14:foregroundMark x1="31719" y1="5625" x2="30312" y2="5000"/>
                        <a14:foregroundMark x1="28125" y1="5938" x2="30000" y2="4063"/>
                        <a14:foregroundMark x1="29688" y1="6406" x2="29688" y2="6406"/>
                        <a14:foregroundMark x1="30781" y1="5000" x2="30781" y2="5000"/>
                        <a14:foregroundMark x1="29531" y1="5469" x2="30938" y2="5156"/>
                        <a14:foregroundMark x1="26563" y1="6719" x2="29375" y2="5000"/>
                        <a14:foregroundMark x1="16406" y1="13438" x2="19063" y2="11250"/>
                        <a14:foregroundMark x1="27187" y1="5781" x2="27187" y2="5781"/>
                        <a14:backgroundMark x1="9219" y1="18281" x2="9219" y2="18281"/>
                        <a14:backgroundMark x1="9219" y1="17969" x2="14063" y2="14688"/>
                        <a14:backgroundMark x1="6406" y1="24688" x2="9219" y2="18438"/>
                        <a14:backgroundMark x1="6406" y1="24531" x2="7344" y2="22500"/>
                        <a14:backgroundMark x1="9063" y1="20156" x2="7187" y2="24219"/>
                        <a14:backgroundMark x1="11406" y1="16094" x2="11875" y2="12344"/>
                        <a14:backgroundMark x1="12656" y1="14219" x2="15469" y2="11563"/>
                        <a14:backgroundMark x1="8750" y1="17500" x2="8125" y2="20000"/>
                        <a14:backgroundMark x1="14063" y1="13750" x2="17344" y2="11319"/>
                        <a14:backgroundMark x1="19425" y1="10431" x2="20000" y2="10000"/>
                        <a14:backgroundMark x1="26719" y1="5625" x2="26719" y2="5625"/>
                        <a14:backgroundMark x1="26719" y1="5625" x2="27106" y2="5568"/>
                        <a14:backgroundMark x1="6406" y1="19063" x2="8281" y2="18750"/>
                      </a14:backgroundRemoval>
                    </a14:imgEffect>
                  </a14:imgLayer>
                </a14:imgProps>
              </a:ext>
              <a:ext uri="{28A0092B-C50C-407E-A947-70E740481C1C}">
                <a14:useLocalDpi xmlns:a14="http://schemas.microsoft.com/office/drawing/2010/main" val="0"/>
              </a:ext>
            </a:extLst>
          </a:blip>
          <a:srcRect/>
          <a:stretch>
            <a:fillRect/>
          </a:stretch>
        </p:blipFill>
        <p:spPr bwMode="auto">
          <a:xfrm>
            <a:off x="10078673" y="4552204"/>
            <a:ext cx="1048936" cy="1048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45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319;p15" descr="Speech Icon, Voice, Talking, Audio, Speech">
            <a:extLst>
              <a:ext uri="{FF2B5EF4-FFF2-40B4-BE49-F238E27FC236}">
                <a16:creationId xmlns:a16="http://schemas.microsoft.com/office/drawing/2014/main" id="{424EE1D3-F47B-430A-A7E5-65C66A96204C}"/>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2" name="Title 1">
            <a:extLst>
              <a:ext uri="{FF2B5EF4-FFF2-40B4-BE49-F238E27FC236}">
                <a16:creationId xmlns:a16="http://schemas.microsoft.com/office/drawing/2014/main" id="{86CFED3F-D782-4E7C-B24A-FD6C56651535}"/>
              </a:ext>
            </a:extLst>
          </p:cNvPr>
          <p:cNvSpPr>
            <a:spLocks noGrp="1"/>
          </p:cNvSpPr>
          <p:nvPr>
            <p:ph type="title"/>
          </p:nvPr>
        </p:nvSpPr>
        <p:spPr>
          <a:xfrm>
            <a:off x="10990005" y="1033555"/>
            <a:ext cx="1059466" cy="461665"/>
          </a:xfrm>
          <a:solidFill>
            <a:schemeClr val="accent3">
              <a:lumMod val="60000"/>
              <a:lumOff val="40000"/>
            </a:schemeClr>
          </a:solidFill>
        </p:spPr>
        <p:txBody>
          <a:bodyPr>
            <a:noAutofit/>
          </a:bodyPr>
          <a:lstStyle/>
          <a:p>
            <a:pPr algn="ctr"/>
            <a:r>
              <a:rPr lang="en-GB" sz="2000" b="1" dirty="0" err="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sp>
        <p:nvSpPr>
          <p:cNvPr id="4" name="Google Shape;155;p7">
            <a:extLst>
              <a:ext uri="{FF2B5EF4-FFF2-40B4-BE49-F238E27FC236}">
                <a16:creationId xmlns:a16="http://schemas.microsoft.com/office/drawing/2014/main" id="{C3CB72AC-D8C3-4E07-96B8-4973E0847131}"/>
              </a:ext>
            </a:extLst>
          </p:cNvPr>
          <p:cNvSpPr/>
          <p:nvPr/>
        </p:nvSpPr>
        <p:spPr>
          <a:xfrm>
            <a:off x="1212200" y="347847"/>
            <a:ext cx="7519424" cy="1199112"/>
          </a:xfrm>
          <a:prstGeom prst="wedgeRoundRectCallout">
            <a:avLst>
              <a:gd name="adj1" fmla="val -52727"/>
              <a:gd name="adj2" fmla="val 138692"/>
              <a:gd name="adj3"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Century Gothic"/>
              <a:buNone/>
            </a:pPr>
            <a:r>
              <a:rPr lang="es-AR" sz="4400" b="1" i="0" u="none" strike="noStrike" cap="none" dirty="0">
                <a:solidFill>
                  <a:srgbClr val="FFFFFF"/>
                </a:solidFill>
                <a:latin typeface="Century Gothic"/>
                <a:ea typeface="Century Gothic"/>
                <a:cs typeface="Century Gothic"/>
                <a:sym typeface="Century Gothic"/>
              </a:rPr>
              <a:t>¿Qué día es hoy, clase?</a:t>
            </a:r>
          </a:p>
        </p:txBody>
      </p:sp>
      <p:sp>
        <p:nvSpPr>
          <p:cNvPr id="7" name="TextBox 6">
            <a:extLst>
              <a:ext uri="{FF2B5EF4-FFF2-40B4-BE49-F238E27FC236}">
                <a16:creationId xmlns:a16="http://schemas.microsoft.com/office/drawing/2014/main" id="{4EE66250-E651-4B75-B84C-932C88A3D71D}"/>
              </a:ext>
            </a:extLst>
          </p:cNvPr>
          <p:cNvSpPr txBox="1"/>
          <p:nvPr/>
        </p:nvSpPr>
        <p:spPr>
          <a:xfrm>
            <a:off x="2394161" y="6057633"/>
            <a:ext cx="1980029" cy="630942"/>
          </a:xfrm>
          <a:prstGeom prst="rect">
            <a:avLst/>
          </a:prstGeom>
          <a:noFill/>
        </p:spPr>
        <p:txBody>
          <a:bodyPr wrap="none" rtlCol="0">
            <a:spAutoFit/>
          </a:bodyPr>
          <a:lstStyle/>
          <a:p>
            <a:r>
              <a:rPr lang="en-GB" sz="3500" b="1" dirty="0">
                <a:solidFill>
                  <a:srgbClr val="002060"/>
                </a:solidFill>
                <a:latin typeface="Century Gothic" panose="020B0502020202020204" pitchFamily="34" charset="0"/>
              </a:rPr>
              <a:t>Tuesday</a:t>
            </a:r>
          </a:p>
        </p:txBody>
      </p:sp>
      <p:sp>
        <p:nvSpPr>
          <p:cNvPr id="8" name="TextBox 7">
            <a:extLst>
              <a:ext uri="{FF2B5EF4-FFF2-40B4-BE49-F238E27FC236}">
                <a16:creationId xmlns:a16="http://schemas.microsoft.com/office/drawing/2014/main" id="{D5BF33E9-6CEE-4F81-BB03-460B21049D7A}"/>
              </a:ext>
            </a:extLst>
          </p:cNvPr>
          <p:cNvSpPr txBox="1"/>
          <p:nvPr/>
        </p:nvSpPr>
        <p:spPr>
          <a:xfrm>
            <a:off x="8367800" y="3404557"/>
            <a:ext cx="2371162" cy="2862322"/>
          </a:xfrm>
          <a:prstGeom prst="rect">
            <a:avLst/>
          </a:prstGeom>
          <a:noFill/>
        </p:spPr>
        <p:txBody>
          <a:bodyPr wrap="none" rtlCol="0">
            <a:spAutoFit/>
          </a:bodyPr>
          <a:lstStyle/>
          <a:p>
            <a:r>
              <a:rPr lang="en-GB" sz="3600" b="1" dirty="0" err="1">
                <a:solidFill>
                  <a:srgbClr val="002060"/>
                </a:solidFill>
                <a:latin typeface="Century Gothic" panose="020B0502020202020204" pitchFamily="34" charset="0"/>
              </a:rPr>
              <a:t>miércoles</a:t>
            </a:r>
            <a:endParaRPr lang="en-GB" sz="3600" b="1" dirty="0">
              <a:solidFill>
                <a:srgbClr val="002060"/>
              </a:solidFill>
              <a:latin typeface="Century Gothic" panose="020B0502020202020204" pitchFamily="34" charset="0"/>
            </a:endParaRPr>
          </a:p>
          <a:p>
            <a:endParaRPr lang="en-GB" sz="3600" b="1" dirty="0">
              <a:solidFill>
                <a:srgbClr val="002060"/>
              </a:solidFill>
              <a:latin typeface="Century Gothic" panose="020B0502020202020204" pitchFamily="34" charset="0"/>
            </a:endParaRPr>
          </a:p>
          <a:p>
            <a:r>
              <a:rPr lang="en-GB" sz="3600" b="1" dirty="0">
                <a:solidFill>
                  <a:srgbClr val="002060"/>
                </a:solidFill>
                <a:latin typeface="Century Gothic" panose="020B0502020202020204" pitchFamily="34" charset="0"/>
              </a:rPr>
              <a:t>lunes</a:t>
            </a:r>
          </a:p>
          <a:p>
            <a:endParaRPr lang="en-GB" sz="3600" b="1" dirty="0">
              <a:solidFill>
                <a:srgbClr val="002060"/>
              </a:solidFill>
              <a:latin typeface="Century Gothic" panose="020B0502020202020204" pitchFamily="34" charset="0"/>
            </a:endParaRPr>
          </a:p>
          <a:p>
            <a:r>
              <a:rPr lang="en-GB" sz="3600" b="1" dirty="0">
                <a:solidFill>
                  <a:srgbClr val="002060"/>
                </a:solidFill>
                <a:latin typeface="Century Gothic" panose="020B0502020202020204" pitchFamily="34" charset="0"/>
              </a:rPr>
              <a:t>martes</a:t>
            </a:r>
          </a:p>
        </p:txBody>
      </p:sp>
      <p:sp>
        <p:nvSpPr>
          <p:cNvPr id="9" name="Rectangle: Rounded Corners 8">
            <a:extLst>
              <a:ext uri="{FF2B5EF4-FFF2-40B4-BE49-F238E27FC236}">
                <a16:creationId xmlns:a16="http://schemas.microsoft.com/office/drawing/2014/main" id="{C8E83FAA-0509-431C-98A7-CFC2F87ED86B}"/>
              </a:ext>
            </a:extLst>
          </p:cNvPr>
          <p:cNvSpPr/>
          <p:nvPr/>
        </p:nvSpPr>
        <p:spPr>
          <a:xfrm>
            <a:off x="8308776" y="5526285"/>
            <a:ext cx="2303929" cy="753035"/>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Free calendar calendar icon icon illustration">
            <a:extLst>
              <a:ext uri="{FF2B5EF4-FFF2-40B4-BE49-F238E27FC236}">
                <a16:creationId xmlns:a16="http://schemas.microsoft.com/office/drawing/2014/main" id="{792E0BAB-D1BA-6208-7D22-0446CCADC1D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38" b="99531" l="3438" r="97500">
                        <a14:foregroundMark x1="17500" y1="26250" x2="17500" y2="26250"/>
                        <a14:foregroundMark x1="21875" y1="21875" x2="53125" y2="18750"/>
                        <a14:foregroundMark x1="86875" y1="32500" x2="89531" y2="56719"/>
                        <a14:foregroundMark x1="89531" y1="56719" x2="80625" y2="75313"/>
                        <a14:foregroundMark x1="80625" y1="75313" x2="73750" y2="78125"/>
                        <a14:foregroundMark x1="10938" y1="30469" x2="8125" y2="40469"/>
                        <a14:foregroundMark x1="8125" y1="40469" x2="14688" y2="61563"/>
                        <a14:foregroundMark x1="14688" y1="61563" x2="28906" y2="75938"/>
                        <a14:foregroundMark x1="15313" y1="52812" x2="21719" y2="64844"/>
                        <a14:foregroundMark x1="21719" y1="64844" x2="16875" y2="36875"/>
                        <a14:foregroundMark x1="16875" y1="36875" x2="19844" y2="58906"/>
                        <a14:foregroundMark x1="19844" y1="58906" x2="16875" y2="38594"/>
                        <a14:foregroundMark x1="16875" y1="38594" x2="20625" y2="66563"/>
                        <a14:foregroundMark x1="20625" y1="66563" x2="39219" y2="87656"/>
                        <a14:foregroundMark x1="39219" y1="87656" x2="68125" y2="81875"/>
                        <a14:foregroundMark x1="68125" y1="81875" x2="74375" y2="78438"/>
                        <a14:foregroundMark x1="74375" y1="78438" x2="58594" y2="85313"/>
                        <a14:foregroundMark x1="58594" y1="85313" x2="23906" y2="86719"/>
                        <a14:foregroundMark x1="23906" y1="86719" x2="3906" y2="67188"/>
                        <a14:foregroundMark x1="3906" y1="67188" x2="781" y2="56563"/>
                        <a14:foregroundMark x1="781" y1="56563" x2="7341" y2="24285"/>
                        <a14:foregroundMark x1="19823" y1="10392" x2="26317" y2="6315"/>
                        <a14:foregroundMark x1="8750" y1="17344" x2="9817" y2="16674"/>
                        <a14:foregroundMark x1="31557" y1="3936" x2="44844" y2="4219"/>
                        <a14:foregroundMark x1="44844" y1="4219" x2="48281" y2="6406"/>
                        <a14:foregroundMark x1="48281" y1="6406" x2="12500" y2="34219"/>
                        <a14:foregroundMark x1="12500" y1="34219" x2="10938" y2="36875"/>
                        <a14:foregroundMark x1="7656" y1="46875" x2="6406" y2="54531"/>
                        <a14:foregroundMark x1="6406" y1="54531" x2="3594" y2="46563"/>
                        <a14:foregroundMark x1="3594" y1="46563" x2="5000" y2="33594"/>
                        <a14:foregroundMark x1="5000" y1="33594" x2="2500" y2="42031"/>
                        <a14:foregroundMark x1="2500" y1="42031" x2="3438" y2="33594"/>
                        <a14:foregroundMark x1="3438" y1="33594" x2="4063" y2="38281"/>
                        <a14:foregroundMark x1="18125" y1="20469" x2="13125" y2="28438"/>
                        <a14:foregroundMark x1="13125" y1="28438" x2="30625" y2="8438"/>
                        <a14:foregroundMark x1="30625" y1="8438" x2="16094" y2="27344"/>
                        <a14:foregroundMark x1="16094" y1="27344" x2="32656" y2="11406"/>
                        <a14:foregroundMark x1="32656" y1="11406" x2="14063" y2="31094"/>
                        <a14:foregroundMark x1="51250" y1="10000" x2="63125" y2="14688"/>
                        <a14:foregroundMark x1="63125" y1="14688" x2="50625" y2="18438"/>
                        <a14:foregroundMark x1="50625" y1="18438" x2="60156" y2="14063"/>
                        <a14:foregroundMark x1="60156" y1="14063" x2="52188" y2="11094"/>
                        <a14:foregroundMark x1="55469" y1="5000" x2="70938" y2="17500"/>
                        <a14:foregroundMark x1="70938" y1="17500" x2="80156" y2="33594"/>
                        <a14:foregroundMark x1="80156" y1="33594" x2="81563" y2="25156"/>
                        <a14:foregroundMark x1="81563" y1="25156" x2="87344" y2="26875"/>
                        <a14:foregroundMark x1="87344" y1="26875" x2="76563" y2="18906"/>
                        <a14:foregroundMark x1="76563" y1="18906" x2="88438" y2="28125"/>
                        <a14:foregroundMark x1="88438" y1="28125" x2="87344" y2="21875"/>
                        <a14:foregroundMark x1="85938" y1="20000" x2="70000" y2="11406"/>
                        <a14:foregroundMark x1="70000" y1="11406" x2="75781" y2="12031"/>
                        <a14:foregroundMark x1="42188" y1="1406" x2="50313" y2="938"/>
                        <a14:foregroundMark x1="50313" y1="938" x2="60000" y2="1875"/>
                        <a14:foregroundMark x1="58594" y1="2344" x2="47813" y2="2344"/>
                        <a14:foregroundMark x1="90313" y1="79063" x2="93750" y2="69531"/>
                        <a14:foregroundMark x1="96719" y1="41563" x2="95938" y2="38750"/>
                        <a14:foregroundMark x1="91250" y1="28281" x2="97500" y2="52344"/>
                        <a14:foregroundMark x1="97500" y1="52344" x2="94219" y2="69219"/>
                        <a14:foregroundMark x1="93750" y1="61875" x2="87031" y2="57188"/>
                        <a14:foregroundMark x1="87031" y1="57188" x2="81719" y2="68594"/>
                        <a14:foregroundMark x1="81719" y1="68594" x2="82188" y2="37031"/>
                        <a14:foregroundMark x1="91250" y1="78438" x2="78750" y2="87031"/>
                        <a14:foregroundMark x1="78750" y1="87031" x2="37188" y2="95156"/>
                        <a14:foregroundMark x1="37188" y1="95156" x2="36719" y2="94688"/>
                        <a14:foregroundMark x1="38594" y1="97500" x2="38750" y2="99531"/>
                        <a14:foregroundMark x1="78750" y1="90469" x2="53125" y2="97031"/>
                        <a14:foregroundMark x1="53125" y1="97031" x2="41719" y2="97344"/>
                        <a14:foregroundMark x1="31719" y1="5625" x2="30312" y2="5000"/>
                        <a14:foregroundMark x1="28125" y1="5938" x2="30000" y2="4063"/>
                        <a14:foregroundMark x1="29688" y1="6406" x2="29688" y2="6406"/>
                        <a14:foregroundMark x1="30781" y1="5000" x2="30781" y2="5000"/>
                        <a14:foregroundMark x1="29531" y1="5469" x2="30938" y2="5156"/>
                        <a14:foregroundMark x1="26563" y1="6719" x2="29375" y2="5000"/>
                        <a14:foregroundMark x1="16406" y1="13438" x2="19063" y2="11250"/>
                        <a14:foregroundMark x1="27187" y1="5781" x2="27187" y2="5781"/>
                        <a14:backgroundMark x1="9219" y1="18281" x2="9219" y2="18281"/>
                        <a14:backgroundMark x1="9219" y1="17969" x2="14063" y2="14688"/>
                        <a14:backgroundMark x1="6406" y1="24688" x2="9219" y2="18438"/>
                        <a14:backgroundMark x1="6406" y1="24531" x2="7344" y2="22500"/>
                        <a14:backgroundMark x1="9063" y1="20156" x2="7187" y2="24219"/>
                        <a14:backgroundMark x1="11406" y1="16094" x2="11875" y2="12344"/>
                        <a14:backgroundMark x1="12656" y1="14219" x2="15469" y2="11563"/>
                        <a14:backgroundMark x1="8750" y1="17500" x2="8125" y2="20000"/>
                        <a14:backgroundMark x1="14063" y1="13750" x2="17344" y2="11319"/>
                        <a14:backgroundMark x1="19425" y1="10431" x2="20000" y2="10000"/>
                        <a14:backgroundMark x1="26719" y1="5625" x2="26719" y2="5625"/>
                        <a14:backgroundMark x1="26719" y1="5625" x2="27106" y2="5568"/>
                        <a14:backgroundMark x1="6406" y1="19063" x2="8281" y2="18750"/>
                      </a14:backgroundRemoval>
                    </a14:imgEffect>
                  </a14:imgLayer>
                </a14:imgProps>
              </a:ext>
              <a:ext uri="{28A0092B-C50C-407E-A947-70E740481C1C}">
                <a14:useLocalDpi xmlns:a14="http://schemas.microsoft.com/office/drawing/2010/main" val="0"/>
              </a:ext>
            </a:extLst>
          </a:blip>
          <a:srcRect/>
          <a:stretch>
            <a:fillRect/>
          </a:stretch>
        </p:blipFill>
        <p:spPr bwMode="auto">
          <a:xfrm>
            <a:off x="2506670" y="4265032"/>
            <a:ext cx="1755009" cy="1755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117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319;p15" descr="Speech Icon, Voice, Talking, Audio, Speech">
            <a:extLst>
              <a:ext uri="{FF2B5EF4-FFF2-40B4-BE49-F238E27FC236}">
                <a16:creationId xmlns:a16="http://schemas.microsoft.com/office/drawing/2014/main" id="{424EE1D3-F47B-430A-A7E5-65C66A96204C}"/>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2" name="Title 1">
            <a:extLst>
              <a:ext uri="{FF2B5EF4-FFF2-40B4-BE49-F238E27FC236}">
                <a16:creationId xmlns:a16="http://schemas.microsoft.com/office/drawing/2014/main" id="{86CFED3F-D782-4E7C-B24A-FD6C56651535}"/>
              </a:ext>
            </a:extLst>
          </p:cNvPr>
          <p:cNvSpPr>
            <a:spLocks noGrp="1"/>
          </p:cNvSpPr>
          <p:nvPr>
            <p:ph type="title"/>
          </p:nvPr>
        </p:nvSpPr>
        <p:spPr>
          <a:xfrm>
            <a:off x="10990005" y="1033555"/>
            <a:ext cx="1059466" cy="461665"/>
          </a:xfrm>
          <a:solidFill>
            <a:schemeClr val="accent3">
              <a:lumMod val="60000"/>
              <a:lumOff val="40000"/>
            </a:schemeClr>
          </a:solidFill>
        </p:spPr>
        <p:txBody>
          <a:bodyPr>
            <a:noAutofit/>
          </a:bodyPr>
          <a:lstStyle/>
          <a:p>
            <a:pPr algn="ctr"/>
            <a:r>
              <a:rPr lang="en-GB" sz="2000" b="1" dirty="0" err="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sp>
        <p:nvSpPr>
          <p:cNvPr id="4" name="Google Shape;155;p7">
            <a:extLst>
              <a:ext uri="{FF2B5EF4-FFF2-40B4-BE49-F238E27FC236}">
                <a16:creationId xmlns:a16="http://schemas.microsoft.com/office/drawing/2014/main" id="{84616A11-AA26-4113-99DF-9EF136D5004C}"/>
              </a:ext>
            </a:extLst>
          </p:cNvPr>
          <p:cNvSpPr/>
          <p:nvPr/>
        </p:nvSpPr>
        <p:spPr>
          <a:xfrm>
            <a:off x="1212200" y="347847"/>
            <a:ext cx="7519424" cy="1199112"/>
          </a:xfrm>
          <a:prstGeom prst="wedgeRoundRectCallout">
            <a:avLst>
              <a:gd name="adj1" fmla="val -54109"/>
              <a:gd name="adj2" fmla="val 117895"/>
              <a:gd name="adj3"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Century Gothic"/>
              <a:buNone/>
            </a:pPr>
            <a:r>
              <a:rPr lang="es-AR" sz="4400" b="1" i="0" u="none" strike="noStrike" cap="none" dirty="0">
                <a:solidFill>
                  <a:srgbClr val="FFFFFF"/>
                </a:solidFill>
                <a:latin typeface="Century Gothic"/>
                <a:ea typeface="Century Gothic"/>
                <a:cs typeface="Century Gothic"/>
                <a:sym typeface="Century Gothic"/>
              </a:rPr>
              <a:t>¿Qué día es hoy, clase?</a:t>
            </a:r>
          </a:p>
        </p:txBody>
      </p:sp>
      <p:sp>
        <p:nvSpPr>
          <p:cNvPr id="6" name="TextBox 5">
            <a:extLst>
              <a:ext uri="{FF2B5EF4-FFF2-40B4-BE49-F238E27FC236}">
                <a16:creationId xmlns:a16="http://schemas.microsoft.com/office/drawing/2014/main" id="{DF38ED55-80D1-4CF9-86C6-C7CD4FCF7E57}"/>
              </a:ext>
            </a:extLst>
          </p:cNvPr>
          <p:cNvSpPr txBox="1"/>
          <p:nvPr/>
        </p:nvSpPr>
        <p:spPr>
          <a:xfrm>
            <a:off x="8367800" y="3404557"/>
            <a:ext cx="1707519" cy="2862322"/>
          </a:xfrm>
          <a:prstGeom prst="rect">
            <a:avLst/>
          </a:prstGeom>
          <a:noFill/>
        </p:spPr>
        <p:txBody>
          <a:bodyPr wrap="none" rtlCol="0">
            <a:spAutoFit/>
          </a:bodyPr>
          <a:lstStyle/>
          <a:p>
            <a:r>
              <a:rPr lang="en-GB" sz="3600" b="1" dirty="0" err="1">
                <a:solidFill>
                  <a:srgbClr val="002060"/>
                </a:solidFill>
                <a:latin typeface="Century Gothic" panose="020B0502020202020204" pitchFamily="34" charset="0"/>
              </a:rPr>
              <a:t>jueves</a:t>
            </a:r>
            <a:endParaRPr lang="en-GB" sz="3600" b="1" dirty="0">
              <a:solidFill>
                <a:srgbClr val="002060"/>
              </a:solidFill>
              <a:latin typeface="Century Gothic" panose="020B0502020202020204" pitchFamily="34" charset="0"/>
            </a:endParaRPr>
          </a:p>
          <a:p>
            <a:endParaRPr lang="en-GB" sz="3600" b="1" dirty="0">
              <a:solidFill>
                <a:srgbClr val="002060"/>
              </a:solidFill>
              <a:latin typeface="Century Gothic" panose="020B0502020202020204" pitchFamily="34" charset="0"/>
            </a:endParaRPr>
          </a:p>
          <a:p>
            <a:r>
              <a:rPr lang="en-GB" sz="3600" b="1" dirty="0">
                <a:solidFill>
                  <a:srgbClr val="002060"/>
                </a:solidFill>
                <a:latin typeface="Century Gothic" panose="020B0502020202020204" pitchFamily="34" charset="0"/>
              </a:rPr>
              <a:t>lunes</a:t>
            </a:r>
          </a:p>
          <a:p>
            <a:endParaRPr lang="en-GB" sz="3600" b="1" dirty="0">
              <a:solidFill>
                <a:srgbClr val="002060"/>
              </a:solidFill>
              <a:latin typeface="Century Gothic" panose="020B0502020202020204" pitchFamily="34" charset="0"/>
            </a:endParaRPr>
          </a:p>
          <a:p>
            <a:r>
              <a:rPr lang="en-GB" sz="3600" b="1" dirty="0">
                <a:solidFill>
                  <a:srgbClr val="002060"/>
                </a:solidFill>
                <a:latin typeface="Century Gothic" panose="020B0502020202020204" pitchFamily="34" charset="0"/>
              </a:rPr>
              <a:t>martes</a:t>
            </a:r>
          </a:p>
        </p:txBody>
      </p:sp>
      <p:sp>
        <p:nvSpPr>
          <p:cNvPr id="7" name="Rectangle: Rounded Corners 6">
            <a:extLst>
              <a:ext uri="{FF2B5EF4-FFF2-40B4-BE49-F238E27FC236}">
                <a16:creationId xmlns:a16="http://schemas.microsoft.com/office/drawing/2014/main" id="{30A9F4EF-9D9C-49A0-82CB-EADA5C19863F}"/>
              </a:ext>
            </a:extLst>
          </p:cNvPr>
          <p:cNvSpPr/>
          <p:nvPr/>
        </p:nvSpPr>
        <p:spPr>
          <a:xfrm>
            <a:off x="8330562" y="4459200"/>
            <a:ext cx="2303929" cy="753035"/>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A457A420-827D-47F7-BDB2-54FB586A6C60}"/>
              </a:ext>
            </a:extLst>
          </p:cNvPr>
          <p:cNvSpPr txBox="1"/>
          <p:nvPr/>
        </p:nvSpPr>
        <p:spPr>
          <a:xfrm>
            <a:off x="2394161" y="6057633"/>
            <a:ext cx="1997663" cy="630942"/>
          </a:xfrm>
          <a:prstGeom prst="rect">
            <a:avLst/>
          </a:prstGeom>
          <a:noFill/>
        </p:spPr>
        <p:txBody>
          <a:bodyPr wrap="none" rtlCol="0">
            <a:spAutoFit/>
          </a:bodyPr>
          <a:lstStyle/>
          <a:p>
            <a:r>
              <a:rPr lang="en-GB" sz="3500" b="1" dirty="0">
                <a:solidFill>
                  <a:srgbClr val="002060"/>
                </a:solidFill>
                <a:latin typeface="Century Gothic" panose="020B0502020202020204" pitchFamily="34" charset="0"/>
              </a:rPr>
              <a:t>Monday</a:t>
            </a:r>
          </a:p>
        </p:txBody>
      </p:sp>
      <p:pic>
        <p:nvPicPr>
          <p:cNvPr id="3" name="Picture 4" descr="Free calendar calendar icon icon illustration">
            <a:extLst>
              <a:ext uri="{FF2B5EF4-FFF2-40B4-BE49-F238E27FC236}">
                <a16:creationId xmlns:a16="http://schemas.microsoft.com/office/drawing/2014/main" id="{123BCBC8-1C0C-CA57-C29A-0D89B789EA3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38" b="99531" l="3438" r="97500">
                        <a14:foregroundMark x1="17500" y1="26250" x2="17500" y2="26250"/>
                        <a14:foregroundMark x1="21875" y1="21875" x2="53125" y2="18750"/>
                        <a14:foregroundMark x1="86875" y1="32500" x2="89531" y2="56719"/>
                        <a14:foregroundMark x1="89531" y1="56719" x2="80625" y2="75313"/>
                        <a14:foregroundMark x1="80625" y1="75313" x2="73750" y2="78125"/>
                        <a14:foregroundMark x1="10938" y1="30469" x2="8125" y2="40469"/>
                        <a14:foregroundMark x1="8125" y1="40469" x2="14688" y2="61563"/>
                        <a14:foregroundMark x1="14688" y1="61563" x2="28906" y2="75938"/>
                        <a14:foregroundMark x1="15313" y1="52812" x2="21719" y2="64844"/>
                        <a14:foregroundMark x1="21719" y1="64844" x2="16875" y2="36875"/>
                        <a14:foregroundMark x1="16875" y1="36875" x2="19844" y2="58906"/>
                        <a14:foregroundMark x1="19844" y1="58906" x2="16875" y2="38594"/>
                        <a14:foregroundMark x1="16875" y1="38594" x2="20625" y2="66563"/>
                        <a14:foregroundMark x1="20625" y1="66563" x2="39219" y2="87656"/>
                        <a14:foregroundMark x1="39219" y1="87656" x2="68125" y2="81875"/>
                        <a14:foregroundMark x1="68125" y1="81875" x2="74375" y2="78438"/>
                        <a14:foregroundMark x1="74375" y1="78438" x2="58594" y2="85313"/>
                        <a14:foregroundMark x1="58594" y1="85313" x2="23906" y2="86719"/>
                        <a14:foregroundMark x1="23906" y1="86719" x2="3906" y2="67188"/>
                        <a14:foregroundMark x1="3906" y1="67188" x2="781" y2="56563"/>
                        <a14:foregroundMark x1="781" y1="56563" x2="7341" y2="24285"/>
                        <a14:foregroundMark x1="19823" y1="10392" x2="26317" y2="6315"/>
                        <a14:foregroundMark x1="8750" y1="17344" x2="9817" y2="16674"/>
                        <a14:foregroundMark x1="31557" y1="3936" x2="44844" y2="4219"/>
                        <a14:foregroundMark x1="44844" y1="4219" x2="48281" y2="6406"/>
                        <a14:foregroundMark x1="48281" y1="6406" x2="12500" y2="34219"/>
                        <a14:foregroundMark x1="12500" y1="34219" x2="10938" y2="36875"/>
                        <a14:foregroundMark x1="7656" y1="46875" x2="6406" y2="54531"/>
                        <a14:foregroundMark x1="6406" y1="54531" x2="3594" y2="46563"/>
                        <a14:foregroundMark x1="3594" y1="46563" x2="5000" y2="33594"/>
                        <a14:foregroundMark x1="5000" y1="33594" x2="2500" y2="42031"/>
                        <a14:foregroundMark x1="2500" y1="42031" x2="3438" y2="33594"/>
                        <a14:foregroundMark x1="3438" y1="33594" x2="4063" y2="38281"/>
                        <a14:foregroundMark x1="18125" y1="20469" x2="13125" y2="28438"/>
                        <a14:foregroundMark x1="13125" y1="28438" x2="30625" y2="8438"/>
                        <a14:foregroundMark x1="30625" y1="8438" x2="16094" y2="27344"/>
                        <a14:foregroundMark x1="16094" y1="27344" x2="32656" y2="11406"/>
                        <a14:foregroundMark x1="32656" y1="11406" x2="14063" y2="31094"/>
                        <a14:foregroundMark x1="51250" y1="10000" x2="63125" y2="14688"/>
                        <a14:foregroundMark x1="63125" y1="14688" x2="50625" y2="18438"/>
                        <a14:foregroundMark x1="50625" y1="18438" x2="60156" y2="14063"/>
                        <a14:foregroundMark x1="60156" y1="14063" x2="52188" y2="11094"/>
                        <a14:foregroundMark x1="55469" y1="5000" x2="70938" y2="17500"/>
                        <a14:foregroundMark x1="70938" y1="17500" x2="80156" y2="33594"/>
                        <a14:foregroundMark x1="80156" y1="33594" x2="81563" y2="25156"/>
                        <a14:foregroundMark x1="81563" y1="25156" x2="87344" y2="26875"/>
                        <a14:foregroundMark x1="87344" y1="26875" x2="76563" y2="18906"/>
                        <a14:foregroundMark x1="76563" y1="18906" x2="88438" y2="28125"/>
                        <a14:foregroundMark x1="88438" y1="28125" x2="87344" y2="21875"/>
                        <a14:foregroundMark x1="85938" y1="20000" x2="70000" y2="11406"/>
                        <a14:foregroundMark x1="70000" y1="11406" x2="75781" y2="12031"/>
                        <a14:foregroundMark x1="42188" y1="1406" x2="50313" y2="938"/>
                        <a14:foregroundMark x1="50313" y1="938" x2="60000" y2="1875"/>
                        <a14:foregroundMark x1="58594" y1="2344" x2="47813" y2="2344"/>
                        <a14:foregroundMark x1="90313" y1="79063" x2="93750" y2="69531"/>
                        <a14:foregroundMark x1="96719" y1="41563" x2="95938" y2="38750"/>
                        <a14:foregroundMark x1="91250" y1="28281" x2="97500" y2="52344"/>
                        <a14:foregroundMark x1="97500" y1="52344" x2="94219" y2="69219"/>
                        <a14:foregroundMark x1="93750" y1="61875" x2="87031" y2="57188"/>
                        <a14:foregroundMark x1="87031" y1="57188" x2="81719" y2="68594"/>
                        <a14:foregroundMark x1="81719" y1="68594" x2="82188" y2="37031"/>
                        <a14:foregroundMark x1="91250" y1="78438" x2="78750" y2="87031"/>
                        <a14:foregroundMark x1="78750" y1="87031" x2="37188" y2="95156"/>
                        <a14:foregroundMark x1="37188" y1="95156" x2="36719" y2="94688"/>
                        <a14:foregroundMark x1="38594" y1="97500" x2="38750" y2="99531"/>
                        <a14:foregroundMark x1="78750" y1="90469" x2="53125" y2="97031"/>
                        <a14:foregroundMark x1="53125" y1="97031" x2="41719" y2="97344"/>
                        <a14:foregroundMark x1="31719" y1="5625" x2="30312" y2="5000"/>
                        <a14:foregroundMark x1="28125" y1="5938" x2="30000" y2="4063"/>
                        <a14:foregroundMark x1="29688" y1="6406" x2="29688" y2="6406"/>
                        <a14:foregroundMark x1="30781" y1="5000" x2="30781" y2="5000"/>
                        <a14:foregroundMark x1="29531" y1="5469" x2="30938" y2="5156"/>
                        <a14:foregroundMark x1="26563" y1="6719" x2="29375" y2="5000"/>
                        <a14:foregroundMark x1="16406" y1="13438" x2="19063" y2="11250"/>
                        <a14:foregroundMark x1="27187" y1="5781" x2="27187" y2="5781"/>
                        <a14:backgroundMark x1="9219" y1="18281" x2="9219" y2="18281"/>
                        <a14:backgroundMark x1="9219" y1="17969" x2="14063" y2="14688"/>
                        <a14:backgroundMark x1="6406" y1="24688" x2="9219" y2="18438"/>
                        <a14:backgroundMark x1="6406" y1="24531" x2="7344" y2="22500"/>
                        <a14:backgroundMark x1="9063" y1="20156" x2="7187" y2="24219"/>
                        <a14:backgroundMark x1="11406" y1="16094" x2="11875" y2="12344"/>
                        <a14:backgroundMark x1="12656" y1="14219" x2="15469" y2="11563"/>
                        <a14:backgroundMark x1="8750" y1="17500" x2="8125" y2="20000"/>
                        <a14:backgroundMark x1="14063" y1="13750" x2="17344" y2="11319"/>
                        <a14:backgroundMark x1="19425" y1="10431" x2="20000" y2="10000"/>
                        <a14:backgroundMark x1="26719" y1="5625" x2="26719" y2="5625"/>
                        <a14:backgroundMark x1="26719" y1="5625" x2="27106" y2="5568"/>
                        <a14:backgroundMark x1="6406" y1="19063" x2="8281" y2="18750"/>
                      </a14:backgroundRemoval>
                    </a14:imgEffect>
                  </a14:imgLayer>
                </a14:imgProps>
              </a:ext>
              <a:ext uri="{28A0092B-C50C-407E-A947-70E740481C1C}">
                <a14:useLocalDpi xmlns:a14="http://schemas.microsoft.com/office/drawing/2010/main" val="0"/>
              </a:ext>
            </a:extLst>
          </a:blip>
          <a:srcRect/>
          <a:stretch>
            <a:fillRect/>
          </a:stretch>
        </p:blipFill>
        <p:spPr bwMode="auto">
          <a:xfrm>
            <a:off x="2684305" y="4350114"/>
            <a:ext cx="1707519" cy="1707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70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319;p15" descr="Speech Icon, Voice, Talking, Audio, Speech">
            <a:extLst>
              <a:ext uri="{FF2B5EF4-FFF2-40B4-BE49-F238E27FC236}">
                <a16:creationId xmlns:a16="http://schemas.microsoft.com/office/drawing/2014/main" id="{424EE1D3-F47B-430A-A7E5-65C66A96204C}"/>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2" name="Title 1">
            <a:extLst>
              <a:ext uri="{FF2B5EF4-FFF2-40B4-BE49-F238E27FC236}">
                <a16:creationId xmlns:a16="http://schemas.microsoft.com/office/drawing/2014/main" id="{86CFED3F-D782-4E7C-B24A-FD6C56651535}"/>
              </a:ext>
            </a:extLst>
          </p:cNvPr>
          <p:cNvSpPr>
            <a:spLocks noGrp="1"/>
          </p:cNvSpPr>
          <p:nvPr>
            <p:ph type="title"/>
          </p:nvPr>
        </p:nvSpPr>
        <p:spPr>
          <a:xfrm>
            <a:off x="10990005" y="1033555"/>
            <a:ext cx="1059466" cy="461665"/>
          </a:xfrm>
          <a:solidFill>
            <a:schemeClr val="accent3">
              <a:lumMod val="60000"/>
              <a:lumOff val="40000"/>
            </a:schemeClr>
          </a:solidFill>
        </p:spPr>
        <p:txBody>
          <a:bodyPr>
            <a:noAutofit/>
          </a:bodyPr>
          <a:lstStyle/>
          <a:p>
            <a:pPr algn="ctr"/>
            <a:r>
              <a:rPr lang="en-GB" sz="2000" b="1" dirty="0" err="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sp>
        <p:nvSpPr>
          <p:cNvPr id="4" name="Google Shape;155;p7">
            <a:extLst>
              <a:ext uri="{FF2B5EF4-FFF2-40B4-BE49-F238E27FC236}">
                <a16:creationId xmlns:a16="http://schemas.microsoft.com/office/drawing/2014/main" id="{8F5A36AD-1541-4409-A4B5-3BDF39FF237B}"/>
              </a:ext>
            </a:extLst>
          </p:cNvPr>
          <p:cNvSpPr/>
          <p:nvPr/>
        </p:nvSpPr>
        <p:spPr>
          <a:xfrm>
            <a:off x="1212200" y="347847"/>
            <a:ext cx="7519424" cy="1199112"/>
          </a:xfrm>
          <a:prstGeom prst="wedgeRoundRectCallout">
            <a:avLst>
              <a:gd name="adj1" fmla="val -54109"/>
              <a:gd name="adj2" fmla="val 117895"/>
              <a:gd name="adj3"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Century Gothic"/>
              <a:buNone/>
            </a:pPr>
            <a:r>
              <a:rPr lang="es-AR" sz="4400" b="1" i="0" u="none" strike="noStrike" cap="none" dirty="0">
                <a:solidFill>
                  <a:srgbClr val="FFFFFF"/>
                </a:solidFill>
                <a:latin typeface="Century Gothic"/>
                <a:ea typeface="Century Gothic"/>
                <a:cs typeface="Century Gothic"/>
                <a:sym typeface="Century Gothic"/>
              </a:rPr>
              <a:t>¿Qué día es hoy, clase?</a:t>
            </a:r>
          </a:p>
        </p:txBody>
      </p:sp>
      <p:sp>
        <p:nvSpPr>
          <p:cNvPr id="6" name="TextBox 5">
            <a:extLst>
              <a:ext uri="{FF2B5EF4-FFF2-40B4-BE49-F238E27FC236}">
                <a16:creationId xmlns:a16="http://schemas.microsoft.com/office/drawing/2014/main" id="{99F22DB4-66E8-4E1F-B554-FE7A5769E197}"/>
              </a:ext>
            </a:extLst>
          </p:cNvPr>
          <p:cNvSpPr txBox="1"/>
          <p:nvPr/>
        </p:nvSpPr>
        <p:spPr>
          <a:xfrm>
            <a:off x="8367800" y="3404557"/>
            <a:ext cx="2371162" cy="2862322"/>
          </a:xfrm>
          <a:prstGeom prst="rect">
            <a:avLst/>
          </a:prstGeom>
          <a:noFill/>
        </p:spPr>
        <p:txBody>
          <a:bodyPr wrap="none" rtlCol="0">
            <a:spAutoFit/>
          </a:bodyPr>
          <a:lstStyle/>
          <a:p>
            <a:r>
              <a:rPr lang="en-GB" sz="3600" b="1" dirty="0" err="1">
                <a:solidFill>
                  <a:srgbClr val="002060"/>
                </a:solidFill>
                <a:latin typeface="Century Gothic" panose="020B0502020202020204" pitchFamily="34" charset="0"/>
              </a:rPr>
              <a:t>miércoles</a:t>
            </a:r>
            <a:endParaRPr lang="en-GB" sz="3600" b="1" dirty="0">
              <a:solidFill>
                <a:srgbClr val="002060"/>
              </a:solidFill>
              <a:latin typeface="Century Gothic" panose="020B0502020202020204" pitchFamily="34" charset="0"/>
            </a:endParaRPr>
          </a:p>
          <a:p>
            <a:endParaRPr lang="en-GB" sz="3600" b="1" dirty="0">
              <a:solidFill>
                <a:srgbClr val="002060"/>
              </a:solidFill>
              <a:latin typeface="Century Gothic" panose="020B0502020202020204" pitchFamily="34" charset="0"/>
            </a:endParaRPr>
          </a:p>
          <a:p>
            <a:r>
              <a:rPr lang="en-GB" sz="3600" b="1" dirty="0">
                <a:solidFill>
                  <a:srgbClr val="002060"/>
                </a:solidFill>
                <a:latin typeface="Century Gothic" panose="020B0502020202020204" pitchFamily="34" charset="0"/>
              </a:rPr>
              <a:t>lunes</a:t>
            </a:r>
          </a:p>
          <a:p>
            <a:endParaRPr lang="en-GB" sz="3600" b="1" dirty="0">
              <a:solidFill>
                <a:srgbClr val="002060"/>
              </a:solidFill>
              <a:latin typeface="Century Gothic" panose="020B0502020202020204" pitchFamily="34" charset="0"/>
            </a:endParaRPr>
          </a:p>
          <a:p>
            <a:r>
              <a:rPr lang="en-GB" sz="3600" b="1" dirty="0" err="1">
                <a:solidFill>
                  <a:srgbClr val="002060"/>
                </a:solidFill>
                <a:latin typeface="Century Gothic" panose="020B0502020202020204" pitchFamily="34" charset="0"/>
              </a:rPr>
              <a:t>jueves</a:t>
            </a:r>
            <a:endParaRPr lang="en-GB" sz="3600" b="1" dirty="0">
              <a:solidFill>
                <a:srgbClr val="002060"/>
              </a:solidFill>
              <a:latin typeface="Century Gothic" panose="020B0502020202020204" pitchFamily="34" charset="0"/>
            </a:endParaRPr>
          </a:p>
        </p:txBody>
      </p:sp>
      <p:sp>
        <p:nvSpPr>
          <p:cNvPr id="7" name="Rectangle: Rounded Corners 6">
            <a:extLst>
              <a:ext uri="{FF2B5EF4-FFF2-40B4-BE49-F238E27FC236}">
                <a16:creationId xmlns:a16="http://schemas.microsoft.com/office/drawing/2014/main" id="{A569B011-FCB4-4689-90BC-4163E7197EC3}"/>
              </a:ext>
            </a:extLst>
          </p:cNvPr>
          <p:cNvSpPr/>
          <p:nvPr/>
        </p:nvSpPr>
        <p:spPr>
          <a:xfrm>
            <a:off x="8332487" y="5620069"/>
            <a:ext cx="2303929" cy="753035"/>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8D541991-40BB-41BB-B3C8-22BC67C72B02}"/>
              </a:ext>
            </a:extLst>
          </p:cNvPr>
          <p:cNvSpPr txBox="1"/>
          <p:nvPr/>
        </p:nvSpPr>
        <p:spPr>
          <a:xfrm>
            <a:off x="2394161" y="6057633"/>
            <a:ext cx="2106667" cy="630942"/>
          </a:xfrm>
          <a:prstGeom prst="rect">
            <a:avLst/>
          </a:prstGeom>
          <a:noFill/>
        </p:spPr>
        <p:txBody>
          <a:bodyPr wrap="none" rtlCol="0">
            <a:spAutoFit/>
          </a:bodyPr>
          <a:lstStyle/>
          <a:p>
            <a:r>
              <a:rPr lang="en-GB" sz="3500" b="1" dirty="0">
                <a:solidFill>
                  <a:srgbClr val="002060"/>
                </a:solidFill>
                <a:latin typeface="Century Gothic" panose="020B0502020202020204" pitchFamily="34" charset="0"/>
              </a:rPr>
              <a:t>Thursday</a:t>
            </a:r>
          </a:p>
        </p:txBody>
      </p:sp>
      <p:pic>
        <p:nvPicPr>
          <p:cNvPr id="3" name="Picture 4" descr="Free calendar calendar icon icon illustration">
            <a:extLst>
              <a:ext uri="{FF2B5EF4-FFF2-40B4-BE49-F238E27FC236}">
                <a16:creationId xmlns:a16="http://schemas.microsoft.com/office/drawing/2014/main" id="{6D9AA48B-9C54-7F83-4412-FB614BDCB35F}"/>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38" b="99531" l="3438" r="97500">
                        <a14:foregroundMark x1="17500" y1="26250" x2="17500" y2="26250"/>
                        <a14:foregroundMark x1="21875" y1="21875" x2="53125" y2="18750"/>
                        <a14:foregroundMark x1="86875" y1="32500" x2="89531" y2="56719"/>
                        <a14:foregroundMark x1="89531" y1="56719" x2="80625" y2="75313"/>
                        <a14:foregroundMark x1="80625" y1="75313" x2="73750" y2="78125"/>
                        <a14:foregroundMark x1="10938" y1="30469" x2="8125" y2="40469"/>
                        <a14:foregroundMark x1="8125" y1="40469" x2="14688" y2="61563"/>
                        <a14:foregroundMark x1="14688" y1="61563" x2="28906" y2="75938"/>
                        <a14:foregroundMark x1="15313" y1="52812" x2="21719" y2="64844"/>
                        <a14:foregroundMark x1="21719" y1="64844" x2="16875" y2="36875"/>
                        <a14:foregroundMark x1="16875" y1="36875" x2="19844" y2="58906"/>
                        <a14:foregroundMark x1="19844" y1="58906" x2="16875" y2="38594"/>
                        <a14:foregroundMark x1="16875" y1="38594" x2="20625" y2="66563"/>
                        <a14:foregroundMark x1="20625" y1="66563" x2="39219" y2="87656"/>
                        <a14:foregroundMark x1="39219" y1="87656" x2="68125" y2="81875"/>
                        <a14:foregroundMark x1="68125" y1="81875" x2="74375" y2="78438"/>
                        <a14:foregroundMark x1="74375" y1="78438" x2="58594" y2="85313"/>
                        <a14:foregroundMark x1="58594" y1="85313" x2="23906" y2="86719"/>
                        <a14:foregroundMark x1="23906" y1="86719" x2="3906" y2="67188"/>
                        <a14:foregroundMark x1="3906" y1="67188" x2="781" y2="56563"/>
                        <a14:foregroundMark x1="781" y1="56563" x2="7341" y2="24285"/>
                        <a14:foregroundMark x1="19823" y1="10392" x2="26317" y2="6315"/>
                        <a14:foregroundMark x1="8750" y1="17344" x2="9817" y2="16674"/>
                        <a14:foregroundMark x1="31557" y1="3936" x2="44844" y2="4219"/>
                        <a14:foregroundMark x1="44844" y1="4219" x2="48281" y2="6406"/>
                        <a14:foregroundMark x1="48281" y1="6406" x2="12500" y2="34219"/>
                        <a14:foregroundMark x1="12500" y1="34219" x2="10938" y2="36875"/>
                        <a14:foregroundMark x1="7656" y1="46875" x2="6406" y2="54531"/>
                        <a14:foregroundMark x1="6406" y1="54531" x2="3594" y2="46563"/>
                        <a14:foregroundMark x1="3594" y1="46563" x2="5000" y2="33594"/>
                        <a14:foregroundMark x1="5000" y1="33594" x2="2500" y2="42031"/>
                        <a14:foregroundMark x1="2500" y1="42031" x2="3438" y2="33594"/>
                        <a14:foregroundMark x1="3438" y1="33594" x2="4063" y2="38281"/>
                        <a14:foregroundMark x1="18125" y1="20469" x2="13125" y2="28438"/>
                        <a14:foregroundMark x1="13125" y1="28438" x2="30625" y2="8438"/>
                        <a14:foregroundMark x1="30625" y1="8438" x2="16094" y2="27344"/>
                        <a14:foregroundMark x1="16094" y1="27344" x2="32656" y2="11406"/>
                        <a14:foregroundMark x1="32656" y1="11406" x2="14063" y2="31094"/>
                        <a14:foregroundMark x1="51250" y1="10000" x2="63125" y2="14688"/>
                        <a14:foregroundMark x1="63125" y1="14688" x2="50625" y2="18438"/>
                        <a14:foregroundMark x1="50625" y1="18438" x2="60156" y2="14063"/>
                        <a14:foregroundMark x1="60156" y1="14063" x2="52188" y2="11094"/>
                        <a14:foregroundMark x1="55469" y1="5000" x2="70938" y2="17500"/>
                        <a14:foregroundMark x1="70938" y1="17500" x2="80156" y2="33594"/>
                        <a14:foregroundMark x1="80156" y1="33594" x2="81563" y2="25156"/>
                        <a14:foregroundMark x1="81563" y1="25156" x2="87344" y2="26875"/>
                        <a14:foregroundMark x1="87344" y1="26875" x2="76563" y2="18906"/>
                        <a14:foregroundMark x1="76563" y1="18906" x2="88438" y2="28125"/>
                        <a14:foregroundMark x1="88438" y1="28125" x2="87344" y2="21875"/>
                        <a14:foregroundMark x1="85938" y1="20000" x2="70000" y2="11406"/>
                        <a14:foregroundMark x1="70000" y1="11406" x2="75781" y2="12031"/>
                        <a14:foregroundMark x1="42188" y1="1406" x2="50313" y2="938"/>
                        <a14:foregroundMark x1="50313" y1="938" x2="60000" y2="1875"/>
                        <a14:foregroundMark x1="58594" y1="2344" x2="47813" y2="2344"/>
                        <a14:foregroundMark x1="90313" y1="79063" x2="93750" y2="69531"/>
                        <a14:foregroundMark x1="96719" y1="41563" x2="95938" y2="38750"/>
                        <a14:foregroundMark x1="91250" y1="28281" x2="97500" y2="52344"/>
                        <a14:foregroundMark x1="97500" y1="52344" x2="94219" y2="69219"/>
                        <a14:foregroundMark x1="93750" y1="61875" x2="87031" y2="57188"/>
                        <a14:foregroundMark x1="87031" y1="57188" x2="81719" y2="68594"/>
                        <a14:foregroundMark x1="81719" y1="68594" x2="82188" y2="37031"/>
                        <a14:foregroundMark x1="91250" y1="78438" x2="78750" y2="87031"/>
                        <a14:foregroundMark x1="78750" y1="87031" x2="37188" y2="95156"/>
                        <a14:foregroundMark x1="37188" y1="95156" x2="36719" y2="94688"/>
                        <a14:foregroundMark x1="38594" y1="97500" x2="38750" y2="99531"/>
                        <a14:foregroundMark x1="78750" y1="90469" x2="53125" y2="97031"/>
                        <a14:foregroundMark x1="53125" y1="97031" x2="41719" y2="97344"/>
                        <a14:foregroundMark x1="31719" y1="5625" x2="30312" y2="5000"/>
                        <a14:foregroundMark x1="28125" y1="5938" x2="30000" y2="4063"/>
                        <a14:foregroundMark x1="29688" y1="6406" x2="29688" y2="6406"/>
                        <a14:foregroundMark x1="30781" y1="5000" x2="30781" y2="5000"/>
                        <a14:foregroundMark x1="29531" y1="5469" x2="30938" y2="5156"/>
                        <a14:foregroundMark x1="26563" y1="6719" x2="29375" y2="5000"/>
                        <a14:foregroundMark x1="16406" y1="13438" x2="19063" y2="11250"/>
                        <a14:foregroundMark x1="27187" y1="5781" x2="27187" y2="5781"/>
                        <a14:backgroundMark x1="9219" y1="18281" x2="9219" y2="18281"/>
                        <a14:backgroundMark x1="9219" y1="17969" x2="14063" y2="14688"/>
                        <a14:backgroundMark x1="6406" y1="24688" x2="9219" y2="18438"/>
                        <a14:backgroundMark x1="6406" y1="24531" x2="7344" y2="22500"/>
                        <a14:backgroundMark x1="9063" y1="20156" x2="7187" y2="24219"/>
                        <a14:backgroundMark x1="11406" y1="16094" x2="11875" y2="12344"/>
                        <a14:backgroundMark x1="12656" y1="14219" x2="15469" y2="11563"/>
                        <a14:backgroundMark x1="8750" y1="17500" x2="8125" y2="20000"/>
                        <a14:backgroundMark x1="14063" y1="13750" x2="17344" y2="11319"/>
                        <a14:backgroundMark x1="19425" y1="10431" x2="20000" y2="10000"/>
                        <a14:backgroundMark x1="26719" y1="5625" x2="26719" y2="5625"/>
                        <a14:backgroundMark x1="26719" y1="5625" x2="27106" y2="5568"/>
                        <a14:backgroundMark x1="6406" y1="19063" x2="8281" y2="18750"/>
                      </a14:backgroundRemoval>
                    </a14:imgEffect>
                  </a14:imgLayer>
                </a14:imgProps>
              </a:ext>
              <a:ext uri="{28A0092B-C50C-407E-A947-70E740481C1C}">
                <a14:useLocalDpi xmlns:a14="http://schemas.microsoft.com/office/drawing/2010/main" val="0"/>
              </a:ext>
            </a:extLst>
          </a:blip>
          <a:srcRect/>
          <a:stretch>
            <a:fillRect/>
          </a:stretch>
        </p:blipFill>
        <p:spPr bwMode="auto">
          <a:xfrm>
            <a:off x="2684305" y="4350114"/>
            <a:ext cx="1707519" cy="1707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85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319;p15" descr="Speech Icon, Voice, Talking, Audio, Speech">
            <a:extLst>
              <a:ext uri="{FF2B5EF4-FFF2-40B4-BE49-F238E27FC236}">
                <a16:creationId xmlns:a16="http://schemas.microsoft.com/office/drawing/2014/main" id="{424EE1D3-F47B-430A-A7E5-65C66A96204C}"/>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2" name="Title 1">
            <a:extLst>
              <a:ext uri="{FF2B5EF4-FFF2-40B4-BE49-F238E27FC236}">
                <a16:creationId xmlns:a16="http://schemas.microsoft.com/office/drawing/2014/main" id="{86CFED3F-D782-4E7C-B24A-FD6C56651535}"/>
              </a:ext>
            </a:extLst>
          </p:cNvPr>
          <p:cNvSpPr>
            <a:spLocks noGrp="1"/>
          </p:cNvSpPr>
          <p:nvPr>
            <p:ph type="title"/>
          </p:nvPr>
        </p:nvSpPr>
        <p:spPr>
          <a:xfrm>
            <a:off x="10990005" y="1033555"/>
            <a:ext cx="1059466" cy="461665"/>
          </a:xfrm>
          <a:solidFill>
            <a:schemeClr val="accent3">
              <a:lumMod val="60000"/>
              <a:lumOff val="40000"/>
            </a:schemeClr>
          </a:solidFill>
        </p:spPr>
        <p:txBody>
          <a:bodyPr>
            <a:noAutofit/>
          </a:bodyPr>
          <a:lstStyle/>
          <a:p>
            <a:pPr algn="ctr"/>
            <a:r>
              <a:rPr lang="en-GB" sz="2000" b="1" dirty="0" err="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sp>
        <p:nvSpPr>
          <p:cNvPr id="4" name="Google Shape;155;p7">
            <a:extLst>
              <a:ext uri="{FF2B5EF4-FFF2-40B4-BE49-F238E27FC236}">
                <a16:creationId xmlns:a16="http://schemas.microsoft.com/office/drawing/2014/main" id="{8DD6B95B-6B96-4FDE-966D-5C36EDD82414}"/>
              </a:ext>
            </a:extLst>
          </p:cNvPr>
          <p:cNvSpPr/>
          <p:nvPr/>
        </p:nvSpPr>
        <p:spPr>
          <a:xfrm>
            <a:off x="1212200" y="347847"/>
            <a:ext cx="7519424" cy="1199112"/>
          </a:xfrm>
          <a:prstGeom prst="wedgeRoundRectCallout">
            <a:avLst>
              <a:gd name="adj1" fmla="val -54109"/>
              <a:gd name="adj2" fmla="val 117895"/>
              <a:gd name="adj3"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Century Gothic"/>
              <a:buNone/>
            </a:pPr>
            <a:r>
              <a:rPr lang="es-AR" sz="4400" b="1" i="0" u="none" strike="noStrike" cap="none" dirty="0">
                <a:solidFill>
                  <a:srgbClr val="FFFFFF"/>
                </a:solidFill>
                <a:latin typeface="Century Gothic"/>
                <a:ea typeface="Century Gothic"/>
                <a:cs typeface="Century Gothic"/>
                <a:sym typeface="Century Gothic"/>
              </a:rPr>
              <a:t>¿Qué día es hoy, clase?</a:t>
            </a:r>
          </a:p>
        </p:txBody>
      </p:sp>
      <p:sp>
        <p:nvSpPr>
          <p:cNvPr id="6" name="TextBox 5">
            <a:extLst>
              <a:ext uri="{FF2B5EF4-FFF2-40B4-BE49-F238E27FC236}">
                <a16:creationId xmlns:a16="http://schemas.microsoft.com/office/drawing/2014/main" id="{2887A503-ACB9-40D1-8CC2-3BF32BAC9022}"/>
              </a:ext>
            </a:extLst>
          </p:cNvPr>
          <p:cNvSpPr txBox="1"/>
          <p:nvPr/>
        </p:nvSpPr>
        <p:spPr>
          <a:xfrm>
            <a:off x="8367800" y="3404557"/>
            <a:ext cx="2371162" cy="2862322"/>
          </a:xfrm>
          <a:prstGeom prst="rect">
            <a:avLst/>
          </a:prstGeom>
          <a:noFill/>
        </p:spPr>
        <p:txBody>
          <a:bodyPr wrap="none" rtlCol="0">
            <a:spAutoFit/>
          </a:bodyPr>
          <a:lstStyle/>
          <a:p>
            <a:r>
              <a:rPr lang="en-GB" sz="3600" b="1" dirty="0">
                <a:solidFill>
                  <a:srgbClr val="002060"/>
                </a:solidFill>
                <a:latin typeface="Century Gothic" panose="020B0502020202020204" pitchFamily="34" charset="0"/>
              </a:rPr>
              <a:t>lunes</a:t>
            </a:r>
          </a:p>
          <a:p>
            <a:endParaRPr lang="en-GB" sz="3600" b="1" dirty="0">
              <a:solidFill>
                <a:srgbClr val="002060"/>
              </a:solidFill>
              <a:latin typeface="Century Gothic" panose="020B0502020202020204" pitchFamily="34" charset="0"/>
            </a:endParaRPr>
          </a:p>
          <a:p>
            <a:r>
              <a:rPr lang="en-GB" sz="3600" b="1" dirty="0" err="1">
                <a:solidFill>
                  <a:srgbClr val="002060"/>
                </a:solidFill>
                <a:latin typeface="Century Gothic" panose="020B0502020202020204" pitchFamily="34" charset="0"/>
              </a:rPr>
              <a:t>jueves</a:t>
            </a:r>
            <a:endParaRPr lang="en-GB" sz="3600" b="1" dirty="0">
              <a:solidFill>
                <a:srgbClr val="002060"/>
              </a:solidFill>
              <a:latin typeface="Century Gothic" panose="020B0502020202020204" pitchFamily="34" charset="0"/>
            </a:endParaRPr>
          </a:p>
          <a:p>
            <a:endParaRPr lang="en-GB" sz="3600" b="1" dirty="0">
              <a:solidFill>
                <a:srgbClr val="002060"/>
              </a:solidFill>
              <a:latin typeface="Century Gothic" panose="020B0502020202020204" pitchFamily="34" charset="0"/>
            </a:endParaRPr>
          </a:p>
          <a:p>
            <a:r>
              <a:rPr lang="en-GB" sz="3600" b="1" dirty="0" err="1">
                <a:solidFill>
                  <a:srgbClr val="002060"/>
                </a:solidFill>
                <a:latin typeface="Century Gothic" panose="020B0502020202020204" pitchFamily="34" charset="0"/>
              </a:rPr>
              <a:t>miércoles</a:t>
            </a:r>
            <a:endParaRPr lang="en-GB" sz="3600" b="1" dirty="0">
              <a:solidFill>
                <a:srgbClr val="002060"/>
              </a:solidFill>
              <a:latin typeface="Century Gothic" panose="020B0502020202020204" pitchFamily="34" charset="0"/>
            </a:endParaRPr>
          </a:p>
        </p:txBody>
      </p:sp>
      <p:sp>
        <p:nvSpPr>
          <p:cNvPr id="7" name="Rectangle: Rounded Corners 6">
            <a:extLst>
              <a:ext uri="{FF2B5EF4-FFF2-40B4-BE49-F238E27FC236}">
                <a16:creationId xmlns:a16="http://schemas.microsoft.com/office/drawing/2014/main" id="{22BA0678-F7E5-493D-BCCE-08F09C0C9D0D}"/>
              </a:ext>
            </a:extLst>
          </p:cNvPr>
          <p:cNvSpPr/>
          <p:nvPr/>
        </p:nvSpPr>
        <p:spPr>
          <a:xfrm>
            <a:off x="8367800" y="5513844"/>
            <a:ext cx="2303929" cy="753035"/>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088125CF-5926-4E3A-8A4B-E9795F874100}"/>
              </a:ext>
            </a:extLst>
          </p:cNvPr>
          <p:cNvSpPr txBox="1"/>
          <p:nvPr/>
        </p:nvSpPr>
        <p:spPr>
          <a:xfrm>
            <a:off x="2019025" y="6057633"/>
            <a:ext cx="2778325" cy="630942"/>
          </a:xfrm>
          <a:prstGeom prst="rect">
            <a:avLst/>
          </a:prstGeom>
          <a:noFill/>
        </p:spPr>
        <p:txBody>
          <a:bodyPr wrap="none" rtlCol="0">
            <a:spAutoFit/>
          </a:bodyPr>
          <a:lstStyle/>
          <a:p>
            <a:r>
              <a:rPr lang="en-GB" sz="3500" b="1" dirty="0">
                <a:solidFill>
                  <a:srgbClr val="002060"/>
                </a:solidFill>
                <a:latin typeface="Century Gothic" panose="020B0502020202020204" pitchFamily="34" charset="0"/>
              </a:rPr>
              <a:t>Wednesday</a:t>
            </a:r>
          </a:p>
        </p:txBody>
      </p:sp>
      <p:pic>
        <p:nvPicPr>
          <p:cNvPr id="3" name="Picture 4" descr="Free calendar calendar icon icon illustration">
            <a:extLst>
              <a:ext uri="{FF2B5EF4-FFF2-40B4-BE49-F238E27FC236}">
                <a16:creationId xmlns:a16="http://schemas.microsoft.com/office/drawing/2014/main" id="{D9820D24-3C08-7573-4DDE-34FBA060162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38" b="99531" l="3438" r="97500">
                        <a14:foregroundMark x1="17500" y1="26250" x2="17500" y2="26250"/>
                        <a14:foregroundMark x1="21875" y1="21875" x2="53125" y2="18750"/>
                        <a14:foregroundMark x1="86875" y1="32500" x2="89531" y2="56719"/>
                        <a14:foregroundMark x1="89531" y1="56719" x2="80625" y2="75313"/>
                        <a14:foregroundMark x1="80625" y1="75313" x2="73750" y2="78125"/>
                        <a14:foregroundMark x1="10938" y1="30469" x2="8125" y2="40469"/>
                        <a14:foregroundMark x1="8125" y1="40469" x2="14688" y2="61563"/>
                        <a14:foregroundMark x1="14688" y1="61563" x2="28906" y2="75938"/>
                        <a14:foregroundMark x1="15313" y1="52812" x2="21719" y2="64844"/>
                        <a14:foregroundMark x1="21719" y1="64844" x2="16875" y2="36875"/>
                        <a14:foregroundMark x1="16875" y1="36875" x2="19844" y2="58906"/>
                        <a14:foregroundMark x1="19844" y1="58906" x2="16875" y2="38594"/>
                        <a14:foregroundMark x1="16875" y1="38594" x2="20625" y2="66563"/>
                        <a14:foregroundMark x1="20625" y1="66563" x2="39219" y2="87656"/>
                        <a14:foregroundMark x1="39219" y1="87656" x2="68125" y2="81875"/>
                        <a14:foregroundMark x1="68125" y1="81875" x2="74375" y2="78438"/>
                        <a14:foregroundMark x1="74375" y1="78438" x2="58594" y2="85313"/>
                        <a14:foregroundMark x1="58594" y1="85313" x2="23906" y2="86719"/>
                        <a14:foregroundMark x1="23906" y1="86719" x2="3906" y2="67188"/>
                        <a14:foregroundMark x1="3906" y1="67188" x2="781" y2="56563"/>
                        <a14:foregroundMark x1="781" y1="56563" x2="7341" y2="24285"/>
                        <a14:foregroundMark x1="19823" y1="10392" x2="26317" y2="6315"/>
                        <a14:foregroundMark x1="8750" y1="17344" x2="9817" y2="16674"/>
                        <a14:foregroundMark x1="31557" y1="3936" x2="44844" y2="4219"/>
                        <a14:foregroundMark x1="44844" y1="4219" x2="48281" y2="6406"/>
                        <a14:foregroundMark x1="48281" y1="6406" x2="12500" y2="34219"/>
                        <a14:foregroundMark x1="12500" y1="34219" x2="10938" y2="36875"/>
                        <a14:foregroundMark x1="7656" y1="46875" x2="6406" y2="54531"/>
                        <a14:foregroundMark x1="6406" y1="54531" x2="3594" y2="46563"/>
                        <a14:foregroundMark x1="3594" y1="46563" x2="5000" y2="33594"/>
                        <a14:foregroundMark x1="5000" y1="33594" x2="2500" y2="42031"/>
                        <a14:foregroundMark x1="2500" y1="42031" x2="3438" y2="33594"/>
                        <a14:foregroundMark x1="3438" y1="33594" x2="4063" y2="38281"/>
                        <a14:foregroundMark x1="18125" y1="20469" x2="13125" y2="28438"/>
                        <a14:foregroundMark x1="13125" y1="28438" x2="30625" y2="8438"/>
                        <a14:foregroundMark x1="30625" y1="8438" x2="16094" y2="27344"/>
                        <a14:foregroundMark x1="16094" y1="27344" x2="32656" y2="11406"/>
                        <a14:foregroundMark x1="32656" y1="11406" x2="14063" y2="31094"/>
                        <a14:foregroundMark x1="51250" y1="10000" x2="63125" y2="14688"/>
                        <a14:foregroundMark x1="63125" y1="14688" x2="50625" y2="18438"/>
                        <a14:foregroundMark x1="50625" y1="18438" x2="60156" y2="14063"/>
                        <a14:foregroundMark x1="60156" y1="14063" x2="52188" y2="11094"/>
                        <a14:foregroundMark x1="55469" y1="5000" x2="70938" y2="17500"/>
                        <a14:foregroundMark x1="70938" y1="17500" x2="80156" y2="33594"/>
                        <a14:foregroundMark x1="80156" y1="33594" x2="81563" y2="25156"/>
                        <a14:foregroundMark x1="81563" y1="25156" x2="87344" y2="26875"/>
                        <a14:foregroundMark x1="87344" y1="26875" x2="76563" y2="18906"/>
                        <a14:foregroundMark x1="76563" y1="18906" x2="88438" y2="28125"/>
                        <a14:foregroundMark x1="88438" y1="28125" x2="87344" y2="21875"/>
                        <a14:foregroundMark x1="85938" y1="20000" x2="70000" y2="11406"/>
                        <a14:foregroundMark x1="70000" y1="11406" x2="75781" y2="12031"/>
                        <a14:foregroundMark x1="42188" y1="1406" x2="50313" y2="938"/>
                        <a14:foregroundMark x1="50313" y1="938" x2="60000" y2="1875"/>
                        <a14:foregroundMark x1="58594" y1="2344" x2="47813" y2="2344"/>
                        <a14:foregroundMark x1="90313" y1="79063" x2="93750" y2="69531"/>
                        <a14:foregroundMark x1="96719" y1="41563" x2="95938" y2="38750"/>
                        <a14:foregroundMark x1="91250" y1="28281" x2="97500" y2="52344"/>
                        <a14:foregroundMark x1="97500" y1="52344" x2="94219" y2="69219"/>
                        <a14:foregroundMark x1="93750" y1="61875" x2="87031" y2="57188"/>
                        <a14:foregroundMark x1="87031" y1="57188" x2="81719" y2="68594"/>
                        <a14:foregroundMark x1="81719" y1="68594" x2="82188" y2="37031"/>
                        <a14:foregroundMark x1="91250" y1="78438" x2="78750" y2="87031"/>
                        <a14:foregroundMark x1="78750" y1="87031" x2="37188" y2="95156"/>
                        <a14:foregroundMark x1="37188" y1="95156" x2="36719" y2="94688"/>
                        <a14:foregroundMark x1="38594" y1="97500" x2="38750" y2="99531"/>
                        <a14:foregroundMark x1="78750" y1="90469" x2="53125" y2="97031"/>
                        <a14:foregroundMark x1="53125" y1="97031" x2="41719" y2="97344"/>
                        <a14:foregroundMark x1="31719" y1="5625" x2="30312" y2="5000"/>
                        <a14:foregroundMark x1="28125" y1="5938" x2="30000" y2="4063"/>
                        <a14:foregroundMark x1="29688" y1="6406" x2="29688" y2="6406"/>
                        <a14:foregroundMark x1="30781" y1="5000" x2="30781" y2="5000"/>
                        <a14:foregroundMark x1="29531" y1="5469" x2="30938" y2="5156"/>
                        <a14:foregroundMark x1="26563" y1="6719" x2="29375" y2="5000"/>
                        <a14:foregroundMark x1="16406" y1="13438" x2="19063" y2="11250"/>
                        <a14:foregroundMark x1="27187" y1="5781" x2="27187" y2="5781"/>
                        <a14:backgroundMark x1="9219" y1="18281" x2="9219" y2="18281"/>
                        <a14:backgroundMark x1="9219" y1="17969" x2="14063" y2="14688"/>
                        <a14:backgroundMark x1="6406" y1="24688" x2="9219" y2="18438"/>
                        <a14:backgroundMark x1="6406" y1="24531" x2="7344" y2="22500"/>
                        <a14:backgroundMark x1="9063" y1="20156" x2="7187" y2="24219"/>
                        <a14:backgroundMark x1="11406" y1="16094" x2="11875" y2="12344"/>
                        <a14:backgroundMark x1="12656" y1="14219" x2="15469" y2="11563"/>
                        <a14:backgroundMark x1="8750" y1="17500" x2="8125" y2="20000"/>
                        <a14:backgroundMark x1="14063" y1="13750" x2="17344" y2="11319"/>
                        <a14:backgroundMark x1="19425" y1="10431" x2="20000" y2="10000"/>
                        <a14:backgroundMark x1="26719" y1="5625" x2="26719" y2="5625"/>
                        <a14:backgroundMark x1="26719" y1="5625" x2="27106" y2="5568"/>
                        <a14:backgroundMark x1="6406" y1="19063" x2="8281" y2="18750"/>
                      </a14:backgroundRemoval>
                    </a14:imgEffect>
                  </a14:imgLayer>
                </a14:imgProps>
              </a:ext>
              <a:ext uri="{28A0092B-C50C-407E-A947-70E740481C1C}">
                <a14:useLocalDpi xmlns:a14="http://schemas.microsoft.com/office/drawing/2010/main" val="0"/>
              </a:ext>
            </a:extLst>
          </a:blip>
          <a:srcRect/>
          <a:stretch>
            <a:fillRect/>
          </a:stretch>
        </p:blipFill>
        <p:spPr bwMode="auto">
          <a:xfrm>
            <a:off x="2684305" y="4350114"/>
            <a:ext cx="1707519" cy="1707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60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319;p15" descr="Speech Icon, Voice, Talking, Audio, Speech">
            <a:extLst>
              <a:ext uri="{FF2B5EF4-FFF2-40B4-BE49-F238E27FC236}">
                <a16:creationId xmlns:a16="http://schemas.microsoft.com/office/drawing/2014/main" id="{424EE1D3-F47B-430A-A7E5-65C66A96204C}"/>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2" name="Title 1">
            <a:extLst>
              <a:ext uri="{FF2B5EF4-FFF2-40B4-BE49-F238E27FC236}">
                <a16:creationId xmlns:a16="http://schemas.microsoft.com/office/drawing/2014/main" id="{86CFED3F-D782-4E7C-B24A-FD6C56651535}"/>
              </a:ext>
            </a:extLst>
          </p:cNvPr>
          <p:cNvSpPr>
            <a:spLocks noGrp="1"/>
          </p:cNvSpPr>
          <p:nvPr>
            <p:ph type="title"/>
          </p:nvPr>
        </p:nvSpPr>
        <p:spPr>
          <a:xfrm>
            <a:off x="10990005" y="1033555"/>
            <a:ext cx="1059466" cy="461665"/>
          </a:xfrm>
          <a:solidFill>
            <a:schemeClr val="accent3">
              <a:lumMod val="60000"/>
              <a:lumOff val="40000"/>
            </a:schemeClr>
          </a:solidFill>
        </p:spPr>
        <p:txBody>
          <a:bodyPr>
            <a:noAutofit/>
          </a:bodyPr>
          <a:lstStyle/>
          <a:p>
            <a:pPr algn="ctr"/>
            <a:r>
              <a:rPr lang="en-GB" sz="2000" b="1" dirty="0" err="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pic>
        <p:nvPicPr>
          <p:cNvPr id="10" name="Picture 9" descr="A picture containing text, toy, doll&#10;&#10;Description automatically generated">
            <a:extLst>
              <a:ext uri="{FF2B5EF4-FFF2-40B4-BE49-F238E27FC236}">
                <a16:creationId xmlns:a16="http://schemas.microsoft.com/office/drawing/2014/main" id="{43E715C8-460E-4045-9669-11D0A787DC69}"/>
              </a:ext>
            </a:extLst>
          </p:cNvPr>
          <p:cNvPicPr>
            <a:picLocks noChangeAspect="1"/>
          </p:cNvPicPr>
          <p:nvPr/>
        </p:nvPicPr>
        <p:blipFill>
          <a:blip r:embed="rId4"/>
          <a:stretch>
            <a:fillRect/>
          </a:stretch>
        </p:blipFill>
        <p:spPr>
          <a:xfrm>
            <a:off x="7791922" y="3022720"/>
            <a:ext cx="2019020" cy="3835280"/>
          </a:xfrm>
          <a:prstGeom prst="rect">
            <a:avLst/>
          </a:prstGeom>
        </p:spPr>
      </p:pic>
      <p:pic>
        <p:nvPicPr>
          <p:cNvPr id="11" name="Picture 10" descr="A picture containing text, toy, doll&#10;&#10;Description automatically generated">
            <a:extLst>
              <a:ext uri="{FF2B5EF4-FFF2-40B4-BE49-F238E27FC236}">
                <a16:creationId xmlns:a16="http://schemas.microsoft.com/office/drawing/2014/main" id="{ED3D5383-47E1-4BCC-9226-5366363D2F4C}"/>
              </a:ext>
            </a:extLst>
          </p:cNvPr>
          <p:cNvPicPr>
            <a:picLocks noChangeAspect="1"/>
          </p:cNvPicPr>
          <p:nvPr/>
        </p:nvPicPr>
        <p:blipFill>
          <a:blip r:embed="rId5"/>
          <a:stretch>
            <a:fillRect/>
          </a:stretch>
        </p:blipFill>
        <p:spPr>
          <a:xfrm>
            <a:off x="-205376" y="2872807"/>
            <a:ext cx="2452424" cy="3985193"/>
          </a:xfrm>
          <a:prstGeom prst="rect">
            <a:avLst/>
          </a:prstGeom>
        </p:spPr>
      </p:pic>
      <p:sp>
        <p:nvSpPr>
          <p:cNvPr id="12" name="Google Shape;155;p7">
            <a:extLst>
              <a:ext uri="{FF2B5EF4-FFF2-40B4-BE49-F238E27FC236}">
                <a16:creationId xmlns:a16="http://schemas.microsoft.com/office/drawing/2014/main" id="{D7FBE961-931F-40AB-9BA2-857704A98C50}"/>
              </a:ext>
            </a:extLst>
          </p:cNvPr>
          <p:cNvSpPr/>
          <p:nvPr/>
        </p:nvSpPr>
        <p:spPr>
          <a:xfrm>
            <a:off x="3400888" y="4939901"/>
            <a:ext cx="3932241" cy="1228227"/>
          </a:xfrm>
          <a:prstGeom prst="wedgeRoundRectCallout">
            <a:avLst>
              <a:gd name="adj1" fmla="val 56027"/>
              <a:gd name="adj2" fmla="val -122969"/>
              <a:gd name="adj3" fmla="val 16667"/>
            </a:avLst>
          </a:prstGeom>
          <a:solidFill>
            <a:srgbClr val="92D050"/>
          </a:solidFill>
          <a:ln w="127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Century Gothic"/>
              <a:buNone/>
            </a:pPr>
            <a:r>
              <a:rPr lang="es-AR" sz="4400" b="1" i="0" u="none" strike="noStrike" cap="none" dirty="0">
                <a:solidFill>
                  <a:srgbClr val="FFFFFF"/>
                </a:solidFill>
                <a:latin typeface="Century Gothic"/>
                <a:ea typeface="Century Gothic"/>
                <a:cs typeface="Century Gothic"/>
                <a:sym typeface="Century Gothic"/>
              </a:rPr>
              <a:t>Es viernes.</a:t>
            </a:r>
          </a:p>
        </p:txBody>
      </p:sp>
      <p:sp>
        <p:nvSpPr>
          <p:cNvPr id="13" name="Google Shape;155;p7">
            <a:extLst>
              <a:ext uri="{FF2B5EF4-FFF2-40B4-BE49-F238E27FC236}">
                <a16:creationId xmlns:a16="http://schemas.microsoft.com/office/drawing/2014/main" id="{DEDE8D4A-F083-4EA6-B419-5CCDE5C344AC}"/>
              </a:ext>
            </a:extLst>
          </p:cNvPr>
          <p:cNvSpPr/>
          <p:nvPr/>
        </p:nvSpPr>
        <p:spPr>
          <a:xfrm>
            <a:off x="1212200" y="347847"/>
            <a:ext cx="7519424" cy="1199112"/>
          </a:xfrm>
          <a:prstGeom prst="wedgeRoundRectCallout">
            <a:avLst>
              <a:gd name="adj1" fmla="val -54109"/>
              <a:gd name="adj2" fmla="val 117895"/>
              <a:gd name="adj3"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Century Gothic"/>
              <a:buNone/>
            </a:pPr>
            <a:r>
              <a:rPr lang="es-AR" sz="4400" b="1" i="0" u="none" strike="noStrike" cap="none" dirty="0">
                <a:solidFill>
                  <a:srgbClr val="FFFFFF"/>
                </a:solidFill>
                <a:latin typeface="Century Gothic"/>
                <a:ea typeface="Century Gothic"/>
                <a:cs typeface="Century Gothic"/>
                <a:sym typeface="Century Gothic"/>
              </a:rPr>
              <a:t>Sof</a:t>
            </a:r>
            <a:r>
              <a:rPr lang="es-AR" sz="4400" b="1" dirty="0">
                <a:solidFill>
                  <a:srgbClr val="FFFFFF"/>
                </a:solidFill>
                <a:latin typeface="Century Gothic"/>
                <a:ea typeface="Century Gothic"/>
                <a:cs typeface="Century Gothic"/>
                <a:sym typeface="Century Gothic"/>
              </a:rPr>
              <a:t>ía</a:t>
            </a:r>
            <a:r>
              <a:rPr lang="es-AR" sz="4400" b="1" i="0" u="none" strike="noStrike" cap="none" dirty="0">
                <a:solidFill>
                  <a:srgbClr val="FFFFFF"/>
                </a:solidFill>
                <a:latin typeface="Century Gothic"/>
                <a:ea typeface="Century Gothic"/>
                <a:cs typeface="Century Gothic"/>
                <a:sym typeface="Century Gothic"/>
              </a:rPr>
              <a:t>, ¿Qué día es hoy?</a:t>
            </a:r>
          </a:p>
        </p:txBody>
      </p:sp>
      <p:sp>
        <p:nvSpPr>
          <p:cNvPr id="14" name="TextBox 13">
            <a:extLst>
              <a:ext uri="{FF2B5EF4-FFF2-40B4-BE49-F238E27FC236}">
                <a16:creationId xmlns:a16="http://schemas.microsoft.com/office/drawing/2014/main" id="{FB7CFBE2-0408-40C1-AA1E-478D0759F878}"/>
              </a:ext>
            </a:extLst>
          </p:cNvPr>
          <p:cNvSpPr txBox="1"/>
          <p:nvPr/>
        </p:nvSpPr>
        <p:spPr>
          <a:xfrm>
            <a:off x="9881279" y="5724907"/>
            <a:ext cx="1391728"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Friday</a:t>
            </a:r>
          </a:p>
        </p:txBody>
      </p:sp>
      <p:pic>
        <p:nvPicPr>
          <p:cNvPr id="3" name="Picture 4" descr="Free calendar calendar icon icon illustration">
            <a:extLst>
              <a:ext uri="{FF2B5EF4-FFF2-40B4-BE49-F238E27FC236}">
                <a16:creationId xmlns:a16="http://schemas.microsoft.com/office/drawing/2014/main" id="{A0CCB156-8EA4-A062-44B9-5903440A426C}"/>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38" b="99531" l="3438" r="97500">
                        <a14:foregroundMark x1="17500" y1="26250" x2="17500" y2="26250"/>
                        <a14:foregroundMark x1="21875" y1="21875" x2="53125" y2="18750"/>
                        <a14:foregroundMark x1="86875" y1="32500" x2="89531" y2="56719"/>
                        <a14:foregroundMark x1="89531" y1="56719" x2="80625" y2="75313"/>
                        <a14:foregroundMark x1="80625" y1="75313" x2="73750" y2="78125"/>
                        <a14:foregroundMark x1="10938" y1="30469" x2="8125" y2="40469"/>
                        <a14:foregroundMark x1="8125" y1="40469" x2="14688" y2="61563"/>
                        <a14:foregroundMark x1="14688" y1="61563" x2="28906" y2="75938"/>
                        <a14:foregroundMark x1="15313" y1="52812" x2="21719" y2="64844"/>
                        <a14:foregroundMark x1="21719" y1="64844" x2="16875" y2="36875"/>
                        <a14:foregroundMark x1="16875" y1="36875" x2="19844" y2="58906"/>
                        <a14:foregroundMark x1="19844" y1="58906" x2="16875" y2="38594"/>
                        <a14:foregroundMark x1="16875" y1="38594" x2="20625" y2="66563"/>
                        <a14:foregroundMark x1="20625" y1="66563" x2="39219" y2="87656"/>
                        <a14:foregroundMark x1="39219" y1="87656" x2="68125" y2="81875"/>
                        <a14:foregroundMark x1="68125" y1="81875" x2="74375" y2="78438"/>
                        <a14:foregroundMark x1="74375" y1="78438" x2="58594" y2="85313"/>
                        <a14:foregroundMark x1="58594" y1="85313" x2="23906" y2="86719"/>
                        <a14:foregroundMark x1="23906" y1="86719" x2="3906" y2="67188"/>
                        <a14:foregroundMark x1="3906" y1="67188" x2="781" y2="56563"/>
                        <a14:foregroundMark x1="781" y1="56563" x2="7341" y2="24285"/>
                        <a14:foregroundMark x1="19823" y1="10392" x2="26317" y2="6315"/>
                        <a14:foregroundMark x1="8750" y1="17344" x2="9817" y2="16674"/>
                        <a14:foregroundMark x1="31557" y1="3936" x2="44844" y2="4219"/>
                        <a14:foregroundMark x1="44844" y1="4219" x2="48281" y2="6406"/>
                        <a14:foregroundMark x1="48281" y1="6406" x2="12500" y2="34219"/>
                        <a14:foregroundMark x1="12500" y1="34219" x2="10938" y2="36875"/>
                        <a14:foregroundMark x1="7656" y1="46875" x2="6406" y2="54531"/>
                        <a14:foregroundMark x1="6406" y1="54531" x2="3594" y2="46563"/>
                        <a14:foregroundMark x1="3594" y1="46563" x2="5000" y2="33594"/>
                        <a14:foregroundMark x1="5000" y1="33594" x2="2500" y2="42031"/>
                        <a14:foregroundMark x1="2500" y1="42031" x2="3438" y2="33594"/>
                        <a14:foregroundMark x1="3438" y1="33594" x2="4063" y2="38281"/>
                        <a14:foregroundMark x1="18125" y1="20469" x2="13125" y2="28438"/>
                        <a14:foregroundMark x1="13125" y1="28438" x2="30625" y2="8438"/>
                        <a14:foregroundMark x1="30625" y1="8438" x2="16094" y2="27344"/>
                        <a14:foregroundMark x1="16094" y1="27344" x2="32656" y2="11406"/>
                        <a14:foregroundMark x1="32656" y1="11406" x2="14063" y2="31094"/>
                        <a14:foregroundMark x1="51250" y1="10000" x2="63125" y2="14688"/>
                        <a14:foregroundMark x1="63125" y1="14688" x2="50625" y2="18438"/>
                        <a14:foregroundMark x1="50625" y1="18438" x2="60156" y2="14063"/>
                        <a14:foregroundMark x1="60156" y1="14063" x2="52188" y2="11094"/>
                        <a14:foregroundMark x1="55469" y1="5000" x2="70938" y2="17500"/>
                        <a14:foregroundMark x1="70938" y1="17500" x2="80156" y2="33594"/>
                        <a14:foregroundMark x1="80156" y1="33594" x2="81563" y2="25156"/>
                        <a14:foregroundMark x1="81563" y1="25156" x2="87344" y2="26875"/>
                        <a14:foregroundMark x1="87344" y1="26875" x2="76563" y2="18906"/>
                        <a14:foregroundMark x1="76563" y1="18906" x2="88438" y2="28125"/>
                        <a14:foregroundMark x1="88438" y1="28125" x2="87344" y2="21875"/>
                        <a14:foregroundMark x1="85938" y1="20000" x2="70000" y2="11406"/>
                        <a14:foregroundMark x1="70000" y1="11406" x2="75781" y2="12031"/>
                        <a14:foregroundMark x1="42188" y1="1406" x2="50313" y2="938"/>
                        <a14:foregroundMark x1="50313" y1="938" x2="60000" y2="1875"/>
                        <a14:foregroundMark x1="58594" y1="2344" x2="47813" y2="2344"/>
                        <a14:foregroundMark x1="90313" y1="79063" x2="93750" y2="69531"/>
                        <a14:foregroundMark x1="96719" y1="41563" x2="95938" y2="38750"/>
                        <a14:foregroundMark x1="91250" y1="28281" x2="97500" y2="52344"/>
                        <a14:foregroundMark x1="97500" y1="52344" x2="94219" y2="69219"/>
                        <a14:foregroundMark x1="93750" y1="61875" x2="87031" y2="57188"/>
                        <a14:foregroundMark x1="87031" y1="57188" x2="81719" y2="68594"/>
                        <a14:foregroundMark x1="81719" y1="68594" x2="82188" y2="37031"/>
                        <a14:foregroundMark x1="91250" y1="78438" x2="78750" y2="87031"/>
                        <a14:foregroundMark x1="78750" y1="87031" x2="37188" y2="95156"/>
                        <a14:foregroundMark x1="37188" y1="95156" x2="36719" y2="94688"/>
                        <a14:foregroundMark x1="38594" y1="97500" x2="38750" y2="99531"/>
                        <a14:foregroundMark x1="78750" y1="90469" x2="53125" y2="97031"/>
                        <a14:foregroundMark x1="53125" y1="97031" x2="41719" y2="97344"/>
                        <a14:foregroundMark x1="31719" y1="5625" x2="30312" y2="5000"/>
                        <a14:foregroundMark x1="28125" y1="5938" x2="30000" y2="4063"/>
                        <a14:foregroundMark x1="29688" y1="6406" x2="29688" y2="6406"/>
                        <a14:foregroundMark x1="30781" y1="5000" x2="30781" y2="5000"/>
                        <a14:foregroundMark x1="29531" y1="5469" x2="30938" y2="5156"/>
                        <a14:foregroundMark x1="26563" y1="6719" x2="29375" y2="5000"/>
                        <a14:foregroundMark x1="16406" y1="13438" x2="19063" y2="11250"/>
                        <a14:foregroundMark x1="27187" y1="5781" x2="27187" y2="5781"/>
                        <a14:backgroundMark x1="9219" y1="18281" x2="9219" y2="18281"/>
                        <a14:backgroundMark x1="9219" y1="17969" x2="14063" y2="14688"/>
                        <a14:backgroundMark x1="6406" y1="24688" x2="9219" y2="18438"/>
                        <a14:backgroundMark x1="6406" y1="24531" x2="7344" y2="22500"/>
                        <a14:backgroundMark x1="9063" y1="20156" x2="7187" y2="24219"/>
                        <a14:backgroundMark x1="11406" y1="16094" x2="11875" y2="12344"/>
                        <a14:backgroundMark x1="12656" y1="14219" x2="15469" y2="11563"/>
                        <a14:backgroundMark x1="8750" y1="17500" x2="8125" y2="20000"/>
                        <a14:backgroundMark x1="14063" y1="13750" x2="17344" y2="11319"/>
                        <a14:backgroundMark x1="19425" y1="10431" x2="20000" y2="10000"/>
                        <a14:backgroundMark x1="26719" y1="5625" x2="26719" y2="5625"/>
                        <a14:backgroundMark x1="26719" y1="5625" x2="27106" y2="5568"/>
                        <a14:backgroundMark x1="6406" y1="19063" x2="8281" y2="18750"/>
                      </a14:backgroundRemoval>
                    </a14:imgEffect>
                  </a14:imgLayer>
                </a14:imgProps>
              </a:ext>
              <a:ext uri="{28A0092B-C50C-407E-A947-70E740481C1C}">
                <a14:useLocalDpi xmlns:a14="http://schemas.microsoft.com/office/drawing/2010/main" val="0"/>
              </a:ext>
            </a:extLst>
          </a:blip>
          <a:srcRect/>
          <a:stretch>
            <a:fillRect/>
          </a:stretch>
        </p:blipFill>
        <p:spPr bwMode="auto">
          <a:xfrm>
            <a:off x="9955094" y="4371975"/>
            <a:ext cx="1347187" cy="1347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29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319;p15" descr="Speech Icon, Voice, Talking, Audio, Speech">
            <a:extLst>
              <a:ext uri="{FF2B5EF4-FFF2-40B4-BE49-F238E27FC236}">
                <a16:creationId xmlns:a16="http://schemas.microsoft.com/office/drawing/2014/main" id="{424EE1D3-F47B-430A-A7E5-65C66A96204C}"/>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2" name="Title 1">
            <a:extLst>
              <a:ext uri="{FF2B5EF4-FFF2-40B4-BE49-F238E27FC236}">
                <a16:creationId xmlns:a16="http://schemas.microsoft.com/office/drawing/2014/main" id="{86CFED3F-D782-4E7C-B24A-FD6C56651535}"/>
              </a:ext>
            </a:extLst>
          </p:cNvPr>
          <p:cNvSpPr>
            <a:spLocks noGrp="1"/>
          </p:cNvSpPr>
          <p:nvPr>
            <p:ph type="title"/>
          </p:nvPr>
        </p:nvSpPr>
        <p:spPr>
          <a:xfrm>
            <a:off x="10990005" y="1033555"/>
            <a:ext cx="1059466" cy="461665"/>
          </a:xfrm>
          <a:solidFill>
            <a:schemeClr val="accent3">
              <a:lumMod val="60000"/>
              <a:lumOff val="40000"/>
            </a:schemeClr>
          </a:solidFill>
        </p:spPr>
        <p:txBody>
          <a:bodyPr>
            <a:noAutofit/>
          </a:bodyPr>
          <a:lstStyle/>
          <a:p>
            <a:pPr algn="ctr"/>
            <a:r>
              <a:rPr lang="en-GB" sz="2000" b="1" dirty="0" err="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pic>
        <p:nvPicPr>
          <p:cNvPr id="16" name="Picture 15" descr="A picture containing text, toy, doll&#10;&#10;Description automatically generated">
            <a:extLst>
              <a:ext uri="{FF2B5EF4-FFF2-40B4-BE49-F238E27FC236}">
                <a16:creationId xmlns:a16="http://schemas.microsoft.com/office/drawing/2014/main" id="{97B034EB-CCD5-433A-9296-0F8756D746A8}"/>
              </a:ext>
            </a:extLst>
          </p:cNvPr>
          <p:cNvPicPr>
            <a:picLocks noChangeAspect="1"/>
          </p:cNvPicPr>
          <p:nvPr/>
        </p:nvPicPr>
        <p:blipFill>
          <a:blip r:embed="rId4"/>
          <a:stretch>
            <a:fillRect/>
          </a:stretch>
        </p:blipFill>
        <p:spPr>
          <a:xfrm>
            <a:off x="-205376" y="3022720"/>
            <a:ext cx="2360170" cy="3835280"/>
          </a:xfrm>
          <a:prstGeom prst="rect">
            <a:avLst/>
          </a:prstGeom>
        </p:spPr>
      </p:pic>
      <p:sp>
        <p:nvSpPr>
          <p:cNvPr id="17" name="Google Shape;155;p7">
            <a:extLst>
              <a:ext uri="{FF2B5EF4-FFF2-40B4-BE49-F238E27FC236}">
                <a16:creationId xmlns:a16="http://schemas.microsoft.com/office/drawing/2014/main" id="{103261EF-4303-4CEC-91D1-E5E6C2927B2F}"/>
              </a:ext>
            </a:extLst>
          </p:cNvPr>
          <p:cNvSpPr/>
          <p:nvPr/>
        </p:nvSpPr>
        <p:spPr>
          <a:xfrm>
            <a:off x="3400888" y="4939901"/>
            <a:ext cx="3932241" cy="1228227"/>
          </a:xfrm>
          <a:prstGeom prst="wedgeRoundRectCallout">
            <a:avLst>
              <a:gd name="adj1" fmla="val 56027"/>
              <a:gd name="adj2" fmla="val -122969"/>
              <a:gd name="adj3" fmla="val 16667"/>
            </a:avLst>
          </a:prstGeom>
          <a:solidFill>
            <a:srgbClr val="92D050"/>
          </a:solidFill>
          <a:ln w="127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Century Gothic"/>
              <a:buNone/>
            </a:pPr>
            <a:r>
              <a:rPr lang="es-AR" sz="4400" b="1" i="0" u="none" strike="noStrike" cap="none" dirty="0">
                <a:solidFill>
                  <a:srgbClr val="FFFFFF"/>
                </a:solidFill>
                <a:latin typeface="Century Gothic"/>
                <a:ea typeface="Century Gothic"/>
                <a:cs typeface="Century Gothic"/>
                <a:sym typeface="Century Gothic"/>
              </a:rPr>
              <a:t>Es sábado.</a:t>
            </a:r>
          </a:p>
        </p:txBody>
      </p:sp>
      <p:sp>
        <p:nvSpPr>
          <p:cNvPr id="18" name="Google Shape;155;p7">
            <a:extLst>
              <a:ext uri="{FF2B5EF4-FFF2-40B4-BE49-F238E27FC236}">
                <a16:creationId xmlns:a16="http://schemas.microsoft.com/office/drawing/2014/main" id="{330C39E8-8FBB-40AD-92DB-5ACC59D728CF}"/>
              </a:ext>
            </a:extLst>
          </p:cNvPr>
          <p:cNvSpPr/>
          <p:nvPr/>
        </p:nvSpPr>
        <p:spPr>
          <a:xfrm>
            <a:off x="1212200" y="347847"/>
            <a:ext cx="6712600" cy="1570252"/>
          </a:xfrm>
          <a:prstGeom prst="wedgeRoundRectCallout">
            <a:avLst>
              <a:gd name="adj1" fmla="val -54109"/>
              <a:gd name="adj2" fmla="val 117895"/>
              <a:gd name="adj3"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Century Gothic"/>
              <a:buNone/>
            </a:pPr>
            <a:r>
              <a:rPr lang="es-AR" sz="4400" b="1" i="0" u="none" strike="noStrike" cap="none" dirty="0">
                <a:solidFill>
                  <a:srgbClr val="FFFFFF"/>
                </a:solidFill>
                <a:latin typeface="Century Gothic"/>
                <a:ea typeface="Century Gothic"/>
                <a:cs typeface="Century Gothic"/>
                <a:sym typeface="Century Gothic"/>
              </a:rPr>
              <a:t>Señor Valero, ¿Qué día es hoy?</a:t>
            </a:r>
          </a:p>
        </p:txBody>
      </p:sp>
      <p:pic>
        <p:nvPicPr>
          <p:cNvPr id="19" name="Picture 2" descr="Teacher, Man, Cartoon, Professor, School, Education">
            <a:extLst>
              <a:ext uri="{FF2B5EF4-FFF2-40B4-BE49-F238E27FC236}">
                <a16:creationId xmlns:a16="http://schemas.microsoft.com/office/drawing/2014/main" id="{1C6F056F-619A-433F-89D9-EF89342BC7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8799" y="1918099"/>
            <a:ext cx="2469951" cy="493990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0EA943DD-454F-4A06-8601-8CCE507D147A}"/>
              </a:ext>
            </a:extLst>
          </p:cNvPr>
          <p:cNvSpPr txBox="1"/>
          <p:nvPr/>
        </p:nvSpPr>
        <p:spPr>
          <a:xfrm>
            <a:off x="9881279" y="5724907"/>
            <a:ext cx="1951175"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Saturday</a:t>
            </a:r>
          </a:p>
        </p:txBody>
      </p:sp>
      <p:pic>
        <p:nvPicPr>
          <p:cNvPr id="3" name="Picture 4" descr="Free calendar calendar icon icon illustration">
            <a:extLst>
              <a:ext uri="{FF2B5EF4-FFF2-40B4-BE49-F238E27FC236}">
                <a16:creationId xmlns:a16="http://schemas.microsoft.com/office/drawing/2014/main" id="{FCDAB6F8-B248-9DE1-6E3C-E6E951EA058B}"/>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38" b="99531" l="3438" r="97500">
                        <a14:foregroundMark x1="17500" y1="26250" x2="17500" y2="26250"/>
                        <a14:foregroundMark x1="21875" y1="21875" x2="53125" y2="18750"/>
                        <a14:foregroundMark x1="86875" y1="32500" x2="89531" y2="56719"/>
                        <a14:foregroundMark x1="89531" y1="56719" x2="80625" y2="75313"/>
                        <a14:foregroundMark x1="80625" y1="75313" x2="73750" y2="78125"/>
                        <a14:foregroundMark x1="10938" y1="30469" x2="8125" y2="40469"/>
                        <a14:foregroundMark x1="8125" y1="40469" x2="14688" y2="61563"/>
                        <a14:foregroundMark x1="14688" y1="61563" x2="28906" y2="75938"/>
                        <a14:foregroundMark x1="15313" y1="52812" x2="21719" y2="64844"/>
                        <a14:foregroundMark x1="21719" y1="64844" x2="16875" y2="36875"/>
                        <a14:foregroundMark x1="16875" y1="36875" x2="19844" y2="58906"/>
                        <a14:foregroundMark x1="19844" y1="58906" x2="16875" y2="38594"/>
                        <a14:foregroundMark x1="16875" y1="38594" x2="20625" y2="66563"/>
                        <a14:foregroundMark x1="20625" y1="66563" x2="39219" y2="87656"/>
                        <a14:foregroundMark x1="39219" y1="87656" x2="68125" y2="81875"/>
                        <a14:foregroundMark x1="68125" y1="81875" x2="74375" y2="78438"/>
                        <a14:foregroundMark x1="74375" y1="78438" x2="58594" y2="85313"/>
                        <a14:foregroundMark x1="58594" y1="85313" x2="23906" y2="86719"/>
                        <a14:foregroundMark x1="23906" y1="86719" x2="3906" y2="67188"/>
                        <a14:foregroundMark x1="3906" y1="67188" x2="781" y2="56563"/>
                        <a14:foregroundMark x1="781" y1="56563" x2="7341" y2="24285"/>
                        <a14:foregroundMark x1="19823" y1="10392" x2="26317" y2="6315"/>
                        <a14:foregroundMark x1="8750" y1="17344" x2="9817" y2="16674"/>
                        <a14:foregroundMark x1="31557" y1="3936" x2="44844" y2="4219"/>
                        <a14:foregroundMark x1="44844" y1="4219" x2="48281" y2="6406"/>
                        <a14:foregroundMark x1="48281" y1="6406" x2="12500" y2="34219"/>
                        <a14:foregroundMark x1="12500" y1="34219" x2="10938" y2="36875"/>
                        <a14:foregroundMark x1="7656" y1="46875" x2="6406" y2="54531"/>
                        <a14:foregroundMark x1="6406" y1="54531" x2="3594" y2="46563"/>
                        <a14:foregroundMark x1="3594" y1="46563" x2="5000" y2="33594"/>
                        <a14:foregroundMark x1="5000" y1="33594" x2="2500" y2="42031"/>
                        <a14:foregroundMark x1="2500" y1="42031" x2="3438" y2="33594"/>
                        <a14:foregroundMark x1="3438" y1="33594" x2="4063" y2="38281"/>
                        <a14:foregroundMark x1="18125" y1="20469" x2="13125" y2="28438"/>
                        <a14:foregroundMark x1="13125" y1="28438" x2="30625" y2="8438"/>
                        <a14:foregroundMark x1="30625" y1="8438" x2="16094" y2="27344"/>
                        <a14:foregroundMark x1="16094" y1="27344" x2="32656" y2="11406"/>
                        <a14:foregroundMark x1="32656" y1="11406" x2="14063" y2="31094"/>
                        <a14:foregroundMark x1="51250" y1="10000" x2="63125" y2="14688"/>
                        <a14:foregroundMark x1="63125" y1="14688" x2="50625" y2="18438"/>
                        <a14:foregroundMark x1="50625" y1="18438" x2="60156" y2="14063"/>
                        <a14:foregroundMark x1="60156" y1="14063" x2="52188" y2="11094"/>
                        <a14:foregroundMark x1="55469" y1="5000" x2="70938" y2="17500"/>
                        <a14:foregroundMark x1="70938" y1="17500" x2="80156" y2="33594"/>
                        <a14:foregroundMark x1="80156" y1="33594" x2="81563" y2="25156"/>
                        <a14:foregroundMark x1="81563" y1="25156" x2="87344" y2="26875"/>
                        <a14:foregroundMark x1="87344" y1="26875" x2="76563" y2="18906"/>
                        <a14:foregroundMark x1="76563" y1="18906" x2="88438" y2="28125"/>
                        <a14:foregroundMark x1="88438" y1="28125" x2="87344" y2="21875"/>
                        <a14:foregroundMark x1="85938" y1="20000" x2="70000" y2="11406"/>
                        <a14:foregroundMark x1="70000" y1="11406" x2="75781" y2="12031"/>
                        <a14:foregroundMark x1="42188" y1="1406" x2="50313" y2="938"/>
                        <a14:foregroundMark x1="50313" y1="938" x2="60000" y2="1875"/>
                        <a14:foregroundMark x1="58594" y1="2344" x2="47813" y2="2344"/>
                        <a14:foregroundMark x1="90313" y1="79063" x2="93750" y2="69531"/>
                        <a14:foregroundMark x1="96719" y1="41563" x2="95938" y2="38750"/>
                        <a14:foregroundMark x1="91250" y1="28281" x2="97500" y2="52344"/>
                        <a14:foregroundMark x1="97500" y1="52344" x2="94219" y2="69219"/>
                        <a14:foregroundMark x1="93750" y1="61875" x2="87031" y2="57188"/>
                        <a14:foregroundMark x1="87031" y1="57188" x2="81719" y2="68594"/>
                        <a14:foregroundMark x1="81719" y1="68594" x2="82188" y2="37031"/>
                        <a14:foregroundMark x1="91250" y1="78438" x2="78750" y2="87031"/>
                        <a14:foregroundMark x1="78750" y1="87031" x2="37188" y2="95156"/>
                        <a14:foregroundMark x1="37188" y1="95156" x2="36719" y2="94688"/>
                        <a14:foregroundMark x1="38594" y1="97500" x2="38750" y2="99531"/>
                        <a14:foregroundMark x1="78750" y1="90469" x2="53125" y2="97031"/>
                        <a14:foregroundMark x1="53125" y1="97031" x2="41719" y2="97344"/>
                        <a14:foregroundMark x1="31719" y1="5625" x2="30312" y2="5000"/>
                        <a14:foregroundMark x1="28125" y1="5938" x2="30000" y2="4063"/>
                        <a14:foregroundMark x1="29688" y1="6406" x2="29688" y2="6406"/>
                        <a14:foregroundMark x1="30781" y1="5000" x2="30781" y2="5000"/>
                        <a14:foregroundMark x1="29531" y1="5469" x2="30938" y2="5156"/>
                        <a14:foregroundMark x1="26563" y1="6719" x2="29375" y2="5000"/>
                        <a14:foregroundMark x1="16406" y1="13438" x2="19063" y2="11250"/>
                        <a14:foregroundMark x1="27187" y1="5781" x2="27187" y2="5781"/>
                        <a14:backgroundMark x1="9219" y1="18281" x2="9219" y2="18281"/>
                        <a14:backgroundMark x1="9219" y1="17969" x2="14063" y2="14688"/>
                        <a14:backgroundMark x1="6406" y1="24688" x2="9219" y2="18438"/>
                        <a14:backgroundMark x1="6406" y1="24531" x2="7344" y2="22500"/>
                        <a14:backgroundMark x1="9063" y1="20156" x2="7187" y2="24219"/>
                        <a14:backgroundMark x1="11406" y1="16094" x2="11875" y2="12344"/>
                        <a14:backgroundMark x1="12656" y1="14219" x2="15469" y2="11563"/>
                        <a14:backgroundMark x1="8750" y1="17500" x2="8125" y2="20000"/>
                        <a14:backgroundMark x1="14063" y1="13750" x2="17344" y2="11319"/>
                        <a14:backgroundMark x1="19425" y1="10431" x2="20000" y2="10000"/>
                        <a14:backgroundMark x1="26719" y1="5625" x2="26719" y2="5625"/>
                        <a14:backgroundMark x1="26719" y1="5625" x2="27106" y2="5568"/>
                        <a14:backgroundMark x1="6406" y1="19063" x2="8281" y2="18750"/>
                      </a14:backgroundRemoval>
                    </a14:imgEffect>
                  </a14:imgLayer>
                </a14:imgProps>
              </a:ext>
              <a:ext uri="{28A0092B-C50C-407E-A947-70E740481C1C}">
                <a14:useLocalDpi xmlns:a14="http://schemas.microsoft.com/office/drawing/2010/main" val="0"/>
              </a:ext>
            </a:extLst>
          </a:blip>
          <a:srcRect/>
          <a:stretch>
            <a:fillRect/>
          </a:stretch>
        </p:blipFill>
        <p:spPr bwMode="auto">
          <a:xfrm>
            <a:off x="10039210" y="4220374"/>
            <a:ext cx="1590815" cy="1590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92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319;p15" descr="Speech Icon, Voice, Talking, Audio, Speech">
            <a:extLst>
              <a:ext uri="{FF2B5EF4-FFF2-40B4-BE49-F238E27FC236}">
                <a16:creationId xmlns:a16="http://schemas.microsoft.com/office/drawing/2014/main" id="{424EE1D3-F47B-430A-A7E5-65C66A96204C}"/>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2" name="Title 1">
            <a:extLst>
              <a:ext uri="{FF2B5EF4-FFF2-40B4-BE49-F238E27FC236}">
                <a16:creationId xmlns:a16="http://schemas.microsoft.com/office/drawing/2014/main" id="{86CFED3F-D782-4E7C-B24A-FD6C56651535}"/>
              </a:ext>
            </a:extLst>
          </p:cNvPr>
          <p:cNvSpPr>
            <a:spLocks noGrp="1"/>
          </p:cNvSpPr>
          <p:nvPr>
            <p:ph type="title"/>
          </p:nvPr>
        </p:nvSpPr>
        <p:spPr>
          <a:xfrm>
            <a:off x="10990005" y="1033555"/>
            <a:ext cx="1059466" cy="461665"/>
          </a:xfrm>
          <a:solidFill>
            <a:schemeClr val="accent3">
              <a:lumMod val="60000"/>
              <a:lumOff val="40000"/>
            </a:schemeClr>
          </a:solidFill>
        </p:spPr>
        <p:txBody>
          <a:bodyPr>
            <a:noAutofit/>
          </a:bodyPr>
          <a:lstStyle/>
          <a:p>
            <a:pPr algn="ctr"/>
            <a:r>
              <a:rPr lang="en-GB" sz="2000" b="1" dirty="0" err="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pic>
        <p:nvPicPr>
          <p:cNvPr id="4" name="Picture 3" descr="A picture containing text, toy, doll&#10;&#10;Description automatically generated">
            <a:extLst>
              <a:ext uri="{FF2B5EF4-FFF2-40B4-BE49-F238E27FC236}">
                <a16:creationId xmlns:a16="http://schemas.microsoft.com/office/drawing/2014/main" id="{39CBCDC1-1D33-4669-8418-78566136F543}"/>
              </a:ext>
            </a:extLst>
          </p:cNvPr>
          <p:cNvPicPr>
            <a:picLocks noChangeAspect="1"/>
          </p:cNvPicPr>
          <p:nvPr/>
        </p:nvPicPr>
        <p:blipFill>
          <a:blip r:embed="rId4"/>
          <a:stretch>
            <a:fillRect/>
          </a:stretch>
        </p:blipFill>
        <p:spPr>
          <a:xfrm>
            <a:off x="-205376" y="3022720"/>
            <a:ext cx="2360170" cy="3835280"/>
          </a:xfrm>
          <a:prstGeom prst="rect">
            <a:avLst/>
          </a:prstGeom>
        </p:spPr>
      </p:pic>
      <p:sp>
        <p:nvSpPr>
          <p:cNvPr id="6" name="Google Shape;155;p7">
            <a:extLst>
              <a:ext uri="{FF2B5EF4-FFF2-40B4-BE49-F238E27FC236}">
                <a16:creationId xmlns:a16="http://schemas.microsoft.com/office/drawing/2014/main" id="{3F1B4086-8FD1-436A-9BEE-9F952F27C433}"/>
              </a:ext>
            </a:extLst>
          </p:cNvPr>
          <p:cNvSpPr/>
          <p:nvPr/>
        </p:nvSpPr>
        <p:spPr>
          <a:xfrm>
            <a:off x="3400888" y="4939901"/>
            <a:ext cx="3932241" cy="1228227"/>
          </a:xfrm>
          <a:prstGeom prst="wedgeRoundRectCallout">
            <a:avLst>
              <a:gd name="adj1" fmla="val 56027"/>
              <a:gd name="adj2" fmla="val -122969"/>
              <a:gd name="adj3" fmla="val 16667"/>
            </a:avLst>
          </a:prstGeom>
          <a:solidFill>
            <a:srgbClr val="92D050"/>
          </a:solidFill>
          <a:ln w="127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Century Gothic"/>
              <a:buNone/>
            </a:pPr>
            <a:r>
              <a:rPr lang="es-AR" sz="4400" b="1" i="0" u="none" strike="noStrike" cap="none" dirty="0">
                <a:solidFill>
                  <a:srgbClr val="FFFFFF"/>
                </a:solidFill>
                <a:latin typeface="Century Gothic"/>
                <a:ea typeface="Century Gothic"/>
                <a:cs typeface="Century Gothic"/>
                <a:sym typeface="Century Gothic"/>
              </a:rPr>
              <a:t>Es domingo.</a:t>
            </a:r>
          </a:p>
        </p:txBody>
      </p:sp>
      <p:sp>
        <p:nvSpPr>
          <p:cNvPr id="7" name="Google Shape;155;p7">
            <a:extLst>
              <a:ext uri="{FF2B5EF4-FFF2-40B4-BE49-F238E27FC236}">
                <a16:creationId xmlns:a16="http://schemas.microsoft.com/office/drawing/2014/main" id="{84110A19-FF0C-4143-9229-36106F084FDD}"/>
              </a:ext>
            </a:extLst>
          </p:cNvPr>
          <p:cNvSpPr/>
          <p:nvPr/>
        </p:nvSpPr>
        <p:spPr>
          <a:xfrm>
            <a:off x="1212200" y="347847"/>
            <a:ext cx="7519424" cy="1570252"/>
          </a:xfrm>
          <a:prstGeom prst="wedgeRoundRectCallout">
            <a:avLst>
              <a:gd name="adj1" fmla="val -54109"/>
              <a:gd name="adj2" fmla="val 117895"/>
              <a:gd name="adj3"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Century Gothic"/>
              <a:buNone/>
            </a:pPr>
            <a:r>
              <a:rPr lang="es-AR" sz="4400" b="1" i="0" u="none" strike="noStrike" cap="none" dirty="0">
                <a:solidFill>
                  <a:srgbClr val="FFFFFF"/>
                </a:solidFill>
                <a:latin typeface="Century Gothic"/>
                <a:ea typeface="Century Gothic"/>
                <a:cs typeface="Century Gothic"/>
                <a:sym typeface="Century Gothic"/>
              </a:rPr>
              <a:t>Rubén, ¿Qué día es hoy?</a:t>
            </a:r>
          </a:p>
        </p:txBody>
      </p:sp>
      <p:pic>
        <p:nvPicPr>
          <p:cNvPr id="8" name="Picture 7" descr="A picture containing text, toy, doll&#10;&#10;Description automatically generated">
            <a:extLst>
              <a:ext uri="{FF2B5EF4-FFF2-40B4-BE49-F238E27FC236}">
                <a16:creationId xmlns:a16="http://schemas.microsoft.com/office/drawing/2014/main" id="{0E8F5890-49C3-407F-BDC5-4779BEAD726B}"/>
              </a:ext>
            </a:extLst>
          </p:cNvPr>
          <p:cNvPicPr>
            <a:picLocks noChangeAspect="1"/>
          </p:cNvPicPr>
          <p:nvPr/>
        </p:nvPicPr>
        <p:blipFill>
          <a:blip r:embed="rId5"/>
          <a:stretch>
            <a:fillRect/>
          </a:stretch>
        </p:blipFill>
        <p:spPr>
          <a:xfrm>
            <a:off x="7709501" y="2885572"/>
            <a:ext cx="2328904" cy="3972428"/>
          </a:xfrm>
          <a:prstGeom prst="rect">
            <a:avLst/>
          </a:prstGeom>
        </p:spPr>
      </p:pic>
      <p:sp>
        <p:nvSpPr>
          <p:cNvPr id="9" name="TextBox 8">
            <a:extLst>
              <a:ext uri="{FF2B5EF4-FFF2-40B4-BE49-F238E27FC236}">
                <a16:creationId xmlns:a16="http://schemas.microsoft.com/office/drawing/2014/main" id="{5E76C989-44AB-4A13-86D2-446E94B12580}"/>
              </a:ext>
            </a:extLst>
          </p:cNvPr>
          <p:cNvSpPr txBox="1"/>
          <p:nvPr/>
        </p:nvSpPr>
        <p:spPr>
          <a:xfrm>
            <a:off x="9881279" y="5724907"/>
            <a:ext cx="1672253"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Sunday</a:t>
            </a:r>
          </a:p>
        </p:txBody>
      </p:sp>
      <p:pic>
        <p:nvPicPr>
          <p:cNvPr id="3" name="Picture 4" descr="Free calendar calendar icon icon illustration">
            <a:extLst>
              <a:ext uri="{FF2B5EF4-FFF2-40B4-BE49-F238E27FC236}">
                <a16:creationId xmlns:a16="http://schemas.microsoft.com/office/drawing/2014/main" id="{9D650AB2-1309-E120-72CD-1C16D9ACB455}"/>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38" b="99531" l="3438" r="97500">
                        <a14:foregroundMark x1="17500" y1="26250" x2="17500" y2="26250"/>
                        <a14:foregroundMark x1="21875" y1="21875" x2="53125" y2="18750"/>
                        <a14:foregroundMark x1="86875" y1="32500" x2="89531" y2="56719"/>
                        <a14:foregroundMark x1="89531" y1="56719" x2="80625" y2="75313"/>
                        <a14:foregroundMark x1="80625" y1="75313" x2="73750" y2="78125"/>
                        <a14:foregroundMark x1="10938" y1="30469" x2="8125" y2="40469"/>
                        <a14:foregroundMark x1="8125" y1="40469" x2="14688" y2="61563"/>
                        <a14:foregroundMark x1="14688" y1="61563" x2="28906" y2="75938"/>
                        <a14:foregroundMark x1="15313" y1="52812" x2="21719" y2="64844"/>
                        <a14:foregroundMark x1="21719" y1="64844" x2="16875" y2="36875"/>
                        <a14:foregroundMark x1="16875" y1="36875" x2="19844" y2="58906"/>
                        <a14:foregroundMark x1="19844" y1="58906" x2="16875" y2="38594"/>
                        <a14:foregroundMark x1="16875" y1="38594" x2="20625" y2="66563"/>
                        <a14:foregroundMark x1="20625" y1="66563" x2="39219" y2="87656"/>
                        <a14:foregroundMark x1="39219" y1="87656" x2="68125" y2="81875"/>
                        <a14:foregroundMark x1="68125" y1="81875" x2="74375" y2="78438"/>
                        <a14:foregroundMark x1="74375" y1="78438" x2="58594" y2="85313"/>
                        <a14:foregroundMark x1="58594" y1="85313" x2="23906" y2="86719"/>
                        <a14:foregroundMark x1="23906" y1="86719" x2="3906" y2="67188"/>
                        <a14:foregroundMark x1="3906" y1="67188" x2="781" y2="56563"/>
                        <a14:foregroundMark x1="781" y1="56563" x2="7341" y2="24285"/>
                        <a14:foregroundMark x1="19823" y1="10392" x2="26317" y2="6315"/>
                        <a14:foregroundMark x1="8750" y1="17344" x2="9817" y2="16674"/>
                        <a14:foregroundMark x1="31557" y1="3936" x2="44844" y2="4219"/>
                        <a14:foregroundMark x1="44844" y1="4219" x2="48281" y2="6406"/>
                        <a14:foregroundMark x1="48281" y1="6406" x2="12500" y2="34219"/>
                        <a14:foregroundMark x1="12500" y1="34219" x2="10938" y2="36875"/>
                        <a14:foregroundMark x1="7656" y1="46875" x2="6406" y2="54531"/>
                        <a14:foregroundMark x1="6406" y1="54531" x2="3594" y2="46563"/>
                        <a14:foregroundMark x1="3594" y1="46563" x2="5000" y2="33594"/>
                        <a14:foregroundMark x1="5000" y1="33594" x2="2500" y2="42031"/>
                        <a14:foregroundMark x1="2500" y1="42031" x2="3438" y2="33594"/>
                        <a14:foregroundMark x1="3438" y1="33594" x2="4063" y2="38281"/>
                        <a14:foregroundMark x1="18125" y1="20469" x2="13125" y2="28438"/>
                        <a14:foregroundMark x1="13125" y1="28438" x2="30625" y2="8438"/>
                        <a14:foregroundMark x1="30625" y1="8438" x2="16094" y2="27344"/>
                        <a14:foregroundMark x1="16094" y1="27344" x2="32656" y2="11406"/>
                        <a14:foregroundMark x1="32656" y1="11406" x2="14063" y2="31094"/>
                        <a14:foregroundMark x1="51250" y1="10000" x2="63125" y2="14688"/>
                        <a14:foregroundMark x1="63125" y1="14688" x2="50625" y2="18438"/>
                        <a14:foregroundMark x1="50625" y1="18438" x2="60156" y2="14063"/>
                        <a14:foregroundMark x1="60156" y1="14063" x2="52188" y2="11094"/>
                        <a14:foregroundMark x1="55469" y1="5000" x2="70938" y2="17500"/>
                        <a14:foregroundMark x1="70938" y1="17500" x2="80156" y2="33594"/>
                        <a14:foregroundMark x1="80156" y1="33594" x2="81563" y2="25156"/>
                        <a14:foregroundMark x1="81563" y1="25156" x2="87344" y2="26875"/>
                        <a14:foregroundMark x1="87344" y1="26875" x2="76563" y2="18906"/>
                        <a14:foregroundMark x1="76563" y1="18906" x2="88438" y2="28125"/>
                        <a14:foregroundMark x1="88438" y1="28125" x2="87344" y2="21875"/>
                        <a14:foregroundMark x1="85938" y1="20000" x2="70000" y2="11406"/>
                        <a14:foregroundMark x1="70000" y1="11406" x2="75781" y2="12031"/>
                        <a14:foregroundMark x1="42188" y1="1406" x2="50313" y2="938"/>
                        <a14:foregroundMark x1="50313" y1="938" x2="60000" y2="1875"/>
                        <a14:foregroundMark x1="58594" y1="2344" x2="47813" y2="2344"/>
                        <a14:foregroundMark x1="90313" y1="79063" x2="93750" y2="69531"/>
                        <a14:foregroundMark x1="96719" y1="41563" x2="95938" y2="38750"/>
                        <a14:foregroundMark x1="91250" y1="28281" x2="97500" y2="52344"/>
                        <a14:foregroundMark x1="97500" y1="52344" x2="94219" y2="69219"/>
                        <a14:foregroundMark x1="93750" y1="61875" x2="87031" y2="57188"/>
                        <a14:foregroundMark x1="87031" y1="57188" x2="81719" y2="68594"/>
                        <a14:foregroundMark x1="81719" y1="68594" x2="82188" y2="37031"/>
                        <a14:foregroundMark x1="91250" y1="78438" x2="78750" y2="87031"/>
                        <a14:foregroundMark x1="78750" y1="87031" x2="37188" y2="95156"/>
                        <a14:foregroundMark x1="37188" y1="95156" x2="36719" y2="94688"/>
                        <a14:foregroundMark x1="38594" y1="97500" x2="38750" y2="99531"/>
                        <a14:foregroundMark x1="78750" y1="90469" x2="53125" y2="97031"/>
                        <a14:foregroundMark x1="53125" y1="97031" x2="41719" y2="97344"/>
                        <a14:foregroundMark x1="31719" y1="5625" x2="30312" y2="5000"/>
                        <a14:foregroundMark x1="28125" y1="5938" x2="30000" y2="4063"/>
                        <a14:foregroundMark x1="29688" y1="6406" x2="29688" y2="6406"/>
                        <a14:foregroundMark x1="30781" y1="5000" x2="30781" y2="5000"/>
                        <a14:foregroundMark x1="29531" y1="5469" x2="30938" y2="5156"/>
                        <a14:foregroundMark x1="26563" y1="6719" x2="29375" y2="5000"/>
                        <a14:foregroundMark x1="16406" y1="13438" x2="19063" y2="11250"/>
                        <a14:foregroundMark x1="27187" y1="5781" x2="27187" y2="5781"/>
                        <a14:backgroundMark x1="9219" y1="18281" x2="9219" y2="18281"/>
                        <a14:backgroundMark x1="9219" y1="17969" x2="14063" y2="14688"/>
                        <a14:backgroundMark x1="6406" y1="24688" x2="9219" y2="18438"/>
                        <a14:backgroundMark x1="6406" y1="24531" x2="7344" y2="22500"/>
                        <a14:backgroundMark x1="9063" y1="20156" x2="7187" y2="24219"/>
                        <a14:backgroundMark x1="11406" y1="16094" x2="11875" y2="12344"/>
                        <a14:backgroundMark x1="12656" y1="14219" x2="15469" y2="11563"/>
                        <a14:backgroundMark x1="8750" y1="17500" x2="8125" y2="20000"/>
                        <a14:backgroundMark x1="14063" y1="13750" x2="17344" y2="11319"/>
                        <a14:backgroundMark x1="19425" y1="10431" x2="20000" y2="10000"/>
                        <a14:backgroundMark x1="26719" y1="5625" x2="26719" y2="5625"/>
                        <a14:backgroundMark x1="26719" y1="5625" x2="27106" y2="5568"/>
                        <a14:backgroundMark x1="6406" y1="19063" x2="8281" y2="18750"/>
                      </a14:backgroundRemoval>
                    </a14:imgEffect>
                  </a14:imgLayer>
                </a14:imgProps>
              </a:ext>
              <a:ext uri="{28A0092B-C50C-407E-A947-70E740481C1C}">
                <a14:useLocalDpi xmlns:a14="http://schemas.microsoft.com/office/drawing/2010/main" val="0"/>
              </a:ext>
            </a:extLst>
          </a:blip>
          <a:srcRect/>
          <a:stretch>
            <a:fillRect/>
          </a:stretch>
        </p:blipFill>
        <p:spPr bwMode="auto">
          <a:xfrm>
            <a:off x="9953485" y="4220374"/>
            <a:ext cx="1590815" cy="1590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879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319;p15" descr="Speech Icon, Voice, Talking, Audio, Speech">
            <a:extLst>
              <a:ext uri="{FF2B5EF4-FFF2-40B4-BE49-F238E27FC236}">
                <a16:creationId xmlns:a16="http://schemas.microsoft.com/office/drawing/2014/main" id="{424EE1D3-F47B-430A-A7E5-65C66A96204C}"/>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2" name="Title 1">
            <a:extLst>
              <a:ext uri="{FF2B5EF4-FFF2-40B4-BE49-F238E27FC236}">
                <a16:creationId xmlns:a16="http://schemas.microsoft.com/office/drawing/2014/main" id="{86CFED3F-D782-4E7C-B24A-FD6C56651535}"/>
              </a:ext>
            </a:extLst>
          </p:cNvPr>
          <p:cNvSpPr>
            <a:spLocks noGrp="1"/>
          </p:cNvSpPr>
          <p:nvPr>
            <p:ph type="title"/>
          </p:nvPr>
        </p:nvSpPr>
        <p:spPr>
          <a:xfrm>
            <a:off x="10990005" y="1033555"/>
            <a:ext cx="1059466" cy="461665"/>
          </a:xfrm>
          <a:solidFill>
            <a:schemeClr val="accent3">
              <a:lumMod val="60000"/>
              <a:lumOff val="40000"/>
            </a:schemeClr>
          </a:solidFill>
        </p:spPr>
        <p:txBody>
          <a:bodyPr>
            <a:noAutofit/>
          </a:bodyPr>
          <a:lstStyle/>
          <a:p>
            <a:pPr algn="ctr"/>
            <a:r>
              <a:rPr lang="en-GB" sz="2000" b="1" dirty="0" err="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sp>
        <p:nvSpPr>
          <p:cNvPr id="4" name="Google Shape;155;p7">
            <a:extLst>
              <a:ext uri="{FF2B5EF4-FFF2-40B4-BE49-F238E27FC236}">
                <a16:creationId xmlns:a16="http://schemas.microsoft.com/office/drawing/2014/main" id="{E3DD253D-B657-4F3B-A23E-EAA7E3C7A1FC}"/>
              </a:ext>
            </a:extLst>
          </p:cNvPr>
          <p:cNvSpPr/>
          <p:nvPr/>
        </p:nvSpPr>
        <p:spPr>
          <a:xfrm>
            <a:off x="1212200" y="347847"/>
            <a:ext cx="7519424" cy="1199112"/>
          </a:xfrm>
          <a:prstGeom prst="wedgeRoundRectCallout">
            <a:avLst>
              <a:gd name="adj1" fmla="val -54109"/>
              <a:gd name="adj2" fmla="val 117895"/>
              <a:gd name="adj3"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Century Gothic"/>
              <a:buNone/>
            </a:pPr>
            <a:r>
              <a:rPr lang="es-AR" sz="4400" b="1" i="0" u="none" strike="noStrike" cap="none" dirty="0">
                <a:solidFill>
                  <a:srgbClr val="FFFFFF"/>
                </a:solidFill>
                <a:latin typeface="Century Gothic"/>
                <a:ea typeface="Century Gothic"/>
                <a:cs typeface="Century Gothic"/>
                <a:sym typeface="Century Gothic"/>
              </a:rPr>
              <a:t>¿Qué día es hoy, clase?</a:t>
            </a:r>
          </a:p>
        </p:txBody>
      </p:sp>
      <p:sp>
        <p:nvSpPr>
          <p:cNvPr id="6" name="TextBox 5">
            <a:extLst>
              <a:ext uri="{FF2B5EF4-FFF2-40B4-BE49-F238E27FC236}">
                <a16:creationId xmlns:a16="http://schemas.microsoft.com/office/drawing/2014/main" id="{D88EC1A4-EE7F-4E4F-A108-53428B6EF509}"/>
              </a:ext>
            </a:extLst>
          </p:cNvPr>
          <p:cNvSpPr txBox="1"/>
          <p:nvPr/>
        </p:nvSpPr>
        <p:spPr>
          <a:xfrm>
            <a:off x="8271492" y="2296561"/>
            <a:ext cx="1901483" cy="3970318"/>
          </a:xfrm>
          <a:prstGeom prst="rect">
            <a:avLst/>
          </a:prstGeom>
          <a:noFill/>
        </p:spPr>
        <p:txBody>
          <a:bodyPr wrap="none" rtlCol="0">
            <a:spAutoFit/>
          </a:bodyPr>
          <a:lstStyle/>
          <a:p>
            <a:r>
              <a:rPr lang="en-GB" sz="3600" b="1" dirty="0" err="1">
                <a:solidFill>
                  <a:srgbClr val="002060"/>
                </a:solidFill>
                <a:latin typeface="Century Gothic" panose="020B0502020202020204" pitchFamily="34" charset="0"/>
              </a:rPr>
              <a:t>jueves</a:t>
            </a:r>
            <a:endParaRPr lang="en-GB" sz="3600" b="1" dirty="0">
              <a:solidFill>
                <a:srgbClr val="002060"/>
              </a:solidFill>
              <a:latin typeface="Century Gothic" panose="020B0502020202020204" pitchFamily="34" charset="0"/>
            </a:endParaRPr>
          </a:p>
          <a:p>
            <a:endParaRPr lang="en-GB" sz="3600" b="1" dirty="0">
              <a:solidFill>
                <a:srgbClr val="002060"/>
              </a:solidFill>
              <a:latin typeface="Century Gothic" panose="020B0502020202020204" pitchFamily="34" charset="0"/>
            </a:endParaRPr>
          </a:p>
          <a:p>
            <a:r>
              <a:rPr lang="en-GB" sz="3600" b="1" dirty="0">
                <a:solidFill>
                  <a:srgbClr val="002060"/>
                </a:solidFill>
                <a:latin typeface="Century Gothic" panose="020B0502020202020204" pitchFamily="34" charset="0"/>
              </a:rPr>
              <a:t>martes </a:t>
            </a:r>
          </a:p>
          <a:p>
            <a:endParaRPr lang="en-GB" sz="3600" b="1" dirty="0">
              <a:solidFill>
                <a:srgbClr val="002060"/>
              </a:solidFill>
              <a:latin typeface="Century Gothic" panose="020B0502020202020204" pitchFamily="34" charset="0"/>
            </a:endParaRPr>
          </a:p>
          <a:p>
            <a:r>
              <a:rPr lang="en-GB" sz="3600" b="1" dirty="0" err="1">
                <a:solidFill>
                  <a:srgbClr val="002060"/>
                </a:solidFill>
                <a:latin typeface="Century Gothic" panose="020B0502020202020204" pitchFamily="34" charset="0"/>
              </a:rPr>
              <a:t>sábado</a:t>
            </a:r>
            <a:endParaRPr lang="en-GB" sz="3600" b="1" dirty="0">
              <a:solidFill>
                <a:srgbClr val="002060"/>
              </a:solidFill>
              <a:latin typeface="Century Gothic" panose="020B0502020202020204" pitchFamily="34" charset="0"/>
            </a:endParaRPr>
          </a:p>
          <a:p>
            <a:endParaRPr lang="en-GB" sz="3600" b="1" dirty="0">
              <a:solidFill>
                <a:srgbClr val="002060"/>
              </a:solidFill>
              <a:latin typeface="Century Gothic" panose="020B0502020202020204" pitchFamily="34" charset="0"/>
            </a:endParaRPr>
          </a:p>
          <a:p>
            <a:r>
              <a:rPr lang="en-GB" sz="3600" b="1" dirty="0" err="1">
                <a:solidFill>
                  <a:srgbClr val="002060"/>
                </a:solidFill>
                <a:latin typeface="Century Gothic" panose="020B0502020202020204" pitchFamily="34" charset="0"/>
              </a:rPr>
              <a:t>viernes</a:t>
            </a:r>
            <a:endParaRPr lang="en-GB" sz="3600" b="1" dirty="0">
              <a:solidFill>
                <a:srgbClr val="002060"/>
              </a:solidFill>
              <a:latin typeface="Century Gothic" panose="020B0502020202020204" pitchFamily="34" charset="0"/>
            </a:endParaRPr>
          </a:p>
        </p:txBody>
      </p:sp>
      <p:sp>
        <p:nvSpPr>
          <p:cNvPr id="7" name="Rectangle: Rounded Corners 6">
            <a:extLst>
              <a:ext uri="{FF2B5EF4-FFF2-40B4-BE49-F238E27FC236}">
                <a16:creationId xmlns:a16="http://schemas.microsoft.com/office/drawing/2014/main" id="{EB1DB4F3-8320-4D54-B2D1-382853558FCC}"/>
              </a:ext>
            </a:extLst>
          </p:cNvPr>
          <p:cNvSpPr/>
          <p:nvPr/>
        </p:nvSpPr>
        <p:spPr>
          <a:xfrm>
            <a:off x="8070268" y="4361879"/>
            <a:ext cx="2303929" cy="753035"/>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66F14924-357B-4CB2-BEA1-B555A6FCA11D}"/>
              </a:ext>
            </a:extLst>
          </p:cNvPr>
          <p:cNvSpPr txBox="1"/>
          <p:nvPr/>
        </p:nvSpPr>
        <p:spPr>
          <a:xfrm>
            <a:off x="2253485" y="6057633"/>
            <a:ext cx="2116285" cy="630942"/>
          </a:xfrm>
          <a:prstGeom prst="rect">
            <a:avLst/>
          </a:prstGeom>
          <a:noFill/>
        </p:spPr>
        <p:txBody>
          <a:bodyPr wrap="none" rtlCol="0">
            <a:spAutoFit/>
          </a:bodyPr>
          <a:lstStyle/>
          <a:p>
            <a:r>
              <a:rPr lang="en-GB" sz="3500" b="1" dirty="0">
                <a:solidFill>
                  <a:srgbClr val="002060"/>
                </a:solidFill>
                <a:latin typeface="Century Gothic" panose="020B0502020202020204" pitchFamily="34" charset="0"/>
              </a:rPr>
              <a:t>Saturday</a:t>
            </a:r>
          </a:p>
        </p:txBody>
      </p:sp>
      <p:pic>
        <p:nvPicPr>
          <p:cNvPr id="3" name="Picture 4" descr="Free calendar calendar icon icon illustration">
            <a:extLst>
              <a:ext uri="{FF2B5EF4-FFF2-40B4-BE49-F238E27FC236}">
                <a16:creationId xmlns:a16="http://schemas.microsoft.com/office/drawing/2014/main" id="{4D677323-032F-F50D-37B1-1DC31E7B928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38" b="99531" l="3438" r="97500">
                        <a14:foregroundMark x1="17500" y1="26250" x2="17500" y2="26250"/>
                        <a14:foregroundMark x1="21875" y1="21875" x2="53125" y2="18750"/>
                        <a14:foregroundMark x1="86875" y1="32500" x2="89531" y2="56719"/>
                        <a14:foregroundMark x1="89531" y1="56719" x2="80625" y2="75313"/>
                        <a14:foregroundMark x1="80625" y1="75313" x2="73750" y2="78125"/>
                        <a14:foregroundMark x1="10938" y1="30469" x2="8125" y2="40469"/>
                        <a14:foregroundMark x1="8125" y1="40469" x2="14688" y2="61563"/>
                        <a14:foregroundMark x1="14688" y1="61563" x2="28906" y2="75938"/>
                        <a14:foregroundMark x1="15313" y1="52812" x2="21719" y2="64844"/>
                        <a14:foregroundMark x1="21719" y1="64844" x2="16875" y2="36875"/>
                        <a14:foregroundMark x1="16875" y1="36875" x2="19844" y2="58906"/>
                        <a14:foregroundMark x1="19844" y1="58906" x2="16875" y2="38594"/>
                        <a14:foregroundMark x1="16875" y1="38594" x2="20625" y2="66563"/>
                        <a14:foregroundMark x1="20625" y1="66563" x2="39219" y2="87656"/>
                        <a14:foregroundMark x1="39219" y1="87656" x2="68125" y2="81875"/>
                        <a14:foregroundMark x1="68125" y1="81875" x2="74375" y2="78438"/>
                        <a14:foregroundMark x1="74375" y1="78438" x2="58594" y2="85313"/>
                        <a14:foregroundMark x1="58594" y1="85313" x2="23906" y2="86719"/>
                        <a14:foregroundMark x1="23906" y1="86719" x2="3906" y2="67188"/>
                        <a14:foregroundMark x1="3906" y1="67188" x2="781" y2="56563"/>
                        <a14:foregroundMark x1="781" y1="56563" x2="7341" y2="24285"/>
                        <a14:foregroundMark x1="19823" y1="10392" x2="26317" y2="6315"/>
                        <a14:foregroundMark x1="8750" y1="17344" x2="9817" y2="16674"/>
                        <a14:foregroundMark x1="31557" y1="3936" x2="44844" y2="4219"/>
                        <a14:foregroundMark x1="44844" y1="4219" x2="48281" y2="6406"/>
                        <a14:foregroundMark x1="48281" y1="6406" x2="12500" y2="34219"/>
                        <a14:foregroundMark x1="12500" y1="34219" x2="10938" y2="36875"/>
                        <a14:foregroundMark x1="7656" y1="46875" x2="6406" y2="54531"/>
                        <a14:foregroundMark x1="6406" y1="54531" x2="3594" y2="46563"/>
                        <a14:foregroundMark x1="3594" y1="46563" x2="5000" y2="33594"/>
                        <a14:foregroundMark x1="5000" y1="33594" x2="2500" y2="42031"/>
                        <a14:foregroundMark x1="2500" y1="42031" x2="3438" y2="33594"/>
                        <a14:foregroundMark x1="3438" y1="33594" x2="4063" y2="38281"/>
                        <a14:foregroundMark x1="18125" y1="20469" x2="13125" y2="28438"/>
                        <a14:foregroundMark x1="13125" y1="28438" x2="30625" y2="8438"/>
                        <a14:foregroundMark x1="30625" y1="8438" x2="16094" y2="27344"/>
                        <a14:foregroundMark x1="16094" y1="27344" x2="32656" y2="11406"/>
                        <a14:foregroundMark x1="32656" y1="11406" x2="14063" y2="31094"/>
                        <a14:foregroundMark x1="51250" y1="10000" x2="63125" y2="14688"/>
                        <a14:foregroundMark x1="63125" y1="14688" x2="50625" y2="18438"/>
                        <a14:foregroundMark x1="50625" y1="18438" x2="60156" y2="14063"/>
                        <a14:foregroundMark x1="60156" y1="14063" x2="52188" y2="11094"/>
                        <a14:foregroundMark x1="55469" y1="5000" x2="70938" y2="17500"/>
                        <a14:foregroundMark x1="70938" y1="17500" x2="80156" y2="33594"/>
                        <a14:foregroundMark x1="80156" y1="33594" x2="81563" y2="25156"/>
                        <a14:foregroundMark x1="81563" y1="25156" x2="87344" y2="26875"/>
                        <a14:foregroundMark x1="87344" y1="26875" x2="76563" y2="18906"/>
                        <a14:foregroundMark x1="76563" y1="18906" x2="88438" y2="28125"/>
                        <a14:foregroundMark x1="88438" y1="28125" x2="87344" y2="21875"/>
                        <a14:foregroundMark x1="85938" y1="20000" x2="70000" y2="11406"/>
                        <a14:foregroundMark x1="70000" y1="11406" x2="75781" y2="12031"/>
                        <a14:foregroundMark x1="42188" y1="1406" x2="50313" y2="938"/>
                        <a14:foregroundMark x1="50313" y1="938" x2="60000" y2="1875"/>
                        <a14:foregroundMark x1="58594" y1="2344" x2="47813" y2="2344"/>
                        <a14:foregroundMark x1="90313" y1="79063" x2="93750" y2="69531"/>
                        <a14:foregroundMark x1="96719" y1="41563" x2="95938" y2="38750"/>
                        <a14:foregroundMark x1="91250" y1="28281" x2="97500" y2="52344"/>
                        <a14:foregroundMark x1="97500" y1="52344" x2="94219" y2="69219"/>
                        <a14:foregroundMark x1="93750" y1="61875" x2="87031" y2="57188"/>
                        <a14:foregroundMark x1="87031" y1="57188" x2="81719" y2="68594"/>
                        <a14:foregroundMark x1="81719" y1="68594" x2="82188" y2="37031"/>
                        <a14:foregroundMark x1="91250" y1="78438" x2="78750" y2="87031"/>
                        <a14:foregroundMark x1="78750" y1="87031" x2="37188" y2="95156"/>
                        <a14:foregroundMark x1="37188" y1="95156" x2="36719" y2="94688"/>
                        <a14:foregroundMark x1="38594" y1="97500" x2="38750" y2="99531"/>
                        <a14:foregroundMark x1="78750" y1="90469" x2="53125" y2="97031"/>
                        <a14:foregroundMark x1="53125" y1="97031" x2="41719" y2="97344"/>
                        <a14:foregroundMark x1="31719" y1="5625" x2="30312" y2="5000"/>
                        <a14:foregroundMark x1="28125" y1="5938" x2="30000" y2="4063"/>
                        <a14:foregroundMark x1="29688" y1="6406" x2="29688" y2="6406"/>
                        <a14:foregroundMark x1="30781" y1="5000" x2="30781" y2="5000"/>
                        <a14:foregroundMark x1="29531" y1="5469" x2="30938" y2="5156"/>
                        <a14:foregroundMark x1="26563" y1="6719" x2="29375" y2="5000"/>
                        <a14:foregroundMark x1="16406" y1="13438" x2="19063" y2="11250"/>
                        <a14:foregroundMark x1="27187" y1="5781" x2="27187" y2="5781"/>
                        <a14:backgroundMark x1="9219" y1="18281" x2="9219" y2="18281"/>
                        <a14:backgroundMark x1="9219" y1="17969" x2="14063" y2="14688"/>
                        <a14:backgroundMark x1="6406" y1="24688" x2="9219" y2="18438"/>
                        <a14:backgroundMark x1="6406" y1="24531" x2="7344" y2="22500"/>
                        <a14:backgroundMark x1="9063" y1="20156" x2="7187" y2="24219"/>
                        <a14:backgroundMark x1="11406" y1="16094" x2="11875" y2="12344"/>
                        <a14:backgroundMark x1="12656" y1="14219" x2="15469" y2="11563"/>
                        <a14:backgroundMark x1="8750" y1="17500" x2="8125" y2="20000"/>
                        <a14:backgroundMark x1="14063" y1="13750" x2="17344" y2="11319"/>
                        <a14:backgroundMark x1="19425" y1="10431" x2="20000" y2="10000"/>
                        <a14:backgroundMark x1="26719" y1="5625" x2="26719" y2="5625"/>
                        <a14:backgroundMark x1="26719" y1="5625" x2="27106" y2="5568"/>
                        <a14:backgroundMark x1="6406" y1="19063" x2="8281" y2="18750"/>
                      </a14:backgroundRemoval>
                    </a14:imgEffect>
                  </a14:imgLayer>
                </a14:imgProps>
              </a:ext>
              <a:ext uri="{28A0092B-C50C-407E-A947-70E740481C1C}">
                <a14:useLocalDpi xmlns:a14="http://schemas.microsoft.com/office/drawing/2010/main" val="0"/>
              </a:ext>
            </a:extLst>
          </a:blip>
          <a:srcRect/>
          <a:stretch>
            <a:fillRect/>
          </a:stretch>
        </p:blipFill>
        <p:spPr bwMode="auto">
          <a:xfrm>
            <a:off x="2604047" y="4361879"/>
            <a:ext cx="1590815" cy="1590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85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319;p15" descr="Speech Icon, Voice, Talking, Audio, Speech">
            <a:extLst>
              <a:ext uri="{FF2B5EF4-FFF2-40B4-BE49-F238E27FC236}">
                <a16:creationId xmlns:a16="http://schemas.microsoft.com/office/drawing/2014/main" id="{424EE1D3-F47B-430A-A7E5-65C66A96204C}"/>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2" name="Title 1">
            <a:extLst>
              <a:ext uri="{FF2B5EF4-FFF2-40B4-BE49-F238E27FC236}">
                <a16:creationId xmlns:a16="http://schemas.microsoft.com/office/drawing/2014/main" id="{86CFED3F-D782-4E7C-B24A-FD6C56651535}"/>
              </a:ext>
            </a:extLst>
          </p:cNvPr>
          <p:cNvSpPr>
            <a:spLocks noGrp="1"/>
          </p:cNvSpPr>
          <p:nvPr>
            <p:ph type="title"/>
          </p:nvPr>
        </p:nvSpPr>
        <p:spPr>
          <a:xfrm>
            <a:off x="10990005" y="1033555"/>
            <a:ext cx="1059466" cy="461665"/>
          </a:xfrm>
          <a:solidFill>
            <a:schemeClr val="accent3">
              <a:lumMod val="60000"/>
              <a:lumOff val="40000"/>
            </a:schemeClr>
          </a:solidFill>
        </p:spPr>
        <p:txBody>
          <a:bodyPr>
            <a:noAutofit/>
          </a:bodyPr>
          <a:lstStyle/>
          <a:p>
            <a:pPr algn="ctr"/>
            <a:r>
              <a:rPr lang="en-GB" sz="2000" b="1" dirty="0" err="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sp>
        <p:nvSpPr>
          <p:cNvPr id="4" name="Google Shape;155;p7">
            <a:extLst>
              <a:ext uri="{FF2B5EF4-FFF2-40B4-BE49-F238E27FC236}">
                <a16:creationId xmlns:a16="http://schemas.microsoft.com/office/drawing/2014/main" id="{BB34F657-2F6A-4A8C-9526-3B8C4F5E6A50}"/>
              </a:ext>
            </a:extLst>
          </p:cNvPr>
          <p:cNvSpPr/>
          <p:nvPr/>
        </p:nvSpPr>
        <p:spPr>
          <a:xfrm>
            <a:off x="1212200" y="347847"/>
            <a:ext cx="7519424" cy="1199112"/>
          </a:xfrm>
          <a:prstGeom prst="wedgeRoundRectCallout">
            <a:avLst>
              <a:gd name="adj1" fmla="val -54109"/>
              <a:gd name="adj2" fmla="val 117895"/>
              <a:gd name="adj3"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Century Gothic"/>
              <a:buNone/>
            </a:pPr>
            <a:r>
              <a:rPr lang="es-AR" sz="4400" b="1" i="0" u="none" strike="noStrike" cap="none" dirty="0">
                <a:solidFill>
                  <a:srgbClr val="FFFFFF"/>
                </a:solidFill>
                <a:latin typeface="Century Gothic"/>
                <a:ea typeface="Century Gothic"/>
                <a:cs typeface="Century Gothic"/>
                <a:sym typeface="Century Gothic"/>
              </a:rPr>
              <a:t>¿Qué día es hoy, clase?</a:t>
            </a:r>
          </a:p>
        </p:txBody>
      </p:sp>
      <p:sp>
        <p:nvSpPr>
          <p:cNvPr id="6" name="TextBox 5">
            <a:extLst>
              <a:ext uri="{FF2B5EF4-FFF2-40B4-BE49-F238E27FC236}">
                <a16:creationId xmlns:a16="http://schemas.microsoft.com/office/drawing/2014/main" id="{03CF4467-33FC-4890-8442-493F62000811}"/>
              </a:ext>
            </a:extLst>
          </p:cNvPr>
          <p:cNvSpPr txBox="1"/>
          <p:nvPr/>
        </p:nvSpPr>
        <p:spPr>
          <a:xfrm>
            <a:off x="8271492" y="2296561"/>
            <a:ext cx="2206053" cy="3970318"/>
          </a:xfrm>
          <a:prstGeom prst="rect">
            <a:avLst/>
          </a:prstGeom>
          <a:noFill/>
        </p:spPr>
        <p:txBody>
          <a:bodyPr wrap="none" rtlCol="0">
            <a:spAutoFit/>
          </a:bodyPr>
          <a:lstStyle/>
          <a:p>
            <a:r>
              <a:rPr lang="en-GB" sz="3600" b="1" dirty="0" err="1">
                <a:solidFill>
                  <a:srgbClr val="002060"/>
                </a:solidFill>
                <a:latin typeface="Century Gothic" panose="020B0502020202020204" pitchFamily="34" charset="0"/>
              </a:rPr>
              <a:t>domingo</a:t>
            </a:r>
            <a:endParaRPr lang="en-GB" sz="3600" b="1" dirty="0">
              <a:solidFill>
                <a:srgbClr val="002060"/>
              </a:solidFill>
              <a:latin typeface="Century Gothic" panose="020B0502020202020204" pitchFamily="34" charset="0"/>
            </a:endParaRPr>
          </a:p>
          <a:p>
            <a:endParaRPr lang="en-GB" sz="3600" b="1" dirty="0">
              <a:solidFill>
                <a:srgbClr val="002060"/>
              </a:solidFill>
              <a:latin typeface="Century Gothic" panose="020B0502020202020204" pitchFamily="34" charset="0"/>
            </a:endParaRPr>
          </a:p>
          <a:p>
            <a:r>
              <a:rPr lang="en-GB" sz="3600" b="1" dirty="0">
                <a:solidFill>
                  <a:srgbClr val="002060"/>
                </a:solidFill>
                <a:latin typeface="Century Gothic" panose="020B0502020202020204" pitchFamily="34" charset="0"/>
              </a:rPr>
              <a:t>martes </a:t>
            </a:r>
          </a:p>
          <a:p>
            <a:endParaRPr lang="en-GB" sz="3600" b="1" dirty="0">
              <a:solidFill>
                <a:srgbClr val="002060"/>
              </a:solidFill>
              <a:latin typeface="Century Gothic" panose="020B0502020202020204" pitchFamily="34" charset="0"/>
            </a:endParaRPr>
          </a:p>
          <a:p>
            <a:r>
              <a:rPr lang="en-GB" sz="3600" b="1" dirty="0" err="1">
                <a:solidFill>
                  <a:srgbClr val="002060"/>
                </a:solidFill>
                <a:latin typeface="Century Gothic" panose="020B0502020202020204" pitchFamily="34" charset="0"/>
              </a:rPr>
              <a:t>sábado</a:t>
            </a:r>
            <a:endParaRPr lang="en-GB" sz="3600" b="1" dirty="0">
              <a:solidFill>
                <a:srgbClr val="002060"/>
              </a:solidFill>
              <a:latin typeface="Century Gothic" panose="020B0502020202020204" pitchFamily="34" charset="0"/>
            </a:endParaRPr>
          </a:p>
          <a:p>
            <a:endParaRPr lang="en-GB" sz="3600" b="1" dirty="0">
              <a:solidFill>
                <a:srgbClr val="002060"/>
              </a:solidFill>
              <a:latin typeface="Century Gothic" panose="020B0502020202020204" pitchFamily="34" charset="0"/>
            </a:endParaRPr>
          </a:p>
          <a:p>
            <a:r>
              <a:rPr lang="en-GB" sz="3600" b="1" dirty="0">
                <a:solidFill>
                  <a:srgbClr val="002060"/>
                </a:solidFill>
                <a:latin typeface="Century Gothic" panose="020B0502020202020204" pitchFamily="34" charset="0"/>
              </a:rPr>
              <a:t>lunes</a:t>
            </a:r>
          </a:p>
        </p:txBody>
      </p:sp>
      <p:sp>
        <p:nvSpPr>
          <p:cNvPr id="7" name="Rectangle: Rounded Corners 6">
            <a:extLst>
              <a:ext uri="{FF2B5EF4-FFF2-40B4-BE49-F238E27FC236}">
                <a16:creationId xmlns:a16="http://schemas.microsoft.com/office/drawing/2014/main" id="{7C8FBB1C-DF14-4AD8-A1DE-51A667F85372}"/>
              </a:ext>
            </a:extLst>
          </p:cNvPr>
          <p:cNvSpPr/>
          <p:nvPr/>
        </p:nvSpPr>
        <p:spPr>
          <a:xfrm>
            <a:off x="8271492" y="2273115"/>
            <a:ext cx="2261828" cy="772829"/>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429EFDB-873A-45B8-BC9C-05E8EE6D4357}"/>
              </a:ext>
            </a:extLst>
          </p:cNvPr>
          <p:cNvSpPr txBox="1"/>
          <p:nvPr/>
        </p:nvSpPr>
        <p:spPr>
          <a:xfrm>
            <a:off x="2581729" y="6057633"/>
            <a:ext cx="1810111" cy="630942"/>
          </a:xfrm>
          <a:prstGeom prst="rect">
            <a:avLst/>
          </a:prstGeom>
          <a:noFill/>
        </p:spPr>
        <p:txBody>
          <a:bodyPr wrap="none" rtlCol="0">
            <a:spAutoFit/>
          </a:bodyPr>
          <a:lstStyle/>
          <a:p>
            <a:r>
              <a:rPr lang="en-GB" sz="3500" b="1" dirty="0">
                <a:solidFill>
                  <a:srgbClr val="002060"/>
                </a:solidFill>
                <a:latin typeface="Century Gothic" panose="020B0502020202020204" pitchFamily="34" charset="0"/>
              </a:rPr>
              <a:t>Sunday</a:t>
            </a:r>
          </a:p>
        </p:txBody>
      </p:sp>
      <p:pic>
        <p:nvPicPr>
          <p:cNvPr id="3" name="Picture 4" descr="Free calendar calendar icon icon illustration">
            <a:extLst>
              <a:ext uri="{FF2B5EF4-FFF2-40B4-BE49-F238E27FC236}">
                <a16:creationId xmlns:a16="http://schemas.microsoft.com/office/drawing/2014/main" id="{9AE473A3-DDD3-CCCE-09EF-4F39E6E0366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38" b="99531" l="3438" r="97500">
                        <a14:foregroundMark x1="17500" y1="26250" x2="17500" y2="26250"/>
                        <a14:foregroundMark x1="21875" y1="21875" x2="53125" y2="18750"/>
                        <a14:foregroundMark x1="86875" y1="32500" x2="89531" y2="56719"/>
                        <a14:foregroundMark x1="89531" y1="56719" x2="80625" y2="75313"/>
                        <a14:foregroundMark x1="80625" y1="75313" x2="73750" y2="78125"/>
                        <a14:foregroundMark x1="10938" y1="30469" x2="8125" y2="40469"/>
                        <a14:foregroundMark x1="8125" y1="40469" x2="14688" y2="61563"/>
                        <a14:foregroundMark x1="14688" y1="61563" x2="28906" y2="75938"/>
                        <a14:foregroundMark x1="15313" y1="52812" x2="21719" y2="64844"/>
                        <a14:foregroundMark x1="21719" y1="64844" x2="16875" y2="36875"/>
                        <a14:foregroundMark x1="16875" y1="36875" x2="19844" y2="58906"/>
                        <a14:foregroundMark x1="19844" y1="58906" x2="16875" y2="38594"/>
                        <a14:foregroundMark x1="16875" y1="38594" x2="20625" y2="66563"/>
                        <a14:foregroundMark x1="20625" y1="66563" x2="39219" y2="87656"/>
                        <a14:foregroundMark x1="39219" y1="87656" x2="68125" y2="81875"/>
                        <a14:foregroundMark x1="68125" y1="81875" x2="74375" y2="78438"/>
                        <a14:foregroundMark x1="74375" y1="78438" x2="58594" y2="85313"/>
                        <a14:foregroundMark x1="58594" y1="85313" x2="23906" y2="86719"/>
                        <a14:foregroundMark x1="23906" y1="86719" x2="3906" y2="67188"/>
                        <a14:foregroundMark x1="3906" y1="67188" x2="781" y2="56563"/>
                        <a14:foregroundMark x1="781" y1="56563" x2="7341" y2="24285"/>
                        <a14:foregroundMark x1="19823" y1="10392" x2="26317" y2="6315"/>
                        <a14:foregroundMark x1="8750" y1="17344" x2="9817" y2="16674"/>
                        <a14:foregroundMark x1="31557" y1="3936" x2="44844" y2="4219"/>
                        <a14:foregroundMark x1="44844" y1="4219" x2="48281" y2="6406"/>
                        <a14:foregroundMark x1="48281" y1="6406" x2="12500" y2="34219"/>
                        <a14:foregroundMark x1="12500" y1="34219" x2="10938" y2="36875"/>
                        <a14:foregroundMark x1="7656" y1="46875" x2="6406" y2="54531"/>
                        <a14:foregroundMark x1="6406" y1="54531" x2="3594" y2="46563"/>
                        <a14:foregroundMark x1="3594" y1="46563" x2="5000" y2="33594"/>
                        <a14:foregroundMark x1="5000" y1="33594" x2="2500" y2="42031"/>
                        <a14:foregroundMark x1="2500" y1="42031" x2="3438" y2="33594"/>
                        <a14:foregroundMark x1="3438" y1="33594" x2="4063" y2="38281"/>
                        <a14:foregroundMark x1="18125" y1="20469" x2="13125" y2="28438"/>
                        <a14:foregroundMark x1="13125" y1="28438" x2="30625" y2="8438"/>
                        <a14:foregroundMark x1="30625" y1="8438" x2="16094" y2="27344"/>
                        <a14:foregroundMark x1="16094" y1="27344" x2="32656" y2="11406"/>
                        <a14:foregroundMark x1="32656" y1="11406" x2="14063" y2="31094"/>
                        <a14:foregroundMark x1="51250" y1="10000" x2="63125" y2="14688"/>
                        <a14:foregroundMark x1="63125" y1="14688" x2="50625" y2="18438"/>
                        <a14:foregroundMark x1="50625" y1="18438" x2="60156" y2="14063"/>
                        <a14:foregroundMark x1="60156" y1="14063" x2="52188" y2="11094"/>
                        <a14:foregroundMark x1="55469" y1="5000" x2="70938" y2="17500"/>
                        <a14:foregroundMark x1="70938" y1="17500" x2="80156" y2="33594"/>
                        <a14:foregroundMark x1="80156" y1="33594" x2="81563" y2="25156"/>
                        <a14:foregroundMark x1="81563" y1="25156" x2="87344" y2="26875"/>
                        <a14:foregroundMark x1="87344" y1="26875" x2="76563" y2="18906"/>
                        <a14:foregroundMark x1="76563" y1="18906" x2="88438" y2="28125"/>
                        <a14:foregroundMark x1="88438" y1="28125" x2="87344" y2="21875"/>
                        <a14:foregroundMark x1="85938" y1="20000" x2="70000" y2="11406"/>
                        <a14:foregroundMark x1="70000" y1="11406" x2="75781" y2="12031"/>
                        <a14:foregroundMark x1="42188" y1="1406" x2="50313" y2="938"/>
                        <a14:foregroundMark x1="50313" y1="938" x2="60000" y2="1875"/>
                        <a14:foregroundMark x1="58594" y1="2344" x2="47813" y2="2344"/>
                        <a14:foregroundMark x1="90313" y1="79063" x2="93750" y2="69531"/>
                        <a14:foregroundMark x1="96719" y1="41563" x2="95938" y2="38750"/>
                        <a14:foregroundMark x1="91250" y1="28281" x2="97500" y2="52344"/>
                        <a14:foregroundMark x1="97500" y1="52344" x2="94219" y2="69219"/>
                        <a14:foregroundMark x1="93750" y1="61875" x2="87031" y2="57188"/>
                        <a14:foregroundMark x1="87031" y1="57188" x2="81719" y2="68594"/>
                        <a14:foregroundMark x1="81719" y1="68594" x2="82188" y2="37031"/>
                        <a14:foregroundMark x1="91250" y1="78438" x2="78750" y2="87031"/>
                        <a14:foregroundMark x1="78750" y1="87031" x2="37188" y2="95156"/>
                        <a14:foregroundMark x1="37188" y1="95156" x2="36719" y2="94688"/>
                        <a14:foregroundMark x1="38594" y1="97500" x2="38750" y2="99531"/>
                        <a14:foregroundMark x1="78750" y1="90469" x2="53125" y2="97031"/>
                        <a14:foregroundMark x1="53125" y1="97031" x2="41719" y2="97344"/>
                        <a14:foregroundMark x1="31719" y1="5625" x2="30312" y2="5000"/>
                        <a14:foregroundMark x1="28125" y1="5938" x2="30000" y2="4063"/>
                        <a14:foregroundMark x1="29688" y1="6406" x2="29688" y2="6406"/>
                        <a14:foregroundMark x1="30781" y1="5000" x2="30781" y2="5000"/>
                        <a14:foregroundMark x1="29531" y1="5469" x2="30938" y2="5156"/>
                        <a14:foregroundMark x1="26563" y1="6719" x2="29375" y2="5000"/>
                        <a14:foregroundMark x1="16406" y1="13438" x2="19063" y2="11250"/>
                        <a14:foregroundMark x1="27187" y1="5781" x2="27187" y2="5781"/>
                        <a14:backgroundMark x1="9219" y1="18281" x2="9219" y2="18281"/>
                        <a14:backgroundMark x1="9219" y1="17969" x2="14063" y2="14688"/>
                        <a14:backgroundMark x1="6406" y1="24688" x2="9219" y2="18438"/>
                        <a14:backgroundMark x1="6406" y1="24531" x2="7344" y2="22500"/>
                        <a14:backgroundMark x1="9063" y1="20156" x2="7187" y2="24219"/>
                        <a14:backgroundMark x1="11406" y1="16094" x2="11875" y2="12344"/>
                        <a14:backgroundMark x1="12656" y1="14219" x2="15469" y2="11563"/>
                        <a14:backgroundMark x1="8750" y1="17500" x2="8125" y2="20000"/>
                        <a14:backgroundMark x1="14063" y1="13750" x2="17344" y2="11319"/>
                        <a14:backgroundMark x1="19425" y1="10431" x2="20000" y2="10000"/>
                        <a14:backgroundMark x1="26719" y1="5625" x2="26719" y2="5625"/>
                        <a14:backgroundMark x1="26719" y1="5625" x2="27106" y2="5568"/>
                        <a14:backgroundMark x1="6406" y1="19063" x2="8281" y2="18750"/>
                      </a14:backgroundRemoval>
                    </a14:imgEffect>
                  </a14:imgLayer>
                </a14:imgProps>
              </a:ext>
              <a:ext uri="{28A0092B-C50C-407E-A947-70E740481C1C}">
                <a14:useLocalDpi xmlns:a14="http://schemas.microsoft.com/office/drawing/2010/main" val="0"/>
              </a:ext>
            </a:extLst>
          </a:blip>
          <a:srcRect/>
          <a:stretch>
            <a:fillRect/>
          </a:stretch>
        </p:blipFill>
        <p:spPr bwMode="auto">
          <a:xfrm>
            <a:off x="2801025" y="4466818"/>
            <a:ext cx="1590815" cy="1590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247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descr="background rectangle"/>
          <p:cNvSpPr/>
          <p:nvPr/>
        </p:nvSpPr>
        <p:spPr>
          <a:xfrm>
            <a:off x="0" y="0"/>
            <a:ext cx="4350984" cy="6858000"/>
          </a:xfrm>
          <a:prstGeom prst="rect">
            <a:avLst/>
          </a:prstGeom>
          <a:solidFill>
            <a:srgbClr val="FF111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entury Gothic"/>
              <a:ea typeface="Century Gothic"/>
              <a:cs typeface="Century Gothic"/>
              <a:sym typeface="Century Gothic"/>
            </a:endParaRPr>
          </a:p>
        </p:txBody>
      </p:sp>
      <p:pic>
        <p:nvPicPr>
          <p:cNvPr id="99" name="Google Shape;99;p2"/>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100" name="Google Shape;100;p2"/>
          <p:cNvSpPr/>
          <p:nvPr/>
        </p:nvSpPr>
        <p:spPr>
          <a:xfrm>
            <a:off x="6368181" y="4552388"/>
            <a:ext cx="3214451"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3333"/>
              </a:buClr>
              <a:buSzPts val="9600"/>
              <a:buFont typeface="Arial"/>
              <a:buNone/>
            </a:pPr>
            <a:r>
              <a:rPr lang="en-GB" sz="9600" b="1" i="0" u="none" strike="noStrike" cap="none" dirty="0" err="1">
                <a:solidFill>
                  <a:srgbClr val="FF3333"/>
                </a:solidFill>
                <a:latin typeface="Modern Love" panose="04090805081005020601" pitchFamily="82" charset="0"/>
                <a:sym typeface="Arial"/>
              </a:rPr>
              <a:t>rojo</a:t>
            </a:r>
            <a:endParaRPr dirty="0">
              <a:latin typeface="Modern Love" panose="04090805081005020601" pitchFamily="82" charset="0"/>
            </a:endParaRPr>
          </a:p>
        </p:txBody>
      </p:sp>
      <p:sp>
        <p:nvSpPr>
          <p:cNvPr id="101" name="Google Shape;101;p2"/>
          <p:cNvSpPr txBox="1"/>
          <p:nvPr/>
        </p:nvSpPr>
        <p:spPr>
          <a:xfrm>
            <a:off x="0" y="5168246"/>
            <a:ext cx="4350984" cy="156962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FFFFFF"/>
              </a:buClr>
              <a:buSzPts val="2800"/>
              <a:buFont typeface="Century Gothic"/>
              <a:buChar char="-"/>
            </a:pPr>
            <a:r>
              <a:rPr lang="en-GB" sz="2400" b="1" dirty="0">
                <a:solidFill>
                  <a:srgbClr val="FFFFFF"/>
                </a:solidFill>
                <a:latin typeface="Century Gothic"/>
                <a:ea typeface="Century Gothic"/>
                <a:cs typeface="Century Gothic"/>
                <a:sym typeface="Century Gothic"/>
              </a:rPr>
              <a:t>‘to be’: ‘es’ for dates, </a:t>
            </a:r>
            <a:r>
              <a:rPr lang="en-GB" sz="2400" b="1" dirty="0" err="1">
                <a:solidFill>
                  <a:srgbClr val="FFFFFF"/>
                </a:solidFill>
                <a:latin typeface="Century Gothic"/>
                <a:ea typeface="Century Gothic"/>
                <a:cs typeface="Century Gothic"/>
                <a:sym typeface="Century Gothic"/>
              </a:rPr>
              <a:t>estar</a:t>
            </a:r>
            <a:r>
              <a:rPr lang="en-GB" sz="2400" b="1" dirty="0">
                <a:solidFill>
                  <a:srgbClr val="FFFFFF"/>
                </a:solidFill>
                <a:latin typeface="Century Gothic"/>
                <a:ea typeface="Century Gothic"/>
                <a:cs typeface="Century Gothic"/>
                <a:sym typeface="Century Gothic"/>
              </a:rPr>
              <a:t> + temporary states</a:t>
            </a:r>
            <a:endParaRPr lang="en-GB" sz="2400" dirty="0"/>
          </a:p>
          <a:p>
            <a:pPr marL="342900" marR="0" lvl="0" indent="-342900" algn="l" rtl="0">
              <a:lnSpc>
                <a:spcPct val="100000"/>
              </a:lnSpc>
              <a:spcBef>
                <a:spcPts val="0"/>
              </a:spcBef>
              <a:spcAft>
                <a:spcPts val="0"/>
              </a:spcAft>
              <a:buClr>
                <a:srgbClr val="FFFFFF"/>
              </a:buClr>
              <a:buSzPts val="2800"/>
              <a:buFont typeface="Century Gothic"/>
              <a:buChar char="-"/>
            </a:pPr>
            <a:r>
              <a:rPr lang="en-GB" sz="2400" b="1" i="0" u="none" strike="noStrike" cap="none" dirty="0">
                <a:solidFill>
                  <a:srgbClr val="FFFFFF"/>
                </a:solidFill>
                <a:latin typeface="Century Gothic"/>
                <a:ea typeface="Century Gothic"/>
                <a:cs typeface="Century Gothic"/>
                <a:sym typeface="Century Gothic"/>
              </a:rPr>
              <a:t>SSC [ca] [co] [cu]</a:t>
            </a:r>
          </a:p>
          <a:p>
            <a:pPr marL="342900" marR="0" lvl="0" indent="-342900" algn="l" rtl="0">
              <a:lnSpc>
                <a:spcPct val="100000"/>
              </a:lnSpc>
              <a:spcBef>
                <a:spcPts val="0"/>
              </a:spcBef>
              <a:spcAft>
                <a:spcPts val="0"/>
              </a:spcAft>
              <a:buClr>
                <a:srgbClr val="FFFFFF"/>
              </a:buClr>
              <a:buSzPts val="2800"/>
              <a:buFont typeface="Century Gothic"/>
              <a:buChar char="-"/>
            </a:pPr>
            <a:endParaRPr lang="en-GB" sz="2400" b="0" i="0" u="none" strike="noStrike" cap="none" dirty="0">
              <a:solidFill>
                <a:srgbClr val="FFFFFF"/>
              </a:solidFill>
              <a:latin typeface="Calibri"/>
              <a:ea typeface="Calibri"/>
              <a:cs typeface="Calibri"/>
              <a:sym typeface="Calibri"/>
            </a:endParaRPr>
          </a:p>
        </p:txBody>
      </p:sp>
      <p:sp>
        <p:nvSpPr>
          <p:cNvPr id="2" name="Title 1">
            <a:extLst>
              <a:ext uri="{FF2B5EF4-FFF2-40B4-BE49-F238E27FC236}">
                <a16:creationId xmlns:a16="http://schemas.microsoft.com/office/drawing/2014/main" id="{773F0534-389A-424E-948D-9C52302BBB92}"/>
              </a:ext>
            </a:extLst>
          </p:cNvPr>
          <p:cNvSpPr>
            <a:spLocks noGrp="1"/>
          </p:cNvSpPr>
          <p:nvPr>
            <p:ph type="title"/>
          </p:nvPr>
        </p:nvSpPr>
        <p:spPr>
          <a:xfrm>
            <a:off x="0" y="304800"/>
            <a:ext cx="4350984" cy="1325563"/>
          </a:xfrm>
        </p:spPr>
        <p:txBody>
          <a:bodyPr>
            <a:normAutofit/>
          </a:bodyPr>
          <a:lstStyle/>
          <a:p>
            <a:pPr algn="ctr"/>
            <a:r>
              <a:rPr lang="en-GB" sz="4000" b="1" dirty="0">
                <a:solidFill>
                  <a:schemeClr val="bg1"/>
                </a:solidFill>
                <a:latin typeface="Century Gothic" panose="020B0502020202020204" pitchFamily="34" charset="0"/>
              </a:rPr>
              <a:t>Describing me and others</a:t>
            </a:r>
            <a:endParaRPr lang="en-GB" sz="4000" dirty="0">
              <a:solidFill>
                <a:schemeClr val="bg1"/>
              </a:solidFill>
            </a:endParaRPr>
          </a:p>
        </p:txBody>
      </p:sp>
      <p:grpSp>
        <p:nvGrpSpPr>
          <p:cNvPr id="5" name="Group 4">
            <a:extLst>
              <a:ext uri="{FF2B5EF4-FFF2-40B4-BE49-F238E27FC236}">
                <a16:creationId xmlns:a16="http://schemas.microsoft.com/office/drawing/2014/main" id="{09D618E9-9FB0-2192-5E88-38487AA46A95}"/>
              </a:ext>
            </a:extLst>
          </p:cNvPr>
          <p:cNvGrpSpPr/>
          <p:nvPr/>
        </p:nvGrpSpPr>
        <p:grpSpPr>
          <a:xfrm flipH="1">
            <a:off x="495594" y="2347577"/>
            <a:ext cx="3077021" cy="1372022"/>
            <a:chOff x="2513910" y="1903302"/>
            <a:chExt cx="2346244" cy="1372022"/>
          </a:xfrm>
        </p:grpSpPr>
        <p:pic>
          <p:nvPicPr>
            <p:cNvPr id="6" name="Picture 5" descr="Free Bubble Speech vector and picture">
              <a:extLst>
                <a:ext uri="{FF2B5EF4-FFF2-40B4-BE49-F238E27FC236}">
                  <a16:creationId xmlns:a16="http://schemas.microsoft.com/office/drawing/2014/main" id="{624A57A4-C7E4-6EDC-BADB-7800D6504B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6357" y="1903302"/>
              <a:ext cx="2261348" cy="137202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4">
              <a:extLst>
                <a:ext uri="{FF2B5EF4-FFF2-40B4-BE49-F238E27FC236}">
                  <a16:creationId xmlns:a16="http://schemas.microsoft.com/office/drawing/2014/main" id="{E117BC27-9796-5FD9-E959-094A5EE4FD3E}"/>
                </a:ext>
              </a:extLst>
            </p:cNvPr>
            <p:cNvSpPr txBox="1"/>
            <p:nvPr/>
          </p:nvSpPr>
          <p:spPr>
            <a:xfrm>
              <a:off x="2513910" y="2182625"/>
              <a:ext cx="2346244"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sz="4000" b="1" dirty="0">
                  <a:ln w="22225">
                    <a:solidFill>
                      <a:schemeClr val="accent2">
                        <a:lumMod val="75000"/>
                      </a:schemeClr>
                    </a:solidFill>
                    <a:prstDash val="solid"/>
                  </a:ln>
                  <a:solidFill>
                    <a:schemeClr val="accent2">
                      <a:lumMod val="40000"/>
                      <a:lumOff val="60000"/>
                    </a:schemeClr>
                  </a:solidFill>
                  <a:latin typeface="Dreaming Outloud Pro" panose="03050502040302030504" pitchFamily="66" charset="0"/>
                  <a:cs typeface="Dreaming Outloud Pro" panose="03050502040302030504" pitchFamily="66" charset="0"/>
                </a:rPr>
                <a:t>¿Qué día es?</a:t>
              </a:r>
            </a:p>
          </p:txBody>
        </p:sp>
      </p:grpSp>
      <p:grpSp>
        <p:nvGrpSpPr>
          <p:cNvPr id="15" name="Group 14">
            <a:extLst>
              <a:ext uri="{FF2B5EF4-FFF2-40B4-BE49-F238E27FC236}">
                <a16:creationId xmlns:a16="http://schemas.microsoft.com/office/drawing/2014/main" id="{DEAB464E-F4D0-C005-4BEE-95742A9227E0}"/>
              </a:ext>
            </a:extLst>
          </p:cNvPr>
          <p:cNvGrpSpPr/>
          <p:nvPr/>
        </p:nvGrpSpPr>
        <p:grpSpPr>
          <a:xfrm>
            <a:off x="3205429" y="2887281"/>
            <a:ext cx="2402449" cy="2402449"/>
            <a:chOff x="3462635" y="3395856"/>
            <a:chExt cx="2402449" cy="2402449"/>
          </a:xfrm>
        </p:grpSpPr>
        <p:pic>
          <p:nvPicPr>
            <p:cNvPr id="1026" name="Picture 2" descr="Free time management week calendar illustration">
              <a:extLst>
                <a:ext uri="{FF2B5EF4-FFF2-40B4-BE49-F238E27FC236}">
                  <a16:creationId xmlns:a16="http://schemas.microsoft.com/office/drawing/2014/main" id="{A338E378-79EC-D5AD-5FD1-3E5646895F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2635" y="3395856"/>
              <a:ext cx="2402449" cy="240244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C8B39E1-5CB9-3DCA-4EB1-235AB5D8CD6C}"/>
                </a:ext>
              </a:extLst>
            </p:cNvPr>
            <p:cNvSpPr txBox="1"/>
            <p:nvPr/>
          </p:nvSpPr>
          <p:spPr>
            <a:xfrm>
              <a:off x="3990718" y="3852031"/>
              <a:ext cx="463588" cy="307777"/>
            </a:xfrm>
            <a:prstGeom prst="rect">
              <a:avLst/>
            </a:prstGeom>
            <a:solidFill>
              <a:srgbClr val="B6DDEB"/>
            </a:solidFill>
          </p:spPr>
          <p:txBody>
            <a:bodyPr wrap="square" rtlCol="0">
              <a:spAutoFit/>
            </a:bodyPr>
            <a:lstStyle/>
            <a:p>
              <a:r>
                <a:rPr lang="en-GB" b="1" dirty="0" err="1">
                  <a:solidFill>
                    <a:srgbClr val="002060"/>
                  </a:solidFill>
                  <a:latin typeface="Dreaming Outloud Pro" panose="03050502040302030504" pitchFamily="66" charset="0"/>
                  <a:cs typeface="Dreaming Outloud Pro" panose="03050502040302030504" pitchFamily="66" charset="0"/>
                </a:rPr>
                <a:t>lun</a:t>
              </a:r>
              <a:endParaRPr lang="en-GB" b="1" dirty="0">
                <a:solidFill>
                  <a:srgbClr val="002060"/>
                </a:solidFill>
                <a:latin typeface="Dreaming Outloud Pro" panose="03050502040302030504" pitchFamily="66" charset="0"/>
                <a:cs typeface="Dreaming Outloud Pro" panose="03050502040302030504" pitchFamily="66" charset="0"/>
              </a:endParaRPr>
            </a:p>
          </p:txBody>
        </p:sp>
        <p:sp>
          <p:nvSpPr>
            <p:cNvPr id="9" name="TextBox 8">
              <a:extLst>
                <a:ext uri="{FF2B5EF4-FFF2-40B4-BE49-F238E27FC236}">
                  <a16:creationId xmlns:a16="http://schemas.microsoft.com/office/drawing/2014/main" id="{9A154AF9-589A-53FA-B102-974E241B72E6}"/>
                </a:ext>
              </a:extLst>
            </p:cNvPr>
            <p:cNvSpPr txBox="1"/>
            <p:nvPr/>
          </p:nvSpPr>
          <p:spPr>
            <a:xfrm>
              <a:off x="4997629" y="3859236"/>
              <a:ext cx="463588" cy="276999"/>
            </a:xfrm>
            <a:prstGeom prst="rect">
              <a:avLst/>
            </a:prstGeom>
            <a:solidFill>
              <a:srgbClr val="B6DDEB"/>
            </a:solidFill>
          </p:spPr>
          <p:txBody>
            <a:bodyPr wrap="square" rtlCol="0">
              <a:spAutoFit/>
            </a:bodyPr>
            <a:lstStyle/>
            <a:p>
              <a:r>
                <a:rPr lang="en-GB" sz="1200" b="1" dirty="0">
                  <a:solidFill>
                    <a:srgbClr val="002060"/>
                  </a:solidFill>
                  <a:latin typeface="Dreaming Outloud Pro" panose="03050502040302030504" pitchFamily="66" charset="0"/>
                  <a:cs typeface="Dreaming Outloud Pro" panose="03050502040302030504" pitchFamily="66" charset="0"/>
                </a:rPr>
                <a:t>mar</a:t>
              </a:r>
            </a:p>
          </p:txBody>
        </p:sp>
        <p:sp>
          <p:nvSpPr>
            <p:cNvPr id="10" name="TextBox 9">
              <a:extLst>
                <a:ext uri="{FF2B5EF4-FFF2-40B4-BE49-F238E27FC236}">
                  <a16:creationId xmlns:a16="http://schemas.microsoft.com/office/drawing/2014/main" id="{909D35BE-E5AB-94B4-EE49-86129DD6A1BE}"/>
                </a:ext>
              </a:extLst>
            </p:cNvPr>
            <p:cNvSpPr txBox="1"/>
            <p:nvPr/>
          </p:nvSpPr>
          <p:spPr>
            <a:xfrm>
              <a:off x="4500848" y="4514288"/>
              <a:ext cx="463588" cy="276999"/>
            </a:xfrm>
            <a:prstGeom prst="rect">
              <a:avLst/>
            </a:prstGeom>
            <a:solidFill>
              <a:srgbClr val="B6DDEB"/>
            </a:solidFill>
          </p:spPr>
          <p:txBody>
            <a:bodyPr wrap="square" rtlCol="0">
              <a:spAutoFit/>
            </a:bodyPr>
            <a:lstStyle/>
            <a:p>
              <a:r>
                <a:rPr lang="en-GB" sz="1200" b="1" dirty="0" err="1">
                  <a:solidFill>
                    <a:srgbClr val="002060"/>
                  </a:solidFill>
                  <a:latin typeface="Dreaming Outloud Pro" panose="03050502040302030504" pitchFamily="66" charset="0"/>
                  <a:cs typeface="Dreaming Outloud Pro" panose="03050502040302030504" pitchFamily="66" charset="0"/>
                </a:rPr>
                <a:t>mié</a:t>
              </a:r>
              <a:endParaRPr lang="en-GB" sz="1200" b="1" dirty="0">
                <a:solidFill>
                  <a:srgbClr val="002060"/>
                </a:solidFill>
                <a:latin typeface="Dreaming Outloud Pro" panose="03050502040302030504" pitchFamily="66" charset="0"/>
                <a:cs typeface="Dreaming Outloud Pro" panose="03050502040302030504" pitchFamily="66" charset="0"/>
              </a:endParaRPr>
            </a:p>
          </p:txBody>
        </p:sp>
        <p:sp>
          <p:nvSpPr>
            <p:cNvPr id="11" name="TextBox 10">
              <a:extLst>
                <a:ext uri="{FF2B5EF4-FFF2-40B4-BE49-F238E27FC236}">
                  <a16:creationId xmlns:a16="http://schemas.microsoft.com/office/drawing/2014/main" id="{82DA2CD9-C9A0-2D46-B6BC-7A20416AAEA4}"/>
                </a:ext>
              </a:extLst>
            </p:cNvPr>
            <p:cNvSpPr txBox="1"/>
            <p:nvPr/>
          </p:nvSpPr>
          <p:spPr>
            <a:xfrm>
              <a:off x="3755274" y="4711118"/>
              <a:ext cx="463588" cy="276999"/>
            </a:xfrm>
            <a:prstGeom prst="rect">
              <a:avLst/>
            </a:prstGeom>
            <a:solidFill>
              <a:srgbClr val="B6DDEB"/>
            </a:solidFill>
          </p:spPr>
          <p:txBody>
            <a:bodyPr wrap="square" rtlCol="0">
              <a:spAutoFit/>
            </a:bodyPr>
            <a:lstStyle/>
            <a:p>
              <a:pPr algn="ctr"/>
              <a:r>
                <a:rPr lang="en-GB" sz="1200" b="1" dirty="0" err="1">
                  <a:solidFill>
                    <a:srgbClr val="002060"/>
                  </a:solidFill>
                  <a:latin typeface="Dreaming Outloud Pro" panose="03050502040302030504" pitchFamily="66" charset="0"/>
                  <a:cs typeface="Dreaming Outloud Pro" panose="03050502040302030504" pitchFamily="66" charset="0"/>
                </a:rPr>
                <a:t>jue</a:t>
              </a:r>
              <a:endParaRPr lang="en-GB" sz="1200" b="1" dirty="0">
                <a:solidFill>
                  <a:srgbClr val="002060"/>
                </a:solidFill>
                <a:latin typeface="Dreaming Outloud Pro" panose="03050502040302030504" pitchFamily="66" charset="0"/>
                <a:cs typeface="Dreaming Outloud Pro" panose="03050502040302030504" pitchFamily="66" charset="0"/>
              </a:endParaRPr>
            </a:p>
          </p:txBody>
        </p:sp>
        <p:sp>
          <p:nvSpPr>
            <p:cNvPr id="12" name="TextBox 11">
              <a:extLst>
                <a:ext uri="{FF2B5EF4-FFF2-40B4-BE49-F238E27FC236}">
                  <a16:creationId xmlns:a16="http://schemas.microsoft.com/office/drawing/2014/main" id="{3744FCF7-E5FF-05B0-069E-6E341455DFC5}"/>
                </a:ext>
              </a:extLst>
            </p:cNvPr>
            <p:cNvSpPr txBox="1"/>
            <p:nvPr/>
          </p:nvSpPr>
          <p:spPr>
            <a:xfrm>
              <a:off x="5235763" y="4686565"/>
              <a:ext cx="463588" cy="276999"/>
            </a:xfrm>
            <a:prstGeom prst="rect">
              <a:avLst/>
            </a:prstGeom>
            <a:solidFill>
              <a:srgbClr val="B6DDEB"/>
            </a:solidFill>
          </p:spPr>
          <p:txBody>
            <a:bodyPr wrap="square" rtlCol="0">
              <a:spAutoFit/>
            </a:bodyPr>
            <a:lstStyle/>
            <a:p>
              <a:pPr algn="ctr"/>
              <a:r>
                <a:rPr lang="en-GB" sz="1200" b="1" dirty="0" err="1">
                  <a:solidFill>
                    <a:srgbClr val="002060"/>
                  </a:solidFill>
                  <a:latin typeface="Dreaming Outloud Pro" panose="03050502040302030504" pitchFamily="66" charset="0"/>
                  <a:cs typeface="Dreaming Outloud Pro" panose="03050502040302030504" pitchFamily="66" charset="0"/>
                </a:rPr>
                <a:t>vier</a:t>
              </a:r>
              <a:endParaRPr lang="en-GB" sz="1200" b="1" dirty="0">
                <a:solidFill>
                  <a:srgbClr val="002060"/>
                </a:solidFill>
                <a:latin typeface="Dreaming Outloud Pro" panose="03050502040302030504" pitchFamily="66" charset="0"/>
                <a:cs typeface="Dreaming Outloud Pro" panose="03050502040302030504" pitchFamily="66" charset="0"/>
              </a:endParaRPr>
            </a:p>
          </p:txBody>
        </p:sp>
        <p:sp>
          <p:nvSpPr>
            <p:cNvPr id="13" name="TextBox 12">
              <a:extLst>
                <a:ext uri="{FF2B5EF4-FFF2-40B4-BE49-F238E27FC236}">
                  <a16:creationId xmlns:a16="http://schemas.microsoft.com/office/drawing/2014/main" id="{6706A6CD-F95A-FA9B-EFAE-52A73EA903B4}"/>
                </a:ext>
              </a:extLst>
            </p:cNvPr>
            <p:cNvSpPr txBox="1"/>
            <p:nvPr/>
          </p:nvSpPr>
          <p:spPr>
            <a:xfrm>
              <a:off x="3990309" y="5313710"/>
              <a:ext cx="463588" cy="307777"/>
            </a:xfrm>
            <a:prstGeom prst="rect">
              <a:avLst/>
            </a:prstGeom>
            <a:solidFill>
              <a:srgbClr val="B6DDEB"/>
            </a:solidFill>
          </p:spPr>
          <p:txBody>
            <a:bodyPr wrap="square" rtlCol="0">
              <a:spAutoFit/>
            </a:bodyPr>
            <a:lstStyle/>
            <a:p>
              <a:pPr algn="ctr"/>
              <a:r>
                <a:rPr lang="en-GB" b="1" dirty="0" err="1">
                  <a:solidFill>
                    <a:srgbClr val="002060"/>
                  </a:solidFill>
                  <a:latin typeface="Dreaming Outloud Pro" panose="03050502040302030504" pitchFamily="66" charset="0"/>
                  <a:cs typeface="Dreaming Outloud Pro" panose="03050502040302030504" pitchFamily="66" charset="0"/>
                </a:rPr>
                <a:t>sáb</a:t>
              </a:r>
              <a:endParaRPr lang="en-GB" b="1" dirty="0">
                <a:solidFill>
                  <a:srgbClr val="002060"/>
                </a:solidFill>
                <a:latin typeface="Dreaming Outloud Pro" panose="03050502040302030504" pitchFamily="66" charset="0"/>
                <a:cs typeface="Dreaming Outloud Pro" panose="03050502040302030504" pitchFamily="66" charset="0"/>
              </a:endParaRPr>
            </a:p>
          </p:txBody>
        </p:sp>
        <p:sp>
          <p:nvSpPr>
            <p:cNvPr id="14" name="TextBox 13">
              <a:extLst>
                <a:ext uri="{FF2B5EF4-FFF2-40B4-BE49-F238E27FC236}">
                  <a16:creationId xmlns:a16="http://schemas.microsoft.com/office/drawing/2014/main" id="{1456664B-17D1-4513-D5F4-A96A0F7FFC1E}"/>
                </a:ext>
              </a:extLst>
            </p:cNvPr>
            <p:cNvSpPr txBox="1"/>
            <p:nvPr/>
          </p:nvSpPr>
          <p:spPr>
            <a:xfrm>
              <a:off x="4843411" y="5329098"/>
              <a:ext cx="463588" cy="276999"/>
            </a:xfrm>
            <a:prstGeom prst="rect">
              <a:avLst/>
            </a:prstGeom>
            <a:solidFill>
              <a:srgbClr val="B6DDEB"/>
            </a:solidFill>
          </p:spPr>
          <p:txBody>
            <a:bodyPr wrap="square" rtlCol="0">
              <a:spAutoFit/>
            </a:bodyPr>
            <a:lstStyle/>
            <a:p>
              <a:pPr algn="ctr"/>
              <a:r>
                <a:rPr lang="en-GB" sz="1200" b="1" dirty="0" err="1">
                  <a:solidFill>
                    <a:srgbClr val="002060"/>
                  </a:solidFill>
                  <a:latin typeface="Dreaming Outloud Pro" panose="03050502040302030504" pitchFamily="66" charset="0"/>
                  <a:cs typeface="Dreaming Outloud Pro" panose="03050502040302030504" pitchFamily="66" charset="0"/>
                </a:rPr>
                <a:t>dom</a:t>
              </a:r>
              <a:endParaRPr lang="en-GB" sz="1200" b="1" dirty="0">
                <a:solidFill>
                  <a:srgbClr val="002060"/>
                </a:solidFill>
                <a:latin typeface="Dreaming Outloud Pro" panose="03050502040302030504" pitchFamily="66" charset="0"/>
                <a:cs typeface="Dreaming Outloud Pro" panose="03050502040302030504" pitchFamily="66" charset="0"/>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319;p15" descr="Speech Icon, Voice, Talking, Audio, Speech">
            <a:extLst>
              <a:ext uri="{FF2B5EF4-FFF2-40B4-BE49-F238E27FC236}">
                <a16:creationId xmlns:a16="http://schemas.microsoft.com/office/drawing/2014/main" id="{424EE1D3-F47B-430A-A7E5-65C66A96204C}"/>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2" name="Title 1">
            <a:extLst>
              <a:ext uri="{FF2B5EF4-FFF2-40B4-BE49-F238E27FC236}">
                <a16:creationId xmlns:a16="http://schemas.microsoft.com/office/drawing/2014/main" id="{86CFED3F-D782-4E7C-B24A-FD6C56651535}"/>
              </a:ext>
            </a:extLst>
          </p:cNvPr>
          <p:cNvSpPr>
            <a:spLocks noGrp="1"/>
          </p:cNvSpPr>
          <p:nvPr>
            <p:ph type="title"/>
          </p:nvPr>
        </p:nvSpPr>
        <p:spPr>
          <a:xfrm>
            <a:off x="10990005" y="1033555"/>
            <a:ext cx="1059466" cy="461665"/>
          </a:xfrm>
          <a:solidFill>
            <a:schemeClr val="accent3">
              <a:lumMod val="60000"/>
              <a:lumOff val="40000"/>
            </a:schemeClr>
          </a:solidFill>
        </p:spPr>
        <p:txBody>
          <a:bodyPr>
            <a:noAutofit/>
          </a:bodyPr>
          <a:lstStyle/>
          <a:p>
            <a:pPr algn="ctr"/>
            <a:r>
              <a:rPr lang="en-GB" sz="2000" b="1" dirty="0" err="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sp>
        <p:nvSpPr>
          <p:cNvPr id="4" name="Google Shape;155;p7">
            <a:extLst>
              <a:ext uri="{FF2B5EF4-FFF2-40B4-BE49-F238E27FC236}">
                <a16:creationId xmlns:a16="http://schemas.microsoft.com/office/drawing/2014/main" id="{D17F9D29-DECD-4B60-8EDE-AB074A609AD6}"/>
              </a:ext>
            </a:extLst>
          </p:cNvPr>
          <p:cNvSpPr/>
          <p:nvPr/>
        </p:nvSpPr>
        <p:spPr>
          <a:xfrm>
            <a:off x="1212200" y="347847"/>
            <a:ext cx="7519424" cy="1199112"/>
          </a:xfrm>
          <a:prstGeom prst="wedgeRoundRectCallout">
            <a:avLst>
              <a:gd name="adj1" fmla="val -54109"/>
              <a:gd name="adj2" fmla="val 117895"/>
              <a:gd name="adj3"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Century Gothic"/>
              <a:buNone/>
            </a:pPr>
            <a:r>
              <a:rPr lang="es-AR" sz="4400" b="1" i="0" u="none" strike="noStrike" cap="none" dirty="0">
                <a:solidFill>
                  <a:srgbClr val="FFFFFF"/>
                </a:solidFill>
                <a:latin typeface="Century Gothic"/>
                <a:ea typeface="Century Gothic"/>
                <a:cs typeface="Century Gothic"/>
                <a:sym typeface="Century Gothic"/>
              </a:rPr>
              <a:t>¿Qué día es hoy, clase?</a:t>
            </a:r>
          </a:p>
        </p:txBody>
      </p:sp>
      <p:sp>
        <p:nvSpPr>
          <p:cNvPr id="6" name="TextBox 5">
            <a:extLst>
              <a:ext uri="{FF2B5EF4-FFF2-40B4-BE49-F238E27FC236}">
                <a16:creationId xmlns:a16="http://schemas.microsoft.com/office/drawing/2014/main" id="{18FA2D5F-C47E-48B6-A6FB-C2D535F52E31}"/>
              </a:ext>
            </a:extLst>
          </p:cNvPr>
          <p:cNvSpPr txBox="1"/>
          <p:nvPr/>
        </p:nvSpPr>
        <p:spPr>
          <a:xfrm>
            <a:off x="5030644" y="2333685"/>
            <a:ext cx="2130711" cy="4524315"/>
          </a:xfrm>
          <a:prstGeom prst="rect">
            <a:avLst/>
          </a:prstGeom>
          <a:noFill/>
        </p:spPr>
        <p:txBody>
          <a:bodyPr wrap="none" rtlCol="0">
            <a:spAutoFit/>
          </a:bodyPr>
          <a:lstStyle/>
          <a:p>
            <a:r>
              <a:rPr lang="en-GB" sz="3200" b="1" dirty="0" err="1">
                <a:solidFill>
                  <a:srgbClr val="002060"/>
                </a:solidFill>
                <a:latin typeface="Century Gothic" panose="020B0502020202020204" pitchFamily="34" charset="0"/>
              </a:rPr>
              <a:t>miércoles</a:t>
            </a:r>
            <a:endParaRPr lang="en-GB" sz="3200" b="1" dirty="0">
              <a:solidFill>
                <a:srgbClr val="002060"/>
              </a:solidFill>
              <a:latin typeface="Century Gothic" panose="020B0502020202020204" pitchFamily="34" charset="0"/>
            </a:endParaRPr>
          </a:p>
          <a:p>
            <a:endParaRPr lang="en-GB" sz="3200" b="1" dirty="0">
              <a:solidFill>
                <a:srgbClr val="002060"/>
              </a:solidFill>
              <a:latin typeface="Century Gothic" panose="020B0502020202020204" pitchFamily="34" charset="0"/>
            </a:endParaRPr>
          </a:p>
          <a:p>
            <a:r>
              <a:rPr lang="en-GB" sz="3200" b="1" dirty="0" err="1">
                <a:solidFill>
                  <a:srgbClr val="002060"/>
                </a:solidFill>
                <a:latin typeface="Century Gothic" panose="020B0502020202020204" pitchFamily="34" charset="0"/>
              </a:rPr>
              <a:t>domingo</a:t>
            </a:r>
            <a:endParaRPr lang="en-GB" sz="3200" b="1" dirty="0">
              <a:solidFill>
                <a:srgbClr val="002060"/>
              </a:solidFill>
              <a:latin typeface="Century Gothic" panose="020B0502020202020204" pitchFamily="34" charset="0"/>
            </a:endParaRPr>
          </a:p>
          <a:p>
            <a:endParaRPr lang="en-GB" sz="3200" b="1" dirty="0">
              <a:solidFill>
                <a:srgbClr val="002060"/>
              </a:solidFill>
              <a:latin typeface="Century Gothic" panose="020B0502020202020204" pitchFamily="34" charset="0"/>
            </a:endParaRPr>
          </a:p>
          <a:p>
            <a:r>
              <a:rPr lang="en-GB" sz="3200" b="1" dirty="0" err="1">
                <a:solidFill>
                  <a:srgbClr val="002060"/>
                </a:solidFill>
                <a:latin typeface="Century Gothic" panose="020B0502020202020204" pitchFamily="34" charset="0"/>
              </a:rPr>
              <a:t>sábado</a:t>
            </a:r>
            <a:endParaRPr lang="en-GB" sz="3200" b="1" dirty="0">
              <a:solidFill>
                <a:srgbClr val="002060"/>
              </a:solidFill>
              <a:latin typeface="Century Gothic" panose="020B0502020202020204" pitchFamily="34" charset="0"/>
            </a:endParaRPr>
          </a:p>
          <a:p>
            <a:endParaRPr lang="en-GB" sz="3200" b="1" dirty="0">
              <a:solidFill>
                <a:srgbClr val="002060"/>
              </a:solidFill>
              <a:latin typeface="Century Gothic" panose="020B0502020202020204" pitchFamily="34" charset="0"/>
            </a:endParaRPr>
          </a:p>
          <a:p>
            <a:r>
              <a:rPr lang="en-GB" sz="3200" b="1" dirty="0" err="1">
                <a:solidFill>
                  <a:srgbClr val="002060"/>
                </a:solidFill>
                <a:latin typeface="Century Gothic" panose="020B0502020202020204" pitchFamily="34" charset="0"/>
              </a:rPr>
              <a:t>viernes</a:t>
            </a:r>
            <a:endParaRPr lang="en-GB" sz="3200" b="1" dirty="0">
              <a:solidFill>
                <a:srgbClr val="002060"/>
              </a:solidFill>
              <a:latin typeface="Century Gothic" panose="020B0502020202020204" pitchFamily="34" charset="0"/>
            </a:endParaRPr>
          </a:p>
          <a:p>
            <a:endParaRPr lang="en-GB" sz="3200" b="1" dirty="0">
              <a:solidFill>
                <a:srgbClr val="002060"/>
              </a:solidFill>
              <a:latin typeface="Century Gothic" panose="020B0502020202020204" pitchFamily="34" charset="0"/>
            </a:endParaRPr>
          </a:p>
          <a:p>
            <a:r>
              <a:rPr lang="en-GB" sz="3200" b="1" dirty="0">
                <a:solidFill>
                  <a:srgbClr val="002060"/>
                </a:solidFill>
                <a:latin typeface="Century Gothic" panose="020B0502020202020204" pitchFamily="34" charset="0"/>
              </a:rPr>
              <a:t>lunes</a:t>
            </a:r>
          </a:p>
        </p:txBody>
      </p:sp>
      <p:sp>
        <p:nvSpPr>
          <p:cNvPr id="7" name="Rectangle: Rounded Corners 6">
            <a:extLst>
              <a:ext uri="{FF2B5EF4-FFF2-40B4-BE49-F238E27FC236}">
                <a16:creationId xmlns:a16="http://schemas.microsoft.com/office/drawing/2014/main" id="{76412F49-79E4-43E1-A254-D5F2B88E088C}"/>
              </a:ext>
            </a:extLst>
          </p:cNvPr>
          <p:cNvSpPr/>
          <p:nvPr/>
        </p:nvSpPr>
        <p:spPr>
          <a:xfrm>
            <a:off x="4857426" y="5162356"/>
            <a:ext cx="2303929" cy="753035"/>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peech Bubble: Rectangle with Corners Rounded 7">
            <a:extLst>
              <a:ext uri="{FF2B5EF4-FFF2-40B4-BE49-F238E27FC236}">
                <a16:creationId xmlns:a16="http://schemas.microsoft.com/office/drawing/2014/main" id="{D86F95AC-A516-4F2C-97BA-6C3B4BF92F14}"/>
              </a:ext>
            </a:extLst>
          </p:cNvPr>
          <p:cNvSpPr/>
          <p:nvPr/>
        </p:nvSpPr>
        <p:spPr>
          <a:xfrm>
            <a:off x="8101863" y="4873147"/>
            <a:ext cx="3715849" cy="1393732"/>
          </a:xfrm>
          <a:prstGeom prst="wedgeRoundRectCallout">
            <a:avLst>
              <a:gd name="adj1" fmla="val -43766"/>
              <a:gd name="adj2" fmla="val -103077"/>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latin typeface="Century Gothic" panose="020B0502020202020204" pitchFamily="34" charset="0"/>
              </a:rPr>
              <a:t>💡In Spanish, days of the week are </a:t>
            </a:r>
            <a:r>
              <a:rPr lang="en-GB" sz="2800" b="1" dirty="0">
                <a:solidFill>
                  <a:srgbClr val="002060"/>
                </a:solidFill>
                <a:latin typeface="Century Gothic" panose="020B0502020202020204" pitchFamily="34" charset="0"/>
              </a:rPr>
              <a:t>not</a:t>
            </a:r>
            <a:r>
              <a:rPr lang="en-GB" sz="2800" dirty="0">
                <a:solidFill>
                  <a:srgbClr val="002060"/>
                </a:solidFill>
                <a:latin typeface="Century Gothic" panose="020B0502020202020204" pitchFamily="34" charset="0"/>
              </a:rPr>
              <a:t> capitalised. </a:t>
            </a:r>
          </a:p>
        </p:txBody>
      </p:sp>
      <p:sp>
        <p:nvSpPr>
          <p:cNvPr id="10" name="TextBox 9">
            <a:extLst>
              <a:ext uri="{FF2B5EF4-FFF2-40B4-BE49-F238E27FC236}">
                <a16:creationId xmlns:a16="http://schemas.microsoft.com/office/drawing/2014/main" id="{07A8A4A0-CCF4-4236-927B-954242F54D24}"/>
              </a:ext>
            </a:extLst>
          </p:cNvPr>
          <p:cNvSpPr txBox="1"/>
          <p:nvPr/>
        </p:nvSpPr>
        <p:spPr>
          <a:xfrm>
            <a:off x="2675513" y="6057633"/>
            <a:ext cx="1503938" cy="630942"/>
          </a:xfrm>
          <a:prstGeom prst="rect">
            <a:avLst/>
          </a:prstGeom>
          <a:noFill/>
        </p:spPr>
        <p:txBody>
          <a:bodyPr wrap="none" rtlCol="0">
            <a:spAutoFit/>
          </a:bodyPr>
          <a:lstStyle/>
          <a:p>
            <a:pPr lvl="1"/>
            <a:r>
              <a:rPr lang="en-GB" sz="3500" b="1" dirty="0">
                <a:solidFill>
                  <a:srgbClr val="002060"/>
                </a:solidFill>
                <a:latin typeface="Century Gothic" panose="020B0502020202020204" pitchFamily="34" charset="0"/>
              </a:rPr>
              <a:t>Friday</a:t>
            </a:r>
          </a:p>
        </p:txBody>
      </p:sp>
      <p:pic>
        <p:nvPicPr>
          <p:cNvPr id="13" name="Picture 4" descr="Free calendar calendar icon icon illustration">
            <a:extLst>
              <a:ext uri="{FF2B5EF4-FFF2-40B4-BE49-F238E27FC236}">
                <a16:creationId xmlns:a16="http://schemas.microsoft.com/office/drawing/2014/main" id="{D6FDC2F3-AC32-A54D-94B0-D54885199970}"/>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38" b="99531" l="3438" r="97500">
                        <a14:foregroundMark x1="17500" y1="26250" x2="17500" y2="26250"/>
                        <a14:foregroundMark x1="21875" y1="21875" x2="53125" y2="18750"/>
                        <a14:foregroundMark x1="86875" y1="32500" x2="89531" y2="56719"/>
                        <a14:foregroundMark x1="89531" y1="56719" x2="80625" y2="75313"/>
                        <a14:foregroundMark x1="80625" y1="75313" x2="73750" y2="78125"/>
                        <a14:foregroundMark x1="10938" y1="30469" x2="8125" y2="40469"/>
                        <a14:foregroundMark x1="8125" y1="40469" x2="14688" y2="61563"/>
                        <a14:foregroundMark x1="14688" y1="61563" x2="28906" y2="75938"/>
                        <a14:foregroundMark x1="15313" y1="52812" x2="21719" y2="64844"/>
                        <a14:foregroundMark x1="21719" y1="64844" x2="16875" y2="36875"/>
                        <a14:foregroundMark x1="16875" y1="36875" x2="19844" y2="58906"/>
                        <a14:foregroundMark x1="19844" y1="58906" x2="16875" y2="38594"/>
                        <a14:foregroundMark x1="16875" y1="38594" x2="20625" y2="66563"/>
                        <a14:foregroundMark x1="20625" y1="66563" x2="39219" y2="87656"/>
                        <a14:foregroundMark x1="39219" y1="87656" x2="68125" y2="81875"/>
                        <a14:foregroundMark x1="68125" y1="81875" x2="74375" y2="78438"/>
                        <a14:foregroundMark x1="74375" y1="78438" x2="58594" y2="85313"/>
                        <a14:foregroundMark x1="58594" y1="85313" x2="23906" y2="86719"/>
                        <a14:foregroundMark x1="23906" y1="86719" x2="3906" y2="67188"/>
                        <a14:foregroundMark x1="3906" y1="67188" x2="781" y2="56563"/>
                        <a14:foregroundMark x1="781" y1="56563" x2="7341" y2="24285"/>
                        <a14:foregroundMark x1="19823" y1="10392" x2="26317" y2="6315"/>
                        <a14:foregroundMark x1="8750" y1="17344" x2="9817" y2="16674"/>
                        <a14:foregroundMark x1="31557" y1="3936" x2="44844" y2="4219"/>
                        <a14:foregroundMark x1="44844" y1="4219" x2="48281" y2="6406"/>
                        <a14:foregroundMark x1="48281" y1="6406" x2="12500" y2="34219"/>
                        <a14:foregroundMark x1="12500" y1="34219" x2="10938" y2="36875"/>
                        <a14:foregroundMark x1="7656" y1="46875" x2="6406" y2="54531"/>
                        <a14:foregroundMark x1="6406" y1="54531" x2="3594" y2="46563"/>
                        <a14:foregroundMark x1="3594" y1="46563" x2="5000" y2="33594"/>
                        <a14:foregroundMark x1="5000" y1="33594" x2="2500" y2="42031"/>
                        <a14:foregroundMark x1="2500" y1="42031" x2="3438" y2="33594"/>
                        <a14:foregroundMark x1="3438" y1="33594" x2="4063" y2="38281"/>
                        <a14:foregroundMark x1="18125" y1="20469" x2="13125" y2="28438"/>
                        <a14:foregroundMark x1="13125" y1="28438" x2="30625" y2="8438"/>
                        <a14:foregroundMark x1="30625" y1="8438" x2="16094" y2="27344"/>
                        <a14:foregroundMark x1="16094" y1="27344" x2="32656" y2="11406"/>
                        <a14:foregroundMark x1="32656" y1="11406" x2="14063" y2="31094"/>
                        <a14:foregroundMark x1="51250" y1="10000" x2="63125" y2="14688"/>
                        <a14:foregroundMark x1="63125" y1="14688" x2="50625" y2="18438"/>
                        <a14:foregroundMark x1="50625" y1="18438" x2="60156" y2="14063"/>
                        <a14:foregroundMark x1="60156" y1="14063" x2="52188" y2="11094"/>
                        <a14:foregroundMark x1="55469" y1="5000" x2="70938" y2="17500"/>
                        <a14:foregroundMark x1="70938" y1="17500" x2="80156" y2="33594"/>
                        <a14:foregroundMark x1="80156" y1="33594" x2="81563" y2="25156"/>
                        <a14:foregroundMark x1="81563" y1="25156" x2="87344" y2="26875"/>
                        <a14:foregroundMark x1="87344" y1="26875" x2="76563" y2="18906"/>
                        <a14:foregroundMark x1="76563" y1="18906" x2="88438" y2="28125"/>
                        <a14:foregroundMark x1="88438" y1="28125" x2="87344" y2="21875"/>
                        <a14:foregroundMark x1="85938" y1="20000" x2="70000" y2="11406"/>
                        <a14:foregroundMark x1="70000" y1="11406" x2="75781" y2="12031"/>
                        <a14:foregroundMark x1="42188" y1="1406" x2="50313" y2="938"/>
                        <a14:foregroundMark x1="50313" y1="938" x2="60000" y2="1875"/>
                        <a14:foregroundMark x1="58594" y1="2344" x2="47813" y2="2344"/>
                        <a14:foregroundMark x1="90313" y1="79063" x2="93750" y2="69531"/>
                        <a14:foregroundMark x1="96719" y1="41563" x2="95938" y2="38750"/>
                        <a14:foregroundMark x1="91250" y1="28281" x2="97500" y2="52344"/>
                        <a14:foregroundMark x1="97500" y1="52344" x2="94219" y2="69219"/>
                        <a14:foregroundMark x1="93750" y1="61875" x2="87031" y2="57188"/>
                        <a14:foregroundMark x1="87031" y1="57188" x2="81719" y2="68594"/>
                        <a14:foregroundMark x1="81719" y1="68594" x2="82188" y2="37031"/>
                        <a14:foregroundMark x1="91250" y1="78438" x2="78750" y2="87031"/>
                        <a14:foregroundMark x1="78750" y1="87031" x2="37188" y2="95156"/>
                        <a14:foregroundMark x1="37188" y1="95156" x2="36719" y2="94688"/>
                        <a14:foregroundMark x1="38594" y1="97500" x2="38750" y2="99531"/>
                        <a14:foregroundMark x1="78750" y1="90469" x2="53125" y2="97031"/>
                        <a14:foregroundMark x1="53125" y1="97031" x2="41719" y2="97344"/>
                        <a14:foregroundMark x1="31719" y1="5625" x2="30312" y2="5000"/>
                        <a14:foregroundMark x1="28125" y1="5938" x2="30000" y2="4063"/>
                        <a14:foregroundMark x1="29688" y1="6406" x2="29688" y2="6406"/>
                        <a14:foregroundMark x1="30781" y1="5000" x2="30781" y2="5000"/>
                        <a14:foregroundMark x1="29531" y1="5469" x2="30938" y2="5156"/>
                        <a14:foregroundMark x1="26563" y1="6719" x2="29375" y2="5000"/>
                        <a14:foregroundMark x1="16406" y1="13438" x2="19063" y2="11250"/>
                        <a14:foregroundMark x1="27187" y1="5781" x2="27187" y2="5781"/>
                        <a14:backgroundMark x1="9219" y1="18281" x2="9219" y2="18281"/>
                        <a14:backgroundMark x1="9219" y1="17969" x2="14063" y2="14688"/>
                        <a14:backgroundMark x1="6406" y1="24688" x2="9219" y2="18438"/>
                        <a14:backgroundMark x1="6406" y1="24531" x2="7344" y2="22500"/>
                        <a14:backgroundMark x1="9063" y1="20156" x2="7187" y2="24219"/>
                        <a14:backgroundMark x1="11406" y1="16094" x2="11875" y2="12344"/>
                        <a14:backgroundMark x1="12656" y1="14219" x2="15469" y2="11563"/>
                        <a14:backgroundMark x1="8750" y1="17500" x2="8125" y2="20000"/>
                        <a14:backgroundMark x1="14063" y1="13750" x2="17344" y2="11319"/>
                        <a14:backgroundMark x1="19425" y1="10431" x2="20000" y2="10000"/>
                        <a14:backgroundMark x1="26719" y1="5625" x2="26719" y2="5625"/>
                        <a14:backgroundMark x1="26719" y1="5625" x2="27106" y2="5568"/>
                        <a14:backgroundMark x1="6406" y1="19063" x2="8281" y2="18750"/>
                      </a14:backgroundRemoval>
                    </a14:imgEffect>
                  </a14:imgLayer>
                </a14:imgProps>
              </a:ext>
              <a:ext uri="{28A0092B-C50C-407E-A947-70E740481C1C}">
                <a14:useLocalDpi xmlns:a14="http://schemas.microsoft.com/office/drawing/2010/main" val="0"/>
              </a:ext>
            </a:extLst>
          </a:blip>
          <a:srcRect/>
          <a:stretch>
            <a:fillRect/>
          </a:stretch>
        </p:blipFill>
        <p:spPr bwMode="auto">
          <a:xfrm>
            <a:off x="2689224" y="4452673"/>
            <a:ext cx="1590815" cy="1590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59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oogle Shape;232;p10">
            <a:extLst>
              <a:ext uri="{FF2B5EF4-FFF2-40B4-BE49-F238E27FC236}">
                <a16:creationId xmlns:a16="http://schemas.microsoft.com/office/drawing/2014/main" id="{57B4DF13-9863-F416-42C4-671764836E01}"/>
              </a:ext>
            </a:extLst>
          </p:cNvPr>
          <p:cNvPicPr preferRelativeResize="0"/>
          <p:nvPr/>
        </p:nvPicPr>
        <p:blipFill rotWithShape="1">
          <a:blip r:embed="rId4">
            <a:alphaModFix/>
          </a:blip>
          <a:srcRect/>
          <a:stretch/>
        </p:blipFill>
        <p:spPr>
          <a:xfrm>
            <a:off x="5534374" y="316925"/>
            <a:ext cx="1479707" cy="1479707"/>
          </a:xfrm>
          <a:prstGeom prst="rect">
            <a:avLst/>
          </a:prstGeom>
          <a:noFill/>
          <a:ln>
            <a:noFill/>
          </a:ln>
        </p:spPr>
      </p:pic>
      <p:sp>
        <p:nvSpPr>
          <p:cNvPr id="2" name="Title 1">
            <a:extLst>
              <a:ext uri="{FF2B5EF4-FFF2-40B4-BE49-F238E27FC236}">
                <a16:creationId xmlns:a16="http://schemas.microsoft.com/office/drawing/2014/main" id="{39D04D7D-9677-4366-B0D2-1EE33B7FE861}"/>
              </a:ext>
            </a:extLst>
          </p:cNvPr>
          <p:cNvSpPr>
            <a:spLocks noGrp="1"/>
          </p:cNvSpPr>
          <p:nvPr>
            <p:ph type="title"/>
          </p:nvPr>
        </p:nvSpPr>
        <p:spPr>
          <a:xfrm>
            <a:off x="10687983" y="882291"/>
            <a:ext cx="1399358" cy="400110"/>
          </a:xfrm>
          <a:noFill/>
        </p:spPr>
        <p:txBody>
          <a:bodyPr>
            <a:normAutofit/>
          </a:bodyPr>
          <a:lstStyle/>
          <a:p>
            <a:pPr algn="ctr"/>
            <a:r>
              <a:rPr lang="en-GB" sz="400" b="1" dirty="0" err="1">
                <a:solidFill>
                  <a:schemeClr val="bg1"/>
                </a:solidFill>
                <a:latin typeface="Century Gothic" panose="020B0502020202020204" pitchFamily="34" charset="0"/>
              </a:rPr>
              <a:t>escuchar</a:t>
            </a:r>
            <a:endParaRPr lang="en-GB" sz="400" b="1" dirty="0">
              <a:solidFill>
                <a:schemeClr val="bg1"/>
              </a:solidFill>
              <a:latin typeface="Century Gothic" panose="020B0502020202020204" pitchFamily="34" charset="0"/>
            </a:endParaRPr>
          </a:p>
        </p:txBody>
      </p:sp>
      <p:graphicFrame>
        <p:nvGraphicFramePr>
          <p:cNvPr id="74" name="Table 73">
            <a:extLst>
              <a:ext uri="{FF2B5EF4-FFF2-40B4-BE49-F238E27FC236}">
                <a16:creationId xmlns:a16="http://schemas.microsoft.com/office/drawing/2014/main" id="{3DEF68F2-2640-43B2-88B7-7DE9E64349D6}"/>
              </a:ext>
            </a:extLst>
          </p:cNvPr>
          <p:cNvGraphicFramePr>
            <a:graphicFrameLocks noGrp="1"/>
          </p:cNvGraphicFramePr>
          <p:nvPr/>
        </p:nvGraphicFramePr>
        <p:xfrm>
          <a:off x="329878" y="1646516"/>
          <a:ext cx="11532245" cy="3903012"/>
        </p:xfrm>
        <a:graphic>
          <a:graphicData uri="http://schemas.openxmlformats.org/drawingml/2006/table">
            <a:tbl>
              <a:tblPr firstRow="1" bandRow="1">
                <a:tableStyleId>{5940675A-B579-460E-94D1-54222C63F5DA}</a:tableStyleId>
              </a:tblPr>
              <a:tblGrid>
                <a:gridCol w="757216">
                  <a:extLst>
                    <a:ext uri="{9D8B030D-6E8A-4147-A177-3AD203B41FA5}">
                      <a16:colId xmlns:a16="http://schemas.microsoft.com/office/drawing/2014/main" val="3231131301"/>
                    </a:ext>
                  </a:extLst>
                </a:gridCol>
                <a:gridCol w="2802756">
                  <a:extLst>
                    <a:ext uri="{9D8B030D-6E8A-4147-A177-3AD203B41FA5}">
                      <a16:colId xmlns:a16="http://schemas.microsoft.com/office/drawing/2014/main" val="3605374714"/>
                    </a:ext>
                  </a:extLst>
                </a:gridCol>
                <a:gridCol w="2815484">
                  <a:extLst>
                    <a:ext uri="{9D8B030D-6E8A-4147-A177-3AD203B41FA5}">
                      <a16:colId xmlns:a16="http://schemas.microsoft.com/office/drawing/2014/main" val="2931518394"/>
                    </a:ext>
                  </a:extLst>
                </a:gridCol>
                <a:gridCol w="2617068">
                  <a:extLst>
                    <a:ext uri="{9D8B030D-6E8A-4147-A177-3AD203B41FA5}">
                      <a16:colId xmlns:a16="http://schemas.microsoft.com/office/drawing/2014/main" val="3282067303"/>
                    </a:ext>
                  </a:extLst>
                </a:gridCol>
                <a:gridCol w="2539721">
                  <a:extLst>
                    <a:ext uri="{9D8B030D-6E8A-4147-A177-3AD203B41FA5}">
                      <a16:colId xmlns:a16="http://schemas.microsoft.com/office/drawing/2014/main" val="2730707143"/>
                    </a:ext>
                  </a:extLst>
                </a:gridCol>
              </a:tblGrid>
              <a:tr h="650502">
                <a:tc>
                  <a:txBody>
                    <a:bodyPr/>
                    <a:lstStyle/>
                    <a:p>
                      <a:pPr algn="l"/>
                      <a:endParaRPr lang="en-US" sz="2800" b="0" dirty="0">
                        <a:solidFill>
                          <a:srgbClr val="002060"/>
                        </a:solidFill>
                        <a:latin typeface="Century Gothic" panose="020B050202020202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a:r>
                        <a:rPr lang="en-GB" sz="2800" b="0" dirty="0">
                          <a:solidFill>
                            <a:srgbClr val="002060"/>
                          </a:solidFill>
                          <a:latin typeface="Century Gothic" panose="020B0502020202020204" pitchFamily="34" charset="0"/>
                        </a:rPr>
                        <a:t>Tuesday</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a:r>
                        <a:rPr lang="en-GB" sz="2800" b="0" dirty="0">
                          <a:solidFill>
                            <a:srgbClr val="002060"/>
                          </a:solidFill>
                          <a:latin typeface="Century Gothic" panose="020B0502020202020204" pitchFamily="34" charset="0"/>
                        </a:rPr>
                        <a:t>Wednesday</a:t>
                      </a:r>
                      <a:endParaRPr lang="en-US" sz="2800" b="0" dirty="0">
                        <a:solidFill>
                          <a:srgbClr val="002060"/>
                        </a:solidFill>
                        <a:latin typeface="Century Gothic" panose="020B0502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a:r>
                        <a:rPr lang="en-US" sz="2800" b="0" dirty="0">
                          <a:solidFill>
                            <a:srgbClr val="002060"/>
                          </a:solidFill>
                          <a:latin typeface="Century Gothic" panose="020B0502020202020204" pitchFamily="34" charset="0"/>
                        </a:rPr>
                        <a:t>Monday</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a:r>
                        <a:rPr lang="en-US" sz="2800" b="0" dirty="0">
                          <a:solidFill>
                            <a:srgbClr val="002060"/>
                          </a:solidFill>
                          <a:latin typeface="Century Gothic" panose="020B0502020202020204" pitchFamily="34" charset="0"/>
                        </a:rPr>
                        <a:t>Thursday</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3338451114"/>
                  </a:ext>
                </a:extLst>
              </a:tr>
              <a:tr h="650502">
                <a:tc>
                  <a:txBody>
                    <a:bodyPr/>
                    <a:lstStyle/>
                    <a:p>
                      <a:pPr algn="l"/>
                      <a:endParaRPr lang="en-US" sz="2800" b="0" dirty="0">
                        <a:solidFill>
                          <a:srgbClr val="002060"/>
                        </a:solidFill>
                        <a:latin typeface="Century Gothic" panose="020B050202020202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a:r>
                        <a:rPr lang="en-GB" sz="2800" b="0" dirty="0">
                          <a:solidFill>
                            <a:srgbClr val="002060"/>
                          </a:solidFill>
                          <a:latin typeface="Century Gothic" panose="020B0502020202020204" pitchFamily="34" charset="0"/>
                        </a:rPr>
                        <a:t>Wednesday</a:t>
                      </a:r>
                      <a:endParaRPr lang="en-US" sz="2800" b="0" dirty="0">
                        <a:solidFill>
                          <a:srgbClr val="002060"/>
                        </a:solidFill>
                        <a:latin typeface="Century Gothic" panose="020B0502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a:r>
                        <a:rPr lang="en-GB" sz="2800" b="0" dirty="0">
                          <a:solidFill>
                            <a:srgbClr val="002060"/>
                          </a:solidFill>
                          <a:latin typeface="Century Gothic" panose="020B0502020202020204" pitchFamily="34" charset="0"/>
                        </a:rPr>
                        <a:t>Friday</a:t>
                      </a:r>
                      <a:endParaRPr lang="en-US" sz="2800" b="0" dirty="0">
                        <a:solidFill>
                          <a:srgbClr val="002060"/>
                        </a:solidFill>
                        <a:latin typeface="Century Gothic" panose="020B0502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a:r>
                        <a:rPr lang="en-US" sz="2800" b="0" dirty="0">
                          <a:solidFill>
                            <a:srgbClr val="002060"/>
                          </a:solidFill>
                          <a:latin typeface="Century Gothic" panose="020B0502020202020204" pitchFamily="34" charset="0"/>
                        </a:rPr>
                        <a:t>Thursday</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a:r>
                        <a:rPr lang="en-US" sz="2800" b="0" dirty="0">
                          <a:solidFill>
                            <a:srgbClr val="002060"/>
                          </a:solidFill>
                          <a:latin typeface="Century Gothic" panose="020B0502020202020204" pitchFamily="34" charset="0"/>
                        </a:rPr>
                        <a:t>Saturday</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288600971"/>
                  </a:ext>
                </a:extLst>
              </a:tr>
              <a:tr h="650502">
                <a:tc>
                  <a:txBody>
                    <a:bodyPr/>
                    <a:lstStyle/>
                    <a:p>
                      <a:pPr algn="l"/>
                      <a:endParaRPr lang="en-US" sz="2800" b="0" dirty="0">
                        <a:solidFill>
                          <a:srgbClr val="002060"/>
                        </a:solidFill>
                        <a:latin typeface="Century Gothic" panose="020B050202020202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a:r>
                        <a:rPr lang="en-GB" sz="2800" b="0" dirty="0">
                          <a:solidFill>
                            <a:srgbClr val="002060"/>
                          </a:solidFill>
                          <a:latin typeface="Century Gothic" panose="020B0502020202020204" pitchFamily="34" charset="0"/>
                        </a:rPr>
                        <a:t>Tuesday</a:t>
                      </a:r>
                      <a:endParaRPr lang="en-US" sz="2800" b="0" dirty="0">
                        <a:solidFill>
                          <a:srgbClr val="002060"/>
                        </a:solidFill>
                        <a:latin typeface="Century Gothic" panose="020B0502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a:r>
                        <a:rPr lang="en-GB" sz="2800" b="0" dirty="0">
                          <a:solidFill>
                            <a:srgbClr val="002060"/>
                          </a:solidFill>
                          <a:latin typeface="Century Gothic" panose="020B0502020202020204" pitchFamily="34" charset="0"/>
                        </a:rPr>
                        <a:t>Sunday</a:t>
                      </a:r>
                      <a:endParaRPr lang="en-US" sz="2800" b="0" dirty="0">
                        <a:solidFill>
                          <a:srgbClr val="002060"/>
                        </a:solidFill>
                        <a:latin typeface="Century Gothic" panose="020B0502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a:r>
                        <a:rPr lang="en-US" sz="2800" b="0" dirty="0">
                          <a:solidFill>
                            <a:srgbClr val="002060"/>
                          </a:solidFill>
                          <a:latin typeface="Century Gothic" panose="020B0502020202020204" pitchFamily="34" charset="0"/>
                        </a:rPr>
                        <a:t>Wednesday</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a:r>
                        <a:rPr lang="en-US" sz="2800" b="0" dirty="0">
                          <a:solidFill>
                            <a:srgbClr val="002060"/>
                          </a:solidFill>
                          <a:latin typeface="Century Gothic" panose="020B0502020202020204" pitchFamily="34" charset="0"/>
                        </a:rPr>
                        <a:t>Thursday</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625310429"/>
                  </a:ext>
                </a:extLst>
              </a:tr>
              <a:tr h="650502">
                <a:tc>
                  <a:txBody>
                    <a:bodyPr/>
                    <a:lstStyle/>
                    <a:p>
                      <a:pPr algn="l"/>
                      <a:endParaRPr lang="en-US" sz="2800" b="0" dirty="0">
                        <a:solidFill>
                          <a:srgbClr val="002060"/>
                        </a:solidFill>
                        <a:latin typeface="Century Gothic" panose="020B050202020202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a:r>
                        <a:rPr lang="en-GB" sz="2800" b="0" dirty="0">
                          <a:solidFill>
                            <a:srgbClr val="002060"/>
                          </a:solidFill>
                          <a:latin typeface="Century Gothic" panose="020B0502020202020204" pitchFamily="34" charset="0"/>
                        </a:rPr>
                        <a:t>Friday</a:t>
                      </a:r>
                      <a:endParaRPr lang="en-US" sz="2800" b="0" dirty="0">
                        <a:solidFill>
                          <a:srgbClr val="002060"/>
                        </a:solidFill>
                        <a:latin typeface="Century Gothic" panose="020B0502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a:r>
                        <a:rPr lang="en-GB" sz="2800" b="0" dirty="0">
                          <a:solidFill>
                            <a:srgbClr val="002060"/>
                          </a:solidFill>
                          <a:latin typeface="Century Gothic" panose="020B0502020202020204" pitchFamily="34" charset="0"/>
                        </a:rPr>
                        <a:t>Saturday</a:t>
                      </a:r>
                      <a:endParaRPr lang="en-US" sz="2800" b="0" dirty="0">
                        <a:solidFill>
                          <a:srgbClr val="002060"/>
                        </a:solidFill>
                        <a:latin typeface="Century Gothic" panose="020B0502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a:r>
                        <a:rPr lang="en-US" sz="2800" b="0" dirty="0">
                          <a:solidFill>
                            <a:srgbClr val="002060"/>
                          </a:solidFill>
                          <a:latin typeface="Century Gothic" panose="020B0502020202020204" pitchFamily="34" charset="0"/>
                        </a:rPr>
                        <a:t>Monday</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a:r>
                        <a:rPr lang="en-US" sz="2800" b="0" dirty="0">
                          <a:solidFill>
                            <a:srgbClr val="002060"/>
                          </a:solidFill>
                          <a:latin typeface="Century Gothic" panose="020B0502020202020204" pitchFamily="34" charset="0"/>
                        </a:rPr>
                        <a:t>Wednesday</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4046812493"/>
                  </a:ext>
                </a:extLst>
              </a:tr>
              <a:tr h="650502">
                <a:tc>
                  <a:txBody>
                    <a:bodyPr/>
                    <a:lstStyle/>
                    <a:p>
                      <a:pPr algn="l"/>
                      <a:endParaRPr lang="en-US" sz="2800" b="0" dirty="0">
                        <a:solidFill>
                          <a:srgbClr val="002060"/>
                        </a:solidFill>
                        <a:latin typeface="Century Gothic" panose="020B050202020202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a:r>
                        <a:rPr lang="en-GB" sz="2800" b="0" dirty="0">
                          <a:solidFill>
                            <a:srgbClr val="002060"/>
                          </a:solidFill>
                          <a:latin typeface="Century Gothic" panose="020B0502020202020204" pitchFamily="34" charset="0"/>
                        </a:rPr>
                        <a:t>Thursday</a:t>
                      </a:r>
                      <a:endParaRPr lang="en-US" sz="2800" b="0" dirty="0">
                        <a:solidFill>
                          <a:srgbClr val="002060"/>
                        </a:solidFill>
                        <a:latin typeface="Century Gothic" panose="020B0502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a:r>
                        <a:rPr lang="en-GB" sz="2800" b="0" dirty="0">
                          <a:solidFill>
                            <a:srgbClr val="002060"/>
                          </a:solidFill>
                          <a:latin typeface="Century Gothic" panose="020B0502020202020204" pitchFamily="34" charset="0"/>
                        </a:rPr>
                        <a:t>Friday</a:t>
                      </a:r>
                      <a:endParaRPr lang="en-US" sz="2800" b="0" dirty="0">
                        <a:solidFill>
                          <a:srgbClr val="002060"/>
                        </a:solidFill>
                        <a:latin typeface="Century Gothic" panose="020B0502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a:r>
                        <a:rPr lang="en-US" sz="2800" b="0" dirty="0">
                          <a:solidFill>
                            <a:srgbClr val="002060"/>
                          </a:solidFill>
                          <a:latin typeface="Century Gothic" panose="020B0502020202020204" pitchFamily="34" charset="0"/>
                        </a:rPr>
                        <a:t>Sunday</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a:r>
                        <a:rPr lang="en-US" sz="2800" b="0" dirty="0">
                          <a:solidFill>
                            <a:srgbClr val="002060"/>
                          </a:solidFill>
                          <a:latin typeface="Century Gothic" panose="020B0502020202020204" pitchFamily="34" charset="0"/>
                        </a:rPr>
                        <a:t>Tuesday</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399321413"/>
                  </a:ext>
                </a:extLst>
              </a:tr>
              <a:tr h="650502">
                <a:tc>
                  <a:txBody>
                    <a:bodyPr/>
                    <a:lstStyle/>
                    <a:p>
                      <a:pPr algn="l"/>
                      <a:endParaRPr lang="en-US" sz="2800" b="0" dirty="0">
                        <a:solidFill>
                          <a:srgbClr val="002060"/>
                        </a:solidFill>
                        <a:latin typeface="Century Gothic" panose="020B050202020202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a:r>
                        <a:rPr lang="en-GB" sz="2800" b="0" dirty="0">
                          <a:solidFill>
                            <a:srgbClr val="002060"/>
                          </a:solidFill>
                          <a:latin typeface="Century Gothic" panose="020B0502020202020204" pitchFamily="34" charset="0"/>
                        </a:rPr>
                        <a:t>Sunday</a:t>
                      </a:r>
                      <a:endParaRPr lang="en-US" sz="2800" b="0" dirty="0">
                        <a:solidFill>
                          <a:srgbClr val="002060"/>
                        </a:solidFill>
                        <a:latin typeface="Century Gothic" panose="020B0502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a:r>
                        <a:rPr lang="en-GB" sz="2800" b="0" dirty="0">
                          <a:solidFill>
                            <a:srgbClr val="002060"/>
                          </a:solidFill>
                          <a:latin typeface="Century Gothic" panose="020B0502020202020204" pitchFamily="34" charset="0"/>
                        </a:rPr>
                        <a:t>Monday</a:t>
                      </a:r>
                      <a:endParaRPr lang="en-US" sz="2800" b="0" dirty="0">
                        <a:solidFill>
                          <a:srgbClr val="002060"/>
                        </a:solidFill>
                        <a:latin typeface="Century Gothic" panose="020B050202020202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a:r>
                        <a:rPr lang="en-US" sz="2800" b="0" dirty="0">
                          <a:solidFill>
                            <a:srgbClr val="002060"/>
                          </a:solidFill>
                          <a:latin typeface="Century Gothic" panose="020B0502020202020204" pitchFamily="34" charset="0"/>
                        </a:rPr>
                        <a:t>Tuesday</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a:r>
                        <a:rPr lang="en-US" sz="2800" b="0" dirty="0">
                          <a:solidFill>
                            <a:srgbClr val="002060"/>
                          </a:solidFill>
                          <a:latin typeface="Century Gothic" panose="020B0502020202020204" pitchFamily="34" charset="0"/>
                        </a:rPr>
                        <a:t>Saturday</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2009778998"/>
                  </a:ext>
                </a:extLst>
              </a:tr>
            </a:tbl>
          </a:graphicData>
        </a:graphic>
      </p:graphicFrame>
      <p:sp>
        <p:nvSpPr>
          <p:cNvPr id="78" name="Rectangle: Rounded Corners 77">
            <a:extLst>
              <a:ext uri="{FF2B5EF4-FFF2-40B4-BE49-F238E27FC236}">
                <a16:creationId xmlns:a16="http://schemas.microsoft.com/office/drawing/2014/main" id="{2E8FB652-760C-4C40-8DCF-242715FAF7F2}"/>
              </a:ext>
            </a:extLst>
          </p:cNvPr>
          <p:cNvSpPr/>
          <p:nvPr/>
        </p:nvSpPr>
        <p:spPr>
          <a:xfrm>
            <a:off x="9340595" y="1629065"/>
            <a:ext cx="2521527" cy="626200"/>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Rounded Corners 78">
            <a:extLst>
              <a:ext uri="{FF2B5EF4-FFF2-40B4-BE49-F238E27FC236}">
                <a16:creationId xmlns:a16="http://schemas.microsoft.com/office/drawing/2014/main" id="{EFF89611-336E-4B95-BA98-940CC65A8869}"/>
              </a:ext>
            </a:extLst>
          </p:cNvPr>
          <p:cNvSpPr/>
          <p:nvPr/>
        </p:nvSpPr>
        <p:spPr>
          <a:xfrm>
            <a:off x="1112560" y="2310123"/>
            <a:ext cx="2792581" cy="627176"/>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Rounded Corners 79">
            <a:extLst>
              <a:ext uri="{FF2B5EF4-FFF2-40B4-BE49-F238E27FC236}">
                <a16:creationId xmlns:a16="http://schemas.microsoft.com/office/drawing/2014/main" id="{C3F3D0B9-68F0-4FB6-BA4F-140D735ADC33}"/>
              </a:ext>
            </a:extLst>
          </p:cNvPr>
          <p:cNvSpPr/>
          <p:nvPr/>
        </p:nvSpPr>
        <p:spPr>
          <a:xfrm>
            <a:off x="1102462" y="2960376"/>
            <a:ext cx="2802679" cy="594591"/>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Rounded Corners 80">
            <a:extLst>
              <a:ext uri="{FF2B5EF4-FFF2-40B4-BE49-F238E27FC236}">
                <a16:creationId xmlns:a16="http://schemas.microsoft.com/office/drawing/2014/main" id="{0CC7ABB0-BA44-47B9-A44E-44E77E04A9F9}"/>
              </a:ext>
            </a:extLst>
          </p:cNvPr>
          <p:cNvSpPr/>
          <p:nvPr/>
        </p:nvSpPr>
        <p:spPr>
          <a:xfrm>
            <a:off x="3905141" y="3614907"/>
            <a:ext cx="2802679" cy="612213"/>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Rounded Corners 81">
            <a:extLst>
              <a:ext uri="{FF2B5EF4-FFF2-40B4-BE49-F238E27FC236}">
                <a16:creationId xmlns:a16="http://schemas.microsoft.com/office/drawing/2014/main" id="{5796104F-07E3-4EC0-84D9-A1B605AAC726}"/>
              </a:ext>
            </a:extLst>
          </p:cNvPr>
          <p:cNvSpPr/>
          <p:nvPr/>
        </p:nvSpPr>
        <p:spPr>
          <a:xfrm>
            <a:off x="6699559" y="4250197"/>
            <a:ext cx="2641036" cy="612213"/>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Rounded Corners 82">
            <a:extLst>
              <a:ext uri="{FF2B5EF4-FFF2-40B4-BE49-F238E27FC236}">
                <a16:creationId xmlns:a16="http://schemas.microsoft.com/office/drawing/2014/main" id="{489753E1-3907-4CE3-9BA6-7C4C6FE31169}"/>
              </a:ext>
            </a:extLst>
          </p:cNvPr>
          <p:cNvSpPr/>
          <p:nvPr/>
        </p:nvSpPr>
        <p:spPr>
          <a:xfrm>
            <a:off x="3905141" y="4898583"/>
            <a:ext cx="2779296" cy="650945"/>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3766A74C-880F-4F5D-9267-86A1D5623531}"/>
              </a:ext>
            </a:extLst>
          </p:cNvPr>
          <p:cNvSpPr txBox="1"/>
          <p:nvPr/>
        </p:nvSpPr>
        <p:spPr>
          <a:xfrm>
            <a:off x="318094" y="5861538"/>
            <a:ext cx="5272597"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Which day is not mentioned?</a:t>
            </a:r>
          </a:p>
        </p:txBody>
      </p:sp>
      <p:sp>
        <p:nvSpPr>
          <p:cNvPr id="87" name="TextBox 86">
            <a:extLst>
              <a:ext uri="{FF2B5EF4-FFF2-40B4-BE49-F238E27FC236}">
                <a16:creationId xmlns:a16="http://schemas.microsoft.com/office/drawing/2014/main" id="{31A941E2-DA4B-4F8B-9A7A-9E81EE676234}"/>
              </a:ext>
            </a:extLst>
          </p:cNvPr>
          <p:cNvSpPr txBox="1"/>
          <p:nvPr/>
        </p:nvSpPr>
        <p:spPr>
          <a:xfrm>
            <a:off x="5844530" y="5861538"/>
            <a:ext cx="2339102"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____________</a:t>
            </a:r>
          </a:p>
        </p:txBody>
      </p:sp>
      <p:sp>
        <p:nvSpPr>
          <p:cNvPr id="88" name="TextBox 87">
            <a:extLst>
              <a:ext uri="{FF2B5EF4-FFF2-40B4-BE49-F238E27FC236}">
                <a16:creationId xmlns:a16="http://schemas.microsoft.com/office/drawing/2014/main" id="{636A8D6D-4F26-4D7C-8CD5-00E9545BE858}"/>
              </a:ext>
            </a:extLst>
          </p:cNvPr>
          <p:cNvSpPr txBox="1"/>
          <p:nvPr/>
        </p:nvSpPr>
        <p:spPr>
          <a:xfrm>
            <a:off x="8450929" y="5861538"/>
            <a:ext cx="2339102"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____________</a:t>
            </a:r>
          </a:p>
        </p:txBody>
      </p:sp>
      <p:sp>
        <p:nvSpPr>
          <p:cNvPr id="95" name="Rectangle 94">
            <a:hlinkClick r:id="" action="ppaction://noaction">
              <a:snd r:embed="rId5" name="20_hoyesjueves.wav"/>
            </a:hlinkClick>
            <a:extLst>
              <a:ext uri="{FF2B5EF4-FFF2-40B4-BE49-F238E27FC236}">
                <a16:creationId xmlns:a16="http://schemas.microsoft.com/office/drawing/2014/main" id="{BC41B463-B98B-4C98-822B-F4297F451256}"/>
              </a:ext>
            </a:extLst>
          </p:cNvPr>
          <p:cNvSpPr/>
          <p:nvPr/>
        </p:nvSpPr>
        <p:spPr>
          <a:xfrm>
            <a:off x="544007" y="1779104"/>
            <a:ext cx="354423" cy="403447"/>
          </a:xfrm>
          <a:prstGeom prst="rect">
            <a:avLst/>
          </a:prstGeom>
          <a:solidFill>
            <a:srgbClr val="86CFE2"/>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rgbClr val="002060"/>
                </a:solidFill>
                <a:latin typeface="Century Gothic" panose="020B0502020202020204" pitchFamily="34" charset="0"/>
              </a:rPr>
              <a:t>E</a:t>
            </a:r>
          </a:p>
        </p:txBody>
      </p:sp>
      <p:sp>
        <p:nvSpPr>
          <p:cNvPr id="96" name="Rectangle 95">
            <a:hlinkClick r:id="" action="ppaction://noaction">
              <a:snd r:embed="rId6" name="21_hoyesmiercoles.wav"/>
            </a:hlinkClick>
            <a:extLst>
              <a:ext uri="{FF2B5EF4-FFF2-40B4-BE49-F238E27FC236}">
                <a16:creationId xmlns:a16="http://schemas.microsoft.com/office/drawing/2014/main" id="{48D19090-AC35-4BBF-A0F1-730AB6F29C19}"/>
              </a:ext>
            </a:extLst>
          </p:cNvPr>
          <p:cNvSpPr/>
          <p:nvPr/>
        </p:nvSpPr>
        <p:spPr>
          <a:xfrm>
            <a:off x="544007" y="2448091"/>
            <a:ext cx="354423" cy="403447"/>
          </a:xfrm>
          <a:prstGeom prst="rect">
            <a:avLst/>
          </a:prstGeom>
          <a:solidFill>
            <a:srgbClr val="86CFE2"/>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rgbClr val="002060"/>
                </a:solidFill>
                <a:latin typeface="Century Gothic" panose="020B0502020202020204" pitchFamily="34" charset="0"/>
              </a:rPr>
              <a:t>1</a:t>
            </a:r>
          </a:p>
        </p:txBody>
      </p:sp>
      <p:sp>
        <p:nvSpPr>
          <p:cNvPr id="97" name="Rectangle 96">
            <a:hlinkClick r:id="" action="ppaction://noaction">
              <a:snd r:embed="rId7" name="22_hoyesmartes.wav"/>
            </a:hlinkClick>
            <a:extLst>
              <a:ext uri="{FF2B5EF4-FFF2-40B4-BE49-F238E27FC236}">
                <a16:creationId xmlns:a16="http://schemas.microsoft.com/office/drawing/2014/main" id="{DF435D0C-FD92-47ED-97D6-95FC32A42C07}"/>
              </a:ext>
            </a:extLst>
          </p:cNvPr>
          <p:cNvSpPr/>
          <p:nvPr/>
        </p:nvSpPr>
        <p:spPr>
          <a:xfrm>
            <a:off x="544007" y="3022928"/>
            <a:ext cx="354423" cy="403447"/>
          </a:xfrm>
          <a:prstGeom prst="rect">
            <a:avLst/>
          </a:prstGeom>
          <a:solidFill>
            <a:srgbClr val="86CFE2"/>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rgbClr val="002060"/>
                </a:solidFill>
                <a:latin typeface="Century Gothic" panose="020B0502020202020204" pitchFamily="34" charset="0"/>
              </a:rPr>
              <a:t>2</a:t>
            </a:r>
          </a:p>
        </p:txBody>
      </p:sp>
      <p:sp>
        <p:nvSpPr>
          <p:cNvPr id="98" name="Rectangle 97">
            <a:hlinkClick r:id="" action="ppaction://noaction">
              <a:snd r:embed="rId8" name="23_hoyessabado.wav"/>
            </a:hlinkClick>
            <a:extLst>
              <a:ext uri="{FF2B5EF4-FFF2-40B4-BE49-F238E27FC236}">
                <a16:creationId xmlns:a16="http://schemas.microsoft.com/office/drawing/2014/main" id="{550EA889-5A3C-40F2-AF4E-777C13AFF409}"/>
              </a:ext>
            </a:extLst>
          </p:cNvPr>
          <p:cNvSpPr/>
          <p:nvPr/>
        </p:nvSpPr>
        <p:spPr>
          <a:xfrm>
            <a:off x="544007" y="3666898"/>
            <a:ext cx="354423" cy="403447"/>
          </a:xfrm>
          <a:prstGeom prst="rect">
            <a:avLst/>
          </a:prstGeom>
          <a:solidFill>
            <a:srgbClr val="86CFE2"/>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rgbClr val="002060"/>
                </a:solidFill>
                <a:latin typeface="Century Gothic" panose="020B0502020202020204" pitchFamily="34" charset="0"/>
              </a:rPr>
              <a:t>3</a:t>
            </a:r>
          </a:p>
        </p:txBody>
      </p:sp>
      <p:sp>
        <p:nvSpPr>
          <p:cNvPr id="99" name="Rectangle 98">
            <a:hlinkClick r:id="" action="ppaction://noaction">
              <a:snd r:embed="rId9" name="24_hoyesdomingo.wav"/>
            </a:hlinkClick>
            <a:extLst>
              <a:ext uri="{FF2B5EF4-FFF2-40B4-BE49-F238E27FC236}">
                <a16:creationId xmlns:a16="http://schemas.microsoft.com/office/drawing/2014/main" id="{7149C2F7-9110-456E-9051-063B68E5F964}"/>
              </a:ext>
            </a:extLst>
          </p:cNvPr>
          <p:cNvSpPr/>
          <p:nvPr/>
        </p:nvSpPr>
        <p:spPr>
          <a:xfrm>
            <a:off x="544007" y="4354581"/>
            <a:ext cx="354423" cy="403447"/>
          </a:xfrm>
          <a:prstGeom prst="rect">
            <a:avLst/>
          </a:prstGeom>
          <a:solidFill>
            <a:srgbClr val="86CFE2"/>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rgbClr val="002060"/>
                </a:solidFill>
                <a:latin typeface="Century Gothic" panose="020B0502020202020204" pitchFamily="34" charset="0"/>
              </a:rPr>
              <a:t>4</a:t>
            </a:r>
          </a:p>
        </p:txBody>
      </p:sp>
      <p:sp>
        <p:nvSpPr>
          <p:cNvPr id="100" name="Rectangle 99">
            <a:hlinkClick r:id="" action="ppaction://noaction">
              <a:snd r:embed="rId10" name="25_hoyeslunes.wav"/>
            </a:hlinkClick>
            <a:extLst>
              <a:ext uri="{FF2B5EF4-FFF2-40B4-BE49-F238E27FC236}">
                <a16:creationId xmlns:a16="http://schemas.microsoft.com/office/drawing/2014/main" id="{3B49C5A0-5BF4-4362-82FE-C7E10EA5653D}"/>
              </a:ext>
            </a:extLst>
          </p:cNvPr>
          <p:cNvSpPr/>
          <p:nvPr/>
        </p:nvSpPr>
        <p:spPr>
          <a:xfrm>
            <a:off x="544007" y="5042265"/>
            <a:ext cx="354423" cy="403447"/>
          </a:xfrm>
          <a:prstGeom prst="rect">
            <a:avLst/>
          </a:prstGeom>
          <a:solidFill>
            <a:srgbClr val="86CFE2"/>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rgbClr val="002060"/>
                </a:solidFill>
                <a:latin typeface="Century Gothic" panose="020B0502020202020204" pitchFamily="34" charset="0"/>
              </a:rPr>
              <a:t>5</a:t>
            </a:r>
          </a:p>
        </p:txBody>
      </p:sp>
      <p:sp>
        <p:nvSpPr>
          <p:cNvPr id="85" name="TextBox 84">
            <a:extLst>
              <a:ext uri="{FF2B5EF4-FFF2-40B4-BE49-F238E27FC236}">
                <a16:creationId xmlns:a16="http://schemas.microsoft.com/office/drawing/2014/main" id="{05437F4D-70C7-4E64-A167-9419D377DC6C}"/>
              </a:ext>
            </a:extLst>
          </p:cNvPr>
          <p:cNvSpPr txBox="1"/>
          <p:nvPr/>
        </p:nvSpPr>
        <p:spPr>
          <a:xfrm>
            <a:off x="6468016" y="5844083"/>
            <a:ext cx="1242648" cy="523220"/>
          </a:xfrm>
          <a:prstGeom prst="rect">
            <a:avLst/>
          </a:prstGeom>
          <a:noFill/>
        </p:spPr>
        <p:txBody>
          <a:bodyPr wrap="none" rtlCol="0">
            <a:spAutoFit/>
          </a:bodyPr>
          <a:lstStyle/>
          <a:p>
            <a:r>
              <a:rPr lang="en-GB" sz="2800" b="1" dirty="0">
                <a:solidFill>
                  <a:srgbClr val="92D050"/>
                </a:solidFill>
                <a:latin typeface="Century Gothic" panose="020B0502020202020204" pitchFamily="34" charset="0"/>
              </a:rPr>
              <a:t>Friday</a:t>
            </a:r>
          </a:p>
        </p:txBody>
      </p:sp>
      <p:sp>
        <p:nvSpPr>
          <p:cNvPr id="86" name="TextBox 85">
            <a:extLst>
              <a:ext uri="{FF2B5EF4-FFF2-40B4-BE49-F238E27FC236}">
                <a16:creationId xmlns:a16="http://schemas.microsoft.com/office/drawing/2014/main" id="{BB28493D-9776-48E4-AACB-E02B8B49DA15}"/>
              </a:ext>
            </a:extLst>
          </p:cNvPr>
          <p:cNvSpPr txBox="1"/>
          <p:nvPr/>
        </p:nvSpPr>
        <p:spPr>
          <a:xfrm>
            <a:off x="8910991" y="5861538"/>
            <a:ext cx="1418978" cy="523220"/>
          </a:xfrm>
          <a:prstGeom prst="rect">
            <a:avLst/>
          </a:prstGeom>
          <a:noFill/>
        </p:spPr>
        <p:txBody>
          <a:bodyPr wrap="none" rtlCol="0">
            <a:spAutoFit/>
          </a:bodyPr>
          <a:lstStyle/>
          <a:p>
            <a:r>
              <a:rPr lang="en-GB" sz="2800" b="1" dirty="0" err="1">
                <a:solidFill>
                  <a:srgbClr val="92D050"/>
                </a:solidFill>
                <a:latin typeface="Century Gothic" panose="020B0502020202020204" pitchFamily="34" charset="0"/>
              </a:rPr>
              <a:t>viernes</a:t>
            </a:r>
            <a:endParaRPr lang="en-GB" sz="2800" b="1" dirty="0">
              <a:solidFill>
                <a:srgbClr val="92D050"/>
              </a:solidFill>
              <a:latin typeface="Century Gothic" panose="020B0502020202020204" pitchFamily="34" charset="0"/>
            </a:endParaRPr>
          </a:p>
        </p:txBody>
      </p:sp>
      <p:sp>
        <p:nvSpPr>
          <p:cNvPr id="3" name="Title 1">
            <a:extLst>
              <a:ext uri="{FF2B5EF4-FFF2-40B4-BE49-F238E27FC236}">
                <a16:creationId xmlns:a16="http://schemas.microsoft.com/office/drawing/2014/main" id="{D07E82B5-6EA0-3883-B686-75D96A52A451}"/>
              </a:ext>
            </a:extLst>
          </p:cNvPr>
          <p:cNvSpPr txBox="1">
            <a:spLocks/>
          </p:cNvSpPr>
          <p:nvPr/>
        </p:nvSpPr>
        <p:spPr>
          <a:xfrm>
            <a:off x="10687983" y="882291"/>
            <a:ext cx="1399358" cy="40011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900" b="1">
                <a:solidFill>
                  <a:schemeClr val="bg1"/>
                </a:solidFill>
                <a:latin typeface="Century Gothic" panose="020B0502020202020204" pitchFamily="34" charset="0"/>
              </a:rPr>
              <a:t>escuchar</a:t>
            </a:r>
            <a:endParaRPr lang="en-GB" sz="900" b="1" dirty="0">
              <a:solidFill>
                <a:schemeClr val="bg1"/>
              </a:solidFill>
              <a:latin typeface="Century Gothic" panose="020B0502020202020204" pitchFamily="34" charset="0"/>
            </a:endParaRPr>
          </a:p>
        </p:txBody>
      </p:sp>
      <p:sp>
        <p:nvSpPr>
          <p:cNvPr id="4" name="Google Shape;222;p10">
            <a:extLst>
              <a:ext uri="{FF2B5EF4-FFF2-40B4-BE49-F238E27FC236}">
                <a16:creationId xmlns:a16="http://schemas.microsoft.com/office/drawing/2014/main" id="{974264BF-9A8A-A1C0-ACB6-5B5BEA2A8287}"/>
              </a:ext>
            </a:extLst>
          </p:cNvPr>
          <p:cNvSpPr txBox="1"/>
          <p:nvPr/>
        </p:nvSpPr>
        <p:spPr>
          <a:xfrm>
            <a:off x="10775093" y="882076"/>
            <a:ext cx="1346844" cy="400110"/>
          </a:xfrm>
          <a:prstGeom prst="rect">
            <a:avLst/>
          </a:prstGeom>
          <a:solidFill>
            <a:srgbClr val="B9E5EE"/>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1" i="0" u="none" strike="noStrike" cap="none" dirty="0">
                <a:solidFill>
                  <a:srgbClr val="002060"/>
                </a:solidFill>
                <a:latin typeface="Century Gothic"/>
                <a:ea typeface="Century Gothic"/>
                <a:cs typeface="Century Gothic"/>
                <a:sym typeface="Century Gothic"/>
              </a:rPr>
              <a:t>escuchar</a:t>
            </a:r>
            <a:endParaRPr sz="2000" b="1" i="0" u="none" strike="noStrike" cap="none" dirty="0">
              <a:solidFill>
                <a:srgbClr val="002060"/>
              </a:solidFill>
              <a:latin typeface="Century Gothic"/>
              <a:ea typeface="Century Gothic"/>
              <a:cs typeface="Century Gothic"/>
              <a:sym typeface="Century Gothic"/>
            </a:endParaRPr>
          </a:p>
        </p:txBody>
      </p:sp>
      <p:grpSp>
        <p:nvGrpSpPr>
          <p:cNvPr id="5" name="Group 4">
            <a:extLst>
              <a:ext uri="{FF2B5EF4-FFF2-40B4-BE49-F238E27FC236}">
                <a16:creationId xmlns:a16="http://schemas.microsoft.com/office/drawing/2014/main" id="{FE70ECCF-A047-A811-DEC4-42711F0E7663}"/>
              </a:ext>
            </a:extLst>
          </p:cNvPr>
          <p:cNvGrpSpPr/>
          <p:nvPr/>
        </p:nvGrpSpPr>
        <p:grpSpPr>
          <a:xfrm>
            <a:off x="11127507" y="135923"/>
            <a:ext cx="691095" cy="701024"/>
            <a:chOff x="11059045" y="145038"/>
            <a:chExt cx="945328" cy="980949"/>
          </a:xfrm>
          <a:solidFill>
            <a:srgbClr val="B9E5EE"/>
          </a:solidFill>
        </p:grpSpPr>
        <p:sp>
          <p:nvSpPr>
            <p:cNvPr id="6" name="Oval 5">
              <a:extLst>
                <a:ext uri="{FF2B5EF4-FFF2-40B4-BE49-F238E27FC236}">
                  <a16:creationId xmlns:a16="http://schemas.microsoft.com/office/drawing/2014/main" id="{42EC33EC-2784-7AF3-7717-A527C6AA530F}"/>
                </a:ext>
              </a:extLst>
            </p:cNvPr>
            <p:cNvSpPr/>
            <p:nvPr/>
          </p:nvSpPr>
          <p:spPr>
            <a:xfrm>
              <a:off x="11059045" y="145038"/>
              <a:ext cx="945328" cy="980949"/>
            </a:xfrm>
            <a:prstGeom prst="ellipse">
              <a:avLst/>
            </a:prstGeom>
            <a:grpFill/>
            <a:ln w="28575">
              <a:solidFill>
                <a:srgbClr val="4152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12700">
                  <a:solidFill>
                    <a:schemeClr val="tx1"/>
                  </a:solidFill>
                </a:ln>
              </a:endParaRPr>
            </a:p>
          </p:txBody>
        </p:sp>
        <p:pic>
          <p:nvPicPr>
            <p:cNvPr id="8" name="Picture 7" descr="Free speaker sound loud vector">
              <a:extLst>
                <a:ext uri="{FF2B5EF4-FFF2-40B4-BE49-F238E27FC236}">
                  <a16:creationId xmlns:a16="http://schemas.microsoft.com/office/drawing/2014/main" id="{E7B0525D-9B40-B4CA-03A7-C13FB32E3A9D}"/>
                </a:ext>
              </a:extLst>
            </p:cNvPr>
            <p:cNvPicPr>
              <a:picLocks noChangeAspect="1" noChangeArrowheads="1"/>
            </p:cNvPicPr>
            <p:nvPr/>
          </p:nvPicPr>
          <p:blipFill>
            <a:blip r:embed="rId11">
              <a:duotone>
                <a:prstClr val="black"/>
                <a:schemeClr val="accent4">
                  <a:tint val="45000"/>
                  <a:satMod val="400000"/>
                </a:schemeClr>
              </a:duotone>
              <a:extLst>
                <a:ext uri="{BEBA8EAE-BF5A-486C-A8C5-ECC9F3942E4B}">
                  <a14:imgProps xmlns:a14="http://schemas.microsoft.com/office/drawing/2010/main">
                    <a14:imgLayer r:embed="rId12">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1189029" y="333684"/>
              <a:ext cx="681089" cy="583345"/>
            </a:xfrm>
            <a:prstGeom prst="rect">
              <a:avLst/>
            </a:prstGeom>
            <a:grpFill/>
            <a:ln>
              <a:noFill/>
            </a:ln>
          </p:spPr>
        </p:pic>
      </p:grpSp>
      <p:pic>
        <p:nvPicPr>
          <p:cNvPr id="9" name="Graphic 8" descr="Teacher">
            <a:extLst>
              <a:ext uri="{FF2B5EF4-FFF2-40B4-BE49-F238E27FC236}">
                <a16:creationId xmlns:a16="http://schemas.microsoft.com/office/drawing/2014/main" id="{D8D4EBD3-615A-9BEE-F941-37C38A31A6E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5270" y="86156"/>
            <a:ext cx="914400" cy="914400"/>
          </a:xfrm>
          <a:prstGeom prst="rect">
            <a:avLst/>
          </a:prstGeom>
        </p:spPr>
      </p:pic>
      <p:sp>
        <p:nvSpPr>
          <p:cNvPr id="10" name="Speech Bubble: Rectangle with Corners Rounded 9">
            <a:extLst>
              <a:ext uri="{FF2B5EF4-FFF2-40B4-BE49-F238E27FC236}">
                <a16:creationId xmlns:a16="http://schemas.microsoft.com/office/drawing/2014/main" id="{C3C0855F-8BCE-FF26-C37F-02DCE2F28E1A}"/>
              </a:ext>
            </a:extLst>
          </p:cNvPr>
          <p:cNvSpPr/>
          <p:nvPr/>
        </p:nvSpPr>
        <p:spPr>
          <a:xfrm>
            <a:off x="1045950" y="229635"/>
            <a:ext cx="4544741" cy="515134"/>
          </a:xfrm>
          <a:prstGeom prst="wedgeRoundRectCallout">
            <a:avLst>
              <a:gd name="adj1" fmla="val -56526"/>
              <a:gd name="adj2" fmla="val 11393"/>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Century Gothic" panose="020B0502020202020204" pitchFamily="34" charset="0"/>
              </a:rPr>
              <a:t>La </a:t>
            </a:r>
            <a:r>
              <a:rPr lang="en-GB" sz="2800" b="1" dirty="0" err="1">
                <a:solidFill>
                  <a:schemeClr val="bg1"/>
                </a:solidFill>
                <a:latin typeface="Century Gothic" panose="020B0502020202020204" pitchFamily="34" charset="0"/>
              </a:rPr>
              <a:t>señora</a:t>
            </a:r>
            <a:r>
              <a:rPr lang="en-GB" sz="2800" b="1" dirty="0">
                <a:solidFill>
                  <a:schemeClr val="bg1"/>
                </a:solidFill>
                <a:latin typeface="Century Gothic" panose="020B0502020202020204" pitchFamily="34" charset="0"/>
              </a:rPr>
              <a:t> Cano habla.</a:t>
            </a:r>
            <a:endParaRPr lang="en-GB" sz="2800" dirty="0">
              <a:solidFill>
                <a:schemeClr val="bg1"/>
              </a:solidFill>
            </a:endParaRPr>
          </a:p>
        </p:txBody>
      </p:sp>
      <p:sp>
        <p:nvSpPr>
          <p:cNvPr id="12" name="Speech Bubble: Rectangle with Corners Rounded 11">
            <a:extLst>
              <a:ext uri="{FF2B5EF4-FFF2-40B4-BE49-F238E27FC236}">
                <a16:creationId xmlns:a16="http://schemas.microsoft.com/office/drawing/2014/main" id="{4CBEB810-B01E-27A0-A362-3E9B8520DBA1}"/>
              </a:ext>
            </a:extLst>
          </p:cNvPr>
          <p:cNvSpPr/>
          <p:nvPr/>
        </p:nvSpPr>
        <p:spPr>
          <a:xfrm>
            <a:off x="1009670" y="824926"/>
            <a:ext cx="2895471" cy="559907"/>
          </a:xfrm>
          <a:prstGeom prst="wedgeRoundRectCallout">
            <a:avLst>
              <a:gd name="adj1" fmla="val -57155"/>
              <a:gd name="adj2" fmla="val -55172"/>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¿Qué día es?</a:t>
            </a:r>
            <a:endParaRPr lang="en-GB" sz="2800" dirty="0">
              <a:solidFill>
                <a:srgbClr val="002060"/>
              </a:solidFill>
            </a:endParaRPr>
          </a:p>
        </p:txBody>
      </p:sp>
    </p:spTree>
    <p:extLst>
      <p:ext uri="{BB962C8B-B14F-4D97-AF65-F5344CB8AC3E}">
        <p14:creationId xmlns:p14="http://schemas.microsoft.com/office/powerpoint/2010/main" val="100555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fade">
                                      <p:cBhvr>
                                        <p:cTn id="12" dur="500"/>
                                        <p:tgtEl>
                                          <p:spTgt spid="7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0"/>
                                        </p:tgtEl>
                                        <p:attrNameLst>
                                          <p:attrName>style.visibility</p:attrName>
                                        </p:attrNameLst>
                                      </p:cBhvr>
                                      <p:to>
                                        <p:strVal val="visible"/>
                                      </p:to>
                                    </p:set>
                                    <p:animEffect transition="in" filter="fade">
                                      <p:cBhvr>
                                        <p:cTn id="17" dur="500"/>
                                        <p:tgtEl>
                                          <p:spTgt spid="8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fade">
                                      <p:cBhvr>
                                        <p:cTn id="22" dur="500"/>
                                        <p:tgtEl>
                                          <p:spTgt spid="8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2"/>
                                        </p:tgtEl>
                                        <p:attrNameLst>
                                          <p:attrName>style.visibility</p:attrName>
                                        </p:attrNameLst>
                                      </p:cBhvr>
                                      <p:to>
                                        <p:strVal val="visible"/>
                                      </p:to>
                                    </p:set>
                                    <p:animEffect transition="in" filter="fade">
                                      <p:cBhvr>
                                        <p:cTn id="27" dur="500"/>
                                        <p:tgtEl>
                                          <p:spTgt spid="8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fade">
                                      <p:cBhvr>
                                        <p:cTn id="32" dur="500"/>
                                        <p:tgtEl>
                                          <p:spTgt spid="8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4"/>
                                        </p:tgtEl>
                                        <p:attrNameLst>
                                          <p:attrName>style.visibility</p:attrName>
                                        </p:attrNameLst>
                                      </p:cBhvr>
                                      <p:to>
                                        <p:strVal val="visible"/>
                                      </p:to>
                                    </p:set>
                                    <p:animEffect transition="in" filter="fade">
                                      <p:cBhvr>
                                        <p:cTn id="37" dur="500"/>
                                        <p:tgtEl>
                                          <p:spTgt spid="8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7"/>
                                        </p:tgtEl>
                                        <p:attrNameLst>
                                          <p:attrName>style.visibility</p:attrName>
                                        </p:attrNameLst>
                                      </p:cBhvr>
                                      <p:to>
                                        <p:strVal val="visible"/>
                                      </p:to>
                                    </p:set>
                                    <p:animEffect transition="in" filter="fade">
                                      <p:cBhvr>
                                        <p:cTn id="40" dur="500"/>
                                        <p:tgtEl>
                                          <p:spTgt spid="8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8"/>
                                        </p:tgtEl>
                                        <p:attrNameLst>
                                          <p:attrName>style.visibility</p:attrName>
                                        </p:attrNameLst>
                                      </p:cBhvr>
                                      <p:to>
                                        <p:strVal val="visible"/>
                                      </p:to>
                                    </p:set>
                                    <p:animEffect transition="in" filter="fade">
                                      <p:cBhvr>
                                        <p:cTn id="43" dur="500"/>
                                        <p:tgtEl>
                                          <p:spTgt spid="8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85"/>
                                        </p:tgtEl>
                                        <p:attrNameLst>
                                          <p:attrName>style.visibility</p:attrName>
                                        </p:attrNameLst>
                                      </p:cBhvr>
                                      <p:to>
                                        <p:strVal val="visible"/>
                                      </p:to>
                                    </p:set>
                                    <p:animEffect transition="in" filter="fade">
                                      <p:cBhvr>
                                        <p:cTn id="48" dur="500"/>
                                        <p:tgtEl>
                                          <p:spTgt spid="8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86"/>
                                        </p:tgtEl>
                                        <p:attrNameLst>
                                          <p:attrName>style.visibility</p:attrName>
                                        </p:attrNameLst>
                                      </p:cBhvr>
                                      <p:to>
                                        <p:strVal val="visible"/>
                                      </p:to>
                                    </p:set>
                                    <p:animEffect transition="in" filter="fade">
                                      <p:cBhvr>
                                        <p:cTn id="53" dur="500"/>
                                        <p:tgtEl>
                                          <p:spTgt spid="86"/>
                                        </p:tgtEl>
                                      </p:cBhvr>
                                    </p:animEffect>
                                  </p:childTnLst>
                                  <p:subTnLst>
                                    <p:audio>
                                      <p:cMediaNode>
                                        <p:cTn display="0" masterRel="sameClick">
                                          <p:stCondLst>
                                            <p:cond evt="begin" delay="0">
                                              <p:tn val="51"/>
                                            </p:cond>
                                          </p:stCondLst>
                                          <p:endCondLst>
                                            <p:cond evt="onStopAudio" delay="0">
                                              <p:tgtEl>
                                                <p:sldTgt/>
                                              </p:tgtEl>
                                            </p:cond>
                                          </p:endCondLst>
                                        </p:cTn>
                                        <p:tgtEl>
                                          <p:sndTgt r:embed="rId3" name="30_viern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animBg="1"/>
      <p:bldP spid="80" grpId="0" animBg="1"/>
      <p:bldP spid="81" grpId="0" animBg="1"/>
      <p:bldP spid="82" grpId="0" animBg="1"/>
      <p:bldP spid="83" grpId="0" animBg="1"/>
      <p:bldP spid="84" grpId="0"/>
      <p:bldP spid="87" grpId="0"/>
      <p:bldP spid="88" grpId="0"/>
      <p:bldP spid="85" grpId="0"/>
      <p:bldP spid="8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4A022-6D77-4C4E-89F8-D17BCA4E29EE}"/>
              </a:ext>
            </a:extLst>
          </p:cNvPr>
          <p:cNvSpPr>
            <a:spLocks noGrp="1"/>
          </p:cNvSpPr>
          <p:nvPr>
            <p:ph type="title"/>
          </p:nvPr>
        </p:nvSpPr>
        <p:spPr>
          <a:xfrm>
            <a:off x="10312400" y="1049866"/>
            <a:ext cx="1523999" cy="406402"/>
          </a:xfrm>
          <a:solidFill>
            <a:srgbClr val="FF0066"/>
          </a:solidFill>
        </p:spPr>
        <p:txBody>
          <a:bodyPr>
            <a:normAutofit/>
          </a:bodyPr>
          <a:lstStyle/>
          <a:p>
            <a:r>
              <a:rPr lang="en-GB" sz="2000" b="1" i="0" u="none" strike="noStrike" cap="none" dirty="0" err="1">
                <a:solidFill>
                  <a:schemeClr val="bg1"/>
                </a:solidFill>
                <a:latin typeface="Century Gothic"/>
                <a:ea typeface="Century Gothic"/>
                <a:cs typeface="Century Gothic"/>
                <a:sym typeface="Century Gothic"/>
              </a:rPr>
              <a:t>pronunciar</a:t>
            </a:r>
            <a:endParaRPr lang="en-GB" sz="2000" dirty="0">
              <a:solidFill>
                <a:schemeClr val="bg1"/>
              </a:solidFill>
            </a:endParaRPr>
          </a:p>
        </p:txBody>
      </p:sp>
      <p:pic>
        <p:nvPicPr>
          <p:cNvPr id="3" name="Google Shape;111;p3" descr="Speech Icon, Voice, Talking, Audio, Speech">
            <a:extLst>
              <a:ext uri="{FF2B5EF4-FFF2-40B4-BE49-F238E27FC236}">
                <a16:creationId xmlns:a16="http://schemas.microsoft.com/office/drawing/2014/main" id="{73B89F34-3C74-4B21-9F34-8F2C9EBD69FE}"/>
              </a:ext>
            </a:extLst>
          </p:cNvPr>
          <p:cNvPicPr preferRelativeResize="0"/>
          <p:nvPr/>
        </p:nvPicPr>
        <p:blipFill rotWithShape="1">
          <a:blip r:embed="rId3">
            <a:alphaModFix/>
          </a:blip>
          <a:srcRect/>
          <a:stretch/>
        </p:blipFill>
        <p:spPr>
          <a:xfrm>
            <a:off x="10763735" y="152022"/>
            <a:ext cx="776168" cy="776168"/>
          </a:xfrm>
          <a:prstGeom prst="rect">
            <a:avLst/>
          </a:prstGeom>
          <a:noFill/>
          <a:ln>
            <a:noFill/>
          </a:ln>
        </p:spPr>
      </p:pic>
      <p:pic>
        <p:nvPicPr>
          <p:cNvPr id="11" name="Picture 2" descr="Hand, Counting, Fingers, One, Two, Three, Four, Five">
            <a:extLst>
              <a:ext uri="{FF2B5EF4-FFF2-40B4-BE49-F238E27FC236}">
                <a16:creationId xmlns:a16="http://schemas.microsoft.com/office/drawing/2014/main" id="{13B6DF70-BAE1-4E32-BEA3-2CC80556EBF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1042"/>
          <a:stretch/>
        </p:blipFill>
        <p:spPr bwMode="auto">
          <a:xfrm>
            <a:off x="495300" y="-1485900"/>
            <a:ext cx="3467100" cy="9144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789FEBC-478F-4723-9C6E-C9F3B8E0CED6}"/>
              </a:ext>
            </a:extLst>
          </p:cNvPr>
          <p:cNvSpPr txBox="1"/>
          <p:nvPr/>
        </p:nvSpPr>
        <p:spPr>
          <a:xfrm>
            <a:off x="3777737" y="4400550"/>
            <a:ext cx="2318263" cy="1107996"/>
          </a:xfrm>
          <a:prstGeom prst="rect">
            <a:avLst/>
          </a:prstGeom>
          <a:noFill/>
        </p:spPr>
        <p:txBody>
          <a:bodyPr wrap="none" rtlCol="0">
            <a:spAutoFit/>
          </a:bodyPr>
          <a:lstStyle/>
          <a:p>
            <a:r>
              <a:rPr lang="en-GB" sz="6600" b="1" dirty="0">
                <a:solidFill>
                  <a:srgbClr val="002060"/>
                </a:solidFill>
                <a:latin typeface="Century Gothic" panose="020B0502020202020204" pitchFamily="34" charset="0"/>
              </a:rPr>
              <a:t>lunes</a:t>
            </a:r>
          </a:p>
        </p:txBody>
      </p:sp>
    </p:spTree>
    <p:extLst>
      <p:ext uri="{BB962C8B-B14F-4D97-AF65-F5344CB8AC3E}">
        <p14:creationId xmlns:p14="http://schemas.microsoft.com/office/powerpoint/2010/main" val="161273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4A022-6D77-4C4E-89F8-D17BCA4E29EE}"/>
              </a:ext>
            </a:extLst>
          </p:cNvPr>
          <p:cNvSpPr>
            <a:spLocks noGrp="1"/>
          </p:cNvSpPr>
          <p:nvPr>
            <p:ph type="title"/>
          </p:nvPr>
        </p:nvSpPr>
        <p:spPr>
          <a:xfrm>
            <a:off x="10312400" y="1049866"/>
            <a:ext cx="1523999" cy="406402"/>
          </a:xfrm>
          <a:solidFill>
            <a:srgbClr val="FF0066"/>
          </a:solidFill>
        </p:spPr>
        <p:txBody>
          <a:bodyPr>
            <a:normAutofit/>
          </a:bodyPr>
          <a:lstStyle/>
          <a:p>
            <a:r>
              <a:rPr lang="en-GB" sz="2000" b="1" i="0" u="none" strike="noStrike" cap="none" dirty="0" err="1">
                <a:solidFill>
                  <a:schemeClr val="bg1"/>
                </a:solidFill>
                <a:latin typeface="Century Gothic"/>
                <a:ea typeface="Century Gothic"/>
                <a:cs typeface="Century Gothic"/>
                <a:sym typeface="Century Gothic"/>
              </a:rPr>
              <a:t>pronunciar</a:t>
            </a:r>
            <a:endParaRPr lang="en-GB" sz="2000" dirty="0">
              <a:solidFill>
                <a:schemeClr val="bg1"/>
              </a:solidFill>
            </a:endParaRPr>
          </a:p>
        </p:txBody>
      </p:sp>
      <p:pic>
        <p:nvPicPr>
          <p:cNvPr id="3" name="Google Shape;111;p3" descr="Speech Icon, Voice, Talking, Audio, Speech">
            <a:extLst>
              <a:ext uri="{FF2B5EF4-FFF2-40B4-BE49-F238E27FC236}">
                <a16:creationId xmlns:a16="http://schemas.microsoft.com/office/drawing/2014/main" id="{73B89F34-3C74-4B21-9F34-8F2C9EBD69FE}"/>
              </a:ext>
            </a:extLst>
          </p:cNvPr>
          <p:cNvPicPr preferRelativeResize="0"/>
          <p:nvPr/>
        </p:nvPicPr>
        <p:blipFill rotWithShape="1">
          <a:blip r:embed="rId3">
            <a:alphaModFix/>
          </a:blip>
          <a:srcRect/>
          <a:stretch/>
        </p:blipFill>
        <p:spPr>
          <a:xfrm>
            <a:off x="10763735" y="152022"/>
            <a:ext cx="776168" cy="776168"/>
          </a:xfrm>
          <a:prstGeom prst="rect">
            <a:avLst/>
          </a:prstGeom>
          <a:noFill/>
          <a:ln>
            <a:noFill/>
          </a:ln>
        </p:spPr>
      </p:pic>
      <p:sp>
        <p:nvSpPr>
          <p:cNvPr id="4" name="TextBox 3">
            <a:extLst>
              <a:ext uri="{FF2B5EF4-FFF2-40B4-BE49-F238E27FC236}">
                <a16:creationId xmlns:a16="http://schemas.microsoft.com/office/drawing/2014/main" id="{1B41A23F-A629-4138-9FE8-6C9BC2F91436}"/>
              </a:ext>
            </a:extLst>
          </p:cNvPr>
          <p:cNvSpPr txBox="1"/>
          <p:nvPr/>
        </p:nvSpPr>
        <p:spPr>
          <a:xfrm>
            <a:off x="3777737" y="4400550"/>
            <a:ext cx="2977097" cy="1107996"/>
          </a:xfrm>
          <a:prstGeom prst="rect">
            <a:avLst/>
          </a:prstGeom>
          <a:noFill/>
        </p:spPr>
        <p:txBody>
          <a:bodyPr wrap="none" rtlCol="0">
            <a:spAutoFit/>
          </a:bodyPr>
          <a:lstStyle/>
          <a:p>
            <a:r>
              <a:rPr lang="en-GB" sz="6600" b="1" dirty="0">
                <a:solidFill>
                  <a:srgbClr val="002060"/>
                </a:solidFill>
                <a:latin typeface="Century Gothic" panose="020B0502020202020204" pitchFamily="34" charset="0"/>
              </a:rPr>
              <a:t>martes</a:t>
            </a:r>
          </a:p>
        </p:txBody>
      </p:sp>
      <p:pic>
        <p:nvPicPr>
          <p:cNvPr id="5" name="Picture 2" descr="Hand, Counting, Fingers, One, Two, Three, Four, Five">
            <a:extLst>
              <a:ext uri="{FF2B5EF4-FFF2-40B4-BE49-F238E27FC236}">
                <a16:creationId xmlns:a16="http://schemas.microsoft.com/office/drawing/2014/main" id="{F6D9DE81-6D5F-4A26-9EA1-4259C7F6890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437" t="1667" r="62605" b="-1667"/>
          <a:stretch/>
        </p:blipFill>
        <p:spPr bwMode="auto">
          <a:xfrm>
            <a:off x="647700" y="-1333500"/>
            <a:ext cx="3467100" cy="914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06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4A022-6D77-4C4E-89F8-D17BCA4E29EE}"/>
              </a:ext>
            </a:extLst>
          </p:cNvPr>
          <p:cNvSpPr>
            <a:spLocks noGrp="1"/>
          </p:cNvSpPr>
          <p:nvPr>
            <p:ph type="title"/>
          </p:nvPr>
        </p:nvSpPr>
        <p:spPr>
          <a:xfrm>
            <a:off x="10312400" y="1049866"/>
            <a:ext cx="1523999" cy="406402"/>
          </a:xfrm>
          <a:solidFill>
            <a:srgbClr val="FF0066"/>
          </a:solidFill>
        </p:spPr>
        <p:txBody>
          <a:bodyPr>
            <a:normAutofit/>
          </a:bodyPr>
          <a:lstStyle/>
          <a:p>
            <a:r>
              <a:rPr lang="en-GB" sz="2000" b="1" i="0" u="none" strike="noStrike" cap="none" dirty="0" err="1">
                <a:solidFill>
                  <a:schemeClr val="bg1"/>
                </a:solidFill>
                <a:latin typeface="Century Gothic"/>
                <a:ea typeface="Century Gothic"/>
                <a:cs typeface="Century Gothic"/>
                <a:sym typeface="Century Gothic"/>
              </a:rPr>
              <a:t>pronunciar</a:t>
            </a:r>
            <a:endParaRPr lang="en-GB" sz="2000" dirty="0">
              <a:solidFill>
                <a:schemeClr val="bg1"/>
              </a:solidFill>
            </a:endParaRPr>
          </a:p>
        </p:txBody>
      </p:sp>
      <p:pic>
        <p:nvPicPr>
          <p:cNvPr id="3" name="Google Shape;111;p3" descr="Speech Icon, Voice, Talking, Audio, Speech">
            <a:extLst>
              <a:ext uri="{FF2B5EF4-FFF2-40B4-BE49-F238E27FC236}">
                <a16:creationId xmlns:a16="http://schemas.microsoft.com/office/drawing/2014/main" id="{73B89F34-3C74-4B21-9F34-8F2C9EBD69FE}"/>
              </a:ext>
            </a:extLst>
          </p:cNvPr>
          <p:cNvPicPr preferRelativeResize="0"/>
          <p:nvPr/>
        </p:nvPicPr>
        <p:blipFill rotWithShape="1">
          <a:blip r:embed="rId3">
            <a:alphaModFix/>
          </a:blip>
          <a:srcRect/>
          <a:stretch/>
        </p:blipFill>
        <p:spPr>
          <a:xfrm>
            <a:off x="10763735" y="152022"/>
            <a:ext cx="776168" cy="776168"/>
          </a:xfrm>
          <a:prstGeom prst="rect">
            <a:avLst/>
          </a:prstGeom>
          <a:noFill/>
          <a:ln>
            <a:noFill/>
          </a:ln>
        </p:spPr>
      </p:pic>
      <p:sp>
        <p:nvSpPr>
          <p:cNvPr id="4" name="TextBox 3">
            <a:extLst>
              <a:ext uri="{FF2B5EF4-FFF2-40B4-BE49-F238E27FC236}">
                <a16:creationId xmlns:a16="http://schemas.microsoft.com/office/drawing/2014/main" id="{714871A5-D9ED-4ECD-BFFC-785C636C9AAB}"/>
              </a:ext>
            </a:extLst>
          </p:cNvPr>
          <p:cNvSpPr txBox="1"/>
          <p:nvPr/>
        </p:nvSpPr>
        <p:spPr>
          <a:xfrm>
            <a:off x="3777737" y="4400550"/>
            <a:ext cx="4196983"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miércoles</a:t>
            </a:r>
            <a:endParaRPr lang="en-GB" sz="6600" b="1" dirty="0">
              <a:solidFill>
                <a:srgbClr val="002060"/>
              </a:solidFill>
              <a:latin typeface="Century Gothic" panose="020B0502020202020204" pitchFamily="34" charset="0"/>
            </a:endParaRPr>
          </a:p>
        </p:txBody>
      </p:sp>
      <p:pic>
        <p:nvPicPr>
          <p:cNvPr id="5" name="Picture 2" descr="Hand, Counting, Fingers, One, Two, Three, Four, Five">
            <a:extLst>
              <a:ext uri="{FF2B5EF4-FFF2-40B4-BE49-F238E27FC236}">
                <a16:creationId xmlns:a16="http://schemas.microsoft.com/office/drawing/2014/main" id="{63F1610C-FCA0-4430-A94C-F1FA3540834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9719" t="-2917" r="41323" b="2917"/>
          <a:stretch/>
        </p:blipFill>
        <p:spPr bwMode="auto">
          <a:xfrm>
            <a:off x="495300" y="-1409700"/>
            <a:ext cx="3467100" cy="914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98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4A022-6D77-4C4E-89F8-D17BCA4E29EE}"/>
              </a:ext>
            </a:extLst>
          </p:cNvPr>
          <p:cNvSpPr>
            <a:spLocks noGrp="1"/>
          </p:cNvSpPr>
          <p:nvPr>
            <p:ph type="title"/>
          </p:nvPr>
        </p:nvSpPr>
        <p:spPr>
          <a:xfrm>
            <a:off x="10312400" y="1049866"/>
            <a:ext cx="1523999" cy="406402"/>
          </a:xfrm>
          <a:solidFill>
            <a:srgbClr val="FF0066"/>
          </a:solidFill>
        </p:spPr>
        <p:txBody>
          <a:bodyPr>
            <a:normAutofit/>
          </a:bodyPr>
          <a:lstStyle/>
          <a:p>
            <a:r>
              <a:rPr lang="en-GB" sz="2000" b="1" i="0" u="none" strike="noStrike" cap="none" dirty="0" err="1">
                <a:solidFill>
                  <a:schemeClr val="bg1"/>
                </a:solidFill>
                <a:latin typeface="Century Gothic"/>
                <a:ea typeface="Century Gothic"/>
                <a:cs typeface="Century Gothic"/>
                <a:sym typeface="Century Gothic"/>
              </a:rPr>
              <a:t>pronunciar</a:t>
            </a:r>
            <a:endParaRPr lang="en-GB" sz="2000" dirty="0">
              <a:solidFill>
                <a:schemeClr val="bg1"/>
              </a:solidFill>
            </a:endParaRPr>
          </a:p>
        </p:txBody>
      </p:sp>
      <p:pic>
        <p:nvPicPr>
          <p:cNvPr id="3" name="Google Shape;111;p3" descr="Speech Icon, Voice, Talking, Audio, Speech">
            <a:extLst>
              <a:ext uri="{FF2B5EF4-FFF2-40B4-BE49-F238E27FC236}">
                <a16:creationId xmlns:a16="http://schemas.microsoft.com/office/drawing/2014/main" id="{73B89F34-3C74-4B21-9F34-8F2C9EBD69FE}"/>
              </a:ext>
            </a:extLst>
          </p:cNvPr>
          <p:cNvPicPr preferRelativeResize="0"/>
          <p:nvPr/>
        </p:nvPicPr>
        <p:blipFill rotWithShape="1">
          <a:blip r:embed="rId3">
            <a:alphaModFix/>
          </a:blip>
          <a:srcRect/>
          <a:stretch/>
        </p:blipFill>
        <p:spPr>
          <a:xfrm>
            <a:off x="10763735" y="152022"/>
            <a:ext cx="776168" cy="776168"/>
          </a:xfrm>
          <a:prstGeom prst="rect">
            <a:avLst/>
          </a:prstGeom>
          <a:noFill/>
          <a:ln>
            <a:noFill/>
          </a:ln>
        </p:spPr>
      </p:pic>
      <p:sp>
        <p:nvSpPr>
          <p:cNvPr id="4" name="TextBox 3">
            <a:extLst>
              <a:ext uri="{FF2B5EF4-FFF2-40B4-BE49-F238E27FC236}">
                <a16:creationId xmlns:a16="http://schemas.microsoft.com/office/drawing/2014/main" id="{BD0B51FB-E928-45EE-9371-10275D8C8E20}"/>
              </a:ext>
            </a:extLst>
          </p:cNvPr>
          <p:cNvSpPr txBox="1"/>
          <p:nvPr/>
        </p:nvSpPr>
        <p:spPr>
          <a:xfrm>
            <a:off x="3777737" y="4400550"/>
            <a:ext cx="2842445"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jueves</a:t>
            </a:r>
            <a:endParaRPr lang="en-GB" sz="6600" b="1" dirty="0">
              <a:solidFill>
                <a:srgbClr val="002060"/>
              </a:solidFill>
              <a:latin typeface="Century Gothic" panose="020B0502020202020204" pitchFamily="34" charset="0"/>
            </a:endParaRPr>
          </a:p>
        </p:txBody>
      </p:sp>
      <p:pic>
        <p:nvPicPr>
          <p:cNvPr id="5" name="Picture 2" descr="Hand, Counting, Fingers, One, Two, Three, Four, Five">
            <a:extLst>
              <a:ext uri="{FF2B5EF4-FFF2-40B4-BE49-F238E27FC236}">
                <a16:creationId xmlns:a16="http://schemas.microsoft.com/office/drawing/2014/main" id="{98D9D6B2-DA1D-497C-98C3-E4A6435EF83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0135" t="-2917" r="20907" b="2917"/>
          <a:stretch/>
        </p:blipFill>
        <p:spPr bwMode="auto">
          <a:xfrm>
            <a:off x="495300" y="-1409700"/>
            <a:ext cx="3467100" cy="914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79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4A022-6D77-4C4E-89F8-D17BCA4E29EE}"/>
              </a:ext>
            </a:extLst>
          </p:cNvPr>
          <p:cNvSpPr>
            <a:spLocks noGrp="1"/>
          </p:cNvSpPr>
          <p:nvPr>
            <p:ph type="title"/>
          </p:nvPr>
        </p:nvSpPr>
        <p:spPr>
          <a:xfrm>
            <a:off x="10312400" y="1049866"/>
            <a:ext cx="1523999" cy="406402"/>
          </a:xfrm>
          <a:solidFill>
            <a:srgbClr val="FF0066"/>
          </a:solidFill>
        </p:spPr>
        <p:txBody>
          <a:bodyPr>
            <a:normAutofit/>
          </a:bodyPr>
          <a:lstStyle/>
          <a:p>
            <a:r>
              <a:rPr lang="en-GB" sz="2000" b="1" i="0" u="none" strike="noStrike" cap="none" dirty="0" err="1">
                <a:solidFill>
                  <a:schemeClr val="bg1"/>
                </a:solidFill>
                <a:latin typeface="Century Gothic"/>
                <a:ea typeface="Century Gothic"/>
                <a:cs typeface="Century Gothic"/>
                <a:sym typeface="Century Gothic"/>
              </a:rPr>
              <a:t>pronunciar</a:t>
            </a:r>
            <a:endParaRPr lang="en-GB" sz="2000" dirty="0">
              <a:solidFill>
                <a:schemeClr val="bg1"/>
              </a:solidFill>
            </a:endParaRPr>
          </a:p>
        </p:txBody>
      </p:sp>
      <p:pic>
        <p:nvPicPr>
          <p:cNvPr id="3" name="Google Shape;111;p3" descr="Speech Icon, Voice, Talking, Audio, Speech">
            <a:extLst>
              <a:ext uri="{FF2B5EF4-FFF2-40B4-BE49-F238E27FC236}">
                <a16:creationId xmlns:a16="http://schemas.microsoft.com/office/drawing/2014/main" id="{73B89F34-3C74-4B21-9F34-8F2C9EBD69FE}"/>
              </a:ext>
            </a:extLst>
          </p:cNvPr>
          <p:cNvPicPr preferRelativeResize="0"/>
          <p:nvPr/>
        </p:nvPicPr>
        <p:blipFill rotWithShape="1">
          <a:blip r:embed="rId3">
            <a:alphaModFix/>
          </a:blip>
          <a:srcRect/>
          <a:stretch/>
        </p:blipFill>
        <p:spPr>
          <a:xfrm>
            <a:off x="10763735" y="152022"/>
            <a:ext cx="776168" cy="776168"/>
          </a:xfrm>
          <a:prstGeom prst="rect">
            <a:avLst/>
          </a:prstGeom>
          <a:noFill/>
          <a:ln>
            <a:noFill/>
          </a:ln>
        </p:spPr>
      </p:pic>
      <p:sp>
        <p:nvSpPr>
          <p:cNvPr id="4" name="TextBox 3">
            <a:extLst>
              <a:ext uri="{FF2B5EF4-FFF2-40B4-BE49-F238E27FC236}">
                <a16:creationId xmlns:a16="http://schemas.microsoft.com/office/drawing/2014/main" id="{44D85D81-749A-4A32-9FE5-BC44C26BBAC2}"/>
              </a:ext>
            </a:extLst>
          </p:cNvPr>
          <p:cNvSpPr txBox="1"/>
          <p:nvPr/>
        </p:nvSpPr>
        <p:spPr>
          <a:xfrm>
            <a:off x="3777737" y="4400550"/>
            <a:ext cx="3097323"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viernes</a:t>
            </a:r>
            <a:endParaRPr lang="en-GB" sz="6600" b="1" dirty="0">
              <a:solidFill>
                <a:srgbClr val="002060"/>
              </a:solidFill>
              <a:latin typeface="Century Gothic" panose="020B0502020202020204" pitchFamily="34" charset="0"/>
            </a:endParaRPr>
          </a:p>
        </p:txBody>
      </p:sp>
      <p:pic>
        <p:nvPicPr>
          <p:cNvPr id="5" name="Picture 2" descr="Hand, Counting, Fingers, One, Two, Three, Four, Five">
            <a:extLst>
              <a:ext uri="{FF2B5EF4-FFF2-40B4-BE49-F238E27FC236}">
                <a16:creationId xmlns:a16="http://schemas.microsoft.com/office/drawing/2014/main" id="{D332E102-FFD3-434A-B725-149658CAB90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8028" t="-5834" r="-2194" b="5834"/>
          <a:stretch/>
        </p:blipFill>
        <p:spPr bwMode="auto">
          <a:xfrm>
            <a:off x="0" y="-1485900"/>
            <a:ext cx="4419600" cy="914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2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4A022-6D77-4C4E-89F8-D17BCA4E29EE}"/>
              </a:ext>
            </a:extLst>
          </p:cNvPr>
          <p:cNvSpPr>
            <a:spLocks noGrp="1"/>
          </p:cNvSpPr>
          <p:nvPr>
            <p:ph type="title"/>
          </p:nvPr>
        </p:nvSpPr>
        <p:spPr>
          <a:xfrm>
            <a:off x="10312400" y="1049866"/>
            <a:ext cx="1523999" cy="406402"/>
          </a:xfrm>
          <a:solidFill>
            <a:srgbClr val="FF0066"/>
          </a:solidFill>
        </p:spPr>
        <p:txBody>
          <a:bodyPr>
            <a:normAutofit/>
          </a:bodyPr>
          <a:lstStyle/>
          <a:p>
            <a:r>
              <a:rPr lang="en-GB" sz="2000" b="1" i="0" u="none" strike="noStrike" cap="none" dirty="0" err="1">
                <a:solidFill>
                  <a:schemeClr val="bg1"/>
                </a:solidFill>
                <a:latin typeface="Century Gothic"/>
                <a:ea typeface="Century Gothic"/>
                <a:cs typeface="Century Gothic"/>
                <a:sym typeface="Century Gothic"/>
              </a:rPr>
              <a:t>pronunciar</a:t>
            </a:r>
            <a:endParaRPr lang="en-GB" sz="2000" dirty="0">
              <a:solidFill>
                <a:schemeClr val="bg1"/>
              </a:solidFill>
            </a:endParaRPr>
          </a:p>
        </p:txBody>
      </p:sp>
      <p:pic>
        <p:nvPicPr>
          <p:cNvPr id="3" name="Google Shape;111;p3" descr="Speech Icon, Voice, Talking, Audio, Speech">
            <a:extLst>
              <a:ext uri="{FF2B5EF4-FFF2-40B4-BE49-F238E27FC236}">
                <a16:creationId xmlns:a16="http://schemas.microsoft.com/office/drawing/2014/main" id="{73B89F34-3C74-4B21-9F34-8F2C9EBD69FE}"/>
              </a:ext>
            </a:extLst>
          </p:cNvPr>
          <p:cNvPicPr preferRelativeResize="0"/>
          <p:nvPr/>
        </p:nvPicPr>
        <p:blipFill rotWithShape="1">
          <a:blip r:embed="rId3">
            <a:alphaModFix/>
          </a:blip>
          <a:srcRect/>
          <a:stretch/>
        </p:blipFill>
        <p:spPr>
          <a:xfrm>
            <a:off x="10763735" y="152022"/>
            <a:ext cx="776168" cy="776168"/>
          </a:xfrm>
          <a:prstGeom prst="rect">
            <a:avLst/>
          </a:prstGeom>
          <a:noFill/>
          <a:ln>
            <a:noFill/>
          </a:ln>
        </p:spPr>
      </p:pic>
      <p:sp>
        <p:nvSpPr>
          <p:cNvPr id="4" name="TextBox 3">
            <a:extLst>
              <a:ext uri="{FF2B5EF4-FFF2-40B4-BE49-F238E27FC236}">
                <a16:creationId xmlns:a16="http://schemas.microsoft.com/office/drawing/2014/main" id="{742C9138-F0F8-4C04-A4DB-83BB769FC18E}"/>
              </a:ext>
            </a:extLst>
          </p:cNvPr>
          <p:cNvSpPr txBox="1"/>
          <p:nvPr/>
        </p:nvSpPr>
        <p:spPr>
          <a:xfrm>
            <a:off x="7795484" y="5066556"/>
            <a:ext cx="3336170"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sábado</a:t>
            </a:r>
            <a:endParaRPr lang="en-GB" sz="6600" b="1" dirty="0">
              <a:solidFill>
                <a:srgbClr val="002060"/>
              </a:solidFill>
              <a:latin typeface="Century Gothic" panose="020B0502020202020204" pitchFamily="34" charset="0"/>
            </a:endParaRPr>
          </a:p>
        </p:txBody>
      </p:sp>
      <p:pic>
        <p:nvPicPr>
          <p:cNvPr id="5" name="Picture 2" descr="Hand, Counting, Fingers, One, Two, Three, Four, Five">
            <a:extLst>
              <a:ext uri="{FF2B5EF4-FFF2-40B4-BE49-F238E27FC236}">
                <a16:creationId xmlns:a16="http://schemas.microsoft.com/office/drawing/2014/main" id="{4606AE21-8544-4237-B581-2AA9FBF0B60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8028" t="-5834" r="-2194" b="5834"/>
          <a:stretch/>
        </p:blipFill>
        <p:spPr bwMode="auto">
          <a:xfrm>
            <a:off x="0" y="-1485900"/>
            <a:ext cx="4419600" cy="9144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and, Counting, Fingers, One, Two, Three, Four, Five">
            <a:extLst>
              <a:ext uri="{FF2B5EF4-FFF2-40B4-BE49-F238E27FC236}">
                <a16:creationId xmlns:a16="http://schemas.microsoft.com/office/drawing/2014/main" id="{1EC18E0E-855C-46F9-BDBB-AC334B6B619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95" t="-8750" r="81029" b="8750"/>
          <a:stretch/>
        </p:blipFill>
        <p:spPr bwMode="auto">
          <a:xfrm>
            <a:off x="3352802" y="-1714500"/>
            <a:ext cx="4419600" cy="914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62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4A022-6D77-4C4E-89F8-D17BCA4E29EE}"/>
              </a:ext>
            </a:extLst>
          </p:cNvPr>
          <p:cNvSpPr>
            <a:spLocks noGrp="1"/>
          </p:cNvSpPr>
          <p:nvPr>
            <p:ph type="title"/>
          </p:nvPr>
        </p:nvSpPr>
        <p:spPr>
          <a:xfrm>
            <a:off x="10312400" y="1049866"/>
            <a:ext cx="1523999" cy="406402"/>
          </a:xfrm>
          <a:solidFill>
            <a:srgbClr val="FF0066"/>
          </a:solidFill>
        </p:spPr>
        <p:txBody>
          <a:bodyPr>
            <a:normAutofit/>
          </a:bodyPr>
          <a:lstStyle/>
          <a:p>
            <a:r>
              <a:rPr lang="en-GB" sz="2000" b="1" i="0" u="none" strike="noStrike" cap="none" dirty="0" err="1">
                <a:solidFill>
                  <a:schemeClr val="bg1"/>
                </a:solidFill>
                <a:latin typeface="Century Gothic"/>
                <a:ea typeface="Century Gothic"/>
                <a:cs typeface="Century Gothic"/>
                <a:sym typeface="Century Gothic"/>
              </a:rPr>
              <a:t>pronunciar</a:t>
            </a:r>
            <a:endParaRPr lang="en-GB" sz="2000" dirty="0">
              <a:solidFill>
                <a:schemeClr val="bg1"/>
              </a:solidFill>
            </a:endParaRPr>
          </a:p>
        </p:txBody>
      </p:sp>
      <p:pic>
        <p:nvPicPr>
          <p:cNvPr id="3" name="Google Shape;111;p3" descr="Speech Icon, Voice, Talking, Audio, Speech">
            <a:extLst>
              <a:ext uri="{FF2B5EF4-FFF2-40B4-BE49-F238E27FC236}">
                <a16:creationId xmlns:a16="http://schemas.microsoft.com/office/drawing/2014/main" id="{73B89F34-3C74-4B21-9F34-8F2C9EBD69FE}"/>
              </a:ext>
            </a:extLst>
          </p:cNvPr>
          <p:cNvPicPr preferRelativeResize="0"/>
          <p:nvPr/>
        </p:nvPicPr>
        <p:blipFill rotWithShape="1">
          <a:blip r:embed="rId3">
            <a:alphaModFix/>
          </a:blip>
          <a:srcRect/>
          <a:stretch/>
        </p:blipFill>
        <p:spPr>
          <a:xfrm>
            <a:off x="10763735" y="152022"/>
            <a:ext cx="776168" cy="776168"/>
          </a:xfrm>
          <a:prstGeom prst="rect">
            <a:avLst/>
          </a:prstGeom>
          <a:noFill/>
          <a:ln>
            <a:noFill/>
          </a:ln>
        </p:spPr>
      </p:pic>
      <p:sp>
        <p:nvSpPr>
          <p:cNvPr id="4" name="TextBox 3">
            <a:extLst>
              <a:ext uri="{FF2B5EF4-FFF2-40B4-BE49-F238E27FC236}">
                <a16:creationId xmlns:a16="http://schemas.microsoft.com/office/drawing/2014/main" id="{D3721333-45DF-4F36-B8AA-51537A502055}"/>
              </a:ext>
            </a:extLst>
          </p:cNvPr>
          <p:cNvSpPr txBox="1"/>
          <p:nvPr/>
        </p:nvSpPr>
        <p:spPr>
          <a:xfrm>
            <a:off x="7795484" y="5066556"/>
            <a:ext cx="3894015" cy="1107996"/>
          </a:xfrm>
          <a:prstGeom prst="rect">
            <a:avLst/>
          </a:prstGeom>
          <a:noFill/>
        </p:spPr>
        <p:txBody>
          <a:bodyPr wrap="none" rtlCol="0">
            <a:spAutoFit/>
          </a:bodyPr>
          <a:lstStyle/>
          <a:p>
            <a:r>
              <a:rPr lang="en-GB" sz="6600" b="1" dirty="0" err="1">
                <a:solidFill>
                  <a:srgbClr val="002060"/>
                </a:solidFill>
                <a:latin typeface="Century Gothic" panose="020B0502020202020204" pitchFamily="34" charset="0"/>
              </a:rPr>
              <a:t>domingo</a:t>
            </a:r>
            <a:endParaRPr lang="en-GB" sz="6600" b="1" dirty="0">
              <a:solidFill>
                <a:srgbClr val="002060"/>
              </a:solidFill>
              <a:latin typeface="Century Gothic" panose="020B0502020202020204" pitchFamily="34" charset="0"/>
            </a:endParaRPr>
          </a:p>
        </p:txBody>
      </p:sp>
      <p:pic>
        <p:nvPicPr>
          <p:cNvPr id="5" name="Picture 2" descr="Hand, Counting, Fingers, One, Two, Three, Four, Five">
            <a:extLst>
              <a:ext uri="{FF2B5EF4-FFF2-40B4-BE49-F238E27FC236}">
                <a16:creationId xmlns:a16="http://schemas.microsoft.com/office/drawing/2014/main" id="{BA3707E3-BD79-4199-A289-C1C809F0F74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8028" t="-5834" r="-2194" b="5834"/>
          <a:stretch/>
        </p:blipFill>
        <p:spPr bwMode="auto">
          <a:xfrm>
            <a:off x="0" y="-1485900"/>
            <a:ext cx="4419600" cy="9144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and, Counting, Fingers, One, Two, Three, Four, Five">
            <a:extLst>
              <a:ext uri="{FF2B5EF4-FFF2-40B4-BE49-F238E27FC236}">
                <a16:creationId xmlns:a16="http://schemas.microsoft.com/office/drawing/2014/main" id="{37742EDA-4946-43C3-A7FE-29ADB6CC382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534" t="-12500" r="61627" b="12500"/>
          <a:stretch/>
        </p:blipFill>
        <p:spPr bwMode="auto">
          <a:xfrm>
            <a:off x="3984413" y="-2095500"/>
            <a:ext cx="3811072" cy="914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19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319;p15" descr="Speech Icon, Voice, Talking, Audio, Speech">
            <a:extLst>
              <a:ext uri="{FF2B5EF4-FFF2-40B4-BE49-F238E27FC236}">
                <a16:creationId xmlns:a16="http://schemas.microsoft.com/office/drawing/2014/main" id="{424EE1D3-F47B-430A-A7E5-65C66A96204C}"/>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2" name="Title 1">
            <a:extLst>
              <a:ext uri="{FF2B5EF4-FFF2-40B4-BE49-F238E27FC236}">
                <a16:creationId xmlns:a16="http://schemas.microsoft.com/office/drawing/2014/main" id="{86CFED3F-D782-4E7C-B24A-FD6C56651535}"/>
              </a:ext>
            </a:extLst>
          </p:cNvPr>
          <p:cNvSpPr>
            <a:spLocks noGrp="1"/>
          </p:cNvSpPr>
          <p:nvPr>
            <p:ph type="title"/>
          </p:nvPr>
        </p:nvSpPr>
        <p:spPr>
          <a:xfrm>
            <a:off x="10990005" y="1033555"/>
            <a:ext cx="1059466" cy="461665"/>
          </a:xfrm>
          <a:solidFill>
            <a:schemeClr val="accent3">
              <a:lumMod val="60000"/>
              <a:lumOff val="40000"/>
            </a:schemeClr>
          </a:solidFill>
        </p:spPr>
        <p:txBody>
          <a:bodyPr>
            <a:noAutofit/>
          </a:bodyPr>
          <a:lstStyle/>
          <a:p>
            <a:pPr algn="ctr"/>
            <a:r>
              <a:rPr lang="en-GB" sz="2000" b="1" dirty="0" err="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sp>
        <p:nvSpPr>
          <p:cNvPr id="11" name="Google Shape;387;p19">
            <a:extLst>
              <a:ext uri="{FF2B5EF4-FFF2-40B4-BE49-F238E27FC236}">
                <a16:creationId xmlns:a16="http://schemas.microsoft.com/office/drawing/2014/main" id="{D14AF478-45E5-4E0D-B9E5-499DFBFC334F}"/>
              </a:ext>
            </a:extLst>
          </p:cNvPr>
          <p:cNvSpPr/>
          <p:nvPr/>
        </p:nvSpPr>
        <p:spPr>
          <a:xfrm>
            <a:off x="11043155" y="2940352"/>
            <a:ext cx="516951" cy="3379042"/>
          </a:xfrm>
          <a:prstGeom prst="rect">
            <a:avLst/>
          </a:prstGeom>
          <a:solidFill>
            <a:srgbClr val="FF33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cxnSp>
        <p:nvCxnSpPr>
          <p:cNvPr id="12" name="Google Shape;389;p19">
            <a:extLst>
              <a:ext uri="{FF2B5EF4-FFF2-40B4-BE49-F238E27FC236}">
                <a16:creationId xmlns:a16="http://schemas.microsoft.com/office/drawing/2014/main" id="{C3046F4E-0EFA-4422-BD3F-ED7FD621D8A9}"/>
              </a:ext>
            </a:extLst>
          </p:cNvPr>
          <p:cNvCxnSpPr>
            <a:cxnSpLocks/>
          </p:cNvCxnSpPr>
          <p:nvPr/>
        </p:nvCxnSpPr>
        <p:spPr>
          <a:xfrm>
            <a:off x="11741347" y="2928924"/>
            <a:ext cx="0" cy="3379044"/>
          </a:xfrm>
          <a:prstGeom prst="straightConnector1">
            <a:avLst/>
          </a:prstGeom>
          <a:noFill/>
          <a:ln w="28575" cap="flat" cmpd="sng">
            <a:solidFill>
              <a:srgbClr val="1E4E79"/>
            </a:solidFill>
            <a:prstDash val="solid"/>
            <a:round/>
            <a:headEnd type="none" w="med" len="med"/>
            <a:tailEnd type="none" w="med" len="med"/>
          </a:ln>
        </p:spPr>
      </p:cxnSp>
      <p:cxnSp>
        <p:nvCxnSpPr>
          <p:cNvPr id="13" name="Google Shape;390;p19">
            <a:extLst>
              <a:ext uri="{FF2B5EF4-FFF2-40B4-BE49-F238E27FC236}">
                <a16:creationId xmlns:a16="http://schemas.microsoft.com/office/drawing/2014/main" id="{155BA36D-9EE0-4701-ABF8-D15F58A90893}"/>
              </a:ext>
            </a:extLst>
          </p:cNvPr>
          <p:cNvCxnSpPr>
            <a:cxnSpLocks/>
          </p:cNvCxnSpPr>
          <p:nvPr/>
        </p:nvCxnSpPr>
        <p:spPr>
          <a:xfrm>
            <a:off x="11733483" y="2913008"/>
            <a:ext cx="223189" cy="0"/>
          </a:xfrm>
          <a:prstGeom prst="straightConnector1">
            <a:avLst/>
          </a:prstGeom>
          <a:noFill/>
          <a:ln w="28575" cap="flat" cmpd="sng">
            <a:solidFill>
              <a:srgbClr val="1E4E79"/>
            </a:solidFill>
            <a:prstDash val="solid"/>
            <a:round/>
            <a:headEnd type="none" w="med" len="med"/>
            <a:tailEnd type="none" w="med" len="med"/>
          </a:ln>
        </p:spPr>
      </p:cxnSp>
      <p:cxnSp>
        <p:nvCxnSpPr>
          <p:cNvPr id="14" name="Google Shape;391;p19">
            <a:extLst>
              <a:ext uri="{FF2B5EF4-FFF2-40B4-BE49-F238E27FC236}">
                <a16:creationId xmlns:a16="http://schemas.microsoft.com/office/drawing/2014/main" id="{13427578-294E-4D70-A18E-28C0941602A4}"/>
              </a:ext>
            </a:extLst>
          </p:cNvPr>
          <p:cNvCxnSpPr>
            <a:cxnSpLocks/>
          </p:cNvCxnSpPr>
          <p:nvPr/>
        </p:nvCxnSpPr>
        <p:spPr>
          <a:xfrm>
            <a:off x="11734950" y="6307967"/>
            <a:ext cx="223189" cy="0"/>
          </a:xfrm>
          <a:prstGeom prst="straightConnector1">
            <a:avLst/>
          </a:prstGeom>
          <a:noFill/>
          <a:ln w="28575" cap="flat" cmpd="sng">
            <a:solidFill>
              <a:srgbClr val="1E4E79"/>
            </a:solidFill>
            <a:prstDash val="solid"/>
            <a:round/>
            <a:headEnd type="none" w="med" len="med"/>
            <a:tailEnd type="none" w="med" len="med"/>
          </a:ln>
        </p:spPr>
      </p:cxnSp>
      <p:sp>
        <p:nvSpPr>
          <p:cNvPr id="15" name="Google Shape;395;p19">
            <a:extLst>
              <a:ext uri="{FF2B5EF4-FFF2-40B4-BE49-F238E27FC236}">
                <a16:creationId xmlns:a16="http://schemas.microsoft.com/office/drawing/2014/main" id="{51131A7F-BEF1-45D1-BAC4-80D4A398E4E6}"/>
              </a:ext>
            </a:extLst>
          </p:cNvPr>
          <p:cNvSpPr/>
          <p:nvPr/>
        </p:nvSpPr>
        <p:spPr>
          <a:xfrm>
            <a:off x="10854370" y="6399760"/>
            <a:ext cx="1089979" cy="310633"/>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n-GB" sz="1800" b="1" i="0" u="none" strike="noStrike" cap="none">
                <a:solidFill>
                  <a:srgbClr val="FFFFFF"/>
                </a:solidFill>
                <a:latin typeface="Century Gothic"/>
                <a:ea typeface="Century Gothic"/>
                <a:cs typeface="Century Gothic"/>
                <a:sym typeface="Century Gothic"/>
              </a:rPr>
              <a:t>INICIO</a:t>
            </a:r>
            <a:endParaRPr/>
          </a:p>
        </p:txBody>
      </p:sp>
      <p:sp>
        <p:nvSpPr>
          <p:cNvPr id="16" name="Google Shape;388;p19">
            <a:extLst>
              <a:ext uri="{FF2B5EF4-FFF2-40B4-BE49-F238E27FC236}">
                <a16:creationId xmlns:a16="http://schemas.microsoft.com/office/drawing/2014/main" id="{AA716F7A-D201-4DBC-B465-59691892171B}"/>
              </a:ext>
            </a:extLst>
          </p:cNvPr>
          <p:cNvSpPr/>
          <p:nvPr/>
        </p:nvSpPr>
        <p:spPr>
          <a:xfrm>
            <a:off x="11040747" y="2940350"/>
            <a:ext cx="518389" cy="3379044"/>
          </a:xfrm>
          <a:prstGeom prst="rect">
            <a:avLst/>
          </a:prstGeom>
          <a:solidFill>
            <a:schemeClr val="accent3">
              <a:lumMod val="60000"/>
              <a:lumOff val="40000"/>
            </a:schemeClr>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pic>
        <p:nvPicPr>
          <p:cNvPr id="17" name="Picture 16">
            <a:extLst>
              <a:ext uri="{FF2B5EF4-FFF2-40B4-BE49-F238E27FC236}">
                <a16:creationId xmlns:a16="http://schemas.microsoft.com/office/drawing/2014/main" id="{C07D38B3-9381-407C-809A-1DDA691CED61}"/>
              </a:ext>
            </a:extLst>
          </p:cNvPr>
          <p:cNvPicPr>
            <a:picLocks noChangeAspect="1"/>
          </p:cNvPicPr>
          <p:nvPr/>
        </p:nvPicPr>
        <p:blipFill>
          <a:blip r:embed="rId4"/>
          <a:stretch>
            <a:fillRect/>
          </a:stretch>
        </p:blipFill>
        <p:spPr>
          <a:xfrm>
            <a:off x="2711648" y="3815186"/>
            <a:ext cx="2283857" cy="2857053"/>
          </a:xfrm>
          <a:prstGeom prst="rect">
            <a:avLst/>
          </a:prstGeom>
        </p:spPr>
      </p:pic>
      <p:pic>
        <p:nvPicPr>
          <p:cNvPr id="18" name="Picture 17">
            <a:extLst>
              <a:ext uri="{FF2B5EF4-FFF2-40B4-BE49-F238E27FC236}">
                <a16:creationId xmlns:a16="http://schemas.microsoft.com/office/drawing/2014/main" id="{E21FB124-0501-45F5-A2AB-A64F42ECF66D}"/>
              </a:ext>
            </a:extLst>
          </p:cNvPr>
          <p:cNvPicPr>
            <a:picLocks noChangeAspect="1"/>
          </p:cNvPicPr>
          <p:nvPr/>
        </p:nvPicPr>
        <p:blipFill>
          <a:blip r:embed="rId5"/>
          <a:stretch>
            <a:fillRect/>
          </a:stretch>
        </p:blipFill>
        <p:spPr>
          <a:xfrm>
            <a:off x="6579188" y="333570"/>
            <a:ext cx="2283857" cy="2753167"/>
          </a:xfrm>
          <a:prstGeom prst="rect">
            <a:avLst/>
          </a:prstGeom>
        </p:spPr>
      </p:pic>
      <p:pic>
        <p:nvPicPr>
          <p:cNvPr id="19" name="Picture 18">
            <a:extLst>
              <a:ext uri="{FF2B5EF4-FFF2-40B4-BE49-F238E27FC236}">
                <a16:creationId xmlns:a16="http://schemas.microsoft.com/office/drawing/2014/main" id="{7738AB07-AED1-4861-B42E-A338064235C8}"/>
              </a:ext>
            </a:extLst>
          </p:cNvPr>
          <p:cNvPicPr>
            <a:picLocks noChangeAspect="1"/>
          </p:cNvPicPr>
          <p:nvPr/>
        </p:nvPicPr>
        <p:blipFill>
          <a:blip r:embed="rId6"/>
          <a:stretch>
            <a:fillRect/>
          </a:stretch>
        </p:blipFill>
        <p:spPr>
          <a:xfrm>
            <a:off x="466849" y="2940350"/>
            <a:ext cx="1180559" cy="2442535"/>
          </a:xfrm>
          <a:prstGeom prst="rect">
            <a:avLst/>
          </a:prstGeom>
        </p:spPr>
      </p:pic>
      <p:pic>
        <p:nvPicPr>
          <p:cNvPr id="20" name="Picture 19">
            <a:extLst>
              <a:ext uri="{FF2B5EF4-FFF2-40B4-BE49-F238E27FC236}">
                <a16:creationId xmlns:a16="http://schemas.microsoft.com/office/drawing/2014/main" id="{15699660-3B7E-4883-B4DE-4507844763C6}"/>
              </a:ext>
            </a:extLst>
          </p:cNvPr>
          <p:cNvPicPr>
            <a:picLocks noChangeAspect="1"/>
          </p:cNvPicPr>
          <p:nvPr/>
        </p:nvPicPr>
        <p:blipFill>
          <a:blip r:embed="rId7"/>
          <a:stretch>
            <a:fillRect/>
          </a:stretch>
        </p:blipFill>
        <p:spPr>
          <a:xfrm>
            <a:off x="6007139" y="3062455"/>
            <a:ext cx="1180559" cy="3112194"/>
          </a:xfrm>
          <a:prstGeom prst="rect">
            <a:avLst/>
          </a:prstGeom>
        </p:spPr>
      </p:pic>
      <p:pic>
        <p:nvPicPr>
          <p:cNvPr id="21" name="Picture 20">
            <a:extLst>
              <a:ext uri="{FF2B5EF4-FFF2-40B4-BE49-F238E27FC236}">
                <a16:creationId xmlns:a16="http://schemas.microsoft.com/office/drawing/2014/main" id="{AB4AFB5F-39DA-4C55-8F5A-944DAEBA2717}"/>
              </a:ext>
            </a:extLst>
          </p:cNvPr>
          <p:cNvPicPr>
            <a:picLocks noChangeAspect="1"/>
          </p:cNvPicPr>
          <p:nvPr/>
        </p:nvPicPr>
        <p:blipFill rotWithShape="1">
          <a:blip r:embed="rId8"/>
          <a:srcRect t="15862"/>
          <a:stretch/>
        </p:blipFill>
        <p:spPr>
          <a:xfrm>
            <a:off x="3982840" y="564001"/>
            <a:ext cx="1241248" cy="2753167"/>
          </a:xfrm>
          <a:prstGeom prst="rect">
            <a:avLst/>
          </a:prstGeom>
        </p:spPr>
      </p:pic>
      <p:pic>
        <p:nvPicPr>
          <p:cNvPr id="22" name="Picture 21">
            <a:extLst>
              <a:ext uri="{FF2B5EF4-FFF2-40B4-BE49-F238E27FC236}">
                <a16:creationId xmlns:a16="http://schemas.microsoft.com/office/drawing/2014/main" id="{E59B64BC-B089-4CE5-90B6-486B08C61870}"/>
              </a:ext>
            </a:extLst>
          </p:cNvPr>
          <p:cNvPicPr>
            <a:picLocks noChangeAspect="1"/>
          </p:cNvPicPr>
          <p:nvPr/>
        </p:nvPicPr>
        <p:blipFill rotWithShape="1">
          <a:blip r:embed="rId9"/>
          <a:srcRect t="21695" b="22752"/>
          <a:stretch/>
        </p:blipFill>
        <p:spPr>
          <a:xfrm>
            <a:off x="410143" y="1073973"/>
            <a:ext cx="1180559" cy="1728900"/>
          </a:xfrm>
          <a:prstGeom prst="rect">
            <a:avLst/>
          </a:prstGeom>
        </p:spPr>
      </p:pic>
      <p:sp>
        <p:nvSpPr>
          <p:cNvPr id="23" name="TextBox 22">
            <a:extLst>
              <a:ext uri="{FF2B5EF4-FFF2-40B4-BE49-F238E27FC236}">
                <a16:creationId xmlns:a16="http://schemas.microsoft.com/office/drawing/2014/main" id="{FF85AEDE-96E3-41CE-BBD0-56B47A2D8914}"/>
              </a:ext>
            </a:extLst>
          </p:cNvPr>
          <p:cNvSpPr txBox="1"/>
          <p:nvPr/>
        </p:nvSpPr>
        <p:spPr>
          <a:xfrm>
            <a:off x="3433321" y="2582821"/>
            <a:ext cx="2879026" cy="584775"/>
          </a:xfrm>
          <a:prstGeom prst="rect">
            <a:avLst/>
          </a:prstGeom>
          <a:noFill/>
        </p:spPr>
        <p:txBody>
          <a:bodyPr wrap="square" rtlCol="0">
            <a:spAutoFit/>
          </a:bodyPr>
          <a:lstStyle/>
          <a:p>
            <a:r>
              <a:rPr lang="en-GB" sz="3200" b="1" dirty="0" err="1">
                <a:solidFill>
                  <a:srgbClr val="FF0066"/>
                </a:solidFill>
                <a:latin typeface="Century Gothic" panose="020B0502020202020204" pitchFamily="34" charset="0"/>
              </a:rPr>
              <a:t>miércoles</a:t>
            </a:r>
            <a:endParaRPr lang="en-GB" sz="3200" dirty="0">
              <a:solidFill>
                <a:srgbClr val="FF0066"/>
              </a:solidFill>
              <a:latin typeface="Century Gothic" panose="020B0502020202020204" pitchFamily="34" charset="0"/>
            </a:endParaRPr>
          </a:p>
        </p:txBody>
      </p:sp>
      <p:sp>
        <p:nvSpPr>
          <p:cNvPr id="24" name="TextBox 23">
            <a:extLst>
              <a:ext uri="{FF2B5EF4-FFF2-40B4-BE49-F238E27FC236}">
                <a16:creationId xmlns:a16="http://schemas.microsoft.com/office/drawing/2014/main" id="{08B05A02-233D-4918-98E7-0F0933E585F4}"/>
              </a:ext>
            </a:extLst>
          </p:cNvPr>
          <p:cNvSpPr txBox="1"/>
          <p:nvPr/>
        </p:nvSpPr>
        <p:spPr>
          <a:xfrm>
            <a:off x="348583" y="2662097"/>
            <a:ext cx="2283857" cy="584775"/>
          </a:xfrm>
          <a:prstGeom prst="rect">
            <a:avLst/>
          </a:prstGeom>
          <a:noFill/>
        </p:spPr>
        <p:txBody>
          <a:bodyPr wrap="square">
            <a:spAutoFit/>
          </a:bodyPr>
          <a:lstStyle/>
          <a:p>
            <a:r>
              <a:rPr lang="en-GB" sz="3200" b="1" dirty="0">
                <a:solidFill>
                  <a:srgbClr val="FF0066"/>
                </a:solidFill>
                <a:latin typeface="Century Gothic" panose="020B0502020202020204" pitchFamily="34" charset="0"/>
              </a:rPr>
              <a:t>martes 	</a:t>
            </a:r>
            <a:endParaRPr lang="en-GB" sz="3200" b="1" dirty="0">
              <a:solidFill>
                <a:srgbClr val="FF0066"/>
              </a:solidFill>
            </a:endParaRPr>
          </a:p>
        </p:txBody>
      </p:sp>
      <p:sp>
        <p:nvSpPr>
          <p:cNvPr id="25" name="TextBox 24">
            <a:extLst>
              <a:ext uri="{FF2B5EF4-FFF2-40B4-BE49-F238E27FC236}">
                <a16:creationId xmlns:a16="http://schemas.microsoft.com/office/drawing/2014/main" id="{E818551A-A20B-4F6D-88C8-4E5D92216660}"/>
              </a:ext>
            </a:extLst>
          </p:cNvPr>
          <p:cNvSpPr txBox="1"/>
          <p:nvPr/>
        </p:nvSpPr>
        <p:spPr>
          <a:xfrm>
            <a:off x="5748185" y="5594004"/>
            <a:ext cx="2879026" cy="584775"/>
          </a:xfrm>
          <a:prstGeom prst="rect">
            <a:avLst/>
          </a:prstGeom>
          <a:noFill/>
        </p:spPr>
        <p:txBody>
          <a:bodyPr wrap="square" rtlCol="0">
            <a:spAutoFit/>
          </a:bodyPr>
          <a:lstStyle/>
          <a:p>
            <a:r>
              <a:rPr lang="en-GB" sz="3200" b="1" dirty="0" err="1">
                <a:solidFill>
                  <a:srgbClr val="FF0066"/>
                </a:solidFill>
                <a:latin typeface="Century Gothic" panose="020B0502020202020204" pitchFamily="34" charset="0"/>
              </a:rPr>
              <a:t>jueves</a:t>
            </a:r>
            <a:endParaRPr lang="en-GB" sz="3200" dirty="0">
              <a:solidFill>
                <a:srgbClr val="FF0066"/>
              </a:solidFill>
              <a:latin typeface="Century Gothic" panose="020B0502020202020204" pitchFamily="34" charset="0"/>
            </a:endParaRPr>
          </a:p>
        </p:txBody>
      </p:sp>
      <p:sp>
        <p:nvSpPr>
          <p:cNvPr id="26" name="TextBox 25">
            <a:extLst>
              <a:ext uri="{FF2B5EF4-FFF2-40B4-BE49-F238E27FC236}">
                <a16:creationId xmlns:a16="http://schemas.microsoft.com/office/drawing/2014/main" id="{FC285491-AC79-4895-843D-BF718B6E9E53}"/>
              </a:ext>
            </a:extLst>
          </p:cNvPr>
          <p:cNvSpPr txBox="1"/>
          <p:nvPr/>
        </p:nvSpPr>
        <p:spPr>
          <a:xfrm>
            <a:off x="212907" y="4892629"/>
            <a:ext cx="2879026" cy="584775"/>
          </a:xfrm>
          <a:prstGeom prst="rect">
            <a:avLst/>
          </a:prstGeom>
          <a:noFill/>
        </p:spPr>
        <p:txBody>
          <a:bodyPr wrap="square" rtlCol="0">
            <a:spAutoFit/>
          </a:bodyPr>
          <a:lstStyle/>
          <a:p>
            <a:r>
              <a:rPr lang="en-GB" sz="3200" b="1" dirty="0" err="1">
                <a:solidFill>
                  <a:srgbClr val="FF0066"/>
                </a:solidFill>
                <a:latin typeface="Century Gothic" panose="020B0502020202020204" pitchFamily="34" charset="0"/>
              </a:rPr>
              <a:t>viernes</a:t>
            </a:r>
            <a:endParaRPr lang="en-GB" sz="3200" dirty="0">
              <a:solidFill>
                <a:srgbClr val="FF0066"/>
              </a:solidFill>
              <a:latin typeface="Century Gothic" panose="020B0502020202020204" pitchFamily="34" charset="0"/>
            </a:endParaRPr>
          </a:p>
        </p:txBody>
      </p:sp>
      <p:sp>
        <p:nvSpPr>
          <p:cNvPr id="27" name="TextBox 26">
            <a:extLst>
              <a:ext uri="{FF2B5EF4-FFF2-40B4-BE49-F238E27FC236}">
                <a16:creationId xmlns:a16="http://schemas.microsoft.com/office/drawing/2014/main" id="{F66DFC9B-6A7D-4FFB-A476-30873FE431A2}"/>
              </a:ext>
            </a:extLst>
          </p:cNvPr>
          <p:cNvSpPr txBox="1"/>
          <p:nvPr/>
        </p:nvSpPr>
        <p:spPr>
          <a:xfrm>
            <a:off x="6958547" y="2643258"/>
            <a:ext cx="1816530" cy="584775"/>
          </a:xfrm>
          <a:prstGeom prst="rect">
            <a:avLst/>
          </a:prstGeom>
          <a:noFill/>
        </p:spPr>
        <p:txBody>
          <a:bodyPr wrap="square" rtlCol="0">
            <a:spAutoFit/>
          </a:bodyPr>
          <a:lstStyle/>
          <a:p>
            <a:r>
              <a:rPr lang="en-GB" sz="3200" b="1" dirty="0" err="1">
                <a:solidFill>
                  <a:srgbClr val="FF0066"/>
                </a:solidFill>
                <a:latin typeface="Century Gothic" panose="020B0502020202020204" pitchFamily="34" charset="0"/>
              </a:rPr>
              <a:t>sábado</a:t>
            </a:r>
            <a:endParaRPr lang="en-GB" sz="3200" dirty="0">
              <a:solidFill>
                <a:srgbClr val="FF0066"/>
              </a:solidFill>
              <a:latin typeface="Century Gothic" panose="020B0502020202020204" pitchFamily="34" charset="0"/>
            </a:endParaRPr>
          </a:p>
        </p:txBody>
      </p:sp>
      <p:sp>
        <p:nvSpPr>
          <p:cNvPr id="28" name="TextBox 27">
            <a:extLst>
              <a:ext uri="{FF2B5EF4-FFF2-40B4-BE49-F238E27FC236}">
                <a16:creationId xmlns:a16="http://schemas.microsoft.com/office/drawing/2014/main" id="{14411D1C-8D7F-4B06-9AD5-61E697B76EF9}"/>
              </a:ext>
            </a:extLst>
          </p:cNvPr>
          <p:cNvSpPr txBox="1"/>
          <p:nvPr/>
        </p:nvSpPr>
        <p:spPr>
          <a:xfrm>
            <a:off x="2710678" y="6260639"/>
            <a:ext cx="2034944" cy="584775"/>
          </a:xfrm>
          <a:prstGeom prst="rect">
            <a:avLst/>
          </a:prstGeom>
          <a:noFill/>
        </p:spPr>
        <p:txBody>
          <a:bodyPr wrap="square" rtlCol="0">
            <a:spAutoFit/>
          </a:bodyPr>
          <a:lstStyle/>
          <a:p>
            <a:r>
              <a:rPr lang="en-GB" sz="3200" b="1" dirty="0" err="1">
                <a:solidFill>
                  <a:srgbClr val="FF0066"/>
                </a:solidFill>
                <a:latin typeface="Century Gothic" panose="020B0502020202020204" pitchFamily="34" charset="0"/>
              </a:rPr>
              <a:t>domingo</a:t>
            </a:r>
            <a:endParaRPr lang="en-GB" sz="3200" dirty="0">
              <a:solidFill>
                <a:srgbClr val="FF0066"/>
              </a:solidFill>
              <a:latin typeface="Century Gothic" panose="020B0502020202020204" pitchFamily="34" charset="0"/>
            </a:endParaRPr>
          </a:p>
        </p:txBody>
      </p:sp>
      <p:pic>
        <p:nvPicPr>
          <p:cNvPr id="29" name="Picture 28">
            <a:extLst>
              <a:ext uri="{FF2B5EF4-FFF2-40B4-BE49-F238E27FC236}">
                <a16:creationId xmlns:a16="http://schemas.microsoft.com/office/drawing/2014/main" id="{BD27FCD1-E9D2-476A-A200-2B8E6C341C62}"/>
              </a:ext>
            </a:extLst>
          </p:cNvPr>
          <p:cNvPicPr>
            <a:picLocks noChangeAspect="1"/>
          </p:cNvPicPr>
          <p:nvPr/>
        </p:nvPicPr>
        <p:blipFill rotWithShape="1">
          <a:blip r:embed="rId10"/>
          <a:srcRect l="-8818" t="36262" r="8818" b="23593"/>
          <a:stretch/>
        </p:blipFill>
        <p:spPr>
          <a:xfrm>
            <a:off x="8896394" y="3374687"/>
            <a:ext cx="1523769" cy="1612623"/>
          </a:xfrm>
          <a:prstGeom prst="rect">
            <a:avLst/>
          </a:prstGeom>
        </p:spPr>
      </p:pic>
      <p:sp>
        <p:nvSpPr>
          <p:cNvPr id="30" name="TextBox 29">
            <a:extLst>
              <a:ext uri="{FF2B5EF4-FFF2-40B4-BE49-F238E27FC236}">
                <a16:creationId xmlns:a16="http://schemas.microsoft.com/office/drawing/2014/main" id="{7DA3F72F-827D-4C6A-8A67-550EA0072926}"/>
              </a:ext>
            </a:extLst>
          </p:cNvPr>
          <p:cNvSpPr txBox="1"/>
          <p:nvPr/>
        </p:nvSpPr>
        <p:spPr>
          <a:xfrm>
            <a:off x="8936881" y="4966928"/>
            <a:ext cx="1313964" cy="1077218"/>
          </a:xfrm>
          <a:prstGeom prst="rect">
            <a:avLst/>
          </a:prstGeom>
          <a:noFill/>
        </p:spPr>
        <p:txBody>
          <a:bodyPr wrap="square">
            <a:spAutoFit/>
          </a:bodyPr>
          <a:lstStyle/>
          <a:p>
            <a:r>
              <a:rPr lang="en-GB" sz="3200" b="1" dirty="0">
                <a:solidFill>
                  <a:srgbClr val="FF0066"/>
                </a:solidFill>
                <a:latin typeface="Century Gothic" panose="020B0502020202020204" pitchFamily="34" charset="0"/>
              </a:rPr>
              <a:t>lunes 	</a:t>
            </a:r>
            <a:endParaRPr lang="en-GB" sz="3200" b="1" dirty="0">
              <a:solidFill>
                <a:srgbClr val="FF0066"/>
              </a:solidFill>
            </a:endParaRPr>
          </a:p>
        </p:txBody>
      </p:sp>
      <p:sp>
        <p:nvSpPr>
          <p:cNvPr id="3" name="TextBox 2">
            <a:extLst>
              <a:ext uri="{FF2B5EF4-FFF2-40B4-BE49-F238E27FC236}">
                <a16:creationId xmlns:a16="http://schemas.microsoft.com/office/drawing/2014/main" id="{C97324B7-6B7A-4887-9075-EAAEF094D693}"/>
              </a:ext>
            </a:extLst>
          </p:cNvPr>
          <p:cNvSpPr txBox="1"/>
          <p:nvPr/>
        </p:nvSpPr>
        <p:spPr>
          <a:xfrm>
            <a:off x="10662531" y="2531286"/>
            <a:ext cx="1648111" cy="307777"/>
          </a:xfrm>
          <a:prstGeom prst="rect">
            <a:avLst/>
          </a:prstGeom>
          <a:noFill/>
        </p:spPr>
        <p:txBody>
          <a:bodyPr wrap="square" rtlCol="0">
            <a:spAutoFit/>
          </a:bodyPr>
          <a:lstStyle/>
          <a:p>
            <a:r>
              <a:rPr lang="en-GB" dirty="0">
                <a:solidFill>
                  <a:srgbClr val="002060"/>
                </a:solidFill>
                <a:latin typeface="Century Gothic" panose="020B0502020202020204" pitchFamily="34" charset="0"/>
              </a:rPr>
              <a:t>30 </a:t>
            </a:r>
            <a:r>
              <a:rPr lang="en-GB" b="1" dirty="0" err="1">
                <a:solidFill>
                  <a:srgbClr val="002060"/>
                </a:solidFill>
                <a:latin typeface="Century Gothic" panose="020B0502020202020204" pitchFamily="34" charset="0"/>
              </a:rPr>
              <a:t>segundos</a:t>
            </a:r>
            <a:endParaRPr lang="en-GB" b="1" dirty="0">
              <a:solidFill>
                <a:srgbClr val="002060"/>
              </a:solidFill>
              <a:latin typeface="Century Gothic" panose="020B0502020202020204" pitchFamily="34" charset="0"/>
            </a:endParaRPr>
          </a:p>
        </p:txBody>
      </p:sp>
      <p:pic>
        <p:nvPicPr>
          <p:cNvPr id="4" name="Graphic 3" descr="Teacher">
            <a:extLst>
              <a:ext uri="{FF2B5EF4-FFF2-40B4-BE49-F238E27FC236}">
                <a16:creationId xmlns:a16="http://schemas.microsoft.com/office/drawing/2014/main" id="{E333A38F-0436-B2EC-1444-9DE4381BCDE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7942" y="37709"/>
            <a:ext cx="914400" cy="914400"/>
          </a:xfrm>
          <a:prstGeom prst="rect">
            <a:avLst/>
          </a:prstGeom>
        </p:spPr>
      </p:pic>
      <p:sp>
        <p:nvSpPr>
          <p:cNvPr id="6" name="Speech Bubble: Rectangle with Corners Rounded 5">
            <a:extLst>
              <a:ext uri="{FF2B5EF4-FFF2-40B4-BE49-F238E27FC236}">
                <a16:creationId xmlns:a16="http://schemas.microsoft.com/office/drawing/2014/main" id="{B3E8FC38-2F2D-0173-6497-DD252471E886}"/>
              </a:ext>
            </a:extLst>
          </p:cNvPr>
          <p:cNvSpPr/>
          <p:nvPr/>
        </p:nvSpPr>
        <p:spPr>
          <a:xfrm>
            <a:off x="1084266" y="178478"/>
            <a:ext cx="5011733" cy="584775"/>
          </a:xfrm>
          <a:prstGeom prst="wedgeRoundRectCallout">
            <a:avLst>
              <a:gd name="adj1" fmla="val -56616"/>
              <a:gd name="adj2" fmla="val 9306"/>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Century Gothic" panose="020B0502020202020204" pitchFamily="34" charset="0"/>
              </a:rPr>
              <a:t>Lee en </a:t>
            </a:r>
            <a:r>
              <a:rPr lang="en-GB" sz="2800" b="1" dirty="0" err="1">
                <a:solidFill>
                  <a:schemeClr val="bg1"/>
                </a:solidFill>
                <a:latin typeface="Century Gothic" panose="020B0502020202020204" pitchFamily="34" charset="0"/>
              </a:rPr>
              <a:t>el</a:t>
            </a:r>
            <a:r>
              <a:rPr lang="en-GB" sz="2800" b="1" dirty="0">
                <a:solidFill>
                  <a:schemeClr val="bg1"/>
                </a:solidFill>
                <a:latin typeface="Century Gothic" panose="020B0502020202020204" pitchFamily="34" charset="0"/>
              </a:rPr>
              <a:t> </a:t>
            </a:r>
            <a:r>
              <a:rPr lang="en-GB" sz="2800" b="1" dirty="0" err="1">
                <a:solidFill>
                  <a:schemeClr val="bg1"/>
                </a:solidFill>
                <a:latin typeface="Century Gothic" panose="020B0502020202020204" pitchFamily="34" charset="0"/>
              </a:rPr>
              <a:t>orden</a:t>
            </a:r>
            <a:r>
              <a:rPr lang="en-GB" sz="2800" b="1" dirty="0">
                <a:solidFill>
                  <a:schemeClr val="bg1"/>
                </a:solidFill>
                <a:latin typeface="Century Gothic" panose="020B0502020202020204" pitchFamily="34" charset="0"/>
              </a:rPr>
              <a:t>* correcto*.</a:t>
            </a:r>
          </a:p>
        </p:txBody>
      </p:sp>
      <p:sp>
        <p:nvSpPr>
          <p:cNvPr id="7" name="TextBox 6">
            <a:extLst>
              <a:ext uri="{FF2B5EF4-FFF2-40B4-BE49-F238E27FC236}">
                <a16:creationId xmlns:a16="http://schemas.microsoft.com/office/drawing/2014/main" id="{EF1462BE-0A46-6D7F-358A-BD2DF5F24F18}"/>
              </a:ext>
            </a:extLst>
          </p:cNvPr>
          <p:cNvSpPr txBox="1"/>
          <p:nvPr/>
        </p:nvSpPr>
        <p:spPr>
          <a:xfrm>
            <a:off x="7579317" y="5886391"/>
            <a:ext cx="3092842" cy="830997"/>
          </a:xfrm>
          <a:prstGeom prst="rect">
            <a:avLst/>
          </a:prstGeom>
          <a:solidFill>
            <a:srgbClr val="C0E399"/>
          </a:solidFill>
        </p:spPr>
        <p:txBody>
          <a:bodyPr wrap="square" rtlCol="0">
            <a:spAutoFit/>
          </a:bodyPr>
          <a:lstStyle/>
          <a:p>
            <a:pPr algn="ctr"/>
            <a:r>
              <a:rPr lang="en-GB" sz="2400" b="1" dirty="0" err="1">
                <a:solidFill>
                  <a:srgbClr val="002060"/>
                </a:solidFill>
                <a:latin typeface="Century Gothic" panose="020B0502020202020204" pitchFamily="34" charset="0"/>
              </a:rPr>
              <a:t>orden</a:t>
            </a:r>
            <a:r>
              <a:rPr lang="en-GB" sz="2400" b="1" dirty="0">
                <a:solidFill>
                  <a:srgbClr val="002060"/>
                </a:solidFill>
                <a:latin typeface="Century Gothic" panose="020B0502020202020204" pitchFamily="34" charset="0"/>
              </a:rPr>
              <a:t> </a:t>
            </a:r>
            <a:r>
              <a:rPr lang="en-GB" sz="2400" dirty="0">
                <a:solidFill>
                  <a:srgbClr val="002060"/>
                </a:solidFill>
                <a:latin typeface="Century Gothic" panose="020B0502020202020204" pitchFamily="34" charset="0"/>
              </a:rPr>
              <a:t>= order</a:t>
            </a:r>
          </a:p>
          <a:p>
            <a:pPr algn="ctr"/>
            <a:r>
              <a:rPr lang="en-GB" sz="2400" b="1" dirty="0">
                <a:solidFill>
                  <a:srgbClr val="002060"/>
                </a:solidFill>
                <a:latin typeface="Century Gothic" panose="020B0502020202020204" pitchFamily="34" charset="0"/>
              </a:rPr>
              <a:t>correcto</a:t>
            </a:r>
            <a:r>
              <a:rPr lang="en-GB" sz="2400" dirty="0">
                <a:solidFill>
                  <a:srgbClr val="002060"/>
                </a:solidFill>
                <a:latin typeface="Century Gothic" panose="020B0502020202020204" pitchFamily="34" charset="0"/>
              </a:rPr>
              <a:t> = correct</a:t>
            </a:r>
            <a:endParaRPr lang="en-GB" sz="2400" dirty="0">
              <a:solidFill>
                <a:srgbClr val="002060"/>
              </a:solidFill>
            </a:endParaRPr>
          </a:p>
        </p:txBody>
      </p:sp>
    </p:spTree>
    <p:extLst>
      <p:ext uri="{BB962C8B-B14F-4D97-AF65-F5344CB8AC3E}">
        <p14:creationId xmlns:p14="http://schemas.microsoft.com/office/powerpoint/2010/main" val="35669419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30000"/>
                                        <p:tgtEl>
                                          <p:spTgt spid="16"/>
                                        </p:tgtEl>
                                      </p:cBhvr>
                                    </p:animEffect>
                                    <p:anim calcmode="lin" valueType="num">
                                      <p:cBhvr>
                                        <p:cTn id="7" dur="30000"/>
                                        <p:tgtEl>
                                          <p:spTgt spid="16"/>
                                        </p:tgtEl>
                                        <p:attrNameLst>
                                          <p:attrName>ppt_x</p:attrName>
                                        </p:attrNameLst>
                                      </p:cBhvr>
                                      <p:tavLst>
                                        <p:tav tm="0">
                                          <p:val>
                                            <p:strVal val="ppt_x"/>
                                          </p:val>
                                        </p:tav>
                                        <p:tav tm="100000">
                                          <p:val>
                                            <p:strVal val="ppt_x"/>
                                          </p:val>
                                        </p:tav>
                                      </p:tavLst>
                                    </p:anim>
                                    <p:anim calcmode="lin" valueType="num">
                                      <p:cBhvr>
                                        <p:cTn id="8" dur="30000"/>
                                        <p:tgtEl>
                                          <p:spTgt spid="16"/>
                                        </p:tgtEl>
                                        <p:attrNameLst>
                                          <p:attrName>ppt_y</p:attrName>
                                        </p:attrNameLst>
                                      </p:cBhvr>
                                      <p:tavLst>
                                        <p:tav tm="0">
                                          <p:val>
                                            <p:strVal val="ppt_y"/>
                                          </p:val>
                                        </p:tav>
                                        <p:tav tm="100000">
                                          <p:val>
                                            <p:strVal val="ppt_y+.1"/>
                                          </p:val>
                                        </p:tav>
                                      </p:tavLst>
                                    </p:anim>
                                    <p:set>
                                      <p:cBhvr>
                                        <p:cTn id="9" dur="1" fill="hold">
                                          <p:stCondLst>
                                            <p:cond delay="29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4A022-6D77-4C4E-89F8-D17BCA4E29EE}"/>
              </a:ext>
            </a:extLst>
          </p:cNvPr>
          <p:cNvSpPr>
            <a:spLocks noGrp="1"/>
          </p:cNvSpPr>
          <p:nvPr>
            <p:ph type="title"/>
          </p:nvPr>
        </p:nvSpPr>
        <p:spPr>
          <a:xfrm>
            <a:off x="10312400" y="1049866"/>
            <a:ext cx="1523999" cy="406402"/>
          </a:xfrm>
          <a:solidFill>
            <a:srgbClr val="FF0066"/>
          </a:solidFill>
        </p:spPr>
        <p:txBody>
          <a:bodyPr>
            <a:normAutofit/>
          </a:bodyPr>
          <a:lstStyle/>
          <a:p>
            <a:r>
              <a:rPr lang="en-GB" sz="2000" b="1" i="0" u="none" strike="noStrike" cap="none" dirty="0" err="1">
                <a:solidFill>
                  <a:schemeClr val="bg1"/>
                </a:solidFill>
                <a:latin typeface="Century Gothic"/>
                <a:ea typeface="Century Gothic"/>
                <a:cs typeface="Century Gothic"/>
                <a:sym typeface="Century Gothic"/>
              </a:rPr>
              <a:t>pronunciar</a:t>
            </a:r>
            <a:endParaRPr lang="en-GB" sz="2000" dirty="0">
              <a:solidFill>
                <a:schemeClr val="bg1"/>
              </a:solidFill>
            </a:endParaRPr>
          </a:p>
        </p:txBody>
      </p:sp>
      <p:pic>
        <p:nvPicPr>
          <p:cNvPr id="3" name="Google Shape;111;p3" descr="Speech Icon, Voice, Talking, Audio, Speech">
            <a:extLst>
              <a:ext uri="{FF2B5EF4-FFF2-40B4-BE49-F238E27FC236}">
                <a16:creationId xmlns:a16="http://schemas.microsoft.com/office/drawing/2014/main" id="{73B89F34-3C74-4B21-9F34-8F2C9EBD69FE}"/>
              </a:ext>
            </a:extLst>
          </p:cNvPr>
          <p:cNvPicPr preferRelativeResize="0"/>
          <p:nvPr/>
        </p:nvPicPr>
        <p:blipFill rotWithShape="1">
          <a:blip r:embed="rId9">
            <a:alphaModFix/>
          </a:blip>
          <a:srcRect/>
          <a:stretch/>
        </p:blipFill>
        <p:spPr>
          <a:xfrm>
            <a:off x="10763735" y="152022"/>
            <a:ext cx="776168" cy="776168"/>
          </a:xfrm>
          <a:prstGeom prst="rect">
            <a:avLst/>
          </a:prstGeom>
          <a:noFill/>
          <a:ln>
            <a:noFill/>
          </a:ln>
        </p:spPr>
      </p:pic>
      <p:pic>
        <p:nvPicPr>
          <p:cNvPr id="51" name="Picture 2" descr="Light, Bulb, Box, Outside The Box, Think, Breakthrough">
            <a:extLst>
              <a:ext uri="{FF2B5EF4-FFF2-40B4-BE49-F238E27FC236}">
                <a16:creationId xmlns:a16="http://schemas.microsoft.com/office/drawing/2014/main" id="{D4567EAB-780B-44B8-82AA-2709B6533A5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54714" y="4538899"/>
            <a:ext cx="1563758" cy="19962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2" name="Picture 2" descr="Elephant, Animal, Jungle, Savannah, Nature, Africa">
            <a:extLst>
              <a:ext uri="{FF2B5EF4-FFF2-40B4-BE49-F238E27FC236}">
                <a16:creationId xmlns:a16="http://schemas.microsoft.com/office/drawing/2014/main" id="{9FD4B306-807F-450D-8CAE-06E10B6DD03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64923" y="1053000"/>
            <a:ext cx="2082545" cy="15968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3" name="Google Shape;138;p6">
            <a:extLst>
              <a:ext uri="{FF2B5EF4-FFF2-40B4-BE49-F238E27FC236}">
                <a16:creationId xmlns:a16="http://schemas.microsoft.com/office/drawing/2014/main" id="{4E71A8E6-38A1-4B57-BD27-84BE08FA0C86}"/>
              </a:ext>
            </a:extLst>
          </p:cNvPr>
          <p:cNvSpPr txBox="1"/>
          <p:nvPr/>
        </p:nvSpPr>
        <p:spPr>
          <a:xfrm>
            <a:off x="346837" y="2418807"/>
            <a:ext cx="4572000" cy="144650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11500"/>
              <a:buFont typeface="Century Gothic"/>
              <a:buNone/>
              <a:tabLst/>
              <a:defRPr/>
            </a:pPr>
            <a:r>
              <a:rPr kumimoji="0" lang="en-GB" sz="8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[o]</a:t>
            </a:r>
            <a:endParaRPr kumimoji="0" sz="88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54" name="Google Shape;139;p6">
            <a:extLst>
              <a:ext uri="{FF2B5EF4-FFF2-40B4-BE49-F238E27FC236}">
                <a16:creationId xmlns:a16="http://schemas.microsoft.com/office/drawing/2014/main" id="{7224AF6B-C306-41B8-859B-E1743D5C875D}"/>
              </a:ext>
            </a:extLst>
          </p:cNvPr>
          <p:cNvSpPr txBox="1"/>
          <p:nvPr/>
        </p:nvSpPr>
        <p:spPr>
          <a:xfrm>
            <a:off x="2373728" y="2418807"/>
            <a:ext cx="4572000" cy="144650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11500"/>
              <a:buFont typeface="Century Gothic"/>
              <a:buNone/>
              <a:tabLst/>
              <a:defRPr/>
            </a:pPr>
            <a:r>
              <a:rPr kumimoji="0" lang="en-GB" sz="8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d</a:t>
            </a:r>
            <a:r>
              <a:rPr kumimoji="0" lang="en-GB" sz="8800" b="1" i="0" u="none" strike="noStrike" kern="0" cap="none" spc="0" normalizeH="0" baseline="0" noProof="0" dirty="0">
                <a:ln>
                  <a:noFill/>
                </a:ln>
                <a:solidFill>
                  <a:srgbClr val="FF0066"/>
                </a:solidFill>
                <a:effectLst/>
                <a:uLnTx/>
                <a:uFillTx/>
                <a:latin typeface="Century Gothic"/>
                <a:ea typeface="Century Gothic"/>
                <a:cs typeface="Century Gothic"/>
                <a:sym typeface="Century Gothic"/>
              </a:rPr>
              <a:t>o</a:t>
            </a:r>
            <a:r>
              <a:rPr kumimoji="0" lang="en-GB" sz="8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s</a:t>
            </a:r>
            <a:endParaRPr kumimoji="0" sz="8800" b="1" i="0" u="none" strike="noStrike" kern="0" cap="none" spc="0" normalizeH="0" baseline="0" noProof="0" dirty="0">
              <a:ln>
                <a:noFill/>
              </a:ln>
              <a:solidFill>
                <a:srgbClr val="FF0066"/>
              </a:solidFill>
              <a:effectLst/>
              <a:uLnTx/>
              <a:uFillTx/>
              <a:latin typeface="Calibri"/>
              <a:ea typeface="Calibri"/>
              <a:cs typeface="Calibri"/>
              <a:sym typeface="Calibri"/>
            </a:endParaRPr>
          </a:p>
        </p:txBody>
      </p:sp>
      <p:pic>
        <p:nvPicPr>
          <p:cNvPr id="55" name="Google Shape;109;p3">
            <a:extLst>
              <a:ext uri="{FF2B5EF4-FFF2-40B4-BE49-F238E27FC236}">
                <a16:creationId xmlns:a16="http://schemas.microsoft.com/office/drawing/2014/main" id="{E04E20EF-5D96-4B45-BAEB-F45AFDB900AE}"/>
              </a:ext>
            </a:extLst>
          </p:cNvPr>
          <p:cNvPicPr preferRelativeResize="0"/>
          <p:nvPr/>
        </p:nvPicPr>
        <p:blipFill rotWithShape="1">
          <a:blip r:embed="rId12">
            <a:alphaModFix/>
          </a:blip>
          <a:srcRect t="6995" r="482" b="12550"/>
          <a:stretch/>
        </p:blipFill>
        <p:spPr>
          <a:xfrm>
            <a:off x="10263484" y="4859647"/>
            <a:ext cx="1544012" cy="1476163"/>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56" name="Google Shape;132;p5">
            <a:extLst>
              <a:ext uri="{FF2B5EF4-FFF2-40B4-BE49-F238E27FC236}">
                <a16:creationId xmlns:a16="http://schemas.microsoft.com/office/drawing/2014/main" id="{4EB05A12-396E-46F6-8CCA-54707A1EAD40}"/>
              </a:ext>
            </a:extLst>
          </p:cNvPr>
          <p:cNvPicPr preferRelativeResize="0"/>
          <p:nvPr/>
        </p:nvPicPr>
        <p:blipFill rotWithShape="1">
          <a:blip r:embed="rId13">
            <a:alphaModFix/>
          </a:blip>
          <a:srcRect/>
          <a:stretch/>
        </p:blipFill>
        <p:spPr>
          <a:xfrm>
            <a:off x="5396609" y="2218225"/>
            <a:ext cx="1563758" cy="158327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57" name="Google Shape;118;p4">
            <a:extLst>
              <a:ext uri="{FF2B5EF4-FFF2-40B4-BE49-F238E27FC236}">
                <a16:creationId xmlns:a16="http://schemas.microsoft.com/office/drawing/2014/main" id="{C57E67C6-2479-4139-93A0-4535FA6500F6}"/>
              </a:ext>
            </a:extLst>
          </p:cNvPr>
          <p:cNvPicPr preferRelativeResize="0"/>
          <p:nvPr/>
        </p:nvPicPr>
        <p:blipFill rotWithShape="1">
          <a:blip r:embed="rId14">
            <a:alphaModFix/>
          </a:blip>
          <a:srcRect/>
          <a:stretch/>
        </p:blipFill>
        <p:spPr>
          <a:xfrm>
            <a:off x="10263484" y="2472947"/>
            <a:ext cx="1799767" cy="158327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58" name="Google Shape;138;p6">
            <a:extLst>
              <a:ext uri="{FF2B5EF4-FFF2-40B4-BE49-F238E27FC236}">
                <a16:creationId xmlns:a16="http://schemas.microsoft.com/office/drawing/2014/main" id="{C83EEC3C-A0CB-4D08-8D70-3ADBE41E1D21}"/>
              </a:ext>
            </a:extLst>
          </p:cNvPr>
          <p:cNvSpPr txBox="1"/>
          <p:nvPr/>
        </p:nvSpPr>
        <p:spPr>
          <a:xfrm>
            <a:off x="271829" y="496127"/>
            <a:ext cx="4572000" cy="144650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11500"/>
              <a:buFont typeface="Century Gothic"/>
              <a:buNone/>
              <a:tabLst/>
              <a:defRPr/>
            </a:pPr>
            <a:r>
              <a:rPr kumimoji="0" lang="en-GB" sz="8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a:t>
            </a:r>
            <a:endParaRPr kumimoji="0" sz="88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59" name="Google Shape;139;p6">
            <a:extLst>
              <a:ext uri="{FF2B5EF4-FFF2-40B4-BE49-F238E27FC236}">
                <a16:creationId xmlns:a16="http://schemas.microsoft.com/office/drawing/2014/main" id="{088129C5-AC89-4F8D-A001-010DDA27FC0C}"/>
              </a:ext>
            </a:extLst>
          </p:cNvPr>
          <p:cNvSpPr txBox="1"/>
          <p:nvPr/>
        </p:nvSpPr>
        <p:spPr>
          <a:xfrm>
            <a:off x="2190680" y="517608"/>
            <a:ext cx="4371486" cy="144650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11500"/>
              <a:buFont typeface="Arial"/>
              <a:buNone/>
              <a:tabLst/>
              <a:defRPr/>
            </a:pPr>
            <a:r>
              <a:rPr kumimoji="0" lang="en-GB" sz="8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c</a:t>
            </a:r>
            <a:r>
              <a:rPr kumimoji="0" lang="en-GB" sz="8800" b="1" i="0" u="none" strike="noStrike" kern="0" cap="none" spc="0" normalizeH="0" baseline="0" noProof="0" dirty="0">
                <a:ln>
                  <a:noFill/>
                </a:ln>
                <a:solidFill>
                  <a:srgbClr val="FF0066"/>
                </a:solidFill>
                <a:effectLst/>
                <a:uLnTx/>
                <a:uFillTx/>
                <a:latin typeface="Century Gothic"/>
                <a:ea typeface="Century Gothic"/>
                <a:cs typeface="Century Gothic"/>
                <a:sym typeface="Century Gothic"/>
              </a:rPr>
              <a:t>a</a:t>
            </a:r>
            <a:r>
              <a:rPr kumimoji="0" lang="en-GB" sz="8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s</a:t>
            </a:r>
            <a:r>
              <a:rPr kumimoji="0" lang="en-GB" sz="8800" b="1" i="0" u="none" strike="noStrike" kern="0" cap="none" spc="0" normalizeH="0" baseline="0" noProof="0" dirty="0">
                <a:ln>
                  <a:noFill/>
                </a:ln>
                <a:solidFill>
                  <a:srgbClr val="FF0066"/>
                </a:solidFill>
                <a:effectLst/>
                <a:uLnTx/>
                <a:uFillTx/>
                <a:latin typeface="Century Gothic"/>
                <a:ea typeface="Century Gothic"/>
                <a:cs typeface="Century Gothic"/>
                <a:sym typeface="Century Gothic"/>
              </a:rPr>
              <a:t>a</a:t>
            </a:r>
            <a:endParaRPr kumimoji="0" sz="8800" b="1" i="0" u="none" strike="noStrike" kern="0" cap="none" spc="0" normalizeH="0" baseline="0" noProof="0" dirty="0">
              <a:ln>
                <a:noFill/>
              </a:ln>
              <a:solidFill>
                <a:srgbClr val="FF0066"/>
              </a:solidFill>
              <a:effectLst/>
              <a:uLnTx/>
              <a:uFillTx/>
              <a:latin typeface="Calibri"/>
              <a:ea typeface="Calibri"/>
              <a:cs typeface="Calibri"/>
              <a:sym typeface="Calibri"/>
            </a:endParaRPr>
          </a:p>
        </p:txBody>
      </p:sp>
      <p:sp>
        <p:nvSpPr>
          <p:cNvPr id="60" name="Google Shape;138;p6">
            <a:extLst>
              <a:ext uri="{FF2B5EF4-FFF2-40B4-BE49-F238E27FC236}">
                <a16:creationId xmlns:a16="http://schemas.microsoft.com/office/drawing/2014/main" id="{2AAC96B3-0FD1-477D-8129-9BEE97EF6D30}"/>
              </a:ext>
            </a:extLst>
          </p:cNvPr>
          <p:cNvSpPr txBox="1"/>
          <p:nvPr/>
        </p:nvSpPr>
        <p:spPr>
          <a:xfrm>
            <a:off x="271829" y="4387279"/>
            <a:ext cx="4572000" cy="144650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11500"/>
              <a:buFont typeface="Century Gothic"/>
              <a:buNone/>
              <a:tabLst/>
              <a:defRPr/>
            </a:pPr>
            <a:r>
              <a:rPr kumimoji="0" lang="en-GB" sz="8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[u]</a:t>
            </a:r>
            <a:endParaRPr kumimoji="0" sz="88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61" name="Google Shape;139;p6">
            <a:extLst>
              <a:ext uri="{FF2B5EF4-FFF2-40B4-BE49-F238E27FC236}">
                <a16:creationId xmlns:a16="http://schemas.microsoft.com/office/drawing/2014/main" id="{FFEC7737-9C06-4731-AB92-958496BB6FC8}"/>
              </a:ext>
            </a:extLst>
          </p:cNvPr>
          <p:cNvSpPr txBox="1"/>
          <p:nvPr/>
        </p:nvSpPr>
        <p:spPr>
          <a:xfrm>
            <a:off x="2298719" y="4387279"/>
            <a:ext cx="6140341" cy="144650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11500"/>
              <a:buFont typeface="Century Gothic"/>
              <a:buNone/>
              <a:tabLst/>
              <a:defRPr/>
            </a:pPr>
            <a:r>
              <a:rPr kumimoji="0" lang="en-GB" sz="8800" b="1" i="0" u="none" strike="noStrike" kern="0" cap="none" spc="0" normalizeH="0" baseline="0" noProof="0" dirty="0" err="1">
                <a:ln>
                  <a:noFill/>
                </a:ln>
                <a:solidFill>
                  <a:srgbClr val="FF0066"/>
                </a:solidFill>
                <a:effectLst/>
                <a:uLnTx/>
                <a:uFillTx/>
                <a:latin typeface="Century Gothic"/>
                <a:ea typeface="Century Gothic"/>
                <a:cs typeface="Century Gothic"/>
                <a:sym typeface="Century Gothic"/>
              </a:rPr>
              <a:t>u</a:t>
            </a:r>
            <a:r>
              <a:rPr kumimoji="0" lang="en-GB" sz="88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niverso</a:t>
            </a:r>
            <a:endParaRPr kumimoji="0" sz="8800" b="1" i="0" u="none" strike="noStrike" kern="0" cap="none" spc="0" normalizeH="0" baseline="0" noProof="0" dirty="0">
              <a:ln>
                <a:noFill/>
              </a:ln>
              <a:solidFill>
                <a:srgbClr val="FF0066"/>
              </a:solidFill>
              <a:effectLst/>
              <a:uLnTx/>
              <a:uFillTx/>
              <a:latin typeface="Calibri"/>
              <a:ea typeface="Calibri"/>
              <a:cs typeface="Calibri"/>
              <a:sym typeface="Calibri"/>
            </a:endParaRPr>
          </a:p>
        </p:txBody>
      </p:sp>
      <p:sp>
        <p:nvSpPr>
          <p:cNvPr id="62" name="Rectangle 61">
            <a:extLst>
              <a:ext uri="{FF2B5EF4-FFF2-40B4-BE49-F238E27FC236}">
                <a16:creationId xmlns:a16="http://schemas.microsoft.com/office/drawing/2014/main" id="{9BA7505E-A1F2-4306-9C00-15F39B2AD0EC}"/>
              </a:ext>
            </a:extLst>
          </p:cNvPr>
          <p:cNvSpPr/>
          <p:nvPr/>
        </p:nvSpPr>
        <p:spPr>
          <a:xfrm>
            <a:off x="5418304" y="1333679"/>
            <a:ext cx="569387"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w="0"/>
                <a:solidFill>
                  <a:srgbClr val="002060"/>
                </a:solidFill>
                <a:effectLst>
                  <a:outerShdw blurRad="38100" dist="19050" dir="2700000" algn="tl" rotWithShape="0">
                    <a:srgbClr val="000000">
                      <a:alpha val="40000"/>
                    </a:srgbClr>
                  </a:outerShdw>
                </a:effectLst>
                <a:uLnTx/>
                <a:uFillTx/>
                <a:latin typeface="Arial"/>
                <a:cs typeface="Arial"/>
                <a:sym typeface="Arial"/>
              </a:rPr>
              <a:t>1</a:t>
            </a:r>
          </a:p>
        </p:txBody>
      </p:sp>
      <p:sp>
        <p:nvSpPr>
          <p:cNvPr id="63" name="Rectangle 62">
            <a:extLst>
              <a:ext uri="{FF2B5EF4-FFF2-40B4-BE49-F238E27FC236}">
                <a16:creationId xmlns:a16="http://schemas.microsoft.com/office/drawing/2014/main" id="{FDFE409A-A031-4573-A501-2B683FDC9EE7}"/>
              </a:ext>
            </a:extLst>
          </p:cNvPr>
          <p:cNvSpPr/>
          <p:nvPr/>
        </p:nvSpPr>
        <p:spPr>
          <a:xfrm>
            <a:off x="7664922" y="273362"/>
            <a:ext cx="569388"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w="0"/>
                <a:solidFill>
                  <a:srgbClr val="002060"/>
                </a:solidFill>
                <a:effectLst>
                  <a:outerShdw blurRad="38100" dist="19050" dir="2700000" algn="tl" rotWithShape="0">
                    <a:srgbClr val="000000">
                      <a:alpha val="40000"/>
                    </a:srgbClr>
                  </a:outerShdw>
                </a:effectLst>
                <a:uLnTx/>
                <a:uFillTx/>
                <a:latin typeface="Arial"/>
                <a:cs typeface="Arial"/>
                <a:sym typeface="Arial"/>
              </a:rPr>
              <a:t>2</a:t>
            </a:r>
          </a:p>
        </p:txBody>
      </p:sp>
      <p:sp>
        <p:nvSpPr>
          <p:cNvPr id="64" name="Rectangle 63">
            <a:extLst>
              <a:ext uri="{FF2B5EF4-FFF2-40B4-BE49-F238E27FC236}">
                <a16:creationId xmlns:a16="http://schemas.microsoft.com/office/drawing/2014/main" id="{B3CED478-0D45-4A2B-9881-678EF4E24D19}"/>
              </a:ext>
            </a:extLst>
          </p:cNvPr>
          <p:cNvSpPr/>
          <p:nvPr/>
        </p:nvSpPr>
        <p:spPr>
          <a:xfrm>
            <a:off x="8706195" y="4440988"/>
            <a:ext cx="569388"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w="0"/>
                <a:solidFill>
                  <a:srgbClr val="002060"/>
                </a:solidFill>
                <a:effectLst>
                  <a:outerShdw blurRad="38100" dist="19050" dir="2700000" algn="tl" rotWithShape="0">
                    <a:srgbClr val="000000">
                      <a:alpha val="40000"/>
                    </a:srgbClr>
                  </a:outerShdw>
                </a:effectLst>
                <a:uLnTx/>
                <a:uFillTx/>
                <a:latin typeface="Arial"/>
                <a:cs typeface="Arial"/>
                <a:sym typeface="Arial"/>
              </a:rPr>
              <a:t>3</a:t>
            </a:r>
          </a:p>
        </p:txBody>
      </p:sp>
      <p:sp>
        <p:nvSpPr>
          <p:cNvPr id="65" name="Rectangle 64">
            <a:extLst>
              <a:ext uri="{FF2B5EF4-FFF2-40B4-BE49-F238E27FC236}">
                <a16:creationId xmlns:a16="http://schemas.microsoft.com/office/drawing/2014/main" id="{53C4CD5B-25B9-484C-8B57-B8860E74703F}"/>
              </a:ext>
            </a:extLst>
          </p:cNvPr>
          <p:cNvSpPr/>
          <p:nvPr/>
        </p:nvSpPr>
        <p:spPr>
          <a:xfrm>
            <a:off x="9833183" y="4077234"/>
            <a:ext cx="569388"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w="0"/>
                <a:solidFill>
                  <a:srgbClr val="002060"/>
                </a:solidFill>
                <a:effectLst>
                  <a:outerShdw blurRad="38100" dist="19050" dir="2700000" algn="tl" rotWithShape="0">
                    <a:srgbClr val="000000">
                      <a:alpha val="40000"/>
                    </a:srgbClr>
                  </a:outerShdw>
                </a:effectLst>
                <a:uLnTx/>
                <a:uFillTx/>
                <a:latin typeface="Arial"/>
                <a:cs typeface="Arial"/>
                <a:sym typeface="Arial"/>
              </a:rPr>
              <a:t>4</a:t>
            </a:r>
          </a:p>
        </p:txBody>
      </p:sp>
      <p:sp>
        <p:nvSpPr>
          <p:cNvPr id="66" name="Rectangle 65">
            <a:extLst>
              <a:ext uri="{FF2B5EF4-FFF2-40B4-BE49-F238E27FC236}">
                <a16:creationId xmlns:a16="http://schemas.microsoft.com/office/drawing/2014/main" id="{9B87BE6E-763E-4B5A-BAC2-61272D9AEB56}"/>
              </a:ext>
            </a:extLst>
          </p:cNvPr>
          <p:cNvSpPr/>
          <p:nvPr/>
        </p:nvSpPr>
        <p:spPr>
          <a:xfrm>
            <a:off x="10131837" y="1620076"/>
            <a:ext cx="569388"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w="0"/>
                <a:solidFill>
                  <a:srgbClr val="002060"/>
                </a:solidFill>
                <a:effectLst>
                  <a:outerShdw blurRad="38100" dist="19050" dir="2700000" algn="tl" rotWithShape="0">
                    <a:srgbClr val="000000">
                      <a:alpha val="40000"/>
                    </a:srgbClr>
                  </a:outerShdw>
                </a:effectLst>
                <a:uLnTx/>
                <a:uFillTx/>
                <a:latin typeface="Arial"/>
                <a:cs typeface="Arial"/>
                <a:sym typeface="Arial"/>
              </a:rPr>
              <a:t>5</a:t>
            </a:r>
          </a:p>
        </p:txBody>
      </p:sp>
    </p:spTree>
    <p:extLst>
      <p:ext uri="{BB962C8B-B14F-4D97-AF65-F5344CB8AC3E}">
        <p14:creationId xmlns:p14="http://schemas.microsoft.com/office/powerpoint/2010/main" val="922359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a.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30_casa.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5" name="o.wav"/>
                                        </p:tgtEl>
                                      </p:cMediaNode>
                                    </p:audio>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6" name="25_dos.wav"/>
                                        </p:tgtEl>
                                      </p:cMediaNode>
                                    </p:audio>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0"/>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7" name="t1w2s3_u.wav"/>
                                        </p:tgtEl>
                                      </p:cMediaNode>
                                    </p:audio>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8" name="t1w2s3_universo.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6"/>
                                        </p:tgtEl>
                                        <p:attrNameLst>
                                          <p:attrName>style.visibility</p:attrName>
                                        </p:attrNameLst>
                                      </p:cBhvr>
                                      <p:to>
                                        <p:strVal val="visible"/>
                                      </p:to>
                                    </p:set>
                                    <p:anim calcmode="lin" valueType="num">
                                      <p:cBhvr additive="base">
                                        <p:cTn id="31" dur="500" fill="hold"/>
                                        <p:tgtEl>
                                          <p:spTgt spid="56"/>
                                        </p:tgtEl>
                                        <p:attrNameLst>
                                          <p:attrName>ppt_x</p:attrName>
                                        </p:attrNameLst>
                                      </p:cBhvr>
                                      <p:tavLst>
                                        <p:tav tm="0">
                                          <p:val>
                                            <p:strVal val="#ppt_x"/>
                                          </p:val>
                                        </p:tav>
                                        <p:tav tm="100000">
                                          <p:val>
                                            <p:strVal val="#ppt_x"/>
                                          </p:val>
                                        </p:tav>
                                      </p:tavLst>
                                    </p:anim>
                                    <p:anim calcmode="lin" valueType="num">
                                      <p:cBhvr additive="base">
                                        <p:cTn id="32" dur="500" fill="hold"/>
                                        <p:tgtEl>
                                          <p:spTgt spid="5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additive="base">
                                        <p:cTn id="35" dur="500" fill="hold"/>
                                        <p:tgtEl>
                                          <p:spTgt spid="62"/>
                                        </p:tgtEl>
                                        <p:attrNameLst>
                                          <p:attrName>ppt_x</p:attrName>
                                        </p:attrNameLst>
                                      </p:cBhvr>
                                      <p:tavLst>
                                        <p:tav tm="0">
                                          <p:val>
                                            <p:strVal val="#ppt_x"/>
                                          </p:val>
                                        </p:tav>
                                        <p:tav tm="100000">
                                          <p:val>
                                            <p:strVal val="#ppt_x"/>
                                          </p:val>
                                        </p:tav>
                                      </p:tavLst>
                                    </p:anim>
                                    <p:anim calcmode="lin" valueType="num">
                                      <p:cBhvr additive="base">
                                        <p:cTn id="36"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additive="base">
                                        <p:cTn id="41" dur="500" fill="hold"/>
                                        <p:tgtEl>
                                          <p:spTgt spid="52"/>
                                        </p:tgtEl>
                                        <p:attrNameLst>
                                          <p:attrName>ppt_x</p:attrName>
                                        </p:attrNameLst>
                                      </p:cBhvr>
                                      <p:tavLst>
                                        <p:tav tm="0">
                                          <p:val>
                                            <p:strVal val="#ppt_x"/>
                                          </p:val>
                                        </p:tav>
                                        <p:tav tm="100000">
                                          <p:val>
                                            <p:strVal val="#ppt_x"/>
                                          </p:val>
                                        </p:tav>
                                      </p:tavLst>
                                    </p:anim>
                                    <p:anim calcmode="lin" valueType="num">
                                      <p:cBhvr additive="base">
                                        <p:cTn id="42" dur="500" fill="hold"/>
                                        <p:tgtEl>
                                          <p:spTgt spid="5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63"/>
                                        </p:tgtEl>
                                        <p:attrNameLst>
                                          <p:attrName>style.visibility</p:attrName>
                                        </p:attrNameLst>
                                      </p:cBhvr>
                                      <p:to>
                                        <p:strVal val="visible"/>
                                      </p:to>
                                    </p:set>
                                    <p:anim calcmode="lin" valueType="num">
                                      <p:cBhvr additive="base">
                                        <p:cTn id="45" dur="500" fill="hold"/>
                                        <p:tgtEl>
                                          <p:spTgt spid="63"/>
                                        </p:tgtEl>
                                        <p:attrNameLst>
                                          <p:attrName>ppt_x</p:attrName>
                                        </p:attrNameLst>
                                      </p:cBhvr>
                                      <p:tavLst>
                                        <p:tav tm="0">
                                          <p:val>
                                            <p:strVal val="#ppt_x"/>
                                          </p:val>
                                        </p:tav>
                                        <p:tav tm="100000">
                                          <p:val>
                                            <p:strVal val="#ppt_x"/>
                                          </p:val>
                                        </p:tav>
                                      </p:tavLst>
                                    </p:anim>
                                    <p:anim calcmode="lin" valueType="num">
                                      <p:cBhvr additive="base">
                                        <p:cTn id="46"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51"/>
                                        </p:tgtEl>
                                        <p:attrNameLst>
                                          <p:attrName>style.visibility</p:attrName>
                                        </p:attrNameLst>
                                      </p:cBhvr>
                                      <p:to>
                                        <p:strVal val="visible"/>
                                      </p:to>
                                    </p:set>
                                    <p:anim calcmode="lin" valueType="num">
                                      <p:cBhvr additive="base">
                                        <p:cTn id="51" dur="500" fill="hold"/>
                                        <p:tgtEl>
                                          <p:spTgt spid="51"/>
                                        </p:tgtEl>
                                        <p:attrNameLst>
                                          <p:attrName>ppt_x</p:attrName>
                                        </p:attrNameLst>
                                      </p:cBhvr>
                                      <p:tavLst>
                                        <p:tav tm="0">
                                          <p:val>
                                            <p:strVal val="#ppt_x"/>
                                          </p:val>
                                        </p:tav>
                                        <p:tav tm="100000">
                                          <p:val>
                                            <p:strVal val="#ppt_x"/>
                                          </p:val>
                                        </p:tav>
                                      </p:tavLst>
                                    </p:anim>
                                    <p:anim calcmode="lin" valueType="num">
                                      <p:cBhvr additive="base">
                                        <p:cTn id="52" dur="500" fill="hold"/>
                                        <p:tgtEl>
                                          <p:spTgt spid="5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additive="base">
                                        <p:cTn id="55" dur="500" fill="hold"/>
                                        <p:tgtEl>
                                          <p:spTgt spid="64"/>
                                        </p:tgtEl>
                                        <p:attrNameLst>
                                          <p:attrName>ppt_x</p:attrName>
                                        </p:attrNameLst>
                                      </p:cBhvr>
                                      <p:tavLst>
                                        <p:tav tm="0">
                                          <p:val>
                                            <p:strVal val="#ppt_x"/>
                                          </p:val>
                                        </p:tav>
                                        <p:tav tm="100000">
                                          <p:val>
                                            <p:strVal val="#ppt_x"/>
                                          </p:val>
                                        </p:tav>
                                      </p:tavLst>
                                    </p:anim>
                                    <p:anim calcmode="lin" valueType="num">
                                      <p:cBhvr additive="base">
                                        <p:cTn id="56"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ppt_x"/>
                                          </p:val>
                                        </p:tav>
                                        <p:tav tm="100000">
                                          <p:val>
                                            <p:strVal val="#ppt_x"/>
                                          </p:val>
                                        </p:tav>
                                      </p:tavLst>
                                    </p:anim>
                                    <p:anim calcmode="lin" valueType="num">
                                      <p:cBhvr additive="base">
                                        <p:cTn id="62" dur="500" fill="hold"/>
                                        <p:tgtEl>
                                          <p:spTgt spid="55"/>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additive="base">
                                        <p:cTn id="65" dur="500" fill="hold"/>
                                        <p:tgtEl>
                                          <p:spTgt spid="65"/>
                                        </p:tgtEl>
                                        <p:attrNameLst>
                                          <p:attrName>ppt_x</p:attrName>
                                        </p:attrNameLst>
                                      </p:cBhvr>
                                      <p:tavLst>
                                        <p:tav tm="0">
                                          <p:val>
                                            <p:strVal val="#ppt_x"/>
                                          </p:val>
                                        </p:tav>
                                        <p:tav tm="100000">
                                          <p:val>
                                            <p:strVal val="#ppt_x"/>
                                          </p:val>
                                        </p:tav>
                                      </p:tavLst>
                                    </p:anim>
                                    <p:anim calcmode="lin" valueType="num">
                                      <p:cBhvr additive="base">
                                        <p:cTn id="66"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additive="base">
                                        <p:cTn id="71" dur="500" fill="hold"/>
                                        <p:tgtEl>
                                          <p:spTgt spid="57"/>
                                        </p:tgtEl>
                                        <p:attrNameLst>
                                          <p:attrName>ppt_x</p:attrName>
                                        </p:attrNameLst>
                                      </p:cBhvr>
                                      <p:tavLst>
                                        <p:tav tm="0">
                                          <p:val>
                                            <p:strVal val="#ppt_x"/>
                                          </p:val>
                                        </p:tav>
                                        <p:tav tm="100000">
                                          <p:val>
                                            <p:strVal val="#ppt_x"/>
                                          </p:val>
                                        </p:tav>
                                      </p:tavLst>
                                    </p:anim>
                                    <p:anim calcmode="lin" valueType="num">
                                      <p:cBhvr additive="base">
                                        <p:cTn id="72" dur="500" fill="hold"/>
                                        <p:tgtEl>
                                          <p:spTgt spid="5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additive="base">
                                        <p:cTn id="75" dur="500" fill="hold"/>
                                        <p:tgtEl>
                                          <p:spTgt spid="66"/>
                                        </p:tgtEl>
                                        <p:attrNameLst>
                                          <p:attrName>ppt_x</p:attrName>
                                        </p:attrNameLst>
                                      </p:cBhvr>
                                      <p:tavLst>
                                        <p:tav tm="0">
                                          <p:val>
                                            <p:strVal val="#ppt_x"/>
                                          </p:val>
                                        </p:tav>
                                        <p:tav tm="100000">
                                          <p:val>
                                            <p:strVal val="#ppt_x"/>
                                          </p:val>
                                        </p:tav>
                                      </p:tavLst>
                                    </p:anim>
                                    <p:anim calcmode="lin" valueType="num">
                                      <p:cBhvr additive="base">
                                        <p:cTn id="76"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P spid="64" grpId="0"/>
      <p:bldP spid="65" grpId="0"/>
      <p:bldP spid="6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E9BCDEAA-BBC0-4898-8847-0487369D597B}"/>
              </a:ext>
            </a:extLst>
          </p:cNvPr>
          <p:cNvSpPr txBox="1"/>
          <p:nvPr/>
        </p:nvSpPr>
        <p:spPr>
          <a:xfrm>
            <a:off x="8953228" y="1522904"/>
            <a:ext cx="2879026" cy="584775"/>
          </a:xfrm>
          <a:prstGeom prst="rect">
            <a:avLst/>
          </a:prstGeom>
          <a:noFill/>
        </p:spPr>
        <p:txBody>
          <a:bodyPr wrap="square" rtlCol="0">
            <a:spAutoFit/>
          </a:bodyPr>
          <a:lstStyle/>
          <a:p>
            <a:r>
              <a:rPr lang="en-GB" sz="3200" b="1" dirty="0" err="1">
                <a:solidFill>
                  <a:srgbClr val="FF0066"/>
                </a:solidFill>
                <a:latin typeface="Century Gothic" panose="020B0502020202020204" pitchFamily="34" charset="0"/>
              </a:rPr>
              <a:t>jueves</a:t>
            </a:r>
            <a:endParaRPr lang="en-GB" sz="3200" dirty="0">
              <a:solidFill>
                <a:srgbClr val="FF0066"/>
              </a:solidFill>
              <a:latin typeface="Century Gothic" panose="020B0502020202020204" pitchFamily="34" charset="0"/>
            </a:endParaRPr>
          </a:p>
        </p:txBody>
      </p:sp>
      <p:pic>
        <p:nvPicPr>
          <p:cNvPr id="49" name="Picture 48">
            <a:extLst>
              <a:ext uri="{FF2B5EF4-FFF2-40B4-BE49-F238E27FC236}">
                <a16:creationId xmlns:a16="http://schemas.microsoft.com/office/drawing/2014/main" id="{F6777B36-A2AC-4B0F-B8F9-748F6B2F0E1F}"/>
              </a:ext>
            </a:extLst>
          </p:cNvPr>
          <p:cNvPicPr>
            <a:picLocks noChangeAspect="1"/>
          </p:cNvPicPr>
          <p:nvPr/>
        </p:nvPicPr>
        <p:blipFill>
          <a:blip r:embed="rId3"/>
          <a:stretch>
            <a:fillRect/>
          </a:stretch>
        </p:blipFill>
        <p:spPr>
          <a:xfrm>
            <a:off x="6690400" y="2046921"/>
            <a:ext cx="2875346" cy="3070265"/>
          </a:xfrm>
          <a:prstGeom prst="rect">
            <a:avLst/>
          </a:prstGeom>
        </p:spPr>
      </p:pic>
      <p:pic>
        <p:nvPicPr>
          <p:cNvPr id="5" name="Google Shape;319;p15" descr="Speech Icon, Voice, Talking, Audio, Speech">
            <a:extLst>
              <a:ext uri="{FF2B5EF4-FFF2-40B4-BE49-F238E27FC236}">
                <a16:creationId xmlns:a16="http://schemas.microsoft.com/office/drawing/2014/main" id="{424EE1D3-F47B-430A-A7E5-65C66A96204C}"/>
              </a:ext>
            </a:extLst>
          </p:cNvPr>
          <p:cNvPicPr preferRelativeResize="0"/>
          <p:nvPr/>
        </p:nvPicPr>
        <p:blipFill rotWithShape="1">
          <a:blip r:embed="rId4">
            <a:alphaModFix/>
          </a:blip>
          <a:srcRect/>
          <a:stretch/>
        </p:blipFill>
        <p:spPr>
          <a:xfrm>
            <a:off x="11131654" y="207539"/>
            <a:ext cx="776168" cy="776168"/>
          </a:xfrm>
          <a:prstGeom prst="rect">
            <a:avLst/>
          </a:prstGeom>
          <a:noFill/>
          <a:ln>
            <a:noFill/>
          </a:ln>
        </p:spPr>
      </p:pic>
      <p:sp>
        <p:nvSpPr>
          <p:cNvPr id="2" name="Title 1">
            <a:extLst>
              <a:ext uri="{FF2B5EF4-FFF2-40B4-BE49-F238E27FC236}">
                <a16:creationId xmlns:a16="http://schemas.microsoft.com/office/drawing/2014/main" id="{86CFED3F-D782-4E7C-B24A-FD6C56651535}"/>
              </a:ext>
            </a:extLst>
          </p:cNvPr>
          <p:cNvSpPr>
            <a:spLocks noGrp="1"/>
          </p:cNvSpPr>
          <p:nvPr>
            <p:ph type="title"/>
          </p:nvPr>
        </p:nvSpPr>
        <p:spPr>
          <a:xfrm>
            <a:off x="10990005" y="1033555"/>
            <a:ext cx="1059466" cy="461665"/>
          </a:xfrm>
          <a:solidFill>
            <a:schemeClr val="accent3">
              <a:lumMod val="60000"/>
              <a:lumOff val="40000"/>
            </a:schemeClr>
          </a:solidFill>
        </p:spPr>
        <p:txBody>
          <a:bodyPr>
            <a:noAutofit/>
          </a:bodyPr>
          <a:lstStyle/>
          <a:p>
            <a:pPr algn="ctr"/>
            <a:r>
              <a:rPr lang="en-GB" sz="2000" b="1" dirty="0" err="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sp>
        <p:nvSpPr>
          <p:cNvPr id="38" name="TextBox 37">
            <a:extLst>
              <a:ext uri="{FF2B5EF4-FFF2-40B4-BE49-F238E27FC236}">
                <a16:creationId xmlns:a16="http://schemas.microsoft.com/office/drawing/2014/main" id="{E7B70BD6-3FE1-42B1-B738-B74EF11CB1E1}"/>
              </a:ext>
            </a:extLst>
          </p:cNvPr>
          <p:cNvSpPr txBox="1"/>
          <p:nvPr/>
        </p:nvSpPr>
        <p:spPr>
          <a:xfrm>
            <a:off x="3182461" y="2081372"/>
            <a:ext cx="2879026" cy="584775"/>
          </a:xfrm>
          <a:prstGeom prst="rect">
            <a:avLst/>
          </a:prstGeom>
          <a:noFill/>
        </p:spPr>
        <p:txBody>
          <a:bodyPr wrap="square" rtlCol="0">
            <a:spAutoFit/>
          </a:bodyPr>
          <a:lstStyle/>
          <a:p>
            <a:r>
              <a:rPr lang="en-GB" sz="3200" b="1" dirty="0" err="1">
                <a:solidFill>
                  <a:srgbClr val="FF0066"/>
                </a:solidFill>
                <a:latin typeface="Century Gothic" panose="020B0502020202020204" pitchFamily="34" charset="0"/>
              </a:rPr>
              <a:t>miércoles</a:t>
            </a:r>
            <a:endParaRPr lang="en-GB" sz="3200" dirty="0">
              <a:solidFill>
                <a:srgbClr val="FF0066"/>
              </a:solidFill>
              <a:latin typeface="Century Gothic" panose="020B0502020202020204" pitchFamily="34" charset="0"/>
            </a:endParaRPr>
          </a:p>
        </p:txBody>
      </p:sp>
      <p:sp>
        <p:nvSpPr>
          <p:cNvPr id="39" name="TextBox 38">
            <a:extLst>
              <a:ext uri="{FF2B5EF4-FFF2-40B4-BE49-F238E27FC236}">
                <a16:creationId xmlns:a16="http://schemas.microsoft.com/office/drawing/2014/main" id="{419F1EE3-06A1-4DCD-A910-EE5BA7EBEDF9}"/>
              </a:ext>
            </a:extLst>
          </p:cNvPr>
          <p:cNvSpPr txBox="1"/>
          <p:nvPr/>
        </p:nvSpPr>
        <p:spPr>
          <a:xfrm>
            <a:off x="3603693" y="941780"/>
            <a:ext cx="2283857" cy="584775"/>
          </a:xfrm>
          <a:prstGeom prst="rect">
            <a:avLst/>
          </a:prstGeom>
          <a:noFill/>
        </p:spPr>
        <p:txBody>
          <a:bodyPr wrap="square">
            <a:spAutoFit/>
          </a:bodyPr>
          <a:lstStyle/>
          <a:p>
            <a:r>
              <a:rPr lang="en-GB" sz="3200" b="1" dirty="0">
                <a:solidFill>
                  <a:srgbClr val="FF0066"/>
                </a:solidFill>
                <a:latin typeface="Century Gothic" panose="020B0502020202020204" pitchFamily="34" charset="0"/>
              </a:rPr>
              <a:t>martes 	</a:t>
            </a:r>
            <a:endParaRPr lang="en-GB" sz="3200" b="1" dirty="0">
              <a:solidFill>
                <a:srgbClr val="FF0066"/>
              </a:solidFill>
            </a:endParaRPr>
          </a:p>
        </p:txBody>
      </p:sp>
      <p:sp>
        <p:nvSpPr>
          <p:cNvPr id="41" name="TextBox 40">
            <a:extLst>
              <a:ext uri="{FF2B5EF4-FFF2-40B4-BE49-F238E27FC236}">
                <a16:creationId xmlns:a16="http://schemas.microsoft.com/office/drawing/2014/main" id="{BEDBF0F9-1C53-42C9-B6AF-06C206FFF473}"/>
              </a:ext>
            </a:extLst>
          </p:cNvPr>
          <p:cNvSpPr txBox="1"/>
          <p:nvPr/>
        </p:nvSpPr>
        <p:spPr>
          <a:xfrm>
            <a:off x="6579841" y="960917"/>
            <a:ext cx="2879026" cy="584775"/>
          </a:xfrm>
          <a:prstGeom prst="rect">
            <a:avLst/>
          </a:prstGeom>
          <a:noFill/>
        </p:spPr>
        <p:txBody>
          <a:bodyPr wrap="square" rtlCol="0">
            <a:spAutoFit/>
          </a:bodyPr>
          <a:lstStyle/>
          <a:p>
            <a:r>
              <a:rPr lang="en-GB" sz="3200" b="1" dirty="0" err="1">
                <a:solidFill>
                  <a:srgbClr val="FF0066"/>
                </a:solidFill>
                <a:latin typeface="Century Gothic" panose="020B0502020202020204" pitchFamily="34" charset="0"/>
              </a:rPr>
              <a:t>viernes</a:t>
            </a:r>
            <a:endParaRPr lang="en-GB" sz="3200" dirty="0">
              <a:solidFill>
                <a:srgbClr val="FF0066"/>
              </a:solidFill>
              <a:latin typeface="Century Gothic" panose="020B0502020202020204" pitchFamily="34" charset="0"/>
            </a:endParaRPr>
          </a:p>
        </p:txBody>
      </p:sp>
      <p:sp>
        <p:nvSpPr>
          <p:cNvPr id="42" name="TextBox 41">
            <a:extLst>
              <a:ext uri="{FF2B5EF4-FFF2-40B4-BE49-F238E27FC236}">
                <a16:creationId xmlns:a16="http://schemas.microsoft.com/office/drawing/2014/main" id="{545DAC64-559F-47C3-A12B-1FA38799FD64}"/>
              </a:ext>
            </a:extLst>
          </p:cNvPr>
          <p:cNvSpPr txBox="1"/>
          <p:nvPr/>
        </p:nvSpPr>
        <p:spPr>
          <a:xfrm>
            <a:off x="667094" y="1289522"/>
            <a:ext cx="1816530" cy="584775"/>
          </a:xfrm>
          <a:prstGeom prst="rect">
            <a:avLst/>
          </a:prstGeom>
          <a:noFill/>
        </p:spPr>
        <p:txBody>
          <a:bodyPr wrap="square" rtlCol="0">
            <a:spAutoFit/>
          </a:bodyPr>
          <a:lstStyle/>
          <a:p>
            <a:r>
              <a:rPr lang="en-GB" sz="3200" b="1" dirty="0" err="1">
                <a:solidFill>
                  <a:srgbClr val="FF0066"/>
                </a:solidFill>
                <a:latin typeface="Century Gothic" panose="020B0502020202020204" pitchFamily="34" charset="0"/>
              </a:rPr>
              <a:t>sábado</a:t>
            </a:r>
            <a:endParaRPr lang="en-GB" sz="3200" dirty="0">
              <a:solidFill>
                <a:srgbClr val="FF0066"/>
              </a:solidFill>
              <a:latin typeface="Century Gothic" panose="020B0502020202020204" pitchFamily="34" charset="0"/>
            </a:endParaRPr>
          </a:p>
        </p:txBody>
      </p:sp>
      <p:sp>
        <p:nvSpPr>
          <p:cNvPr id="43" name="TextBox 42">
            <a:extLst>
              <a:ext uri="{FF2B5EF4-FFF2-40B4-BE49-F238E27FC236}">
                <a16:creationId xmlns:a16="http://schemas.microsoft.com/office/drawing/2014/main" id="{120D4D49-5DAE-4825-B22E-02934935DCA5}"/>
              </a:ext>
            </a:extLst>
          </p:cNvPr>
          <p:cNvSpPr txBox="1"/>
          <p:nvPr/>
        </p:nvSpPr>
        <p:spPr>
          <a:xfrm>
            <a:off x="6800365" y="2199359"/>
            <a:ext cx="2034944" cy="584775"/>
          </a:xfrm>
          <a:prstGeom prst="rect">
            <a:avLst/>
          </a:prstGeom>
          <a:noFill/>
        </p:spPr>
        <p:txBody>
          <a:bodyPr wrap="square" rtlCol="0">
            <a:spAutoFit/>
          </a:bodyPr>
          <a:lstStyle/>
          <a:p>
            <a:r>
              <a:rPr lang="en-GB" sz="3200" b="1" dirty="0" err="1">
                <a:solidFill>
                  <a:srgbClr val="FF0066"/>
                </a:solidFill>
                <a:latin typeface="Century Gothic" panose="020B0502020202020204" pitchFamily="34" charset="0"/>
              </a:rPr>
              <a:t>domingo</a:t>
            </a:r>
            <a:endParaRPr lang="en-GB" sz="3200" dirty="0">
              <a:solidFill>
                <a:srgbClr val="FF0066"/>
              </a:solidFill>
              <a:latin typeface="Century Gothic" panose="020B0502020202020204" pitchFamily="34" charset="0"/>
            </a:endParaRPr>
          </a:p>
        </p:txBody>
      </p:sp>
      <p:sp>
        <p:nvSpPr>
          <p:cNvPr id="44" name="TextBox 43">
            <a:extLst>
              <a:ext uri="{FF2B5EF4-FFF2-40B4-BE49-F238E27FC236}">
                <a16:creationId xmlns:a16="http://schemas.microsoft.com/office/drawing/2014/main" id="{FE200997-6059-4DC6-98BA-141D96380347}"/>
              </a:ext>
            </a:extLst>
          </p:cNvPr>
          <p:cNvSpPr txBox="1"/>
          <p:nvPr/>
        </p:nvSpPr>
        <p:spPr>
          <a:xfrm>
            <a:off x="667094" y="2127538"/>
            <a:ext cx="1313964" cy="1077218"/>
          </a:xfrm>
          <a:prstGeom prst="rect">
            <a:avLst/>
          </a:prstGeom>
          <a:noFill/>
        </p:spPr>
        <p:txBody>
          <a:bodyPr wrap="square">
            <a:spAutoFit/>
          </a:bodyPr>
          <a:lstStyle/>
          <a:p>
            <a:r>
              <a:rPr lang="en-GB" sz="3200" b="1" dirty="0">
                <a:solidFill>
                  <a:srgbClr val="FF0066"/>
                </a:solidFill>
                <a:latin typeface="Century Gothic" panose="020B0502020202020204" pitchFamily="34" charset="0"/>
              </a:rPr>
              <a:t>lunes 	</a:t>
            </a:r>
            <a:endParaRPr lang="en-GB" sz="3200" b="1" dirty="0">
              <a:solidFill>
                <a:srgbClr val="FF0066"/>
              </a:solidFill>
            </a:endParaRPr>
          </a:p>
        </p:txBody>
      </p:sp>
      <p:pic>
        <p:nvPicPr>
          <p:cNvPr id="46" name="Picture 45">
            <a:extLst>
              <a:ext uri="{FF2B5EF4-FFF2-40B4-BE49-F238E27FC236}">
                <a16:creationId xmlns:a16="http://schemas.microsoft.com/office/drawing/2014/main" id="{26EBDAC9-CBF4-4B45-B379-C98F51053C7F}"/>
              </a:ext>
            </a:extLst>
          </p:cNvPr>
          <p:cNvPicPr>
            <a:picLocks noChangeAspect="1"/>
          </p:cNvPicPr>
          <p:nvPr/>
        </p:nvPicPr>
        <p:blipFill>
          <a:blip r:embed="rId5"/>
          <a:stretch>
            <a:fillRect/>
          </a:stretch>
        </p:blipFill>
        <p:spPr>
          <a:xfrm>
            <a:off x="147198" y="2804866"/>
            <a:ext cx="1573230" cy="2512199"/>
          </a:xfrm>
          <a:prstGeom prst="rect">
            <a:avLst/>
          </a:prstGeom>
        </p:spPr>
      </p:pic>
      <p:pic>
        <p:nvPicPr>
          <p:cNvPr id="47" name="Picture 46">
            <a:extLst>
              <a:ext uri="{FF2B5EF4-FFF2-40B4-BE49-F238E27FC236}">
                <a16:creationId xmlns:a16="http://schemas.microsoft.com/office/drawing/2014/main" id="{86411D5D-3C18-4A6F-A48C-F873CA6A8D9B}"/>
              </a:ext>
            </a:extLst>
          </p:cNvPr>
          <p:cNvPicPr>
            <a:picLocks noChangeAspect="1"/>
          </p:cNvPicPr>
          <p:nvPr/>
        </p:nvPicPr>
        <p:blipFill>
          <a:blip r:embed="rId6"/>
          <a:stretch>
            <a:fillRect/>
          </a:stretch>
        </p:blipFill>
        <p:spPr>
          <a:xfrm>
            <a:off x="1863761" y="2775801"/>
            <a:ext cx="2438611" cy="2322456"/>
          </a:xfrm>
          <a:prstGeom prst="rect">
            <a:avLst/>
          </a:prstGeom>
        </p:spPr>
      </p:pic>
      <p:pic>
        <p:nvPicPr>
          <p:cNvPr id="48" name="Picture 47">
            <a:extLst>
              <a:ext uri="{FF2B5EF4-FFF2-40B4-BE49-F238E27FC236}">
                <a16:creationId xmlns:a16="http://schemas.microsoft.com/office/drawing/2014/main" id="{57F11681-B761-4B8A-9E3B-8E0B0057D9ED}"/>
              </a:ext>
            </a:extLst>
          </p:cNvPr>
          <p:cNvPicPr>
            <a:picLocks noChangeAspect="1"/>
          </p:cNvPicPr>
          <p:nvPr/>
        </p:nvPicPr>
        <p:blipFill>
          <a:blip r:embed="rId7"/>
          <a:stretch>
            <a:fillRect/>
          </a:stretch>
        </p:blipFill>
        <p:spPr>
          <a:xfrm>
            <a:off x="3885133" y="2378209"/>
            <a:ext cx="3029975" cy="2740379"/>
          </a:xfrm>
          <a:prstGeom prst="rect">
            <a:avLst/>
          </a:prstGeom>
        </p:spPr>
      </p:pic>
      <p:pic>
        <p:nvPicPr>
          <p:cNvPr id="50" name="Picture 49">
            <a:extLst>
              <a:ext uri="{FF2B5EF4-FFF2-40B4-BE49-F238E27FC236}">
                <a16:creationId xmlns:a16="http://schemas.microsoft.com/office/drawing/2014/main" id="{77A65A2F-7DD0-4956-9C19-32074C9FD367}"/>
              </a:ext>
            </a:extLst>
          </p:cNvPr>
          <p:cNvPicPr>
            <a:picLocks noChangeAspect="1"/>
          </p:cNvPicPr>
          <p:nvPr/>
        </p:nvPicPr>
        <p:blipFill>
          <a:blip r:embed="rId8"/>
          <a:stretch>
            <a:fillRect/>
          </a:stretch>
        </p:blipFill>
        <p:spPr>
          <a:xfrm>
            <a:off x="594135" y="4242369"/>
            <a:ext cx="3208878" cy="2833254"/>
          </a:xfrm>
          <a:prstGeom prst="rect">
            <a:avLst/>
          </a:prstGeom>
        </p:spPr>
      </p:pic>
      <p:pic>
        <p:nvPicPr>
          <p:cNvPr id="51" name="Picture 50">
            <a:extLst>
              <a:ext uri="{FF2B5EF4-FFF2-40B4-BE49-F238E27FC236}">
                <a16:creationId xmlns:a16="http://schemas.microsoft.com/office/drawing/2014/main" id="{C27DC0DC-04CB-416A-BE1E-7BB94FE8DAE4}"/>
              </a:ext>
            </a:extLst>
          </p:cNvPr>
          <p:cNvPicPr>
            <a:picLocks noChangeAspect="1"/>
          </p:cNvPicPr>
          <p:nvPr/>
        </p:nvPicPr>
        <p:blipFill>
          <a:blip r:embed="rId9"/>
          <a:stretch>
            <a:fillRect/>
          </a:stretch>
        </p:blipFill>
        <p:spPr>
          <a:xfrm>
            <a:off x="2583437" y="3984171"/>
            <a:ext cx="2286198" cy="3090940"/>
          </a:xfrm>
          <a:prstGeom prst="rect">
            <a:avLst/>
          </a:prstGeom>
        </p:spPr>
      </p:pic>
      <p:pic>
        <p:nvPicPr>
          <p:cNvPr id="52" name="Picture 51">
            <a:extLst>
              <a:ext uri="{FF2B5EF4-FFF2-40B4-BE49-F238E27FC236}">
                <a16:creationId xmlns:a16="http://schemas.microsoft.com/office/drawing/2014/main" id="{BEEFDDAD-5C83-4E92-A78F-EB305422C0A3}"/>
              </a:ext>
            </a:extLst>
          </p:cNvPr>
          <p:cNvPicPr>
            <a:picLocks noChangeAspect="1"/>
          </p:cNvPicPr>
          <p:nvPr/>
        </p:nvPicPr>
        <p:blipFill>
          <a:blip r:embed="rId10"/>
          <a:stretch>
            <a:fillRect/>
          </a:stretch>
        </p:blipFill>
        <p:spPr>
          <a:xfrm>
            <a:off x="5107939" y="3984171"/>
            <a:ext cx="2370636" cy="3135167"/>
          </a:xfrm>
          <a:prstGeom prst="rect">
            <a:avLst/>
          </a:prstGeom>
        </p:spPr>
      </p:pic>
      <p:pic>
        <p:nvPicPr>
          <p:cNvPr id="3" name="Graphic 2" descr="Teacher">
            <a:extLst>
              <a:ext uri="{FF2B5EF4-FFF2-40B4-BE49-F238E27FC236}">
                <a16:creationId xmlns:a16="http://schemas.microsoft.com/office/drawing/2014/main" id="{CE613B77-1D6A-9F43-1D27-71A85858FA9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7942" y="37709"/>
            <a:ext cx="914400" cy="914400"/>
          </a:xfrm>
          <a:prstGeom prst="rect">
            <a:avLst/>
          </a:prstGeom>
        </p:spPr>
      </p:pic>
      <p:sp>
        <p:nvSpPr>
          <p:cNvPr id="4" name="Speech Bubble: Rectangle with Corners Rounded 3">
            <a:extLst>
              <a:ext uri="{FF2B5EF4-FFF2-40B4-BE49-F238E27FC236}">
                <a16:creationId xmlns:a16="http://schemas.microsoft.com/office/drawing/2014/main" id="{C3B9E283-9532-C363-C5D3-4503D65B70C5}"/>
              </a:ext>
            </a:extLst>
          </p:cNvPr>
          <p:cNvSpPr/>
          <p:nvPr/>
        </p:nvSpPr>
        <p:spPr>
          <a:xfrm>
            <a:off x="1084266" y="178478"/>
            <a:ext cx="5011733" cy="584775"/>
          </a:xfrm>
          <a:prstGeom prst="wedgeRoundRectCallout">
            <a:avLst>
              <a:gd name="adj1" fmla="val -56616"/>
              <a:gd name="adj2" fmla="val 9306"/>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Century Gothic" panose="020B0502020202020204" pitchFamily="34" charset="0"/>
              </a:rPr>
              <a:t>Lee en </a:t>
            </a:r>
            <a:r>
              <a:rPr lang="en-GB" sz="2800" b="1" dirty="0" err="1">
                <a:solidFill>
                  <a:schemeClr val="bg1"/>
                </a:solidFill>
                <a:latin typeface="Century Gothic" panose="020B0502020202020204" pitchFamily="34" charset="0"/>
              </a:rPr>
              <a:t>el</a:t>
            </a:r>
            <a:r>
              <a:rPr lang="en-GB" sz="2800" b="1" dirty="0">
                <a:solidFill>
                  <a:schemeClr val="bg1"/>
                </a:solidFill>
                <a:latin typeface="Century Gothic" panose="020B0502020202020204" pitchFamily="34" charset="0"/>
              </a:rPr>
              <a:t> </a:t>
            </a:r>
            <a:r>
              <a:rPr lang="en-GB" sz="2800" b="1" dirty="0" err="1">
                <a:solidFill>
                  <a:schemeClr val="bg1"/>
                </a:solidFill>
                <a:latin typeface="Century Gothic" panose="020B0502020202020204" pitchFamily="34" charset="0"/>
              </a:rPr>
              <a:t>orden</a:t>
            </a:r>
            <a:r>
              <a:rPr lang="en-GB" sz="2800" b="1" dirty="0">
                <a:solidFill>
                  <a:schemeClr val="bg1"/>
                </a:solidFill>
                <a:latin typeface="Century Gothic" panose="020B0502020202020204" pitchFamily="34" charset="0"/>
              </a:rPr>
              <a:t>* correcto*.</a:t>
            </a:r>
          </a:p>
        </p:txBody>
      </p:sp>
      <p:sp>
        <p:nvSpPr>
          <p:cNvPr id="6" name="TextBox 5">
            <a:extLst>
              <a:ext uri="{FF2B5EF4-FFF2-40B4-BE49-F238E27FC236}">
                <a16:creationId xmlns:a16="http://schemas.microsoft.com/office/drawing/2014/main" id="{87722CF9-BC10-96B9-2B51-727714EC69E2}"/>
              </a:ext>
            </a:extLst>
          </p:cNvPr>
          <p:cNvSpPr txBox="1"/>
          <p:nvPr/>
        </p:nvSpPr>
        <p:spPr>
          <a:xfrm>
            <a:off x="7579317" y="5886391"/>
            <a:ext cx="3092842" cy="830997"/>
          </a:xfrm>
          <a:prstGeom prst="rect">
            <a:avLst/>
          </a:prstGeom>
          <a:solidFill>
            <a:srgbClr val="C0E399"/>
          </a:solidFill>
        </p:spPr>
        <p:txBody>
          <a:bodyPr wrap="square" rtlCol="0">
            <a:spAutoFit/>
          </a:bodyPr>
          <a:lstStyle/>
          <a:p>
            <a:pPr algn="ctr"/>
            <a:r>
              <a:rPr lang="en-GB" sz="2400" b="1" dirty="0" err="1">
                <a:solidFill>
                  <a:srgbClr val="002060"/>
                </a:solidFill>
                <a:latin typeface="Century Gothic" panose="020B0502020202020204" pitchFamily="34" charset="0"/>
              </a:rPr>
              <a:t>orden</a:t>
            </a:r>
            <a:r>
              <a:rPr lang="en-GB" sz="2400" b="1" dirty="0">
                <a:solidFill>
                  <a:srgbClr val="002060"/>
                </a:solidFill>
                <a:latin typeface="Century Gothic" panose="020B0502020202020204" pitchFamily="34" charset="0"/>
              </a:rPr>
              <a:t> </a:t>
            </a:r>
            <a:r>
              <a:rPr lang="en-GB" sz="2400" dirty="0">
                <a:solidFill>
                  <a:srgbClr val="002060"/>
                </a:solidFill>
                <a:latin typeface="Century Gothic" panose="020B0502020202020204" pitchFamily="34" charset="0"/>
              </a:rPr>
              <a:t>= order</a:t>
            </a:r>
          </a:p>
          <a:p>
            <a:pPr algn="ctr"/>
            <a:r>
              <a:rPr lang="en-GB" sz="2400" b="1" dirty="0">
                <a:solidFill>
                  <a:srgbClr val="002060"/>
                </a:solidFill>
                <a:latin typeface="Century Gothic" panose="020B0502020202020204" pitchFamily="34" charset="0"/>
              </a:rPr>
              <a:t>correcto</a:t>
            </a:r>
            <a:r>
              <a:rPr lang="en-GB" sz="2400" dirty="0">
                <a:solidFill>
                  <a:srgbClr val="002060"/>
                </a:solidFill>
                <a:latin typeface="Century Gothic" panose="020B0502020202020204" pitchFamily="34" charset="0"/>
              </a:rPr>
              <a:t> = correct</a:t>
            </a:r>
            <a:endParaRPr lang="en-GB" sz="2400" dirty="0">
              <a:solidFill>
                <a:srgbClr val="002060"/>
              </a:solidFill>
            </a:endParaRPr>
          </a:p>
        </p:txBody>
      </p:sp>
      <p:sp>
        <p:nvSpPr>
          <p:cNvPr id="7" name="Google Shape;387;p19">
            <a:extLst>
              <a:ext uri="{FF2B5EF4-FFF2-40B4-BE49-F238E27FC236}">
                <a16:creationId xmlns:a16="http://schemas.microsoft.com/office/drawing/2014/main" id="{F5B29D94-1F67-0DA6-382B-18E38527464C}"/>
              </a:ext>
            </a:extLst>
          </p:cNvPr>
          <p:cNvSpPr/>
          <p:nvPr/>
        </p:nvSpPr>
        <p:spPr>
          <a:xfrm>
            <a:off x="11043155" y="2940352"/>
            <a:ext cx="516951" cy="3379042"/>
          </a:xfrm>
          <a:prstGeom prst="rect">
            <a:avLst/>
          </a:prstGeom>
          <a:solidFill>
            <a:srgbClr val="FF33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cxnSp>
        <p:nvCxnSpPr>
          <p:cNvPr id="8" name="Google Shape;389;p19">
            <a:extLst>
              <a:ext uri="{FF2B5EF4-FFF2-40B4-BE49-F238E27FC236}">
                <a16:creationId xmlns:a16="http://schemas.microsoft.com/office/drawing/2014/main" id="{607FBB29-0A3A-E231-84BD-261FA4EF8CE8}"/>
              </a:ext>
            </a:extLst>
          </p:cNvPr>
          <p:cNvCxnSpPr>
            <a:cxnSpLocks/>
          </p:cNvCxnSpPr>
          <p:nvPr/>
        </p:nvCxnSpPr>
        <p:spPr>
          <a:xfrm>
            <a:off x="11741347" y="2928924"/>
            <a:ext cx="0" cy="3379044"/>
          </a:xfrm>
          <a:prstGeom prst="straightConnector1">
            <a:avLst/>
          </a:prstGeom>
          <a:noFill/>
          <a:ln w="28575" cap="flat" cmpd="sng">
            <a:solidFill>
              <a:srgbClr val="1E4E79"/>
            </a:solidFill>
            <a:prstDash val="solid"/>
            <a:round/>
            <a:headEnd type="none" w="med" len="med"/>
            <a:tailEnd type="none" w="med" len="med"/>
          </a:ln>
        </p:spPr>
      </p:cxnSp>
      <p:cxnSp>
        <p:nvCxnSpPr>
          <p:cNvPr id="9" name="Google Shape;390;p19">
            <a:extLst>
              <a:ext uri="{FF2B5EF4-FFF2-40B4-BE49-F238E27FC236}">
                <a16:creationId xmlns:a16="http://schemas.microsoft.com/office/drawing/2014/main" id="{DE2869D5-C998-B1E2-CCDB-9F1C699C0B3E}"/>
              </a:ext>
            </a:extLst>
          </p:cNvPr>
          <p:cNvCxnSpPr>
            <a:cxnSpLocks/>
          </p:cNvCxnSpPr>
          <p:nvPr/>
        </p:nvCxnSpPr>
        <p:spPr>
          <a:xfrm>
            <a:off x="11733483" y="2913008"/>
            <a:ext cx="223189" cy="0"/>
          </a:xfrm>
          <a:prstGeom prst="straightConnector1">
            <a:avLst/>
          </a:prstGeom>
          <a:noFill/>
          <a:ln w="28575" cap="flat" cmpd="sng">
            <a:solidFill>
              <a:srgbClr val="1E4E79"/>
            </a:solidFill>
            <a:prstDash val="solid"/>
            <a:round/>
            <a:headEnd type="none" w="med" len="med"/>
            <a:tailEnd type="none" w="med" len="med"/>
          </a:ln>
        </p:spPr>
      </p:cxnSp>
      <p:cxnSp>
        <p:nvCxnSpPr>
          <p:cNvPr id="10" name="Google Shape;391;p19">
            <a:extLst>
              <a:ext uri="{FF2B5EF4-FFF2-40B4-BE49-F238E27FC236}">
                <a16:creationId xmlns:a16="http://schemas.microsoft.com/office/drawing/2014/main" id="{268AADD7-7573-E74E-78DE-EE4EDD645CBC}"/>
              </a:ext>
            </a:extLst>
          </p:cNvPr>
          <p:cNvCxnSpPr>
            <a:cxnSpLocks/>
          </p:cNvCxnSpPr>
          <p:nvPr/>
        </p:nvCxnSpPr>
        <p:spPr>
          <a:xfrm>
            <a:off x="11734950" y="6307967"/>
            <a:ext cx="223189" cy="0"/>
          </a:xfrm>
          <a:prstGeom prst="straightConnector1">
            <a:avLst/>
          </a:prstGeom>
          <a:noFill/>
          <a:ln w="28575" cap="flat" cmpd="sng">
            <a:solidFill>
              <a:srgbClr val="1E4E79"/>
            </a:solidFill>
            <a:prstDash val="solid"/>
            <a:round/>
            <a:headEnd type="none" w="med" len="med"/>
            <a:tailEnd type="none" w="med" len="med"/>
          </a:ln>
        </p:spPr>
      </p:cxnSp>
      <p:sp>
        <p:nvSpPr>
          <p:cNvPr id="11" name="Google Shape;395;p19">
            <a:extLst>
              <a:ext uri="{FF2B5EF4-FFF2-40B4-BE49-F238E27FC236}">
                <a16:creationId xmlns:a16="http://schemas.microsoft.com/office/drawing/2014/main" id="{7B60D0D1-D0CD-AA4B-9860-61B054D0B719}"/>
              </a:ext>
            </a:extLst>
          </p:cNvPr>
          <p:cNvSpPr/>
          <p:nvPr/>
        </p:nvSpPr>
        <p:spPr>
          <a:xfrm>
            <a:off x="10854370" y="6399760"/>
            <a:ext cx="1089979" cy="310633"/>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n-GB" sz="1800" b="1" i="0" u="none" strike="noStrike" cap="none">
                <a:solidFill>
                  <a:srgbClr val="FFFFFF"/>
                </a:solidFill>
                <a:latin typeface="Century Gothic"/>
                <a:ea typeface="Century Gothic"/>
                <a:cs typeface="Century Gothic"/>
                <a:sym typeface="Century Gothic"/>
              </a:rPr>
              <a:t>INICIO</a:t>
            </a:r>
            <a:endParaRPr/>
          </a:p>
        </p:txBody>
      </p:sp>
      <p:sp>
        <p:nvSpPr>
          <p:cNvPr id="12" name="Google Shape;388;p19">
            <a:extLst>
              <a:ext uri="{FF2B5EF4-FFF2-40B4-BE49-F238E27FC236}">
                <a16:creationId xmlns:a16="http://schemas.microsoft.com/office/drawing/2014/main" id="{056BA5D7-B2E7-44CD-6E8B-BEC44BA5B133}"/>
              </a:ext>
            </a:extLst>
          </p:cNvPr>
          <p:cNvSpPr/>
          <p:nvPr/>
        </p:nvSpPr>
        <p:spPr>
          <a:xfrm>
            <a:off x="11040747" y="2940350"/>
            <a:ext cx="518389" cy="3379044"/>
          </a:xfrm>
          <a:prstGeom prst="rect">
            <a:avLst/>
          </a:prstGeom>
          <a:solidFill>
            <a:schemeClr val="accent3">
              <a:lumMod val="60000"/>
              <a:lumOff val="40000"/>
            </a:schemeClr>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13" name="TextBox 12">
            <a:extLst>
              <a:ext uri="{FF2B5EF4-FFF2-40B4-BE49-F238E27FC236}">
                <a16:creationId xmlns:a16="http://schemas.microsoft.com/office/drawing/2014/main" id="{A362BE70-D8DE-4CD2-F910-7F8E90F4EE6B}"/>
              </a:ext>
            </a:extLst>
          </p:cNvPr>
          <p:cNvSpPr txBox="1"/>
          <p:nvPr/>
        </p:nvSpPr>
        <p:spPr>
          <a:xfrm>
            <a:off x="10662531" y="2531286"/>
            <a:ext cx="1648111" cy="307777"/>
          </a:xfrm>
          <a:prstGeom prst="rect">
            <a:avLst/>
          </a:prstGeom>
          <a:noFill/>
        </p:spPr>
        <p:txBody>
          <a:bodyPr wrap="square" rtlCol="0">
            <a:spAutoFit/>
          </a:bodyPr>
          <a:lstStyle/>
          <a:p>
            <a:r>
              <a:rPr lang="en-GB" dirty="0">
                <a:solidFill>
                  <a:srgbClr val="002060"/>
                </a:solidFill>
                <a:latin typeface="Century Gothic" panose="020B0502020202020204" pitchFamily="34" charset="0"/>
              </a:rPr>
              <a:t>30 </a:t>
            </a:r>
            <a:r>
              <a:rPr lang="en-GB" b="1" dirty="0" err="1">
                <a:solidFill>
                  <a:srgbClr val="002060"/>
                </a:solidFill>
                <a:latin typeface="Century Gothic" panose="020B0502020202020204" pitchFamily="34" charset="0"/>
              </a:rPr>
              <a:t>segundos</a:t>
            </a:r>
            <a:endParaRPr lang="en-GB" b="1"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320406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4"/>
                                        </p:tgtEl>
                                        <p:attrNameLst>
                                          <p:attrName>ppt_x</p:attrName>
                                        </p:attrNameLst>
                                      </p:cBhvr>
                                      <p:tavLst>
                                        <p:tav tm="0">
                                          <p:val>
                                            <p:strVal val="ppt_x"/>
                                          </p:val>
                                        </p:tav>
                                        <p:tav tm="100000">
                                          <p:val>
                                            <p:strVal val="ppt_x"/>
                                          </p:val>
                                        </p:tav>
                                      </p:tavLst>
                                    </p:anim>
                                    <p:anim calcmode="lin" valueType="num">
                                      <p:cBhvr additive="base">
                                        <p:cTn id="7" dur="500"/>
                                        <p:tgtEl>
                                          <p:spTgt spid="44"/>
                                        </p:tgtEl>
                                        <p:attrNameLst>
                                          <p:attrName>ppt_y</p:attrName>
                                        </p:attrNameLst>
                                      </p:cBhvr>
                                      <p:tavLst>
                                        <p:tav tm="0">
                                          <p:val>
                                            <p:strVal val="ppt_y"/>
                                          </p:val>
                                        </p:tav>
                                        <p:tav tm="100000">
                                          <p:val>
                                            <p:strVal val="1+ppt_h/2"/>
                                          </p:val>
                                        </p:tav>
                                      </p:tavLst>
                                    </p:anim>
                                    <p:set>
                                      <p:cBhvr>
                                        <p:cTn id="8" dur="1" fill="hold">
                                          <p:stCondLst>
                                            <p:cond delay="499"/>
                                          </p:stCondLst>
                                        </p:cTn>
                                        <p:tgtEl>
                                          <p:spTgt spid="4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additive="base">
                                        <p:cTn id="13" dur="500" fill="hold"/>
                                        <p:tgtEl>
                                          <p:spTgt spid="46"/>
                                        </p:tgtEl>
                                        <p:attrNameLst>
                                          <p:attrName>ppt_x</p:attrName>
                                        </p:attrNameLst>
                                      </p:cBhvr>
                                      <p:tavLst>
                                        <p:tav tm="0">
                                          <p:val>
                                            <p:strVal val="#ppt_x"/>
                                          </p:val>
                                        </p:tav>
                                        <p:tav tm="100000">
                                          <p:val>
                                            <p:strVal val="#ppt_x"/>
                                          </p:val>
                                        </p:tav>
                                      </p:tavLst>
                                    </p:anim>
                                    <p:anim calcmode="lin" valueType="num">
                                      <p:cBhvr additive="base">
                                        <p:cTn id="1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39"/>
                                        </p:tgtEl>
                                        <p:attrNameLst>
                                          <p:attrName>ppt_x</p:attrName>
                                        </p:attrNameLst>
                                      </p:cBhvr>
                                      <p:tavLst>
                                        <p:tav tm="0">
                                          <p:val>
                                            <p:strVal val="ppt_x"/>
                                          </p:val>
                                        </p:tav>
                                        <p:tav tm="100000">
                                          <p:val>
                                            <p:strVal val="ppt_x"/>
                                          </p:val>
                                        </p:tav>
                                      </p:tavLst>
                                    </p:anim>
                                    <p:anim calcmode="lin" valueType="num">
                                      <p:cBhvr additive="base">
                                        <p:cTn id="19" dur="500"/>
                                        <p:tgtEl>
                                          <p:spTgt spid="39"/>
                                        </p:tgtEl>
                                        <p:attrNameLst>
                                          <p:attrName>ppt_y</p:attrName>
                                        </p:attrNameLst>
                                      </p:cBhvr>
                                      <p:tavLst>
                                        <p:tav tm="0">
                                          <p:val>
                                            <p:strVal val="ppt_y"/>
                                          </p:val>
                                        </p:tav>
                                        <p:tav tm="100000">
                                          <p:val>
                                            <p:strVal val="1+ppt_h/2"/>
                                          </p:val>
                                        </p:tav>
                                      </p:tavLst>
                                    </p:anim>
                                    <p:set>
                                      <p:cBhvr>
                                        <p:cTn id="20" dur="1" fill="hold">
                                          <p:stCondLst>
                                            <p:cond delay="499"/>
                                          </p:stCondLst>
                                        </p:cTn>
                                        <p:tgtEl>
                                          <p:spTgt spid="3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additive="base">
                                        <p:cTn id="25" dur="500" fill="hold"/>
                                        <p:tgtEl>
                                          <p:spTgt spid="47"/>
                                        </p:tgtEl>
                                        <p:attrNameLst>
                                          <p:attrName>ppt_x</p:attrName>
                                        </p:attrNameLst>
                                      </p:cBhvr>
                                      <p:tavLst>
                                        <p:tav tm="0">
                                          <p:val>
                                            <p:strVal val="#ppt_x"/>
                                          </p:val>
                                        </p:tav>
                                        <p:tav tm="100000">
                                          <p:val>
                                            <p:strVal val="#ppt_x"/>
                                          </p:val>
                                        </p:tav>
                                      </p:tavLst>
                                    </p:anim>
                                    <p:anim calcmode="lin" valueType="num">
                                      <p:cBhvr additive="base">
                                        <p:cTn id="26"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38"/>
                                        </p:tgtEl>
                                        <p:attrNameLst>
                                          <p:attrName>ppt_x</p:attrName>
                                        </p:attrNameLst>
                                      </p:cBhvr>
                                      <p:tavLst>
                                        <p:tav tm="0">
                                          <p:val>
                                            <p:strVal val="ppt_x"/>
                                          </p:val>
                                        </p:tav>
                                        <p:tav tm="100000">
                                          <p:val>
                                            <p:strVal val="ppt_x"/>
                                          </p:val>
                                        </p:tav>
                                      </p:tavLst>
                                    </p:anim>
                                    <p:anim calcmode="lin" valueType="num">
                                      <p:cBhvr additive="base">
                                        <p:cTn id="31" dur="500"/>
                                        <p:tgtEl>
                                          <p:spTgt spid="38"/>
                                        </p:tgtEl>
                                        <p:attrNameLst>
                                          <p:attrName>ppt_y</p:attrName>
                                        </p:attrNameLst>
                                      </p:cBhvr>
                                      <p:tavLst>
                                        <p:tav tm="0">
                                          <p:val>
                                            <p:strVal val="ppt_y"/>
                                          </p:val>
                                        </p:tav>
                                        <p:tav tm="100000">
                                          <p:val>
                                            <p:strVal val="1+ppt_h/2"/>
                                          </p:val>
                                        </p:tav>
                                      </p:tavLst>
                                    </p:anim>
                                    <p:set>
                                      <p:cBhvr>
                                        <p:cTn id="32" dur="1" fill="hold">
                                          <p:stCondLst>
                                            <p:cond delay="499"/>
                                          </p:stCondLst>
                                        </p:cTn>
                                        <p:tgtEl>
                                          <p:spTgt spid="3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additive="base">
                                        <p:cTn id="37" dur="500" fill="hold"/>
                                        <p:tgtEl>
                                          <p:spTgt spid="48"/>
                                        </p:tgtEl>
                                        <p:attrNameLst>
                                          <p:attrName>ppt_x</p:attrName>
                                        </p:attrNameLst>
                                      </p:cBhvr>
                                      <p:tavLst>
                                        <p:tav tm="0">
                                          <p:val>
                                            <p:strVal val="#ppt_x"/>
                                          </p:val>
                                        </p:tav>
                                        <p:tav tm="100000">
                                          <p:val>
                                            <p:strVal val="#ppt_x"/>
                                          </p:val>
                                        </p:tav>
                                      </p:tavLst>
                                    </p:anim>
                                    <p:anim calcmode="lin" valueType="num">
                                      <p:cBhvr additive="base">
                                        <p:cTn id="3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0" nodeType="clickEffect">
                                  <p:stCondLst>
                                    <p:cond delay="0"/>
                                  </p:stCondLst>
                                  <p:childTnLst>
                                    <p:anim calcmode="lin" valueType="num">
                                      <p:cBhvr additive="base">
                                        <p:cTn id="42" dur="500"/>
                                        <p:tgtEl>
                                          <p:spTgt spid="40"/>
                                        </p:tgtEl>
                                        <p:attrNameLst>
                                          <p:attrName>ppt_x</p:attrName>
                                        </p:attrNameLst>
                                      </p:cBhvr>
                                      <p:tavLst>
                                        <p:tav tm="0">
                                          <p:val>
                                            <p:strVal val="ppt_x"/>
                                          </p:val>
                                        </p:tav>
                                        <p:tav tm="100000">
                                          <p:val>
                                            <p:strVal val="ppt_x"/>
                                          </p:val>
                                        </p:tav>
                                      </p:tavLst>
                                    </p:anim>
                                    <p:anim calcmode="lin" valueType="num">
                                      <p:cBhvr additive="base">
                                        <p:cTn id="43" dur="500"/>
                                        <p:tgtEl>
                                          <p:spTgt spid="40"/>
                                        </p:tgtEl>
                                        <p:attrNameLst>
                                          <p:attrName>ppt_y</p:attrName>
                                        </p:attrNameLst>
                                      </p:cBhvr>
                                      <p:tavLst>
                                        <p:tav tm="0">
                                          <p:val>
                                            <p:strVal val="ppt_y"/>
                                          </p:val>
                                        </p:tav>
                                        <p:tav tm="100000">
                                          <p:val>
                                            <p:strVal val="1+ppt_h/2"/>
                                          </p:val>
                                        </p:tav>
                                      </p:tavLst>
                                    </p:anim>
                                    <p:set>
                                      <p:cBhvr>
                                        <p:cTn id="44" dur="1" fill="hold">
                                          <p:stCondLst>
                                            <p:cond delay="499"/>
                                          </p:stCondLst>
                                        </p:cTn>
                                        <p:tgtEl>
                                          <p:spTgt spid="4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9"/>
                                        </p:tgtEl>
                                        <p:attrNameLst>
                                          <p:attrName>style.visibility</p:attrName>
                                        </p:attrNameLst>
                                      </p:cBhvr>
                                      <p:to>
                                        <p:strVal val="visible"/>
                                      </p:to>
                                    </p:set>
                                    <p:anim calcmode="lin" valueType="num">
                                      <p:cBhvr additive="base">
                                        <p:cTn id="49" dur="500" fill="hold"/>
                                        <p:tgtEl>
                                          <p:spTgt spid="49"/>
                                        </p:tgtEl>
                                        <p:attrNameLst>
                                          <p:attrName>ppt_x</p:attrName>
                                        </p:attrNameLst>
                                      </p:cBhvr>
                                      <p:tavLst>
                                        <p:tav tm="0">
                                          <p:val>
                                            <p:strVal val="#ppt_x"/>
                                          </p:val>
                                        </p:tav>
                                        <p:tav tm="100000">
                                          <p:val>
                                            <p:strVal val="#ppt_x"/>
                                          </p:val>
                                        </p:tav>
                                      </p:tavLst>
                                    </p:anim>
                                    <p:anim calcmode="lin" valueType="num">
                                      <p:cBhvr additive="base">
                                        <p:cTn id="50"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0" nodeType="clickEffect">
                                  <p:stCondLst>
                                    <p:cond delay="0"/>
                                  </p:stCondLst>
                                  <p:childTnLst>
                                    <p:anim calcmode="lin" valueType="num">
                                      <p:cBhvr additive="base">
                                        <p:cTn id="54" dur="500"/>
                                        <p:tgtEl>
                                          <p:spTgt spid="41"/>
                                        </p:tgtEl>
                                        <p:attrNameLst>
                                          <p:attrName>ppt_x</p:attrName>
                                        </p:attrNameLst>
                                      </p:cBhvr>
                                      <p:tavLst>
                                        <p:tav tm="0">
                                          <p:val>
                                            <p:strVal val="ppt_x"/>
                                          </p:val>
                                        </p:tav>
                                        <p:tav tm="100000">
                                          <p:val>
                                            <p:strVal val="ppt_x"/>
                                          </p:val>
                                        </p:tav>
                                      </p:tavLst>
                                    </p:anim>
                                    <p:anim calcmode="lin" valueType="num">
                                      <p:cBhvr additive="base">
                                        <p:cTn id="55" dur="500"/>
                                        <p:tgtEl>
                                          <p:spTgt spid="41"/>
                                        </p:tgtEl>
                                        <p:attrNameLst>
                                          <p:attrName>ppt_y</p:attrName>
                                        </p:attrNameLst>
                                      </p:cBhvr>
                                      <p:tavLst>
                                        <p:tav tm="0">
                                          <p:val>
                                            <p:strVal val="ppt_y"/>
                                          </p:val>
                                        </p:tav>
                                        <p:tav tm="100000">
                                          <p:val>
                                            <p:strVal val="1+ppt_h/2"/>
                                          </p:val>
                                        </p:tav>
                                      </p:tavLst>
                                    </p:anim>
                                    <p:set>
                                      <p:cBhvr>
                                        <p:cTn id="56" dur="1" fill="hold">
                                          <p:stCondLst>
                                            <p:cond delay="499"/>
                                          </p:stCondLst>
                                        </p:cTn>
                                        <p:tgtEl>
                                          <p:spTgt spid="41"/>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500" fill="hold"/>
                                        <p:tgtEl>
                                          <p:spTgt spid="50"/>
                                        </p:tgtEl>
                                        <p:attrNameLst>
                                          <p:attrName>ppt_x</p:attrName>
                                        </p:attrNameLst>
                                      </p:cBhvr>
                                      <p:tavLst>
                                        <p:tav tm="0">
                                          <p:val>
                                            <p:strVal val="#ppt_x"/>
                                          </p:val>
                                        </p:tav>
                                        <p:tav tm="100000">
                                          <p:val>
                                            <p:strVal val="#ppt_x"/>
                                          </p:val>
                                        </p:tav>
                                      </p:tavLst>
                                    </p:anim>
                                    <p:anim calcmode="lin" valueType="num">
                                      <p:cBhvr additive="base">
                                        <p:cTn id="62"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grpId="0" nodeType="clickEffect">
                                  <p:stCondLst>
                                    <p:cond delay="0"/>
                                  </p:stCondLst>
                                  <p:childTnLst>
                                    <p:anim calcmode="lin" valueType="num">
                                      <p:cBhvr additive="base">
                                        <p:cTn id="66" dur="500"/>
                                        <p:tgtEl>
                                          <p:spTgt spid="42"/>
                                        </p:tgtEl>
                                        <p:attrNameLst>
                                          <p:attrName>ppt_x</p:attrName>
                                        </p:attrNameLst>
                                      </p:cBhvr>
                                      <p:tavLst>
                                        <p:tav tm="0">
                                          <p:val>
                                            <p:strVal val="ppt_x"/>
                                          </p:val>
                                        </p:tav>
                                        <p:tav tm="100000">
                                          <p:val>
                                            <p:strVal val="ppt_x"/>
                                          </p:val>
                                        </p:tav>
                                      </p:tavLst>
                                    </p:anim>
                                    <p:anim calcmode="lin" valueType="num">
                                      <p:cBhvr additive="base">
                                        <p:cTn id="67" dur="500"/>
                                        <p:tgtEl>
                                          <p:spTgt spid="42"/>
                                        </p:tgtEl>
                                        <p:attrNameLst>
                                          <p:attrName>ppt_y</p:attrName>
                                        </p:attrNameLst>
                                      </p:cBhvr>
                                      <p:tavLst>
                                        <p:tav tm="0">
                                          <p:val>
                                            <p:strVal val="ppt_y"/>
                                          </p:val>
                                        </p:tav>
                                        <p:tav tm="100000">
                                          <p:val>
                                            <p:strVal val="1+ppt_h/2"/>
                                          </p:val>
                                        </p:tav>
                                      </p:tavLst>
                                    </p:anim>
                                    <p:set>
                                      <p:cBhvr>
                                        <p:cTn id="68" dur="1" fill="hold">
                                          <p:stCondLst>
                                            <p:cond delay="499"/>
                                          </p:stCondLst>
                                        </p:cTn>
                                        <p:tgtEl>
                                          <p:spTgt spid="42"/>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additive="base">
                                        <p:cTn id="73" dur="500" fill="hold"/>
                                        <p:tgtEl>
                                          <p:spTgt spid="51"/>
                                        </p:tgtEl>
                                        <p:attrNameLst>
                                          <p:attrName>ppt_x</p:attrName>
                                        </p:attrNameLst>
                                      </p:cBhvr>
                                      <p:tavLst>
                                        <p:tav tm="0">
                                          <p:val>
                                            <p:strVal val="#ppt_x"/>
                                          </p:val>
                                        </p:tav>
                                        <p:tav tm="100000">
                                          <p:val>
                                            <p:strVal val="#ppt_x"/>
                                          </p:val>
                                        </p:tav>
                                      </p:tavLst>
                                    </p:anim>
                                    <p:anim calcmode="lin" valueType="num">
                                      <p:cBhvr additive="base">
                                        <p:cTn id="74"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xit" presetSubtype="4" fill="hold" grpId="0" nodeType="clickEffect">
                                  <p:stCondLst>
                                    <p:cond delay="0"/>
                                  </p:stCondLst>
                                  <p:childTnLst>
                                    <p:anim calcmode="lin" valueType="num">
                                      <p:cBhvr additive="base">
                                        <p:cTn id="78" dur="500"/>
                                        <p:tgtEl>
                                          <p:spTgt spid="43"/>
                                        </p:tgtEl>
                                        <p:attrNameLst>
                                          <p:attrName>ppt_x</p:attrName>
                                        </p:attrNameLst>
                                      </p:cBhvr>
                                      <p:tavLst>
                                        <p:tav tm="0">
                                          <p:val>
                                            <p:strVal val="ppt_x"/>
                                          </p:val>
                                        </p:tav>
                                        <p:tav tm="100000">
                                          <p:val>
                                            <p:strVal val="ppt_x"/>
                                          </p:val>
                                        </p:tav>
                                      </p:tavLst>
                                    </p:anim>
                                    <p:anim calcmode="lin" valueType="num">
                                      <p:cBhvr additive="base">
                                        <p:cTn id="79" dur="500"/>
                                        <p:tgtEl>
                                          <p:spTgt spid="43"/>
                                        </p:tgtEl>
                                        <p:attrNameLst>
                                          <p:attrName>ppt_y</p:attrName>
                                        </p:attrNameLst>
                                      </p:cBhvr>
                                      <p:tavLst>
                                        <p:tav tm="0">
                                          <p:val>
                                            <p:strVal val="ppt_y"/>
                                          </p:val>
                                        </p:tav>
                                        <p:tav tm="100000">
                                          <p:val>
                                            <p:strVal val="1+ppt_h/2"/>
                                          </p:val>
                                        </p:tav>
                                      </p:tavLst>
                                    </p:anim>
                                    <p:set>
                                      <p:cBhvr>
                                        <p:cTn id="80" dur="1" fill="hold">
                                          <p:stCondLst>
                                            <p:cond delay="499"/>
                                          </p:stCondLst>
                                        </p:cTn>
                                        <p:tgtEl>
                                          <p:spTgt spid="43"/>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52"/>
                                        </p:tgtEl>
                                        <p:attrNameLst>
                                          <p:attrName>style.visibility</p:attrName>
                                        </p:attrNameLst>
                                      </p:cBhvr>
                                      <p:to>
                                        <p:strVal val="visible"/>
                                      </p:to>
                                    </p:set>
                                    <p:anim calcmode="lin" valueType="num">
                                      <p:cBhvr additive="base">
                                        <p:cTn id="85" dur="500" fill="hold"/>
                                        <p:tgtEl>
                                          <p:spTgt spid="52"/>
                                        </p:tgtEl>
                                        <p:attrNameLst>
                                          <p:attrName>ppt_x</p:attrName>
                                        </p:attrNameLst>
                                      </p:cBhvr>
                                      <p:tavLst>
                                        <p:tav tm="0">
                                          <p:val>
                                            <p:strVal val="#ppt_x"/>
                                          </p:val>
                                        </p:tav>
                                        <p:tav tm="100000">
                                          <p:val>
                                            <p:strVal val="#ppt_x"/>
                                          </p:val>
                                        </p:tav>
                                      </p:tavLst>
                                    </p:anim>
                                    <p:anim calcmode="lin" valueType="num">
                                      <p:cBhvr additive="base">
                                        <p:cTn id="86"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nodeType="clickEffect">
                                  <p:stCondLst>
                                    <p:cond delay="0"/>
                                  </p:stCondLst>
                                  <p:childTnLst>
                                    <p:set>
                                      <p:cBhvr>
                                        <p:cTn id="90" dur="1" fill="hold">
                                          <p:stCondLst>
                                            <p:cond delay="0"/>
                                          </p:stCondLst>
                                        </p:cTn>
                                        <p:tgtEl>
                                          <p:spTgt spid="46"/>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47"/>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48"/>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50"/>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51"/>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52"/>
                                        </p:tgtEl>
                                        <p:attrNameLst>
                                          <p:attrName>style.visibility</p:attrName>
                                        </p:attrNameLst>
                                      </p:cBhvr>
                                      <p:to>
                                        <p:strVal val="hidden"/>
                                      </p:to>
                                    </p:set>
                                  </p:childTnLst>
                                </p:cTn>
                              </p:par>
                              <p:par>
                                <p:cTn id="101" presetID="1" presetClass="exit" presetSubtype="0" fill="hold" nodeType="withEffect">
                                  <p:stCondLst>
                                    <p:cond delay="0"/>
                                  </p:stCondLst>
                                  <p:childTnLst>
                                    <p:set>
                                      <p:cBhvr>
                                        <p:cTn id="102" dur="1" fill="hold">
                                          <p:stCondLst>
                                            <p:cond delay="0"/>
                                          </p:stCondLst>
                                        </p:cTn>
                                        <p:tgtEl>
                                          <p:spTgt spid="49"/>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1" nodeType="clickEffect">
                                  <p:stCondLst>
                                    <p:cond delay="0"/>
                                  </p:stCondLst>
                                  <p:childTnLst>
                                    <p:set>
                                      <p:cBhvr>
                                        <p:cTn id="106" dur="1" fill="hold">
                                          <p:stCondLst>
                                            <p:cond delay="0"/>
                                          </p:stCondLst>
                                        </p:cTn>
                                        <p:tgtEl>
                                          <p:spTgt spid="44"/>
                                        </p:tgtEl>
                                        <p:attrNameLst>
                                          <p:attrName>style.visibility</p:attrName>
                                        </p:attrNameLst>
                                      </p:cBhvr>
                                      <p:to>
                                        <p:strVal val="visible"/>
                                      </p:to>
                                    </p:set>
                                  </p:childTnLst>
                                </p:cTn>
                              </p:par>
                              <p:par>
                                <p:cTn id="107" presetID="1" presetClass="entr" presetSubtype="0" fill="hold" grpId="1" nodeType="withEffect">
                                  <p:stCondLst>
                                    <p:cond delay="0"/>
                                  </p:stCondLst>
                                  <p:childTnLst>
                                    <p:set>
                                      <p:cBhvr>
                                        <p:cTn id="108" dur="1" fill="hold">
                                          <p:stCondLst>
                                            <p:cond delay="0"/>
                                          </p:stCondLst>
                                        </p:cTn>
                                        <p:tgtEl>
                                          <p:spTgt spid="39"/>
                                        </p:tgtEl>
                                        <p:attrNameLst>
                                          <p:attrName>style.visibility</p:attrName>
                                        </p:attrNameLst>
                                      </p:cBhvr>
                                      <p:to>
                                        <p:strVal val="visible"/>
                                      </p:to>
                                    </p:set>
                                  </p:childTnLst>
                                </p:cTn>
                              </p:par>
                              <p:par>
                                <p:cTn id="109" presetID="1" presetClass="entr" presetSubtype="0" fill="hold" grpId="1" nodeType="withEffect">
                                  <p:stCondLst>
                                    <p:cond delay="0"/>
                                  </p:stCondLst>
                                  <p:childTnLst>
                                    <p:set>
                                      <p:cBhvr>
                                        <p:cTn id="110" dur="1" fill="hold">
                                          <p:stCondLst>
                                            <p:cond delay="0"/>
                                          </p:stCondLst>
                                        </p:cTn>
                                        <p:tgtEl>
                                          <p:spTgt spid="38"/>
                                        </p:tgtEl>
                                        <p:attrNameLst>
                                          <p:attrName>style.visibility</p:attrName>
                                        </p:attrNameLst>
                                      </p:cBhvr>
                                      <p:to>
                                        <p:strVal val="visible"/>
                                      </p:to>
                                    </p:set>
                                  </p:childTnLst>
                                </p:cTn>
                              </p:par>
                              <p:par>
                                <p:cTn id="111" presetID="1" presetClass="entr" presetSubtype="0" fill="hold" grpId="1" nodeType="withEffect">
                                  <p:stCondLst>
                                    <p:cond delay="0"/>
                                  </p:stCondLst>
                                  <p:childTnLst>
                                    <p:set>
                                      <p:cBhvr>
                                        <p:cTn id="112" dur="1" fill="hold">
                                          <p:stCondLst>
                                            <p:cond delay="0"/>
                                          </p:stCondLst>
                                        </p:cTn>
                                        <p:tgtEl>
                                          <p:spTgt spid="40"/>
                                        </p:tgtEl>
                                        <p:attrNameLst>
                                          <p:attrName>style.visibility</p:attrName>
                                        </p:attrNameLst>
                                      </p:cBhvr>
                                      <p:to>
                                        <p:strVal val="visible"/>
                                      </p:to>
                                    </p:set>
                                  </p:childTnLst>
                                </p:cTn>
                              </p:par>
                              <p:par>
                                <p:cTn id="113" presetID="1" presetClass="entr" presetSubtype="0" fill="hold" grpId="1" nodeType="withEffect">
                                  <p:stCondLst>
                                    <p:cond delay="0"/>
                                  </p:stCondLst>
                                  <p:childTnLst>
                                    <p:set>
                                      <p:cBhvr>
                                        <p:cTn id="114" dur="1" fill="hold">
                                          <p:stCondLst>
                                            <p:cond delay="0"/>
                                          </p:stCondLst>
                                        </p:cTn>
                                        <p:tgtEl>
                                          <p:spTgt spid="41"/>
                                        </p:tgtEl>
                                        <p:attrNameLst>
                                          <p:attrName>style.visibility</p:attrName>
                                        </p:attrNameLst>
                                      </p:cBhvr>
                                      <p:to>
                                        <p:strVal val="visible"/>
                                      </p:to>
                                    </p:set>
                                  </p:childTnLst>
                                </p:cTn>
                              </p:par>
                              <p:par>
                                <p:cTn id="115" presetID="1" presetClass="entr" presetSubtype="0" fill="hold" grpId="1" nodeType="withEffect">
                                  <p:stCondLst>
                                    <p:cond delay="0"/>
                                  </p:stCondLst>
                                  <p:childTnLst>
                                    <p:set>
                                      <p:cBhvr>
                                        <p:cTn id="116" dur="1" fill="hold">
                                          <p:stCondLst>
                                            <p:cond delay="0"/>
                                          </p:stCondLst>
                                        </p:cTn>
                                        <p:tgtEl>
                                          <p:spTgt spid="42"/>
                                        </p:tgtEl>
                                        <p:attrNameLst>
                                          <p:attrName>style.visibility</p:attrName>
                                        </p:attrNameLst>
                                      </p:cBhvr>
                                      <p:to>
                                        <p:strVal val="visible"/>
                                      </p:to>
                                    </p:set>
                                  </p:childTnLst>
                                </p:cTn>
                              </p:par>
                              <p:par>
                                <p:cTn id="117" presetID="1" presetClass="entr" presetSubtype="0" fill="hold" grpId="1" nodeType="withEffect">
                                  <p:stCondLst>
                                    <p:cond delay="0"/>
                                  </p:stCondLst>
                                  <p:childTnLst>
                                    <p:set>
                                      <p:cBhvr>
                                        <p:cTn id="11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9" restart="whenNotActive" fill="hold" evtFilter="cancelBubble" nodeType="interactiveSeq">
                <p:stCondLst>
                  <p:cond evt="onClick" delay="0">
                    <p:tgtEl>
                      <p:spTgt spid="11"/>
                    </p:tgtEl>
                  </p:cond>
                </p:stCondLst>
                <p:endSync evt="end" delay="0">
                  <p:rtn val="all"/>
                </p:endSync>
                <p:childTnLst>
                  <p:par>
                    <p:cTn id="120" fill="hold">
                      <p:stCondLst>
                        <p:cond delay="0"/>
                      </p:stCondLst>
                      <p:childTnLst>
                        <p:par>
                          <p:cTn id="121" fill="hold">
                            <p:stCondLst>
                              <p:cond delay="0"/>
                            </p:stCondLst>
                            <p:childTnLst>
                              <p:par>
                                <p:cTn id="122" presetID="42" presetClass="exit" presetSubtype="0" fill="hold" grpId="0" nodeType="clickEffect">
                                  <p:stCondLst>
                                    <p:cond delay="0"/>
                                  </p:stCondLst>
                                  <p:childTnLst>
                                    <p:animEffect transition="out" filter="fade">
                                      <p:cBhvr>
                                        <p:cTn id="123" dur="30000"/>
                                        <p:tgtEl>
                                          <p:spTgt spid="12"/>
                                        </p:tgtEl>
                                      </p:cBhvr>
                                    </p:animEffect>
                                    <p:anim calcmode="lin" valueType="num">
                                      <p:cBhvr>
                                        <p:cTn id="124" dur="30000"/>
                                        <p:tgtEl>
                                          <p:spTgt spid="12"/>
                                        </p:tgtEl>
                                        <p:attrNameLst>
                                          <p:attrName>ppt_x</p:attrName>
                                        </p:attrNameLst>
                                      </p:cBhvr>
                                      <p:tavLst>
                                        <p:tav tm="0">
                                          <p:val>
                                            <p:strVal val="ppt_x"/>
                                          </p:val>
                                        </p:tav>
                                        <p:tav tm="100000">
                                          <p:val>
                                            <p:strVal val="ppt_x"/>
                                          </p:val>
                                        </p:tav>
                                      </p:tavLst>
                                    </p:anim>
                                    <p:anim calcmode="lin" valueType="num">
                                      <p:cBhvr>
                                        <p:cTn id="125" dur="30000"/>
                                        <p:tgtEl>
                                          <p:spTgt spid="12"/>
                                        </p:tgtEl>
                                        <p:attrNameLst>
                                          <p:attrName>ppt_y</p:attrName>
                                        </p:attrNameLst>
                                      </p:cBhvr>
                                      <p:tavLst>
                                        <p:tav tm="0">
                                          <p:val>
                                            <p:strVal val="ppt_y"/>
                                          </p:val>
                                        </p:tav>
                                        <p:tav tm="100000">
                                          <p:val>
                                            <p:strVal val="ppt_y+.1"/>
                                          </p:val>
                                        </p:tav>
                                      </p:tavLst>
                                    </p:anim>
                                    <p:set>
                                      <p:cBhvr>
                                        <p:cTn id="126" dur="1" fill="hold">
                                          <p:stCondLst>
                                            <p:cond delay="29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40" grpId="0"/>
      <p:bldP spid="40" grpId="1"/>
      <p:bldP spid="38" grpId="0"/>
      <p:bldP spid="38" grpId="1"/>
      <p:bldP spid="39" grpId="0"/>
      <p:bldP spid="39" grpId="1"/>
      <p:bldP spid="41" grpId="0"/>
      <p:bldP spid="41" grpId="1"/>
      <p:bldP spid="42" grpId="0"/>
      <p:bldP spid="42" grpId="1"/>
      <p:bldP spid="43" grpId="0"/>
      <p:bldP spid="43" grpId="1"/>
      <p:bldP spid="44" grpId="0"/>
      <p:bldP spid="44" grpId="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249059F-224C-4D56-870F-7E72075091DA}"/>
              </a:ext>
            </a:extLst>
          </p:cNvPr>
          <p:cNvSpPr>
            <a:spLocks noGrp="1"/>
          </p:cNvSpPr>
          <p:nvPr>
            <p:ph type="title"/>
          </p:nvPr>
        </p:nvSpPr>
        <p:spPr>
          <a:xfrm>
            <a:off x="10431110" y="1019429"/>
            <a:ext cx="1698356" cy="403881"/>
          </a:xfrm>
          <a:solidFill>
            <a:schemeClr val="bg1"/>
          </a:solidFill>
        </p:spPr>
        <p:txBody>
          <a:bodyPr>
            <a:noAutofit/>
          </a:bodyPr>
          <a:lstStyle/>
          <a:p>
            <a:pPr algn="ctr"/>
            <a:r>
              <a:rPr lang="en-GB" sz="200" b="1" dirty="0" err="1">
                <a:solidFill>
                  <a:schemeClr val="bg1"/>
                </a:solidFill>
                <a:latin typeface="Century Gothic" panose="020B0502020202020204" pitchFamily="34" charset="0"/>
              </a:rPr>
              <a:t>vocabulario</a:t>
            </a:r>
            <a:endParaRPr lang="en-GB" sz="200" b="1" dirty="0">
              <a:solidFill>
                <a:schemeClr val="bg1"/>
              </a:solidFill>
              <a:latin typeface="Century Gothic" panose="020B0502020202020204" pitchFamily="34" charset="0"/>
            </a:endParaRPr>
          </a:p>
        </p:txBody>
      </p:sp>
      <p:graphicFrame>
        <p:nvGraphicFramePr>
          <p:cNvPr id="46" name="Table 4">
            <a:extLst>
              <a:ext uri="{FF2B5EF4-FFF2-40B4-BE49-F238E27FC236}">
                <a16:creationId xmlns:a16="http://schemas.microsoft.com/office/drawing/2014/main" id="{7821059A-AC7A-45A0-94AA-42AD5F98C077}"/>
              </a:ext>
            </a:extLst>
          </p:cNvPr>
          <p:cNvGraphicFramePr>
            <a:graphicFrameLocks noGrp="1"/>
          </p:cNvGraphicFramePr>
          <p:nvPr/>
        </p:nvGraphicFramePr>
        <p:xfrm>
          <a:off x="194293" y="914499"/>
          <a:ext cx="10045214" cy="5636554"/>
        </p:xfrm>
        <a:graphic>
          <a:graphicData uri="http://schemas.openxmlformats.org/drawingml/2006/table">
            <a:tbl>
              <a:tblPr firstRow="1" bandRow="1">
                <a:tableStyleId>{5940675A-B579-460E-94D1-54222C63F5DA}</a:tableStyleId>
              </a:tblPr>
              <a:tblGrid>
                <a:gridCol w="1469875">
                  <a:extLst>
                    <a:ext uri="{9D8B030D-6E8A-4147-A177-3AD203B41FA5}">
                      <a16:colId xmlns:a16="http://schemas.microsoft.com/office/drawing/2014/main" val="1203737284"/>
                    </a:ext>
                  </a:extLst>
                </a:gridCol>
                <a:gridCol w="2811879">
                  <a:extLst>
                    <a:ext uri="{9D8B030D-6E8A-4147-A177-3AD203B41FA5}">
                      <a16:colId xmlns:a16="http://schemas.microsoft.com/office/drawing/2014/main" val="1810222861"/>
                    </a:ext>
                  </a:extLst>
                </a:gridCol>
                <a:gridCol w="2813476">
                  <a:extLst>
                    <a:ext uri="{9D8B030D-6E8A-4147-A177-3AD203B41FA5}">
                      <a16:colId xmlns:a16="http://schemas.microsoft.com/office/drawing/2014/main" val="274413866"/>
                    </a:ext>
                  </a:extLst>
                </a:gridCol>
                <a:gridCol w="2949984">
                  <a:extLst>
                    <a:ext uri="{9D8B030D-6E8A-4147-A177-3AD203B41FA5}">
                      <a16:colId xmlns:a16="http://schemas.microsoft.com/office/drawing/2014/main" val="2706468897"/>
                    </a:ext>
                  </a:extLst>
                </a:gridCol>
              </a:tblGrid>
              <a:tr h="805222">
                <a:tc rowSpan="2">
                  <a:txBody>
                    <a:bodyPr/>
                    <a:lstStyle/>
                    <a:p>
                      <a:endParaRPr lang="en-GB" sz="2400" dirty="0">
                        <a:solidFill>
                          <a:srgbClr val="002060"/>
                        </a:solidFill>
                        <a:latin typeface="Century Gothic" panose="020B0502020202020204" pitchFamily="34" charset="0"/>
                      </a:endParaRPr>
                    </a:p>
                  </a:txBody>
                  <a:tcPr/>
                </a:tc>
                <a:tc>
                  <a:txBody>
                    <a:bodyPr/>
                    <a:lstStyle/>
                    <a:p>
                      <a:r>
                        <a:rPr lang="en-GB" sz="2400" b="1" dirty="0" err="1">
                          <a:solidFill>
                            <a:srgbClr val="00B0F0"/>
                          </a:solidFill>
                          <a:latin typeface="Century Gothic" panose="020B0502020202020204" pitchFamily="34" charset="0"/>
                        </a:rPr>
                        <a:t>estás</a:t>
                      </a:r>
                      <a:endParaRPr lang="en-GB" sz="2400" b="1" dirty="0">
                        <a:solidFill>
                          <a:srgbClr val="00B0F0"/>
                        </a:solidFill>
                        <a:latin typeface="Century Gothic" panose="020B0502020202020204" pitchFamily="34" charset="0"/>
                      </a:endParaRPr>
                    </a:p>
                  </a:txBody>
                  <a:tcPr/>
                </a:tc>
                <a:tc>
                  <a:txBody>
                    <a:bodyPr/>
                    <a:lstStyle/>
                    <a:p>
                      <a:r>
                        <a:rPr lang="en-GB" sz="2400" b="1" dirty="0" err="1">
                          <a:solidFill>
                            <a:srgbClr val="00B0F0"/>
                          </a:solidFill>
                          <a:latin typeface="Century Gothic" panose="020B0502020202020204" pitchFamily="34" charset="0"/>
                        </a:rPr>
                        <a:t>aquí</a:t>
                      </a:r>
                      <a:endParaRPr lang="en-GB" sz="2400" b="1" dirty="0">
                        <a:solidFill>
                          <a:srgbClr val="00B0F0"/>
                        </a:solidFill>
                        <a:latin typeface="Century Gothic" panose="020B0502020202020204" pitchFamily="34" charset="0"/>
                      </a:endParaRPr>
                    </a:p>
                  </a:txBody>
                  <a:tcPr/>
                </a:tc>
                <a:tc>
                  <a:txBody>
                    <a:bodyPr/>
                    <a:lstStyle/>
                    <a:p>
                      <a:r>
                        <a:rPr lang="en-GB" sz="2400" b="1" dirty="0">
                          <a:solidFill>
                            <a:srgbClr val="00B0F0"/>
                          </a:solidFill>
                          <a:latin typeface="Century Gothic" panose="020B0502020202020204" pitchFamily="34" charset="0"/>
                        </a:rPr>
                        <a:t>¿</a:t>
                      </a:r>
                      <a:r>
                        <a:rPr lang="en-GB" sz="2400" b="1" dirty="0" err="1">
                          <a:solidFill>
                            <a:srgbClr val="00B0F0"/>
                          </a:solidFill>
                          <a:latin typeface="Century Gothic" panose="020B0502020202020204" pitchFamily="34" charset="0"/>
                        </a:rPr>
                        <a:t>Dónde</a:t>
                      </a:r>
                      <a:r>
                        <a:rPr lang="en-GB" sz="2400" b="1" dirty="0">
                          <a:solidFill>
                            <a:srgbClr val="00B0F0"/>
                          </a:solidFill>
                          <a:latin typeface="Century Gothic" panose="020B0502020202020204" pitchFamily="34" charset="0"/>
                        </a:rPr>
                        <a:t>?</a:t>
                      </a:r>
                    </a:p>
                  </a:txBody>
                  <a:tcPr/>
                </a:tc>
                <a:extLst>
                  <a:ext uri="{0D108BD9-81ED-4DB2-BD59-A6C34878D82A}">
                    <a16:rowId xmlns:a16="http://schemas.microsoft.com/office/drawing/2014/main" val="1256656619"/>
                  </a:ext>
                </a:extLst>
              </a:tr>
              <a:tr h="805222">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00B0F0"/>
                          </a:solidFill>
                          <a:latin typeface="Century Gothic" panose="020B0502020202020204" pitchFamily="34" charset="0"/>
                        </a:rPr>
                        <a:t>soy</a:t>
                      </a:r>
                    </a:p>
                  </a:txBody>
                  <a:tcPr/>
                </a:tc>
                <a:tc>
                  <a:txBody>
                    <a:bodyPr/>
                    <a:lstStyle/>
                    <a:p>
                      <a:r>
                        <a:rPr lang="en-GB" sz="2400" b="1" dirty="0" err="1">
                          <a:solidFill>
                            <a:srgbClr val="00B0F0"/>
                          </a:solidFill>
                          <a:latin typeface="Century Gothic" panose="020B0502020202020204" pitchFamily="34" charset="0"/>
                        </a:rPr>
                        <a:t>ahora</a:t>
                      </a:r>
                      <a:endParaRPr lang="en-GB" sz="2400" b="1" dirty="0">
                        <a:solidFill>
                          <a:srgbClr val="00B0F0"/>
                        </a:solidFill>
                        <a:latin typeface="Century Gothic" panose="020B0502020202020204" pitchFamily="34" charset="0"/>
                      </a:endParaRPr>
                    </a:p>
                  </a:txBody>
                  <a:tcPr/>
                </a:tc>
                <a:tc>
                  <a:txBody>
                    <a:bodyPr/>
                    <a:lstStyle/>
                    <a:p>
                      <a:r>
                        <a:rPr lang="en-GB" sz="2400" b="1" dirty="0" err="1">
                          <a:solidFill>
                            <a:srgbClr val="00B0F0"/>
                          </a:solidFill>
                          <a:latin typeface="Century Gothic" panose="020B0502020202020204" pitchFamily="34" charset="0"/>
                        </a:rPr>
                        <a:t>eres</a:t>
                      </a:r>
                      <a:endParaRPr lang="en-GB" sz="2400" b="1" dirty="0">
                        <a:solidFill>
                          <a:srgbClr val="00B0F0"/>
                        </a:solidFill>
                        <a:latin typeface="Century Gothic" panose="020B0502020202020204" pitchFamily="34" charset="0"/>
                      </a:endParaRPr>
                    </a:p>
                  </a:txBody>
                  <a:tcPr/>
                </a:tc>
                <a:extLst>
                  <a:ext uri="{0D108BD9-81ED-4DB2-BD59-A6C34878D82A}">
                    <a16:rowId xmlns:a16="http://schemas.microsoft.com/office/drawing/2014/main" val="1164559424"/>
                  </a:ext>
                </a:extLst>
              </a:tr>
              <a:tr h="805222">
                <a:tc rowSpan="2">
                  <a:txBody>
                    <a:bodyPr/>
                    <a:lstStyle/>
                    <a:p>
                      <a:endParaRPr lang="en-GB" sz="2400" dirty="0">
                        <a:solidFill>
                          <a:srgbClr val="002060"/>
                        </a:solidFill>
                        <a:latin typeface="Century Gothic" panose="020B0502020202020204" pitchFamily="34" charset="0"/>
                      </a:endParaRPr>
                    </a:p>
                  </a:txBody>
                  <a:tcPr/>
                </a:tc>
                <a:tc>
                  <a:txBody>
                    <a:bodyPr/>
                    <a:lstStyle/>
                    <a:p>
                      <a:r>
                        <a:rPr lang="en-GB" sz="2400" b="1" dirty="0">
                          <a:solidFill>
                            <a:srgbClr val="92D050"/>
                          </a:solidFill>
                          <a:latin typeface="Century Gothic" panose="020B0502020202020204" pitchFamily="34" charset="0"/>
                        </a:rPr>
                        <a:t>triste</a:t>
                      </a:r>
                    </a:p>
                  </a:txBody>
                  <a:tcPr/>
                </a:tc>
                <a:tc>
                  <a:txBody>
                    <a:bodyPr/>
                    <a:lstStyle/>
                    <a:p>
                      <a:r>
                        <a:rPr lang="en-GB" sz="2400" b="1" dirty="0" err="1">
                          <a:solidFill>
                            <a:srgbClr val="92D050"/>
                          </a:solidFill>
                          <a:latin typeface="Century Gothic" panose="020B0502020202020204" pitchFamily="34" charset="0"/>
                        </a:rPr>
                        <a:t>feliz</a:t>
                      </a:r>
                      <a:endParaRPr lang="en-GB" sz="2400" b="1" dirty="0">
                        <a:solidFill>
                          <a:srgbClr val="92D050"/>
                        </a:solidFill>
                        <a:latin typeface="Century Gothic" panose="020B0502020202020204" pitchFamily="34" charset="0"/>
                      </a:endParaRPr>
                    </a:p>
                  </a:txBody>
                  <a:tcPr/>
                </a:tc>
                <a:tc>
                  <a:txBody>
                    <a:bodyPr/>
                    <a:lstStyle/>
                    <a:p>
                      <a:r>
                        <a:rPr lang="en-GB" sz="2400" b="1" dirty="0" err="1">
                          <a:solidFill>
                            <a:srgbClr val="92D050"/>
                          </a:solidFill>
                          <a:latin typeface="Century Gothic" panose="020B0502020202020204" pitchFamily="34" charset="0"/>
                        </a:rPr>
                        <a:t>perdido</a:t>
                      </a:r>
                      <a:endParaRPr lang="en-GB" sz="2400" b="1" dirty="0">
                        <a:solidFill>
                          <a:srgbClr val="92D050"/>
                        </a:solidFill>
                        <a:latin typeface="Century Gothic" panose="020B0502020202020204" pitchFamily="34" charset="0"/>
                      </a:endParaRPr>
                    </a:p>
                  </a:txBody>
                  <a:tcPr/>
                </a:tc>
                <a:extLst>
                  <a:ext uri="{0D108BD9-81ED-4DB2-BD59-A6C34878D82A}">
                    <a16:rowId xmlns:a16="http://schemas.microsoft.com/office/drawing/2014/main" val="760878619"/>
                  </a:ext>
                </a:extLst>
              </a:tr>
              <a:tr h="805222">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92D050"/>
                          </a:solidFill>
                          <a:latin typeface="Century Gothic" panose="020B0502020202020204" pitchFamily="34" charset="0"/>
                        </a:rPr>
                        <a:t>¿</a:t>
                      </a:r>
                      <a:r>
                        <a:rPr lang="en-GB" sz="2400" b="1" dirty="0" err="1">
                          <a:solidFill>
                            <a:srgbClr val="92D050"/>
                          </a:solidFill>
                          <a:latin typeface="Century Gothic" panose="020B0502020202020204" pitchFamily="34" charset="0"/>
                        </a:rPr>
                        <a:t>Cómo</a:t>
                      </a:r>
                      <a:r>
                        <a:rPr lang="en-GB" sz="2400" b="1" dirty="0">
                          <a:solidFill>
                            <a:srgbClr val="92D050"/>
                          </a:solidFill>
                          <a:latin typeface="Century Gothic" panose="020B0502020202020204" pitchFamily="34" charset="0"/>
                        </a:rPr>
                        <a:t>?</a:t>
                      </a:r>
                    </a:p>
                  </a:txBody>
                  <a:tcPr/>
                </a:tc>
                <a:tc>
                  <a:txBody>
                    <a:bodyPr/>
                    <a:lstStyle/>
                    <a:p>
                      <a:r>
                        <a:rPr lang="en-GB" sz="2400" b="1" dirty="0" err="1">
                          <a:solidFill>
                            <a:srgbClr val="92D050"/>
                          </a:solidFill>
                          <a:latin typeface="Century Gothic" panose="020B0502020202020204" pitchFamily="34" charset="0"/>
                        </a:rPr>
                        <a:t>estoy</a:t>
                      </a:r>
                      <a:endParaRPr lang="en-GB" sz="2400" b="1" dirty="0">
                        <a:solidFill>
                          <a:srgbClr val="92D050"/>
                        </a:solidFill>
                        <a:latin typeface="Century Gothic" panose="020B0502020202020204" pitchFamily="34" charset="0"/>
                      </a:endParaRPr>
                    </a:p>
                  </a:txBody>
                  <a:tcPr/>
                </a:tc>
                <a:tc>
                  <a:txBody>
                    <a:bodyPr/>
                    <a:lstStyle/>
                    <a:p>
                      <a:r>
                        <a:rPr lang="en-GB" sz="2400" b="1" dirty="0">
                          <a:solidFill>
                            <a:srgbClr val="92D050"/>
                          </a:solidFill>
                          <a:latin typeface="Century Gothic" panose="020B0502020202020204" pitchFamily="34" charset="0"/>
                        </a:rPr>
                        <a:t>hoy</a:t>
                      </a:r>
                    </a:p>
                  </a:txBody>
                  <a:tcPr/>
                </a:tc>
                <a:extLst>
                  <a:ext uri="{0D108BD9-81ED-4DB2-BD59-A6C34878D82A}">
                    <a16:rowId xmlns:a16="http://schemas.microsoft.com/office/drawing/2014/main" val="1047692962"/>
                  </a:ext>
                </a:extLst>
              </a:tr>
              <a:tr h="805222">
                <a:tc rowSpan="3">
                  <a:txBody>
                    <a:bodyPr/>
                    <a:lstStyle/>
                    <a:p>
                      <a:endParaRPr lang="en-GB" sz="2400" b="1" dirty="0">
                        <a:solidFill>
                          <a:srgbClr val="002060"/>
                        </a:solidFill>
                        <a:latin typeface="Century Gothic" panose="020B0502020202020204" pitchFamily="34" charset="0"/>
                      </a:endParaRPr>
                    </a:p>
                  </a:txBody>
                  <a:tcPr/>
                </a:tc>
                <a:tc>
                  <a:txBody>
                    <a:bodyPr/>
                    <a:lstStyle/>
                    <a:p>
                      <a:r>
                        <a:rPr lang="en-GB" sz="2400" b="1" dirty="0">
                          <a:solidFill>
                            <a:srgbClr val="FF3399"/>
                          </a:solidFill>
                          <a:latin typeface="Century Gothic" panose="020B0502020202020204" pitchFamily="34" charset="0"/>
                        </a:rPr>
                        <a:t>día</a:t>
                      </a:r>
                    </a:p>
                  </a:txBody>
                  <a:tcPr/>
                </a:tc>
                <a:tc>
                  <a:txBody>
                    <a:bodyPr/>
                    <a:lstStyle/>
                    <a:p>
                      <a:r>
                        <a:rPr lang="en-GB" sz="2400" b="1" dirty="0" err="1">
                          <a:solidFill>
                            <a:srgbClr val="FF3399"/>
                          </a:solidFill>
                          <a:latin typeface="Century Gothic" panose="020B0502020202020204" pitchFamily="34" charset="0"/>
                        </a:rPr>
                        <a:t>viernes</a:t>
                      </a:r>
                      <a:endParaRPr lang="en-GB" sz="2400" b="1" dirty="0">
                        <a:solidFill>
                          <a:srgbClr val="FF3399"/>
                        </a:solidFill>
                        <a:latin typeface="Century Gothic" panose="020B0502020202020204" pitchFamily="34" charset="0"/>
                      </a:endParaRPr>
                    </a:p>
                  </a:txBody>
                  <a:tcPr/>
                </a:tc>
                <a:tc>
                  <a:txBody>
                    <a:bodyPr/>
                    <a:lstStyle/>
                    <a:p>
                      <a:r>
                        <a:rPr lang="en-GB" sz="2400" b="1" dirty="0" err="1">
                          <a:solidFill>
                            <a:srgbClr val="FF3399"/>
                          </a:solidFill>
                          <a:latin typeface="Century Gothic" panose="020B0502020202020204" pitchFamily="34" charset="0"/>
                        </a:rPr>
                        <a:t>domingo</a:t>
                      </a:r>
                      <a:endParaRPr lang="en-GB" sz="24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903794855"/>
                  </a:ext>
                </a:extLst>
              </a:tr>
              <a:tr h="805222">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400" b="1" dirty="0" err="1">
                          <a:solidFill>
                            <a:srgbClr val="FF3399"/>
                          </a:solidFill>
                          <a:latin typeface="Century Gothic" panose="020B0502020202020204" pitchFamily="34" charset="0"/>
                        </a:rPr>
                        <a:t>jueves</a:t>
                      </a:r>
                      <a:endParaRPr lang="en-GB" sz="2400" b="1" dirty="0">
                        <a:solidFill>
                          <a:srgbClr val="FF3399"/>
                        </a:solidFill>
                        <a:latin typeface="Century Gothic" panose="020B0502020202020204" pitchFamily="34" charset="0"/>
                      </a:endParaRPr>
                    </a:p>
                  </a:txBody>
                  <a:tcPr/>
                </a:tc>
                <a:tc>
                  <a:txBody>
                    <a:bodyPr/>
                    <a:lstStyle/>
                    <a:p>
                      <a:r>
                        <a:rPr lang="en-GB" sz="2400" b="1" dirty="0">
                          <a:solidFill>
                            <a:srgbClr val="FF3399"/>
                          </a:solidFill>
                          <a:latin typeface="Century Gothic" panose="020B0502020202020204" pitchFamily="34" charset="0"/>
                        </a:rPr>
                        <a:t>¿</a:t>
                      </a:r>
                      <a:r>
                        <a:rPr lang="en-GB" sz="2400" b="1" dirty="0" err="1">
                          <a:solidFill>
                            <a:srgbClr val="FF3399"/>
                          </a:solidFill>
                          <a:latin typeface="Century Gothic" panose="020B0502020202020204" pitchFamily="34" charset="0"/>
                        </a:rPr>
                        <a:t>Qué</a:t>
                      </a:r>
                      <a:r>
                        <a:rPr lang="en-GB" sz="2400" b="1" dirty="0">
                          <a:solidFill>
                            <a:srgbClr val="FF3399"/>
                          </a:solidFill>
                          <a:latin typeface="Century Gothic" panose="020B0502020202020204" pitchFamily="34" charset="0"/>
                        </a:rPr>
                        <a:t>?</a:t>
                      </a:r>
                    </a:p>
                  </a:txBody>
                  <a:tcPr/>
                </a:tc>
                <a:tc>
                  <a:txBody>
                    <a:bodyPr/>
                    <a:lstStyle/>
                    <a:p>
                      <a:r>
                        <a:rPr lang="en-GB" sz="2400" b="1" dirty="0">
                          <a:solidFill>
                            <a:srgbClr val="FF3399"/>
                          </a:solidFill>
                          <a:latin typeface="Century Gothic" panose="020B0502020202020204" pitchFamily="34" charset="0"/>
                        </a:rPr>
                        <a:t>es</a:t>
                      </a:r>
                    </a:p>
                  </a:txBody>
                  <a:tcPr/>
                </a:tc>
                <a:extLst>
                  <a:ext uri="{0D108BD9-81ED-4DB2-BD59-A6C34878D82A}">
                    <a16:rowId xmlns:a16="http://schemas.microsoft.com/office/drawing/2014/main" val="3343226472"/>
                  </a:ext>
                </a:extLst>
              </a:tr>
              <a:tr h="805222">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400" b="1" dirty="0">
                          <a:solidFill>
                            <a:srgbClr val="FF3399"/>
                          </a:solidFill>
                          <a:latin typeface="Century Gothic" panose="020B0502020202020204" pitchFamily="34" charset="0"/>
                        </a:rPr>
                        <a:t>lunes</a:t>
                      </a:r>
                    </a:p>
                  </a:txBody>
                  <a:tcPr/>
                </a:tc>
                <a:tc>
                  <a:txBody>
                    <a:bodyPr/>
                    <a:lstStyle/>
                    <a:p>
                      <a:r>
                        <a:rPr lang="en-GB" sz="2400" b="1" dirty="0">
                          <a:solidFill>
                            <a:srgbClr val="FF3399"/>
                          </a:solidFill>
                          <a:latin typeface="Century Gothic" panose="020B0502020202020204" pitchFamily="34" charset="0"/>
                        </a:rPr>
                        <a:t>martes</a:t>
                      </a:r>
                    </a:p>
                  </a:txBody>
                  <a:tcPr/>
                </a:tc>
                <a:tc>
                  <a:txBody>
                    <a:bodyPr/>
                    <a:lstStyle/>
                    <a:p>
                      <a:r>
                        <a:rPr lang="en-GB" sz="2400" b="1" dirty="0" err="1">
                          <a:solidFill>
                            <a:srgbClr val="FF3399"/>
                          </a:solidFill>
                          <a:latin typeface="Century Gothic" panose="020B0502020202020204" pitchFamily="34" charset="0"/>
                        </a:rPr>
                        <a:t>miércoles</a:t>
                      </a:r>
                      <a:endParaRPr lang="en-GB" sz="24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232139915"/>
                  </a:ext>
                </a:extLst>
              </a:tr>
            </a:tbl>
          </a:graphicData>
        </a:graphic>
      </p:graphicFrame>
      <p:sp>
        <p:nvSpPr>
          <p:cNvPr id="48" name="TextBox 47">
            <a:extLst>
              <a:ext uri="{FF2B5EF4-FFF2-40B4-BE49-F238E27FC236}">
                <a16:creationId xmlns:a16="http://schemas.microsoft.com/office/drawing/2014/main" id="{EFEBDCED-BC82-4B59-B245-0197464C55D1}"/>
              </a:ext>
            </a:extLst>
          </p:cNvPr>
          <p:cNvSpPr txBox="1"/>
          <p:nvPr/>
        </p:nvSpPr>
        <p:spPr>
          <a:xfrm>
            <a:off x="1631730" y="6130410"/>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Monday</a:t>
            </a:r>
          </a:p>
        </p:txBody>
      </p:sp>
      <p:pic>
        <p:nvPicPr>
          <p:cNvPr id="49" name="Picture 48">
            <a:extLst>
              <a:ext uri="{FF2B5EF4-FFF2-40B4-BE49-F238E27FC236}">
                <a16:creationId xmlns:a16="http://schemas.microsoft.com/office/drawing/2014/main" id="{60C8804B-2650-4643-9873-44CFE0CF4706}"/>
              </a:ext>
            </a:extLst>
          </p:cNvPr>
          <p:cNvPicPr>
            <a:picLocks noChangeAspect="1"/>
          </p:cNvPicPr>
          <p:nvPr/>
        </p:nvPicPr>
        <p:blipFill>
          <a:blip r:embed="rId3"/>
          <a:stretch>
            <a:fillRect/>
          </a:stretch>
        </p:blipFill>
        <p:spPr>
          <a:xfrm>
            <a:off x="232369" y="2841822"/>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70F92EF8-3811-46CB-9E31-B3C6789513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678" y="1316573"/>
            <a:ext cx="1186070" cy="1186070"/>
          </a:xfrm>
          <a:prstGeom prst="rect">
            <a:avLst/>
          </a:prstGeom>
        </p:spPr>
      </p:pic>
      <p:pic>
        <p:nvPicPr>
          <p:cNvPr id="51" name="Picture 50">
            <a:extLst>
              <a:ext uri="{FF2B5EF4-FFF2-40B4-BE49-F238E27FC236}">
                <a16:creationId xmlns:a16="http://schemas.microsoft.com/office/drawing/2014/main" id="{84580880-A80E-4F4C-B7C8-C9D2FD2C5B68}"/>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98646" y="5404226"/>
            <a:ext cx="1162417" cy="1101237"/>
          </a:xfrm>
          <a:prstGeom prst="rect">
            <a:avLst/>
          </a:prstGeom>
        </p:spPr>
      </p:pic>
      <p:sp>
        <p:nvSpPr>
          <p:cNvPr id="52" name="TextBox 51">
            <a:extLst>
              <a:ext uri="{FF2B5EF4-FFF2-40B4-BE49-F238E27FC236}">
                <a16:creationId xmlns:a16="http://schemas.microsoft.com/office/drawing/2014/main" id="{E9734AB8-709B-48F6-8130-90A322ACEF85}"/>
              </a:ext>
            </a:extLst>
          </p:cNvPr>
          <p:cNvSpPr txBox="1"/>
          <p:nvPr/>
        </p:nvSpPr>
        <p:spPr>
          <a:xfrm>
            <a:off x="1129237" y="5982243"/>
            <a:ext cx="556563"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x1</a:t>
            </a:r>
          </a:p>
        </p:txBody>
      </p:sp>
      <p:sp>
        <p:nvSpPr>
          <p:cNvPr id="53" name="TextBox 52">
            <a:extLst>
              <a:ext uri="{FF2B5EF4-FFF2-40B4-BE49-F238E27FC236}">
                <a16:creationId xmlns:a16="http://schemas.microsoft.com/office/drawing/2014/main" id="{E722FB2C-8517-4250-8C73-5646319A9204}"/>
              </a:ext>
            </a:extLst>
          </p:cNvPr>
          <p:cNvSpPr txBox="1"/>
          <p:nvPr/>
        </p:nvSpPr>
        <p:spPr>
          <a:xfrm>
            <a:off x="1091374" y="3620988"/>
            <a:ext cx="556563"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x2</a:t>
            </a:r>
          </a:p>
        </p:txBody>
      </p:sp>
      <p:sp>
        <p:nvSpPr>
          <p:cNvPr id="54" name="TextBox 53">
            <a:extLst>
              <a:ext uri="{FF2B5EF4-FFF2-40B4-BE49-F238E27FC236}">
                <a16:creationId xmlns:a16="http://schemas.microsoft.com/office/drawing/2014/main" id="{5DAB1A07-91E5-4E15-944B-8766D9D43EF1}"/>
              </a:ext>
            </a:extLst>
          </p:cNvPr>
          <p:cNvSpPr txBox="1"/>
          <p:nvPr/>
        </p:nvSpPr>
        <p:spPr>
          <a:xfrm>
            <a:off x="1120870" y="2008908"/>
            <a:ext cx="556563"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x3</a:t>
            </a:r>
          </a:p>
        </p:txBody>
      </p:sp>
      <p:sp>
        <p:nvSpPr>
          <p:cNvPr id="55" name="TextBox 54">
            <a:extLst>
              <a:ext uri="{FF2B5EF4-FFF2-40B4-BE49-F238E27FC236}">
                <a16:creationId xmlns:a16="http://schemas.microsoft.com/office/drawing/2014/main" id="{B2A7F59B-6D77-4029-9F05-9C241F57C178}"/>
              </a:ext>
            </a:extLst>
          </p:cNvPr>
          <p:cNvSpPr txBox="1"/>
          <p:nvPr/>
        </p:nvSpPr>
        <p:spPr>
          <a:xfrm>
            <a:off x="4446245" y="6130410"/>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Tuesday </a:t>
            </a:r>
          </a:p>
        </p:txBody>
      </p:sp>
      <p:sp>
        <p:nvSpPr>
          <p:cNvPr id="56" name="TextBox 55">
            <a:extLst>
              <a:ext uri="{FF2B5EF4-FFF2-40B4-BE49-F238E27FC236}">
                <a16:creationId xmlns:a16="http://schemas.microsoft.com/office/drawing/2014/main" id="{8B315500-E2B5-4847-A5E6-DE88ED0F8B03}"/>
              </a:ext>
            </a:extLst>
          </p:cNvPr>
          <p:cNvSpPr txBox="1"/>
          <p:nvPr/>
        </p:nvSpPr>
        <p:spPr>
          <a:xfrm>
            <a:off x="7256980" y="6143857"/>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Wednesday </a:t>
            </a:r>
          </a:p>
        </p:txBody>
      </p:sp>
      <p:sp>
        <p:nvSpPr>
          <p:cNvPr id="57" name="TextBox 56">
            <a:extLst>
              <a:ext uri="{FF2B5EF4-FFF2-40B4-BE49-F238E27FC236}">
                <a16:creationId xmlns:a16="http://schemas.microsoft.com/office/drawing/2014/main" id="{39A368AA-618A-4D3D-ABD9-524E74DC7B06}"/>
              </a:ext>
            </a:extLst>
          </p:cNvPr>
          <p:cNvSpPr txBox="1"/>
          <p:nvPr/>
        </p:nvSpPr>
        <p:spPr>
          <a:xfrm>
            <a:off x="1629529" y="5330863"/>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Thursday</a:t>
            </a:r>
          </a:p>
        </p:txBody>
      </p:sp>
      <p:sp>
        <p:nvSpPr>
          <p:cNvPr id="58" name="TextBox 57">
            <a:extLst>
              <a:ext uri="{FF2B5EF4-FFF2-40B4-BE49-F238E27FC236}">
                <a16:creationId xmlns:a16="http://schemas.microsoft.com/office/drawing/2014/main" id="{41895BFA-B21D-452B-9F62-FFC22CD3DFE4}"/>
              </a:ext>
            </a:extLst>
          </p:cNvPr>
          <p:cNvSpPr txBox="1"/>
          <p:nvPr/>
        </p:nvSpPr>
        <p:spPr>
          <a:xfrm>
            <a:off x="4478228" y="5344310"/>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What?</a:t>
            </a:r>
          </a:p>
        </p:txBody>
      </p:sp>
      <p:sp>
        <p:nvSpPr>
          <p:cNvPr id="59" name="TextBox 58">
            <a:extLst>
              <a:ext uri="{FF2B5EF4-FFF2-40B4-BE49-F238E27FC236}">
                <a16:creationId xmlns:a16="http://schemas.microsoft.com/office/drawing/2014/main" id="{87383278-898D-4FDB-A175-9F2FE65471E2}"/>
              </a:ext>
            </a:extLst>
          </p:cNvPr>
          <p:cNvSpPr txBox="1"/>
          <p:nvPr/>
        </p:nvSpPr>
        <p:spPr>
          <a:xfrm>
            <a:off x="7243533" y="5335069"/>
            <a:ext cx="3176420"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it is (trait)</a:t>
            </a:r>
          </a:p>
        </p:txBody>
      </p:sp>
      <p:sp>
        <p:nvSpPr>
          <p:cNvPr id="60" name="TextBox 59">
            <a:extLst>
              <a:ext uri="{FF2B5EF4-FFF2-40B4-BE49-F238E27FC236}">
                <a16:creationId xmlns:a16="http://schemas.microsoft.com/office/drawing/2014/main" id="{8DD38733-EF38-499D-BA75-E782CAD63F81}"/>
              </a:ext>
            </a:extLst>
          </p:cNvPr>
          <p:cNvSpPr txBox="1"/>
          <p:nvPr/>
        </p:nvSpPr>
        <p:spPr>
          <a:xfrm>
            <a:off x="1683317" y="4502043"/>
            <a:ext cx="2986004"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day</a:t>
            </a:r>
          </a:p>
        </p:txBody>
      </p:sp>
      <p:sp>
        <p:nvSpPr>
          <p:cNvPr id="61" name="TextBox 60">
            <a:extLst>
              <a:ext uri="{FF2B5EF4-FFF2-40B4-BE49-F238E27FC236}">
                <a16:creationId xmlns:a16="http://schemas.microsoft.com/office/drawing/2014/main" id="{76167289-8294-4FA0-9F3E-BF0D36E604FA}"/>
              </a:ext>
            </a:extLst>
          </p:cNvPr>
          <p:cNvSpPr txBox="1"/>
          <p:nvPr/>
        </p:nvSpPr>
        <p:spPr>
          <a:xfrm>
            <a:off x="4497899" y="4528936"/>
            <a:ext cx="3395810"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Friday</a:t>
            </a:r>
          </a:p>
        </p:txBody>
      </p:sp>
      <p:sp>
        <p:nvSpPr>
          <p:cNvPr id="62" name="TextBox 61">
            <a:extLst>
              <a:ext uri="{FF2B5EF4-FFF2-40B4-BE49-F238E27FC236}">
                <a16:creationId xmlns:a16="http://schemas.microsoft.com/office/drawing/2014/main" id="{FBC57473-E3A2-435E-A055-42C4F8EE2643}"/>
              </a:ext>
            </a:extLst>
          </p:cNvPr>
          <p:cNvSpPr txBox="1"/>
          <p:nvPr/>
        </p:nvSpPr>
        <p:spPr>
          <a:xfrm>
            <a:off x="7336246" y="4518179"/>
            <a:ext cx="3395810"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Sunday</a:t>
            </a:r>
          </a:p>
        </p:txBody>
      </p:sp>
      <p:sp>
        <p:nvSpPr>
          <p:cNvPr id="63" name="TextBox 62">
            <a:extLst>
              <a:ext uri="{FF2B5EF4-FFF2-40B4-BE49-F238E27FC236}">
                <a16:creationId xmlns:a16="http://schemas.microsoft.com/office/drawing/2014/main" id="{FA16178E-0402-4BF6-B3F2-A9D713ECDA2C}"/>
              </a:ext>
            </a:extLst>
          </p:cNvPr>
          <p:cNvSpPr txBox="1"/>
          <p:nvPr/>
        </p:nvSpPr>
        <p:spPr>
          <a:xfrm>
            <a:off x="1653592" y="3730670"/>
            <a:ext cx="3052939"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How?</a:t>
            </a:r>
          </a:p>
        </p:txBody>
      </p:sp>
      <p:sp>
        <p:nvSpPr>
          <p:cNvPr id="64" name="TextBox 63">
            <a:extLst>
              <a:ext uri="{FF2B5EF4-FFF2-40B4-BE49-F238E27FC236}">
                <a16:creationId xmlns:a16="http://schemas.microsoft.com/office/drawing/2014/main" id="{58418F5C-B43A-4423-942B-911AD170E6A3}"/>
              </a:ext>
            </a:extLst>
          </p:cNvPr>
          <p:cNvSpPr txBox="1"/>
          <p:nvPr/>
        </p:nvSpPr>
        <p:spPr>
          <a:xfrm>
            <a:off x="4446245" y="3709432"/>
            <a:ext cx="1992140"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I am (state)</a:t>
            </a:r>
          </a:p>
        </p:txBody>
      </p:sp>
      <p:sp>
        <p:nvSpPr>
          <p:cNvPr id="65" name="TextBox 64">
            <a:extLst>
              <a:ext uri="{FF2B5EF4-FFF2-40B4-BE49-F238E27FC236}">
                <a16:creationId xmlns:a16="http://schemas.microsoft.com/office/drawing/2014/main" id="{C3233C84-FF70-4599-B928-36B7AE435A89}"/>
              </a:ext>
            </a:extLst>
          </p:cNvPr>
          <p:cNvSpPr txBox="1"/>
          <p:nvPr/>
        </p:nvSpPr>
        <p:spPr>
          <a:xfrm>
            <a:off x="7261487" y="3700479"/>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today</a:t>
            </a:r>
          </a:p>
        </p:txBody>
      </p:sp>
      <p:sp>
        <p:nvSpPr>
          <p:cNvPr id="66" name="TextBox 65">
            <a:extLst>
              <a:ext uri="{FF2B5EF4-FFF2-40B4-BE49-F238E27FC236}">
                <a16:creationId xmlns:a16="http://schemas.microsoft.com/office/drawing/2014/main" id="{A8861461-4CFE-4483-A6E9-86D0F6B03705}"/>
              </a:ext>
            </a:extLst>
          </p:cNvPr>
          <p:cNvSpPr txBox="1"/>
          <p:nvPr/>
        </p:nvSpPr>
        <p:spPr>
          <a:xfrm>
            <a:off x="1700835" y="2916705"/>
            <a:ext cx="266623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sad</a:t>
            </a:r>
          </a:p>
        </p:txBody>
      </p:sp>
      <p:sp>
        <p:nvSpPr>
          <p:cNvPr id="67" name="TextBox 66">
            <a:extLst>
              <a:ext uri="{FF2B5EF4-FFF2-40B4-BE49-F238E27FC236}">
                <a16:creationId xmlns:a16="http://schemas.microsoft.com/office/drawing/2014/main" id="{55F70AD6-29C0-4F2C-857D-0A521A6D66A1}"/>
              </a:ext>
            </a:extLst>
          </p:cNvPr>
          <p:cNvSpPr txBox="1"/>
          <p:nvPr/>
        </p:nvSpPr>
        <p:spPr>
          <a:xfrm>
            <a:off x="4446245" y="2897944"/>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happy</a:t>
            </a:r>
          </a:p>
        </p:txBody>
      </p:sp>
      <p:sp>
        <p:nvSpPr>
          <p:cNvPr id="68" name="TextBox 67">
            <a:extLst>
              <a:ext uri="{FF2B5EF4-FFF2-40B4-BE49-F238E27FC236}">
                <a16:creationId xmlns:a16="http://schemas.microsoft.com/office/drawing/2014/main" id="{DD928161-E94E-4EB1-8FEE-20C90FBC56F1}"/>
              </a:ext>
            </a:extLst>
          </p:cNvPr>
          <p:cNvSpPr txBox="1"/>
          <p:nvPr/>
        </p:nvSpPr>
        <p:spPr>
          <a:xfrm>
            <a:off x="7325891" y="2895159"/>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lost</a:t>
            </a:r>
          </a:p>
        </p:txBody>
      </p:sp>
      <p:sp>
        <p:nvSpPr>
          <p:cNvPr id="69" name="TextBox 68">
            <a:extLst>
              <a:ext uri="{FF2B5EF4-FFF2-40B4-BE49-F238E27FC236}">
                <a16:creationId xmlns:a16="http://schemas.microsoft.com/office/drawing/2014/main" id="{56DBEF87-D4F2-43C9-8141-8F055EECADD4}"/>
              </a:ext>
            </a:extLst>
          </p:cNvPr>
          <p:cNvSpPr txBox="1"/>
          <p:nvPr/>
        </p:nvSpPr>
        <p:spPr>
          <a:xfrm>
            <a:off x="1677657" y="2075690"/>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I am (trait)</a:t>
            </a:r>
          </a:p>
        </p:txBody>
      </p:sp>
      <p:sp>
        <p:nvSpPr>
          <p:cNvPr id="70" name="TextBox 69">
            <a:extLst>
              <a:ext uri="{FF2B5EF4-FFF2-40B4-BE49-F238E27FC236}">
                <a16:creationId xmlns:a16="http://schemas.microsoft.com/office/drawing/2014/main" id="{5127D2B7-769C-489F-B9C0-0F47DDDA2AF8}"/>
              </a:ext>
            </a:extLst>
          </p:cNvPr>
          <p:cNvSpPr txBox="1"/>
          <p:nvPr/>
        </p:nvSpPr>
        <p:spPr>
          <a:xfrm>
            <a:off x="4477927" y="2102140"/>
            <a:ext cx="277649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now</a:t>
            </a:r>
          </a:p>
        </p:txBody>
      </p:sp>
      <p:sp>
        <p:nvSpPr>
          <p:cNvPr id="71" name="TextBox 70">
            <a:extLst>
              <a:ext uri="{FF2B5EF4-FFF2-40B4-BE49-F238E27FC236}">
                <a16:creationId xmlns:a16="http://schemas.microsoft.com/office/drawing/2014/main" id="{7A46FF6A-A09D-4670-B5AF-5C3070408AB2}"/>
              </a:ext>
            </a:extLst>
          </p:cNvPr>
          <p:cNvSpPr txBox="1"/>
          <p:nvPr/>
        </p:nvSpPr>
        <p:spPr>
          <a:xfrm>
            <a:off x="7309748" y="2094268"/>
            <a:ext cx="2929760"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you are (trait)</a:t>
            </a:r>
          </a:p>
        </p:txBody>
      </p:sp>
      <p:sp>
        <p:nvSpPr>
          <p:cNvPr id="72" name="TextBox 71">
            <a:extLst>
              <a:ext uri="{FF2B5EF4-FFF2-40B4-BE49-F238E27FC236}">
                <a16:creationId xmlns:a16="http://schemas.microsoft.com/office/drawing/2014/main" id="{1D4A8D16-FCC6-43EE-AF2E-C57A2F0F2069}"/>
              </a:ext>
            </a:extLst>
          </p:cNvPr>
          <p:cNvSpPr txBox="1"/>
          <p:nvPr/>
        </p:nvSpPr>
        <p:spPr>
          <a:xfrm>
            <a:off x="1677656" y="1286662"/>
            <a:ext cx="259997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you are (state)</a:t>
            </a:r>
          </a:p>
        </p:txBody>
      </p:sp>
      <p:sp>
        <p:nvSpPr>
          <p:cNvPr id="73" name="TextBox 72">
            <a:extLst>
              <a:ext uri="{FF2B5EF4-FFF2-40B4-BE49-F238E27FC236}">
                <a16:creationId xmlns:a16="http://schemas.microsoft.com/office/drawing/2014/main" id="{2DD5474E-7DA4-4EF6-83E7-22A5425633E8}"/>
              </a:ext>
            </a:extLst>
          </p:cNvPr>
          <p:cNvSpPr txBox="1"/>
          <p:nvPr/>
        </p:nvSpPr>
        <p:spPr>
          <a:xfrm>
            <a:off x="4459121" y="1290052"/>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here</a:t>
            </a:r>
          </a:p>
        </p:txBody>
      </p:sp>
      <p:sp>
        <p:nvSpPr>
          <p:cNvPr id="74" name="TextBox 73">
            <a:extLst>
              <a:ext uri="{FF2B5EF4-FFF2-40B4-BE49-F238E27FC236}">
                <a16:creationId xmlns:a16="http://schemas.microsoft.com/office/drawing/2014/main" id="{4804BC3F-0A96-4243-B7B7-F66FE2556AA1}"/>
              </a:ext>
            </a:extLst>
          </p:cNvPr>
          <p:cNvSpPr txBox="1"/>
          <p:nvPr/>
        </p:nvSpPr>
        <p:spPr>
          <a:xfrm>
            <a:off x="7252617" y="1310005"/>
            <a:ext cx="2599974"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Where?</a:t>
            </a:r>
          </a:p>
        </p:txBody>
      </p:sp>
      <p:sp>
        <p:nvSpPr>
          <p:cNvPr id="2" name="Title 1">
            <a:extLst>
              <a:ext uri="{FF2B5EF4-FFF2-40B4-BE49-F238E27FC236}">
                <a16:creationId xmlns:a16="http://schemas.microsoft.com/office/drawing/2014/main" id="{68AF82B4-B071-97A4-893B-A74E79B86212}"/>
              </a:ext>
            </a:extLst>
          </p:cNvPr>
          <p:cNvSpPr txBox="1">
            <a:spLocks/>
          </p:cNvSpPr>
          <p:nvPr/>
        </p:nvSpPr>
        <p:spPr>
          <a:xfrm>
            <a:off x="10367858" y="704167"/>
            <a:ext cx="1698356" cy="403881"/>
          </a:xfrm>
          <a:prstGeom prst="rect">
            <a:avLst/>
          </a:prstGeom>
          <a:solidFill>
            <a:schemeClr val="bg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1000" b="1">
                <a:solidFill>
                  <a:schemeClr val="bg1"/>
                </a:solidFill>
                <a:latin typeface="Century Gothic" panose="020B0502020202020204" pitchFamily="34" charset="0"/>
              </a:rPr>
              <a:t>vocabulario</a:t>
            </a:r>
            <a:endParaRPr lang="en-GB" sz="1000" b="1" dirty="0">
              <a:solidFill>
                <a:schemeClr val="bg1"/>
              </a:solidFill>
              <a:latin typeface="Century Gothic" panose="020B0502020202020204" pitchFamily="34" charset="0"/>
            </a:endParaRPr>
          </a:p>
        </p:txBody>
      </p:sp>
      <p:sp>
        <p:nvSpPr>
          <p:cNvPr id="3" name="Title 1">
            <a:extLst>
              <a:ext uri="{FF2B5EF4-FFF2-40B4-BE49-F238E27FC236}">
                <a16:creationId xmlns:a16="http://schemas.microsoft.com/office/drawing/2014/main" id="{AF36DFBB-F2A5-CE16-DCBE-56C9D3F45A8B}"/>
              </a:ext>
            </a:extLst>
          </p:cNvPr>
          <p:cNvSpPr txBox="1">
            <a:spLocks/>
          </p:cNvSpPr>
          <p:nvPr/>
        </p:nvSpPr>
        <p:spPr>
          <a:xfrm>
            <a:off x="10391409" y="1112999"/>
            <a:ext cx="1800591" cy="277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800">
                <a:solidFill>
                  <a:schemeClr val="bg1"/>
                </a:solidFill>
                <a:latin typeface="Century Gothic" panose="020B0502020202020204" pitchFamily="34" charset="0"/>
              </a:rPr>
              <a:t>vocabulario</a:t>
            </a:r>
            <a:endParaRPr lang="en-GB" sz="800" dirty="0">
              <a:solidFill>
                <a:schemeClr val="bg1"/>
              </a:solidFill>
              <a:latin typeface="Century Gothic" panose="020B0502020202020204" pitchFamily="34" charset="0"/>
            </a:endParaRPr>
          </a:p>
        </p:txBody>
      </p:sp>
      <p:sp>
        <p:nvSpPr>
          <p:cNvPr id="4" name="Title 1">
            <a:extLst>
              <a:ext uri="{FF2B5EF4-FFF2-40B4-BE49-F238E27FC236}">
                <a16:creationId xmlns:a16="http://schemas.microsoft.com/office/drawing/2014/main" id="{6263D3EE-3F16-9DF0-EFAC-6A7F94C6E0B2}"/>
              </a:ext>
            </a:extLst>
          </p:cNvPr>
          <p:cNvSpPr txBox="1">
            <a:spLocks/>
          </p:cNvSpPr>
          <p:nvPr/>
        </p:nvSpPr>
        <p:spPr>
          <a:xfrm>
            <a:off x="10391409" y="1112999"/>
            <a:ext cx="1800591" cy="277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a:solidFill>
                  <a:schemeClr val="bg1"/>
                </a:solidFill>
                <a:latin typeface="Century Gothic" panose="020B0502020202020204" pitchFamily="34" charset="0"/>
              </a:rPr>
              <a:t>vocabulario</a:t>
            </a:r>
            <a:endParaRPr lang="en-GB" sz="2000" dirty="0">
              <a:solidFill>
                <a:schemeClr val="bg1"/>
              </a:solidFill>
              <a:latin typeface="Century Gothic" panose="020B0502020202020204" pitchFamily="34" charset="0"/>
            </a:endParaRPr>
          </a:p>
        </p:txBody>
      </p:sp>
      <p:sp>
        <p:nvSpPr>
          <p:cNvPr id="5" name="Title 1">
            <a:extLst>
              <a:ext uri="{FF2B5EF4-FFF2-40B4-BE49-F238E27FC236}">
                <a16:creationId xmlns:a16="http://schemas.microsoft.com/office/drawing/2014/main" id="{78450A0A-0C7F-F485-BC23-0EF640528C4F}"/>
              </a:ext>
            </a:extLst>
          </p:cNvPr>
          <p:cNvSpPr txBox="1">
            <a:spLocks/>
          </p:cNvSpPr>
          <p:nvPr/>
        </p:nvSpPr>
        <p:spPr>
          <a:xfrm>
            <a:off x="10391409" y="1112999"/>
            <a:ext cx="1800591" cy="277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a:solidFill>
                  <a:schemeClr val="bg1"/>
                </a:solidFill>
                <a:latin typeface="Century Gothic" panose="020B0502020202020204" pitchFamily="34" charset="0"/>
              </a:rPr>
              <a:t>vocabulario</a:t>
            </a:r>
            <a:endParaRPr lang="en-GB" sz="2000" dirty="0">
              <a:solidFill>
                <a:schemeClr val="bg1"/>
              </a:solidFill>
              <a:latin typeface="Century Gothic" panose="020B0502020202020204" pitchFamily="34" charset="0"/>
            </a:endParaRPr>
          </a:p>
        </p:txBody>
      </p:sp>
      <p:sp>
        <p:nvSpPr>
          <p:cNvPr id="6" name="Title 1">
            <a:extLst>
              <a:ext uri="{FF2B5EF4-FFF2-40B4-BE49-F238E27FC236}">
                <a16:creationId xmlns:a16="http://schemas.microsoft.com/office/drawing/2014/main" id="{4EBB58EE-04C8-9E10-B2D6-E06B5C96ED20}"/>
              </a:ext>
            </a:extLst>
          </p:cNvPr>
          <p:cNvSpPr txBox="1">
            <a:spLocks/>
          </p:cNvSpPr>
          <p:nvPr/>
        </p:nvSpPr>
        <p:spPr>
          <a:xfrm>
            <a:off x="10293466" y="1113811"/>
            <a:ext cx="1690854" cy="30689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pic>
        <p:nvPicPr>
          <p:cNvPr id="7" name="Picture 2" descr="Brain, Idea, Think, Creativity">
            <a:extLst>
              <a:ext uri="{FF2B5EF4-FFF2-40B4-BE49-F238E27FC236}">
                <a16:creationId xmlns:a16="http://schemas.microsoft.com/office/drawing/2014/main" id="{2046CE7D-BEEC-4D34-3979-B09C9E6505F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556" t="10325" r="10357" b="12587"/>
          <a:stretch/>
        </p:blipFill>
        <p:spPr bwMode="auto">
          <a:xfrm>
            <a:off x="10898523" y="219742"/>
            <a:ext cx="912044" cy="790770"/>
          </a:xfrm>
          <a:prstGeom prst="ellipse">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2B6C334B-A0AC-E3AA-A233-E3756939ABA3}"/>
              </a:ext>
            </a:extLst>
          </p:cNvPr>
          <p:cNvGrpSpPr/>
          <p:nvPr/>
        </p:nvGrpSpPr>
        <p:grpSpPr>
          <a:xfrm>
            <a:off x="11451476" y="122597"/>
            <a:ext cx="558874" cy="400110"/>
            <a:chOff x="9220105" y="1815321"/>
            <a:chExt cx="751629" cy="522707"/>
          </a:xfrm>
        </p:grpSpPr>
        <p:pic>
          <p:nvPicPr>
            <p:cNvPr id="9" name="Picture 22" descr="Free Bubble Speech vector and picture">
              <a:extLst>
                <a:ext uri="{FF2B5EF4-FFF2-40B4-BE49-F238E27FC236}">
                  <a16:creationId xmlns:a16="http://schemas.microsoft.com/office/drawing/2014/main" id="{58607B64-DC65-007E-EBDA-E75FDEAAF41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20105" y="1815321"/>
              <a:ext cx="751629" cy="52270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692069D-8A3D-6EAC-6308-2F511BCE677A}"/>
                </a:ext>
              </a:extLst>
            </p:cNvPr>
            <p:cNvSpPr txBox="1"/>
            <p:nvPr/>
          </p:nvSpPr>
          <p:spPr>
            <a:xfrm>
              <a:off x="9230353" y="1855140"/>
              <a:ext cx="609462" cy="307777"/>
            </a:xfrm>
            <a:prstGeom prst="rect">
              <a:avLst/>
            </a:prstGeom>
            <a:noFill/>
          </p:spPr>
          <p:txBody>
            <a:bodyPr wrap="none" rtlCol="0">
              <a:spAutoFit/>
            </a:bodyPr>
            <a:lstStyle/>
            <a:p>
              <a:r>
                <a:rPr lang="en-GB" dirty="0">
                  <a:latin typeface="Dreaming Outloud Script Pro" panose="03050502040304050704" pitchFamily="66" charset="0"/>
                  <a:cs typeface="Dreaming Outloud Script Pro" panose="03050502040304050704" pitchFamily="66" charset="0"/>
                </a:rPr>
                <a:t>a </a:t>
              </a:r>
              <a:r>
                <a:rPr lang="en-GB" dirty="0">
                  <a:latin typeface="Dreaming Outloud Pro" panose="03050502040302030504" pitchFamily="66" charset="0"/>
                  <a:cs typeface="Dreaming Outloud Pro" panose="03050502040302030504" pitchFamily="66" charset="0"/>
                </a:rPr>
                <a:t>b</a:t>
              </a:r>
              <a:r>
                <a:rPr lang="en-GB" dirty="0">
                  <a:latin typeface="Dreaming Outloud Script Pro" panose="03050502040304050704" pitchFamily="66" charset="0"/>
                  <a:cs typeface="Dreaming Outloud Script Pro" panose="03050502040304050704" pitchFamily="66" charset="0"/>
                </a:rPr>
                <a:t> ñ</a:t>
              </a:r>
            </a:p>
          </p:txBody>
        </p:sp>
      </p:grpSp>
      <p:sp>
        <p:nvSpPr>
          <p:cNvPr id="12" name="Title 11">
            <a:extLst>
              <a:ext uri="{FF2B5EF4-FFF2-40B4-BE49-F238E27FC236}">
                <a16:creationId xmlns:a16="http://schemas.microsoft.com/office/drawing/2014/main" id="{92182999-BD87-4250-428C-FE5EFA7EEFFD}"/>
              </a:ext>
            </a:extLst>
          </p:cNvPr>
          <p:cNvSpPr txBox="1">
            <a:spLocks/>
          </p:cNvSpPr>
          <p:nvPr/>
        </p:nvSpPr>
        <p:spPr>
          <a:xfrm>
            <a:off x="10145486" y="1061448"/>
            <a:ext cx="1958040" cy="414523"/>
          </a:xfrm>
          <a:prstGeom prst="rect">
            <a:avLst/>
          </a:prstGeom>
          <a:solidFill>
            <a:srgbClr val="D1F3FF"/>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dirty="0">
                <a:solidFill>
                  <a:srgbClr val="002060"/>
                </a:solidFill>
                <a:latin typeface="Century Gothic" panose="020B0502020202020204" pitchFamily="34" charset="0"/>
              </a:rPr>
              <a:t>vocabulario</a:t>
            </a:r>
          </a:p>
        </p:txBody>
      </p:sp>
      <p:pic>
        <p:nvPicPr>
          <p:cNvPr id="13" name="Graphic 12" descr="Teacher">
            <a:extLst>
              <a:ext uri="{FF2B5EF4-FFF2-40B4-BE49-F238E27FC236}">
                <a16:creationId xmlns:a16="http://schemas.microsoft.com/office/drawing/2014/main" id="{3753C7B1-2745-C863-16E8-1587C31F520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7942" y="37709"/>
            <a:ext cx="914400" cy="914400"/>
          </a:xfrm>
          <a:prstGeom prst="rect">
            <a:avLst/>
          </a:prstGeom>
        </p:spPr>
      </p:pic>
      <p:sp>
        <p:nvSpPr>
          <p:cNvPr id="14" name="Speech Bubble: Rectangle with Corners Rounded 13">
            <a:extLst>
              <a:ext uri="{FF2B5EF4-FFF2-40B4-BE49-F238E27FC236}">
                <a16:creationId xmlns:a16="http://schemas.microsoft.com/office/drawing/2014/main" id="{2D0BABE2-D70B-90C9-3E9E-2EA94BDFCCE4}"/>
              </a:ext>
            </a:extLst>
          </p:cNvPr>
          <p:cNvSpPr/>
          <p:nvPr/>
        </p:nvSpPr>
        <p:spPr>
          <a:xfrm>
            <a:off x="1084267" y="178478"/>
            <a:ext cx="4041104" cy="533859"/>
          </a:xfrm>
          <a:prstGeom prst="wedgeRoundRectCallout">
            <a:avLst>
              <a:gd name="adj1" fmla="val -56616"/>
              <a:gd name="adj2" fmla="val 9306"/>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Century Gothic" panose="020B0502020202020204" pitchFamily="34" charset="0"/>
              </a:rPr>
              <a:t>Escribe en inglés 📝.</a:t>
            </a:r>
          </a:p>
        </p:txBody>
      </p:sp>
      <p:sp>
        <p:nvSpPr>
          <p:cNvPr id="15" name="TextBox 14">
            <a:extLst>
              <a:ext uri="{FF2B5EF4-FFF2-40B4-BE49-F238E27FC236}">
                <a16:creationId xmlns:a16="http://schemas.microsoft.com/office/drawing/2014/main" id="{CCB79E82-B30A-8FFB-EDC3-C8C7471DFDEA}"/>
              </a:ext>
            </a:extLst>
          </p:cNvPr>
          <p:cNvSpPr txBox="1"/>
          <p:nvPr/>
        </p:nvSpPr>
        <p:spPr>
          <a:xfrm>
            <a:off x="5050409" y="196438"/>
            <a:ext cx="55924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least15 points?</a:t>
            </a:r>
          </a:p>
        </p:txBody>
      </p:sp>
    </p:spTree>
    <p:extLst>
      <p:ext uri="{BB962C8B-B14F-4D97-AF65-F5344CB8AC3E}">
        <p14:creationId xmlns:p14="http://schemas.microsoft.com/office/powerpoint/2010/main" val="141926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21" descr="background rectangle"/>
          <p:cNvSpPr/>
          <p:nvPr/>
        </p:nvSpPr>
        <p:spPr>
          <a:xfrm>
            <a:off x="0" y="0"/>
            <a:ext cx="4350984" cy="6858000"/>
          </a:xfrm>
          <a:prstGeom prst="rect">
            <a:avLst/>
          </a:prstGeom>
          <a:solidFill>
            <a:srgbClr val="FF111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entury Gothic"/>
              <a:ea typeface="Century Gothic"/>
              <a:cs typeface="Century Gothic"/>
              <a:sym typeface="Century Gothic"/>
            </a:endParaRPr>
          </a:p>
        </p:txBody>
      </p:sp>
      <p:pic>
        <p:nvPicPr>
          <p:cNvPr id="420" name="Google Shape;420;p21"/>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421" name="Google Shape;421;p21"/>
          <p:cNvSpPr/>
          <p:nvPr/>
        </p:nvSpPr>
        <p:spPr>
          <a:xfrm>
            <a:off x="6368181" y="4552388"/>
            <a:ext cx="3214451"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3333"/>
              </a:buClr>
              <a:buSzPts val="9600"/>
              <a:buFont typeface="Arial"/>
              <a:buNone/>
            </a:pPr>
            <a:r>
              <a:rPr lang="en-GB" sz="9600" b="1" i="0" u="none" strike="noStrike" cap="none" dirty="0" err="1">
                <a:solidFill>
                  <a:srgbClr val="FF3333"/>
                </a:solidFill>
                <a:latin typeface="Modern Love" panose="04090805081005020601" pitchFamily="82" charset="0"/>
                <a:sym typeface="Arial"/>
              </a:rPr>
              <a:t>rojo</a:t>
            </a:r>
            <a:endParaRPr dirty="0">
              <a:latin typeface="Modern Love" panose="04090805081005020601" pitchFamily="82" charset="0"/>
            </a:endParaRPr>
          </a:p>
        </p:txBody>
      </p:sp>
      <p:sp>
        <p:nvSpPr>
          <p:cNvPr id="2" name="Title 1">
            <a:extLst>
              <a:ext uri="{FF2B5EF4-FFF2-40B4-BE49-F238E27FC236}">
                <a16:creationId xmlns:a16="http://schemas.microsoft.com/office/drawing/2014/main" id="{904F55C3-A2F8-4910-ADD9-148ED941E651}"/>
              </a:ext>
            </a:extLst>
          </p:cNvPr>
          <p:cNvSpPr>
            <a:spLocks noGrp="1"/>
          </p:cNvSpPr>
          <p:nvPr>
            <p:ph type="title"/>
          </p:nvPr>
        </p:nvSpPr>
        <p:spPr>
          <a:xfrm rot="20356302">
            <a:off x="187038" y="2904693"/>
            <a:ext cx="3976907" cy="1325563"/>
          </a:xfrm>
        </p:spPr>
        <p:txBody>
          <a:bodyPr>
            <a:normAutofit/>
          </a:bodyPr>
          <a:lstStyle/>
          <a:p>
            <a:pPr lvl="0" algn="ctr">
              <a:lnSpc>
                <a:spcPct val="100000"/>
              </a:lnSpc>
            </a:pPr>
            <a:r>
              <a:rPr lang="en-GB" sz="8000" b="1" dirty="0">
                <a:solidFill>
                  <a:srgbClr val="FFFFFF"/>
                </a:solidFill>
                <a:latin typeface="Segoe Print" panose="02000600000000000000" pitchFamily="2" charset="0"/>
                <a:cs typeface="Arial" panose="020B0604020202020204" pitchFamily="34" charset="0"/>
                <a:sym typeface="Arial"/>
              </a:rPr>
              <a:t>¡</a:t>
            </a:r>
            <a:r>
              <a:rPr lang="en-GB" sz="8000" b="1" dirty="0" err="1">
                <a:solidFill>
                  <a:srgbClr val="FFFFFF"/>
                </a:solidFill>
                <a:latin typeface="Segoe Print" panose="02000600000000000000" pitchFamily="2" charset="0"/>
                <a:cs typeface="Arial" panose="020B0604020202020204" pitchFamily="34" charset="0"/>
                <a:sym typeface="Arial"/>
              </a:rPr>
              <a:t>adiós</a:t>
            </a:r>
            <a:r>
              <a:rPr lang="en-GB" sz="8000" b="1" dirty="0">
                <a:solidFill>
                  <a:srgbClr val="FFFFFF"/>
                </a:solidFill>
                <a:latin typeface="Segoe Print" panose="02000600000000000000" pitchFamily="2" charset="0"/>
                <a:cs typeface="Arial" panose="020B0604020202020204" pitchFamily="34" charset="0"/>
                <a:sym typeface="Arial"/>
              </a:rPr>
              <a:t>!</a:t>
            </a: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4A022-6D77-4C4E-89F8-D17BCA4E29EE}"/>
              </a:ext>
            </a:extLst>
          </p:cNvPr>
          <p:cNvSpPr>
            <a:spLocks noGrp="1"/>
          </p:cNvSpPr>
          <p:nvPr>
            <p:ph type="title"/>
          </p:nvPr>
        </p:nvSpPr>
        <p:spPr>
          <a:xfrm>
            <a:off x="10312400" y="1049866"/>
            <a:ext cx="1523999" cy="406402"/>
          </a:xfrm>
          <a:solidFill>
            <a:srgbClr val="FF0066"/>
          </a:solidFill>
        </p:spPr>
        <p:txBody>
          <a:bodyPr>
            <a:normAutofit/>
          </a:bodyPr>
          <a:lstStyle/>
          <a:p>
            <a:r>
              <a:rPr lang="en-GB" sz="2000" b="1" i="0" u="none" strike="noStrike" cap="none" dirty="0" err="1">
                <a:solidFill>
                  <a:schemeClr val="bg1"/>
                </a:solidFill>
                <a:latin typeface="Century Gothic"/>
                <a:ea typeface="Century Gothic"/>
                <a:cs typeface="Century Gothic"/>
                <a:sym typeface="Century Gothic"/>
              </a:rPr>
              <a:t>pronunciar</a:t>
            </a:r>
            <a:endParaRPr lang="en-GB" sz="2000" dirty="0">
              <a:solidFill>
                <a:schemeClr val="bg1"/>
              </a:solidFill>
            </a:endParaRPr>
          </a:p>
        </p:txBody>
      </p:sp>
      <p:pic>
        <p:nvPicPr>
          <p:cNvPr id="3" name="Google Shape;111;p3" descr="Speech Icon, Voice, Talking, Audio, Speech">
            <a:extLst>
              <a:ext uri="{FF2B5EF4-FFF2-40B4-BE49-F238E27FC236}">
                <a16:creationId xmlns:a16="http://schemas.microsoft.com/office/drawing/2014/main" id="{73B89F34-3C74-4B21-9F34-8F2C9EBD69FE}"/>
              </a:ext>
            </a:extLst>
          </p:cNvPr>
          <p:cNvPicPr preferRelativeResize="0"/>
          <p:nvPr/>
        </p:nvPicPr>
        <p:blipFill rotWithShape="1">
          <a:blip r:embed="rId3">
            <a:alphaModFix/>
          </a:blip>
          <a:srcRect/>
          <a:stretch/>
        </p:blipFill>
        <p:spPr>
          <a:xfrm>
            <a:off x="10763735" y="152022"/>
            <a:ext cx="776168" cy="776168"/>
          </a:xfrm>
          <a:prstGeom prst="rect">
            <a:avLst/>
          </a:prstGeom>
          <a:noFill/>
          <a:ln>
            <a:noFill/>
          </a:ln>
        </p:spPr>
      </p:pic>
      <p:pic>
        <p:nvPicPr>
          <p:cNvPr id="20" name="Picture 2" descr="Matrimonial Bed, Bed, Marriage Bed, Marital Bed">
            <a:extLst>
              <a:ext uri="{FF2B5EF4-FFF2-40B4-BE49-F238E27FC236}">
                <a16:creationId xmlns:a16="http://schemas.microsoft.com/office/drawing/2014/main" id="{AF3B4835-5D0E-4D55-9F90-508066DA56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8013" y="538013"/>
            <a:ext cx="2554806" cy="157546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ockroach, Insect, Ugly, Bug">
            <a:extLst>
              <a:ext uri="{FF2B5EF4-FFF2-40B4-BE49-F238E27FC236}">
                <a16:creationId xmlns:a16="http://schemas.microsoft.com/office/drawing/2014/main" id="{32E4C131-50C1-4483-AC10-D2384973DD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74306" y="4019467"/>
            <a:ext cx="1808508" cy="2354658"/>
          </a:xfrm>
          <a:prstGeom prst="rect">
            <a:avLst/>
          </a:prstGeom>
          <a:noFill/>
          <a:extLst>
            <a:ext uri="{909E8E84-426E-40DD-AFC4-6F175D3DCCD1}">
              <a14:hiddenFill xmlns:a14="http://schemas.microsoft.com/office/drawing/2010/main">
                <a:solidFill>
                  <a:srgbClr val="FFFFFF"/>
                </a:solidFill>
              </a14:hiddenFill>
            </a:ext>
          </a:extLst>
        </p:spPr>
      </p:pic>
      <p:sp>
        <p:nvSpPr>
          <p:cNvPr id="22" name="Google Shape;138;p6">
            <a:extLst>
              <a:ext uri="{FF2B5EF4-FFF2-40B4-BE49-F238E27FC236}">
                <a16:creationId xmlns:a16="http://schemas.microsoft.com/office/drawing/2014/main" id="{2AD37C22-FD6C-4E40-B6A8-A2CC66B70347}"/>
              </a:ext>
            </a:extLst>
          </p:cNvPr>
          <p:cNvSpPr txBox="1"/>
          <p:nvPr/>
        </p:nvSpPr>
        <p:spPr>
          <a:xfrm>
            <a:off x="498828" y="439432"/>
            <a:ext cx="4572000"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1500"/>
              <a:buFont typeface="Century Gothic"/>
              <a:buNone/>
            </a:pPr>
            <a:r>
              <a:rPr lang="en-GB" sz="8800" b="1" i="0" u="none" strike="noStrike" cap="none" dirty="0">
                <a:solidFill>
                  <a:srgbClr val="002060"/>
                </a:solidFill>
                <a:latin typeface="Century Gothic"/>
                <a:ea typeface="Century Gothic"/>
                <a:cs typeface="Century Gothic"/>
                <a:sym typeface="Century Gothic"/>
              </a:rPr>
              <a:t>[ca]</a:t>
            </a:r>
            <a:endParaRPr sz="8800" b="1" i="0" u="none" strike="noStrike" cap="none" dirty="0">
              <a:solidFill>
                <a:srgbClr val="000000"/>
              </a:solidFill>
              <a:latin typeface="Calibri"/>
              <a:ea typeface="Calibri"/>
              <a:cs typeface="Calibri"/>
              <a:sym typeface="Calibri"/>
            </a:endParaRPr>
          </a:p>
        </p:txBody>
      </p:sp>
      <p:sp>
        <p:nvSpPr>
          <p:cNvPr id="23" name="Google Shape;139;p6">
            <a:extLst>
              <a:ext uri="{FF2B5EF4-FFF2-40B4-BE49-F238E27FC236}">
                <a16:creationId xmlns:a16="http://schemas.microsoft.com/office/drawing/2014/main" id="{D5603BFA-1CB9-4739-98F4-99287E68BD57}"/>
              </a:ext>
            </a:extLst>
          </p:cNvPr>
          <p:cNvSpPr txBox="1"/>
          <p:nvPr/>
        </p:nvSpPr>
        <p:spPr>
          <a:xfrm>
            <a:off x="3114764" y="455114"/>
            <a:ext cx="4003250"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1500"/>
              <a:buFont typeface="Century Gothic"/>
              <a:buNone/>
            </a:pPr>
            <a:r>
              <a:rPr lang="en-GB" sz="8800" b="1" dirty="0" err="1">
                <a:solidFill>
                  <a:srgbClr val="FF0066"/>
                </a:solidFill>
                <a:latin typeface="Century Gothic"/>
                <a:ea typeface="Century Gothic"/>
                <a:cs typeface="Century Gothic"/>
                <a:sym typeface="Century Gothic"/>
              </a:rPr>
              <a:t>ca</a:t>
            </a:r>
            <a:r>
              <a:rPr lang="en-GB" sz="8800" dirty="0" err="1">
                <a:solidFill>
                  <a:srgbClr val="002060"/>
                </a:solidFill>
                <a:latin typeface="Century Gothic"/>
                <a:ea typeface="Century Gothic"/>
                <a:cs typeface="Century Gothic"/>
                <a:sym typeface="Century Gothic"/>
              </a:rPr>
              <a:t>ma</a:t>
            </a:r>
            <a:endParaRPr sz="8800" b="1" i="0" u="none" strike="noStrike" cap="none" dirty="0">
              <a:solidFill>
                <a:srgbClr val="FF0066"/>
              </a:solidFill>
              <a:latin typeface="Calibri"/>
              <a:ea typeface="Calibri"/>
              <a:cs typeface="Calibri"/>
              <a:sym typeface="Calibri"/>
            </a:endParaRPr>
          </a:p>
        </p:txBody>
      </p:sp>
      <p:sp>
        <p:nvSpPr>
          <p:cNvPr id="24" name="Google Shape;138;p6">
            <a:extLst>
              <a:ext uri="{FF2B5EF4-FFF2-40B4-BE49-F238E27FC236}">
                <a16:creationId xmlns:a16="http://schemas.microsoft.com/office/drawing/2014/main" id="{35AD041F-F6FB-44E8-8ADB-3BBBAC85E9BF}"/>
              </a:ext>
            </a:extLst>
          </p:cNvPr>
          <p:cNvSpPr txBox="1"/>
          <p:nvPr/>
        </p:nvSpPr>
        <p:spPr>
          <a:xfrm>
            <a:off x="461332" y="2442812"/>
            <a:ext cx="4572000"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1500"/>
              <a:buFont typeface="Century Gothic"/>
              <a:buNone/>
            </a:pPr>
            <a:r>
              <a:rPr lang="en-GB" sz="8800" b="1" i="0" u="none" strike="noStrike" cap="none" dirty="0">
                <a:solidFill>
                  <a:srgbClr val="002060"/>
                </a:solidFill>
                <a:latin typeface="Century Gothic"/>
                <a:ea typeface="Century Gothic"/>
                <a:cs typeface="Century Gothic"/>
                <a:sym typeface="Century Gothic"/>
              </a:rPr>
              <a:t>[co]</a:t>
            </a:r>
            <a:endParaRPr sz="8800" b="1" i="0" u="none" strike="noStrike" cap="none" dirty="0">
              <a:solidFill>
                <a:srgbClr val="000000"/>
              </a:solidFill>
              <a:latin typeface="Calibri"/>
              <a:ea typeface="Calibri"/>
              <a:cs typeface="Calibri"/>
              <a:sym typeface="Calibri"/>
            </a:endParaRPr>
          </a:p>
        </p:txBody>
      </p:sp>
      <p:sp>
        <p:nvSpPr>
          <p:cNvPr id="25" name="Google Shape;139;p6">
            <a:extLst>
              <a:ext uri="{FF2B5EF4-FFF2-40B4-BE49-F238E27FC236}">
                <a16:creationId xmlns:a16="http://schemas.microsoft.com/office/drawing/2014/main" id="{2742C833-647C-4506-95B3-59D5F01FEA53}"/>
              </a:ext>
            </a:extLst>
          </p:cNvPr>
          <p:cNvSpPr txBox="1"/>
          <p:nvPr/>
        </p:nvSpPr>
        <p:spPr>
          <a:xfrm>
            <a:off x="2795563" y="2474176"/>
            <a:ext cx="4116225"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1500"/>
              <a:buFont typeface="Century Gothic"/>
              <a:buNone/>
            </a:pPr>
            <a:r>
              <a:rPr lang="en-GB" sz="8800" b="1" dirty="0" err="1">
                <a:solidFill>
                  <a:srgbClr val="FF0066"/>
                </a:solidFill>
                <a:latin typeface="Century Gothic"/>
                <a:ea typeface="Century Gothic"/>
                <a:cs typeface="Century Gothic"/>
                <a:sym typeface="Century Gothic"/>
              </a:rPr>
              <a:t>co</a:t>
            </a:r>
            <a:r>
              <a:rPr lang="en-GB" sz="8800" dirty="0" err="1">
                <a:solidFill>
                  <a:srgbClr val="002060"/>
                </a:solidFill>
                <a:latin typeface="Century Gothic"/>
                <a:ea typeface="Century Gothic"/>
                <a:cs typeface="Century Gothic"/>
                <a:sym typeface="Century Gothic"/>
              </a:rPr>
              <a:t>ntar</a:t>
            </a:r>
            <a:endParaRPr sz="8800" b="1" i="0" u="none" strike="noStrike" cap="none" dirty="0">
              <a:solidFill>
                <a:srgbClr val="FF0066"/>
              </a:solidFill>
              <a:latin typeface="Calibri"/>
              <a:ea typeface="Calibri"/>
              <a:cs typeface="Calibri"/>
              <a:sym typeface="Calibri"/>
            </a:endParaRPr>
          </a:p>
        </p:txBody>
      </p:sp>
      <p:sp>
        <p:nvSpPr>
          <p:cNvPr id="26" name="Google Shape;138;p6">
            <a:extLst>
              <a:ext uri="{FF2B5EF4-FFF2-40B4-BE49-F238E27FC236}">
                <a16:creationId xmlns:a16="http://schemas.microsoft.com/office/drawing/2014/main" id="{0E7EFEF1-79B5-4831-8304-A0B7C03594D5}"/>
              </a:ext>
            </a:extLst>
          </p:cNvPr>
          <p:cNvSpPr txBox="1"/>
          <p:nvPr/>
        </p:nvSpPr>
        <p:spPr>
          <a:xfrm>
            <a:off x="461332" y="4442178"/>
            <a:ext cx="4572000"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1500"/>
              <a:buFont typeface="Century Gothic"/>
              <a:buNone/>
            </a:pPr>
            <a:r>
              <a:rPr lang="en-GB" sz="8800" b="1" i="0" u="none" strike="noStrike" cap="none" dirty="0">
                <a:solidFill>
                  <a:srgbClr val="002060"/>
                </a:solidFill>
                <a:latin typeface="Century Gothic"/>
                <a:ea typeface="Century Gothic"/>
                <a:cs typeface="Century Gothic"/>
                <a:sym typeface="Century Gothic"/>
              </a:rPr>
              <a:t>[cu]</a:t>
            </a:r>
            <a:endParaRPr sz="8800" b="1" i="0" u="none" strike="noStrike" cap="none" dirty="0">
              <a:solidFill>
                <a:srgbClr val="000000"/>
              </a:solidFill>
              <a:latin typeface="Calibri"/>
              <a:ea typeface="Calibri"/>
              <a:cs typeface="Calibri"/>
              <a:sym typeface="Calibri"/>
            </a:endParaRPr>
          </a:p>
        </p:txBody>
      </p:sp>
      <p:sp>
        <p:nvSpPr>
          <p:cNvPr id="27" name="Google Shape;139;p6">
            <a:extLst>
              <a:ext uri="{FF2B5EF4-FFF2-40B4-BE49-F238E27FC236}">
                <a16:creationId xmlns:a16="http://schemas.microsoft.com/office/drawing/2014/main" id="{6CC75EEF-0BCB-4DE4-B292-7B2258E8988C}"/>
              </a:ext>
            </a:extLst>
          </p:cNvPr>
          <p:cNvSpPr txBox="1"/>
          <p:nvPr/>
        </p:nvSpPr>
        <p:spPr>
          <a:xfrm>
            <a:off x="2795563" y="4473542"/>
            <a:ext cx="6778743"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1500"/>
              <a:buFont typeface="Century Gothic"/>
              <a:buNone/>
            </a:pPr>
            <a:r>
              <a:rPr lang="en-GB" sz="8800" b="1" dirty="0">
                <a:solidFill>
                  <a:srgbClr val="FF0066"/>
                </a:solidFill>
                <a:latin typeface="Century Gothic"/>
                <a:ea typeface="Century Gothic"/>
                <a:cs typeface="Century Gothic"/>
                <a:sym typeface="Century Gothic"/>
              </a:rPr>
              <a:t>cu</a:t>
            </a:r>
            <a:r>
              <a:rPr lang="en-GB" sz="8800" dirty="0">
                <a:solidFill>
                  <a:srgbClr val="002060"/>
                </a:solidFill>
                <a:latin typeface="Century Gothic"/>
                <a:ea typeface="Century Gothic"/>
                <a:cs typeface="Century Gothic"/>
                <a:sym typeface="Century Gothic"/>
              </a:rPr>
              <a:t>caracha</a:t>
            </a:r>
            <a:endParaRPr sz="8800" b="1" i="0" u="none" strike="noStrike" cap="none" dirty="0">
              <a:solidFill>
                <a:srgbClr val="FF0066"/>
              </a:solidFill>
              <a:latin typeface="Calibri"/>
              <a:ea typeface="Calibri"/>
              <a:cs typeface="Calibri"/>
              <a:sym typeface="Calibri"/>
            </a:endParaRPr>
          </a:p>
        </p:txBody>
      </p:sp>
      <p:pic>
        <p:nvPicPr>
          <p:cNvPr id="28" name="Picture 2" descr="Counting, Fingers, First, Hand, One">
            <a:extLst>
              <a:ext uri="{FF2B5EF4-FFF2-40B4-BE49-F238E27FC236}">
                <a16:creationId xmlns:a16="http://schemas.microsoft.com/office/drawing/2014/main" id="{8AA21FB4-7366-40B2-A904-CD3F02BCD4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3117" y="2282620"/>
            <a:ext cx="3135406" cy="1567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0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1000"/>
                                        <p:tgtEl>
                                          <p:spTgt spid="25"/>
                                        </p:tgtEl>
                                      </p:cBhvr>
                                    </p:animEffect>
                                    <p:anim calcmode="lin" valueType="num">
                                      <p:cBhvr>
                                        <p:cTn id="35" dur="1000" fill="hold"/>
                                        <p:tgtEl>
                                          <p:spTgt spid="25"/>
                                        </p:tgtEl>
                                        <p:attrNameLst>
                                          <p:attrName>ppt_x</p:attrName>
                                        </p:attrNameLst>
                                      </p:cBhvr>
                                      <p:tavLst>
                                        <p:tav tm="0">
                                          <p:val>
                                            <p:strVal val="#ppt_x"/>
                                          </p:val>
                                        </p:tav>
                                        <p:tav tm="100000">
                                          <p:val>
                                            <p:strVal val="#ppt_x"/>
                                          </p:val>
                                        </p:tav>
                                      </p:tavLst>
                                    </p:anim>
                                    <p:anim calcmode="lin" valueType="num">
                                      <p:cBhvr>
                                        <p:cTn id="3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500" fill="hold"/>
                                        <p:tgtEl>
                                          <p:spTgt spid="28"/>
                                        </p:tgtEl>
                                        <p:attrNameLst>
                                          <p:attrName>ppt_x</p:attrName>
                                        </p:attrNameLst>
                                      </p:cBhvr>
                                      <p:tavLst>
                                        <p:tav tm="0">
                                          <p:val>
                                            <p:strVal val="#ppt_x"/>
                                          </p:val>
                                        </p:tav>
                                        <p:tav tm="100000">
                                          <p:val>
                                            <p:strVal val="#ppt_x"/>
                                          </p:val>
                                        </p:tav>
                                      </p:tavLst>
                                    </p:anim>
                                    <p:anim calcmode="lin" valueType="num">
                                      <p:cBhvr additive="base">
                                        <p:cTn id="4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1000"/>
                                        <p:tgtEl>
                                          <p:spTgt spid="27"/>
                                        </p:tgtEl>
                                      </p:cBhvr>
                                    </p:animEffect>
                                    <p:anim calcmode="lin" valueType="num">
                                      <p:cBhvr>
                                        <p:cTn id="55" dur="1000" fill="hold"/>
                                        <p:tgtEl>
                                          <p:spTgt spid="27"/>
                                        </p:tgtEl>
                                        <p:attrNameLst>
                                          <p:attrName>ppt_x</p:attrName>
                                        </p:attrNameLst>
                                      </p:cBhvr>
                                      <p:tavLst>
                                        <p:tav tm="0">
                                          <p:val>
                                            <p:strVal val="#ppt_x"/>
                                          </p:val>
                                        </p:tav>
                                        <p:tav tm="100000">
                                          <p:val>
                                            <p:strVal val="#ppt_x"/>
                                          </p:val>
                                        </p:tav>
                                      </p:tavLst>
                                    </p:anim>
                                    <p:anim calcmode="lin" valueType="num">
                                      <p:cBhvr>
                                        <p:cTn id="5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4A022-6D77-4C4E-89F8-D17BCA4E29EE}"/>
              </a:ext>
            </a:extLst>
          </p:cNvPr>
          <p:cNvSpPr>
            <a:spLocks noGrp="1"/>
          </p:cNvSpPr>
          <p:nvPr>
            <p:ph type="title"/>
          </p:nvPr>
        </p:nvSpPr>
        <p:spPr>
          <a:xfrm>
            <a:off x="10312400" y="1049866"/>
            <a:ext cx="1523999" cy="406402"/>
          </a:xfrm>
          <a:solidFill>
            <a:srgbClr val="FF0066"/>
          </a:solidFill>
        </p:spPr>
        <p:txBody>
          <a:bodyPr>
            <a:normAutofit/>
          </a:bodyPr>
          <a:lstStyle/>
          <a:p>
            <a:r>
              <a:rPr lang="en-GB" sz="2000" b="1" i="0" u="none" strike="noStrike" cap="none" dirty="0" err="1">
                <a:solidFill>
                  <a:schemeClr val="bg1"/>
                </a:solidFill>
                <a:latin typeface="Century Gothic"/>
                <a:ea typeface="Century Gothic"/>
                <a:cs typeface="Century Gothic"/>
                <a:sym typeface="Century Gothic"/>
              </a:rPr>
              <a:t>pronunciar</a:t>
            </a:r>
            <a:endParaRPr lang="en-GB" sz="2000" dirty="0">
              <a:solidFill>
                <a:schemeClr val="bg1"/>
              </a:solidFill>
            </a:endParaRPr>
          </a:p>
        </p:txBody>
      </p:sp>
      <p:pic>
        <p:nvPicPr>
          <p:cNvPr id="3" name="Google Shape;111;p3" descr="Speech Icon, Voice, Talking, Audio, Speech">
            <a:extLst>
              <a:ext uri="{FF2B5EF4-FFF2-40B4-BE49-F238E27FC236}">
                <a16:creationId xmlns:a16="http://schemas.microsoft.com/office/drawing/2014/main" id="{73B89F34-3C74-4B21-9F34-8F2C9EBD69FE}"/>
              </a:ext>
            </a:extLst>
          </p:cNvPr>
          <p:cNvPicPr preferRelativeResize="0"/>
          <p:nvPr/>
        </p:nvPicPr>
        <p:blipFill rotWithShape="1">
          <a:blip r:embed="rId3">
            <a:alphaModFix/>
          </a:blip>
          <a:srcRect/>
          <a:stretch/>
        </p:blipFill>
        <p:spPr>
          <a:xfrm>
            <a:off x="10763735" y="152022"/>
            <a:ext cx="776168" cy="776168"/>
          </a:xfrm>
          <a:prstGeom prst="rect">
            <a:avLst/>
          </a:prstGeom>
          <a:noFill/>
          <a:ln>
            <a:noFill/>
          </a:ln>
        </p:spPr>
      </p:pic>
      <p:sp>
        <p:nvSpPr>
          <p:cNvPr id="13" name="TextBox 5">
            <a:extLst>
              <a:ext uri="{FF2B5EF4-FFF2-40B4-BE49-F238E27FC236}">
                <a16:creationId xmlns:a16="http://schemas.microsoft.com/office/drawing/2014/main" id="{6D3C4720-9663-4D25-9BD1-2A417A199FBC}"/>
              </a:ext>
            </a:extLst>
          </p:cNvPr>
          <p:cNvSpPr txBox="1"/>
          <p:nvPr/>
        </p:nvSpPr>
        <p:spPr>
          <a:xfrm>
            <a:off x="6875956" y="6503318"/>
            <a:ext cx="3247072"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prstClr val="white"/>
                </a:solidFill>
                <a:latin typeface="Century Gothic" panose="020B0502020202020204" pitchFamily="34" charset="0"/>
              </a:rPr>
              <a:t>Rachel Hawkes / Emma Marsden</a:t>
            </a:r>
          </a:p>
        </p:txBody>
      </p:sp>
      <p:pic>
        <p:nvPicPr>
          <p:cNvPr id="14" name="Picture 13">
            <a:extLst>
              <a:ext uri="{FF2B5EF4-FFF2-40B4-BE49-F238E27FC236}">
                <a16:creationId xmlns:a16="http://schemas.microsoft.com/office/drawing/2014/main" id="{D7A44736-C5BD-461B-840A-C6552E5EFA77}"/>
              </a:ext>
            </a:extLst>
          </p:cNvPr>
          <p:cNvPicPr>
            <a:picLocks noChangeAspect="1" noChangeArrowheads="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1745032">
            <a:off x="4623160" y="2579349"/>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7">
            <a:extLst>
              <a:ext uri="{FF2B5EF4-FFF2-40B4-BE49-F238E27FC236}">
                <a16:creationId xmlns:a16="http://schemas.microsoft.com/office/drawing/2014/main" id="{E28333F5-46AD-4714-89AE-29A32BDC2451}"/>
              </a:ext>
            </a:extLst>
          </p:cNvPr>
          <p:cNvSpPr txBox="1"/>
          <p:nvPr/>
        </p:nvSpPr>
        <p:spPr>
          <a:xfrm rot="21349562">
            <a:off x="4783249" y="3281881"/>
            <a:ext cx="2065204"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b="1" dirty="0">
                <a:solidFill>
                  <a:srgbClr val="002060"/>
                </a:solidFill>
                <a:latin typeface="Century Gothic" panose="020B0502020202020204" pitchFamily="34" charset="0"/>
                <a:cs typeface="Calibri" panose="020F0502020204030204" pitchFamily="34" charset="0"/>
              </a:rPr>
              <a:t>What?</a:t>
            </a:r>
          </a:p>
        </p:txBody>
      </p:sp>
      <p:sp>
        <p:nvSpPr>
          <p:cNvPr id="16" name="TextBox 8">
            <a:extLst>
              <a:ext uri="{FF2B5EF4-FFF2-40B4-BE49-F238E27FC236}">
                <a16:creationId xmlns:a16="http://schemas.microsoft.com/office/drawing/2014/main" id="{56FB1177-7F59-4A8A-AC49-4B0E22071FD9}"/>
              </a:ext>
            </a:extLst>
          </p:cNvPr>
          <p:cNvSpPr txBox="1"/>
          <p:nvPr/>
        </p:nvSpPr>
        <p:spPr>
          <a:xfrm>
            <a:off x="3192062" y="77683"/>
            <a:ext cx="5807875" cy="221599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3800" b="1" dirty="0">
                <a:solidFill>
                  <a:srgbClr val="5B9BD5">
                    <a:lumMod val="50000"/>
                  </a:srgbClr>
                </a:solidFill>
                <a:latin typeface="Century Gothic" panose="020B0502020202020204" pitchFamily="34" charset="0"/>
              </a:rPr>
              <a:t>¿</a:t>
            </a:r>
            <a:r>
              <a:rPr lang="en-GB" sz="13800" b="1" dirty="0" err="1">
                <a:solidFill>
                  <a:srgbClr val="5B9BD5">
                    <a:lumMod val="50000"/>
                  </a:srgbClr>
                </a:solidFill>
                <a:latin typeface="Century Gothic" panose="020B0502020202020204" pitchFamily="34" charset="0"/>
              </a:rPr>
              <a:t>Qué</a:t>
            </a:r>
            <a:r>
              <a:rPr lang="en-GB" sz="13800" b="1" dirty="0">
                <a:solidFill>
                  <a:srgbClr val="5B9BD5">
                    <a:lumMod val="50000"/>
                  </a:srgbClr>
                </a:solidFill>
                <a:latin typeface="Century Gothic" panose="020B0502020202020204" pitchFamily="34" charset="0"/>
              </a:rPr>
              <a:t>?</a:t>
            </a:r>
          </a:p>
        </p:txBody>
      </p:sp>
      <p:sp>
        <p:nvSpPr>
          <p:cNvPr id="17" name="TextBox 16">
            <a:extLst>
              <a:ext uri="{FF2B5EF4-FFF2-40B4-BE49-F238E27FC236}">
                <a16:creationId xmlns:a16="http://schemas.microsoft.com/office/drawing/2014/main" id="{AD0FAD25-4873-446A-A5EF-ACA913ED7E2E}"/>
              </a:ext>
            </a:extLst>
          </p:cNvPr>
          <p:cNvSpPr txBox="1"/>
          <p:nvPr/>
        </p:nvSpPr>
        <p:spPr>
          <a:xfrm>
            <a:off x="142181" y="4809369"/>
            <a:ext cx="12192000"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5400" dirty="0">
                <a:solidFill>
                  <a:srgbClr val="002060"/>
                </a:solidFill>
                <a:latin typeface="Century Gothic" panose="020B0502020202020204" pitchFamily="34" charset="0"/>
                <a:cs typeface="Calibri" panose="020F0502020204030204" pitchFamily="34" charset="0"/>
              </a:rPr>
              <a:t>¿</a:t>
            </a:r>
            <a:r>
              <a:rPr lang="es-ES" sz="5400" b="1" dirty="0">
                <a:solidFill>
                  <a:srgbClr val="FF0066"/>
                </a:solidFill>
                <a:latin typeface="Century Gothic" panose="020B0502020202020204" pitchFamily="34" charset="0"/>
                <a:cs typeface="Calibri" panose="020F0502020204030204" pitchFamily="34" charset="0"/>
              </a:rPr>
              <a:t>Qué</a:t>
            </a:r>
            <a:r>
              <a:rPr lang="es-ES" sz="5400" b="1" dirty="0">
                <a:solidFill>
                  <a:srgbClr val="002060"/>
                </a:solidFill>
                <a:latin typeface="Century Gothic" panose="020B0502020202020204" pitchFamily="34" charset="0"/>
                <a:cs typeface="Calibri" panose="020F0502020204030204" pitchFamily="34" charset="0"/>
              </a:rPr>
              <a:t> </a:t>
            </a:r>
            <a:r>
              <a:rPr lang="es-ES" sz="5400" dirty="0">
                <a:solidFill>
                  <a:srgbClr val="002060"/>
                </a:solidFill>
                <a:latin typeface="Century Gothic" panose="020B0502020202020204" pitchFamily="34" charset="0"/>
                <a:cs typeface="Calibri" panose="020F0502020204030204" pitchFamily="34" charset="0"/>
              </a:rPr>
              <a:t>día </a:t>
            </a:r>
            <a:r>
              <a:rPr lang="es-ES" sz="5400" b="1" dirty="0">
                <a:solidFill>
                  <a:srgbClr val="002060"/>
                </a:solidFill>
                <a:latin typeface="Century Gothic" panose="020B0502020202020204" pitchFamily="34" charset="0"/>
                <a:cs typeface="Calibri" panose="020F0502020204030204" pitchFamily="34" charset="0"/>
              </a:rPr>
              <a:t>es</a:t>
            </a:r>
            <a:r>
              <a:rPr lang="es-ES" sz="5400" dirty="0">
                <a:solidFill>
                  <a:srgbClr val="002060"/>
                </a:solidFill>
                <a:latin typeface="Century Gothic" panose="020B0502020202020204" pitchFamily="34" charset="0"/>
                <a:cs typeface="Calibri" panose="020F0502020204030204" pitchFamily="34" charset="0"/>
              </a:rPr>
              <a:t> hoy?</a:t>
            </a:r>
            <a:endParaRPr lang="fr-FR" sz="5400" dirty="0">
              <a:solidFill>
                <a:srgbClr val="002060"/>
              </a:solidFill>
              <a:latin typeface="Century Gothic" panose="020B050202020202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EF290885-5B86-43BE-8A1F-6A2E90EB57A8}"/>
              </a:ext>
            </a:extLst>
          </p:cNvPr>
          <p:cNvSpPr txBox="1"/>
          <p:nvPr/>
        </p:nvSpPr>
        <p:spPr>
          <a:xfrm>
            <a:off x="142181" y="5804503"/>
            <a:ext cx="11570848" cy="584775"/>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200" dirty="0">
                <a:solidFill>
                  <a:srgbClr val="5B9BD5">
                    <a:lumMod val="50000"/>
                  </a:srgbClr>
                </a:solidFill>
                <a:latin typeface="Century Gothic" panose="020B0502020202020204" pitchFamily="34" charset="0"/>
              </a:rPr>
              <a:t>[</a:t>
            </a:r>
            <a:r>
              <a:rPr lang="en-HK" sz="3200" b="1" dirty="0">
                <a:solidFill>
                  <a:srgbClr val="FF0066"/>
                </a:solidFill>
                <a:latin typeface="Century Gothic" panose="020B0502020202020204" pitchFamily="34" charset="0"/>
                <a:cs typeface="Calibri" panose="020F0502020204030204" pitchFamily="34" charset="0"/>
              </a:rPr>
              <a:t>What </a:t>
            </a:r>
            <a:r>
              <a:rPr lang="en-GB" sz="3200" dirty="0">
                <a:solidFill>
                  <a:srgbClr val="5B9BD5">
                    <a:lumMod val="50000"/>
                  </a:srgbClr>
                </a:solidFill>
                <a:latin typeface="Century Gothic" panose="020B0502020202020204" pitchFamily="34" charset="0"/>
              </a:rPr>
              <a:t>day is it today]</a:t>
            </a:r>
          </a:p>
        </p:txBody>
      </p:sp>
      <p:pic>
        <p:nvPicPr>
          <p:cNvPr id="19" name="Picture 18">
            <a:extLst>
              <a:ext uri="{FF2B5EF4-FFF2-40B4-BE49-F238E27FC236}">
                <a16:creationId xmlns:a16="http://schemas.microsoft.com/office/drawing/2014/main" id="{9AA5366B-EEDF-4BD2-97F9-533EF2B84B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4185" y="335948"/>
            <a:ext cx="1495088" cy="1544094"/>
          </a:xfrm>
          <a:prstGeom prst="rect">
            <a:avLst/>
          </a:prstGeom>
        </p:spPr>
      </p:pic>
    </p:spTree>
    <p:extLst>
      <p:ext uri="{BB962C8B-B14F-4D97-AF65-F5344CB8AC3E}">
        <p14:creationId xmlns:p14="http://schemas.microsoft.com/office/powerpoint/2010/main" val="260833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2" name="Title 1">
            <a:extLst>
              <a:ext uri="{FF2B5EF4-FFF2-40B4-BE49-F238E27FC236}">
                <a16:creationId xmlns:a16="http://schemas.microsoft.com/office/drawing/2014/main" id="{D974A6DC-187E-4C4A-92B8-4D8EDD2BB1DF}"/>
              </a:ext>
            </a:extLst>
          </p:cNvPr>
          <p:cNvSpPr>
            <a:spLocks noGrp="1"/>
          </p:cNvSpPr>
          <p:nvPr>
            <p:ph type="title"/>
          </p:nvPr>
        </p:nvSpPr>
        <p:spPr>
          <a:xfrm>
            <a:off x="204236" y="270528"/>
            <a:ext cx="10515600" cy="770175"/>
          </a:xfrm>
        </p:spPr>
        <p:txBody>
          <a:bodyPr>
            <a:normAutofit/>
          </a:bodyPr>
          <a:lstStyle/>
          <a:p>
            <a:pPr marL="0" marR="0" lvl="0" indent="0" algn="l" rtl="0">
              <a:lnSpc>
                <a:spcPct val="100000"/>
              </a:lnSpc>
              <a:spcBef>
                <a:spcPts val="0"/>
              </a:spcBef>
              <a:spcAft>
                <a:spcPts val="0"/>
              </a:spcAft>
              <a:buClr>
                <a:srgbClr val="1E4E79"/>
              </a:buClr>
              <a:buSzPts val="8625"/>
              <a:buFont typeface="Century Gothic"/>
              <a:buNone/>
            </a:pPr>
            <a:r>
              <a:rPr lang="en-GB" sz="3600" b="1" dirty="0">
                <a:solidFill>
                  <a:srgbClr val="002060"/>
                </a:solidFill>
                <a:latin typeface="Century Gothic" panose="020B0502020202020204" pitchFamily="34" charset="0"/>
              </a:rPr>
              <a:t>Using ‘es’ with days of the week</a:t>
            </a:r>
            <a:endParaRPr lang="en-GB" sz="3600" b="1" i="0" u="none" strike="noStrike" cap="none" dirty="0">
              <a:solidFill>
                <a:srgbClr val="002060"/>
              </a:solidFill>
              <a:latin typeface="Century Gothic" panose="020B0502020202020204" pitchFamily="34" charset="0"/>
              <a:ea typeface="Century Gothic"/>
              <a:cs typeface="Century Gothic"/>
              <a:sym typeface="Century Gothic"/>
            </a:endParaRPr>
          </a:p>
        </p:txBody>
      </p:sp>
      <p:pic>
        <p:nvPicPr>
          <p:cNvPr id="29" name="Google Shape;170;p8" descr="Jigsaw, Puzzle, Piece, Game, Concept, Solution">
            <a:extLst>
              <a:ext uri="{FF2B5EF4-FFF2-40B4-BE49-F238E27FC236}">
                <a16:creationId xmlns:a16="http://schemas.microsoft.com/office/drawing/2014/main" id="{126DA26C-B958-434D-8BD2-F3FCE152E46D}"/>
              </a:ext>
            </a:extLst>
          </p:cNvPr>
          <p:cNvPicPr preferRelativeResize="0"/>
          <p:nvPr/>
        </p:nvPicPr>
        <p:blipFill rotWithShape="1">
          <a:blip r:embed="rId3">
            <a:alphaModFix/>
          </a:blip>
          <a:srcRect/>
          <a:stretch/>
        </p:blipFill>
        <p:spPr>
          <a:xfrm>
            <a:off x="10657369" y="76217"/>
            <a:ext cx="1330395" cy="1332245"/>
          </a:xfrm>
          <a:prstGeom prst="rect">
            <a:avLst/>
          </a:prstGeom>
          <a:noFill/>
          <a:ln>
            <a:noFill/>
          </a:ln>
        </p:spPr>
      </p:pic>
      <p:sp>
        <p:nvSpPr>
          <p:cNvPr id="30" name="TextBox 29">
            <a:extLst>
              <a:ext uri="{FF2B5EF4-FFF2-40B4-BE49-F238E27FC236}">
                <a16:creationId xmlns:a16="http://schemas.microsoft.com/office/drawing/2014/main" id="{CADD5F0A-DEA7-4A7C-88F1-33257DBDD88E}"/>
              </a:ext>
            </a:extLst>
          </p:cNvPr>
          <p:cNvSpPr txBox="1"/>
          <p:nvPr/>
        </p:nvSpPr>
        <p:spPr>
          <a:xfrm>
            <a:off x="204236" y="823687"/>
            <a:ext cx="102143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[ser]</a:t>
            </a:r>
          </a:p>
        </p:txBody>
      </p:sp>
      <p:sp>
        <p:nvSpPr>
          <p:cNvPr id="31" name="TextBox 30">
            <a:extLst>
              <a:ext uri="{FF2B5EF4-FFF2-40B4-BE49-F238E27FC236}">
                <a16:creationId xmlns:a16="http://schemas.microsoft.com/office/drawing/2014/main" id="{E56AA782-637F-4A0C-BD73-1510CA8476D1}"/>
              </a:ext>
            </a:extLst>
          </p:cNvPr>
          <p:cNvSpPr txBox="1"/>
          <p:nvPr/>
        </p:nvSpPr>
        <p:spPr>
          <a:xfrm>
            <a:off x="235975" y="1890603"/>
            <a:ext cx="924483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We use </a:t>
            </a:r>
            <a:r>
              <a:rPr kumimoji="0" lang="en-GB" sz="32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ser</a:t>
            </a: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when talking about what day it is. </a:t>
            </a:r>
          </a:p>
        </p:txBody>
      </p:sp>
      <p:sp>
        <p:nvSpPr>
          <p:cNvPr id="32" name="TextBox 31">
            <a:extLst>
              <a:ext uri="{FF2B5EF4-FFF2-40B4-BE49-F238E27FC236}">
                <a16:creationId xmlns:a16="http://schemas.microsoft.com/office/drawing/2014/main" id="{5CAF3E81-852A-447C-A249-219A6ADEAD02}"/>
              </a:ext>
            </a:extLst>
          </p:cNvPr>
          <p:cNvSpPr txBox="1"/>
          <p:nvPr/>
        </p:nvSpPr>
        <p:spPr>
          <a:xfrm>
            <a:off x="106018" y="4275344"/>
            <a:ext cx="303159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Por </a:t>
            </a:r>
            <a:r>
              <a:rPr kumimoji="0" lang="en-GB" sz="32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ejemplo</a:t>
            </a:r>
            <a:r>
              <a:rPr kumimoji="0" lang="en-GB" sz="32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38" name="TextBox 37">
            <a:extLst>
              <a:ext uri="{FF2B5EF4-FFF2-40B4-BE49-F238E27FC236}">
                <a16:creationId xmlns:a16="http://schemas.microsoft.com/office/drawing/2014/main" id="{6FABB5ED-080D-43C8-9E6B-D3E719517F34}"/>
              </a:ext>
            </a:extLst>
          </p:cNvPr>
          <p:cNvSpPr txBox="1"/>
          <p:nvPr/>
        </p:nvSpPr>
        <p:spPr>
          <a:xfrm>
            <a:off x="106018" y="4875953"/>
            <a:ext cx="303159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Hoy </a:t>
            </a:r>
            <a:r>
              <a:rPr kumimoji="0" lang="en-GB" sz="32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es</a:t>
            </a:r>
            <a:r>
              <a:rPr kumimoji="0" lang="en-GB" sz="32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32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jueves</a:t>
            </a: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39" name="TextBox 38">
            <a:extLst>
              <a:ext uri="{FF2B5EF4-FFF2-40B4-BE49-F238E27FC236}">
                <a16:creationId xmlns:a16="http://schemas.microsoft.com/office/drawing/2014/main" id="{523CD0A3-E18C-402D-BF0F-A05B51DD8D27}"/>
              </a:ext>
            </a:extLst>
          </p:cNvPr>
          <p:cNvSpPr txBox="1"/>
          <p:nvPr/>
        </p:nvSpPr>
        <p:spPr>
          <a:xfrm>
            <a:off x="106018" y="5536444"/>
            <a:ext cx="759504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1"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Today </a:t>
            </a:r>
            <a:r>
              <a:rPr kumimoji="0" lang="en-GB" sz="2800" b="1" i="1"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is</a:t>
            </a:r>
            <a:r>
              <a:rPr kumimoji="0" lang="en-GB" sz="2800" b="0" i="1"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Thursday.</a:t>
            </a:r>
          </a:p>
        </p:txBody>
      </p:sp>
      <p:sp>
        <p:nvSpPr>
          <p:cNvPr id="40" name="TextBox 39">
            <a:extLst>
              <a:ext uri="{FF2B5EF4-FFF2-40B4-BE49-F238E27FC236}">
                <a16:creationId xmlns:a16="http://schemas.microsoft.com/office/drawing/2014/main" id="{58F9E2AB-6571-4FFA-A6CA-734D3D8F7DC2}"/>
              </a:ext>
            </a:extLst>
          </p:cNvPr>
          <p:cNvSpPr txBox="1"/>
          <p:nvPr/>
        </p:nvSpPr>
        <p:spPr>
          <a:xfrm>
            <a:off x="235974" y="2684360"/>
            <a:ext cx="10762951"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To say ‘it is’ and ‘is’ + day of the week, we use </a:t>
            </a:r>
            <a:r>
              <a:rPr kumimoji="0" lang="en-GB" sz="32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es</a:t>
            </a: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41" name="TextBox 40">
            <a:extLst>
              <a:ext uri="{FF2B5EF4-FFF2-40B4-BE49-F238E27FC236}">
                <a16:creationId xmlns:a16="http://schemas.microsoft.com/office/drawing/2014/main" id="{0AD9AE72-670D-4F11-974E-7B7E17500FF2}"/>
              </a:ext>
            </a:extLst>
          </p:cNvPr>
          <p:cNvSpPr txBox="1"/>
          <p:nvPr/>
        </p:nvSpPr>
        <p:spPr>
          <a:xfrm>
            <a:off x="3480478" y="5536444"/>
            <a:ext cx="150073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Thursday</a:t>
            </a:r>
          </a:p>
        </p:txBody>
      </p:sp>
      <p:sp>
        <p:nvSpPr>
          <p:cNvPr id="12" name="TextBox 11">
            <a:extLst>
              <a:ext uri="{FF2B5EF4-FFF2-40B4-BE49-F238E27FC236}">
                <a16:creationId xmlns:a16="http://schemas.microsoft.com/office/drawing/2014/main" id="{E25D8CA7-CB93-4633-95EB-796853BACB41}"/>
              </a:ext>
            </a:extLst>
          </p:cNvPr>
          <p:cNvSpPr txBox="1"/>
          <p:nvPr/>
        </p:nvSpPr>
        <p:spPr>
          <a:xfrm>
            <a:off x="5143927" y="4900020"/>
            <a:ext cx="209865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Es</a:t>
            </a:r>
            <a:r>
              <a:rPr kumimoji="0" lang="en-GB" sz="32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32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jueves</a:t>
            </a: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13" name="TextBox 12">
            <a:extLst>
              <a:ext uri="{FF2B5EF4-FFF2-40B4-BE49-F238E27FC236}">
                <a16:creationId xmlns:a16="http://schemas.microsoft.com/office/drawing/2014/main" id="{17205158-4680-4A19-8814-6E582A9A2105}"/>
              </a:ext>
            </a:extLst>
          </p:cNvPr>
          <p:cNvSpPr txBox="1"/>
          <p:nvPr/>
        </p:nvSpPr>
        <p:spPr>
          <a:xfrm>
            <a:off x="5143927" y="5460728"/>
            <a:ext cx="759504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1"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It is </a:t>
            </a:r>
            <a:r>
              <a:rPr kumimoji="0" lang="en-GB" sz="2800" b="0" i="1"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Thursday.</a:t>
            </a:r>
          </a:p>
        </p:txBody>
      </p:sp>
      <p:pic>
        <p:nvPicPr>
          <p:cNvPr id="3" name="Picture 4" descr="Free calendar calendar icon icon illustration">
            <a:extLst>
              <a:ext uri="{FF2B5EF4-FFF2-40B4-BE49-F238E27FC236}">
                <a16:creationId xmlns:a16="http://schemas.microsoft.com/office/drawing/2014/main" id="{D09DA551-4019-EF97-9517-963C8A3C112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38" b="99531" l="3438" r="97500">
                        <a14:foregroundMark x1="17500" y1="26250" x2="17500" y2="26250"/>
                        <a14:foregroundMark x1="21875" y1="21875" x2="53125" y2="18750"/>
                        <a14:foregroundMark x1="86875" y1="32500" x2="89531" y2="56719"/>
                        <a14:foregroundMark x1="89531" y1="56719" x2="80625" y2="75313"/>
                        <a14:foregroundMark x1="80625" y1="75313" x2="73750" y2="78125"/>
                        <a14:foregroundMark x1="10938" y1="30469" x2="8125" y2="40469"/>
                        <a14:foregroundMark x1="8125" y1="40469" x2="14688" y2="61563"/>
                        <a14:foregroundMark x1="14688" y1="61563" x2="28906" y2="75938"/>
                        <a14:foregroundMark x1="15313" y1="52812" x2="21719" y2="64844"/>
                        <a14:foregroundMark x1="21719" y1="64844" x2="16875" y2="36875"/>
                        <a14:foregroundMark x1="16875" y1="36875" x2="19844" y2="58906"/>
                        <a14:foregroundMark x1="19844" y1="58906" x2="16875" y2="38594"/>
                        <a14:foregroundMark x1="16875" y1="38594" x2="20625" y2="66563"/>
                        <a14:foregroundMark x1="20625" y1="66563" x2="39219" y2="87656"/>
                        <a14:foregroundMark x1="39219" y1="87656" x2="68125" y2="81875"/>
                        <a14:foregroundMark x1="68125" y1="81875" x2="74375" y2="78438"/>
                        <a14:foregroundMark x1="74375" y1="78438" x2="58594" y2="85313"/>
                        <a14:foregroundMark x1="58594" y1="85313" x2="23906" y2="86719"/>
                        <a14:foregroundMark x1="23906" y1="86719" x2="3906" y2="67188"/>
                        <a14:foregroundMark x1="3906" y1="67188" x2="781" y2="56563"/>
                        <a14:foregroundMark x1="781" y1="56563" x2="7341" y2="24285"/>
                        <a14:foregroundMark x1="19823" y1="10392" x2="26317" y2="6315"/>
                        <a14:foregroundMark x1="8750" y1="17344" x2="9817" y2="16674"/>
                        <a14:foregroundMark x1="31557" y1="3936" x2="44844" y2="4219"/>
                        <a14:foregroundMark x1="44844" y1="4219" x2="48281" y2="6406"/>
                        <a14:foregroundMark x1="48281" y1="6406" x2="12500" y2="34219"/>
                        <a14:foregroundMark x1="12500" y1="34219" x2="10938" y2="36875"/>
                        <a14:foregroundMark x1="7656" y1="46875" x2="6406" y2="54531"/>
                        <a14:foregroundMark x1="6406" y1="54531" x2="3594" y2="46563"/>
                        <a14:foregroundMark x1="3594" y1="46563" x2="5000" y2="33594"/>
                        <a14:foregroundMark x1="5000" y1="33594" x2="2500" y2="42031"/>
                        <a14:foregroundMark x1="2500" y1="42031" x2="3438" y2="33594"/>
                        <a14:foregroundMark x1="3438" y1="33594" x2="4063" y2="38281"/>
                        <a14:foregroundMark x1="18125" y1="20469" x2="13125" y2="28438"/>
                        <a14:foregroundMark x1="13125" y1="28438" x2="30625" y2="8438"/>
                        <a14:foregroundMark x1="30625" y1="8438" x2="16094" y2="27344"/>
                        <a14:foregroundMark x1="16094" y1="27344" x2="32656" y2="11406"/>
                        <a14:foregroundMark x1="32656" y1="11406" x2="14063" y2="31094"/>
                        <a14:foregroundMark x1="51250" y1="10000" x2="63125" y2="14688"/>
                        <a14:foregroundMark x1="63125" y1="14688" x2="50625" y2="18438"/>
                        <a14:foregroundMark x1="50625" y1="18438" x2="60156" y2="14063"/>
                        <a14:foregroundMark x1="60156" y1="14063" x2="52188" y2="11094"/>
                        <a14:foregroundMark x1="55469" y1="5000" x2="70938" y2="17500"/>
                        <a14:foregroundMark x1="70938" y1="17500" x2="80156" y2="33594"/>
                        <a14:foregroundMark x1="80156" y1="33594" x2="81563" y2="25156"/>
                        <a14:foregroundMark x1="81563" y1="25156" x2="87344" y2="26875"/>
                        <a14:foregroundMark x1="87344" y1="26875" x2="76563" y2="18906"/>
                        <a14:foregroundMark x1="76563" y1="18906" x2="88438" y2="28125"/>
                        <a14:foregroundMark x1="88438" y1="28125" x2="87344" y2="21875"/>
                        <a14:foregroundMark x1="85938" y1="20000" x2="70000" y2="11406"/>
                        <a14:foregroundMark x1="70000" y1="11406" x2="75781" y2="12031"/>
                        <a14:foregroundMark x1="42188" y1="1406" x2="50313" y2="938"/>
                        <a14:foregroundMark x1="50313" y1="938" x2="60000" y2="1875"/>
                        <a14:foregroundMark x1="58594" y1="2344" x2="47813" y2="2344"/>
                        <a14:foregroundMark x1="90313" y1="79063" x2="93750" y2="69531"/>
                        <a14:foregroundMark x1="96719" y1="41563" x2="95938" y2="38750"/>
                        <a14:foregroundMark x1="91250" y1="28281" x2="97500" y2="52344"/>
                        <a14:foregroundMark x1="97500" y1="52344" x2="94219" y2="69219"/>
                        <a14:foregroundMark x1="93750" y1="61875" x2="87031" y2="57188"/>
                        <a14:foregroundMark x1="87031" y1="57188" x2="81719" y2="68594"/>
                        <a14:foregroundMark x1="81719" y1="68594" x2="82188" y2="37031"/>
                        <a14:foregroundMark x1="91250" y1="78438" x2="78750" y2="87031"/>
                        <a14:foregroundMark x1="78750" y1="87031" x2="37188" y2="95156"/>
                        <a14:foregroundMark x1="37188" y1="95156" x2="36719" y2="94688"/>
                        <a14:foregroundMark x1="38594" y1="97500" x2="38750" y2="99531"/>
                        <a14:foregroundMark x1="78750" y1="90469" x2="53125" y2="97031"/>
                        <a14:foregroundMark x1="53125" y1="97031" x2="41719" y2="97344"/>
                        <a14:foregroundMark x1="31719" y1="5625" x2="30312" y2="5000"/>
                        <a14:foregroundMark x1="28125" y1="5938" x2="30000" y2="4063"/>
                        <a14:foregroundMark x1="29688" y1="6406" x2="29688" y2="6406"/>
                        <a14:foregroundMark x1="30781" y1="5000" x2="30781" y2="5000"/>
                        <a14:foregroundMark x1="29531" y1="5469" x2="30938" y2="5156"/>
                        <a14:foregroundMark x1="26563" y1="6719" x2="29375" y2="5000"/>
                        <a14:foregroundMark x1="16406" y1="13438" x2="19063" y2="11250"/>
                        <a14:foregroundMark x1="27187" y1="5781" x2="27187" y2="5781"/>
                        <a14:backgroundMark x1="9219" y1="18281" x2="9219" y2="18281"/>
                        <a14:backgroundMark x1="9219" y1="17969" x2="14063" y2="14688"/>
                        <a14:backgroundMark x1="6406" y1="24688" x2="9219" y2="18438"/>
                        <a14:backgroundMark x1="6406" y1="24531" x2="7344" y2="22500"/>
                        <a14:backgroundMark x1="9063" y1="20156" x2="7187" y2="24219"/>
                        <a14:backgroundMark x1="11406" y1="16094" x2="11875" y2="12344"/>
                        <a14:backgroundMark x1="12656" y1="14219" x2="15469" y2="11563"/>
                        <a14:backgroundMark x1="8750" y1="17500" x2="8125" y2="20000"/>
                        <a14:backgroundMark x1="14063" y1="13750" x2="17344" y2="11319"/>
                        <a14:backgroundMark x1="19425" y1="10431" x2="20000" y2="10000"/>
                        <a14:backgroundMark x1="26719" y1="5625" x2="26719" y2="5625"/>
                        <a14:backgroundMark x1="26719" y1="5625" x2="27106" y2="5568"/>
                        <a14:backgroundMark x1="6406" y1="19063" x2="8281" y2="18750"/>
                      </a14:backgroundRemoval>
                    </a14:imgEffect>
                  </a14:imgLayer>
                </a14:imgProps>
              </a:ext>
              <a:ext uri="{28A0092B-C50C-407E-A947-70E740481C1C}">
                <a14:useLocalDpi xmlns:a14="http://schemas.microsoft.com/office/drawing/2010/main" val="0"/>
              </a:ext>
            </a:extLst>
          </a:blip>
          <a:srcRect/>
          <a:stretch>
            <a:fillRect/>
          </a:stretch>
        </p:blipFill>
        <p:spPr bwMode="auto">
          <a:xfrm>
            <a:off x="3449473" y="4440861"/>
            <a:ext cx="979652" cy="9796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ppt_x"/>
                                          </p:val>
                                        </p:tav>
                                        <p:tav tm="100000">
                                          <p:val>
                                            <p:strVal val="#ppt_x"/>
                                          </p:val>
                                        </p:tav>
                                      </p:tavLst>
                                    </p:anim>
                                    <p:anim calcmode="lin" valueType="num">
                                      <p:cBhvr additive="base">
                                        <p:cTn id="1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fill="hold"/>
                                        <p:tgtEl>
                                          <p:spTgt spid="38"/>
                                        </p:tgtEl>
                                        <p:attrNameLst>
                                          <p:attrName>ppt_x</p:attrName>
                                        </p:attrNameLst>
                                      </p:cBhvr>
                                      <p:tavLst>
                                        <p:tav tm="0">
                                          <p:val>
                                            <p:strVal val="#ppt_x"/>
                                          </p:val>
                                        </p:tav>
                                        <p:tav tm="100000">
                                          <p:val>
                                            <p:strVal val="#ppt_x"/>
                                          </p:val>
                                        </p:tav>
                                      </p:tavLst>
                                    </p:anim>
                                    <p:anim calcmode="lin" valueType="num">
                                      <p:cBhvr additive="base">
                                        <p:cTn id="2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par>
                                <p:cTn id="32" presetID="2" presetClass="entr" presetSubtype="4"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 calcmode="lin" valueType="num">
                                      <p:cBhvr additive="base">
                                        <p:cTn id="34" dur="500" fill="hold"/>
                                        <p:tgtEl>
                                          <p:spTgt spid="41"/>
                                        </p:tgtEl>
                                        <p:attrNameLst>
                                          <p:attrName>ppt_x</p:attrName>
                                        </p:attrNameLst>
                                      </p:cBhvr>
                                      <p:tavLst>
                                        <p:tav tm="0">
                                          <p:val>
                                            <p:strVal val="#ppt_x"/>
                                          </p:val>
                                        </p:tav>
                                        <p:tav tm="100000">
                                          <p:val>
                                            <p:strVal val="#ppt_x"/>
                                          </p:val>
                                        </p:tav>
                                      </p:tavLst>
                                    </p:anim>
                                    <p:anim calcmode="lin" valueType="num">
                                      <p:cBhvr additive="base">
                                        <p:cTn id="35"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39"/>
                                        </p:tgtEl>
                                        <p:attrNameLst>
                                          <p:attrName>style.visibility</p:attrName>
                                        </p:attrNameLst>
                                      </p:cBhvr>
                                      <p:to>
                                        <p:strVal val="visible"/>
                                      </p:to>
                                    </p:set>
                                    <p:anim calcmode="lin" valueType="num">
                                      <p:cBhvr additive="base">
                                        <p:cTn id="40" dur="500" fill="hold"/>
                                        <p:tgtEl>
                                          <p:spTgt spid="39"/>
                                        </p:tgtEl>
                                        <p:attrNameLst>
                                          <p:attrName>ppt_x</p:attrName>
                                        </p:attrNameLst>
                                      </p:cBhvr>
                                      <p:tavLst>
                                        <p:tav tm="0">
                                          <p:val>
                                            <p:strVal val="#ppt_x"/>
                                          </p:val>
                                        </p:tav>
                                        <p:tav tm="100000">
                                          <p:val>
                                            <p:strVal val="#ppt_x"/>
                                          </p:val>
                                        </p:tav>
                                      </p:tavLst>
                                    </p:anim>
                                    <p:anim calcmode="lin" valueType="num">
                                      <p:cBhvr additive="base">
                                        <p:cTn id="41"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fill="hold"/>
                                        <p:tgtEl>
                                          <p:spTgt spid="13"/>
                                        </p:tgtEl>
                                        <p:attrNameLst>
                                          <p:attrName>ppt_x</p:attrName>
                                        </p:attrNameLst>
                                      </p:cBhvr>
                                      <p:tavLst>
                                        <p:tav tm="0">
                                          <p:val>
                                            <p:strVal val="#ppt_x"/>
                                          </p:val>
                                        </p:tav>
                                        <p:tav tm="100000">
                                          <p:val>
                                            <p:strVal val="#ppt_x"/>
                                          </p:val>
                                        </p:tav>
                                      </p:tavLst>
                                    </p:anim>
                                    <p:anim calcmode="lin" valueType="num">
                                      <p:cBhvr additive="base">
                                        <p:cTn id="5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8" grpId="0"/>
      <p:bldP spid="39" grpId="0"/>
      <p:bldP spid="40" grpId="0"/>
      <p:bldP spid="4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319;p15" descr="Speech Icon, Voice, Talking, Audio, Speech">
            <a:extLst>
              <a:ext uri="{FF2B5EF4-FFF2-40B4-BE49-F238E27FC236}">
                <a16:creationId xmlns:a16="http://schemas.microsoft.com/office/drawing/2014/main" id="{424EE1D3-F47B-430A-A7E5-65C66A96204C}"/>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2" name="Title 1">
            <a:extLst>
              <a:ext uri="{FF2B5EF4-FFF2-40B4-BE49-F238E27FC236}">
                <a16:creationId xmlns:a16="http://schemas.microsoft.com/office/drawing/2014/main" id="{86CFED3F-D782-4E7C-B24A-FD6C56651535}"/>
              </a:ext>
            </a:extLst>
          </p:cNvPr>
          <p:cNvSpPr>
            <a:spLocks noGrp="1"/>
          </p:cNvSpPr>
          <p:nvPr>
            <p:ph type="title"/>
          </p:nvPr>
        </p:nvSpPr>
        <p:spPr>
          <a:xfrm>
            <a:off x="10990005" y="1033555"/>
            <a:ext cx="1059466" cy="461665"/>
          </a:xfrm>
          <a:solidFill>
            <a:schemeClr val="accent3">
              <a:lumMod val="60000"/>
              <a:lumOff val="40000"/>
            </a:schemeClr>
          </a:solidFill>
        </p:spPr>
        <p:txBody>
          <a:bodyPr>
            <a:noAutofit/>
          </a:bodyPr>
          <a:lstStyle/>
          <a:p>
            <a:pPr algn="ctr"/>
            <a:r>
              <a:rPr lang="en-GB" sz="2000" b="1" dirty="0" err="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pic>
        <p:nvPicPr>
          <p:cNvPr id="14" name="Picture 13" descr="A picture containing text, toy, doll&#10;&#10;Description automatically generated">
            <a:extLst>
              <a:ext uri="{FF2B5EF4-FFF2-40B4-BE49-F238E27FC236}">
                <a16:creationId xmlns:a16="http://schemas.microsoft.com/office/drawing/2014/main" id="{38B6E880-4095-44B0-B2EF-ACEBB352C051}"/>
              </a:ext>
            </a:extLst>
          </p:cNvPr>
          <p:cNvPicPr>
            <a:picLocks noChangeAspect="1"/>
          </p:cNvPicPr>
          <p:nvPr/>
        </p:nvPicPr>
        <p:blipFill>
          <a:blip r:embed="rId4"/>
          <a:stretch>
            <a:fillRect/>
          </a:stretch>
        </p:blipFill>
        <p:spPr>
          <a:xfrm>
            <a:off x="436095" y="3040705"/>
            <a:ext cx="2019020" cy="3835280"/>
          </a:xfrm>
          <a:prstGeom prst="rect">
            <a:avLst/>
          </a:prstGeom>
        </p:spPr>
      </p:pic>
      <p:pic>
        <p:nvPicPr>
          <p:cNvPr id="15" name="Picture 14" descr="A picture containing text, toy, doll&#10;&#10;Description automatically generated">
            <a:extLst>
              <a:ext uri="{FF2B5EF4-FFF2-40B4-BE49-F238E27FC236}">
                <a16:creationId xmlns:a16="http://schemas.microsoft.com/office/drawing/2014/main" id="{D1DA05F2-6DB5-410D-B073-9E81027D06BE}"/>
              </a:ext>
            </a:extLst>
          </p:cNvPr>
          <p:cNvPicPr>
            <a:picLocks noChangeAspect="1"/>
          </p:cNvPicPr>
          <p:nvPr/>
        </p:nvPicPr>
        <p:blipFill>
          <a:blip r:embed="rId5"/>
          <a:stretch>
            <a:fillRect/>
          </a:stretch>
        </p:blipFill>
        <p:spPr>
          <a:xfrm>
            <a:off x="7181541" y="2872807"/>
            <a:ext cx="2452424" cy="3985193"/>
          </a:xfrm>
          <a:prstGeom prst="rect">
            <a:avLst/>
          </a:prstGeom>
        </p:spPr>
      </p:pic>
      <p:sp>
        <p:nvSpPr>
          <p:cNvPr id="16" name="Google Shape;155;p7">
            <a:extLst>
              <a:ext uri="{FF2B5EF4-FFF2-40B4-BE49-F238E27FC236}">
                <a16:creationId xmlns:a16="http://schemas.microsoft.com/office/drawing/2014/main" id="{7BACF974-6556-49A1-8B80-04366ACBF901}"/>
              </a:ext>
            </a:extLst>
          </p:cNvPr>
          <p:cNvSpPr/>
          <p:nvPr/>
        </p:nvSpPr>
        <p:spPr>
          <a:xfrm>
            <a:off x="1212200" y="347847"/>
            <a:ext cx="7519424" cy="1199112"/>
          </a:xfrm>
          <a:prstGeom prst="wedgeRoundRectCallout">
            <a:avLst>
              <a:gd name="adj1" fmla="val -36145"/>
              <a:gd name="adj2" fmla="val 162956"/>
              <a:gd name="adj3"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Century Gothic"/>
              <a:buNone/>
            </a:pPr>
            <a:r>
              <a:rPr lang="es-AR" sz="4400" b="1" i="0" u="none" strike="noStrike" cap="none" dirty="0">
                <a:solidFill>
                  <a:srgbClr val="FFFFFF"/>
                </a:solidFill>
                <a:latin typeface="Century Gothic"/>
                <a:ea typeface="Century Gothic"/>
                <a:cs typeface="Century Gothic"/>
                <a:sym typeface="Century Gothic"/>
              </a:rPr>
              <a:t>Quique, ¿Qué día es hoy?</a:t>
            </a:r>
          </a:p>
        </p:txBody>
      </p:sp>
      <p:sp>
        <p:nvSpPr>
          <p:cNvPr id="17" name="TextBox 16">
            <a:extLst>
              <a:ext uri="{FF2B5EF4-FFF2-40B4-BE49-F238E27FC236}">
                <a16:creationId xmlns:a16="http://schemas.microsoft.com/office/drawing/2014/main" id="{A0B191FF-710F-4003-9145-B115BD16142E}"/>
              </a:ext>
            </a:extLst>
          </p:cNvPr>
          <p:cNvSpPr txBox="1"/>
          <p:nvPr/>
        </p:nvSpPr>
        <p:spPr>
          <a:xfrm>
            <a:off x="9881279" y="5724907"/>
            <a:ext cx="1843774"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Monday</a:t>
            </a:r>
          </a:p>
        </p:txBody>
      </p:sp>
      <p:sp>
        <p:nvSpPr>
          <p:cNvPr id="19" name="Google Shape;155;p7">
            <a:extLst>
              <a:ext uri="{FF2B5EF4-FFF2-40B4-BE49-F238E27FC236}">
                <a16:creationId xmlns:a16="http://schemas.microsoft.com/office/drawing/2014/main" id="{ED2F975B-5AE2-4704-8055-CC562CA65AC2}"/>
              </a:ext>
            </a:extLst>
          </p:cNvPr>
          <p:cNvSpPr/>
          <p:nvPr/>
        </p:nvSpPr>
        <p:spPr>
          <a:xfrm>
            <a:off x="3249300" y="4987027"/>
            <a:ext cx="3932241" cy="1228227"/>
          </a:xfrm>
          <a:prstGeom prst="wedgeRoundRectCallout">
            <a:avLst>
              <a:gd name="adj1" fmla="val 56027"/>
              <a:gd name="adj2" fmla="val -122969"/>
              <a:gd name="adj3" fmla="val 16667"/>
            </a:avLst>
          </a:prstGeom>
          <a:solidFill>
            <a:srgbClr val="92D050"/>
          </a:solidFill>
          <a:ln w="127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Century Gothic"/>
              <a:buNone/>
            </a:pPr>
            <a:r>
              <a:rPr lang="es-AR" sz="4400" b="1" i="0" u="none" strike="noStrike" cap="none" dirty="0">
                <a:solidFill>
                  <a:srgbClr val="FFFFFF"/>
                </a:solidFill>
                <a:latin typeface="Century Gothic"/>
                <a:ea typeface="Century Gothic"/>
                <a:cs typeface="Century Gothic"/>
                <a:sym typeface="Century Gothic"/>
              </a:rPr>
              <a:t>Es lunes.</a:t>
            </a:r>
          </a:p>
        </p:txBody>
      </p:sp>
      <p:pic>
        <p:nvPicPr>
          <p:cNvPr id="3" name="Picture 4" descr="Free calendar calendar icon icon illustration">
            <a:extLst>
              <a:ext uri="{FF2B5EF4-FFF2-40B4-BE49-F238E27FC236}">
                <a16:creationId xmlns:a16="http://schemas.microsoft.com/office/drawing/2014/main" id="{09D8ADE9-83AB-5B8E-E7E9-FEE1A7386CDE}"/>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38" b="99531" l="3438" r="97500">
                        <a14:foregroundMark x1="17500" y1="26250" x2="17500" y2="26250"/>
                        <a14:foregroundMark x1="21875" y1="21875" x2="53125" y2="18750"/>
                        <a14:foregroundMark x1="86875" y1="32500" x2="89531" y2="56719"/>
                        <a14:foregroundMark x1="89531" y1="56719" x2="80625" y2="75313"/>
                        <a14:foregroundMark x1="80625" y1="75313" x2="73750" y2="78125"/>
                        <a14:foregroundMark x1="10938" y1="30469" x2="8125" y2="40469"/>
                        <a14:foregroundMark x1="8125" y1="40469" x2="14688" y2="61563"/>
                        <a14:foregroundMark x1="14688" y1="61563" x2="28906" y2="75938"/>
                        <a14:foregroundMark x1="15313" y1="52812" x2="21719" y2="64844"/>
                        <a14:foregroundMark x1="21719" y1="64844" x2="16875" y2="36875"/>
                        <a14:foregroundMark x1="16875" y1="36875" x2="19844" y2="58906"/>
                        <a14:foregroundMark x1="19844" y1="58906" x2="16875" y2="38594"/>
                        <a14:foregroundMark x1="16875" y1="38594" x2="20625" y2="66563"/>
                        <a14:foregroundMark x1="20625" y1="66563" x2="39219" y2="87656"/>
                        <a14:foregroundMark x1="39219" y1="87656" x2="68125" y2="81875"/>
                        <a14:foregroundMark x1="68125" y1="81875" x2="74375" y2="78438"/>
                        <a14:foregroundMark x1="74375" y1="78438" x2="58594" y2="85313"/>
                        <a14:foregroundMark x1="58594" y1="85313" x2="23906" y2="86719"/>
                        <a14:foregroundMark x1="23906" y1="86719" x2="3906" y2="67188"/>
                        <a14:foregroundMark x1="3906" y1="67188" x2="781" y2="56563"/>
                        <a14:foregroundMark x1="781" y1="56563" x2="7341" y2="24285"/>
                        <a14:foregroundMark x1="19823" y1="10392" x2="26317" y2="6315"/>
                        <a14:foregroundMark x1="8750" y1="17344" x2="9817" y2="16674"/>
                        <a14:foregroundMark x1="31557" y1="3936" x2="44844" y2="4219"/>
                        <a14:foregroundMark x1="44844" y1="4219" x2="48281" y2="6406"/>
                        <a14:foregroundMark x1="48281" y1="6406" x2="12500" y2="34219"/>
                        <a14:foregroundMark x1="12500" y1="34219" x2="10938" y2="36875"/>
                        <a14:foregroundMark x1="7656" y1="46875" x2="6406" y2="54531"/>
                        <a14:foregroundMark x1="6406" y1="54531" x2="3594" y2="46563"/>
                        <a14:foregroundMark x1="3594" y1="46563" x2="5000" y2="33594"/>
                        <a14:foregroundMark x1="5000" y1="33594" x2="2500" y2="42031"/>
                        <a14:foregroundMark x1="2500" y1="42031" x2="3438" y2="33594"/>
                        <a14:foregroundMark x1="3438" y1="33594" x2="4063" y2="38281"/>
                        <a14:foregroundMark x1="18125" y1="20469" x2="13125" y2="28438"/>
                        <a14:foregroundMark x1="13125" y1="28438" x2="30625" y2="8438"/>
                        <a14:foregroundMark x1="30625" y1="8438" x2="16094" y2="27344"/>
                        <a14:foregroundMark x1="16094" y1="27344" x2="32656" y2="11406"/>
                        <a14:foregroundMark x1="32656" y1="11406" x2="14063" y2="31094"/>
                        <a14:foregroundMark x1="51250" y1="10000" x2="63125" y2="14688"/>
                        <a14:foregroundMark x1="63125" y1="14688" x2="50625" y2="18438"/>
                        <a14:foregroundMark x1="50625" y1="18438" x2="60156" y2="14063"/>
                        <a14:foregroundMark x1="60156" y1="14063" x2="52188" y2="11094"/>
                        <a14:foregroundMark x1="55469" y1="5000" x2="70938" y2="17500"/>
                        <a14:foregroundMark x1="70938" y1="17500" x2="80156" y2="33594"/>
                        <a14:foregroundMark x1="80156" y1="33594" x2="81563" y2="25156"/>
                        <a14:foregroundMark x1="81563" y1="25156" x2="87344" y2="26875"/>
                        <a14:foregroundMark x1="87344" y1="26875" x2="76563" y2="18906"/>
                        <a14:foregroundMark x1="76563" y1="18906" x2="88438" y2="28125"/>
                        <a14:foregroundMark x1="88438" y1="28125" x2="87344" y2="21875"/>
                        <a14:foregroundMark x1="85938" y1="20000" x2="70000" y2="11406"/>
                        <a14:foregroundMark x1="70000" y1="11406" x2="75781" y2="12031"/>
                        <a14:foregroundMark x1="42188" y1="1406" x2="50313" y2="938"/>
                        <a14:foregroundMark x1="50313" y1="938" x2="60000" y2="1875"/>
                        <a14:foregroundMark x1="58594" y1="2344" x2="47813" y2="2344"/>
                        <a14:foregroundMark x1="90313" y1="79063" x2="93750" y2="69531"/>
                        <a14:foregroundMark x1="96719" y1="41563" x2="95938" y2="38750"/>
                        <a14:foregroundMark x1="91250" y1="28281" x2="97500" y2="52344"/>
                        <a14:foregroundMark x1="97500" y1="52344" x2="94219" y2="69219"/>
                        <a14:foregroundMark x1="93750" y1="61875" x2="87031" y2="57188"/>
                        <a14:foregroundMark x1="87031" y1="57188" x2="81719" y2="68594"/>
                        <a14:foregroundMark x1="81719" y1="68594" x2="82188" y2="37031"/>
                        <a14:foregroundMark x1="91250" y1="78438" x2="78750" y2="87031"/>
                        <a14:foregroundMark x1="78750" y1="87031" x2="37188" y2="95156"/>
                        <a14:foregroundMark x1="37188" y1="95156" x2="36719" y2="94688"/>
                        <a14:foregroundMark x1="38594" y1="97500" x2="38750" y2="99531"/>
                        <a14:foregroundMark x1="78750" y1="90469" x2="53125" y2="97031"/>
                        <a14:foregroundMark x1="53125" y1="97031" x2="41719" y2="97344"/>
                        <a14:foregroundMark x1="31719" y1="5625" x2="30312" y2="5000"/>
                        <a14:foregroundMark x1="28125" y1="5938" x2="30000" y2="4063"/>
                        <a14:foregroundMark x1="29688" y1="6406" x2="29688" y2="6406"/>
                        <a14:foregroundMark x1="30781" y1="5000" x2="30781" y2="5000"/>
                        <a14:foregroundMark x1="29531" y1="5469" x2="30938" y2="5156"/>
                        <a14:foregroundMark x1="26563" y1="6719" x2="29375" y2="5000"/>
                        <a14:foregroundMark x1="16406" y1="13438" x2="19063" y2="11250"/>
                        <a14:foregroundMark x1="27187" y1="5781" x2="27187" y2="5781"/>
                        <a14:backgroundMark x1="9219" y1="18281" x2="9219" y2="18281"/>
                        <a14:backgroundMark x1="9219" y1="17969" x2="14063" y2="14688"/>
                        <a14:backgroundMark x1="6406" y1="24688" x2="9219" y2="18438"/>
                        <a14:backgroundMark x1="6406" y1="24531" x2="7344" y2="22500"/>
                        <a14:backgroundMark x1="9063" y1="20156" x2="7187" y2="24219"/>
                        <a14:backgroundMark x1="11406" y1="16094" x2="11875" y2="12344"/>
                        <a14:backgroundMark x1="12656" y1="14219" x2="15469" y2="11563"/>
                        <a14:backgroundMark x1="8750" y1="17500" x2="8125" y2="20000"/>
                        <a14:backgroundMark x1="14063" y1="13750" x2="17344" y2="11319"/>
                        <a14:backgroundMark x1="19425" y1="10431" x2="20000" y2="10000"/>
                        <a14:backgroundMark x1="26719" y1="5625" x2="26719" y2="5625"/>
                        <a14:backgroundMark x1="26719" y1="5625" x2="27106" y2="5568"/>
                        <a14:backgroundMark x1="6406" y1="19063" x2="8281" y2="18750"/>
                      </a14:backgroundRemoval>
                    </a14:imgEffect>
                  </a14:imgLayer>
                </a14:imgProps>
              </a:ext>
              <a:ext uri="{28A0092B-C50C-407E-A947-70E740481C1C}">
                <a14:useLocalDpi xmlns:a14="http://schemas.microsoft.com/office/drawing/2010/main" val="0"/>
              </a:ext>
            </a:extLst>
          </a:blip>
          <a:srcRect/>
          <a:stretch>
            <a:fillRect/>
          </a:stretch>
        </p:blipFill>
        <p:spPr bwMode="auto">
          <a:xfrm>
            <a:off x="10278698" y="4552204"/>
            <a:ext cx="1048936" cy="1048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20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319;p15" descr="Speech Icon, Voice, Talking, Audio, Speech">
            <a:extLst>
              <a:ext uri="{FF2B5EF4-FFF2-40B4-BE49-F238E27FC236}">
                <a16:creationId xmlns:a16="http://schemas.microsoft.com/office/drawing/2014/main" id="{424EE1D3-F47B-430A-A7E5-65C66A96204C}"/>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2" name="Title 1">
            <a:extLst>
              <a:ext uri="{FF2B5EF4-FFF2-40B4-BE49-F238E27FC236}">
                <a16:creationId xmlns:a16="http://schemas.microsoft.com/office/drawing/2014/main" id="{86CFED3F-D782-4E7C-B24A-FD6C56651535}"/>
              </a:ext>
            </a:extLst>
          </p:cNvPr>
          <p:cNvSpPr>
            <a:spLocks noGrp="1"/>
          </p:cNvSpPr>
          <p:nvPr>
            <p:ph type="title"/>
          </p:nvPr>
        </p:nvSpPr>
        <p:spPr>
          <a:xfrm>
            <a:off x="10990005" y="1033555"/>
            <a:ext cx="1059466" cy="461665"/>
          </a:xfrm>
          <a:solidFill>
            <a:schemeClr val="accent3">
              <a:lumMod val="60000"/>
              <a:lumOff val="40000"/>
            </a:schemeClr>
          </a:solidFill>
        </p:spPr>
        <p:txBody>
          <a:bodyPr>
            <a:noAutofit/>
          </a:bodyPr>
          <a:lstStyle/>
          <a:p>
            <a:pPr algn="ctr"/>
            <a:r>
              <a:rPr lang="en-GB" sz="2000" b="1" dirty="0" err="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pic>
        <p:nvPicPr>
          <p:cNvPr id="10" name="Picture 9" descr="A picture containing text, toy, doll&#10;&#10;Description automatically generated">
            <a:extLst>
              <a:ext uri="{FF2B5EF4-FFF2-40B4-BE49-F238E27FC236}">
                <a16:creationId xmlns:a16="http://schemas.microsoft.com/office/drawing/2014/main" id="{45EAE2E3-2A41-487F-8495-A31E1BC348E5}"/>
              </a:ext>
            </a:extLst>
          </p:cNvPr>
          <p:cNvPicPr>
            <a:picLocks noChangeAspect="1"/>
          </p:cNvPicPr>
          <p:nvPr/>
        </p:nvPicPr>
        <p:blipFill>
          <a:blip r:embed="rId4"/>
          <a:stretch>
            <a:fillRect/>
          </a:stretch>
        </p:blipFill>
        <p:spPr>
          <a:xfrm>
            <a:off x="7440229" y="3022720"/>
            <a:ext cx="2019020" cy="3835280"/>
          </a:xfrm>
          <a:prstGeom prst="rect">
            <a:avLst/>
          </a:prstGeom>
        </p:spPr>
      </p:pic>
      <p:pic>
        <p:nvPicPr>
          <p:cNvPr id="11" name="Picture 10" descr="A picture containing text, toy, doll&#10;&#10;Description automatically generated">
            <a:extLst>
              <a:ext uri="{FF2B5EF4-FFF2-40B4-BE49-F238E27FC236}">
                <a16:creationId xmlns:a16="http://schemas.microsoft.com/office/drawing/2014/main" id="{77996BE8-BA9E-4CC6-8614-2EF6BBE16AFC}"/>
              </a:ext>
            </a:extLst>
          </p:cNvPr>
          <p:cNvPicPr>
            <a:picLocks noChangeAspect="1"/>
          </p:cNvPicPr>
          <p:nvPr/>
        </p:nvPicPr>
        <p:blipFill>
          <a:blip r:embed="rId5"/>
          <a:stretch>
            <a:fillRect/>
          </a:stretch>
        </p:blipFill>
        <p:spPr>
          <a:xfrm>
            <a:off x="-205376" y="2872807"/>
            <a:ext cx="2452424" cy="3985193"/>
          </a:xfrm>
          <a:prstGeom prst="rect">
            <a:avLst/>
          </a:prstGeom>
        </p:spPr>
      </p:pic>
      <p:sp>
        <p:nvSpPr>
          <p:cNvPr id="12" name="Google Shape;155;p7">
            <a:extLst>
              <a:ext uri="{FF2B5EF4-FFF2-40B4-BE49-F238E27FC236}">
                <a16:creationId xmlns:a16="http://schemas.microsoft.com/office/drawing/2014/main" id="{59C6B690-929A-4A2C-8068-008F40172F56}"/>
              </a:ext>
            </a:extLst>
          </p:cNvPr>
          <p:cNvSpPr/>
          <p:nvPr/>
        </p:nvSpPr>
        <p:spPr>
          <a:xfrm>
            <a:off x="3400888" y="4939901"/>
            <a:ext cx="3932241" cy="1228227"/>
          </a:xfrm>
          <a:prstGeom prst="wedgeRoundRectCallout">
            <a:avLst>
              <a:gd name="adj1" fmla="val 56027"/>
              <a:gd name="adj2" fmla="val -122969"/>
              <a:gd name="adj3" fmla="val 16667"/>
            </a:avLst>
          </a:prstGeom>
          <a:solidFill>
            <a:srgbClr val="92D050"/>
          </a:solidFill>
          <a:ln w="127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Century Gothic"/>
              <a:buNone/>
            </a:pPr>
            <a:r>
              <a:rPr lang="es-AR" sz="4400" b="1" i="0" u="none" strike="noStrike" cap="none" dirty="0">
                <a:solidFill>
                  <a:srgbClr val="FFFFFF"/>
                </a:solidFill>
                <a:latin typeface="Century Gothic"/>
                <a:ea typeface="Century Gothic"/>
                <a:cs typeface="Century Gothic"/>
                <a:sym typeface="Century Gothic"/>
              </a:rPr>
              <a:t>Es martes.</a:t>
            </a:r>
          </a:p>
        </p:txBody>
      </p:sp>
      <p:sp>
        <p:nvSpPr>
          <p:cNvPr id="13" name="Google Shape;155;p7">
            <a:extLst>
              <a:ext uri="{FF2B5EF4-FFF2-40B4-BE49-F238E27FC236}">
                <a16:creationId xmlns:a16="http://schemas.microsoft.com/office/drawing/2014/main" id="{B35396B2-41C3-4585-8881-ACA060CCA50E}"/>
              </a:ext>
            </a:extLst>
          </p:cNvPr>
          <p:cNvSpPr/>
          <p:nvPr/>
        </p:nvSpPr>
        <p:spPr>
          <a:xfrm>
            <a:off x="1212200" y="347847"/>
            <a:ext cx="7519424" cy="1199112"/>
          </a:xfrm>
          <a:prstGeom prst="wedgeRoundRectCallout">
            <a:avLst>
              <a:gd name="adj1" fmla="val -36421"/>
              <a:gd name="adj2" fmla="val 156023"/>
              <a:gd name="adj3"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Century Gothic"/>
              <a:buNone/>
            </a:pPr>
            <a:r>
              <a:rPr lang="es-AR" sz="4400" b="1" i="0" u="none" strike="noStrike" cap="none" dirty="0">
                <a:solidFill>
                  <a:srgbClr val="FFFFFF"/>
                </a:solidFill>
                <a:latin typeface="Century Gothic"/>
                <a:ea typeface="Century Gothic"/>
                <a:cs typeface="Century Gothic"/>
                <a:sym typeface="Century Gothic"/>
              </a:rPr>
              <a:t>Sof</a:t>
            </a:r>
            <a:r>
              <a:rPr lang="es-AR" sz="4400" b="1" dirty="0">
                <a:solidFill>
                  <a:srgbClr val="FFFFFF"/>
                </a:solidFill>
                <a:latin typeface="Century Gothic"/>
                <a:ea typeface="Century Gothic"/>
                <a:cs typeface="Century Gothic"/>
                <a:sym typeface="Century Gothic"/>
              </a:rPr>
              <a:t>ía</a:t>
            </a:r>
            <a:r>
              <a:rPr lang="es-AR" sz="4400" b="1" i="0" u="none" strike="noStrike" cap="none" dirty="0">
                <a:solidFill>
                  <a:srgbClr val="FFFFFF"/>
                </a:solidFill>
                <a:latin typeface="Century Gothic"/>
                <a:ea typeface="Century Gothic"/>
                <a:cs typeface="Century Gothic"/>
                <a:sym typeface="Century Gothic"/>
              </a:rPr>
              <a:t>, ¿Qué día es hoy?</a:t>
            </a:r>
          </a:p>
        </p:txBody>
      </p:sp>
      <p:sp>
        <p:nvSpPr>
          <p:cNvPr id="20" name="TextBox 19">
            <a:extLst>
              <a:ext uri="{FF2B5EF4-FFF2-40B4-BE49-F238E27FC236}">
                <a16:creationId xmlns:a16="http://schemas.microsoft.com/office/drawing/2014/main" id="{FE42B99E-6F7A-4CB9-BF75-724F22BD9EF3}"/>
              </a:ext>
            </a:extLst>
          </p:cNvPr>
          <p:cNvSpPr txBox="1"/>
          <p:nvPr/>
        </p:nvSpPr>
        <p:spPr>
          <a:xfrm>
            <a:off x="9928171" y="5724907"/>
            <a:ext cx="1829347"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Tuesday</a:t>
            </a:r>
          </a:p>
        </p:txBody>
      </p:sp>
      <p:pic>
        <p:nvPicPr>
          <p:cNvPr id="3" name="Picture 4" descr="Free calendar calendar icon icon illustration">
            <a:extLst>
              <a:ext uri="{FF2B5EF4-FFF2-40B4-BE49-F238E27FC236}">
                <a16:creationId xmlns:a16="http://schemas.microsoft.com/office/drawing/2014/main" id="{44FE997A-3287-E7F0-F075-7292CFB763CB}"/>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38" b="99531" l="3438" r="97500">
                        <a14:foregroundMark x1="17500" y1="26250" x2="17500" y2="26250"/>
                        <a14:foregroundMark x1="21875" y1="21875" x2="53125" y2="18750"/>
                        <a14:foregroundMark x1="86875" y1="32500" x2="89531" y2="56719"/>
                        <a14:foregroundMark x1="89531" y1="56719" x2="80625" y2="75313"/>
                        <a14:foregroundMark x1="80625" y1="75313" x2="73750" y2="78125"/>
                        <a14:foregroundMark x1="10938" y1="30469" x2="8125" y2="40469"/>
                        <a14:foregroundMark x1="8125" y1="40469" x2="14688" y2="61563"/>
                        <a14:foregroundMark x1="14688" y1="61563" x2="28906" y2="75938"/>
                        <a14:foregroundMark x1="15313" y1="52812" x2="21719" y2="64844"/>
                        <a14:foregroundMark x1="21719" y1="64844" x2="16875" y2="36875"/>
                        <a14:foregroundMark x1="16875" y1="36875" x2="19844" y2="58906"/>
                        <a14:foregroundMark x1="19844" y1="58906" x2="16875" y2="38594"/>
                        <a14:foregroundMark x1="16875" y1="38594" x2="20625" y2="66563"/>
                        <a14:foregroundMark x1="20625" y1="66563" x2="39219" y2="87656"/>
                        <a14:foregroundMark x1="39219" y1="87656" x2="68125" y2="81875"/>
                        <a14:foregroundMark x1="68125" y1="81875" x2="74375" y2="78438"/>
                        <a14:foregroundMark x1="74375" y1="78438" x2="58594" y2="85313"/>
                        <a14:foregroundMark x1="58594" y1="85313" x2="23906" y2="86719"/>
                        <a14:foregroundMark x1="23906" y1="86719" x2="3906" y2="67188"/>
                        <a14:foregroundMark x1="3906" y1="67188" x2="781" y2="56563"/>
                        <a14:foregroundMark x1="781" y1="56563" x2="7341" y2="24285"/>
                        <a14:foregroundMark x1="19823" y1="10392" x2="26317" y2="6315"/>
                        <a14:foregroundMark x1="8750" y1="17344" x2="9817" y2="16674"/>
                        <a14:foregroundMark x1="31557" y1="3936" x2="44844" y2="4219"/>
                        <a14:foregroundMark x1="44844" y1="4219" x2="48281" y2="6406"/>
                        <a14:foregroundMark x1="48281" y1="6406" x2="12500" y2="34219"/>
                        <a14:foregroundMark x1="12500" y1="34219" x2="10938" y2="36875"/>
                        <a14:foregroundMark x1="7656" y1="46875" x2="6406" y2="54531"/>
                        <a14:foregroundMark x1="6406" y1="54531" x2="3594" y2="46563"/>
                        <a14:foregroundMark x1="3594" y1="46563" x2="5000" y2="33594"/>
                        <a14:foregroundMark x1="5000" y1="33594" x2="2500" y2="42031"/>
                        <a14:foregroundMark x1="2500" y1="42031" x2="3438" y2="33594"/>
                        <a14:foregroundMark x1="3438" y1="33594" x2="4063" y2="38281"/>
                        <a14:foregroundMark x1="18125" y1="20469" x2="13125" y2="28438"/>
                        <a14:foregroundMark x1="13125" y1="28438" x2="30625" y2="8438"/>
                        <a14:foregroundMark x1="30625" y1="8438" x2="16094" y2="27344"/>
                        <a14:foregroundMark x1="16094" y1="27344" x2="32656" y2="11406"/>
                        <a14:foregroundMark x1="32656" y1="11406" x2="14063" y2="31094"/>
                        <a14:foregroundMark x1="51250" y1="10000" x2="63125" y2="14688"/>
                        <a14:foregroundMark x1="63125" y1="14688" x2="50625" y2="18438"/>
                        <a14:foregroundMark x1="50625" y1="18438" x2="60156" y2="14063"/>
                        <a14:foregroundMark x1="60156" y1="14063" x2="52188" y2="11094"/>
                        <a14:foregroundMark x1="55469" y1="5000" x2="70938" y2="17500"/>
                        <a14:foregroundMark x1="70938" y1="17500" x2="80156" y2="33594"/>
                        <a14:foregroundMark x1="80156" y1="33594" x2="81563" y2="25156"/>
                        <a14:foregroundMark x1="81563" y1="25156" x2="87344" y2="26875"/>
                        <a14:foregroundMark x1="87344" y1="26875" x2="76563" y2="18906"/>
                        <a14:foregroundMark x1="76563" y1="18906" x2="88438" y2="28125"/>
                        <a14:foregroundMark x1="88438" y1="28125" x2="87344" y2="21875"/>
                        <a14:foregroundMark x1="85938" y1="20000" x2="70000" y2="11406"/>
                        <a14:foregroundMark x1="70000" y1="11406" x2="75781" y2="12031"/>
                        <a14:foregroundMark x1="42188" y1="1406" x2="50313" y2="938"/>
                        <a14:foregroundMark x1="50313" y1="938" x2="60000" y2="1875"/>
                        <a14:foregroundMark x1="58594" y1="2344" x2="47813" y2="2344"/>
                        <a14:foregroundMark x1="90313" y1="79063" x2="93750" y2="69531"/>
                        <a14:foregroundMark x1="96719" y1="41563" x2="95938" y2="38750"/>
                        <a14:foregroundMark x1="91250" y1="28281" x2="97500" y2="52344"/>
                        <a14:foregroundMark x1="97500" y1="52344" x2="94219" y2="69219"/>
                        <a14:foregroundMark x1="93750" y1="61875" x2="87031" y2="57188"/>
                        <a14:foregroundMark x1="87031" y1="57188" x2="81719" y2="68594"/>
                        <a14:foregroundMark x1="81719" y1="68594" x2="82188" y2="37031"/>
                        <a14:foregroundMark x1="91250" y1="78438" x2="78750" y2="87031"/>
                        <a14:foregroundMark x1="78750" y1="87031" x2="37188" y2="95156"/>
                        <a14:foregroundMark x1="37188" y1="95156" x2="36719" y2="94688"/>
                        <a14:foregroundMark x1="38594" y1="97500" x2="38750" y2="99531"/>
                        <a14:foregroundMark x1="78750" y1="90469" x2="53125" y2="97031"/>
                        <a14:foregroundMark x1="53125" y1="97031" x2="41719" y2="97344"/>
                        <a14:foregroundMark x1="31719" y1="5625" x2="30312" y2="5000"/>
                        <a14:foregroundMark x1="28125" y1="5938" x2="30000" y2="4063"/>
                        <a14:foregroundMark x1="29688" y1="6406" x2="29688" y2="6406"/>
                        <a14:foregroundMark x1="30781" y1="5000" x2="30781" y2="5000"/>
                        <a14:foregroundMark x1="29531" y1="5469" x2="30938" y2="5156"/>
                        <a14:foregroundMark x1="26563" y1="6719" x2="29375" y2="5000"/>
                        <a14:foregroundMark x1="16406" y1="13438" x2="19063" y2="11250"/>
                        <a14:foregroundMark x1="27187" y1="5781" x2="27187" y2="5781"/>
                        <a14:backgroundMark x1="9219" y1="18281" x2="9219" y2="18281"/>
                        <a14:backgroundMark x1="9219" y1="17969" x2="14063" y2="14688"/>
                        <a14:backgroundMark x1="6406" y1="24688" x2="9219" y2="18438"/>
                        <a14:backgroundMark x1="6406" y1="24531" x2="7344" y2="22500"/>
                        <a14:backgroundMark x1="9063" y1="20156" x2="7187" y2="24219"/>
                        <a14:backgroundMark x1="11406" y1="16094" x2="11875" y2="12344"/>
                        <a14:backgroundMark x1="12656" y1="14219" x2="15469" y2="11563"/>
                        <a14:backgroundMark x1="8750" y1="17500" x2="8125" y2="20000"/>
                        <a14:backgroundMark x1="14063" y1="13750" x2="17344" y2="11319"/>
                        <a14:backgroundMark x1="19425" y1="10431" x2="20000" y2="10000"/>
                        <a14:backgroundMark x1="26719" y1="5625" x2="26719" y2="5625"/>
                        <a14:backgroundMark x1="26719" y1="5625" x2="27106" y2="5568"/>
                        <a14:backgroundMark x1="6406" y1="19063" x2="8281" y2="18750"/>
                      </a14:backgroundRemoval>
                    </a14:imgEffect>
                  </a14:imgLayer>
                </a14:imgProps>
              </a:ext>
              <a:ext uri="{28A0092B-C50C-407E-A947-70E740481C1C}">
                <a14:useLocalDpi xmlns:a14="http://schemas.microsoft.com/office/drawing/2010/main" val="0"/>
              </a:ext>
            </a:extLst>
          </a:blip>
          <a:srcRect/>
          <a:stretch>
            <a:fillRect/>
          </a:stretch>
        </p:blipFill>
        <p:spPr bwMode="auto">
          <a:xfrm>
            <a:off x="10278698" y="4552204"/>
            <a:ext cx="1048936" cy="1048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22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319;p15" descr="Speech Icon, Voice, Talking, Audio, Speech">
            <a:extLst>
              <a:ext uri="{FF2B5EF4-FFF2-40B4-BE49-F238E27FC236}">
                <a16:creationId xmlns:a16="http://schemas.microsoft.com/office/drawing/2014/main" id="{424EE1D3-F47B-430A-A7E5-65C66A96204C}"/>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2" name="Title 1">
            <a:extLst>
              <a:ext uri="{FF2B5EF4-FFF2-40B4-BE49-F238E27FC236}">
                <a16:creationId xmlns:a16="http://schemas.microsoft.com/office/drawing/2014/main" id="{86CFED3F-D782-4E7C-B24A-FD6C56651535}"/>
              </a:ext>
            </a:extLst>
          </p:cNvPr>
          <p:cNvSpPr>
            <a:spLocks noGrp="1"/>
          </p:cNvSpPr>
          <p:nvPr>
            <p:ph type="title"/>
          </p:nvPr>
        </p:nvSpPr>
        <p:spPr>
          <a:xfrm>
            <a:off x="10990005" y="1033555"/>
            <a:ext cx="1059466" cy="461665"/>
          </a:xfrm>
          <a:solidFill>
            <a:schemeClr val="accent3">
              <a:lumMod val="60000"/>
              <a:lumOff val="40000"/>
            </a:schemeClr>
          </a:solidFill>
        </p:spPr>
        <p:txBody>
          <a:bodyPr>
            <a:noAutofit/>
          </a:bodyPr>
          <a:lstStyle/>
          <a:p>
            <a:pPr algn="ctr"/>
            <a:r>
              <a:rPr lang="en-GB" sz="2000" b="1" dirty="0" err="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pic>
        <p:nvPicPr>
          <p:cNvPr id="4" name="Picture 3" descr="A picture containing text, toy, doll&#10;&#10;Description automatically generated">
            <a:extLst>
              <a:ext uri="{FF2B5EF4-FFF2-40B4-BE49-F238E27FC236}">
                <a16:creationId xmlns:a16="http://schemas.microsoft.com/office/drawing/2014/main" id="{CD81EE95-A832-45C0-81DB-9D45ED04DB0E}"/>
              </a:ext>
            </a:extLst>
          </p:cNvPr>
          <p:cNvPicPr>
            <a:picLocks noChangeAspect="1"/>
          </p:cNvPicPr>
          <p:nvPr/>
        </p:nvPicPr>
        <p:blipFill>
          <a:blip r:embed="rId4"/>
          <a:stretch>
            <a:fillRect/>
          </a:stretch>
        </p:blipFill>
        <p:spPr>
          <a:xfrm>
            <a:off x="-205376" y="3022720"/>
            <a:ext cx="2360170" cy="3835280"/>
          </a:xfrm>
          <a:prstGeom prst="rect">
            <a:avLst/>
          </a:prstGeom>
        </p:spPr>
      </p:pic>
      <p:sp>
        <p:nvSpPr>
          <p:cNvPr id="6" name="Google Shape;155;p7">
            <a:extLst>
              <a:ext uri="{FF2B5EF4-FFF2-40B4-BE49-F238E27FC236}">
                <a16:creationId xmlns:a16="http://schemas.microsoft.com/office/drawing/2014/main" id="{4F5F39A1-94EA-46C4-9C3B-B8B3013CC579}"/>
              </a:ext>
            </a:extLst>
          </p:cNvPr>
          <p:cNvSpPr/>
          <p:nvPr/>
        </p:nvSpPr>
        <p:spPr>
          <a:xfrm>
            <a:off x="3400888" y="4939901"/>
            <a:ext cx="3932241" cy="1228227"/>
          </a:xfrm>
          <a:prstGeom prst="wedgeRoundRectCallout">
            <a:avLst>
              <a:gd name="adj1" fmla="val 56027"/>
              <a:gd name="adj2" fmla="val -122969"/>
              <a:gd name="adj3" fmla="val 16667"/>
            </a:avLst>
          </a:prstGeom>
          <a:solidFill>
            <a:srgbClr val="92D050"/>
          </a:solidFill>
          <a:ln w="127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Century Gothic"/>
              <a:buNone/>
            </a:pPr>
            <a:r>
              <a:rPr lang="es-AR" sz="4400" b="1" i="0" u="none" strike="noStrike" cap="none" dirty="0">
                <a:solidFill>
                  <a:srgbClr val="FFFFFF"/>
                </a:solidFill>
                <a:latin typeface="Century Gothic"/>
                <a:ea typeface="Century Gothic"/>
                <a:cs typeface="Century Gothic"/>
                <a:sym typeface="Century Gothic"/>
              </a:rPr>
              <a:t>Es miércoles.</a:t>
            </a:r>
          </a:p>
        </p:txBody>
      </p:sp>
      <p:sp>
        <p:nvSpPr>
          <p:cNvPr id="7" name="Google Shape;155;p7">
            <a:extLst>
              <a:ext uri="{FF2B5EF4-FFF2-40B4-BE49-F238E27FC236}">
                <a16:creationId xmlns:a16="http://schemas.microsoft.com/office/drawing/2014/main" id="{EE66DC64-C064-478C-9B33-6E8EDFC7E6E6}"/>
              </a:ext>
            </a:extLst>
          </p:cNvPr>
          <p:cNvSpPr/>
          <p:nvPr/>
        </p:nvSpPr>
        <p:spPr>
          <a:xfrm>
            <a:off x="1212200" y="347847"/>
            <a:ext cx="8866982" cy="1570252"/>
          </a:xfrm>
          <a:prstGeom prst="wedgeRoundRectCallout">
            <a:avLst>
              <a:gd name="adj1" fmla="val -39109"/>
              <a:gd name="adj2" fmla="val 131130"/>
              <a:gd name="adj3"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Century Gothic"/>
              <a:buNone/>
            </a:pPr>
            <a:r>
              <a:rPr lang="es-AR" sz="4400" b="1" i="0" u="none" strike="noStrike" cap="none" dirty="0">
                <a:solidFill>
                  <a:srgbClr val="FFFFFF"/>
                </a:solidFill>
                <a:latin typeface="Century Gothic"/>
                <a:ea typeface="Century Gothic"/>
                <a:cs typeface="Century Gothic"/>
                <a:sym typeface="Century Gothic"/>
              </a:rPr>
              <a:t>Señor Valero, ¿Qué día es hoy?</a:t>
            </a:r>
          </a:p>
        </p:txBody>
      </p:sp>
      <p:pic>
        <p:nvPicPr>
          <p:cNvPr id="8" name="Picture 2" descr="Teacher, Man, Cartoon, Professor, School, Education">
            <a:extLst>
              <a:ext uri="{FF2B5EF4-FFF2-40B4-BE49-F238E27FC236}">
                <a16:creationId xmlns:a16="http://schemas.microsoft.com/office/drawing/2014/main" id="{7C9F8A0F-5CF7-439F-A51B-F4BB595922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5692" y="2137661"/>
            <a:ext cx="2360170" cy="472033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2608673-CCEC-47D6-9AFD-C13556B3E029}"/>
              </a:ext>
            </a:extLst>
          </p:cNvPr>
          <p:cNvSpPr txBox="1"/>
          <p:nvPr/>
        </p:nvSpPr>
        <p:spPr>
          <a:xfrm>
            <a:off x="9646819" y="5724907"/>
            <a:ext cx="2558714"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Wednesday</a:t>
            </a:r>
          </a:p>
        </p:txBody>
      </p:sp>
      <p:pic>
        <p:nvPicPr>
          <p:cNvPr id="3" name="Picture 4" descr="Free calendar calendar icon icon illustration">
            <a:extLst>
              <a:ext uri="{FF2B5EF4-FFF2-40B4-BE49-F238E27FC236}">
                <a16:creationId xmlns:a16="http://schemas.microsoft.com/office/drawing/2014/main" id="{796C087B-68C3-6E02-92A4-13CD09FD4395}"/>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38" b="99531" l="3438" r="97500">
                        <a14:foregroundMark x1="17500" y1="26250" x2="17500" y2="26250"/>
                        <a14:foregroundMark x1="21875" y1="21875" x2="53125" y2="18750"/>
                        <a14:foregroundMark x1="86875" y1="32500" x2="89531" y2="56719"/>
                        <a14:foregroundMark x1="89531" y1="56719" x2="80625" y2="75313"/>
                        <a14:foregroundMark x1="80625" y1="75313" x2="73750" y2="78125"/>
                        <a14:foregroundMark x1="10938" y1="30469" x2="8125" y2="40469"/>
                        <a14:foregroundMark x1="8125" y1="40469" x2="14688" y2="61563"/>
                        <a14:foregroundMark x1="14688" y1="61563" x2="28906" y2="75938"/>
                        <a14:foregroundMark x1="15313" y1="52812" x2="21719" y2="64844"/>
                        <a14:foregroundMark x1="21719" y1="64844" x2="16875" y2="36875"/>
                        <a14:foregroundMark x1="16875" y1="36875" x2="19844" y2="58906"/>
                        <a14:foregroundMark x1="19844" y1="58906" x2="16875" y2="38594"/>
                        <a14:foregroundMark x1="16875" y1="38594" x2="20625" y2="66563"/>
                        <a14:foregroundMark x1="20625" y1="66563" x2="39219" y2="87656"/>
                        <a14:foregroundMark x1="39219" y1="87656" x2="68125" y2="81875"/>
                        <a14:foregroundMark x1="68125" y1="81875" x2="74375" y2="78438"/>
                        <a14:foregroundMark x1="74375" y1="78438" x2="58594" y2="85313"/>
                        <a14:foregroundMark x1="58594" y1="85313" x2="23906" y2="86719"/>
                        <a14:foregroundMark x1="23906" y1="86719" x2="3906" y2="67188"/>
                        <a14:foregroundMark x1="3906" y1="67188" x2="781" y2="56563"/>
                        <a14:foregroundMark x1="781" y1="56563" x2="7341" y2="24285"/>
                        <a14:foregroundMark x1="19823" y1="10392" x2="26317" y2="6315"/>
                        <a14:foregroundMark x1="8750" y1="17344" x2="9817" y2="16674"/>
                        <a14:foregroundMark x1="31557" y1="3936" x2="44844" y2="4219"/>
                        <a14:foregroundMark x1="44844" y1="4219" x2="48281" y2="6406"/>
                        <a14:foregroundMark x1="48281" y1="6406" x2="12500" y2="34219"/>
                        <a14:foregroundMark x1="12500" y1="34219" x2="10938" y2="36875"/>
                        <a14:foregroundMark x1="7656" y1="46875" x2="6406" y2="54531"/>
                        <a14:foregroundMark x1="6406" y1="54531" x2="3594" y2="46563"/>
                        <a14:foregroundMark x1="3594" y1="46563" x2="5000" y2="33594"/>
                        <a14:foregroundMark x1="5000" y1="33594" x2="2500" y2="42031"/>
                        <a14:foregroundMark x1="2500" y1="42031" x2="3438" y2="33594"/>
                        <a14:foregroundMark x1="3438" y1="33594" x2="4063" y2="38281"/>
                        <a14:foregroundMark x1="18125" y1="20469" x2="13125" y2="28438"/>
                        <a14:foregroundMark x1="13125" y1="28438" x2="30625" y2="8438"/>
                        <a14:foregroundMark x1="30625" y1="8438" x2="16094" y2="27344"/>
                        <a14:foregroundMark x1="16094" y1="27344" x2="32656" y2="11406"/>
                        <a14:foregroundMark x1="32656" y1="11406" x2="14063" y2="31094"/>
                        <a14:foregroundMark x1="51250" y1="10000" x2="63125" y2="14688"/>
                        <a14:foregroundMark x1="63125" y1="14688" x2="50625" y2="18438"/>
                        <a14:foregroundMark x1="50625" y1="18438" x2="60156" y2="14063"/>
                        <a14:foregroundMark x1="60156" y1="14063" x2="52188" y2="11094"/>
                        <a14:foregroundMark x1="55469" y1="5000" x2="70938" y2="17500"/>
                        <a14:foregroundMark x1="70938" y1="17500" x2="80156" y2="33594"/>
                        <a14:foregroundMark x1="80156" y1="33594" x2="81563" y2="25156"/>
                        <a14:foregroundMark x1="81563" y1="25156" x2="87344" y2="26875"/>
                        <a14:foregroundMark x1="87344" y1="26875" x2="76563" y2="18906"/>
                        <a14:foregroundMark x1="76563" y1="18906" x2="88438" y2="28125"/>
                        <a14:foregroundMark x1="88438" y1="28125" x2="87344" y2="21875"/>
                        <a14:foregroundMark x1="85938" y1="20000" x2="70000" y2="11406"/>
                        <a14:foregroundMark x1="70000" y1="11406" x2="75781" y2="12031"/>
                        <a14:foregroundMark x1="42188" y1="1406" x2="50313" y2="938"/>
                        <a14:foregroundMark x1="50313" y1="938" x2="60000" y2="1875"/>
                        <a14:foregroundMark x1="58594" y1="2344" x2="47813" y2="2344"/>
                        <a14:foregroundMark x1="90313" y1="79063" x2="93750" y2="69531"/>
                        <a14:foregroundMark x1="96719" y1="41563" x2="95938" y2="38750"/>
                        <a14:foregroundMark x1="91250" y1="28281" x2="97500" y2="52344"/>
                        <a14:foregroundMark x1="97500" y1="52344" x2="94219" y2="69219"/>
                        <a14:foregroundMark x1="93750" y1="61875" x2="87031" y2="57188"/>
                        <a14:foregroundMark x1="87031" y1="57188" x2="81719" y2="68594"/>
                        <a14:foregroundMark x1="81719" y1="68594" x2="82188" y2="37031"/>
                        <a14:foregroundMark x1="91250" y1="78438" x2="78750" y2="87031"/>
                        <a14:foregroundMark x1="78750" y1="87031" x2="37188" y2="95156"/>
                        <a14:foregroundMark x1="37188" y1="95156" x2="36719" y2="94688"/>
                        <a14:foregroundMark x1="38594" y1="97500" x2="38750" y2="99531"/>
                        <a14:foregroundMark x1="78750" y1="90469" x2="53125" y2="97031"/>
                        <a14:foregroundMark x1="53125" y1="97031" x2="41719" y2="97344"/>
                        <a14:foregroundMark x1="31719" y1="5625" x2="30312" y2="5000"/>
                        <a14:foregroundMark x1="28125" y1="5938" x2="30000" y2="4063"/>
                        <a14:foregroundMark x1="29688" y1="6406" x2="29688" y2="6406"/>
                        <a14:foregroundMark x1="30781" y1="5000" x2="30781" y2="5000"/>
                        <a14:foregroundMark x1="29531" y1="5469" x2="30938" y2="5156"/>
                        <a14:foregroundMark x1="26563" y1="6719" x2="29375" y2="5000"/>
                        <a14:foregroundMark x1="16406" y1="13438" x2="19063" y2="11250"/>
                        <a14:foregroundMark x1="27187" y1="5781" x2="27187" y2="5781"/>
                        <a14:backgroundMark x1="9219" y1="18281" x2="9219" y2="18281"/>
                        <a14:backgroundMark x1="9219" y1="17969" x2="14063" y2="14688"/>
                        <a14:backgroundMark x1="6406" y1="24688" x2="9219" y2="18438"/>
                        <a14:backgroundMark x1="6406" y1="24531" x2="7344" y2="22500"/>
                        <a14:backgroundMark x1="9063" y1="20156" x2="7187" y2="24219"/>
                        <a14:backgroundMark x1="11406" y1="16094" x2="11875" y2="12344"/>
                        <a14:backgroundMark x1="12656" y1="14219" x2="15469" y2="11563"/>
                        <a14:backgroundMark x1="8750" y1="17500" x2="8125" y2="20000"/>
                        <a14:backgroundMark x1="14063" y1="13750" x2="17344" y2="11319"/>
                        <a14:backgroundMark x1="19425" y1="10431" x2="20000" y2="10000"/>
                        <a14:backgroundMark x1="26719" y1="5625" x2="26719" y2="5625"/>
                        <a14:backgroundMark x1="26719" y1="5625" x2="27106" y2="5568"/>
                        <a14:backgroundMark x1="6406" y1="19063" x2="8281" y2="18750"/>
                      </a14:backgroundRemoval>
                    </a14:imgEffect>
                  </a14:imgLayer>
                </a14:imgProps>
              </a:ext>
              <a:ext uri="{28A0092B-C50C-407E-A947-70E740481C1C}">
                <a14:useLocalDpi xmlns:a14="http://schemas.microsoft.com/office/drawing/2010/main" val="0"/>
              </a:ext>
            </a:extLst>
          </a:blip>
          <a:srcRect/>
          <a:stretch>
            <a:fillRect/>
          </a:stretch>
        </p:blipFill>
        <p:spPr bwMode="auto">
          <a:xfrm>
            <a:off x="10278698" y="4552204"/>
            <a:ext cx="1048936" cy="1048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16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4110</TotalTime>
  <Words>2116</Words>
  <Application>Microsoft Office PowerPoint</Application>
  <PresentationFormat>Widescreen</PresentationFormat>
  <Paragraphs>446</Paragraphs>
  <Slides>32</Slides>
  <Notes>31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Calibri</vt:lpstr>
      <vt:lpstr>docs-Century Gothic</vt:lpstr>
      <vt:lpstr>Modern Love</vt:lpstr>
      <vt:lpstr>Dreaming Outloud Pro</vt:lpstr>
      <vt:lpstr>Century Gothic</vt:lpstr>
      <vt:lpstr>Dreaming Outloud Script Pro</vt:lpstr>
      <vt:lpstr>Segoe Print</vt:lpstr>
      <vt:lpstr>Arial</vt:lpstr>
      <vt:lpstr>Office Theme</vt:lpstr>
      <vt:lpstr>español, con Sofía</vt:lpstr>
      <vt:lpstr>Describing me and others</vt:lpstr>
      <vt:lpstr>pronunciar</vt:lpstr>
      <vt:lpstr>pronunciar</vt:lpstr>
      <vt:lpstr>pronunciar</vt:lpstr>
      <vt:lpstr>Using ‘es’ with days of the week</vt:lpstr>
      <vt:lpstr>hablar</vt:lpstr>
      <vt:lpstr>hablar</vt:lpstr>
      <vt:lpstr>hablar</vt:lpstr>
      <vt:lpstr>hablar</vt:lpstr>
      <vt:lpstr>hablar</vt:lpstr>
      <vt:lpstr>hablar</vt:lpstr>
      <vt:lpstr>hablar</vt:lpstr>
      <vt:lpstr>hablar</vt:lpstr>
      <vt:lpstr>hablar</vt:lpstr>
      <vt:lpstr>hablar</vt:lpstr>
      <vt:lpstr>hablar</vt:lpstr>
      <vt:lpstr>hablar</vt:lpstr>
      <vt:lpstr>hablar</vt:lpstr>
      <vt:lpstr>hablar</vt:lpstr>
      <vt:lpstr>escuchar</vt:lpstr>
      <vt:lpstr>pronunciar</vt:lpstr>
      <vt:lpstr>pronunciar</vt:lpstr>
      <vt:lpstr>pronunciar</vt:lpstr>
      <vt:lpstr>pronunciar</vt:lpstr>
      <vt:lpstr>pronunciar</vt:lpstr>
      <vt:lpstr>pronunciar</vt:lpstr>
      <vt:lpstr>pronunciar</vt:lpstr>
      <vt:lpstr>hablar</vt:lpstr>
      <vt:lpstr>hablar</vt:lpstr>
      <vt:lpstr>vocabulario</vt:lpstr>
      <vt:lpstr>¡adiós!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Paula Vazquez-Valero</dc:creator>
  <cp:lastModifiedBy>Paula Vázquez-Valero</cp:lastModifiedBy>
  <cp:revision>26</cp:revision>
  <dcterms:created xsi:type="dcterms:W3CDTF">2021-02-10T11:12:47Z</dcterms:created>
  <dcterms:modified xsi:type="dcterms:W3CDTF">2023-06-30T18:38:07Z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0x01010004BE072A515FCA42B1D2FCACB76C3CDA</vt:lpwstr>
  </property>
</Properties>
</file>