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7" r:id="rId2"/>
    <p:sldId id="300" r:id="rId3"/>
    <p:sldId id="258" r:id="rId4"/>
    <p:sldId id="374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298" r:id="rId14"/>
    <p:sldId id="3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CFE1"/>
    <a:srgbClr val="FFFFE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3FF93A-15E7-4C6E-A22F-8071B421DB66}" v="97" dt="2023-07-01T18:59:02.0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8" autoAdjust="0"/>
    <p:restoredTop sz="72913" autoAdjust="0"/>
  </p:normalViewPr>
  <p:slideViewPr>
    <p:cSldViewPr snapToGrid="0">
      <p:cViewPr varScale="1">
        <p:scale>
          <a:sx n="79" d="100"/>
          <a:sy n="79" d="100"/>
        </p:scale>
        <p:origin x="138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Vázquez-Valero" userId="3a0e46d7-2099-40af-a155-aa45b68bfff3" providerId="ADAL" clId="{173FF93A-15E7-4C6E-A22F-8071B421DB66}"/>
    <pc:docChg chg="undo custSel addSld delSld modSld delMainMaster">
      <pc:chgData name="Paula Vázquez-Valero" userId="3a0e46d7-2099-40af-a155-aa45b68bfff3" providerId="ADAL" clId="{173FF93A-15E7-4C6E-A22F-8071B421DB66}" dt="2023-07-01T18:59:02.027" v="153"/>
      <pc:docMkLst>
        <pc:docMk/>
      </pc:docMkLst>
      <pc:sldChg chg="add del">
        <pc:chgData name="Paula Vázquez-Valero" userId="3a0e46d7-2099-40af-a155-aa45b68bfff3" providerId="ADAL" clId="{173FF93A-15E7-4C6E-A22F-8071B421DB66}" dt="2023-07-01T18:27:09.540" v="139"/>
        <pc:sldMkLst>
          <pc:docMk/>
          <pc:sldMk cId="0" sldId="257"/>
        </pc:sldMkLst>
      </pc:sldChg>
      <pc:sldChg chg="addSp delSp modSp add del mod addAnim delAnim modAnim">
        <pc:chgData name="Paula Vázquez-Valero" userId="3a0e46d7-2099-40af-a155-aa45b68bfff3" providerId="ADAL" clId="{173FF93A-15E7-4C6E-A22F-8071B421DB66}" dt="2023-07-01T18:27:09.540" v="139"/>
        <pc:sldMkLst>
          <pc:docMk/>
          <pc:sldMk cId="0" sldId="258"/>
        </pc:sldMkLst>
        <pc:spChg chg="mod">
          <ac:chgData name="Paula Vázquez-Valero" userId="3a0e46d7-2099-40af-a155-aa45b68bfff3" providerId="ADAL" clId="{173FF93A-15E7-4C6E-A22F-8071B421DB66}" dt="2023-06-30T09:52:36.675" v="26" actId="20577"/>
          <ac:spMkLst>
            <pc:docMk/>
            <pc:sldMk cId="0" sldId="258"/>
            <ac:spMk id="172" creationId="{00000000-0000-0000-0000-000000000000}"/>
          </ac:spMkLst>
        </pc:spChg>
        <pc:picChg chg="add del mod">
          <ac:chgData name="Paula Vázquez-Valero" userId="3a0e46d7-2099-40af-a155-aa45b68bfff3" providerId="ADAL" clId="{173FF93A-15E7-4C6E-A22F-8071B421DB66}" dt="2023-06-30T09:52:46.975" v="31"/>
          <ac:picMkLst>
            <pc:docMk/>
            <pc:sldMk cId="0" sldId="258"/>
            <ac:picMk id="3" creationId="{718D4380-D45C-58DB-DEBA-00BE8266ABEC}"/>
          </ac:picMkLst>
        </pc:picChg>
        <pc:picChg chg="add del">
          <ac:chgData name="Paula Vázquez-Valero" userId="3a0e46d7-2099-40af-a155-aa45b68bfff3" providerId="ADAL" clId="{173FF93A-15E7-4C6E-A22F-8071B421DB66}" dt="2023-06-30T09:52:47.370" v="32" actId="478"/>
          <ac:picMkLst>
            <pc:docMk/>
            <pc:sldMk cId="0" sldId="258"/>
            <ac:picMk id="7" creationId="{D49B6E3E-C19C-49C7-A1B9-4277C3BA75F4}"/>
          </ac:picMkLst>
        </pc:picChg>
      </pc:sldChg>
      <pc:sldChg chg="addSp modSp add del mod modAnim">
        <pc:chgData name="Paula Vázquez-Valero" userId="3a0e46d7-2099-40af-a155-aa45b68bfff3" providerId="ADAL" clId="{173FF93A-15E7-4C6E-A22F-8071B421DB66}" dt="2023-07-01T18:27:09.540" v="139"/>
        <pc:sldMkLst>
          <pc:docMk/>
          <pc:sldMk cId="2986105581" sldId="298"/>
        </pc:sldMkLst>
        <pc:spChg chg="add mod">
          <ac:chgData name="Paula Vázquez-Valero" userId="3a0e46d7-2099-40af-a155-aa45b68bfff3" providerId="ADAL" clId="{173FF93A-15E7-4C6E-A22F-8071B421DB66}" dt="2023-06-30T10:18:07.975" v="125" actId="1076"/>
          <ac:spMkLst>
            <pc:docMk/>
            <pc:sldMk cId="2986105581" sldId="298"/>
            <ac:spMk id="4" creationId="{2D67E2B8-D963-6F63-0EAB-07C91542B650}"/>
          </ac:spMkLst>
        </pc:spChg>
        <pc:spChg chg="add mod">
          <ac:chgData name="Paula Vázquez-Valero" userId="3a0e46d7-2099-40af-a155-aa45b68bfff3" providerId="ADAL" clId="{173FF93A-15E7-4C6E-A22F-8071B421DB66}" dt="2023-06-30T10:19:11.508" v="133" actId="20577"/>
          <ac:spMkLst>
            <pc:docMk/>
            <pc:sldMk cId="2986105581" sldId="298"/>
            <ac:spMk id="5" creationId="{420381CF-BB87-249C-FD9F-BC26CF56A0EA}"/>
          </ac:spMkLst>
        </pc:spChg>
        <pc:spChg chg="mod">
          <ac:chgData name="Paula Vázquez-Valero" userId="3a0e46d7-2099-40af-a155-aa45b68bfff3" providerId="ADAL" clId="{173FF93A-15E7-4C6E-A22F-8071B421DB66}" dt="2023-06-30T10:19:06.101" v="130" actId="1076"/>
          <ac:spMkLst>
            <pc:docMk/>
            <pc:sldMk cId="2986105581" sldId="298"/>
            <ac:spMk id="7" creationId="{BFBDCB66-EA2C-473E-84F6-022855723E32}"/>
          </ac:spMkLst>
        </pc:spChg>
        <pc:spChg chg="mod">
          <ac:chgData name="Paula Vázquez-Valero" userId="3a0e46d7-2099-40af-a155-aa45b68bfff3" providerId="ADAL" clId="{173FF93A-15E7-4C6E-A22F-8071B421DB66}" dt="2023-06-30T10:18:05.114" v="124" actId="1076"/>
          <ac:spMkLst>
            <pc:docMk/>
            <pc:sldMk cId="2986105581" sldId="298"/>
            <ac:spMk id="24" creationId="{0623FF5A-9740-4BB6-A822-977C3E4B049D}"/>
          </ac:spMkLst>
        </pc:spChg>
        <pc:spChg chg="mod">
          <ac:chgData name="Paula Vázquez-Valero" userId="3a0e46d7-2099-40af-a155-aa45b68bfff3" providerId="ADAL" clId="{173FF93A-15E7-4C6E-A22F-8071B421DB66}" dt="2023-06-30T10:18:05.114" v="124" actId="1076"/>
          <ac:spMkLst>
            <pc:docMk/>
            <pc:sldMk cId="2986105581" sldId="298"/>
            <ac:spMk id="25" creationId="{F4FBBC41-0433-4D12-8C8D-5008426A5E93}"/>
          </ac:spMkLst>
        </pc:spChg>
        <pc:spChg chg="mod">
          <ac:chgData name="Paula Vázquez-Valero" userId="3a0e46d7-2099-40af-a155-aa45b68bfff3" providerId="ADAL" clId="{173FF93A-15E7-4C6E-A22F-8071B421DB66}" dt="2023-06-30T10:18:05.114" v="124" actId="1076"/>
          <ac:spMkLst>
            <pc:docMk/>
            <pc:sldMk cId="2986105581" sldId="298"/>
            <ac:spMk id="26" creationId="{3D500BEB-531B-4405-A501-A4BEFB646448}"/>
          </ac:spMkLst>
        </pc:spChg>
        <pc:spChg chg="mod">
          <ac:chgData name="Paula Vázquez-Valero" userId="3a0e46d7-2099-40af-a155-aa45b68bfff3" providerId="ADAL" clId="{173FF93A-15E7-4C6E-A22F-8071B421DB66}" dt="2023-06-30T10:18:05.114" v="124" actId="1076"/>
          <ac:spMkLst>
            <pc:docMk/>
            <pc:sldMk cId="2986105581" sldId="298"/>
            <ac:spMk id="28" creationId="{A54072CA-0B9A-4FCA-B0D2-B25C367E3DF2}"/>
          </ac:spMkLst>
        </pc:spChg>
        <pc:spChg chg="mod">
          <ac:chgData name="Paula Vázquez-Valero" userId="3a0e46d7-2099-40af-a155-aa45b68bfff3" providerId="ADAL" clId="{173FF93A-15E7-4C6E-A22F-8071B421DB66}" dt="2023-06-30T10:18:05.114" v="124" actId="1076"/>
          <ac:spMkLst>
            <pc:docMk/>
            <pc:sldMk cId="2986105581" sldId="298"/>
            <ac:spMk id="29" creationId="{28D915F2-D97C-43AB-A91C-19DFB6CD90E3}"/>
          </ac:spMkLst>
        </pc:spChg>
        <pc:spChg chg="mod">
          <ac:chgData name="Paula Vázquez-Valero" userId="3a0e46d7-2099-40af-a155-aa45b68bfff3" providerId="ADAL" clId="{173FF93A-15E7-4C6E-A22F-8071B421DB66}" dt="2023-06-30T10:18:05.114" v="124" actId="1076"/>
          <ac:spMkLst>
            <pc:docMk/>
            <pc:sldMk cId="2986105581" sldId="298"/>
            <ac:spMk id="30" creationId="{5015FA95-CE90-432C-AA05-B499765664FB}"/>
          </ac:spMkLst>
        </pc:spChg>
        <pc:spChg chg="mod">
          <ac:chgData name="Paula Vázquez-Valero" userId="3a0e46d7-2099-40af-a155-aa45b68bfff3" providerId="ADAL" clId="{173FF93A-15E7-4C6E-A22F-8071B421DB66}" dt="2023-06-30T10:19:06.101" v="130" actId="1076"/>
          <ac:spMkLst>
            <pc:docMk/>
            <pc:sldMk cId="2986105581" sldId="298"/>
            <ac:spMk id="31" creationId="{CAB4E423-6923-4DD4-85FE-08BF8547EAB8}"/>
          </ac:spMkLst>
        </pc:spChg>
        <pc:spChg chg="mod">
          <ac:chgData name="Paula Vázquez-Valero" userId="3a0e46d7-2099-40af-a155-aa45b68bfff3" providerId="ADAL" clId="{173FF93A-15E7-4C6E-A22F-8071B421DB66}" dt="2023-06-30T10:19:06.101" v="130" actId="1076"/>
          <ac:spMkLst>
            <pc:docMk/>
            <pc:sldMk cId="2986105581" sldId="298"/>
            <ac:spMk id="32" creationId="{E7FD2F84-9FC8-4FC9-ABA2-040D078A4F3D}"/>
          </ac:spMkLst>
        </pc:spChg>
        <pc:spChg chg="mod">
          <ac:chgData name="Paula Vázquez-Valero" userId="3a0e46d7-2099-40af-a155-aa45b68bfff3" providerId="ADAL" clId="{173FF93A-15E7-4C6E-A22F-8071B421DB66}" dt="2023-06-30T10:19:06.101" v="130" actId="1076"/>
          <ac:spMkLst>
            <pc:docMk/>
            <pc:sldMk cId="2986105581" sldId="298"/>
            <ac:spMk id="33" creationId="{06040588-E810-4FD4-9BE0-DD4052C3703A}"/>
          </ac:spMkLst>
        </pc:spChg>
        <pc:spChg chg="mod">
          <ac:chgData name="Paula Vázquez-Valero" userId="3a0e46d7-2099-40af-a155-aa45b68bfff3" providerId="ADAL" clId="{173FF93A-15E7-4C6E-A22F-8071B421DB66}" dt="2023-06-30T10:19:06.101" v="130" actId="1076"/>
          <ac:spMkLst>
            <pc:docMk/>
            <pc:sldMk cId="2986105581" sldId="298"/>
            <ac:spMk id="34" creationId="{459CF213-1B56-4E2B-86A3-2108A455498E}"/>
          </ac:spMkLst>
        </pc:spChg>
        <pc:spChg chg="mod">
          <ac:chgData name="Paula Vázquez-Valero" userId="3a0e46d7-2099-40af-a155-aa45b68bfff3" providerId="ADAL" clId="{173FF93A-15E7-4C6E-A22F-8071B421DB66}" dt="2023-06-30T10:19:06.101" v="130" actId="1076"/>
          <ac:spMkLst>
            <pc:docMk/>
            <pc:sldMk cId="2986105581" sldId="298"/>
            <ac:spMk id="35" creationId="{3E3A5E52-41F8-4E34-8BD1-6D806342B928}"/>
          </ac:spMkLst>
        </pc:spChg>
        <pc:graphicFrameChg chg="mod">
          <ac:chgData name="Paula Vázquez-Valero" userId="3a0e46d7-2099-40af-a155-aa45b68bfff3" providerId="ADAL" clId="{173FF93A-15E7-4C6E-A22F-8071B421DB66}" dt="2023-06-30T10:19:06.101" v="130" actId="1076"/>
          <ac:graphicFrameMkLst>
            <pc:docMk/>
            <pc:sldMk cId="2986105581" sldId="298"/>
            <ac:graphicFrameMk id="2" creationId="{B9593099-97C0-4CA6-88EB-854F4557718F}"/>
          </ac:graphicFrameMkLst>
        </pc:graphicFrameChg>
        <pc:graphicFrameChg chg="mod modGraphic">
          <ac:chgData name="Paula Vázquez-Valero" userId="3a0e46d7-2099-40af-a155-aa45b68bfff3" providerId="ADAL" clId="{173FF93A-15E7-4C6E-A22F-8071B421DB66}" dt="2023-06-30T10:18:05.114" v="124" actId="1076"/>
          <ac:graphicFrameMkLst>
            <pc:docMk/>
            <pc:sldMk cId="2986105581" sldId="298"/>
            <ac:graphicFrameMk id="36" creationId="{AC4206C5-96E8-40B3-BDC3-151B871724A6}"/>
          </ac:graphicFrameMkLst>
        </pc:graphicFrameChg>
      </pc:sldChg>
      <pc:sldChg chg="modSp add del mod">
        <pc:chgData name="Paula Vázquez-Valero" userId="3a0e46d7-2099-40af-a155-aa45b68bfff3" providerId="ADAL" clId="{173FF93A-15E7-4C6E-A22F-8071B421DB66}" dt="2023-07-01T18:27:09.540" v="139"/>
        <pc:sldMkLst>
          <pc:docMk/>
          <pc:sldMk cId="3104037547" sldId="300"/>
        </pc:sldMkLst>
        <pc:spChg chg="mod">
          <ac:chgData name="Paula Vázquez-Valero" userId="3a0e46d7-2099-40af-a155-aa45b68bfff3" providerId="ADAL" clId="{173FF93A-15E7-4C6E-A22F-8071B421DB66}" dt="2023-06-30T09:58:28.729" v="33" actId="1076"/>
          <ac:spMkLst>
            <pc:docMk/>
            <pc:sldMk cId="3104037547" sldId="300"/>
            <ac:spMk id="63" creationId="{2D614D8B-24D7-4EAC-94E6-81F29F08C3D8}"/>
          </ac:spMkLst>
        </pc:spChg>
        <pc:spChg chg="mod">
          <ac:chgData name="Paula Vázquez-Valero" userId="3a0e46d7-2099-40af-a155-aa45b68bfff3" providerId="ADAL" clId="{173FF93A-15E7-4C6E-A22F-8071B421DB66}" dt="2023-06-30T09:58:30.638" v="34" actId="1076"/>
          <ac:spMkLst>
            <pc:docMk/>
            <pc:sldMk cId="3104037547" sldId="300"/>
            <ac:spMk id="66" creationId="{447DA21B-1354-4AE8-BE32-C75C1A6B30FC}"/>
          </ac:spMkLst>
        </pc:spChg>
      </pc:sldChg>
      <pc:sldChg chg="add del">
        <pc:chgData name="Paula Vázquez-Valero" userId="3a0e46d7-2099-40af-a155-aa45b68bfff3" providerId="ADAL" clId="{173FF93A-15E7-4C6E-A22F-8071B421DB66}" dt="2023-07-01T18:27:09.540" v="139"/>
        <pc:sldMkLst>
          <pc:docMk/>
          <pc:sldMk cId="3590003047" sldId="362"/>
        </pc:sldMkLst>
      </pc:sldChg>
      <pc:sldChg chg="add del">
        <pc:chgData name="Paula Vázquez-Valero" userId="3a0e46d7-2099-40af-a155-aa45b68bfff3" providerId="ADAL" clId="{173FF93A-15E7-4C6E-A22F-8071B421DB66}" dt="2023-07-01T18:27:09.540" v="139"/>
        <pc:sldMkLst>
          <pc:docMk/>
          <pc:sldMk cId="330396243" sldId="374"/>
        </pc:sldMkLst>
      </pc:sldChg>
      <pc:sldChg chg="add del">
        <pc:chgData name="Paula Vázquez-Valero" userId="3a0e46d7-2099-40af-a155-aa45b68bfff3" providerId="ADAL" clId="{173FF93A-15E7-4C6E-A22F-8071B421DB66}" dt="2023-07-01T18:27:09.540" v="139"/>
        <pc:sldMkLst>
          <pc:docMk/>
          <pc:sldMk cId="2011017954" sldId="375"/>
        </pc:sldMkLst>
      </pc:sldChg>
      <pc:sldChg chg="add del modAnim">
        <pc:chgData name="Paula Vázquez-Valero" userId="3a0e46d7-2099-40af-a155-aa45b68bfff3" providerId="ADAL" clId="{173FF93A-15E7-4C6E-A22F-8071B421DB66}" dt="2023-07-01T18:57:37.063" v="141"/>
        <pc:sldMkLst>
          <pc:docMk/>
          <pc:sldMk cId="3269360206" sldId="376"/>
        </pc:sldMkLst>
      </pc:sldChg>
      <pc:sldChg chg="add del modAnim">
        <pc:chgData name="Paula Vázquez-Valero" userId="3a0e46d7-2099-40af-a155-aa45b68bfff3" providerId="ADAL" clId="{173FF93A-15E7-4C6E-A22F-8071B421DB66}" dt="2023-07-01T18:58:03.841" v="144"/>
        <pc:sldMkLst>
          <pc:docMk/>
          <pc:sldMk cId="2427758751" sldId="377"/>
        </pc:sldMkLst>
      </pc:sldChg>
      <pc:sldChg chg="add del modAnim">
        <pc:chgData name="Paula Vázquez-Valero" userId="3a0e46d7-2099-40af-a155-aa45b68bfff3" providerId="ADAL" clId="{173FF93A-15E7-4C6E-A22F-8071B421DB66}" dt="2023-07-01T18:58:20.228" v="145"/>
        <pc:sldMkLst>
          <pc:docMk/>
          <pc:sldMk cId="3276372818" sldId="378"/>
        </pc:sldMkLst>
      </pc:sldChg>
      <pc:sldChg chg="add del modAnim">
        <pc:chgData name="Paula Vázquez-Valero" userId="3a0e46d7-2099-40af-a155-aa45b68bfff3" providerId="ADAL" clId="{173FF93A-15E7-4C6E-A22F-8071B421DB66}" dt="2023-07-01T18:58:31.872" v="147"/>
        <pc:sldMkLst>
          <pc:docMk/>
          <pc:sldMk cId="2441993962" sldId="379"/>
        </pc:sldMkLst>
      </pc:sldChg>
      <pc:sldChg chg="add del modAnim">
        <pc:chgData name="Paula Vázquez-Valero" userId="3a0e46d7-2099-40af-a155-aa45b68bfff3" providerId="ADAL" clId="{173FF93A-15E7-4C6E-A22F-8071B421DB66}" dt="2023-07-01T18:58:43.557" v="149"/>
        <pc:sldMkLst>
          <pc:docMk/>
          <pc:sldMk cId="2792244541" sldId="380"/>
        </pc:sldMkLst>
      </pc:sldChg>
      <pc:sldChg chg="add del modAnim">
        <pc:chgData name="Paula Vázquez-Valero" userId="3a0e46d7-2099-40af-a155-aa45b68bfff3" providerId="ADAL" clId="{173FF93A-15E7-4C6E-A22F-8071B421DB66}" dt="2023-07-01T18:58:52.442" v="151"/>
        <pc:sldMkLst>
          <pc:docMk/>
          <pc:sldMk cId="3353386660" sldId="381"/>
        </pc:sldMkLst>
      </pc:sldChg>
      <pc:sldChg chg="add del modAnim">
        <pc:chgData name="Paula Vázquez-Valero" userId="3a0e46d7-2099-40af-a155-aa45b68bfff3" providerId="ADAL" clId="{173FF93A-15E7-4C6E-A22F-8071B421DB66}" dt="2023-07-01T18:59:02.027" v="153"/>
        <pc:sldMkLst>
          <pc:docMk/>
          <pc:sldMk cId="2796534948" sldId="382"/>
        </pc:sldMkLst>
      </pc:sldChg>
      <pc:sldMasterChg chg="del delSldLayout">
        <pc:chgData name="Paula Vázquez-Valero" userId="3a0e46d7-2099-40af-a155-aa45b68bfff3" providerId="ADAL" clId="{173FF93A-15E7-4C6E-A22F-8071B421DB66}" dt="2023-07-01T18:27:09.151" v="138" actId="47"/>
        <pc:sldMasterMkLst>
          <pc:docMk/>
          <pc:sldMasterMk cId="4223640571" sldId="2147483660"/>
        </pc:sldMasterMkLst>
        <pc:sldLayoutChg chg="del">
          <pc:chgData name="Paula Vázquez-Valero" userId="3a0e46d7-2099-40af-a155-aa45b68bfff3" providerId="ADAL" clId="{173FF93A-15E7-4C6E-A22F-8071B421DB66}" dt="2023-07-01T18:27:09.151" v="138" actId="47"/>
          <pc:sldLayoutMkLst>
            <pc:docMk/>
            <pc:sldMasterMk cId="4223640571" sldId="2147483660"/>
            <pc:sldLayoutMk cId="608858714" sldId="2147483661"/>
          </pc:sldLayoutMkLst>
        </pc:sldLayoutChg>
        <pc:sldLayoutChg chg="del">
          <pc:chgData name="Paula Vázquez-Valero" userId="3a0e46d7-2099-40af-a155-aa45b68bfff3" providerId="ADAL" clId="{173FF93A-15E7-4C6E-A22F-8071B421DB66}" dt="2023-07-01T18:27:09.151" v="138" actId="47"/>
          <pc:sldLayoutMkLst>
            <pc:docMk/>
            <pc:sldMasterMk cId="4223640571" sldId="2147483660"/>
            <pc:sldLayoutMk cId="997887856" sldId="2147483663"/>
          </pc:sldLayoutMkLst>
        </pc:sldLayoutChg>
        <pc:sldLayoutChg chg="del">
          <pc:chgData name="Paula Vázquez-Valero" userId="3a0e46d7-2099-40af-a155-aa45b68bfff3" providerId="ADAL" clId="{173FF93A-15E7-4C6E-A22F-8071B421DB66}" dt="2023-07-01T18:27:09.151" v="138" actId="47"/>
          <pc:sldLayoutMkLst>
            <pc:docMk/>
            <pc:sldMasterMk cId="4223640571" sldId="2147483660"/>
            <pc:sldLayoutMk cId="1980897461" sldId="2147483664"/>
          </pc:sldLayoutMkLst>
        </pc:sldLayoutChg>
        <pc:sldLayoutChg chg="del">
          <pc:chgData name="Paula Vázquez-Valero" userId="3a0e46d7-2099-40af-a155-aa45b68bfff3" providerId="ADAL" clId="{173FF93A-15E7-4C6E-A22F-8071B421DB66}" dt="2023-07-01T18:27:09.151" v="138" actId="47"/>
          <pc:sldLayoutMkLst>
            <pc:docMk/>
            <pc:sldMasterMk cId="4223640571" sldId="2147483660"/>
            <pc:sldLayoutMk cId="3407331489" sldId="2147483665"/>
          </pc:sldLayoutMkLst>
        </pc:sldLayoutChg>
        <pc:sldLayoutChg chg="del">
          <pc:chgData name="Paula Vázquez-Valero" userId="3a0e46d7-2099-40af-a155-aa45b68bfff3" providerId="ADAL" clId="{173FF93A-15E7-4C6E-A22F-8071B421DB66}" dt="2023-07-01T18:27:09.151" v="138" actId="47"/>
          <pc:sldLayoutMkLst>
            <pc:docMk/>
            <pc:sldMasterMk cId="4223640571" sldId="2147483660"/>
            <pc:sldLayoutMk cId="833087678" sldId="2147483666"/>
          </pc:sldLayoutMkLst>
        </pc:sldLayoutChg>
        <pc:sldLayoutChg chg="del">
          <pc:chgData name="Paula Vázquez-Valero" userId="3a0e46d7-2099-40af-a155-aa45b68bfff3" providerId="ADAL" clId="{173FF93A-15E7-4C6E-A22F-8071B421DB66}" dt="2023-07-01T18:27:09.151" v="138" actId="47"/>
          <pc:sldLayoutMkLst>
            <pc:docMk/>
            <pc:sldMasterMk cId="4223640571" sldId="2147483660"/>
            <pc:sldLayoutMk cId="238754013" sldId="2147483667"/>
          </pc:sldLayoutMkLst>
        </pc:sldLayoutChg>
        <pc:sldLayoutChg chg="del">
          <pc:chgData name="Paula Vázquez-Valero" userId="3a0e46d7-2099-40af-a155-aa45b68bfff3" providerId="ADAL" clId="{173FF93A-15E7-4C6E-A22F-8071B421DB66}" dt="2023-07-01T18:27:09.151" v="138" actId="47"/>
          <pc:sldLayoutMkLst>
            <pc:docMk/>
            <pc:sldMasterMk cId="4223640571" sldId="2147483660"/>
            <pc:sldLayoutMk cId="1583597726" sldId="2147483668"/>
          </pc:sldLayoutMkLst>
        </pc:sldLayoutChg>
        <pc:sldLayoutChg chg="del">
          <pc:chgData name="Paula Vázquez-Valero" userId="3a0e46d7-2099-40af-a155-aa45b68bfff3" providerId="ADAL" clId="{173FF93A-15E7-4C6E-A22F-8071B421DB66}" dt="2023-07-01T18:27:09.151" v="138" actId="47"/>
          <pc:sldLayoutMkLst>
            <pc:docMk/>
            <pc:sldMasterMk cId="4223640571" sldId="2147483660"/>
            <pc:sldLayoutMk cId="2639367262" sldId="2147483669"/>
          </pc:sldLayoutMkLst>
        </pc:sldLayoutChg>
        <pc:sldLayoutChg chg="del">
          <pc:chgData name="Paula Vázquez-Valero" userId="3a0e46d7-2099-40af-a155-aa45b68bfff3" providerId="ADAL" clId="{173FF93A-15E7-4C6E-A22F-8071B421DB66}" dt="2023-07-01T18:27:09.151" v="138" actId="47"/>
          <pc:sldLayoutMkLst>
            <pc:docMk/>
            <pc:sldMasterMk cId="4223640571" sldId="2147483660"/>
            <pc:sldLayoutMk cId="805682594" sldId="2147483670"/>
          </pc:sldLayoutMkLst>
        </pc:sldLayoutChg>
        <pc:sldLayoutChg chg="del">
          <pc:chgData name="Paula Vázquez-Valero" userId="3a0e46d7-2099-40af-a155-aa45b68bfff3" providerId="ADAL" clId="{173FF93A-15E7-4C6E-A22F-8071B421DB66}" dt="2023-07-01T18:27:09.151" v="138" actId="47"/>
          <pc:sldLayoutMkLst>
            <pc:docMk/>
            <pc:sldMasterMk cId="4223640571" sldId="2147483660"/>
            <pc:sldLayoutMk cId="2688090548" sldId="2147483671"/>
          </pc:sldLayoutMkLst>
        </pc:sldLayoutChg>
      </pc:sldMasterChg>
      <pc:sldMasterChg chg="delSldLayout">
        <pc:chgData name="Paula Vázquez-Valero" userId="3a0e46d7-2099-40af-a155-aa45b68bfff3" providerId="ADAL" clId="{173FF93A-15E7-4C6E-A22F-8071B421DB66}" dt="2023-07-01T18:27:09.151" v="138" actId="47"/>
        <pc:sldMasterMkLst>
          <pc:docMk/>
          <pc:sldMasterMk cId="3214328137" sldId="2147483672"/>
        </pc:sldMasterMkLst>
        <pc:sldLayoutChg chg="del">
          <pc:chgData name="Paula Vázquez-Valero" userId="3a0e46d7-2099-40af-a155-aa45b68bfff3" providerId="ADAL" clId="{173FF93A-15E7-4C6E-A22F-8071B421DB66}" dt="2023-07-01T18:27:09.151" v="138" actId="47"/>
          <pc:sldLayoutMkLst>
            <pc:docMk/>
            <pc:sldMasterMk cId="3214328137" sldId="2147483672"/>
            <pc:sldLayoutMk cId="33669230" sldId="214748367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01/07/2023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/>
              <a:t>Artwork by Steve Clarke. Pronoun pictures from NCELP (www.ncelp.org). All additional pictures selected from </a:t>
            </a:r>
            <a:r>
              <a:rPr lang="en-GB" sz="1800" dirty="0" err="1"/>
              <a:t>Pixabay</a:t>
            </a:r>
            <a:r>
              <a:rPr lang="en-GB" sz="1800" dirty="0"/>
              <a:t> and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dirty="0" err="1">
                <a:solidFill>
                  <a:srgbClr val="002060"/>
                </a:solidFill>
                <a:effectLst/>
                <a:latin typeface="docs-Century Gothic"/>
              </a:rPr>
              <a:t>Vocabulary</a:t>
            </a:r>
            <a:r>
              <a:rPr lang="es-ES" sz="1800" b="1" i="0" dirty="0">
                <a:solidFill>
                  <a:srgbClr val="002060"/>
                </a:solidFill>
                <a:effectLst/>
                <a:latin typeface="docs-Century Gothic"/>
              </a:rPr>
              <a:t>: ser </a:t>
            </a:r>
            <a:r>
              <a:rPr lang="es-ES" sz="1800" b="0" i="0" dirty="0">
                <a:solidFill>
                  <a:srgbClr val="002060"/>
                </a:solidFill>
                <a:effectLst/>
                <a:latin typeface="docs-Century Gothic"/>
              </a:rPr>
              <a:t>[7] </a:t>
            </a:r>
            <a:r>
              <a:rPr lang="es-ES" sz="1800" b="1" i="0" dirty="0">
                <a:solidFill>
                  <a:srgbClr val="002060"/>
                </a:solidFill>
                <a:effectLst/>
                <a:latin typeface="docs-Century Gothic"/>
              </a:rPr>
              <a:t>soy </a:t>
            </a:r>
            <a:r>
              <a:rPr lang="es-ES" sz="1800" b="0" i="0" dirty="0">
                <a:solidFill>
                  <a:srgbClr val="002060"/>
                </a:solidFill>
                <a:effectLst/>
                <a:latin typeface="docs-Century Gothic"/>
              </a:rPr>
              <a:t>[7]</a:t>
            </a:r>
            <a:r>
              <a:rPr lang="es-ES" sz="1800" b="1" i="0" dirty="0">
                <a:solidFill>
                  <a:srgbClr val="002060"/>
                </a:solidFill>
                <a:effectLst/>
                <a:latin typeface="docs-Century Gothic"/>
              </a:rPr>
              <a:t> es </a:t>
            </a:r>
            <a:r>
              <a:rPr lang="es-ES" sz="1800" b="0" i="0" dirty="0">
                <a:solidFill>
                  <a:srgbClr val="002060"/>
                </a:solidFill>
                <a:effectLst/>
                <a:latin typeface="docs-Century Gothic"/>
              </a:rPr>
              <a:t>[7] </a:t>
            </a:r>
            <a:r>
              <a:rPr lang="es-ES" sz="1800" b="1" i="0" dirty="0">
                <a:solidFill>
                  <a:srgbClr val="002060"/>
                </a:solidFill>
                <a:effectLst/>
                <a:latin typeface="docs-Century Gothic"/>
              </a:rPr>
              <a:t>siempre </a:t>
            </a:r>
            <a:r>
              <a:rPr lang="es-ES" sz="1800" b="0" i="0" dirty="0">
                <a:solidFill>
                  <a:srgbClr val="002060"/>
                </a:solidFill>
                <a:effectLst/>
                <a:latin typeface="docs-Century Gothic"/>
              </a:rPr>
              <a:t>[96]</a:t>
            </a:r>
            <a:r>
              <a:rPr lang="es-ES" sz="1800" b="1" i="0" dirty="0">
                <a:solidFill>
                  <a:srgbClr val="002060"/>
                </a:solidFill>
                <a:effectLst/>
                <a:latin typeface="docs-Century Gothic"/>
              </a:rPr>
              <a:t> normalmente </a:t>
            </a:r>
            <a:r>
              <a:rPr lang="es-ES" sz="1800" b="0" i="0" dirty="0">
                <a:solidFill>
                  <a:srgbClr val="002060"/>
                </a:solidFill>
                <a:effectLst/>
                <a:latin typeface="docs-Century Gothic"/>
              </a:rPr>
              <a:t>[1696] </a:t>
            </a:r>
            <a:br>
              <a:rPr lang="es-ES" sz="1800" b="0" i="0" dirty="0">
                <a:solidFill>
                  <a:srgbClr val="002060"/>
                </a:solidFill>
                <a:effectLst/>
                <a:latin typeface="docs-Century Gothic"/>
              </a:rPr>
            </a:br>
            <a:r>
              <a:rPr lang="es-ES" sz="1800" b="1" i="0" dirty="0" err="1">
                <a:solidFill>
                  <a:srgbClr val="002060"/>
                </a:solidFill>
                <a:effectLst/>
                <a:latin typeface="docs-Century Gothic"/>
              </a:rPr>
              <a:t>Revisit</a:t>
            </a:r>
            <a:r>
              <a:rPr lang="es-ES" sz="1800" b="0" i="0" dirty="0">
                <a:solidFill>
                  <a:srgbClr val="002060"/>
                </a:solidFill>
                <a:effectLst/>
                <a:latin typeface="docs-Century Gothic"/>
              </a:rPr>
              <a:t>: cansado [1818] contento [1949] nervioso [1521] serio [856] tranquilo [1073] ahora [81] ¿cómo? [151] </a:t>
            </a:r>
            <a:endParaRPr lang="en-CA" sz="8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br>
              <a:rPr lang="en-GB" sz="1800" dirty="0">
                <a:latin typeface="+mn-lt"/>
                <a:ea typeface="Calibri"/>
                <a:cs typeface="Calibri"/>
                <a:sym typeface="Calibri"/>
              </a:rPr>
            </a:br>
            <a:r>
              <a:rPr lang="en-GB" sz="1800" dirty="0">
                <a:latin typeface="+mn-lt"/>
                <a:ea typeface="Calibri"/>
                <a:cs typeface="Calibri"/>
                <a:sym typeface="Calibri"/>
              </a:rPr>
              <a:t>Source: Davies, M. and Davies, K. (2018)</a:t>
            </a:r>
            <a:r>
              <a:rPr lang="en-GB" sz="1800" i="1" dirty="0">
                <a:latin typeface="+mn-lt"/>
                <a:ea typeface="Calibri"/>
                <a:cs typeface="Calibri"/>
                <a:sym typeface="Calibri"/>
              </a:rPr>
              <a:t>. A frequency dictionary of Spanish: Core vocabulary for learners </a:t>
            </a:r>
            <a:r>
              <a:rPr lang="en-GB" sz="1800" dirty="0">
                <a:latin typeface="+mn-lt"/>
                <a:ea typeface="Calibri"/>
                <a:cs typeface="Calibri"/>
                <a:sym typeface="Calibri"/>
              </a:rPr>
              <a:t>(2nd ed.). Routledge: London</a:t>
            </a:r>
            <a:endParaRPr lang="en-GB"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1800" dirty="0"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GB" sz="1800" dirty="0"/>
              <a:t>The frequency rankings for words that occur in this PowerPoint which have been</a:t>
            </a:r>
            <a:r>
              <a:rPr lang="en-GB" sz="1800" i="1" dirty="0"/>
              <a:t> previously</a:t>
            </a:r>
            <a:r>
              <a:rPr lang="en-GB" sz="1800" dirty="0"/>
              <a:t> introduced in these resources are given in the SOW and in the resources that first introduced and formally re-visited those words.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/>
              <a:t>For any </a:t>
            </a:r>
            <a:r>
              <a:rPr lang="en-GB" sz="1800" i="1" dirty="0"/>
              <a:t>other </a:t>
            </a:r>
            <a:r>
              <a:rPr lang="en-GB" sz="1800" dirty="0"/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[6/8]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6468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[7/8]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9559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[8/8]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293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baseline="0" dirty="0"/>
              <a:t>Time: 5 minutes</a:t>
            </a:r>
          </a:p>
          <a:p>
            <a:r>
              <a:rPr lang="en-GB" b="1" baseline="0" dirty="0"/>
              <a:t>Aim: </a:t>
            </a:r>
            <a:r>
              <a:rPr lang="en-GB" b="0" baseline="0" dirty="0"/>
              <a:t>to practise aural comprehension of masculine and feminine adjectives.</a:t>
            </a:r>
          </a:p>
          <a:p>
            <a:endParaRPr lang="en-GB" b="0" baseline="0" dirty="0"/>
          </a:p>
          <a:p>
            <a:pPr>
              <a:buAutoNum type="arabicPeriod"/>
            </a:pPr>
            <a:r>
              <a:rPr lang="en-GB" baseline="0" dirty="0"/>
              <a:t>Pupil B turns away from the board. S/he needs something to write on.</a:t>
            </a:r>
          </a:p>
          <a:p>
            <a:pPr>
              <a:buAutoNum type="arabicPeriod"/>
            </a:pPr>
            <a:r>
              <a:rPr lang="en-GB" baseline="0" dirty="0"/>
              <a:t>Click for Pupil A’s six sentences to appear.  Pupil A reads each sentence to his/her partner.</a:t>
            </a:r>
          </a:p>
          <a:p>
            <a:r>
              <a:rPr lang="en-GB" dirty="0"/>
              <a:t>3.Pupil B listens and writes M (male), F (female), M/F (male/female) if it could be either.</a:t>
            </a:r>
            <a:br>
              <a:rPr lang="en-GB" dirty="0"/>
            </a:br>
            <a:r>
              <a:rPr lang="en-GB" dirty="0"/>
              <a:t>4. Pupils swap roles and repeat the task with the 2</a:t>
            </a:r>
            <a:r>
              <a:rPr lang="en-GB" baseline="30000" dirty="0"/>
              <a:t>nd</a:t>
            </a:r>
            <a:r>
              <a:rPr lang="en-GB" dirty="0"/>
              <a:t> set of prompts.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5072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for this week and previous weeks.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1.  Pupils need to write the Spanish for as many words as possible, aiming to get at least 15 points (but more if possible).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2. Click for Spanish answers.</a:t>
            </a: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3724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and spoken pronunciation of vocabulary for this week and the revisited week.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1. Click for English prompt. Pupils need to locate the correct Spanish word and pronounce it, chorally.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2. Click for target word to be highlighted.</a:t>
            </a:r>
            <a:br>
              <a:rPr lang="en-GB" dirty="0"/>
            </a:br>
            <a:r>
              <a:rPr lang="en-GB" dirty="0"/>
              <a:t>3. Repeat for all 12 items.</a:t>
            </a:r>
            <a:br>
              <a:rPr lang="en-GB" dirty="0"/>
            </a:br>
            <a:br>
              <a:rPr lang="en-GB" dirty="0"/>
            </a:b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282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 (two slides)</a:t>
            </a:r>
            <a:br>
              <a:rPr lang="en-GB" b="0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draw attention to pronouns in English and Spanish and the multiple meanings of ‘es’ (is, he is, she is, it is).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present the information.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Ensure pupils’ understanding of the key term ‘pronoun’.</a:t>
            </a:r>
            <a:endParaRPr dirty="0"/>
          </a:p>
        </p:txBody>
      </p:sp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Pupils write 1 – 5 and the English translation of </a:t>
            </a:r>
            <a:r>
              <a:rPr lang="en-GB" b="0" i="1" dirty="0"/>
              <a:t>es</a:t>
            </a:r>
            <a:r>
              <a:rPr lang="en-GB" b="0" dirty="0"/>
              <a:t> as best fits each sentence.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Click to trigger answers.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Pupils have already practised a similar task with </a:t>
            </a:r>
            <a:r>
              <a:rPr lang="en-GB" dirty="0" err="1"/>
              <a:t>está</a:t>
            </a:r>
            <a:r>
              <a:rPr lang="en-GB" dirty="0"/>
              <a:t> sentences.  This time they are asked to translate the full sentences to practise additional vocabulary, too.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7089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baseline="0" dirty="0"/>
              <a:t>Time: 6-8 minutes (8 slides)</a:t>
            </a:r>
            <a:br>
              <a:rPr lang="en-GB" b="1" baseline="0" dirty="0"/>
            </a:br>
            <a:endParaRPr lang="en-GB" b="1" baseline="0" dirty="0"/>
          </a:p>
          <a:p>
            <a:r>
              <a:rPr lang="en-GB" b="1" baseline="0" dirty="0"/>
              <a:t>Aim: </a:t>
            </a:r>
            <a:r>
              <a:rPr lang="en-GB" b="0" baseline="0" dirty="0"/>
              <a:t>to practise oral sentence building, deciding between the target features of soy | es and masculine | feminine adjective forms.</a:t>
            </a:r>
            <a:br>
              <a:rPr lang="en-GB" b="0" baseline="0" dirty="0"/>
            </a:br>
            <a:br>
              <a:rPr lang="en-GB" b="0" baseline="0" dirty="0"/>
            </a:br>
            <a:r>
              <a:rPr lang="en-GB" b="1" baseline="0" dirty="0"/>
              <a:t>Procedure</a:t>
            </a:r>
            <a:r>
              <a:rPr lang="en-GB" b="0" baseline="0" dirty="0"/>
              <a:t>:</a:t>
            </a:r>
          </a:p>
          <a:p>
            <a:r>
              <a:rPr lang="en-GB" dirty="0"/>
              <a:t>1. Click for English sentence and Spanish prompt words.</a:t>
            </a:r>
            <a:br>
              <a:rPr lang="en-GB" dirty="0"/>
            </a:br>
            <a:r>
              <a:rPr lang="en-GB" dirty="0"/>
              <a:t>2. Click </a:t>
            </a:r>
            <a:r>
              <a:rPr lang="en-GB" dirty="0" err="1"/>
              <a:t>inicio</a:t>
            </a:r>
            <a:r>
              <a:rPr lang="en-GB" dirty="0"/>
              <a:t> to start the timer.</a:t>
            </a:r>
          </a:p>
          <a:p>
            <a:r>
              <a:rPr lang="en-GB" dirty="0"/>
              <a:t>3. Pupils select from the words given to create and say the sentence out loud before the time elapses.</a:t>
            </a:r>
            <a:br>
              <a:rPr lang="en-GB" dirty="0"/>
            </a:br>
            <a:r>
              <a:rPr lang="en-GB" dirty="0"/>
              <a:t>4. Click for the Spanish sentence to appear.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479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[2/8]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9701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[3/8]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188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[4/8]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2134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[5/8]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421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428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292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030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500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122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150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081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03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052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33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75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4328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6368181" y="4552388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rojo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C6876-DDF0-4199-BBA3-5430CC14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91" y="304800"/>
            <a:ext cx="396240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Describing me and others</a:t>
            </a:r>
            <a:br>
              <a:rPr lang="en-GB" sz="1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lang="en-GB" dirty="0"/>
          </a:p>
        </p:txBody>
      </p:sp>
      <p:pic>
        <p:nvPicPr>
          <p:cNvPr id="3" name="Picture 22" descr="Free Bubble Speech vector and picture">
            <a:extLst>
              <a:ext uri="{FF2B5EF4-FFF2-40B4-BE49-F238E27FC236}">
                <a16:creationId xmlns:a16="http://schemas.microsoft.com/office/drawing/2014/main" id="{F4AF14AF-9C90-6D7D-FF42-231E72ED4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309" y="2276017"/>
            <a:ext cx="2833895" cy="158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EDB0AA-B140-D5EB-E183-10DCAC43D672}"/>
              </a:ext>
            </a:extLst>
          </p:cNvPr>
          <p:cNvSpPr txBox="1"/>
          <p:nvPr/>
        </p:nvSpPr>
        <p:spPr>
          <a:xfrm>
            <a:off x="1575977" y="2678843"/>
            <a:ext cx="3288108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 w="19050" cmpd="sng">
                  <a:solidFill>
                    <a:srgbClr val="7030A0"/>
                  </a:solidFill>
                  <a:prstDash val="solid"/>
                </a:ln>
                <a:solidFill>
                  <a:srgbClr val="E392FE"/>
                </a:solidFill>
                <a:effectLst>
                  <a:glow rad="101600">
                    <a:srgbClr val="E392FE">
                      <a:alpha val="60000"/>
                    </a:srgbClr>
                  </a:glo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¿Cómo es?</a:t>
            </a:r>
          </a:p>
        </p:txBody>
      </p:sp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E44FF7DD-E4CD-7DEB-3419-A3D181BF4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6421" y="3673562"/>
            <a:ext cx="1417712" cy="9186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64947F-CB4C-2E1D-833C-0D6C3BC9EE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69" y="3134526"/>
            <a:ext cx="1832007" cy="1374767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DB65CF50-2AD7-2F4A-4CAA-55ED8E8B24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5019" y="3525659"/>
            <a:ext cx="1099542" cy="1047790"/>
          </a:xfrm>
          <a:prstGeom prst="rect">
            <a:avLst/>
          </a:prstGeom>
        </p:spPr>
      </p:pic>
      <p:pic>
        <p:nvPicPr>
          <p:cNvPr id="8" name="Picture 7" descr="A picture containing circle&#10;&#10;Description automatically generated">
            <a:extLst>
              <a:ext uri="{FF2B5EF4-FFF2-40B4-BE49-F238E27FC236}">
                <a16:creationId xmlns:a16="http://schemas.microsoft.com/office/drawing/2014/main" id="{F8412522-07FD-BB01-DA28-27E79B983C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6148" y="3819672"/>
            <a:ext cx="1598247" cy="10270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700970-272A-9777-2E2B-31FAA539F7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2968" y="4524610"/>
            <a:ext cx="1043319" cy="11318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04F2C81D-FCBF-4529-919D-FD30931311F5}"/>
              </a:ext>
            </a:extLst>
          </p:cNvPr>
          <p:cNvSpPr/>
          <p:nvPr/>
        </p:nvSpPr>
        <p:spPr>
          <a:xfrm>
            <a:off x="3037489" y="2386304"/>
            <a:ext cx="4765376" cy="1735330"/>
          </a:xfrm>
          <a:prstGeom prst="wedgeEllipseCallout">
            <a:avLst>
              <a:gd name="adj1" fmla="val 63032"/>
              <a:gd name="adj2" fmla="val 57690"/>
            </a:avLst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Normalmente</a:t>
            </a:r>
            <a:r>
              <a:rPr lang="en-GB" sz="3200" b="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 es curioso.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83793A-9A4B-450E-A1BC-A259CA9CF26E}"/>
              </a:ext>
            </a:extLst>
          </p:cNvPr>
          <p:cNvSpPr/>
          <p:nvPr/>
        </p:nvSpPr>
        <p:spPr>
          <a:xfrm>
            <a:off x="1578349" y="5789785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B3F7A9-E1AB-42B6-9F95-72A67EAB7419}"/>
              </a:ext>
            </a:extLst>
          </p:cNvPr>
          <p:cNvSpPr txBox="1"/>
          <p:nvPr/>
        </p:nvSpPr>
        <p:spPr>
          <a:xfrm>
            <a:off x="191720" y="1721941"/>
            <a:ext cx="60904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Normally he is curious.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2F4C301-C515-4EE2-8EA8-AFE9A23D3BD2}"/>
              </a:ext>
            </a:extLst>
          </p:cNvPr>
          <p:cNvSpPr/>
          <p:nvPr/>
        </p:nvSpPr>
        <p:spPr>
          <a:xfrm>
            <a:off x="3111918" y="5767541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curioso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D799F60-D800-48B7-B084-EA7431CE0606}"/>
              </a:ext>
            </a:extLst>
          </p:cNvPr>
          <p:cNvSpPr/>
          <p:nvPr/>
        </p:nvSpPr>
        <p:spPr>
          <a:xfrm>
            <a:off x="5750453" y="5723492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soy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509D777-FBBA-4E7A-93AC-1877015ACD28}"/>
              </a:ext>
            </a:extLst>
          </p:cNvPr>
          <p:cNvSpPr/>
          <p:nvPr/>
        </p:nvSpPr>
        <p:spPr>
          <a:xfrm>
            <a:off x="7293533" y="5686555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siempre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8F3C1BB-FBB4-46E9-AEE8-55A911B938BD}"/>
              </a:ext>
            </a:extLst>
          </p:cNvPr>
          <p:cNvSpPr/>
          <p:nvPr/>
        </p:nvSpPr>
        <p:spPr>
          <a:xfrm>
            <a:off x="1269065" y="4762164"/>
            <a:ext cx="324311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normalmente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C9983B2-8BD9-4BCA-9543-843E502FC7F8}"/>
              </a:ext>
            </a:extLst>
          </p:cNvPr>
          <p:cNvSpPr/>
          <p:nvPr/>
        </p:nvSpPr>
        <p:spPr>
          <a:xfrm>
            <a:off x="7843007" y="4721394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lento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2907493-D148-4C1C-98CF-B6A2AE80EF5D}"/>
              </a:ext>
            </a:extLst>
          </p:cNvPr>
          <p:cNvSpPr/>
          <p:nvPr/>
        </p:nvSpPr>
        <p:spPr>
          <a:xfrm>
            <a:off x="5222182" y="4762163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curiosa</a:t>
            </a:r>
          </a:p>
        </p:txBody>
      </p:sp>
      <p:sp>
        <p:nvSpPr>
          <p:cNvPr id="2" name="Google Shape;387;p19">
            <a:extLst>
              <a:ext uri="{FF2B5EF4-FFF2-40B4-BE49-F238E27FC236}">
                <a16:creationId xmlns:a16="http://schemas.microsoft.com/office/drawing/2014/main" id="{3E3CF556-E0A8-45AC-C125-B65372313C9F}"/>
              </a:ext>
            </a:extLst>
          </p:cNvPr>
          <p:cNvSpPr/>
          <p:nvPr/>
        </p:nvSpPr>
        <p:spPr>
          <a:xfrm>
            <a:off x="11002736" y="2022293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388;p19">
            <a:extLst>
              <a:ext uri="{FF2B5EF4-FFF2-40B4-BE49-F238E27FC236}">
                <a16:creationId xmlns:a16="http://schemas.microsoft.com/office/drawing/2014/main" id="{402E555B-E45F-D384-E9E8-9D2E83428AA9}"/>
              </a:ext>
            </a:extLst>
          </p:cNvPr>
          <p:cNvSpPr/>
          <p:nvPr/>
        </p:nvSpPr>
        <p:spPr>
          <a:xfrm>
            <a:off x="11000369" y="2022291"/>
            <a:ext cx="503528" cy="4156259"/>
          </a:xfrm>
          <a:prstGeom prst="rect">
            <a:avLst/>
          </a:prstGeom>
          <a:solidFill>
            <a:srgbClr val="85CFE1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7" name="Google Shape;389;p19">
            <a:extLst>
              <a:ext uri="{FF2B5EF4-FFF2-40B4-BE49-F238E27FC236}">
                <a16:creationId xmlns:a16="http://schemas.microsoft.com/office/drawing/2014/main" id="{1B5CACE9-0101-7A9F-6277-2C65C8D2C4B6}"/>
              </a:ext>
            </a:extLst>
          </p:cNvPr>
          <p:cNvCxnSpPr/>
          <p:nvPr/>
        </p:nvCxnSpPr>
        <p:spPr>
          <a:xfrm>
            <a:off x="11686108" y="2010865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390;p19">
            <a:extLst>
              <a:ext uri="{FF2B5EF4-FFF2-40B4-BE49-F238E27FC236}">
                <a16:creationId xmlns:a16="http://schemas.microsoft.com/office/drawing/2014/main" id="{5E3F1B40-806F-5667-9826-6FB62FE0EF63}"/>
              </a:ext>
            </a:extLst>
          </p:cNvPr>
          <p:cNvCxnSpPr/>
          <p:nvPr/>
        </p:nvCxnSpPr>
        <p:spPr>
          <a:xfrm>
            <a:off x="11663499" y="2010864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391;p19">
            <a:extLst>
              <a:ext uri="{FF2B5EF4-FFF2-40B4-BE49-F238E27FC236}">
                <a16:creationId xmlns:a16="http://schemas.microsoft.com/office/drawing/2014/main" id="{18BE89C7-78B5-0202-7E2E-BD661E659D3A}"/>
              </a:ext>
            </a:extLst>
          </p:cNvPr>
          <p:cNvCxnSpPr/>
          <p:nvPr/>
        </p:nvCxnSpPr>
        <p:spPr>
          <a:xfrm>
            <a:off x="11686109" y="6167123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393;p19">
            <a:extLst>
              <a:ext uri="{FF2B5EF4-FFF2-40B4-BE49-F238E27FC236}">
                <a16:creationId xmlns:a16="http://schemas.microsoft.com/office/drawing/2014/main" id="{D2111965-DFA3-9552-B0FA-B8DB2EB89675}"/>
              </a:ext>
            </a:extLst>
          </p:cNvPr>
          <p:cNvSpPr txBox="1"/>
          <p:nvPr/>
        </p:nvSpPr>
        <p:spPr>
          <a:xfrm>
            <a:off x="10694602" y="1649721"/>
            <a:ext cx="175249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Arial"/>
              </a:rPr>
              <a:t>15 </a:t>
            </a:r>
            <a:r>
              <a:rPr lang="en-GB" b="1" kern="0" dirty="0" err="1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Arial"/>
              </a:rPr>
              <a:t>segundos</a:t>
            </a:r>
            <a:endParaRPr b="1" kern="0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Arial"/>
            </a:endParaRPr>
          </a:p>
        </p:txBody>
      </p:sp>
      <p:sp>
        <p:nvSpPr>
          <p:cNvPr id="11" name="Google Shape;394;p19">
            <a:extLst>
              <a:ext uri="{FF2B5EF4-FFF2-40B4-BE49-F238E27FC236}">
                <a16:creationId xmlns:a16="http://schemas.microsoft.com/office/drawing/2014/main" id="{C2252E40-848C-B920-E063-1D5A1BE75671}"/>
              </a:ext>
            </a:extLst>
          </p:cNvPr>
          <p:cNvSpPr txBox="1"/>
          <p:nvPr/>
        </p:nvSpPr>
        <p:spPr>
          <a:xfrm>
            <a:off x="11769073" y="5760854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395;p19">
            <a:extLst>
              <a:ext uri="{FF2B5EF4-FFF2-40B4-BE49-F238E27FC236}">
                <a16:creationId xmlns:a16="http://schemas.microsoft.com/office/drawing/2014/main" id="{7DF4F1EA-BEA7-0C19-E35E-C7F411E1BCAB}"/>
              </a:ext>
            </a:extLst>
          </p:cNvPr>
          <p:cNvSpPr/>
          <p:nvPr/>
        </p:nvSpPr>
        <p:spPr>
          <a:xfrm>
            <a:off x="10859786" y="6397543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41F022C-6469-F9F9-EB23-356B0821697D}"/>
              </a:ext>
            </a:extLst>
          </p:cNvPr>
          <p:cNvSpPr txBox="1">
            <a:spLocks/>
          </p:cNvSpPr>
          <p:nvPr/>
        </p:nvSpPr>
        <p:spPr>
          <a:xfrm>
            <a:off x="11002404" y="1080819"/>
            <a:ext cx="1034668" cy="358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  <a:endParaRPr lang="en-GB" sz="2000" b="1" kern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Google Shape;307;p14">
            <a:extLst>
              <a:ext uri="{FF2B5EF4-FFF2-40B4-BE49-F238E27FC236}">
                <a16:creationId xmlns:a16="http://schemas.microsoft.com/office/drawing/2014/main" id="{8A65BA23-1F9B-CA5F-649B-B1FF65E0E63B}"/>
              </a:ext>
            </a:extLst>
          </p:cNvPr>
          <p:cNvSpPr txBox="1"/>
          <p:nvPr/>
        </p:nvSpPr>
        <p:spPr>
          <a:xfrm>
            <a:off x="11042889" y="1072449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A77D6D-E65D-279C-090B-D0200AB9B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5810" y="26722"/>
            <a:ext cx="945328" cy="10001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F1F76B4-9CC1-1252-0AAE-B6E14D5E0143}"/>
              </a:ext>
            </a:extLst>
          </p:cNvPr>
          <p:cNvSpPr txBox="1"/>
          <p:nvPr/>
        </p:nvSpPr>
        <p:spPr>
          <a:xfrm>
            <a:off x="191720" y="669494"/>
            <a:ext cx="10735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 the Spanish sentence.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6A6AE7-0AB7-EA45-7984-5C9AE9C09038}"/>
              </a:ext>
            </a:extLst>
          </p:cNvPr>
          <p:cNvSpPr txBox="1"/>
          <p:nvPr/>
        </p:nvSpPr>
        <p:spPr>
          <a:xfrm>
            <a:off x="191720" y="1147629"/>
            <a:ext cx="5336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do not need all of the words!</a:t>
            </a:r>
          </a:p>
        </p:txBody>
      </p:sp>
    </p:spTree>
    <p:extLst>
      <p:ext uri="{BB962C8B-B14F-4D97-AF65-F5344CB8AC3E}">
        <p14:creationId xmlns:p14="http://schemas.microsoft.com/office/powerpoint/2010/main" val="279224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04F2C81D-FCBF-4529-919D-FD30931311F5}"/>
              </a:ext>
            </a:extLst>
          </p:cNvPr>
          <p:cNvSpPr/>
          <p:nvPr/>
        </p:nvSpPr>
        <p:spPr>
          <a:xfrm>
            <a:off x="3037489" y="2386304"/>
            <a:ext cx="4765376" cy="1735330"/>
          </a:xfrm>
          <a:prstGeom prst="wedgeEllipseCallout">
            <a:avLst>
              <a:gd name="adj1" fmla="val 63032"/>
              <a:gd name="adj2" fmla="val 57690"/>
            </a:avLst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Siempre</a:t>
            </a:r>
            <a:r>
              <a:rPr lang="en-GB" sz="3200" b="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 soy </a:t>
            </a:r>
            <a:r>
              <a:rPr lang="en-GB" sz="3200" b="1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nervioso</a:t>
            </a:r>
            <a:r>
              <a:rPr lang="en-GB" sz="3200" b="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83793A-9A4B-450E-A1BC-A259CA9CF26E}"/>
              </a:ext>
            </a:extLst>
          </p:cNvPr>
          <p:cNvSpPr/>
          <p:nvPr/>
        </p:nvSpPr>
        <p:spPr>
          <a:xfrm>
            <a:off x="1578349" y="5789785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B3F7A9-E1AB-42B6-9F95-72A67EAB7419}"/>
              </a:ext>
            </a:extLst>
          </p:cNvPr>
          <p:cNvSpPr txBox="1"/>
          <p:nvPr/>
        </p:nvSpPr>
        <p:spPr>
          <a:xfrm>
            <a:off x="191720" y="1721941"/>
            <a:ext cx="60904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 (a boy) am always nervous.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2F4C301-C515-4EE2-8EA8-AFE9A23D3BD2}"/>
              </a:ext>
            </a:extLst>
          </p:cNvPr>
          <p:cNvSpPr/>
          <p:nvPr/>
        </p:nvSpPr>
        <p:spPr>
          <a:xfrm>
            <a:off x="3111918" y="5767541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curioso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D799F60-D800-48B7-B084-EA7431CE0606}"/>
              </a:ext>
            </a:extLst>
          </p:cNvPr>
          <p:cNvSpPr/>
          <p:nvPr/>
        </p:nvSpPr>
        <p:spPr>
          <a:xfrm>
            <a:off x="5750453" y="5723492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soy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509D777-FBBA-4E7A-93AC-1877015ACD28}"/>
              </a:ext>
            </a:extLst>
          </p:cNvPr>
          <p:cNvSpPr/>
          <p:nvPr/>
        </p:nvSpPr>
        <p:spPr>
          <a:xfrm>
            <a:off x="7293533" y="5686555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siempre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8F3C1BB-FBB4-46E9-AEE8-55A911B938BD}"/>
              </a:ext>
            </a:extLst>
          </p:cNvPr>
          <p:cNvSpPr/>
          <p:nvPr/>
        </p:nvSpPr>
        <p:spPr>
          <a:xfrm>
            <a:off x="1269065" y="4762164"/>
            <a:ext cx="324311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normalmente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C9983B2-8BD9-4BCA-9543-843E502FC7F8}"/>
              </a:ext>
            </a:extLst>
          </p:cNvPr>
          <p:cNvSpPr/>
          <p:nvPr/>
        </p:nvSpPr>
        <p:spPr>
          <a:xfrm>
            <a:off x="7843007" y="4721394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nervioso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2907493-D148-4C1C-98CF-B6A2AE80EF5D}"/>
              </a:ext>
            </a:extLst>
          </p:cNvPr>
          <p:cNvSpPr/>
          <p:nvPr/>
        </p:nvSpPr>
        <p:spPr>
          <a:xfrm>
            <a:off x="5222182" y="4762163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curiosa</a:t>
            </a:r>
          </a:p>
        </p:txBody>
      </p:sp>
      <p:sp>
        <p:nvSpPr>
          <p:cNvPr id="2" name="Google Shape;387;p19">
            <a:extLst>
              <a:ext uri="{FF2B5EF4-FFF2-40B4-BE49-F238E27FC236}">
                <a16:creationId xmlns:a16="http://schemas.microsoft.com/office/drawing/2014/main" id="{68471F00-715E-52C4-FEB7-911E5F2882F3}"/>
              </a:ext>
            </a:extLst>
          </p:cNvPr>
          <p:cNvSpPr/>
          <p:nvPr/>
        </p:nvSpPr>
        <p:spPr>
          <a:xfrm>
            <a:off x="11002736" y="2022293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388;p19">
            <a:extLst>
              <a:ext uri="{FF2B5EF4-FFF2-40B4-BE49-F238E27FC236}">
                <a16:creationId xmlns:a16="http://schemas.microsoft.com/office/drawing/2014/main" id="{5354169F-0682-6EBF-8C5B-8E302B922E21}"/>
              </a:ext>
            </a:extLst>
          </p:cNvPr>
          <p:cNvSpPr/>
          <p:nvPr/>
        </p:nvSpPr>
        <p:spPr>
          <a:xfrm>
            <a:off x="11000369" y="2022291"/>
            <a:ext cx="503528" cy="4156259"/>
          </a:xfrm>
          <a:prstGeom prst="rect">
            <a:avLst/>
          </a:prstGeom>
          <a:solidFill>
            <a:srgbClr val="85CFE1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7" name="Google Shape;389;p19">
            <a:extLst>
              <a:ext uri="{FF2B5EF4-FFF2-40B4-BE49-F238E27FC236}">
                <a16:creationId xmlns:a16="http://schemas.microsoft.com/office/drawing/2014/main" id="{8745E2C3-769A-1004-73BA-D6EC6A48476C}"/>
              </a:ext>
            </a:extLst>
          </p:cNvPr>
          <p:cNvCxnSpPr/>
          <p:nvPr/>
        </p:nvCxnSpPr>
        <p:spPr>
          <a:xfrm>
            <a:off x="11686108" y="2010865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390;p19">
            <a:extLst>
              <a:ext uri="{FF2B5EF4-FFF2-40B4-BE49-F238E27FC236}">
                <a16:creationId xmlns:a16="http://schemas.microsoft.com/office/drawing/2014/main" id="{9B57B1CB-4900-7A78-6DE0-2284558E6354}"/>
              </a:ext>
            </a:extLst>
          </p:cNvPr>
          <p:cNvCxnSpPr/>
          <p:nvPr/>
        </p:nvCxnSpPr>
        <p:spPr>
          <a:xfrm>
            <a:off x="11663499" y="2010864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391;p19">
            <a:extLst>
              <a:ext uri="{FF2B5EF4-FFF2-40B4-BE49-F238E27FC236}">
                <a16:creationId xmlns:a16="http://schemas.microsoft.com/office/drawing/2014/main" id="{10A00572-1F86-757D-9A39-E5A337270C79}"/>
              </a:ext>
            </a:extLst>
          </p:cNvPr>
          <p:cNvCxnSpPr/>
          <p:nvPr/>
        </p:nvCxnSpPr>
        <p:spPr>
          <a:xfrm>
            <a:off x="11686109" y="6167123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393;p19">
            <a:extLst>
              <a:ext uri="{FF2B5EF4-FFF2-40B4-BE49-F238E27FC236}">
                <a16:creationId xmlns:a16="http://schemas.microsoft.com/office/drawing/2014/main" id="{E8439F30-6289-683C-3A8D-1F85B902936D}"/>
              </a:ext>
            </a:extLst>
          </p:cNvPr>
          <p:cNvSpPr txBox="1"/>
          <p:nvPr/>
        </p:nvSpPr>
        <p:spPr>
          <a:xfrm>
            <a:off x="10694602" y="1649721"/>
            <a:ext cx="175249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Arial"/>
              </a:rPr>
              <a:t>15 </a:t>
            </a:r>
            <a:r>
              <a:rPr lang="en-GB" b="1" kern="0" dirty="0" err="1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Arial"/>
              </a:rPr>
              <a:t>segundos</a:t>
            </a:r>
            <a:endParaRPr b="1" kern="0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Arial"/>
            </a:endParaRPr>
          </a:p>
        </p:txBody>
      </p:sp>
      <p:sp>
        <p:nvSpPr>
          <p:cNvPr id="11" name="Google Shape;394;p19">
            <a:extLst>
              <a:ext uri="{FF2B5EF4-FFF2-40B4-BE49-F238E27FC236}">
                <a16:creationId xmlns:a16="http://schemas.microsoft.com/office/drawing/2014/main" id="{F5964D34-4594-AF72-AE1E-30B78B17EF3E}"/>
              </a:ext>
            </a:extLst>
          </p:cNvPr>
          <p:cNvSpPr txBox="1"/>
          <p:nvPr/>
        </p:nvSpPr>
        <p:spPr>
          <a:xfrm>
            <a:off x="11769073" y="5760854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395;p19">
            <a:extLst>
              <a:ext uri="{FF2B5EF4-FFF2-40B4-BE49-F238E27FC236}">
                <a16:creationId xmlns:a16="http://schemas.microsoft.com/office/drawing/2014/main" id="{8D9AEA80-183A-DD85-2B13-71BE6EFFE00A}"/>
              </a:ext>
            </a:extLst>
          </p:cNvPr>
          <p:cNvSpPr/>
          <p:nvPr/>
        </p:nvSpPr>
        <p:spPr>
          <a:xfrm>
            <a:off x="10859786" y="6397543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081E6F7F-DB10-1843-7D33-DE0D4AF65759}"/>
              </a:ext>
            </a:extLst>
          </p:cNvPr>
          <p:cNvSpPr txBox="1">
            <a:spLocks/>
          </p:cNvSpPr>
          <p:nvPr/>
        </p:nvSpPr>
        <p:spPr>
          <a:xfrm>
            <a:off x="11002404" y="1080819"/>
            <a:ext cx="1034668" cy="358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  <a:endParaRPr lang="en-GB" sz="2000" b="1" kern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Google Shape;307;p14">
            <a:extLst>
              <a:ext uri="{FF2B5EF4-FFF2-40B4-BE49-F238E27FC236}">
                <a16:creationId xmlns:a16="http://schemas.microsoft.com/office/drawing/2014/main" id="{991B39F2-665C-2DD3-25FB-60C66F3A9965}"/>
              </a:ext>
            </a:extLst>
          </p:cNvPr>
          <p:cNvSpPr txBox="1"/>
          <p:nvPr/>
        </p:nvSpPr>
        <p:spPr>
          <a:xfrm>
            <a:off x="11042889" y="1072449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D45B3ED-61DE-DA59-CF71-E29F127F1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5810" y="26722"/>
            <a:ext cx="945328" cy="10001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63980A-FE6F-F365-B931-4B4D9B6C0A51}"/>
              </a:ext>
            </a:extLst>
          </p:cNvPr>
          <p:cNvSpPr txBox="1"/>
          <p:nvPr/>
        </p:nvSpPr>
        <p:spPr>
          <a:xfrm>
            <a:off x="191720" y="669494"/>
            <a:ext cx="10735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 the Spanish sentence.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552851-2485-E5C9-8D22-1A9BB1587772}"/>
              </a:ext>
            </a:extLst>
          </p:cNvPr>
          <p:cNvSpPr txBox="1"/>
          <p:nvPr/>
        </p:nvSpPr>
        <p:spPr>
          <a:xfrm>
            <a:off x="191720" y="1147629"/>
            <a:ext cx="5336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do not need all of the words!</a:t>
            </a:r>
          </a:p>
        </p:txBody>
      </p:sp>
    </p:spTree>
    <p:extLst>
      <p:ext uri="{BB962C8B-B14F-4D97-AF65-F5344CB8AC3E}">
        <p14:creationId xmlns:p14="http://schemas.microsoft.com/office/powerpoint/2010/main" val="335338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04F2C81D-FCBF-4529-919D-FD30931311F5}"/>
              </a:ext>
            </a:extLst>
          </p:cNvPr>
          <p:cNvSpPr/>
          <p:nvPr/>
        </p:nvSpPr>
        <p:spPr>
          <a:xfrm>
            <a:off x="3037489" y="2386304"/>
            <a:ext cx="4765376" cy="1735330"/>
          </a:xfrm>
          <a:prstGeom prst="wedgeEllipseCallout">
            <a:avLst>
              <a:gd name="adj1" fmla="val 63032"/>
              <a:gd name="adj2" fmla="val 57690"/>
            </a:avLst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 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rápido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siempre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83793A-9A4B-450E-A1BC-A259CA9CF26E}"/>
              </a:ext>
            </a:extLst>
          </p:cNvPr>
          <p:cNvSpPr/>
          <p:nvPr/>
        </p:nvSpPr>
        <p:spPr>
          <a:xfrm>
            <a:off x="1578349" y="5789785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B3F7A9-E1AB-42B6-9F95-72A67EAB7419}"/>
              </a:ext>
            </a:extLst>
          </p:cNvPr>
          <p:cNvSpPr txBox="1"/>
          <p:nvPr/>
        </p:nvSpPr>
        <p:spPr>
          <a:xfrm>
            <a:off x="191720" y="1721941"/>
            <a:ext cx="60904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He is always fast.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2F4C301-C515-4EE2-8EA8-AFE9A23D3BD2}"/>
              </a:ext>
            </a:extLst>
          </p:cNvPr>
          <p:cNvSpPr/>
          <p:nvPr/>
        </p:nvSpPr>
        <p:spPr>
          <a:xfrm>
            <a:off x="3111918" y="5767541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rápido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D799F60-D800-48B7-B084-EA7431CE0606}"/>
              </a:ext>
            </a:extLst>
          </p:cNvPr>
          <p:cNvSpPr/>
          <p:nvPr/>
        </p:nvSpPr>
        <p:spPr>
          <a:xfrm>
            <a:off x="5750453" y="5723492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soy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509D777-FBBA-4E7A-93AC-1877015ACD28}"/>
              </a:ext>
            </a:extLst>
          </p:cNvPr>
          <p:cNvSpPr/>
          <p:nvPr/>
        </p:nvSpPr>
        <p:spPr>
          <a:xfrm>
            <a:off x="7293533" y="5686555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siempre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8F3C1BB-FBB4-46E9-AEE8-55A911B938BD}"/>
              </a:ext>
            </a:extLst>
          </p:cNvPr>
          <p:cNvSpPr/>
          <p:nvPr/>
        </p:nvSpPr>
        <p:spPr>
          <a:xfrm>
            <a:off x="1269065" y="4762164"/>
            <a:ext cx="324311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normalmente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C9983B2-8BD9-4BCA-9543-843E502FC7F8}"/>
              </a:ext>
            </a:extLst>
          </p:cNvPr>
          <p:cNvSpPr/>
          <p:nvPr/>
        </p:nvSpPr>
        <p:spPr>
          <a:xfrm>
            <a:off x="7843007" y="4721394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rápida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2907493-D148-4C1C-98CF-B6A2AE80EF5D}"/>
              </a:ext>
            </a:extLst>
          </p:cNvPr>
          <p:cNvSpPr/>
          <p:nvPr/>
        </p:nvSpPr>
        <p:spPr>
          <a:xfrm>
            <a:off x="5222182" y="4762163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lento</a:t>
            </a:r>
          </a:p>
        </p:txBody>
      </p:sp>
      <p:sp>
        <p:nvSpPr>
          <p:cNvPr id="2" name="Google Shape;387;p19">
            <a:extLst>
              <a:ext uri="{FF2B5EF4-FFF2-40B4-BE49-F238E27FC236}">
                <a16:creationId xmlns:a16="http://schemas.microsoft.com/office/drawing/2014/main" id="{E1EDA0F4-3525-6213-A9D3-57C4F507A864}"/>
              </a:ext>
            </a:extLst>
          </p:cNvPr>
          <p:cNvSpPr/>
          <p:nvPr/>
        </p:nvSpPr>
        <p:spPr>
          <a:xfrm>
            <a:off x="11002736" y="2022293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388;p19">
            <a:extLst>
              <a:ext uri="{FF2B5EF4-FFF2-40B4-BE49-F238E27FC236}">
                <a16:creationId xmlns:a16="http://schemas.microsoft.com/office/drawing/2014/main" id="{AC8141DB-160C-87E8-8951-51614D56C5F9}"/>
              </a:ext>
            </a:extLst>
          </p:cNvPr>
          <p:cNvSpPr/>
          <p:nvPr/>
        </p:nvSpPr>
        <p:spPr>
          <a:xfrm>
            <a:off x="11000369" y="2022291"/>
            <a:ext cx="503528" cy="4156259"/>
          </a:xfrm>
          <a:prstGeom prst="rect">
            <a:avLst/>
          </a:prstGeom>
          <a:solidFill>
            <a:srgbClr val="85CFE1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7" name="Google Shape;389;p19">
            <a:extLst>
              <a:ext uri="{FF2B5EF4-FFF2-40B4-BE49-F238E27FC236}">
                <a16:creationId xmlns:a16="http://schemas.microsoft.com/office/drawing/2014/main" id="{636C9D93-EC94-99E1-9311-6D2508D28882}"/>
              </a:ext>
            </a:extLst>
          </p:cNvPr>
          <p:cNvCxnSpPr/>
          <p:nvPr/>
        </p:nvCxnSpPr>
        <p:spPr>
          <a:xfrm>
            <a:off x="11686108" y="2010865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390;p19">
            <a:extLst>
              <a:ext uri="{FF2B5EF4-FFF2-40B4-BE49-F238E27FC236}">
                <a16:creationId xmlns:a16="http://schemas.microsoft.com/office/drawing/2014/main" id="{49C91D62-B728-3783-89AB-F4F2D4033D37}"/>
              </a:ext>
            </a:extLst>
          </p:cNvPr>
          <p:cNvCxnSpPr/>
          <p:nvPr/>
        </p:nvCxnSpPr>
        <p:spPr>
          <a:xfrm>
            <a:off x="11663499" y="2010864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391;p19">
            <a:extLst>
              <a:ext uri="{FF2B5EF4-FFF2-40B4-BE49-F238E27FC236}">
                <a16:creationId xmlns:a16="http://schemas.microsoft.com/office/drawing/2014/main" id="{0D4316FA-F67B-BAF1-DFD5-77083520BD38}"/>
              </a:ext>
            </a:extLst>
          </p:cNvPr>
          <p:cNvCxnSpPr/>
          <p:nvPr/>
        </p:nvCxnSpPr>
        <p:spPr>
          <a:xfrm>
            <a:off x="11686109" y="6167123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393;p19">
            <a:extLst>
              <a:ext uri="{FF2B5EF4-FFF2-40B4-BE49-F238E27FC236}">
                <a16:creationId xmlns:a16="http://schemas.microsoft.com/office/drawing/2014/main" id="{C00A3366-BF83-30F0-7D82-2F4E384D81DE}"/>
              </a:ext>
            </a:extLst>
          </p:cNvPr>
          <p:cNvSpPr txBox="1"/>
          <p:nvPr/>
        </p:nvSpPr>
        <p:spPr>
          <a:xfrm>
            <a:off x="10694602" y="1649721"/>
            <a:ext cx="175249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Arial"/>
              </a:rPr>
              <a:t>15 </a:t>
            </a:r>
            <a:r>
              <a:rPr lang="en-GB" b="1" kern="0" dirty="0" err="1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Arial"/>
              </a:rPr>
              <a:t>segundos</a:t>
            </a:r>
            <a:endParaRPr b="1" kern="0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Arial"/>
            </a:endParaRPr>
          </a:p>
        </p:txBody>
      </p:sp>
      <p:sp>
        <p:nvSpPr>
          <p:cNvPr id="11" name="Google Shape;394;p19">
            <a:extLst>
              <a:ext uri="{FF2B5EF4-FFF2-40B4-BE49-F238E27FC236}">
                <a16:creationId xmlns:a16="http://schemas.microsoft.com/office/drawing/2014/main" id="{E5B1D6FF-37B6-2534-D430-A62947532246}"/>
              </a:ext>
            </a:extLst>
          </p:cNvPr>
          <p:cNvSpPr txBox="1"/>
          <p:nvPr/>
        </p:nvSpPr>
        <p:spPr>
          <a:xfrm>
            <a:off x="11769073" y="5760854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395;p19">
            <a:extLst>
              <a:ext uri="{FF2B5EF4-FFF2-40B4-BE49-F238E27FC236}">
                <a16:creationId xmlns:a16="http://schemas.microsoft.com/office/drawing/2014/main" id="{A67AD01C-7671-4593-72FC-3171B7287906}"/>
              </a:ext>
            </a:extLst>
          </p:cNvPr>
          <p:cNvSpPr/>
          <p:nvPr/>
        </p:nvSpPr>
        <p:spPr>
          <a:xfrm>
            <a:off x="10859786" y="6397543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79E8618A-971C-03A6-0E45-2E720C90ED23}"/>
              </a:ext>
            </a:extLst>
          </p:cNvPr>
          <p:cNvSpPr txBox="1">
            <a:spLocks/>
          </p:cNvSpPr>
          <p:nvPr/>
        </p:nvSpPr>
        <p:spPr>
          <a:xfrm>
            <a:off x="11002404" y="1080819"/>
            <a:ext cx="1034668" cy="358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  <a:endParaRPr lang="en-GB" sz="2000" b="1" kern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Google Shape;307;p14">
            <a:extLst>
              <a:ext uri="{FF2B5EF4-FFF2-40B4-BE49-F238E27FC236}">
                <a16:creationId xmlns:a16="http://schemas.microsoft.com/office/drawing/2014/main" id="{9EE2FDC2-E542-3FF4-CCAA-5E94453ED7FE}"/>
              </a:ext>
            </a:extLst>
          </p:cNvPr>
          <p:cNvSpPr txBox="1"/>
          <p:nvPr/>
        </p:nvSpPr>
        <p:spPr>
          <a:xfrm>
            <a:off x="11042889" y="1072449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80DCAF-535F-E4D3-1131-82DFDB3A6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5810" y="26722"/>
            <a:ext cx="945328" cy="10001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C9E7B1-A983-FF50-9C0C-8054DD1C62C6}"/>
              </a:ext>
            </a:extLst>
          </p:cNvPr>
          <p:cNvSpPr txBox="1"/>
          <p:nvPr/>
        </p:nvSpPr>
        <p:spPr>
          <a:xfrm>
            <a:off x="191720" y="686747"/>
            <a:ext cx="10735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 the Spanish sentence.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536CA3-050D-51BD-BBC6-C73D6710A975}"/>
              </a:ext>
            </a:extLst>
          </p:cNvPr>
          <p:cNvSpPr txBox="1"/>
          <p:nvPr/>
        </p:nvSpPr>
        <p:spPr>
          <a:xfrm>
            <a:off x="191720" y="1164882"/>
            <a:ext cx="5336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do not need all of the words!</a:t>
            </a:r>
          </a:p>
        </p:txBody>
      </p:sp>
    </p:spTree>
    <p:extLst>
      <p:ext uri="{BB962C8B-B14F-4D97-AF65-F5344CB8AC3E}">
        <p14:creationId xmlns:p14="http://schemas.microsoft.com/office/powerpoint/2010/main" val="279653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4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27C1AD-3585-44D6-AAE5-677C774308F8}"/>
              </a:ext>
            </a:extLst>
          </p:cNvPr>
          <p:cNvSpPr txBox="1"/>
          <p:nvPr/>
        </p:nvSpPr>
        <p:spPr>
          <a:xfrm>
            <a:off x="123171" y="658280"/>
            <a:ext cx="867895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Pupil A reads six sentences.</a:t>
            </a:r>
            <a:b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Pupil B listens and writes 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(male),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F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(female) or 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M/F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(male/female) if it could be either.</a:t>
            </a: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B9593099-97C0-4CA6-88EB-854F4557718F}"/>
              </a:ext>
            </a:extLst>
          </p:cNvPr>
          <p:cNvGraphicFramePr>
            <a:graphicFrameLocks noGrp="1"/>
          </p:cNvGraphicFramePr>
          <p:nvPr/>
        </p:nvGraphicFramePr>
        <p:xfrm>
          <a:off x="5415085" y="3214526"/>
          <a:ext cx="437263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749">
                  <a:extLst>
                    <a:ext uri="{9D8B030D-6E8A-4147-A177-3AD203B41FA5}">
                      <a16:colId xmlns:a16="http://schemas.microsoft.com/office/drawing/2014/main" val="2100631623"/>
                    </a:ext>
                  </a:extLst>
                </a:gridCol>
                <a:gridCol w="3992881">
                  <a:extLst>
                    <a:ext uri="{9D8B030D-6E8A-4147-A177-3AD203B41FA5}">
                      <a16:colId xmlns:a16="http://schemas.microsoft.com/office/drawing/2014/main" val="202959381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Pupil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818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tranquilo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5568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feliz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2395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lenta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998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elegante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3238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seria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17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curioso.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954315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FBDCB66-EA2C-473E-84F6-022855723E32}"/>
              </a:ext>
            </a:extLst>
          </p:cNvPr>
          <p:cNvSpPr txBox="1"/>
          <p:nvPr/>
        </p:nvSpPr>
        <p:spPr>
          <a:xfrm>
            <a:off x="9010474" y="3581882"/>
            <a:ext cx="777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AB4E423-6923-4DD4-85FE-08BF8547EAB8}"/>
              </a:ext>
            </a:extLst>
          </p:cNvPr>
          <p:cNvSpPr txBox="1"/>
          <p:nvPr/>
        </p:nvSpPr>
        <p:spPr>
          <a:xfrm>
            <a:off x="8718288" y="4042207"/>
            <a:ext cx="1175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M/F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FD2F84-9FC8-4FC9-ABA2-040D078A4F3D}"/>
              </a:ext>
            </a:extLst>
          </p:cNvPr>
          <p:cNvSpPr txBox="1"/>
          <p:nvPr/>
        </p:nvSpPr>
        <p:spPr>
          <a:xfrm>
            <a:off x="9010473" y="4466216"/>
            <a:ext cx="777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040588-E810-4FD4-9BE0-DD4052C3703A}"/>
              </a:ext>
            </a:extLst>
          </p:cNvPr>
          <p:cNvSpPr txBox="1"/>
          <p:nvPr/>
        </p:nvSpPr>
        <p:spPr>
          <a:xfrm>
            <a:off x="8718289" y="4951949"/>
            <a:ext cx="1068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M/F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59CF213-1B56-4E2B-86A3-2108A455498E}"/>
              </a:ext>
            </a:extLst>
          </p:cNvPr>
          <p:cNvSpPr txBox="1"/>
          <p:nvPr/>
        </p:nvSpPr>
        <p:spPr>
          <a:xfrm>
            <a:off x="9032113" y="5406438"/>
            <a:ext cx="777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E3A5E52-41F8-4E34-8BD1-6D806342B928}"/>
              </a:ext>
            </a:extLst>
          </p:cNvPr>
          <p:cNvSpPr txBox="1"/>
          <p:nvPr/>
        </p:nvSpPr>
        <p:spPr>
          <a:xfrm>
            <a:off x="9000664" y="5887596"/>
            <a:ext cx="777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</a:t>
            </a:r>
          </a:p>
        </p:txBody>
      </p:sp>
      <p:graphicFrame>
        <p:nvGraphicFramePr>
          <p:cNvPr id="36" name="Table 5">
            <a:extLst>
              <a:ext uri="{FF2B5EF4-FFF2-40B4-BE49-F238E27FC236}">
                <a16:creationId xmlns:a16="http://schemas.microsoft.com/office/drawing/2014/main" id="{AC4206C5-96E8-40B3-BDC3-151B871724A6}"/>
              </a:ext>
            </a:extLst>
          </p:cNvPr>
          <p:cNvGraphicFramePr>
            <a:graphicFrameLocks noGrp="1"/>
          </p:cNvGraphicFramePr>
          <p:nvPr/>
        </p:nvGraphicFramePr>
        <p:xfrm>
          <a:off x="420858" y="3429000"/>
          <a:ext cx="437263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749">
                  <a:extLst>
                    <a:ext uri="{9D8B030D-6E8A-4147-A177-3AD203B41FA5}">
                      <a16:colId xmlns:a16="http://schemas.microsoft.com/office/drawing/2014/main" val="2100631623"/>
                    </a:ext>
                  </a:extLst>
                </a:gridCol>
                <a:gridCol w="3992881">
                  <a:extLst>
                    <a:ext uri="{9D8B030D-6E8A-4147-A177-3AD203B41FA5}">
                      <a16:colId xmlns:a16="http://schemas.microsoft.com/office/drawing/2014/main" val="202959381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Pupil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818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tranquila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5568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elegante.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2395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lento.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998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feliz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3238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serio.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17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curiosa.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954315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0623FF5A-9740-4BB6-A822-977C3E4B049D}"/>
              </a:ext>
            </a:extLst>
          </p:cNvPr>
          <p:cNvSpPr txBox="1"/>
          <p:nvPr/>
        </p:nvSpPr>
        <p:spPr>
          <a:xfrm>
            <a:off x="3984279" y="3788655"/>
            <a:ext cx="777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FBBC41-0433-4D12-8C8D-5008426A5E93}"/>
              </a:ext>
            </a:extLst>
          </p:cNvPr>
          <p:cNvSpPr txBox="1"/>
          <p:nvPr/>
        </p:nvSpPr>
        <p:spPr>
          <a:xfrm>
            <a:off x="3692093" y="4248980"/>
            <a:ext cx="1175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M/F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500BEB-531B-4405-A501-A4BEFB646448}"/>
              </a:ext>
            </a:extLst>
          </p:cNvPr>
          <p:cNvSpPr txBox="1"/>
          <p:nvPr/>
        </p:nvSpPr>
        <p:spPr>
          <a:xfrm>
            <a:off x="3984278" y="4672989"/>
            <a:ext cx="777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4072CA-0B9A-4FCA-B0D2-B25C367E3DF2}"/>
              </a:ext>
            </a:extLst>
          </p:cNvPr>
          <p:cNvSpPr txBox="1"/>
          <p:nvPr/>
        </p:nvSpPr>
        <p:spPr>
          <a:xfrm>
            <a:off x="3692094" y="5158722"/>
            <a:ext cx="1068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M/F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D915F2-D97C-43AB-A91C-19DFB6CD90E3}"/>
              </a:ext>
            </a:extLst>
          </p:cNvPr>
          <p:cNvSpPr txBox="1"/>
          <p:nvPr/>
        </p:nvSpPr>
        <p:spPr>
          <a:xfrm>
            <a:off x="4005918" y="5613211"/>
            <a:ext cx="777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15FA95-CE90-432C-AA05-B499765664FB}"/>
              </a:ext>
            </a:extLst>
          </p:cNvPr>
          <p:cNvSpPr txBox="1"/>
          <p:nvPr/>
        </p:nvSpPr>
        <p:spPr>
          <a:xfrm>
            <a:off x="3789127" y="6064594"/>
            <a:ext cx="777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</a:t>
            </a:r>
          </a:p>
        </p:txBody>
      </p:sp>
      <p:sp>
        <p:nvSpPr>
          <p:cNvPr id="6" name="Google Shape;387;p19">
            <a:extLst>
              <a:ext uri="{FF2B5EF4-FFF2-40B4-BE49-F238E27FC236}">
                <a16:creationId xmlns:a16="http://schemas.microsoft.com/office/drawing/2014/main" id="{BF30406F-3815-F861-02A4-1B36497C1E85}"/>
              </a:ext>
            </a:extLst>
          </p:cNvPr>
          <p:cNvSpPr/>
          <p:nvPr/>
        </p:nvSpPr>
        <p:spPr>
          <a:xfrm>
            <a:off x="11002736" y="2022293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Google Shape;388;p19">
            <a:extLst>
              <a:ext uri="{FF2B5EF4-FFF2-40B4-BE49-F238E27FC236}">
                <a16:creationId xmlns:a16="http://schemas.microsoft.com/office/drawing/2014/main" id="{79A55BC4-51FF-EC51-6D3E-2F5277A43F79}"/>
              </a:ext>
            </a:extLst>
          </p:cNvPr>
          <p:cNvSpPr/>
          <p:nvPr/>
        </p:nvSpPr>
        <p:spPr>
          <a:xfrm>
            <a:off x="11000369" y="2022291"/>
            <a:ext cx="503528" cy="4156259"/>
          </a:xfrm>
          <a:prstGeom prst="rect">
            <a:avLst/>
          </a:prstGeom>
          <a:solidFill>
            <a:srgbClr val="85CFE1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9" name="Google Shape;389;p19">
            <a:extLst>
              <a:ext uri="{FF2B5EF4-FFF2-40B4-BE49-F238E27FC236}">
                <a16:creationId xmlns:a16="http://schemas.microsoft.com/office/drawing/2014/main" id="{46347624-94DD-E2BB-885F-EAFA62A7D03D}"/>
              </a:ext>
            </a:extLst>
          </p:cNvPr>
          <p:cNvCxnSpPr/>
          <p:nvPr/>
        </p:nvCxnSpPr>
        <p:spPr>
          <a:xfrm>
            <a:off x="11686108" y="2010865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390;p19">
            <a:extLst>
              <a:ext uri="{FF2B5EF4-FFF2-40B4-BE49-F238E27FC236}">
                <a16:creationId xmlns:a16="http://schemas.microsoft.com/office/drawing/2014/main" id="{A0DBC141-4D67-A11B-D6B8-929CC864C5D5}"/>
              </a:ext>
            </a:extLst>
          </p:cNvPr>
          <p:cNvCxnSpPr/>
          <p:nvPr/>
        </p:nvCxnSpPr>
        <p:spPr>
          <a:xfrm>
            <a:off x="11663499" y="2010864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391;p19">
            <a:extLst>
              <a:ext uri="{FF2B5EF4-FFF2-40B4-BE49-F238E27FC236}">
                <a16:creationId xmlns:a16="http://schemas.microsoft.com/office/drawing/2014/main" id="{97EB43F4-3B74-0EFD-78A4-D7A15B6A3DE4}"/>
              </a:ext>
            </a:extLst>
          </p:cNvPr>
          <p:cNvCxnSpPr/>
          <p:nvPr/>
        </p:nvCxnSpPr>
        <p:spPr>
          <a:xfrm>
            <a:off x="11686109" y="6167123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393;p19">
            <a:extLst>
              <a:ext uri="{FF2B5EF4-FFF2-40B4-BE49-F238E27FC236}">
                <a16:creationId xmlns:a16="http://schemas.microsoft.com/office/drawing/2014/main" id="{0A125E5A-2C75-C4D3-FDE3-E4F43E6BFDD4}"/>
              </a:ext>
            </a:extLst>
          </p:cNvPr>
          <p:cNvSpPr txBox="1"/>
          <p:nvPr/>
        </p:nvSpPr>
        <p:spPr>
          <a:xfrm>
            <a:off x="10694602" y="1649721"/>
            <a:ext cx="175249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Arial"/>
              </a:rPr>
              <a:t>15 </a:t>
            </a:r>
            <a:r>
              <a:rPr lang="en-GB" b="1" kern="0" dirty="0" err="1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Arial"/>
              </a:rPr>
              <a:t>segundos</a:t>
            </a:r>
            <a:endParaRPr b="1" kern="0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Arial"/>
            </a:endParaRPr>
          </a:p>
        </p:txBody>
      </p:sp>
      <p:sp>
        <p:nvSpPr>
          <p:cNvPr id="13" name="Google Shape;394;p19">
            <a:extLst>
              <a:ext uri="{FF2B5EF4-FFF2-40B4-BE49-F238E27FC236}">
                <a16:creationId xmlns:a16="http://schemas.microsoft.com/office/drawing/2014/main" id="{945BBBD4-8AC7-5746-8F51-23F2E1F3F6D4}"/>
              </a:ext>
            </a:extLst>
          </p:cNvPr>
          <p:cNvSpPr txBox="1"/>
          <p:nvPr/>
        </p:nvSpPr>
        <p:spPr>
          <a:xfrm>
            <a:off x="11769073" y="5760854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395;p19">
            <a:extLst>
              <a:ext uri="{FF2B5EF4-FFF2-40B4-BE49-F238E27FC236}">
                <a16:creationId xmlns:a16="http://schemas.microsoft.com/office/drawing/2014/main" id="{8A2CAE58-1A02-1C6F-F536-1378E2AC891A}"/>
              </a:ext>
            </a:extLst>
          </p:cNvPr>
          <p:cNvSpPr/>
          <p:nvPr/>
        </p:nvSpPr>
        <p:spPr>
          <a:xfrm>
            <a:off x="10859786" y="6397543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0F9E15AE-44C6-EF6B-4AC6-18C9DB9B3671}"/>
              </a:ext>
            </a:extLst>
          </p:cNvPr>
          <p:cNvSpPr txBox="1">
            <a:spLocks/>
          </p:cNvSpPr>
          <p:nvPr/>
        </p:nvSpPr>
        <p:spPr>
          <a:xfrm>
            <a:off x="11002404" y="1080819"/>
            <a:ext cx="1034668" cy="358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  <a:endParaRPr lang="en-GB" sz="2000" b="1" kern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1BE44564-DFF6-0857-F6BE-01F1F96063BF}"/>
              </a:ext>
            </a:extLst>
          </p:cNvPr>
          <p:cNvSpPr txBox="1"/>
          <p:nvPr/>
        </p:nvSpPr>
        <p:spPr>
          <a:xfrm>
            <a:off x="11042889" y="1072449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98518F-BD47-8AA9-0C5F-91315F415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5810" y="26722"/>
            <a:ext cx="945328" cy="100013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D67E2B8-D963-6F63-0EAB-07C91542B650}"/>
              </a:ext>
            </a:extLst>
          </p:cNvPr>
          <p:cNvSpPr/>
          <p:nvPr/>
        </p:nvSpPr>
        <p:spPr>
          <a:xfrm>
            <a:off x="967845" y="2421782"/>
            <a:ext cx="3899443" cy="806799"/>
          </a:xfrm>
          <a:prstGeom prst="wedgeRoundRectCallout">
            <a:avLst>
              <a:gd name="adj1" fmla="val -17251"/>
              <a:gd name="adj2" fmla="val 106945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Persona A lee 💬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20381CF-BB87-249C-FD9F-BC26CF56A0EA}"/>
              </a:ext>
            </a:extLst>
          </p:cNvPr>
          <p:cNvSpPr/>
          <p:nvPr/>
        </p:nvSpPr>
        <p:spPr>
          <a:xfrm>
            <a:off x="6037162" y="2159679"/>
            <a:ext cx="3899443" cy="806799"/>
          </a:xfrm>
          <a:prstGeom prst="wedgeRoundRectCallout">
            <a:avLst>
              <a:gd name="adj1" fmla="val -17251"/>
              <a:gd name="adj2" fmla="val 106945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Persona B lee 💬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10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1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2" dur="1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7" grpId="0"/>
      <p:bldP spid="7" grpId="0"/>
      <p:bldP spid="31" grpId="0"/>
      <p:bldP spid="32" grpId="0"/>
      <p:bldP spid="33" grpId="0"/>
      <p:bldP spid="34" grpId="0"/>
      <p:bldP spid="35" grpId="0"/>
      <p:bldP spid="24" grpId="0"/>
      <p:bldP spid="24" grpId="1"/>
      <p:bldP spid="25" grpId="0"/>
      <p:bldP spid="25" grpId="1"/>
      <p:bldP spid="26" grpId="0"/>
      <p:bldP spid="26" grpId="1"/>
      <p:bldP spid="28" grpId="0"/>
      <p:bldP spid="28" grpId="1"/>
      <p:bldP spid="29" grpId="0"/>
      <p:bldP spid="29" grpId="1"/>
      <p:bldP spid="30" grpId="0"/>
      <p:bldP spid="30" grpId="1"/>
      <p:bldP spid="8" grpId="0" animBg="1"/>
      <p:bldP spid="4" grpId="0" animBg="1"/>
      <p:bldP spid="4" grpId="1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able 4">
            <a:extLst>
              <a:ext uri="{FF2B5EF4-FFF2-40B4-BE49-F238E27FC236}">
                <a16:creationId xmlns:a16="http://schemas.microsoft.com/office/drawing/2014/main" id="{43A1F787-082C-428C-9F5E-FABA78302319}"/>
              </a:ext>
            </a:extLst>
          </p:cNvPr>
          <p:cNvGraphicFramePr>
            <a:graphicFrameLocks noGrp="1"/>
          </p:cNvGraphicFramePr>
          <p:nvPr/>
        </p:nvGraphicFramePr>
        <p:xfrm>
          <a:off x="120325" y="1206193"/>
          <a:ext cx="10729384" cy="55187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7545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968310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56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3047129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9870">
                <a:tc rowSpan="2"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tired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serious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pleased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731633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nervous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calm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731633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how?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quick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in class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731633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today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curious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slow (m)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731633">
                <a:tc rowSpan="3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elegant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happy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99066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always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normally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to be, being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731633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I am (trait)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S/he, it is (trait)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where?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5:</a:t>
            </a:r>
            <a:endParaRPr lang="en-GB" sz="32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A2C0F9B-6D18-41D7-9B49-B9F02D403EA1}"/>
              </a:ext>
            </a:extLst>
          </p:cNvPr>
          <p:cNvSpPr txBox="1"/>
          <p:nvPr/>
        </p:nvSpPr>
        <p:spPr>
          <a:xfrm>
            <a:off x="2214174" y="6324029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soy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68CB447-0460-4872-9A08-907932A06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74" y="3014970"/>
            <a:ext cx="1186070" cy="1080360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F7F66554-04D0-43C2-A318-9F568A68C2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37" y="1281821"/>
            <a:ext cx="1186070" cy="118607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394C64A-6080-4450-A607-6BBBC6F4B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127" y="5576957"/>
            <a:ext cx="1162417" cy="1101237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E6B9D44-3188-42EB-992D-E1D10F779C03}"/>
              </a:ext>
            </a:extLst>
          </p:cNvPr>
          <p:cNvSpPr txBox="1"/>
          <p:nvPr/>
        </p:nvSpPr>
        <p:spPr>
          <a:xfrm>
            <a:off x="1316266" y="6176180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95ABCF3-903A-4415-AE75-1F07FBC633C0}"/>
              </a:ext>
            </a:extLst>
          </p:cNvPr>
          <p:cNvSpPr txBox="1"/>
          <p:nvPr/>
        </p:nvSpPr>
        <p:spPr>
          <a:xfrm>
            <a:off x="1276906" y="352844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A1E8536-74DB-4132-AA3D-788BB2A2773B}"/>
              </a:ext>
            </a:extLst>
          </p:cNvPr>
          <p:cNvSpPr txBox="1"/>
          <p:nvPr/>
        </p:nvSpPr>
        <p:spPr>
          <a:xfrm>
            <a:off x="1272245" y="1952309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539BCE9-A648-4CBF-9780-748AE207D97B}"/>
              </a:ext>
            </a:extLst>
          </p:cNvPr>
          <p:cNvSpPr txBox="1"/>
          <p:nvPr/>
        </p:nvSpPr>
        <p:spPr>
          <a:xfrm>
            <a:off x="5028950" y="6302381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C825249-A732-42DA-BE0B-3F8345D17004}"/>
              </a:ext>
            </a:extLst>
          </p:cNvPr>
          <p:cNvSpPr txBox="1"/>
          <p:nvPr/>
        </p:nvSpPr>
        <p:spPr>
          <a:xfrm>
            <a:off x="7934124" y="626323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dónde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0CDAEFA-99BB-489F-8EC8-771AC35D1DC2}"/>
              </a:ext>
            </a:extLst>
          </p:cNvPr>
          <p:cNvSpPr txBox="1"/>
          <p:nvPr/>
        </p:nvSpPr>
        <p:spPr>
          <a:xfrm>
            <a:off x="2225898" y="5441076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siempre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B242852-D453-4F93-9324-C94A94B0E88F}"/>
              </a:ext>
            </a:extLst>
          </p:cNvPr>
          <p:cNvSpPr txBox="1"/>
          <p:nvPr/>
        </p:nvSpPr>
        <p:spPr>
          <a:xfrm>
            <a:off x="5018540" y="5472206"/>
            <a:ext cx="254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normalmente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00BEE21-DF6B-44CD-A4AB-7DA4B70BA04F}"/>
              </a:ext>
            </a:extLst>
          </p:cNvPr>
          <p:cNvSpPr txBox="1"/>
          <p:nvPr/>
        </p:nvSpPr>
        <p:spPr>
          <a:xfrm>
            <a:off x="7883921" y="5451799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BE7B33D-F527-4217-9C1B-E76DAD51AA35}"/>
              </a:ext>
            </a:extLst>
          </p:cNvPr>
          <p:cNvSpPr txBox="1"/>
          <p:nvPr/>
        </p:nvSpPr>
        <p:spPr>
          <a:xfrm>
            <a:off x="2146200" y="4571169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elegante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F435C48-581C-4ACC-9111-0B0F7D301D29}"/>
              </a:ext>
            </a:extLst>
          </p:cNvPr>
          <p:cNvSpPr txBox="1"/>
          <p:nvPr/>
        </p:nvSpPr>
        <p:spPr>
          <a:xfrm>
            <a:off x="5018541" y="4566952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triste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86C1E0D-777A-431E-AE83-6DB54D93C833}"/>
              </a:ext>
            </a:extLst>
          </p:cNvPr>
          <p:cNvSpPr txBox="1"/>
          <p:nvPr/>
        </p:nvSpPr>
        <p:spPr>
          <a:xfrm>
            <a:off x="7865880" y="4577005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feliz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11CCFCD-53E6-40F6-A094-91271E1F3127}"/>
              </a:ext>
            </a:extLst>
          </p:cNvPr>
          <p:cNvSpPr txBox="1"/>
          <p:nvPr/>
        </p:nvSpPr>
        <p:spPr>
          <a:xfrm>
            <a:off x="2150132" y="3867661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hoy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7587B12-0FF5-4844-8813-A9C762AF32EA}"/>
              </a:ext>
            </a:extLst>
          </p:cNvPr>
          <p:cNvSpPr txBox="1"/>
          <p:nvPr/>
        </p:nvSpPr>
        <p:spPr>
          <a:xfrm>
            <a:off x="7883921" y="2358313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ahora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DC58C42-4D8F-49D8-B639-2AB58AFB4EE6}"/>
              </a:ext>
            </a:extLst>
          </p:cNvPr>
          <p:cNvSpPr txBox="1"/>
          <p:nvPr/>
        </p:nvSpPr>
        <p:spPr>
          <a:xfrm>
            <a:off x="7883921" y="3040459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clase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7F24AD0-68EC-4773-93FE-71A4A50CEC08}"/>
              </a:ext>
            </a:extLst>
          </p:cNvPr>
          <p:cNvSpPr txBox="1"/>
          <p:nvPr/>
        </p:nvSpPr>
        <p:spPr>
          <a:xfrm>
            <a:off x="2931244" y="3081897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cómo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8BFA586-8D98-45EB-A1A6-BB6F40DE6A34}"/>
              </a:ext>
            </a:extLst>
          </p:cNvPr>
          <p:cNvSpPr txBox="1"/>
          <p:nvPr/>
        </p:nvSpPr>
        <p:spPr>
          <a:xfrm>
            <a:off x="1826538" y="1568512"/>
            <a:ext cx="1670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cansado</a:t>
            </a:r>
            <a:endParaRPr kumimoji="0" lang="en-GB" sz="2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6B2CD6-2774-444F-B794-64392A38509C}"/>
              </a:ext>
            </a:extLst>
          </p:cNvPr>
          <p:cNvSpPr txBox="1"/>
          <p:nvPr/>
        </p:nvSpPr>
        <p:spPr>
          <a:xfrm>
            <a:off x="5018541" y="1636205"/>
            <a:ext cx="1670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300" dirty="0">
                <a:solidFill>
                  <a:srgbClr val="002060"/>
                </a:solidFill>
                <a:latin typeface="Century Gothic" panose="020B0502020202020204" pitchFamily="34" charset="0"/>
              </a:rPr>
              <a:t>serio</a:t>
            </a:r>
            <a:endParaRPr kumimoji="0" lang="en-GB" sz="2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10A9D3-C825-4A39-A0C1-B9D81D5F5B2B}"/>
              </a:ext>
            </a:extLst>
          </p:cNvPr>
          <p:cNvSpPr txBox="1"/>
          <p:nvPr/>
        </p:nvSpPr>
        <p:spPr>
          <a:xfrm>
            <a:off x="7934124" y="1558514"/>
            <a:ext cx="152540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contenta</a:t>
            </a:r>
            <a:endParaRPr kumimoji="0" lang="en-GB" sz="2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8F1C6CC-8B75-4D12-AFE6-22E408F42D64}"/>
              </a:ext>
            </a:extLst>
          </p:cNvPr>
          <p:cNvSpPr txBox="1"/>
          <p:nvPr/>
        </p:nvSpPr>
        <p:spPr>
          <a:xfrm>
            <a:off x="1881707" y="2304857"/>
            <a:ext cx="152540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nerviosa</a:t>
            </a:r>
            <a:endParaRPr kumimoji="0" lang="en-GB" sz="2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43CF880-2394-4A98-B89D-17E5E81140D5}"/>
              </a:ext>
            </a:extLst>
          </p:cNvPr>
          <p:cNvSpPr txBox="1"/>
          <p:nvPr/>
        </p:nvSpPr>
        <p:spPr>
          <a:xfrm>
            <a:off x="5889703" y="2374173"/>
            <a:ext cx="1670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tranquilo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73181B-E9DD-45FA-880E-370934C6ABEE}"/>
              </a:ext>
            </a:extLst>
          </p:cNvPr>
          <p:cNvSpPr txBox="1"/>
          <p:nvPr/>
        </p:nvSpPr>
        <p:spPr>
          <a:xfrm>
            <a:off x="5448634" y="3092475"/>
            <a:ext cx="152540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rápida</a:t>
            </a:r>
            <a:endParaRPr kumimoji="0" lang="en-GB" sz="2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E30FE60-D0E2-453F-846C-DE76C6454AC8}"/>
              </a:ext>
            </a:extLst>
          </p:cNvPr>
          <p:cNvSpPr txBox="1"/>
          <p:nvPr/>
        </p:nvSpPr>
        <p:spPr>
          <a:xfrm>
            <a:off x="5028950" y="3846304"/>
            <a:ext cx="1670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curioso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28AB47E-AED8-4658-8967-575B8F6FB7B6}"/>
              </a:ext>
            </a:extLst>
          </p:cNvPr>
          <p:cNvSpPr txBox="1"/>
          <p:nvPr/>
        </p:nvSpPr>
        <p:spPr>
          <a:xfrm>
            <a:off x="7881817" y="3894528"/>
            <a:ext cx="1670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lento</a:t>
            </a:r>
          </a:p>
        </p:txBody>
      </p:sp>
      <p:sp>
        <p:nvSpPr>
          <p:cNvPr id="10" name="Title 11">
            <a:extLst>
              <a:ext uri="{FF2B5EF4-FFF2-40B4-BE49-F238E27FC236}">
                <a16:creationId xmlns:a16="http://schemas.microsoft.com/office/drawing/2014/main" id="{3FCCFC1E-93DE-EE9C-D3FA-F22A30B3DB80}"/>
              </a:ext>
            </a:extLst>
          </p:cNvPr>
          <p:cNvSpPr txBox="1">
            <a:spLocks/>
          </p:cNvSpPr>
          <p:nvPr/>
        </p:nvSpPr>
        <p:spPr>
          <a:xfrm>
            <a:off x="8888036" y="366215"/>
            <a:ext cx="1958040" cy="414523"/>
          </a:xfrm>
          <a:prstGeom prst="rect">
            <a:avLst/>
          </a:prstGeom>
          <a:solidFill>
            <a:srgbClr val="D1F3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vocabulario</a:t>
            </a:r>
          </a:p>
        </p:txBody>
      </p:sp>
      <p:pic>
        <p:nvPicPr>
          <p:cNvPr id="11" name="Picture 2" descr="Brain, Idea, Think, Creativity">
            <a:extLst>
              <a:ext uri="{FF2B5EF4-FFF2-40B4-BE49-F238E27FC236}">
                <a16:creationId xmlns:a16="http://schemas.microsoft.com/office/drawing/2014/main" id="{1F2F061D-4F45-5EAC-610C-A26E5E672F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6" t="10325" r="10357" b="12587"/>
          <a:stretch/>
        </p:blipFill>
        <p:spPr bwMode="auto">
          <a:xfrm>
            <a:off x="10732267" y="219742"/>
            <a:ext cx="912044" cy="7907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30CA897-3302-DEAB-B38C-D3B639C7E455}"/>
              </a:ext>
            </a:extLst>
          </p:cNvPr>
          <p:cNvGrpSpPr/>
          <p:nvPr/>
        </p:nvGrpSpPr>
        <p:grpSpPr>
          <a:xfrm>
            <a:off x="11245343" y="122597"/>
            <a:ext cx="663964" cy="400110"/>
            <a:chOff x="9166469" y="1815321"/>
            <a:chExt cx="892964" cy="522707"/>
          </a:xfrm>
        </p:grpSpPr>
        <p:pic>
          <p:nvPicPr>
            <p:cNvPr id="13" name="Picture 22" descr="Free Bubble Speech vector and picture">
              <a:extLst>
                <a:ext uri="{FF2B5EF4-FFF2-40B4-BE49-F238E27FC236}">
                  <a16:creationId xmlns:a16="http://schemas.microsoft.com/office/drawing/2014/main" id="{DFBA70DB-04A5-BF22-DF71-64212DCED6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0105" y="1815321"/>
              <a:ext cx="751629" cy="522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7E59065-B562-CEF3-A933-B7A8DA237141}"/>
                </a:ext>
              </a:extLst>
            </p:cNvPr>
            <p:cNvSpPr txBox="1"/>
            <p:nvPr/>
          </p:nvSpPr>
          <p:spPr>
            <a:xfrm>
              <a:off x="9166469" y="1839627"/>
              <a:ext cx="892964" cy="442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latin typeface="Dreaming Outloud Script Pro" panose="03050502040304050704" pitchFamily="66" charset="0"/>
                  <a:cs typeface="Dreaming Outloud Script Pro" panose="03050502040304050704" pitchFamily="66" charset="0"/>
                </a:rPr>
                <a:t>a </a:t>
              </a:r>
              <a:r>
                <a:rPr lang="en-GB" sz="1600" dirty="0"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b</a:t>
              </a:r>
              <a:r>
                <a:rPr lang="en-GB" sz="1600" dirty="0">
                  <a:latin typeface="Dreaming Outloud Script Pro" panose="03050502040304050704" pitchFamily="66" charset="0"/>
                  <a:cs typeface="Dreaming Outloud Script Pro" panose="03050502040304050704" pitchFamily="66" charset="0"/>
                </a:rPr>
                <a:t> ñ</a:t>
              </a:r>
            </a:p>
          </p:txBody>
        </p:sp>
      </p:grpSp>
      <p:pic>
        <p:nvPicPr>
          <p:cNvPr id="15" name="Graphic 14" descr="Teacher">
            <a:extLst>
              <a:ext uri="{FF2B5EF4-FFF2-40B4-BE49-F238E27FC236}">
                <a16:creationId xmlns:a16="http://schemas.microsoft.com/office/drawing/2014/main" id="{FEEB73BC-D110-A4C2-571F-EA90B183EC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80568" y="-45400"/>
            <a:ext cx="914400" cy="914400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6ED034A8-7DE8-D51A-5D79-06101E8DA0C5}"/>
              </a:ext>
            </a:extLst>
          </p:cNvPr>
          <p:cNvSpPr/>
          <p:nvPr/>
        </p:nvSpPr>
        <p:spPr>
          <a:xfrm>
            <a:off x="4166893" y="95369"/>
            <a:ext cx="4614486" cy="533859"/>
          </a:xfrm>
          <a:prstGeom prst="wedgeRoundRectCallout">
            <a:avLst>
              <a:gd name="adj1" fmla="val -56616"/>
              <a:gd name="adj2" fmla="val 9306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Escribe en español 📝.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D85C32-244F-F6AD-1335-180D64C47006}"/>
              </a:ext>
            </a:extLst>
          </p:cNvPr>
          <p:cNvSpPr txBox="1"/>
          <p:nvPr/>
        </p:nvSpPr>
        <p:spPr>
          <a:xfrm>
            <a:off x="3164283" y="278656"/>
            <a:ext cx="4738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 you get at least15 points?</a:t>
            </a:r>
          </a:p>
        </p:txBody>
      </p:sp>
    </p:spTree>
    <p:extLst>
      <p:ext uri="{BB962C8B-B14F-4D97-AF65-F5344CB8AC3E}">
        <p14:creationId xmlns:p14="http://schemas.microsoft.com/office/powerpoint/2010/main" val="359000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80" grpId="0"/>
      <p:bldP spid="82" grpId="0"/>
      <p:bldP spid="85" grpId="0"/>
      <p:bldP spid="86" grpId="0"/>
      <p:bldP spid="36" grpId="0"/>
      <p:bldP spid="39" grpId="0"/>
      <p:bldP spid="41" grpId="0"/>
      <p:bldP spid="42" grpId="0"/>
      <p:bldP spid="45" grpId="0"/>
      <p:bldP spid="46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 </a:t>
            </a:r>
            <a:endParaRPr lang="en-GB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43F371-9EA6-4400-B36F-28E6BDE7E958}"/>
              </a:ext>
            </a:extLst>
          </p:cNvPr>
          <p:cNvSpPr txBox="1"/>
          <p:nvPr/>
        </p:nvSpPr>
        <p:spPr>
          <a:xfrm>
            <a:off x="184873" y="889410"/>
            <a:ext cx="797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Say each word in Spanish when you see the English.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F454A45-3AA9-4894-969A-6E008B257CF9}"/>
              </a:ext>
            </a:extLst>
          </p:cNvPr>
          <p:cNvGrpSpPr/>
          <p:nvPr/>
        </p:nvGrpSpPr>
        <p:grpSpPr>
          <a:xfrm>
            <a:off x="3850163" y="2898067"/>
            <a:ext cx="4203291" cy="2713703"/>
            <a:chOff x="3672348" y="2964426"/>
            <a:chExt cx="4203291" cy="2713703"/>
          </a:xfrm>
        </p:grpSpPr>
        <p:sp>
          <p:nvSpPr>
            <p:cNvPr id="35" name="Explosion: 8 Points 34">
              <a:extLst>
                <a:ext uri="{FF2B5EF4-FFF2-40B4-BE49-F238E27FC236}">
                  <a16:creationId xmlns:a16="http://schemas.microsoft.com/office/drawing/2014/main" id="{0AA98E17-3202-46DE-B03F-568152C8EA0D}"/>
                </a:ext>
              </a:extLst>
            </p:cNvPr>
            <p:cNvSpPr/>
            <p:nvPr/>
          </p:nvSpPr>
          <p:spPr>
            <a:xfrm>
              <a:off x="3672348" y="2964426"/>
              <a:ext cx="4203291" cy="2713703"/>
            </a:xfrm>
            <a:prstGeom prst="irregularSeal1">
              <a:avLst/>
            </a:prstGeom>
            <a:solidFill>
              <a:srgbClr val="FFFF00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Explosion: 8 Points 3">
              <a:extLst>
                <a:ext uri="{FF2B5EF4-FFF2-40B4-BE49-F238E27FC236}">
                  <a16:creationId xmlns:a16="http://schemas.microsoft.com/office/drawing/2014/main" id="{94C0572D-F535-456C-9B76-2C3B74F5271B}"/>
                </a:ext>
              </a:extLst>
            </p:cNvPr>
            <p:cNvSpPr/>
            <p:nvPr/>
          </p:nvSpPr>
          <p:spPr>
            <a:xfrm>
              <a:off x="3763723" y="3023419"/>
              <a:ext cx="4020539" cy="2595716"/>
            </a:xfrm>
            <a:prstGeom prst="irregularSeal1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FBC0400-3FB3-4457-8E16-D228136C5E30}"/>
              </a:ext>
            </a:extLst>
          </p:cNvPr>
          <p:cNvSpPr txBox="1"/>
          <p:nvPr/>
        </p:nvSpPr>
        <p:spPr>
          <a:xfrm>
            <a:off x="4772634" y="3520967"/>
            <a:ext cx="244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nervous (m.)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9D5D62F-FF1E-43C2-BACB-6B04077B5820}"/>
              </a:ext>
            </a:extLst>
          </p:cNvPr>
          <p:cNvSpPr/>
          <p:nvPr/>
        </p:nvSpPr>
        <p:spPr>
          <a:xfrm>
            <a:off x="577533" y="1924634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seria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3B55C5F-4FD3-4E35-AFA3-50649D147AE6}"/>
              </a:ext>
            </a:extLst>
          </p:cNvPr>
          <p:cNvSpPr/>
          <p:nvPr/>
        </p:nvSpPr>
        <p:spPr>
          <a:xfrm>
            <a:off x="3356110" y="1897143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tranquilo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291023B8-741C-4DC5-9C24-8A9DD492D0F8}"/>
              </a:ext>
            </a:extLst>
          </p:cNvPr>
          <p:cNvSpPr/>
          <p:nvPr/>
        </p:nvSpPr>
        <p:spPr>
          <a:xfrm>
            <a:off x="6134687" y="1897143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E28504F2-AD52-4852-B77E-3709199F7585}"/>
              </a:ext>
            </a:extLst>
          </p:cNvPr>
          <p:cNvSpPr/>
          <p:nvPr/>
        </p:nvSpPr>
        <p:spPr>
          <a:xfrm>
            <a:off x="8913264" y="1861965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contenta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B696C9B5-580F-4023-A7AC-198642B7BABA}"/>
              </a:ext>
            </a:extLst>
          </p:cNvPr>
          <p:cNvSpPr/>
          <p:nvPr/>
        </p:nvSpPr>
        <p:spPr>
          <a:xfrm>
            <a:off x="622476" y="5883592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cansada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5FE898F-E7DE-45BC-B4E6-75D76BD678FB}"/>
              </a:ext>
            </a:extLst>
          </p:cNvPr>
          <p:cNvSpPr/>
          <p:nvPr/>
        </p:nvSpPr>
        <p:spPr>
          <a:xfrm>
            <a:off x="3401053" y="5856101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¿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dónde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A5A4D10-CFC9-4E92-B872-1B667096F47E}"/>
              </a:ext>
            </a:extLst>
          </p:cNvPr>
          <p:cNvSpPr/>
          <p:nvPr/>
        </p:nvSpPr>
        <p:spPr>
          <a:xfrm>
            <a:off x="6179630" y="5856101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normalmente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83124622-FC39-47AD-9605-0C8DA00C904E}"/>
              </a:ext>
            </a:extLst>
          </p:cNvPr>
          <p:cNvSpPr/>
          <p:nvPr/>
        </p:nvSpPr>
        <p:spPr>
          <a:xfrm>
            <a:off x="8958207" y="5820923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soy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2D614D8B-24D7-4EAC-94E6-81F29F08C3D8}"/>
              </a:ext>
            </a:extLst>
          </p:cNvPr>
          <p:cNvSpPr/>
          <p:nvPr/>
        </p:nvSpPr>
        <p:spPr>
          <a:xfrm>
            <a:off x="577533" y="2851935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ahora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080922DA-3035-4BA0-B7A2-709353A2B4DE}"/>
              </a:ext>
            </a:extLst>
          </p:cNvPr>
          <p:cNvSpPr/>
          <p:nvPr/>
        </p:nvSpPr>
        <p:spPr>
          <a:xfrm>
            <a:off x="622476" y="4419317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nervioso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64B38712-8E73-49E7-8E03-72488D1E1C1F}"/>
              </a:ext>
            </a:extLst>
          </p:cNvPr>
          <p:cNvSpPr/>
          <p:nvPr/>
        </p:nvSpPr>
        <p:spPr>
          <a:xfrm>
            <a:off x="8913263" y="4419316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¿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cómo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47DA21B-1354-4AE8-BE32-C75C1A6B30FC}"/>
              </a:ext>
            </a:extLst>
          </p:cNvPr>
          <p:cNvSpPr/>
          <p:nvPr/>
        </p:nvSpPr>
        <p:spPr>
          <a:xfrm>
            <a:off x="8958206" y="2835857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siempre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6B70CFA-B704-498C-8C24-310B4A9F9591}"/>
              </a:ext>
            </a:extLst>
          </p:cNvPr>
          <p:cNvSpPr txBox="1"/>
          <p:nvPr/>
        </p:nvSpPr>
        <p:spPr>
          <a:xfrm>
            <a:off x="4754527" y="3581507"/>
            <a:ext cx="244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serious (f.)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63FA885-5372-4489-85DF-C4ED99904212}"/>
              </a:ext>
            </a:extLst>
          </p:cNvPr>
          <p:cNvSpPr txBox="1"/>
          <p:nvPr/>
        </p:nvSpPr>
        <p:spPr>
          <a:xfrm>
            <a:off x="4772853" y="3795434"/>
            <a:ext cx="244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always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E7481E2-2525-4103-90F3-C5D8598F535E}"/>
              </a:ext>
            </a:extLst>
          </p:cNvPr>
          <p:cNvSpPr txBox="1"/>
          <p:nvPr/>
        </p:nvSpPr>
        <p:spPr>
          <a:xfrm>
            <a:off x="4708838" y="3824931"/>
            <a:ext cx="244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s/he, it is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DA20DD5-30BA-42E3-AFA3-8AA1C9B6F78D}"/>
              </a:ext>
            </a:extLst>
          </p:cNvPr>
          <p:cNvSpPr txBox="1"/>
          <p:nvPr/>
        </p:nvSpPr>
        <p:spPr>
          <a:xfrm>
            <a:off x="4683800" y="3826466"/>
            <a:ext cx="244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where?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FB86CDE-3FE9-411E-90C4-10E852C09854}"/>
              </a:ext>
            </a:extLst>
          </p:cNvPr>
          <p:cNvSpPr txBox="1"/>
          <p:nvPr/>
        </p:nvSpPr>
        <p:spPr>
          <a:xfrm>
            <a:off x="4660225" y="3760094"/>
            <a:ext cx="244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now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1D21770-00DD-4D44-8A70-729DD570AC75}"/>
              </a:ext>
            </a:extLst>
          </p:cNvPr>
          <p:cNvSpPr txBox="1"/>
          <p:nvPr/>
        </p:nvSpPr>
        <p:spPr>
          <a:xfrm>
            <a:off x="4703606" y="3760094"/>
            <a:ext cx="244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 am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130E06E-500E-4E2E-963F-DCB5304AA053}"/>
              </a:ext>
            </a:extLst>
          </p:cNvPr>
          <p:cNvSpPr txBox="1"/>
          <p:nvPr/>
        </p:nvSpPr>
        <p:spPr>
          <a:xfrm>
            <a:off x="4670228" y="3517801"/>
            <a:ext cx="244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calm</a:t>
            </a:r>
            <a:b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(m.)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DAC58D1-450F-4AD2-AA16-7EF240A00A42}"/>
              </a:ext>
            </a:extLst>
          </p:cNvPr>
          <p:cNvSpPr txBox="1"/>
          <p:nvPr/>
        </p:nvSpPr>
        <p:spPr>
          <a:xfrm>
            <a:off x="4678568" y="3774843"/>
            <a:ext cx="244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how?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FB1E9F2-0CEC-42EB-B63F-2C8E2DAFF7B4}"/>
              </a:ext>
            </a:extLst>
          </p:cNvPr>
          <p:cNvSpPr txBox="1"/>
          <p:nvPr/>
        </p:nvSpPr>
        <p:spPr>
          <a:xfrm>
            <a:off x="4658762" y="3808473"/>
            <a:ext cx="244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normally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F35E193-3E31-41CD-A148-1273B1B12CB6}"/>
              </a:ext>
            </a:extLst>
          </p:cNvPr>
          <p:cNvSpPr txBox="1"/>
          <p:nvPr/>
        </p:nvSpPr>
        <p:spPr>
          <a:xfrm>
            <a:off x="4679282" y="3522513"/>
            <a:ext cx="244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tired</a:t>
            </a:r>
            <a:b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(f.)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332894B-F369-4663-9FF9-FCF714EC954B}"/>
              </a:ext>
            </a:extLst>
          </p:cNvPr>
          <p:cNvSpPr txBox="1"/>
          <p:nvPr/>
        </p:nvSpPr>
        <p:spPr>
          <a:xfrm>
            <a:off x="4674746" y="3525679"/>
            <a:ext cx="244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pleased</a:t>
            </a:r>
            <a:b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(f.)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A86EC1-4035-44B5-84D5-C638193054FC}"/>
              </a:ext>
            </a:extLst>
          </p:cNvPr>
          <p:cNvSpPr txBox="1"/>
          <p:nvPr/>
        </p:nvSpPr>
        <p:spPr>
          <a:xfrm rot="20595611">
            <a:off x="3802722" y="3710795"/>
            <a:ext cx="4020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¡</a:t>
            </a:r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Excelente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!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1B45730-113D-2D4E-42EE-A8DD26A97B31}"/>
              </a:ext>
            </a:extLst>
          </p:cNvPr>
          <p:cNvSpPr txBox="1">
            <a:spLocks/>
          </p:cNvSpPr>
          <p:nvPr/>
        </p:nvSpPr>
        <p:spPr>
          <a:xfrm>
            <a:off x="10391409" y="1112999"/>
            <a:ext cx="1800591" cy="2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kern="0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2DD1D3-B11C-3B91-4D33-DE1E02758775}"/>
              </a:ext>
            </a:extLst>
          </p:cNvPr>
          <p:cNvSpPr txBox="1">
            <a:spLocks/>
          </p:cNvSpPr>
          <p:nvPr/>
        </p:nvSpPr>
        <p:spPr>
          <a:xfrm>
            <a:off x="10391409" y="1112999"/>
            <a:ext cx="1800591" cy="2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A2B62AA-17F6-7DAA-9C3D-C2674E275F2E}"/>
              </a:ext>
            </a:extLst>
          </p:cNvPr>
          <p:cNvSpPr txBox="1">
            <a:spLocks/>
          </p:cNvSpPr>
          <p:nvPr/>
        </p:nvSpPr>
        <p:spPr>
          <a:xfrm>
            <a:off x="10293466" y="1113811"/>
            <a:ext cx="1690854" cy="30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2" descr="Brain, Idea, Think, Creativity">
            <a:extLst>
              <a:ext uri="{FF2B5EF4-FFF2-40B4-BE49-F238E27FC236}">
                <a16:creationId xmlns:a16="http://schemas.microsoft.com/office/drawing/2014/main" id="{512C15C4-F27E-C312-B388-C776D3B38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6" t="10325" r="10357" b="12587"/>
          <a:stretch/>
        </p:blipFill>
        <p:spPr bwMode="auto">
          <a:xfrm>
            <a:off x="10732267" y="219742"/>
            <a:ext cx="912044" cy="7907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2377BB7-BDB6-8844-45F0-44286DB64E96}"/>
              </a:ext>
            </a:extLst>
          </p:cNvPr>
          <p:cNvGrpSpPr/>
          <p:nvPr/>
        </p:nvGrpSpPr>
        <p:grpSpPr>
          <a:xfrm>
            <a:off x="11264707" y="122597"/>
            <a:ext cx="663964" cy="400110"/>
            <a:chOff x="9192513" y="1815321"/>
            <a:chExt cx="892964" cy="522707"/>
          </a:xfrm>
        </p:grpSpPr>
        <p:pic>
          <p:nvPicPr>
            <p:cNvPr id="13" name="Picture 22" descr="Free Bubble Speech vector and picture">
              <a:extLst>
                <a:ext uri="{FF2B5EF4-FFF2-40B4-BE49-F238E27FC236}">
                  <a16:creationId xmlns:a16="http://schemas.microsoft.com/office/drawing/2014/main" id="{5EF26E1C-4590-3FC8-C46F-2935B2B0AA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0105" y="1815321"/>
              <a:ext cx="751629" cy="522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372C6D-2C2A-0B33-987C-C1E73AD52806}"/>
                </a:ext>
              </a:extLst>
            </p:cNvPr>
            <p:cNvSpPr txBox="1"/>
            <p:nvPr/>
          </p:nvSpPr>
          <p:spPr>
            <a:xfrm>
              <a:off x="9192513" y="1818383"/>
              <a:ext cx="892964" cy="442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latin typeface="Dreaming Outloud Script Pro" panose="03050502040304050704" pitchFamily="66" charset="0"/>
                  <a:cs typeface="Dreaming Outloud Script Pro" panose="03050502040304050704" pitchFamily="66" charset="0"/>
                </a:rPr>
                <a:t>a </a:t>
              </a:r>
              <a:r>
                <a:rPr lang="en-GB" sz="1600" dirty="0"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b</a:t>
              </a:r>
              <a:r>
                <a:rPr lang="en-GB" sz="1600" dirty="0">
                  <a:latin typeface="Dreaming Outloud Script Pro" panose="03050502040304050704" pitchFamily="66" charset="0"/>
                  <a:cs typeface="Dreaming Outloud Script Pro" panose="03050502040304050704" pitchFamily="66" charset="0"/>
                </a:rPr>
                <a:t> ñ</a:t>
              </a:r>
            </a:p>
          </p:txBody>
        </p:sp>
      </p:grpSp>
      <p:sp>
        <p:nvSpPr>
          <p:cNvPr id="15" name="Title 11">
            <a:extLst>
              <a:ext uri="{FF2B5EF4-FFF2-40B4-BE49-F238E27FC236}">
                <a16:creationId xmlns:a16="http://schemas.microsoft.com/office/drawing/2014/main" id="{005E2A86-9064-026A-7D39-8B789520F6D4}"/>
              </a:ext>
            </a:extLst>
          </p:cNvPr>
          <p:cNvSpPr txBox="1">
            <a:spLocks/>
          </p:cNvSpPr>
          <p:nvPr/>
        </p:nvSpPr>
        <p:spPr>
          <a:xfrm>
            <a:off x="10145486" y="1061448"/>
            <a:ext cx="1958040" cy="414523"/>
          </a:xfrm>
          <a:prstGeom prst="rect">
            <a:avLst/>
          </a:prstGeom>
          <a:solidFill>
            <a:srgbClr val="D1F3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vocabulario</a:t>
            </a:r>
          </a:p>
        </p:txBody>
      </p:sp>
    </p:spTree>
    <p:extLst>
      <p:ext uri="{BB962C8B-B14F-4D97-AF65-F5344CB8AC3E}">
        <p14:creationId xmlns:p14="http://schemas.microsoft.com/office/powerpoint/2010/main" val="310403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"/>
          <p:cNvSpPr txBox="1"/>
          <p:nvPr/>
        </p:nvSpPr>
        <p:spPr>
          <a:xfrm>
            <a:off x="123171" y="703120"/>
            <a:ext cx="11587694" cy="509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Sometimes we refer to people by name in a sentence:</a:t>
            </a:r>
            <a:b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</a:br>
            <a:endParaRPr kumimoji="0" sz="25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5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Emilio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is always </a:t>
            </a:r>
            <a:r>
              <a:rPr lang="en-GB" sz="2500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serious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 		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 Spanish, we often </a:t>
            </a:r>
            <a:r>
              <a:rPr kumimoji="0" lang="en-GB" sz="25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don’t</a:t>
            </a:r>
            <a:r>
              <a:rPr kumimoji="0" lang="en-GB" sz="2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need to use the pronoun.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5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5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Emilio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es serio </a:t>
            </a:r>
            <a:r>
              <a:rPr kumimoji="0" lang="en-GB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siempre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 	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73" name="Google Shape;173;p3" descr="Jigsaw, Puzzle, Piece, Game, Concept, Solu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6626" y="99564"/>
            <a:ext cx="845744" cy="84692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C9F257-21D3-45A4-AC8E-26683E7F9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106" y="162420"/>
            <a:ext cx="2565400" cy="417142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2: </a:t>
            </a:r>
            <a:endParaRPr lang="en-GB" sz="2800" dirty="0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1226108D-2E19-4DEF-AC50-3658D3D7AD4F}"/>
              </a:ext>
            </a:extLst>
          </p:cNvPr>
          <p:cNvSpPr/>
          <p:nvPr/>
        </p:nvSpPr>
        <p:spPr>
          <a:xfrm>
            <a:off x="9184756" y="1236217"/>
            <a:ext cx="2746862" cy="2013734"/>
          </a:xfrm>
          <a:prstGeom prst="wedgeRoundRectCallout">
            <a:avLst>
              <a:gd name="adj1" fmla="val -64416"/>
              <a:gd name="adj2" fmla="val -23453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Here we use the pronoun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because we don’t need to repeat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Emilio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15096EA-8144-47DC-99D4-8627F056A1FB}"/>
              </a:ext>
            </a:extLst>
          </p:cNvPr>
          <p:cNvSpPr/>
          <p:nvPr/>
        </p:nvSpPr>
        <p:spPr>
          <a:xfrm>
            <a:off x="6819573" y="5063495"/>
            <a:ext cx="3709789" cy="1421037"/>
          </a:xfrm>
          <a:prstGeom prst="wedgeRoundRectCallout">
            <a:avLst>
              <a:gd name="adj1" fmla="val -61477"/>
              <a:gd name="adj2" fmla="val -24064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⚠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This means that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 mean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 is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she is, it is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D49B6E3E-C19C-49C7-A1B9-4277C3BA7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091" y="2079033"/>
            <a:ext cx="1197429" cy="2394857"/>
          </a:xfrm>
          <a:prstGeom prst="rect">
            <a:avLst/>
          </a:prstGeom>
        </p:spPr>
      </p:pic>
      <p:pic>
        <p:nvPicPr>
          <p:cNvPr id="9" name="Picture 8" descr="A picture containing circle&#10;&#10;Description automatically generated">
            <a:extLst>
              <a:ext uri="{FF2B5EF4-FFF2-40B4-BE49-F238E27FC236}">
                <a16:creationId xmlns:a16="http://schemas.microsoft.com/office/drawing/2014/main" id="{613106E0-BB98-4804-B68A-8755D5471D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750" y="2245386"/>
            <a:ext cx="1764573" cy="19142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5EB9F7-D885-4FC3-9C3A-F6C0420BF2DC}"/>
              </a:ext>
            </a:extLst>
          </p:cNvPr>
          <p:cNvSpPr/>
          <p:nvPr/>
        </p:nvSpPr>
        <p:spPr>
          <a:xfrm>
            <a:off x="4755547" y="1412764"/>
            <a:ext cx="41280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He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is (generally) nervous.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63CDA4-1281-42DD-8ECE-7E520C639789}"/>
              </a:ext>
            </a:extLst>
          </p:cNvPr>
          <p:cNvSpPr/>
          <p:nvPr/>
        </p:nvSpPr>
        <p:spPr>
          <a:xfrm>
            <a:off x="4382949" y="5268223"/>
            <a:ext cx="203292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 </a:t>
            </a:r>
            <a:r>
              <a:rPr kumimoji="0" lang="en-GB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nervioso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B1D7385-417A-4AC6-9BF6-7AC553DF2D61}"/>
              </a:ext>
            </a:extLst>
          </p:cNvPr>
          <p:cNvSpPr/>
          <p:nvPr/>
        </p:nvSpPr>
        <p:spPr>
          <a:xfrm>
            <a:off x="1189295" y="5307617"/>
            <a:ext cx="351829" cy="503564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DF944F0-B92C-473E-ABCA-3A65821641E6}"/>
              </a:ext>
            </a:extLst>
          </p:cNvPr>
          <p:cNvSpPr/>
          <p:nvPr/>
        </p:nvSpPr>
        <p:spPr>
          <a:xfrm>
            <a:off x="4442054" y="5270450"/>
            <a:ext cx="354589" cy="503564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64BD9A-6E0F-4EF5-82FF-C5FC302A4E9A}"/>
              </a:ext>
            </a:extLst>
          </p:cNvPr>
          <p:cNvSpPr txBox="1"/>
          <p:nvPr/>
        </p:nvSpPr>
        <p:spPr>
          <a:xfrm>
            <a:off x="1010620" y="5793144"/>
            <a:ext cx="70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[is]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E58B5B-8B61-4675-82DF-0B9DD936F245}"/>
              </a:ext>
            </a:extLst>
          </p:cNvPr>
          <p:cNvSpPr txBox="1"/>
          <p:nvPr/>
        </p:nvSpPr>
        <p:spPr>
          <a:xfrm>
            <a:off x="4057258" y="5743734"/>
            <a:ext cx="1151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[He is]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0" grpId="0"/>
      <p:bldP spid="11" grpId="0"/>
      <p:bldP spid="12" grpId="0" animBg="1"/>
      <p:bldP spid="25" grpId="0" animBg="1"/>
      <p:bldP spid="13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189;p4">
            <a:extLst>
              <a:ext uri="{FF2B5EF4-FFF2-40B4-BE49-F238E27FC236}">
                <a16:creationId xmlns:a16="http://schemas.microsoft.com/office/drawing/2014/main" id="{90D406AE-5ADE-4115-B291-1A5AEE15E452}"/>
              </a:ext>
            </a:extLst>
          </p:cNvPr>
          <p:cNvSpPr txBox="1"/>
          <p:nvPr/>
        </p:nvSpPr>
        <p:spPr>
          <a:xfrm>
            <a:off x="123171" y="1655446"/>
            <a:ext cx="11532395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AutoNum type="arabicPeriod"/>
              <a:tabLst/>
              <a:defRPr/>
            </a:pPr>
            <a:r>
              <a:rPr lang="en-GB" sz="2800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Iker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tranquilo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siempre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Normalmente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Irene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feliz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Isabel curiosa?  No,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seria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Cómo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es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Quique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Siempre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feliz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GB" sz="2800" kern="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¿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nerviosa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? No, Eva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seria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2:</a:t>
            </a:r>
            <a:endParaRPr lang="en-GB" sz="3200" dirty="0"/>
          </a:p>
        </p:txBody>
      </p:sp>
      <p:sp>
        <p:nvSpPr>
          <p:cNvPr id="30" name="Google Shape;119;p1">
            <a:extLst>
              <a:ext uri="{FF2B5EF4-FFF2-40B4-BE49-F238E27FC236}">
                <a16:creationId xmlns:a16="http://schemas.microsoft.com/office/drawing/2014/main" id="{32B2FA15-5DA8-4C4C-AE80-A88014C07B0D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195;p4">
            <a:extLst>
              <a:ext uri="{FF2B5EF4-FFF2-40B4-BE49-F238E27FC236}">
                <a16:creationId xmlns:a16="http://schemas.microsoft.com/office/drawing/2014/main" id="{62DED0B3-4F5A-4305-992F-E5F57838EF29}"/>
              </a:ext>
            </a:extLst>
          </p:cNvPr>
          <p:cNvSpPr txBox="1"/>
          <p:nvPr/>
        </p:nvSpPr>
        <p:spPr>
          <a:xfrm>
            <a:off x="270476" y="763934"/>
            <a:ext cx="1103614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Write the English meaning of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for each sentence, and the meaning of the whole sentence, if you can: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0F44971-E752-4C73-B80D-D7D6519EA92F}"/>
              </a:ext>
            </a:extLst>
          </p:cNvPr>
          <p:cNvSpPr txBox="1"/>
          <p:nvPr/>
        </p:nvSpPr>
        <p:spPr>
          <a:xfrm>
            <a:off x="5125330" y="1947813"/>
            <a:ext cx="569212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Iker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is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 always calm.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BDA9DD-2715-4E64-AC75-B16FD2872C3E}"/>
              </a:ext>
            </a:extLst>
          </p:cNvPr>
          <p:cNvSpPr txBox="1"/>
          <p:nvPr/>
        </p:nvSpPr>
        <p:spPr>
          <a:xfrm>
            <a:off x="5507436" y="2791529"/>
            <a:ext cx="569212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Irene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is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 usually happy.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D51629-E2BF-46F8-83CD-32664AD07F61}"/>
              </a:ext>
            </a:extLst>
          </p:cNvPr>
          <p:cNvSpPr txBox="1"/>
          <p:nvPr/>
        </p:nvSpPr>
        <p:spPr>
          <a:xfrm>
            <a:off x="6170071" y="3684242"/>
            <a:ext cx="667262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Is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 Isabel curious? No,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she is 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serious.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6A64755-067E-4093-852A-2878649F8500}"/>
              </a:ext>
            </a:extLst>
          </p:cNvPr>
          <p:cNvSpPr txBox="1"/>
          <p:nvPr/>
        </p:nvSpPr>
        <p:spPr>
          <a:xfrm>
            <a:off x="6844703" y="4354484"/>
            <a:ext cx="5692126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How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 is </a:t>
            </a:r>
            <a:r>
              <a:rPr kumimoji="0" lang="en-GB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Quique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 (generally)? </a:t>
            </a:r>
            <a:b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He is 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always happy.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FA4F227-C1F8-460D-9D21-61EEE9DD2068}"/>
              </a:ext>
            </a:extLst>
          </p:cNvPr>
          <p:cNvSpPr txBox="1"/>
          <p:nvPr/>
        </p:nvSpPr>
        <p:spPr>
          <a:xfrm>
            <a:off x="5889368" y="5394870"/>
            <a:ext cx="5692126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Is she 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(generally) nervous?</a:t>
            </a:r>
            <a:b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No, Eva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is 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serious.</a:t>
            </a:r>
          </a:p>
        </p:txBody>
      </p:sp>
      <p:pic>
        <p:nvPicPr>
          <p:cNvPr id="2" name="Graphic 1" descr="Teacher">
            <a:extLst>
              <a:ext uri="{FF2B5EF4-FFF2-40B4-BE49-F238E27FC236}">
                <a16:creationId xmlns:a16="http://schemas.microsoft.com/office/drawing/2014/main" id="{559EC72B-9E8B-2DBA-FB04-2BF563905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30403" y="16513"/>
            <a:ext cx="914400" cy="91440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FE968EA5-DA49-1D91-148F-F32115334E20}"/>
              </a:ext>
            </a:extLst>
          </p:cNvPr>
          <p:cNvSpPr/>
          <p:nvPr/>
        </p:nvSpPr>
        <p:spPr>
          <a:xfrm>
            <a:off x="3992186" y="110094"/>
            <a:ext cx="2712544" cy="616929"/>
          </a:xfrm>
          <a:prstGeom prst="wedgeRoundRectCallout">
            <a:avLst>
              <a:gd name="adj1" fmla="val -60729"/>
              <a:gd name="adj2" fmla="val 2843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 las frases.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6" name="Google Shape;206;p9">
            <a:extLst>
              <a:ext uri="{FF2B5EF4-FFF2-40B4-BE49-F238E27FC236}">
                <a16:creationId xmlns:a16="http://schemas.microsoft.com/office/drawing/2014/main" id="{36FB893C-98F7-0F85-41F6-CEAA235A36F6}"/>
              </a:ext>
            </a:extLst>
          </p:cNvPr>
          <p:cNvSpPr txBox="1"/>
          <p:nvPr/>
        </p:nvSpPr>
        <p:spPr>
          <a:xfrm>
            <a:off x="11393143" y="904746"/>
            <a:ext cx="726227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leer</a:t>
            </a:r>
            <a:endParaRPr sz="20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CD2960-5541-E1D7-C178-554EB7E89D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3517" y="66049"/>
            <a:ext cx="776168" cy="80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6" grpId="0"/>
      <p:bldP spid="37" grpId="0"/>
      <p:bldP spid="63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2022293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0369" y="2022291"/>
            <a:ext cx="503528" cy="4156259"/>
          </a:xfrm>
          <a:prstGeom prst="rect">
            <a:avLst/>
          </a:prstGeom>
          <a:solidFill>
            <a:srgbClr val="85CFE1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2010865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2010864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167123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0694602" y="1649721"/>
            <a:ext cx="175249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Arial"/>
              </a:rPr>
              <a:t>15 </a:t>
            </a:r>
            <a:r>
              <a:rPr lang="en-GB" b="1" kern="0" dirty="0" err="1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Arial"/>
              </a:rPr>
              <a:t>segundos</a:t>
            </a:r>
            <a:endParaRPr b="1" kern="0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760854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397543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04F2C81D-FCBF-4529-919D-FD30931311F5}"/>
              </a:ext>
            </a:extLst>
          </p:cNvPr>
          <p:cNvSpPr/>
          <p:nvPr/>
        </p:nvSpPr>
        <p:spPr>
          <a:xfrm>
            <a:off x="3037489" y="2386304"/>
            <a:ext cx="4765376" cy="1735330"/>
          </a:xfrm>
          <a:prstGeom prst="wedgeEllipseCallout">
            <a:avLst>
              <a:gd name="adj1" fmla="val 63032"/>
              <a:gd name="adj2" fmla="val 57690"/>
            </a:avLst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Normalmente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es 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seria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27C1AD-3585-44D6-AAE5-677C774308F8}"/>
              </a:ext>
            </a:extLst>
          </p:cNvPr>
          <p:cNvSpPr txBox="1"/>
          <p:nvPr/>
        </p:nvSpPr>
        <p:spPr>
          <a:xfrm>
            <a:off x="191720" y="669494"/>
            <a:ext cx="10735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 the Spanish sentence.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83793A-9A4B-450E-A1BC-A259CA9CF26E}"/>
              </a:ext>
            </a:extLst>
          </p:cNvPr>
          <p:cNvSpPr/>
          <p:nvPr/>
        </p:nvSpPr>
        <p:spPr>
          <a:xfrm>
            <a:off x="3731844" y="4664612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B3F7A9-E1AB-42B6-9F95-72A67EAB7419}"/>
              </a:ext>
            </a:extLst>
          </p:cNvPr>
          <p:cNvSpPr txBox="1"/>
          <p:nvPr/>
        </p:nvSpPr>
        <p:spPr>
          <a:xfrm>
            <a:off x="191720" y="1721941"/>
            <a:ext cx="60904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Normally she is serious.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2F4C301-C515-4EE2-8EA8-AFE9A23D3BD2}"/>
              </a:ext>
            </a:extLst>
          </p:cNvPr>
          <p:cNvSpPr/>
          <p:nvPr/>
        </p:nvSpPr>
        <p:spPr>
          <a:xfrm>
            <a:off x="1488114" y="4597918"/>
            <a:ext cx="163529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serio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D799F60-D800-48B7-B084-EA7431CE0606}"/>
              </a:ext>
            </a:extLst>
          </p:cNvPr>
          <p:cNvSpPr/>
          <p:nvPr/>
        </p:nvSpPr>
        <p:spPr>
          <a:xfrm>
            <a:off x="7983262" y="4664611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soy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509D777-FBBA-4E7A-93AC-1877015ACD28}"/>
              </a:ext>
            </a:extLst>
          </p:cNvPr>
          <p:cNvSpPr/>
          <p:nvPr/>
        </p:nvSpPr>
        <p:spPr>
          <a:xfrm>
            <a:off x="1103586" y="5688687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siempre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8F3C1BB-FBB4-46E9-AEE8-55A911B938BD}"/>
              </a:ext>
            </a:extLst>
          </p:cNvPr>
          <p:cNvSpPr/>
          <p:nvPr/>
        </p:nvSpPr>
        <p:spPr>
          <a:xfrm>
            <a:off x="3977492" y="5737170"/>
            <a:ext cx="324311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normalmente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C9983B2-8BD9-4BCA-9543-843E502FC7F8}"/>
              </a:ext>
            </a:extLst>
          </p:cNvPr>
          <p:cNvSpPr/>
          <p:nvPr/>
        </p:nvSpPr>
        <p:spPr>
          <a:xfrm>
            <a:off x="7932367" y="5598677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seria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2907493-D148-4C1C-98CF-B6A2AE80EF5D}"/>
              </a:ext>
            </a:extLst>
          </p:cNvPr>
          <p:cNvSpPr/>
          <p:nvPr/>
        </p:nvSpPr>
        <p:spPr>
          <a:xfrm>
            <a:off x="5607476" y="4664612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curiosa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E6BF63-A68F-4EB1-881B-45FB739A253D}"/>
              </a:ext>
            </a:extLst>
          </p:cNvPr>
          <p:cNvSpPr txBox="1"/>
          <p:nvPr/>
        </p:nvSpPr>
        <p:spPr>
          <a:xfrm>
            <a:off x="191720" y="1147629"/>
            <a:ext cx="5336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do not need all of the words!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1D542BD-C4B4-6ED1-C2DE-9E658347A1ED}"/>
              </a:ext>
            </a:extLst>
          </p:cNvPr>
          <p:cNvSpPr txBox="1">
            <a:spLocks/>
          </p:cNvSpPr>
          <p:nvPr/>
        </p:nvSpPr>
        <p:spPr>
          <a:xfrm>
            <a:off x="11002404" y="1080819"/>
            <a:ext cx="1034668" cy="358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  <a:endParaRPr lang="en-GB" sz="2000" b="1" kern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Google Shape;307;p14">
            <a:extLst>
              <a:ext uri="{FF2B5EF4-FFF2-40B4-BE49-F238E27FC236}">
                <a16:creationId xmlns:a16="http://schemas.microsoft.com/office/drawing/2014/main" id="{5BB679D4-C6F8-9183-5641-F8CC436DFC8B}"/>
              </a:ext>
            </a:extLst>
          </p:cNvPr>
          <p:cNvSpPr txBox="1"/>
          <p:nvPr/>
        </p:nvSpPr>
        <p:spPr>
          <a:xfrm>
            <a:off x="11042889" y="1072449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1B171D-F194-49F6-88BE-0AA3D83FA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5810" y="26722"/>
            <a:ext cx="945328" cy="100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1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" dur="1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  <p:bldP spid="16" grpId="0" animBg="1"/>
      <p:bldP spid="27" grpId="0"/>
      <p:bldP spid="28" grpId="0" animBg="1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04F2C81D-FCBF-4529-919D-FD30931311F5}"/>
              </a:ext>
            </a:extLst>
          </p:cNvPr>
          <p:cNvSpPr/>
          <p:nvPr/>
        </p:nvSpPr>
        <p:spPr>
          <a:xfrm>
            <a:off x="3037489" y="2386304"/>
            <a:ext cx="4765376" cy="1735330"/>
          </a:xfrm>
          <a:prstGeom prst="wedgeEllipseCallout">
            <a:avLst>
              <a:gd name="adj1" fmla="val 63032"/>
              <a:gd name="adj2" fmla="val 57690"/>
            </a:avLst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Soy </a:t>
            </a:r>
            <a:r>
              <a:rPr lang="en-GB" sz="3200" b="1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tranquilo</a:t>
            </a:r>
            <a:r>
              <a:rPr lang="en-GB" sz="3200" b="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siempre</a:t>
            </a:r>
            <a:r>
              <a:rPr lang="en-GB" sz="3200" b="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83793A-9A4B-450E-A1BC-A259CA9CF26E}"/>
              </a:ext>
            </a:extLst>
          </p:cNvPr>
          <p:cNvSpPr/>
          <p:nvPr/>
        </p:nvSpPr>
        <p:spPr>
          <a:xfrm>
            <a:off x="3731844" y="4664612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B3F7A9-E1AB-42B6-9F95-72A67EAB7419}"/>
              </a:ext>
            </a:extLst>
          </p:cNvPr>
          <p:cNvSpPr txBox="1"/>
          <p:nvPr/>
        </p:nvSpPr>
        <p:spPr>
          <a:xfrm>
            <a:off x="191720" y="1721941"/>
            <a:ext cx="60904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(a boy) am 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always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calm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2F4C301-C515-4EE2-8EA8-AFE9A23D3BD2}"/>
              </a:ext>
            </a:extLst>
          </p:cNvPr>
          <p:cNvSpPr/>
          <p:nvPr/>
        </p:nvSpPr>
        <p:spPr>
          <a:xfrm>
            <a:off x="1488114" y="4597918"/>
            <a:ext cx="163529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feliz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D799F60-D800-48B7-B084-EA7431CE0606}"/>
              </a:ext>
            </a:extLst>
          </p:cNvPr>
          <p:cNvSpPr/>
          <p:nvPr/>
        </p:nvSpPr>
        <p:spPr>
          <a:xfrm>
            <a:off x="9019766" y="4664611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soy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509D777-FBBA-4E7A-93AC-1877015ACD28}"/>
              </a:ext>
            </a:extLst>
          </p:cNvPr>
          <p:cNvSpPr/>
          <p:nvPr/>
        </p:nvSpPr>
        <p:spPr>
          <a:xfrm>
            <a:off x="1103586" y="5688687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siempre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8F3C1BB-FBB4-46E9-AEE8-55A911B938BD}"/>
              </a:ext>
            </a:extLst>
          </p:cNvPr>
          <p:cNvSpPr/>
          <p:nvPr/>
        </p:nvSpPr>
        <p:spPr>
          <a:xfrm>
            <a:off x="3977492" y="5737170"/>
            <a:ext cx="324311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normalmente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C9983B2-8BD9-4BCA-9543-843E502FC7F8}"/>
              </a:ext>
            </a:extLst>
          </p:cNvPr>
          <p:cNvSpPr/>
          <p:nvPr/>
        </p:nvSpPr>
        <p:spPr>
          <a:xfrm>
            <a:off x="7932367" y="5598677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tranquilo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2907493-D148-4C1C-98CF-B6A2AE80EF5D}"/>
              </a:ext>
            </a:extLst>
          </p:cNvPr>
          <p:cNvSpPr/>
          <p:nvPr/>
        </p:nvSpPr>
        <p:spPr>
          <a:xfrm>
            <a:off x="5607476" y="4664612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tranquila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Google Shape;387;p19">
            <a:extLst>
              <a:ext uri="{FF2B5EF4-FFF2-40B4-BE49-F238E27FC236}">
                <a16:creationId xmlns:a16="http://schemas.microsoft.com/office/drawing/2014/main" id="{ADB7DF3E-8582-B9D6-713A-BB1F0116B88C}"/>
              </a:ext>
            </a:extLst>
          </p:cNvPr>
          <p:cNvSpPr/>
          <p:nvPr/>
        </p:nvSpPr>
        <p:spPr>
          <a:xfrm>
            <a:off x="11002736" y="2022293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388;p19">
            <a:extLst>
              <a:ext uri="{FF2B5EF4-FFF2-40B4-BE49-F238E27FC236}">
                <a16:creationId xmlns:a16="http://schemas.microsoft.com/office/drawing/2014/main" id="{9AD40994-4F78-FA16-C433-285349C9937E}"/>
              </a:ext>
            </a:extLst>
          </p:cNvPr>
          <p:cNvSpPr/>
          <p:nvPr/>
        </p:nvSpPr>
        <p:spPr>
          <a:xfrm>
            <a:off x="11000369" y="2022291"/>
            <a:ext cx="503528" cy="4156259"/>
          </a:xfrm>
          <a:prstGeom prst="rect">
            <a:avLst/>
          </a:prstGeom>
          <a:solidFill>
            <a:srgbClr val="85CFE1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0" name="Google Shape;389;p19">
            <a:extLst>
              <a:ext uri="{FF2B5EF4-FFF2-40B4-BE49-F238E27FC236}">
                <a16:creationId xmlns:a16="http://schemas.microsoft.com/office/drawing/2014/main" id="{C8237417-1119-5355-138C-018F8058B8FF}"/>
              </a:ext>
            </a:extLst>
          </p:cNvPr>
          <p:cNvCxnSpPr/>
          <p:nvPr/>
        </p:nvCxnSpPr>
        <p:spPr>
          <a:xfrm>
            <a:off x="11686108" y="2010865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390;p19">
            <a:extLst>
              <a:ext uri="{FF2B5EF4-FFF2-40B4-BE49-F238E27FC236}">
                <a16:creationId xmlns:a16="http://schemas.microsoft.com/office/drawing/2014/main" id="{3E03C0A7-4F3D-01A8-C4A5-4657B71D8247}"/>
              </a:ext>
            </a:extLst>
          </p:cNvPr>
          <p:cNvCxnSpPr/>
          <p:nvPr/>
        </p:nvCxnSpPr>
        <p:spPr>
          <a:xfrm>
            <a:off x="11663499" y="2010864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391;p19">
            <a:extLst>
              <a:ext uri="{FF2B5EF4-FFF2-40B4-BE49-F238E27FC236}">
                <a16:creationId xmlns:a16="http://schemas.microsoft.com/office/drawing/2014/main" id="{EAE5D5FF-C50C-8F50-D7D4-16113E65F86D}"/>
              </a:ext>
            </a:extLst>
          </p:cNvPr>
          <p:cNvCxnSpPr/>
          <p:nvPr/>
        </p:nvCxnSpPr>
        <p:spPr>
          <a:xfrm>
            <a:off x="11686109" y="6167123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393;p19">
            <a:extLst>
              <a:ext uri="{FF2B5EF4-FFF2-40B4-BE49-F238E27FC236}">
                <a16:creationId xmlns:a16="http://schemas.microsoft.com/office/drawing/2014/main" id="{452B5648-862F-38F0-EFA1-A4485BBF721C}"/>
              </a:ext>
            </a:extLst>
          </p:cNvPr>
          <p:cNvSpPr txBox="1"/>
          <p:nvPr/>
        </p:nvSpPr>
        <p:spPr>
          <a:xfrm>
            <a:off x="10694602" y="1649721"/>
            <a:ext cx="175249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Arial"/>
              </a:rPr>
              <a:t>15 </a:t>
            </a:r>
            <a:r>
              <a:rPr lang="en-GB" b="1" kern="0" dirty="0" err="1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Arial"/>
              </a:rPr>
              <a:t>segundos</a:t>
            </a:r>
            <a:endParaRPr b="1" kern="0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Arial"/>
            </a:endParaRPr>
          </a:p>
        </p:txBody>
      </p:sp>
      <p:sp>
        <p:nvSpPr>
          <p:cNvPr id="24" name="Google Shape;394;p19">
            <a:extLst>
              <a:ext uri="{FF2B5EF4-FFF2-40B4-BE49-F238E27FC236}">
                <a16:creationId xmlns:a16="http://schemas.microsoft.com/office/drawing/2014/main" id="{41797708-596C-D9FA-182A-C9D9A5D533CE}"/>
              </a:ext>
            </a:extLst>
          </p:cNvPr>
          <p:cNvSpPr txBox="1"/>
          <p:nvPr/>
        </p:nvSpPr>
        <p:spPr>
          <a:xfrm>
            <a:off x="11769073" y="5760854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" name="Google Shape;395;p19">
            <a:extLst>
              <a:ext uri="{FF2B5EF4-FFF2-40B4-BE49-F238E27FC236}">
                <a16:creationId xmlns:a16="http://schemas.microsoft.com/office/drawing/2014/main" id="{65180AAE-FF68-F84D-563F-BFB7CBB90075}"/>
              </a:ext>
            </a:extLst>
          </p:cNvPr>
          <p:cNvSpPr/>
          <p:nvPr/>
        </p:nvSpPr>
        <p:spPr>
          <a:xfrm>
            <a:off x="10859786" y="6397543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5E6503C5-BFB6-A61D-A723-6E446D5E8B9C}"/>
              </a:ext>
            </a:extLst>
          </p:cNvPr>
          <p:cNvSpPr txBox="1">
            <a:spLocks/>
          </p:cNvSpPr>
          <p:nvPr/>
        </p:nvSpPr>
        <p:spPr>
          <a:xfrm>
            <a:off x="11002404" y="1080819"/>
            <a:ext cx="1034668" cy="358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  <a:endParaRPr lang="en-GB" sz="2000" b="1" kern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Google Shape;307;p14">
            <a:extLst>
              <a:ext uri="{FF2B5EF4-FFF2-40B4-BE49-F238E27FC236}">
                <a16:creationId xmlns:a16="http://schemas.microsoft.com/office/drawing/2014/main" id="{4A8AA089-D50D-02F5-28C2-2988FF143345}"/>
              </a:ext>
            </a:extLst>
          </p:cNvPr>
          <p:cNvSpPr txBox="1"/>
          <p:nvPr/>
        </p:nvSpPr>
        <p:spPr>
          <a:xfrm>
            <a:off x="11042889" y="1072449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D8FE9C2-16F8-8FF6-369F-AB7A910A9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5810" y="26722"/>
            <a:ext cx="945328" cy="100013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1DF4A88-484B-987E-DFA5-868B409C673F}"/>
              </a:ext>
            </a:extLst>
          </p:cNvPr>
          <p:cNvSpPr txBox="1"/>
          <p:nvPr/>
        </p:nvSpPr>
        <p:spPr>
          <a:xfrm>
            <a:off x="191720" y="669494"/>
            <a:ext cx="10735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 the Spanish sentence.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E30F720-3A9E-8DAF-BF1D-C773A9BB6DC7}"/>
              </a:ext>
            </a:extLst>
          </p:cNvPr>
          <p:cNvSpPr txBox="1"/>
          <p:nvPr/>
        </p:nvSpPr>
        <p:spPr>
          <a:xfrm>
            <a:off x="191720" y="1147629"/>
            <a:ext cx="5336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do not need all of the words!</a:t>
            </a:r>
          </a:p>
        </p:txBody>
      </p:sp>
    </p:spTree>
    <p:extLst>
      <p:ext uri="{BB962C8B-B14F-4D97-AF65-F5344CB8AC3E}">
        <p14:creationId xmlns:p14="http://schemas.microsoft.com/office/powerpoint/2010/main" val="326936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" dur="1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B885073A-2C18-EBBA-EF7E-58F4904A0D8B}"/>
              </a:ext>
            </a:extLst>
          </p:cNvPr>
          <p:cNvSpPr txBox="1"/>
          <p:nvPr/>
        </p:nvSpPr>
        <p:spPr>
          <a:xfrm>
            <a:off x="191720" y="669494"/>
            <a:ext cx="10735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 the Spanish sentence.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682320-5865-17DB-DC56-C3C69C6B5A9E}"/>
              </a:ext>
            </a:extLst>
          </p:cNvPr>
          <p:cNvSpPr txBox="1"/>
          <p:nvPr/>
        </p:nvSpPr>
        <p:spPr>
          <a:xfrm>
            <a:off x="191720" y="1147629"/>
            <a:ext cx="5336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do not need all of the words!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04F2C81D-FCBF-4529-919D-FD30931311F5}"/>
              </a:ext>
            </a:extLst>
          </p:cNvPr>
          <p:cNvSpPr/>
          <p:nvPr/>
        </p:nvSpPr>
        <p:spPr>
          <a:xfrm>
            <a:off x="3285256" y="2381466"/>
            <a:ext cx="4765376" cy="1735330"/>
          </a:xfrm>
          <a:prstGeom prst="wedgeEllipseCallout">
            <a:avLst>
              <a:gd name="adj1" fmla="val 63032"/>
              <a:gd name="adj2" fmla="val 57690"/>
            </a:avLst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Es </a:t>
            </a:r>
            <a:r>
              <a:rPr lang="en-GB" sz="3200" b="1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feliz</a:t>
            </a:r>
            <a:r>
              <a:rPr lang="en-GB" sz="3200" b="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normalmente</a:t>
            </a:r>
            <a:r>
              <a:rPr lang="en-GB" sz="3200" b="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83793A-9A4B-450E-A1BC-A259CA9CF26E}"/>
              </a:ext>
            </a:extLst>
          </p:cNvPr>
          <p:cNvSpPr/>
          <p:nvPr/>
        </p:nvSpPr>
        <p:spPr>
          <a:xfrm>
            <a:off x="3731844" y="4664612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B3F7A9-E1AB-42B6-9F95-72A67EAB7419}"/>
              </a:ext>
            </a:extLst>
          </p:cNvPr>
          <p:cNvSpPr txBox="1"/>
          <p:nvPr/>
        </p:nvSpPr>
        <p:spPr>
          <a:xfrm>
            <a:off x="191720" y="1721941"/>
            <a:ext cx="60904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is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normally 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happy.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2F4C301-C515-4EE2-8EA8-AFE9A23D3BD2}"/>
              </a:ext>
            </a:extLst>
          </p:cNvPr>
          <p:cNvSpPr/>
          <p:nvPr/>
        </p:nvSpPr>
        <p:spPr>
          <a:xfrm>
            <a:off x="1488114" y="4597918"/>
            <a:ext cx="163529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feliz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D799F60-D800-48B7-B084-EA7431CE0606}"/>
              </a:ext>
            </a:extLst>
          </p:cNvPr>
          <p:cNvSpPr/>
          <p:nvPr/>
        </p:nvSpPr>
        <p:spPr>
          <a:xfrm>
            <a:off x="9019766" y="4664611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soy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509D777-FBBA-4E7A-93AC-1877015ACD28}"/>
              </a:ext>
            </a:extLst>
          </p:cNvPr>
          <p:cNvSpPr/>
          <p:nvPr/>
        </p:nvSpPr>
        <p:spPr>
          <a:xfrm>
            <a:off x="1103586" y="5688687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siempre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8F3C1BB-FBB4-46E9-AEE8-55A911B938BD}"/>
              </a:ext>
            </a:extLst>
          </p:cNvPr>
          <p:cNvSpPr/>
          <p:nvPr/>
        </p:nvSpPr>
        <p:spPr>
          <a:xfrm>
            <a:off x="3977492" y="5737170"/>
            <a:ext cx="324311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normalmente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C9983B2-8BD9-4BCA-9543-843E502FC7F8}"/>
              </a:ext>
            </a:extLst>
          </p:cNvPr>
          <p:cNvSpPr/>
          <p:nvPr/>
        </p:nvSpPr>
        <p:spPr>
          <a:xfrm>
            <a:off x="8008409" y="5715785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rápido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2907493-D148-4C1C-98CF-B6A2AE80EF5D}"/>
              </a:ext>
            </a:extLst>
          </p:cNvPr>
          <p:cNvSpPr/>
          <p:nvPr/>
        </p:nvSpPr>
        <p:spPr>
          <a:xfrm>
            <a:off x="5607476" y="4664612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elegante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44EE9261-6F66-4CEA-9B86-F17B377F87A5}"/>
              </a:ext>
            </a:extLst>
          </p:cNvPr>
          <p:cNvSpPr/>
          <p:nvPr/>
        </p:nvSpPr>
        <p:spPr>
          <a:xfrm>
            <a:off x="4902686" y="88732"/>
            <a:ext cx="5754751" cy="1744920"/>
          </a:xfrm>
          <a:prstGeom prst="wedgeRoundRectCallout">
            <a:avLst>
              <a:gd name="adj1" fmla="val -17251"/>
              <a:gd name="adj2" fmla="val 106945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💡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Spanish put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siempre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normalmente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at the start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at the end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but not in the middle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of the sentence.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Google Shape;387;p19">
            <a:extLst>
              <a:ext uri="{FF2B5EF4-FFF2-40B4-BE49-F238E27FC236}">
                <a16:creationId xmlns:a16="http://schemas.microsoft.com/office/drawing/2014/main" id="{9EC8C41E-0FA4-B679-236E-926B50A4A13C}"/>
              </a:ext>
            </a:extLst>
          </p:cNvPr>
          <p:cNvSpPr/>
          <p:nvPr/>
        </p:nvSpPr>
        <p:spPr>
          <a:xfrm>
            <a:off x="11002736" y="2022293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388;p19">
            <a:extLst>
              <a:ext uri="{FF2B5EF4-FFF2-40B4-BE49-F238E27FC236}">
                <a16:creationId xmlns:a16="http://schemas.microsoft.com/office/drawing/2014/main" id="{F2B1E3FC-E1BB-2EE1-BFC2-14902C81FA80}"/>
              </a:ext>
            </a:extLst>
          </p:cNvPr>
          <p:cNvSpPr/>
          <p:nvPr/>
        </p:nvSpPr>
        <p:spPr>
          <a:xfrm>
            <a:off x="11000369" y="2022291"/>
            <a:ext cx="503528" cy="4156259"/>
          </a:xfrm>
          <a:prstGeom prst="rect">
            <a:avLst/>
          </a:prstGeom>
          <a:solidFill>
            <a:srgbClr val="85CFE1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7" name="Google Shape;389;p19">
            <a:extLst>
              <a:ext uri="{FF2B5EF4-FFF2-40B4-BE49-F238E27FC236}">
                <a16:creationId xmlns:a16="http://schemas.microsoft.com/office/drawing/2014/main" id="{C97EFCFB-D85D-0510-F24D-B05B6CEC994D}"/>
              </a:ext>
            </a:extLst>
          </p:cNvPr>
          <p:cNvCxnSpPr/>
          <p:nvPr/>
        </p:nvCxnSpPr>
        <p:spPr>
          <a:xfrm>
            <a:off x="11686108" y="2010865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390;p19">
            <a:extLst>
              <a:ext uri="{FF2B5EF4-FFF2-40B4-BE49-F238E27FC236}">
                <a16:creationId xmlns:a16="http://schemas.microsoft.com/office/drawing/2014/main" id="{6059F75F-AF77-5BBE-D6C4-27489ADCBE68}"/>
              </a:ext>
            </a:extLst>
          </p:cNvPr>
          <p:cNvCxnSpPr/>
          <p:nvPr/>
        </p:nvCxnSpPr>
        <p:spPr>
          <a:xfrm>
            <a:off x="11663499" y="2010864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391;p19">
            <a:extLst>
              <a:ext uri="{FF2B5EF4-FFF2-40B4-BE49-F238E27FC236}">
                <a16:creationId xmlns:a16="http://schemas.microsoft.com/office/drawing/2014/main" id="{A616DD8E-85EC-2489-4B71-B13CEB818002}"/>
              </a:ext>
            </a:extLst>
          </p:cNvPr>
          <p:cNvCxnSpPr/>
          <p:nvPr/>
        </p:nvCxnSpPr>
        <p:spPr>
          <a:xfrm>
            <a:off x="11686109" y="6167123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393;p19">
            <a:extLst>
              <a:ext uri="{FF2B5EF4-FFF2-40B4-BE49-F238E27FC236}">
                <a16:creationId xmlns:a16="http://schemas.microsoft.com/office/drawing/2014/main" id="{8AAB3868-E224-1396-7EE5-760B38331214}"/>
              </a:ext>
            </a:extLst>
          </p:cNvPr>
          <p:cNvSpPr txBox="1"/>
          <p:nvPr/>
        </p:nvSpPr>
        <p:spPr>
          <a:xfrm>
            <a:off x="10694602" y="1649721"/>
            <a:ext cx="175249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Arial"/>
              </a:rPr>
              <a:t>15 </a:t>
            </a:r>
            <a:r>
              <a:rPr lang="en-GB" b="1" kern="0" dirty="0" err="1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Arial"/>
              </a:rPr>
              <a:t>segundos</a:t>
            </a:r>
            <a:endParaRPr b="1" kern="0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Arial"/>
            </a:endParaRPr>
          </a:p>
        </p:txBody>
      </p:sp>
      <p:sp>
        <p:nvSpPr>
          <p:cNvPr id="11" name="Google Shape;394;p19">
            <a:extLst>
              <a:ext uri="{FF2B5EF4-FFF2-40B4-BE49-F238E27FC236}">
                <a16:creationId xmlns:a16="http://schemas.microsoft.com/office/drawing/2014/main" id="{D5EC0A91-837C-33F2-F601-9E5E0C1AEE81}"/>
              </a:ext>
            </a:extLst>
          </p:cNvPr>
          <p:cNvSpPr txBox="1"/>
          <p:nvPr/>
        </p:nvSpPr>
        <p:spPr>
          <a:xfrm>
            <a:off x="11769073" y="5760854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395;p19">
            <a:extLst>
              <a:ext uri="{FF2B5EF4-FFF2-40B4-BE49-F238E27FC236}">
                <a16:creationId xmlns:a16="http://schemas.microsoft.com/office/drawing/2014/main" id="{82D4EE46-AD8F-CD66-905B-F3B70CF732A2}"/>
              </a:ext>
            </a:extLst>
          </p:cNvPr>
          <p:cNvSpPr/>
          <p:nvPr/>
        </p:nvSpPr>
        <p:spPr>
          <a:xfrm>
            <a:off x="10859786" y="6397543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E3D85C70-8960-E586-45CB-54964E0E6A3B}"/>
              </a:ext>
            </a:extLst>
          </p:cNvPr>
          <p:cNvSpPr txBox="1">
            <a:spLocks/>
          </p:cNvSpPr>
          <p:nvPr/>
        </p:nvSpPr>
        <p:spPr>
          <a:xfrm>
            <a:off x="11002404" y="1080819"/>
            <a:ext cx="1034668" cy="358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  <a:endParaRPr lang="en-GB" sz="2000" b="1" kern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Google Shape;307;p14">
            <a:extLst>
              <a:ext uri="{FF2B5EF4-FFF2-40B4-BE49-F238E27FC236}">
                <a16:creationId xmlns:a16="http://schemas.microsoft.com/office/drawing/2014/main" id="{BF2B9E6A-EDCA-E240-6056-21697DF836B3}"/>
              </a:ext>
            </a:extLst>
          </p:cNvPr>
          <p:cNvSpPr txBox="1"/>
          <p:nvPr/>
        </p:nvSpPr>
        <p:spPr>
          <a:xfrm>
            <a:off x="11042889" y="1072449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869878-4940-D2D2-FFE6-9C6D9CABB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5810" y="26722"/>
            <a:ext cx="945328" cy="100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5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70BE0BCC-61BC-5AB5-077D-B9C8823C99C5}"/>
              </a:ext>
            </a:extLst>
          </p:cNvPr>
          <p:cNvSpPr txBox="1"/>
          <p:nvPr/>
        </p:nvSpPr>
        <p:spPr>
          <a:xfrm>
            <a:off x="191720" y="669494"/>
            <a:ext cx="10735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 the Spanish sentence.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35944F-21DA-741D-15A8-6A85985083CD}"/>
              </a:ext>
            </a:extLst>
          </p:cNvPr>
          <p:cNvSpPr txBox="1"/>
          <p:nvPr/>
        </p:nvSpPr>
        <p:spPr>
          <a:xfrm>
            <a:off x="191720" y="1147629"/>
            <a:ext cx="5336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do not need all of the words!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04F2C81D-FCBF-4529-919D-FD30931311F5}"/>
              </a:ext>
            </a:extLst>
          </p:cNvPr>
          <p:cNvSpPr/>
          <p:nvPr/>
        </p:nvSpPr>
        <p:spPr>
          <a:xfrm>
            <a:off x="3037489" y="2386304"/>
            <a:ext cx="4765376" cy="1735330"/>
          </a:xfrm>
          <a:prstGeom prst="wedgeEllipseCallout">
            <a:avLst>
              <a:gd name="adj1" fmla="val 63032"/>
              <a:gd name="adj2" fmla="val 57690"/>
            </a:avLst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Soy </a:t>
            </a:r>
            <a:r>
              <a:rPr lang="en-GB" sz="3200" b="1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rápida</a:t>
            </a:r>
            <a:r>
              <a:rPr lang="en-GB" sz="3200" b="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normalmente</a:t>
            </a:r>
            <a:r>
              <a:rPr lang="en-GB" sz="3200" b="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83793A-9A4B-450E-A1BC-A259CA9CF26E}"/>
              </a:ext>
            </a:extLst>
          </p:cNvPr>
          <p:cNvSpPr/>
          <p:nvPr/>
        </p:nvSpPr>
        <p:spPr>
          <a:xfrm>
            <a:off x="805764" y="4585816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B3F7A9-E1AB-42B6-9F95-72A67EAB7419}"/>
              </a:ext>
            </a:extLst>
          </p:cNvPr>
          <p:cNvSpPr txBox="1"/>
          <p:nvPr/>
        </p:nvSpPr>
        <p:spPr>
          <a:xfrm>
            <a:off x="191720" y="1721941"/>
            <a:ext cx="60904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(a girl) am generally fast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2F4C301-C515-4EE2-8EA8-AFE9A23D3BD2}"/>
              </a:ext>
            </a:extLst>
          </p:cNvPr>
          <p:cNvSpPr/>
          <p:nvPr/>
        </p:nvSpPr>
        <p:spPr>
          <a:xfrm>
            <a:off x="3875395" y="5635614"/>
            <a:ext cx="163529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lenta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D799F60-D800-48B7-B084-EA7431CE0606}"/>
              </a:ext>
            </a:extLst>
          </p:cNvPr>
          <p:cNvSpPr/>
          <p:nvPr/>
        </p:nvSpPr>
        <p:spPr>
          <a:xfrm>
            <a:off x="2535259" y="4551285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soy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509D777-FBBA-4E7A-93AC-1877015ACD28}"/>
              </a:ext>
            </a:extLst>
          </p:cNvPr>
          <p:cNvSpPr/>
          <p:nvPr/>
        </p:nvSpPr>
        <p:spPr>
          <a:xfrm>
            <a:off x="6707367" y="5598677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siempre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8F3C1BB-FBB4-46E9-AEE8-55A911B938BD}"/>
              </a:ext>
            </a:extLst>
          </p:cNvPr>
          <p:cNvSpPr/>
          <p:nvPr/>
        </p:nvSpPr>
        <p:spPr>
          <a:xfrm>
            <a:off x="3996769" y="4551284"/>
            <a:ext cx="324311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normalmente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C9983B2-8BD9-4BCA-9543-843E502FC7F8}"/>
              </a:ext>
            </a:extLst>
          </p:cNvPr>
          <p:cNvSpPr/>
          <p:nvPr/>
        </p:nvSpPr>
        <p:spPr>
          <a:xfrm>
            <a:off x="8098331" y="4551284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rápida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2907493-D148-4C1C-98CF-B6A2AE80EF5D}"/>
              </a:ext>
            </a:extLst>
          </p:cNvPr>
          <p:cNvSpPr/>
          <p:nvPr/>
        </p:nvSpPr>
        <p:spPr>
          <a:xfrm>
            <a:off x="856660" y="5701907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rápido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44EE9261-6F66-4CEA-9B86-F17B377F87A5}"/>
              </a:ext>
            </a:extLst>
          </p:cNvPr>
          <p:cNvSpPr/>
          <p:nvPr/>
        </p:nvSpPr>
        <p:spPr>
          <a:xfrm>
            <a:off x="4902686" y="88732"/>
            <a:ext cx="5754751" cy="1744920"/>
          </a:xfrm>
          <a:prstGeom prst="wedgeRoundRectCallout">
            <a:avLst>
              <a:gd name="adj1" fmla="val -17251"/>
              <a:gd name="adj2" fmla="val 106945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💡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Spanish put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siempre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normalmente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at the start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at the end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but not in the middle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of the sentence.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Google Shape;387;p19">
            <a:extLst>
              <a:ext uri="{FF2B5EF4-FFF2-40B4-BE49-F238E27FC236}">
                <a16:creationId xmlns:a16="http://schemas.microsoft.com/office/drawing/2014/main" id="{9FF5C8F8-2893-BE4B-7338-ABEBE0DDFC49}"/>
              </a:ext>
            </a:extLst>
          </p:cNvPr>
          <p:cNvSpPr/>
          <p:nvPr/>
        </p:nvSpPr>
        <p:spPr>
          <a:xfrm>
            <a:off x="11002736" y="2022293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388;p19">
            <a:extLst>
              <a:ext uri="{FF2B5EF4-FFF2-40B4-BE49-F238E27FC236}">
                <a16:creationId xmlns:a16="http://schemas.microsoft.com/office/drawing/2014/main" id="{C798D249-936A-8581-F0CE-C9164C5036F5}"/>
              </a:ext>
            </a:extLst>
          </p:cNvPr>
          <p:cNvSpPr/>
          <p:nvPr/>
        </p:nvSpPr>
        <p:spPr>
          <a:xfrm>
            <a:off x="11000369" y="2022291"/>
            <a:ext cx="503528" cy="4156259"/>
          </a:xfrm>
          <a:prstGeom prst="rect">
            <a:avLst/>
          </a:prstGeom>
          <a:solidFill>
            <a:srgbClr val="85CFE1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7" name="Google Shape;389;p19">
            <a:extLst>
              <a:ext uri="{FF2B5EF4-FFF2-40B4-BE49-F238E27FC236}">
                <a16:creationId xmlns:a16="http://schemas.microsoft.com/office/drawing/2014/main" id="{D9F390D2-06AB-38D1-D54D-55D833D5EDD1}"/>
              </a:ext>
            </a:extLst>
          </p:cNvPr>
          <p:cNvCxnSpPr/>
          <p:nvPr/>
        </p:nvCxnSpPr>
        <p:spPr>
          <a:xfrm>
            <a:off x="11686108" y="2010865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390;p19">
            <a:extLst>
              <a:ext uri="{FF2B5EF4-FFF2-40B4-BE49-F238E27FC236}">
                <a16:creationId xmlns:a16="http://schemas.microsoft.com/office/drawing/2014/main" id="{FD0CD408-BB99-A398-5891-6812E6D852EC}"/>
              </a:ext>
            </a:extLst>
          </p:cNvPr>
          <p:cNvCxnSpPr/>
          <p:nvPr/>
        </p:nvCxnSpPr>
        <p:spPr>
          <a:xfrm>
            <a:off x="11663499" y="2010864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391;p19">
            <a:extLst>
              <a:ext uri="{FF2B5EF4-FFF2-40B4-BE49-F238E27FC236}">
                <a16:creationId xmlns:a16="http://schemas.microsoft.com/office/drawing/2014/main" id="{E6C42DA6-B1FE-AC8C-7837-747627C1EEB6}"/>
              </a:ext>
            </a:extLst>
          </p:cNvPr>
          <p:cNvCxnSpPr/>
          <p:nvPr/>
        </p:nvCxnSpPr>
        <p:spPr>
          <a:xfrm>
            <a:off x="11686109" y="6167123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393;p19">
            <a:extLst>
              <a:ext uri="{FF2B5EF4-FFF2-40B4-BE49-F238E27FC236}">
                <a16:creationId xmlns:a16="http://schemas.microsoft.com/office/drawing/2014/main" id="{D80FC454-2E0B-FD52-EF2D-523BC42FDF5F}"/>
              </a:ext>
            </a:extLst>
          </p:cNvPr>
          <p:cNvSpPr txBox="1"/>
          <p:nvPr/>
        </p:nvSpPr>
        <p:spPr>
          <a:xfrm>
            <a:off x="10694602" y="1649721"/>
            <a:ext cx="175249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Arial"/>
              </a:rPr>
              <a:t>15 </a:t>
            </a:r>
            <a:r>
              <a:rPr lang="en-GB" b="1" kern="0" dirty="0" err="1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Arial"/>
              </a:rPr>
              <a:t>segundos</a:t>
            </a:r>
            <a:endParaRPr b="1" kern="0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Arial"/>
            </a:endParaRPr>
          </a:p>
        </p:txBody>
      </p:sp>
      <p:sp>
        <p:nvSpPr>
          <p:cNvPr id="11" name="Google Shape;394;p19">
            <a:extLst>
              <a:ext uri="{FF2B5EF4-FFF2-40B4-BE49-F238E27FC236}">
                <a16:creationId xmlns:a16="http://schemas.microsoft.com/office/drawing/2014/main" id="{60474E3F-C0B8-C39A-3F6D-5B70DA441550}"/>
              </a:ext>
            </a:extLst>
          </p:cNvPr>
          <p:cNvSpPr txBox="1"/>
          <p:nvPr/>
        </p:nvSpPr>
        <p:spPr>
          <a:xfrm>
            <a:off x="11769073" y="5760854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395;p19">
            <a:extLst>
              <a:ext uri="{FF2B5EF4-FFF2-40B4-BE49-F238E27FC236}">
                <a16:creationId xmlns:a16="http://schemas.microsoft.com/office/drawing/2014/main" id="{7A584974-8546-A11C-1087-B7B567A3EF3C}"/>
              </a:ext>
            </a:extLst>
          </p:cNvPr>
          <p:cNvSpPr/>
          <p:nvPr/>
        </p:nvSpPr>
        <p:spPr>
          <a:xfrm>
            <a:off x="10859786" y="6397543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2A59AC38-EA17-A1F8-895E-D5836878E384}"/>
              </a:ext>
            </a:extLst>
          </p:cNvPr>
          <p:cNvSpPr txBox="1">
            <a:spLocks/>
          </p:cNvSpPr>
          <p:nvPr/>
        </p:nvSpPr>
        <p:spPr>
          <a:xfrm>
            <a:off x="11002404" y="1080819"/>
            <a:ext cx="1034668" cy="358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  <a:endParaRPr lang="en-GB" sz="2000" b="1" kern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Google Shape;307;p14">
            <a:extLst>
              <a:ext uri="{FF2B5EF4-FFF2-40B4-BE49-F238E27FC236}">
                <a16:creationId xmlns:a16="http://schemas.microsoft.com/office/drawing/2014/main" id="{7C94C96E-3A57-70D6-5B45-6A804DE8B0FF}"/>
              </a:ext>
            </a:extLst>
          </p:cNvPr>
          <p:cNvSpPr txBox="1"/>
          <p:nvPr/>
        </p:nvSpPr>
        <p:spPr>
          <a:xfrm>
            <a:off x="11042889" y="1072449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AF653D9-064B-B107-A091-4CD7D57F0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5810" y="26722"/>
            <a:ext cx="945328" cy="100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7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7D711A2-5F62-5C12-9135-AB8166B15E54}"/>
              </a:ext>
            </a:extLst>
          </p:cNvPr>
          <p:cNvSpPr txBox="1"/>
          <p:nvPr/>
        </p:nvSpPr>
        <p:spPr>
          <a:xfrm>
            <a:off x="191720" y="669494"/>
            <a:ext cx="10735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 the Spanish sentence.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97EADF-0E3F-6730-4B6E-59D970901246}"/>
              </a:ext>
            </a:extLst>
          </p:cNvPr>
          <p:cNvSpPr txBox="1"/>
          <p:nvPr/>
        </p:nvSpPr>
        <p:spPr>
          <a:xfrm>
            <a:off x="191720" y="1147629"/>
            <a:ext cx="5336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do not need all of the words!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04F2C81D-FCBF-4529-919D-FD30931311F5}"/>
              </a:ext>
            </a:extLst>
          </p:cNvPr>
          <p:cNvSpPr/>
          <p:nvPr/>
        </p:nvSpPr>
        <p:spPr>
          <a:xfrm>
            <a:off x="3037489" y="2386304"/>
            <a:ext cx="4765376" cy="1735330"/>
          </a:xfrm>
          <a:prstGeom prst="wedgeEllipseCallout">
            <a:avLst>
              <a:gd name="adj1" fmla="val 63032"/>
              <a:gd name="adj2" fmla="val 57690"/>
            </a:avLst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Siempre</a:t>
            </a:r>
            <a:r>
              <a:rPr lang="en-GB" sz="3200" b="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 es </a:t>
            </a:r>
            <a:r>
              <a:rPr lang="en-GB" sz="3200" b="1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elegante</a:t>
            </a:r>
            <a:r>
              <a:rPr lang="en-GB" sz="3200" b="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83793A-9A4B-450E-A1BC-A259CA9CF26E}"/>
              </a:ext>
            </a:extLst>
          </p:cNvPr>
          <p:cNvSpPr/>
          <p:nvPr/>
        </p:nvSpPr>
        <p:spPr>
          <a:xfrm>
            <a:off x="805764" y="4585816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B3F7A9-E1AB-42B6-9F95-72A67EAB7419}"/>
              </a:ext>
            </a:extLst>
          </p:cNvPr>
          <p:cNvSpPr txBox="1"/>
          <p:nvPr/>
        </p:nvSpPr>
        <p:spPr>
          <a:xfrm>
            <a:off x="191720" y="1721941"/>
            <a:ext cx="60904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She is always smart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2F4C301-C515-4EE2-8EA8-AFE9A23D3BD2}"/>
              </a:ext>
            </a:extLst>
          </p:cNvPr>
          <p:cNvSpPr/>
          <p:nvPr/>
        </p:nvSpPr>
        <p:spPr>
          <a:xfrm>
            <a:off x="3875395" y="5635614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elegante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D799F60-D800-48B7-B084-EA7431CE0606}"/>
              </a:ext>
            </a:extLst>
          </p:cNvPr>
          <p:cNvSpPr/>
          <p:nvPr/>
        </p:nvSpPr>
        <p:spPr>
          <a:xfrm>
            <a:off x="2535259" y="4551285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soy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509D777-FBBA-4E7A-93AC-1877015ACD28}"/>
              </a:ext>
            </a:extLst>
          </p:cNvPr>
          <p:cNvSpPr/>
          <p:nvPr/>
        </p:nvSpPr>
        <p:spPr>
          <a:xfrm>
            <a:off x="6707367" y="5598677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siempre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8F3C1BB-FBB4-46E9-AEE8-55A911B938BD}"/>
              </a:ext>
            </a:extLst>
          </p:cNvPr>
          <p:cNvSpPr/>
          <p:nvPr/>
        </p:nvSpPr>
        <p:spPr>
          <a:xfrm>
            <a:off x="3996769" y="4551284"/>
            <a:ext cx="324311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normalmente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C9983B2-8BD9-4BCA-9543-843E502FC7F8}"/>
              </a:ext>
            </a:extLst>
          </p:cNvPr>
          <p:cNvSpPr/>
          <p:nvPr/>
        </p:nvSpPr>
        <p:spPr>
          <a:xfrm>
            <a:off x="8098331" y="4551284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nerviosa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2907493-D148-4C1C-98CF-B6A2AE80EF5D}"/>
              </a:ext>
            </a:extLst>
          </p:cNvPr>
          <p:cNvSpPr/>
          <p:nvPr/>
        </p:nvSpPr>
        <p:spPr>
          <a:xfrm>
            <a:off x="856660" y="5701907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curiosa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44EE9261-6F66-4CEA-9B86-F17B377F87A5}"/>
              </a:ext>
            </a:extLst>
          </p:cNvPr>
          <p:cNvSpPr/>
          <p:nvPr/>
        </p:nvSpPr>
        <p:spPr>
          <a:xfrm>
            <a:off x="4902686" y="88732"/>
            <a:ext cx="5754751" cy="1744920"/>
          </a:xfrm>
          <a:prstGeom prst="wedgeRoundRectCallout">
            <a:avLst>
              <a:gd name="adj1" fmla="val -17251"/>
              <a:gd name="adj2" fmla="val 106945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💡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Spanish put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siempre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normalmente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at the start OR at the end but not in the middle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of the sentence.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Google Shape;387;p19">
            <a:extLst>
              <a:ext uri="{FF2B5EF4-FFF2-40B4-BE49-F238E27FC236}">
                <a16:creationId xmlns:a16="http://schemas.microsoft.com/office/drawing/2014/main" id="{6415904B-8073-FE95-A7D9-9375D0776FBD}"/>
              </a:ext>
            </a:extLst>
          </p:cNvPr>
          <p:cNvSpPr/>
          <p:nvPr/>
        </p:nvSpPr>
        <p:spPr>
          <a:xfrm>
            <a:off x="11002736" y="2022293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388;p19">
            <a:extLst>
              <a:ext uri="{FF2B5EF4-FFF2-40B4-BE49-F238E27FC236}">
                <a16:creationId xmlns:a16="http://schemas.microsoft.com/office/drawing/2014/main" id="{4C3D1AF6-B35D-C0AD-395E-7CE85A1E78E6}"/>
              </a:ext>
            </a:extLst>
          </p:cNvPr>
          <p:cNvSpPr/>
          <p:nvPr/>
        </p:nvSpPr>
        <p:spPr>
          <a:xfrm>
            <a:off x="11000369" y="2022291"/>
            <a:ext cx="503528" cy="4156259"/>
          </a:xfrm>
          <a:prstGeom prst="rect">
            <a:avLst/>
          </a:prstGeom>
          <a:solidFill>
            <a:srgbClr val="85CFE1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7" name="Google Shape;389;p19">
            <a:extLst>
              <a:ext uri="{FF2B5EF4-FFF2-40B4-BE49-F238E27FC236}">
                <a16:creationId xmlns:a16="http://schemas.microsoft.com/office/drawing/2014/main" id="{84B1391A-7ACB-781E-F909-46C5F536A369}"/>
              </a:ext>
            </a:extLst>
          </p:cNvPr>
          <p:cNvCxnSpPr/>
          <p:nvPr/>
        </p:nvCxnSpPr>
        <p:spPr>
          <a:xfrm>
            <a:off x="11686108" y="2010865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390;p19">
            <a:extLst>
              <a:ext uri="{FF2B5EF4-FFF2-40B4-BE49-F238E27FC236}">
                <a16:creationId xmlns:a16="http://schemas.microsoft.com/office/drawing/2014/main" id="{05DAF694-09AF-A083-78EA-8CC3985EED8E}"/>
              </a:ext>
            </a:extLst>
          </p:cNvPr>
          <p:cNvCxnSpPr/>
          <p:nvPr/>
        </p:nvCxnSpPr>
        <p:spPr>
          <a:xfrm>
            <a:off x="11663499" y="2010864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391;p19">
            <a:extLst>
              <a:ext uri="{FF2B5EF4-FFF2-40B4-BE49-F238E27FC236}">
                <a16:creationId xmlns:a16="http://schemas.microsoft.com/office/drawing/2014/main" id="{07F7F1E3-CEEE-1CC7-4370-9A888DCC56AE}"/>
              </a:ext>
            </a:extLst>
          </p:cNvPr>
          <p:cNvCxnSpPr/>
          <p:nvPr/>
        </p:nvCxnSpPr>
        <p:spPr>
          <a:xfrm>
            <a:off x="11686109" y="6167123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393;p19">
            <a:extLst>
              <a:ext uri="{FF2B5EF4-FFF2-40B4-BE49-F238E27FC236}">
                <a16:creationId xmlns:a16="http://schemas.microsoft.com/office/drawing/2014/main" id="{8E9A3C1F-607A-71DA-2EE8-485D9C3241A7}"/>
              </a:ext>
            </a:extLst>
          </p:cNvPr>
          <p:cNvSpPr txBox="1"/>
          <p:nvPr/>
        </p:nvSpPr>
        <p:spPr>
          <a:xfrm>
            <a:off x="10694602" y="1649721"/>
            <a:ext cx="175249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Arial"/>
              </a:rPr>
              <a:t>15 </a:t>
            </a:r>
            <a:r>
              <a:rPr lang="en-GB" b="1" kern="0" dirty="0" err="1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Arial"/>
              </a:rPr>
              <a:t>segundos</a:t>
            </a:r>
            <a:endParaRPr b="1" kern="0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Arial"/>
            </a:endParaRPr>
          </a:p>
        </p:txBody>
      </p:sp>
      <p:sp>
        <p:nvSpPr>
          <p:cNvPr id="11" name="Google Shape;394;p19">
            <a:extLst>
              <a:ext uri="{FF2B5EF4-FFF2-40B4-BE49-F238E27FC236}">
                <a16:creationId xmlns:a16="http://schemas.microsoft.com/office/drawing/2014/main" id="{D58CE0AE-97A9-97BC-B928-DF8EFA93942C}"/>
              </a:ext>
            </a:extLst>
          </p:cNvPr>
          <p:cNvSpPr txBox="1"/>
          <p:nvPr/>
        </p:nvSpPr>
        <p:spPr>
          <a:xfrm>
            <a:off x="11769073" y="5760854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395;p19">
            <a:extLst>
              <a:ext uri="{FF2B5EF4-FFF2-40B4-BE49-F238E27FC236}">
                <a16:creationId xmlns:a16="http://schemas.microsoft.com/office/drawing/2014/main" id="{4253B288-886B-F2D7-CD42-FD76F00A8800}"/>
              </a:ext>
            </a:extLst>
          </p:cNvPr>
          <p:cNvSpPr/>
          <p:nvPr/>
        </p:nvSpPr>
        <p:spPr>
          <a:xfrm>
            <a:off x="10859786" y="6397543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8C8F2A85-9520-5CF9-2AF8-76663B565B76}"/>
              </a:ext>
            </a:extLst>
          </p:cNvPr>
          <p:cNvSpPr txBox="1">
            <a:spLocks/>
          </p:cNvSpPr>
          <p:nvPr/>
        </p:nvSpPr>
        <p:spPr>
          <a:xfrm>
            <a:off x="11002404" y="1080819"/>
            <a:ext cx="1034668" cy="358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  <a:endParaRPr lang="en-GB" sz="2000" b="1" kern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Google Shape;307;p14">
            <a:extLst>
              <a:ext uri="{FF2B5EF4-FFF2-40B4-BE49-F238E27FC236}">
                <a16:creationId xmlns:a16="http://schemas.microsoft.com/office/drawing/2014/main" id="{CCE28C73-C962-5E5B-CD24-55FD1487BB9C}"/>
              </a:ext>
            </a:extLst>
          </p:cNvPr>
          <p:cNvSpPr txBox="1"/>
          <p:nvPr/>
        </p:nvSpPr>
        <p:spPr>
          <a:xfrm>
            <a:off x="11042889" y="1072449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0EAE37-32E9-C60E-87E7-FC9FB9B88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5810" y="26722"/>
            <a:ext cx="945328" cy="100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9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1570</Words>
  <Application>Microsoft Office PowerPoint</Application>
  <PresentationFormat>Widescreen</PresentationFormat>
  <Paragraphs>369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docs-Century Gothic</vt:lpstr>
      <vt:lpstr>Dreaming Outloud Pro</vt:lpstr>
      <vt:lpstr>Dreaming Outloud Script Pro</vt:lpstr>
      <vt:lpstr>Modern Love</vt:lpstr>
      <vt:lpstr>Office Theme</vt:lpstr>
      <vt:lpstr>Describing me and others </vt:lpstr>
      <vt:lpstr>Follow up 1 </vt:lpstr>
      <vt:lpstr>Follow up 2: </vt:lpstr>
      <vt:lpstr>Follow up 2:</vt:lpstr>
      <vt:lpstr>Follow up 3</vt:lpstr>
      <vt:lpstr>Follow up 3</vt:lpstr>
      <vt:lpstr>Follow up 3</vt:lpstr>
      <vt:lpstr>Follow up 3</vt:lpstr>
      <vt:lpstr>Follow up 3</vt:lpstr>
      <vt:lpstr>Follow up 3</vt:lpstr>
      <vt:lpstr>Follow up 3</vt:lpstr>
      <vt:lpstr>Follow up 3</vt:lpstr>
      <vt:lpstr>Follow up 4</vt:lpstr>
      <vt:lpstr>Follow up 5: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Paula Vázquez-Valero</cp:lastModifiedBy>
  <cp:revision>47</cp:revision>
  <dcterms:created xsi:type="dcterms:W3CDTF">2021-06-12T06:20:35Z</dcterms:created>
  <dcterms:modified xsi:type="dcterms:W3CDTF">2023-07-01T18:59:11Z</dcterms:modified>
</cp:coreProperties>
</file>