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300" r:id="rId3"/>
    <p:sldId id="359" r:id="rId4"/>
    <p:sldId id="360" r:id="rId5"/>
    <p:sldId id="363" r:id="rId6"/>
    <p:sldId id="298" r:id="rId7"/>
    <p:sldId id="361" r:id="rId8"/>
    <p:sldId id="362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1A274-9A00-486B-96D7-DEDC339D7192}" v="3" dt="2023-06-30T14:38:39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53061" autoAdjust="0"/>
  </p:normalViewPr>
  <p:slideViewPr>
    <p:cSldViewPr snapToGrid="0">
      <p:cViewPr varScale="1">
        <p:scale>
          <a:sx n="57" d="100"/>
          <a:sy n="57" d="100"/>
        </p:scale>
        <p:origin x="18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E621A274-9A00-486B-96D7-DEDC339D7192}"/>
    <pc:docChg chg="modSld">
      <pc:chgData name="Paula Vázquez-Valero" userId="3a0e46d7-2099-40af-a155-aa45b68bfff3" providerId="ADAL" clId="{E621A274-9A00-486B-96D7-DEDC339D7192}" dt="2023-06-30T14:38:39.344" v="5" actId="20577"/>
      <pc:docMkLst>
        <pc:docMk/>
      </pc:docMkLst>
      <pc:sldChg chg="modSp mod">
        <pc:chgData name="Paula Vázquez-Valero" userId="3a0e46d7-2099-40af-a155-aa45b68bfff3" providerId="ADAL" clId="{E621A274-9A00-486B-96D7-DEDC339D7192}" dt="2023-06-30T14:38:39.344" v="5" actId="20577"/>
        <pc:sldMkLst>
          <pc:docMk/>
          <pc:sldMk cId="316236339" sldId="363"/>
        </pc:sldMkLst>
        <pc:spChg chg="mod">
          <ac:chgData name="Paula Vázquez-Valero" userId="3a0e46d7-2099-40af-a155-aa45b68bfff3" providerId="ADAL" clId="{E621A274-9A00-486B-96D7-DEDC339D7192}" dt="2023-06-30T14:38:39.344" v="5" actId="20577"/>
          <ac:spMkLst>
            <pc:docMk/>
            <pc:sldMk cId="316236339" sldId="363"/>
            <ac:spMk id="31" creationId="{7F5D0DBF-249F-4FBD-9BC7-0F74F6EE13A7}"/>
          </ac:spMkLst>
        </pc:spChg>
        <pc:spChg chg="mod">
          <ac:chgData name="Paula Vázquez-Valero" userId="3a0e46d7-2099-40af-a155-aa45b68bfff3" providerId="ADAL" clId="{E621A274-9A00-486B-96D7-DEDC339D7192}" dt="2023-06-30T14:38:27.558" v="2" actId="20577"/>
          <ac:spMkLst>
            <pc:docMk/>
            <pc:sldMk cId="316236339" sldId="363"/>
            <ac:spMk id="64" creationId="{4B136449-5CE1-4036-97F6-1BED4DB3B8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new vocabulary: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elegante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[2742] </a:t>
            </a: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feliz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[908] 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triste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[1371] </a:t>
            </a: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dónde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 [161] + revisiting week 2-4 adjectives</a:t>
            </a:r>
            <a:endParaRPr lang="es-ES" sz="1200" b="0" i="0" u="none" strike="noStrike" dirty="0">
              <a:solidFill>
                <a:srgbClr val="002060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800" i="1" dirty="0">
                <a:latin typeface="Calibri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(2nd ed.). Routledge: London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formally introduce yes / no questions = raising intonation to form questions.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F5CB3E-F697-4EF5-82C2-431E736C45DD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</a:t>
            </a:r>
            <a:r>
              <a:rPr lang="en-GB" dirty="0"/>
              <a:t>: 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questions and statements by paying attention to raised intonation.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0" indent="0">
              <a:buNone/>
            </a:pPr>
            <a:r>
              <a:rPr lang="en-GB" b="0" dirty="0"/>
              <a:t>1. </a:t>
            </a:r>
            <a:r>
              <a:rPr lang="en-GB" dirty="0"/>
              <a:t>Read the title and instructions.</a:t>
            </a:r>
          </a:p>
          <a:p>
            <a:pPr marL="0" indent="0">
              <a:buNone/>
            </a:pPr>
            <a:r>
              <a:rPr lang="en-GB" baseline="0" dirty="0"/>
              <a:t>2. Click to trigger the Spanish instructions. </a:t>
            </a:r>
            <a:r>
              <a:rPr lang="en-GB" b="1" baseline="0" dirty="0"/>
              <a:t>(</a:t>
            </a:r>
            <a:r>
              <a:rPr lang="en-GB" b="1" dirty="0"/>
              <a:t>!) </a:t>
            </a:r>
            <a:r>
              <a:rPr lang="en-GB" dirty="0"/>
              <a:t>Remind pupils that when giving a statement,</a:t>
            </a:r>
            <a:r>
              <a:rPr lang="en-GB" baseline="0" dirty="0"/>
              <a:t> the intonation will be flat and when asking a question they will hear a raised intonation.</a:t>
            </a:r>
          </a:p>
          <a:p>
            <a:pPr marL="0" indent="0">
              <a:buNone/>
            </a:pPr>
            <a:r>
              <a:rPr lang="en-GB" baseline="0" dirty="0"/>
              <a:t>4. pupils could be asked to write what they hear during the second listening. The challenge icon appears on second click. </a:t>
            </a:r>
          </a:p>
          <a:p>
            <a:pPr marL="0" indent="0">
              <a:buNone/>
            </a:pPr>
            <a:r>
              <a:rPr lang="en-GB" b="0" baseline="0" dirty="0"/>
              <a:t>5. Answers are animated – first click brings up the tick and second click brings up what was said.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baseline="0" dirty="0"/>
              <a:t>Transcript</a:t>
            </a:r>
            <a:endParaRPr lang="en-GB" b="1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feliz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elegante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serio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tranquila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triste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nerviosa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67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adjective agreement.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pupils Sofía is receiving messages from and about different friends.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tell you if the message could be from or about Quique (a boy), </a:t>
            </a:r>
            <a:r>
              <a:rPr lang="en-GB" dirty="0" err="1"/>
              <a:t>Ángela</a:t>
            </a:r>
            <a:r>
              <a:rPr lang="en-GB" dirty="0"/>
              <a:t> (girl) or either of them.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2 –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8-10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use raised intonation and adjectival agreement in oral production to guess their partner’s characters.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Read the title in Spanish and click to bring a brief explanation of the instructions.</a:t>
            </a:r>
          </a:p>
          <a:p>
            <a:pPr>
              <a:buAutoNum type="arabicPeriod"/>
            </a:pPr>
            <a:r>
              <a:rPr lang="en-GB" baseline="0" dirty="0"/>
              <a:t>Tell pupils they are going to work in pairs. Partners </a:t>
            </a:r>
            <a:r>
              <a:rPr lang="en-GB" dirty="0"/>
              <a:t>take it in turns</a:t>
            </a:r>
            <a:r>
              <a:rPr lang="en-GB" baseline="0" dirty="0"/>
              <a:t> to ask yes/no questions to try to figure out the other player’s character. The partner guessing needs to use </a:t>
            </a:r>
            <a:r>
              <a:rPr lang="en-GB" b="1" baseline="0" dirty="0"/>
              <a:t>raised question intonation </a:t>
            </a:r>
            <a:r>
              <a:rPr lang="en-GB" baseline="0" dirty="0"/>
              <a:t>and the </a:t>
            </a:r>
            <a:r>
              <a:rPr lang="en-GB" b="1" baseline="0" dirty="0"/>
              <a:t>correct adjectival agreement </a:t>
            </a:r>
            <a:r>
              <a:rPr lang="en-GB" baseline="0" dirty="0"/>
              <a:t>to narrow down their options correctly! Explain this to the pupils - they have to pronounce the adjective correctly, with the correct ending, otherwise their partner cannot guess who they are.</a:t>
            </a:r>
          </a:p>
          <a:p>
            <a:pPr>
              <a:buAutoNum type="arabicPeriod"/>
            </a:pPr>
            <a:r>
              <a:rPr lang="en-GB" baseline="0" dirty="0"/>
              <a:t>Click x2 to bring the speech bubbles to make sure pupils are clear about what the exchange should look like (¿Estás ..? / </a:t>
            </a:r>
            <a:r>
              <a:rPr lang="en-GB" baseline="0" dirty="0" err="1"/>
              <a:t>Sí</a:t>
            </a:r>
            <a:r>
              <a:rPr lang="en-GB" baseline="0" dirty="0"/>
              <a:t> / No).</a:t>
            </a:r>
          </a:p>
          <a:p>
            <a:pPr>
              <a:buAutoNum type="arabicPeriod"/>
            </a:pPr>
            <a:r>
              <a:rPr lang="en-GB" baseline="0" dirty="0"/>
              <a:t>Click x2 to model an example of how correct adjective ending is key for the task. – read the speech bubbles (“¿</a:t>
            </a:r>
            <a:r>
              <a:rPr lang="en-GB" baseline="0" dirty="0" err="1"/>
              <a:t>Estás</a:t>
            </a:r>
            <a:r>
              <a:rPr lang="en-GB" baseline="0" dirty="0"/>
              <a:t> </a:t>
            </a:r>
            <a:r>
              <a:rPr lang="en-GB" baseline="0" dirty="0" err="1"/>
              <a:t>cansada</a:t>
            </a:r>
            <a:r>
              <a:rPr lang="en-GB" baseline="0" dirty="0"/>
              <a:t>?” / ¡No!). Show pupils on the board how that means </a:t>
            </a:r>
            <a:r>
              <a:rPr lang="en-GB" b="1" baseline="0" dirty="0" err="1"/>
              <a:t>Ángela</a:t>
            </a:r>
            <a:r>
              <a:rPr lang="en-GB" baseline="0" dirty="0"/>
              <a:t> is not the secret character &amp; click to bring X shape to cover her. Click x2 to trigger the next question now with the adjective in the male form. The response is “Yes” so we now know it’s “Paco”.</a:t>
            </a:r>
          </a:p>
          <a:p>
            <a:r>
              <a:rPr lang="en-GB" baseline="0" dirty="0"/>
              <a:t>2. Teachers can model another round with the whole class (getting pupils to ask the questions) before getting them started in pairs.</a:t>
            </a:r>
          </a:p>
          <a:p>
            <a:endParaRPr lang="en-GB" baseline="0" dirty="0"/>
          </a:p>
          <a:p>
            <a:r>
              <a:rPr lang="en-GB" baseline="0" dirty="0"/>
              <a:t>3. Give pupils 30 seconds to write down 4 names (mixture of male/female). Click on “</a:t>
            </a:r>
            <a:r>
              <a:rPr lang="en-GB" baseline="0" dirty="0" err="1"/>
              <a:t>Inicio</a:t>
            </a:r>
            <a:r>
              <a:rPr lang="en-GB" baseline="0" dirty="0"/>
              <a:t>” to trigger timer. </a:t>
            </a:r>
          </a:p>
          <a:p>
            <a:endParaRPr lang="en-GB" baseline="0" dirty="0"/>
          </a:p>
          <a:p>
            <a:r>
              <a:rPr lang="en-GB" baseline="0" dirty="0"/>
              <a:t>4. The aim is to work with your partner, to identify all 8 people as quickly as possible.</a:t>
            </a:r>
          </a:p>
          <a:p>
            <a:endParaRPr lang="en-GB" b="1" baseline="0" dirty="0"/>
          </a:p>
          <a:p>
            <a:r>
              <a:rPr lang="en-GB" b="1" baseline="0" dirty="0"/>
              <a:t>NB. </a:t>
            </a:r>
            <a:r>
              <a:rPr lang="en-GB" b="0" baseline="0" dirty="0"/>
              <a:t>Print the template slide (slide 20) in A5 so that pupils can cross out as they play. 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aseline="0" dirty="0"/>
              <a:t>At the end of the game, point out to them that grammar features (in this case </a:t>
            </a:r>
            <a:r>
              <a:rPr lang="en-GB" baseline="0" dirty="0" err="1"/>
              <a:t>masc</a:t>
            </a:r>
            <a:r>
              <a:rPr lang="en-GB" baseline="0" dirty="0"/>
              <a:t>/fem adjective endings) often help us to pinpoint the correct meaning more quickly, but not always!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u="sng" baseline="0" dirty="0"/>
              <a:t>Adjectives used in the task:</a:t>
            </a:r>
          </a:p>
          <a:p>
            <a:pPr marL="0" indent="0">
              <a:buNone/>
            </a:pPr>
            <a:r>
              <a:rPr lang="en-GB" baseline="0" dirty="0"/>
              <a:t>regular </a:t>
            </a:r>
            <a:r>
              <a:rPr lang="en-GB" b="1" baseline="0" dirty="0"/>
              <a:t>a/o</a:t>
            </a:r>
            <a:r>
              <a:rPr lang="en-GB" baseline="0" dirty="0"/>
              <a:t>: </a:t>
            </a:r>
            <a:r>
              <a:rPr lang="en-GB" baseline="0" dirty="0" err="1"/>
              <a:t>cansado</a:t>
            </a:r>
            <a:r>
              <a:rPr lang="en-GB" baseline="0" dirty="0"/>
              <a:t>, </a:t>
            </a:r>
            <a:r>
              <a:rPr lang="en-GB" baseline="0" dirty="0" err="1"/>
              <a:t>rápido</a:t>
            </a:r>
            <a:r>
              <a:rPr lang="en-GB" baseline="0" dirty="0"/>
              <a:t>, lento, </a:t>
            </a:r>
            <a:r>
              <a:rPr lang="en-GB" baseline="0" dirty="0" err="1"/>
              <a:t>nervioso</a:t>
            </a:r>
            <a:r>
              <a:rPr lang="en-GB" baseline="0" dirty="0"/>
              <a:t>, serio, </a:t>
            </a:r>
            <a:r>
              <a:rPr lang="en-GB" baseline="0" dirty="0" err="1"/>
              <a:t>tranquilo</a:t>
            </a: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Regular</a:t>
            </a:r>
            <a:r>
              <a:rPr lang="en-GB" b="1" baseline="0" dirty="0"/>
              <a:t> e/z</a:t>
            </a:r>
            <a:r>
              <a:rPr lang="en-GB" baseline="0" dirty="0"/>
              <a:t>: triste, </a:t>
            </a:r>
            <a:r>
              <a:rPr lang="en-GB" baseline="0" dirty="0" err="1"/>
              <a:t>feliz</a:t>
            </a:r>
            <a:r>
              <a:rPr lang="en-GB" baseline="0" dirty="0"/>
              <a:t>, </a:t>
            </a:r>
            <a:r>
              <a:rPr lang="en-GB" baseline="0" dirty="0" err="1"/>
              <a:t>elegante</a:t>
            </a:r>
            <a:r>
              <a:rPr lang="en-GB" b="1" dirty="0" err="1"/>
              <a:t>Timing</a:t>
            </a:r>
            <a:r>
              <a:rPr lang="en-GB" b="1" dirty="0"/>
              <a:t>: </a:t>
            </a:r>
            <a:r>
              <a:rPr lang="en-GB" b="0" dirty="0"/>
              <a:t>xxx minutes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Master slide for guess who game. </a:t>
            </a:r>
            <a:r>
              <a:rPr lang="en-GB" b="0" baseline="0" dirty="0"/>
              <a:t>Print the template slide in A5 so that pupils can cross out as they play.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8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1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9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1.svg"/><Relationship Id="rId1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audio" Target="../media/audio8.wav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7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14.wav"/><Relationship Id="rId11" Type="http://schemas.openxmlformats.org/officeDocument/2006/relationships/image" Target="../media/image24.png"/><Relationship Id="rId5" Type="http://schemas.openxmlformats.org/officeDocument/2006/relationships/audio" Target="../media/audio13.wav"/><Relationship Id="rId10" Type="http://schemas.openxmlformats.org/officeDocument/2006/relationships/image" Target="../media/image23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gif"/><Relationship Id="rId11" Type="http://schemas.openxmlformats.org/officeDocument/2006/relationships/image" Target="../media/image17.gi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audio" Target="../media/audio28.wav"/><Relationship Id="rId18" Type="http://schemas.openxmlformats.org/officeDocument/2006/relationships/audio" Target="../media/audio33.wav"/><Relationship Id="rId26" Type="http://schemas.openxmlformats.org/officeDocument/2006/relationships/image" Target="../media/image7.png"/><Relationship Id="rId3" Type="http://schemas.openxmlformats.org/officeDocument/2006/relationships/audio" Target="../media/audio18.wav"/><Relationship Id="rId21" Type="http://schemas.openxmlformats.org/officeDocument/2006/relationships/audio" Target="../media/audio36.wav"/><Relationship Id="rId7" Type="http://schemas.openxmlformats.org/officeDocument/2006/relationships/audio" Target="../media/audio22.wav"/><Relationship Id="rId12" Type="http://schemas.openxmlformats.org/officeDocument/2006/relationships/audio" Target="../media/audio27.wav"/><Relationship Id="rId17" Type="http://schemas.openxmlformats.org/officeDocument/2006/relationships/audio" Target="../media/audio32.wav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31.wav"/><Relationship Id="rId20" Type="http://schemas.openxmlformats.org/officeDocument/2006/relationships/audio" Target="../media/audio35.wav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21.wav"/><Relationship Id="rId11" Type="http://schemas.openxmlformats.org/officeDocument/2006/relationships/audio" Target="../media/audio26.wav"/><Relationship Id="rId24" Type="http://schemas.openxmlformats.org/officeDocument/2006/relationships/image" Target="../media/image8.png"/><Relationship Id="rId5" Type="http://schemas.openxmlformats.org/officeDocument/2006/relationships/audio" Target="../media/audio20.wav"/><Relationship Id="rId15" Type="http://schemas.openxmlformats.org/officeDocument/2006/relationships/audio" Target="../media/audio30.wav"/><Relationship Id="rId23" Type="http://schemas.openxmlformats.org/officeDocument/2006/relationships/audio" Target="../media/audio38.wav"/><Relationship Id="rId28" Type="http://schemas.openxmlformats.org/officeDocument/2006/relationships/image" Target="../media/image2.png"/><Relationship Id="rId10" Type="http://schemas.openxmlformats.org/officeDocument/2006/relationships/audio" Target="../media/audio25.wav"/><Relationship Id="rId19" Type="http://schemas.openxmlformats.org/officeDocument/2006/relationships/audio" Target="../media/audio34.wav"/><Relationship Id="rId4" Type="http://schemas.openxmlformats.org/officeDocument/2006/relationships/audio" Target="../media/audio19.wav"/><Relationship Id="rId9" Type="http://schemas.openxmlformats.org/officeDocument/2006/relationships/audio" Target="../media/audio24.wav"/><Relationship Id="rId14" Type="http://schemas.openxmlformats.org/officeDocument/2006/relationships/audio" Target="../media/audio29.wav"/><Relationship Id="rId22" Type="http://schemas.openxmlformats.org/officeDocument/2006/relationships/audio" Target="../media/audio37.wav"/><Relationship Id="rId27" Type="http://schemas.openxmlformats.org/officeDocument/2006/relationships/image" Target="../media/image9.png"/><Relationship Id="rId30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>
            <a:hlinkClick r:id="" action="ppaction://noaction">
              <a:snd r:embed="rId5" name="t1w1s1_rojo.wav"/>
            </a:hlinkClick>
          </p:cNvPr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" name="Picture 22" descr="Free Bubble Speech vector and picture">
            <a:extLst>
              <a:ext uri="{FF2B5EF4-FFF2-40B4-BE49-F238E27FC236}">
                <a16:creationId xmlns:a16="http://schemas.microsoft.com/office/drawing/2014/main" id="{CEAF7DA3-D0DC-7C9E-A19F-848388B4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9" y="1837867"/>
            <a:ext cx="2833895" cy="1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58FCC-9B42-4A9C-2B44-E462A69CC09B}"/>
              </a:ext>
            </a:extLst>
          </p:cNvPr>
          <p:cNvSpPr txBox="1"/>
          <p:nvPr/>
        </p:nvSpPr>
        <p:spPr>
          <a:xfrm>
            <a:off x="1575977" y="2240693"/>
            <a:ext cx="3288108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E392FE"/>
                </a:solidFill>
                <a:effectLst>
                  <a:glow rad="101600">
                    <a:srgbClr val="E392FE">
                      <a:alpha val="60000"/>
                    </a:srgb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¿Cómo está?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3BE2E8BC-9D2D-3DE1-0737-D99CD8F4A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256" y="3389940"/>
            <a:ext cx="2268324" cy="1469781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9B23572-FA37-CAB6-E0AA-CA44DA82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2435378"/>
            <a:ext cx="1734168" cy="1869359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623F605D-98DD-F0F4-5C7D-539DBBDBC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3925" y="3431800"/>
            <a:ext cx="1395075" cy="1224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07018" y="678531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least15 points?</a:t>
            </a: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47D8A2F0-BC57-40E6-8D26-3D5FCEC3C543}"/>
              </a:ext>
            </a:extLst>
          </p:cNvPr>
          <p:cNvGraphicFramePr>
            <a:graphicFrameLocks noGrp="1"/>
          </p:cNvGraphicFramePr>
          <p:nvPr/>
        </p:nvGraphicFramePr>
        <p:xfrm>
          <a:off x="374281" y="1155665"/>
          <a:ext cx="9810698" cy="5630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4311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contenta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buenos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4311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rápido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4311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9ED2CF6-61CA-41F1-AF26-198E5003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1" y="3140511"/>
            <a:ext cx="1186070" cy="108036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44CDEC1-E5CC-4360-90E4-822391A6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1" y="1278827"/>
            <a:ext cx="1186070" cy="1186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17C1CE-B6A1-4790-8F73-B264A114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4" y="5351053"/>
            <a:ext cx="1162417" cy="11012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0D85FC-4E6D-442D-911C-25AC66363117}"/>
              </a:ext>
            </a:extLst>
          </p:cNvPr>
          <p:cNvSpPr txBox="1"/>
          <p:nvPr/>
        </p:nvSpPr>
        <p:spPr>
          <a:xfrm>
            <a:off x="1541516" y="615990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518D84-B051-4B68-A0EE-798E4A2BC40F}"/>
              </a:ext>
            </a:extLst>
          </p:cNvPr>
          <p:cNvSpPr txBox="1"/>
          <p:nvPr/>
        </p:nvSpPr>
        <p:spPr>
          <a:xfrm>
            <a:off x="1554402" y="364863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8272D-CE00-42E3-9ADE-2089EE4AC646}"/>
              </a:ext>
            </a:extLst>
          </p:cNvPr>
          <p:cNvSpPr txBox="1"/>
          <p:nvPr/>
        </p:nvSpPr>
        <p:spPr>
          <a:xfrm>
            <a:off x="1468980" y="192554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CA84-5A3E-4BE2-B066-6392B19C309F}"/>
              </a:ext>
            </a:extLst>
          </p:cNvPr>
          <p:cNvSpPr txBox="1"/>
          <p:nvPr/>
        </p:nvSpPr>
        <p:spPr>
          <a:xfrm>
            <a:off x="2149209" y="63738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calm (m)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F38E5C-6BC5-495B-9AAB-EDE689F374CD}"/>
              </a:ext>
            </a:extLst>
          </p:cNvPr>
          <p:cNvSpPr txBox="1"/>
          <p:nvPr/>
        </p:nvSpPr>
        <p:spPr>
          <a:xfrm>
            <a:off x="4563674" y="63738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7BCCF6-3DA7-4CDB-83BE-B049798E66A8}"/>
              </a:ext>
            </a:extLst>
          </p:cNvPr>
          <p:cNvSpPr txBox="1"/>
          <p:nvPr/>
        </p:nvSpPr>
        <p:spPr>
          <a:xfrm>
            <a:off x="7507524" y="637859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B7439-AE6A-4B54-88AB-145800DAF6C3}"/>
              </a:ext>
            </a:extLst>
          </p:cNvPr>
          <p:cNvSpPr txBox="1"/>
          <p:nvPr/>
        </p:nvSpPr>
        <p:spPr>
          <a:xfrm>
            <a:off x="2125181" y="5554608"/>
            <a:ext cx="252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 (state)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D1408D-19FB-4448-8B7D-927269C35454}"/>
              </a:ext>
            </a:extLst>
          </p:cNvPr>
          <p:cNvSpPr txBox="1"/>
          <p:nvPr/>
        </p:nvSpPr>
        <p:spPr>
          <a:xfrm>
            <a:off x="4563674" y="55546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923705-4D74-4FF9-B281-60F9FE9DD053}"/>
              </a:ext>
            </a:extLst>
          </p:cNvPr>
          <p:cNvSpPr txBox="1"/>
          <p:nvPr/>
        </p:nvSpPr>
        <p:spPr>
          <a:xfrm>
            <a:off x="7507524" y="55546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slow (f)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AC0E17-D36E-4831-8296-48AD81FFEC40}"/>
              </a:ext>
            </a:extLst>
          </p:cNvPr>
          <p:cNvSpPr txBox="1"/>
          <p:nvPr/>
        </p:nvSpPr>
        <p:spPr>
          <a:xfrm>
            <a:off x="2125182" y="4699523"/>
            <a:ext cx="24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elegant, smart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01247D-1509-436E-ADF3-CA95616FCB99}"/>
              </a:ext>
            </a:extLst>
          </p:cNvPr>
          <p:cNvSpPr txBox="1"/>
          <p:nvPr/>
        </p:nvSpPr>
        <p:spPr>
          <a:xfrm>
            <a:off x="4563673" y="4713686"/>
            <a:ext cx="294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(state)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EBC5DE-A90B-484E-9679-5ACB07084B38}"/>
              </a:ext>
            </a:extLst>
          </p:cNvPr>
          <p:cNvSpPr txBox="1"/>
          <p:nvPr/>
        </p:nvSpPr>
        <p:spPr>
          <a:xfrm>
            <a:off x="7507524" y="467687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92ECB7-55AB-47C0-89BE-DBCFD99B9BDB}"/>
              </a:ext>
            </a:extLst>
          </p:cNvPr>
          <p:cNvSpPr txBox="1"/>
          <p:nvPr/>
        </p:nvSpPr>
        <p:spPr>
          <a:xfrm>
            <a:off x="2125182" y="385653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7566AC-C611-49CF-B862-8E151F651648}"/>
              </a:ext>
            </a:extLst>
          </p:cNvPr>
          <p:cNvSpPr txBox="1"/>
          <p:nvPr/>
        </p:nvSpPr>
        <p:spPr>
          <a:xfrm>
            <a:off x="4475749" y="38339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130840-4677-4659-AEA2-A260B5608392}"/>
              </a:ext>
            </a:extLst>
          </p:cNvPr>
          <p:cNvSpPr txBox="1"/>
          <p:nvPr/>
        </p:nvSpPr>
        <p:spPr>
          <a:xfrm>
            <a:off x="7507524" y="38339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fast (m)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3832AF-BB94-4BAF-B9A0-8080031D1170}"/>
              </a:ext>
            </a:extLst>
          </p:cNvPr>
          <p:cNvSpPr txBox="1"/>
          <p:nvPr/>
        </p:nvSpPr>
        <p:spPr>
          <a:xfrm>
            <a:off x="2149209" y="319234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class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6B8474-928B-4A3A-9A89-77D7A0244555}"/>
              </a:ext>
            </a:extLst>
          </p:cNvPr>
          <p:cNvSpPr txBox="1"/>
          <p:nvPr/>
        </p:nvSpPr>
        <p:spPr>
          <a:xfrm>
            <a:off x="4519558" y="316241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slow (m)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8E3192-A71B-436C-BD8C-2CE6E4D63E7C}"/>
              </a:ext>
            </a:extLst>
          </p:cNvPr>
          <p:cNvSpPr txBox="1"/>
          <p:nvPr/>
        </p:nvSpPr>
        <p:spPr>
          <a:xfrm>
            <a:off x="7507524" y="316241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curious (f)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48D21E-F4F0-4957-82A3-2817A9466B21}"/>
              </a:ext>
            </a:extLst>
          </p:cNvPr>
          <p:cNvSpPr txBox="1"/>
          <p:nvPr/>
        </p:nvSpPr>
        <p:spPr>
          <a:xfrm>
            <a:off x="2116542" y="2318532"/>
            <a:ext cx="24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morning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7EA2E-C2AF-4B02-9359-3CC780B83FD2}"/>
              </a:ext>
            </a:extLst>
          </p:cNvPr>
          <p:cNvSpPr txBox="1"/>
          <p:nvPr/>
        </p:nvSpPr>
        <p:spPr>
          <a:xfrm>
            <a:off x="4563674" y="23185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56DC8D-6897-4261-AF42-5A5DB735FDFC}"/>
              </a:ext>
            </a:extLst>
          </p:cNvPr>
          <p:cNvSpPr txBox="1"/>
          <p:nvPr/>
        </p:nvSpPr>
        <p:spPr>
          <a:xfrm>
            <a:off x="7507523" y="2318532"/>
            <a:ext cx="271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afternoon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2149209" y="153093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(state)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30ED8B-8765-4D21-B347-ABF8F9DFEF9D}"/>
              </a:ext>
            </a:extLst>
          </p:cNvPr>
          <p:cNvSpPr txBox="1"/>
          <p:nvPr/>
        </p:nvSpPr>
        <p:spPr>
          <a:xfrm>
            <a:off x="4519558" y="153093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F67B36-EABC-4D75-ABAB-BB4A4CF3BD57}"/>
              </a:ext>
            </a:extLst>
          </p:cNvPr>
          <p:cNvSpPr txBox="1"/>
          <p:nvPr/>
        </p:nvSpPr>
        <p:spPr>
          <a:xfrm>
            <a:off x="7507524" y="151652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 (f)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320639C-EDAF-5A9D-BDC0-7364ECE811CB}"/>
              </a:ext>
            </a:extLst>
          </p:cNvPr>
          <p:cNvSpPr txBox="1">
            <a:spLocks/>
          </p:cNvSpPr>
          <p:nvPr/>
        </p:nvSpPr>
        <p:spPr>
          <a:xfrm>
            <a:off x="9125780" y="311351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" name="Picture 2" descr="Brain, Idea, Think, Creativity">
            <a:extLst>
              <a:ext uri="{FF2B5EF4-FFF2-40B4-BE49-F238E27FC236}">
                <a16:creationId xmlns:a16="http://schemas.microsoft.com/office/drawing/2014/main" id="{B65F8A57-130D-19FD-EA46-09CA7AD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970011" y="164878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78339A-207B-862C-AD25-07183F86AA4E}"/>
              </a:ext>
            </a:extLst>
          </p:cNvPr>
          <p:cNvGrpSpPr/>
          <p:nvPr/>
        </p:nvGrpSpPr>
        <p:grpSpPr>
          <a:xfrm>
            <a:off x="11467087" y="67733"/>
            <a:ext cx="663964" cy="400110"/>
            <a:chOff x="9144953" y="1815321"/>
            <a:chExt cx="892964" cy="522707"/>
          </a:xfrm>
        </p:grpSpPr>
        <p:pic>
          <p:nvPicPr>
            <p:cNvPr id="7" name="Picture 22" descr="Free Bubble Speech vector and picture">
              <a:extLst>
                <a:ext uri="{FF2B5EF4-FFF2-40B4-BE49-F238E27FC236}">
                  <a16:creationId xmlns:a16="http://schemas.microsoft.com/office/drawing/2014/main" id="{AC31B0D7-A357-869B-5653-EA303A4A6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5E67D-96B3-2D0F-4A9C-B9BFB840CEDB}"/>
                </a:ext>
              </a:extLst>
            </p:cNvPr>
            <p:cNvSpPr txBox="1"/>
            <p:nvPr/>
          </p:nvSpPr>
          <p:spPr>
            <a:xfrm>
              <a:off x="9144953" y="1855140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03027BA9-97B8-48CF-4C56-FD4603BA8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5165" y="-78229"/>
            <a:ext cx="914400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A76B9EA-1424-F8D5-E56C-B15B39160F10}"/>
              </a:ext>
            </a:extLst>
          </p:cNvPr>
          <p:cNvSpPr/>
          <p:nvPr/>
        </p:nvSpPr>
        <p:spPr>
          <a:xfrm>
            <a:off x="4227755" y="148805"/>
            <a:ext cx="4119939" cy="53385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inglés 📝.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D2C20-C90F-4EAB-8676-DA8387D2B95D}"/>
              </a:ext>
            </a:extLst>
          </p:cNvPr>
          <p:cNvSpPr txBox="1"/>
          <p:nvPr/>
        </p:nvSpPr>
        <p:spPr>
          <a:xfrm>
            <a:off x="259605" y="1344720"/>
            <a:ext cx="10179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Remember!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 Spanish, change a statement into a question by raising your voice at the end:</a:t>
            </a:r>
          </a:p>
        </p:txBody>
      </p:sp>
      <p:sp>
        <p:nvSpPr>
          <p:cNvPr id="31" name="Google Shape;168;p8">
            <a:extLst>
              <a:ext uri="{FF2B5EF4-FFF2-40B4-BE49-F238E27FC236}">
                <a16:creationId xmlns:a16="http://schemas.microsoft.com/office/drawing/2014/main" id="{4CF6F7CA-E8A9-41E1-B0AF-FE332B0EB143}"/>
              </a:ext>
            </a:extLst>
          </p:cNvPr>
          <p:cNvSpPr txBox="1"/>
          <p:nvPr/>
        </p:nvSpPr>
        <p:spPr>
          <a:xfrm>
            <a:off x="136794" y="706745"/>
            <a:ext cx="103563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Yes/no questions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170;p8" descr="Jigsaw, Puzzle, Piece, Game, Concept, Solution">
            <a:extLst>
              <a:ext uri="{FF2B5EF4-FFF2-40B4-BE49-F238E27FC236}">
                <a16:creationId xmlns:a16="http://schemas.microsoft.com/office/drawing/2014/main" id="{C928FC22-486F-4FEB-BCCF-DDB83A7FB0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7462813A-9DE1-498E-A7AE-1AEE2AD9A152}"/>
              </a:ext>
            </a:extLst>
          </p:cNvPr>
          <p:cNvSpPr txBox="1"/>
          <p:nvPr/>
        </p:nvSpPr>
        <p:spPr>
          <a:xfrm>
            <a:off x="5349150" y="3272735"/>
            <a:ext cx="5190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sad.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72;p8">
            <a:extLst>
              <a:ext uri="{FF2B5EF4-FFF2-40B4-BE49-F238E27FC236}">
                <a16:creationId xmlns:a16="http://schemas.microsoft.com/office/drawing/2014/main" id="{F2BC22D8-9A3B-4DF3-ABCE-865468DEB3CF}"/>
              </a:ext>
            </a:extLst>
          </p:cNvPr>
          <p:cNvSpPr txBox="1"/>
          <p:nvPr/>
        </p:nvSpPr>
        <p:spPr>
          <a:xfrm>
            <a:off x="791270" y="3328641"/>
            <a:ext cx="3657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triste.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2;p8">
            <a:extLst>
              <a:ext uri="{FF2B5EF4-FFF2-40B4-BE49-F238E27FC236}">
                <a16:creationId xmlns:a16="http://schemas.microsoft.com/office/drawing/2014/main" id="{833901AB-84EA-48D2-8E53-F5D395DAC34A}"/>
              </a:ext>
            </a:extLst>
          </p:cNvPr>
          <p:cNvSpPr txBox="1"/>
          <p:nvPr/>
        </p:nvSpPr>
        <p:spPr>
          <a:xfrm>
            <a:off x="5211003" y="5510366"/>
            <a:ext cx="44582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 sad?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ECE20974-9F51-48BC-B23C-A5C85FC84569}"/>
              </a:ext>
            </a:extLst>
          </p:cNvPr>
          <p:cNvSpPr txBox="1"/>
          <p:nvPr/>
        </p:nvSpPr>
        <p:spPr>
          <a:xfrm>
            <a:off x="547351" y="5467679"/>
            <a:ext cx="45524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 triste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E5A44D-3F8F-4865-8E95-FE2E32C8E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99" y="2765064"/>
            <a:ext cx="716566" cy="11328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A8DEBC-FF9E-405D-963A-D82FCECA5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0" y="5183641"/>
            <a:ext cx="564296" cy="78311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B3E3C5-0F46-4CBF-9853-C6B3B74997AE}"/>
              </a:ext>
            </a:extLst>
          </p:cNvPr>
          <p:cNvSpPr/>
          <p:nvPr/>
        </p:nvSpPr>
        <p:spPr>
          <a:xfrm>
            <a:off x="3752047" y="3241938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9F75DF-CA24-4117-9CE4-F0DDFCDC2F97}"/>
              </a:ext>
            </a:extLst>
          </p:cNvPr>
          <p:cNvSpPr/>
          <p:nvPr/>
        </p:nvSpPr>
        <p:spPr>
          <a:xfrm>
            <a:off x="3743791" y="5436881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4D76A5C-C2B6-4B36-87A0-4586F6653348}"/>
              </a:ext>
            </a:extLst>
          </p:cNvPr>
          <p:cNvSpPr/>
          <p:nvPr/>
        </p:nvSpPr>
        <p:spPr>
          <a:xfrm>
            <a:off x="7944338" y="3272765"/>
            <a:ext cx="3657734" cy="1910876"/>
          </a:xfrm>
          <a:prstGeom prst="wedgeRoundRectCallout">
            <a:avLst>
              <a:gd name="adj1" fmla="val -40306"/>
              <a:gd name="adj2" fmla="val 7917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⚠ Spanish uses two question marks – the one at the front is upside down!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67B5F-3B19-4376-92B3-A2A61FC5EC78}"/>
              </a:ext>
            </a:extLst>
          </p:cNvPr>
          <p:cNvSpPr txBox="1"/>
          <p:nvPr/>
        </p:nvSpPr>
        <p:spPr>
          <a:xfrm>
            <a:off x="223287" y="2575815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Statement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F6FA0-95D4-4AE8-8669-8AF18BD53308}"/>
              </a:ext>
            </a:extLst>
          </p:cNvPr>
          <p:cNvSpPr txBox="1"/>
          <p:nvPr/>
        </p:nvSpPr>
        <p:spPr>
          <a:xfrm>
            <a:off x="136794" y="4493286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Question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4F9DDD-E7B4-4499-AE91-56C95C4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17" name="Google Shape;119;p1">
            <a:extLst>
              <a:ext uri="{FF2B5EF4-FFF2-40B4-BE49-F238E27FC236}">
                <a16:creationId xmlns:a16="http://schemas.microsoft.com/office/drawing/2014/main" id="{891B07AD-151F-443D-B956-BEEAE8F998D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6_estas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7_Qestas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8" grpId="0"/>
      <p:bldP spid="39" grpId="0"/>
      <p:bldP spid="24" grpId="0" animBg="1"/>
      <p:bldP spid="26" grpId="0" animBg="1"/>
      <p:bldP spid="36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D171E6-C435-4AC2-A935-DF562AEAE998}"/>
              </a:ext>
            </a:extLst>
          </p:cNvPr>
          <p:cNvGraphicFramePr>
            <a:graphicFrameLocks noGrp="1"/>
          </p:cNvGraphicFramePr>
          <p:nvPr/>
        </p:nvGraphicFramePr>
        <p:xfrm>
          <a:off x="1015998" y="2240014"/>
          <a:ext cx="9023948" cy="434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4831">
                  <a:extLst>
                    <a:ext uri="{9D8B030D-6E8A-4147-A177-3AD203B41FA5}">
                      <a16:colId xmlns:a16="http://schemas.microsoft.com/office/drawing/2014/main" val="1107475559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568154920"/>
                    </a:ext>
                  </a:extLst>
                </a:gridCol>
                <a:gridCol w="5401039">
                  <a:extLst>
                    <a:ext uri="{9D8B030D-6E8A-4147-A177-3AD203B41FA5}">
                      <a16:colId xmlns:a16="http://schemas.microsoft.com/office/drawing/2014/main" val="3595100567"/>
                    </a:ext>
                  </a:extLst>
                </a:gridCol>
              </a:tblGrid>
              <a:tr h="93518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[?]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[.]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49083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37329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7994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74005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7196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0781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12164"/>
                  </a:ext>
                </a:extLst>
              </a:tr>
            </a:tbl>
          </a:graphicData>
        </a:graphic>
      </p:graphicFrame>
      <p:sp>
        <p:nvSpPr>
          <p:cNvPr id="11" name="TextBox 3">
            <a:extLst>
              <a:ext uri="{FF2B5EF4-FFF2-40B4-BE49-F238E27FC236}">
                <a16:creationId xmlns:a16="http://schemas.microsoft.com/office/drawing/2014/main" id="{3C2378FB-5256-4DAA-B811-978E456765D0}"/>
              </a:ext>
            </a:extLst>
          </p:cNvPr>
          <p:cNvSpPr txBox="1"/>
          <p:nvPr/>
        </p:nvSpPr>
        <p:spPr>
          <a:xfrm>
            <a:off x="3207704" y="161735"/>
            <a:ext cx="1003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 is playing Guess Who in class.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BCB43F-94FB-43CD-9384-4676D7DBA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8" y="3303660"/>
            <a:ext cx="348418" cy="362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EFF72-F1B8-4B4B-87D0-BF88358A7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59" y="3875550"/>
            <a:ext cx="348418" cy="362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F0273D-04F2-4D7E-A277-E91430E16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0" y="4476707"/>
            <a:ext cx="348418" cy="362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6C8FD-8592-4881-BC37-92865CF8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80" y="4975771"/>
            <a:ext cx="348418" cy="362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B8D775-2A8C-4CE3-8E85-DF79C0D7A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0" y="5563713"/>
            <a:ext cx="348418" cy="362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7DA225-86D6-4320-9D73-B69F02AB4223}"/>
              </a:ext>
            </a:extLst>
          </p:cNvPr>
          <p:cNvSpPr txBox="1"/>
          <p:nvPr/>
        </p:nvSpPr>
        <p:spPr>
          <a:xfrm>
            <a:off x="4799029" y="3177136"/>
            <a:ext cx="30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feliz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A7B72-1866-41F4-8D18-7BC6803AF47F}"/>
              </a:ext>
            </a:extLst>
          </p:cNvPr>
          <p:cNvSpPr txBox="1"/>
          <p:nvPr/>
        </p:nvSpPr>
        <p:spPr>
          <a:xfrm>
            <a:off x="4777955" y="4935503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tranquila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74318-785A-41FE-B61F-B164D39A627C}"/>
              </a:ext>
            </a:extLst>
          </p:cNvPr>
          <p:cNvSpPr txBox="1"/>
          <p:nvPr/>
        </p:nvSpPr>
        <p:spPr>
          <a:xfrm>
            <a:off x="4742493" y="6049456"/>
            <a:ext cx="327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nerviosa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63242-66FB-4E9A-B0CF-10F4F5718415}"/>
              </a:ext>
            </a:extLst>
          </p:cNvPr>
          <p:cNvSpPr txBox="1"/>
          <p:nvPr/>
        </p:nvSpPr>
        <p:spPr>
          <a:xfrm>
            <a:off x="4832611" y="3755871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AF555-BBD8-4EF0-B3B3-EDFF7C035131}"/>
              </a:ext>
            </a:extLst>
          </p:cNvPr>
          <p:cNvSpPr txBox="1"/>
          <p:nvPr/>
        </p:nvSpPr>
        <p:spPr>
          <a:xfrm>
            <a:off x="4806496" y="4330426"/>
            <a:ext cx="251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serio.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8F54C-5B6B-4FA7-BE93-F8A371F882E9}"/>
              </a:ext>
            </a:extLst>
          </p:cNvPr>
          <p:cNvSpPr txBox="1"/>
          <p:nvPr/>
        </p:nvSpPr>
        <p:spPr>
          <a:xfrm>
            <a:off x="4824081" y="54781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triste.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E6CCEF-5200-400D-BEFE-693EAF40E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3" y="6094304"/>
            <a:ext cx="348418" cy="362935"/>
          </a:xfrm>
          <a:prstGeom prst="rect">
            <a:avLst/>
          </a:prstGeom>
        </p:spPr>
      </p:pic>
      <p:sp>
        <p:nvSpPr>
          <p:cNvPr id="24" name="Rectangle: Rounded Corners 23">
            <a:hlinkClick r:id="" action="ppaction://noaction">
              <a:snd r:embed="rId4" name="29_estaelegante.wav"/>
            </a:hlinkClick>
            <a:extLst>
              <a:ext uri="{FF2B5EF4-FFF2-40B4-BE49-F238E27FC236}">
                <a16:creationId xmlns:a16="http://schemas.microsoft.com/office/drawing/2014/main" id="{6B768510-6BF2-4D2F-8E3B-BEC419999465}"/>
              </a:ext>
            </a:extLst>
          </p:cNvPr>
          <p:cNvSpPr/>
          <p:nvPr/>
        </p:nvSpPr>
        <p:spPr>
          <a:xfrm>
            <a:off x="410160" y="3886806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: Rounded Corners 24">
            <a:hlinkClick r:id="" action="ppaction://noaction">
              <a:snd r:embed="rId5" name="28_Qestafeliz.wav"/>
            </a:hlinkClick>
            <a:extLst>
              <a:ext uri="{FF2B5EF4-FFF2-40B4-BE49-F238E27FC236}">
                <a16:creationId xmlns:a16="http://schemas.microsoft.com/office/drawing/2014/main" id="{760F4942-38C5-4C8F-B3EB-6FC311E08847}"/>
              </a:ext>
            </a:extLst>
          </p:cNvPr>
          <p:cNvSpPr/>
          <p:nvPr/>
        </p:nvSpPr>
        <p:spPr>
          <a:xfrm>
            <a:off x="407029" y="3303660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Ej</a:t>
            </a:r>
            <a:endParaRPr lang="en-GB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hlinkClick r:id="" action="ppaction://noaction">
              <a:snd r:embed="rId6" name="31_Qestatranquila.wav"/>
            </a:hlinkClick>
            <a:extLst>
              <a:ext uri="{FF2B5EF4-FFF2-40B4-BE49-F238E27FC236}">
                <a16:creationId xmlns:a16="http://schemas.microsoft.com/office/drawing/2014/main" id="{57B7AF16-CC46-4CAB-A99F-38A3F443AD24}"/>
              </a:ext>
            </a:extLst>
          </p:cNvPr>
          <p:cNvSpPr/>
          <p:nvPr/>
        </p:nvSpPr>
        <p:spPr>
          <a:xfrm>
            <a:off x="388130" y="5048191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7" name="Rectangle: Rounded Corners 26">
            <a:hlinkClick r:id="" action="ppaction://noaction">
              <a:snd r:embed="rId7" name="30_estaserio.wav"/>
            </a:hlinkClick>
            <a:extLst>
              <a:ext uri="{FF2B5EF4-FFF2-40B4-BE49-F238E27FC236}">
                <a16:creationId xmlns:a16="http://schemas.microsoft.com/office/drawing/2014/main" id="{FC0797A9-1A89-47E5-AF5D-1DED62001A06}"/>
              </a:ext>
            </a:extLst>
          </p:cNvPr>
          <p:cNvSpPr/>
          <p:nvPr/>
        </p:nvSpPr>
        <p:spPr>
          <a:xfrm>
            <a:off x="399550" y="4463687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Rectangle: Rounded Corners 28">
            <a:hlinkClick r:id="" action="ppaction://noaction">
              <a:snd r:embed="rId8" name="32_estatriste.wav"/>
            </a:hlinkClick>
            <a:extLst>
              <a:ext uri="{FF2B5EF4-FFF2-40B4-BE49-F238E27FC236}">
                <a16:creationId xmlns:a16="http://schemas.microsoft.com/office/drawing/2014/main" id="{CC6949FC-6C1E-4170-8E24-E04A25C4CA3B}"/>
              </a:ext>
            </a:extLst>
          </p:cNvPr>
          <p:cNvSpPr/>
          <p:nvPr/>
        </p:nvSpPr>
        <p:spPr>
          <a:xfrm>
            <a:off x="392951" y="5623714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1" name="Rectangle: Rounded Corners 30">
            <a:hlinkClick r:id="" action="ppaction://noaction">
              <a:snd r:embed="rId9" name="33_estanerviosa.wav"/>
            </a:hlinkClick>
            <a:extLst>
              <a:ext uri="{FF2B5EF4-FFF2-40B4-BE49-F238E27FC236}">
                <a16:creationId xmlns:a16="http://schemas.microsoft.com/office/drawing/2014/main" id="{BEF6468E-1BA4-4545-A5F9-A282E20C7472}"/>
              </a:ext>
            </a:extLst>
          </p:cNvPr>
          <p:cNvSpPr/>
          <p:nvPr/>
        </p:nvSpPr>
        <p:spPr>
          <a:xfrm>
            <a:off x="383968" y="6208218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" name="Google Shape;222;p10">
            <a:extLst>
              <a:ext uri="{FF2B5EF4-FFF2-40B4-BE49-F238E27FC236}">
                <a16:creationId xmlns:a16="http://schemas.microsoft.com/office/drawing/2014/main" id="{797D8B80-EEE6-0A73-75F1-5E61750ECC5E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E9D4A0-9169-DF34-6D47-C88064AA6D3A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DC9CB5-69C5-137D-7DFE-FD4B08DB8822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5" descr="Free speaker sound loud vector">
              <a:extLst>
                <a:ext uri="{FF2B5EF4-FFF2-40B4-BE49-F238E27FC236}">
                  <a16:creationId xmlns:a16="http://schemas.microsoft.com/office/drawing/2014/main" id="{6FA5D99F-E6AF-E8B3-3CC1-D616D32E3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236AC4-8C67-DEA1-9382-1C4377C3422D}"/>
              </a:ext>
            </a:extLst>
          </p:cNvPr>
          <p:cNvSpPr txBox="1"/>
          <p:nvPr/>
        </p:nvSpPr>
        <p:spPr>
          <a:xfrm>
            <a:off x="163993" y="1049067"/>
            <a:ext cx="6657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Who is talking each time? </a:t>
            </a:r>
            <a:endParaRPr lang="en-GB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CBB79-6214-6AC2-93B0-A0DEC2CE6C07}"/>
              </a:ext>
            </a:extLst>
          </p:cNvPr>
          <p:cNvSpPr txBox="1"/>
          <p:nvPr/>
        </p:nvSpPr>
        <p:spPr>
          <a:xfrm>
            <a:off x="123170" y="607419"/>
            <a:ext cx="940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Her friend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is asking the questions. </a:t>
            </a:r>
            <a:endParaRPr lang="en-GB" sz="2800" dirty="0"/>
          </a:p>
        </p:txBody>
      </p:sp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01B9FDE0-27E7-35E8-1D50-774C5E7C9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9464" y="1501366"/>
            <a:ext cx="914400" cy="914400"/>
          </a:xfrm>
          <a:prstGeom prst="rect">
            <a:avLst/>
          </a:prstGeom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D84634F-D346-77A5-EC25-812FCB202B10}"/>
              </a:ext>
            </a:extLst>
          </p:cNvPr>
          <p:cNvSpPr/>
          <p:nvPr/>
        </p:nvSpPr>
        <p:spPr>
          <a:xfrm>
            <a:off x="1212055" y="1572287"/>
            <a:ext cx="3841176" cy="573620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EF4FD6-8272-65D0-8259-6ADF97E6B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8" y="1673242"/>
            <a:ext cx="348418" cy="362935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3A04F8B-5401-2CEA-F560-77895C2932B3}"/>
              </a:ext>
            </a:extLst>
          </p:cNvPr>
          <p:cNvSpPr/>
          <p:nvPr/>
        </p:nvSpPr>
        <p:spPr>
          <a:xfrm>
            <a:off x="6877594" y="1547697"/>
            <a:ext cx="3841176" cy="573620"/>
          </a:xfrm>
          <a:prstGeom prst="wedgeRoundRectCallout">
            <a:avLst>
              <a:gd name="adj1" fmla="val -9812"/>
              <a:gd name="adj2" fmla="val 100259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la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📝. </a:t>
            </a:r>
          </a:p>
        </p:txBody>
      </p:sp>
      <p:pic>
        <p:nvPicPr>
          <p:cNvPr id="32" name="Picture 31" descr="A cartoon of 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3A207BC8-6704-AECC-1DD3-EDDB60544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166076" y="4457375"/>
            <a:ext cx="1061578" cy="24006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85F403-DFAF-1624-A977-0E7CD7979B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338462">
            <a:off x="9730724" y="3594810"/>
            <a:ext cx="1308905" cy="1003084"/>
          </a:xfrm>
          <a:prstGeom prst="rect">
            <a:avLst/>
          </a:prstGeom>
        </p:spPr>
      </p:pic>
      <p:pic>
        <p:nvPicPr>
          <p:cNvPr id="39" name="Picture 3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55C8FB2-0E92-FD52-6441-DC2DBA4982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45169" y="4598454"/>
            <a:ext cx="1201592" cy="22825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A63D4E-2E8C-07BF-DDEC-B34321C67E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58155" y="3726168"/>
            <a:ext cx="1163782" cy="102463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9D5D828-A9D7-4BE5-A18E-25336C802F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94" y="2289468"/>
            <a:ext cx="818253" cy="8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4B9FA462-392F-4511-9647-F0F265D7374B}"/>
              </a:ext>
            </a:extLst>
          </p:cNvPr>
          <p:cNvSpPr txBox="1"/>
          <p:nvPr/>
        </p:nvSpPr>
        <p:spPr>
          <a:xfrm>
            <a:off x="3992369" y="226471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7A4132-504D-4FD8-9EA9-F95EAA31A3E8}"/>
              </a:ext>
            </a:extLst>
          </p:cNvPr>
          <p:cNvSpPr txBox="1"/>
          <p:nvPr/>
        </p:nvSpPr>
        <p:spPr>
          <a:xfrm>
            <a:off x="4053134" y="438870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06;p9">
            <a:extLst>
              <a:ext uri="{FF2B5EF4-FFF2-40B4-BE49-F238E27FC236}">
                <a16:creationId xmlns:a16="http://schemas.microsoft.com/office/drawing/2014/main" id="{19CBC6A4-7808-48B6-B5E9-CC34199DFFDB}"/>
              </a:ext>
            </a:extLst>
          </p:cNvPr>
          <p:cNvSpPr txBox="1"/>
          <p:nvPr/>
        </p:nvSpPr>
        <p:spPr>
          <a:xfrm>
            <a:off x="11263789" y="941116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A9CEAC-804D-4D38-BE1A-28D62516265D}"/>
              </a:ext>
            </a:extLst>
          </p:cNvPr>
          <p:cNvSpPr txBox="1">
            <a:spLocks/>
          </p:cNvSpPr>
          <p:nvPr/>
        </p:nvSpPr>
        <p:spPr>
          <a:xfrm>
            <a:off x="3040760" y="125354"/>
            <a:ext cx="10515600" cy="52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Sofía sends messages to Rubén.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93FD1-780A-4173-A2DB-E4FD51BC76D0}"/>
              </a:ext>
            </a:extLst>
          </p:cNvPr>
          <p:cNvSpPr txBox="1"/>
          <p:nvPr/>
        </p:nvSpPr>
        <p:spPr>
          <a:xfrm>
            <a:off x="10042192" y="564527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EBF70-63B9-4E53-ADD8-11BD92CA4AC5}"/>
              </a:ext>
            </a:extLst>
          </p:cNvPr>
          <p:cNvSpPr txBox="1"/>
          <p:nvPr/>
        </p:nvSpPr>
        <p:spPr>
          <a:xfrm>
            <a:off x="10039413" y="378201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4D5CA-EFE4-44D1-B307-6B69FBD43918}"/>
              </a:ext>
            </a:extLst>
          </p:cNvPr>
          <p:cNvSpPr txBox="1"/>
          <p:nvPr/>
        </p:nvSpPr>
        <p:spPr>
          <a:xfrm>
            <a:off x="4055913" y="5678501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A949B-32C2-490E-A262-BD2DD6AE5590}"/>
              </a:ext>
            </a:extLst>
          </p:cNvPr>
          <p:cNvSpPr txBox="1"/>
          <p:nvPr/>
        </p:nvSpPr>
        <p:spPr>
          <a:xfrm>
            <a:off x="4053134" y="3753619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05FCDB-30EC-4E38-902E-855D5216B705}"/>
              </a:ext>
            </a:extLst>
          </p:cNvPr>
          <p:cNvSpPr/>
          <p:nvPr/>
        </p:nvSpPr>
        <p:spPr>
          <a:xfrm rot="16200000">
            <a:off x="1512163" y="2413892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43F6E-D929-4D5F-BC33-3669D285A4D8}"/>
              </a:ext>
            </a:extLst>
          </p:cNvPr>
          <p:cNvSpPr/>
          <p:nvPr/>
        </p:nvSpPr>
        <p:spPr>
          <a:xfrm rot="16200000">
            <a:off x="1485522" y="2745850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CFF47A-F218-46AE-AEE9-BDDB17BF4385}"/>
              </a:ext>
            </a:extLst>
          </p:cNvPr>
          <p:cNvSpPr/>
          <p:nvPr/>
        </p:nvSpPr>
        <p:spPr>
          <a:xfrm>
            <a:off x="3569375" y="3891633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E50BD54-276D-4DFC-B661-E5F790AC4425}"/>
              </a:ext>
            </a:extLst>
          </p:cNvPr>
          <p:cNvSpPr/>
          <p:nvPr/>
        </p:nvSpPr>
        <p:spPr>
          <a:xfrm>
            <a:off x="1005230" y="3542908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7931B1-1F53-4835-9045-499D60DDEEA7}"/>
              </a:ext>
            </a:extLst>
          </p:cNvPr>
          <p:cNvSpPr txBox="1"/>
          <p:nvPr/>
        </p:nvSpPr>
        <p:spPr>
          <a:xfrm>
            <a:off x="1005230" y="3705107"/>
            <a:ext cx="23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contenta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2D82C-E573-43A2-805F-17A1E762288B}"/>
              </a:ext>
            </a:extLst>
          </p:cNvPr>
          <p:cNvSpPr txBox="1"/>
          <p:nvPr/>
        </p:nvSpPr>
        <p:spPr>
          <a:xfrm>
            <a:off x="209638" y="3237531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6F8ACA-8FF0-452C-B72C-C1DAFA24AB61}"/>
              </a:ext>
            </a:extLst>
          </p:cNvPr>
          <p:cNvSpPr txBox="1"/>
          <p:nvPr/>
        </p:nvSpPr>
        <p:spPr>
          <a:xfrm>
            <a:off x="4053134" y="3127403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FAB7F-4A84-4B66-BFEC-D4775815DF4D}"/>
              </a:ext>
            </a:extLst>
          </p:cNvPr>
          <p:cNvSpPr txBox="1"/>
          <p:nvPr/>
        </p:nvSpPr>
        <p:spPr>
          <a:xfrm>
            <a:off x="4738074" y="3154980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F10F2B-C83B-4619-A597-5B75607BF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82" y="3058695"/>
            <a:ext cx="498794" cy="5195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E63EE7-F3A7-45A8-B0FE-A4B83CF7757D}"/>
              </a:ext>
            </a:extLst>
          </p:cNvPr>
          <p:cNvSpPr txBox="1"/>
          <p:nvPr/>
        </p:nvSpPr>
        <p:spPr>
          <a:xfrm>
            <a:off x="4738074" y="379006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89BC3C-28E8-43B4-8B27-93F4A84D815F}"/>
              </a:ext>
            </a:extLst>
          </p:cNvPr>
          <p:cNvSpPr/>
          <p:nvPr/>
        </p:nvSpPr>
        <p:spPr>
          <a:xfrm rot="16200000">
            <a:off x="7498442" y="2213962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F2BCD5-1089-4895-86EA-7E0687D92EB4}"/>
              </a:ext>
            </a:extLst>
          </p:cNvPr>
          <p:cNvSpPr/>
          <p:nvPr/>
        </p:nvSpPr>
        <p:spPr>
          <a:xfrm rot="16200000">
            <a:off x="7471801" y="2545920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D210E0-0FE6-4290-B577-A20FB26AE872}"/>
              </a:ext>
            </a:extLst>
          </p:cNvPr>
          <p:cNvSpPr/>
          <p:nvPr/>
        </p:nvSpPr>
        <p:spPr>
          <a:xfrm>
            <a:off x="9555654" y="3691703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D8D8DD4-4785-4D8C-8F18-CE7D343428BC}"/>
              </a:ext>
            </a:extLst>
          </p:cNvPr>
          <p:cNvSpPr/>
          <p:nvPr/>
        </p:nvSpPr>
        <p:spPr>
          <a:xfrm>
            <a:off x="6991509" y="3342978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D0DBF-249F-4FBD-9BC7-0F74F6EE13A7}"/>
              </a:ext>
            </a:extLst>
          </p:cNvPr>
          <p:cNvSpPr txBox="1"/>
          <p:nvPr/>
        </p:nvSpPr>
        <p:spPr>
          <a:xfrm>
            <a:off x="6991509" y="3505177"/>
            <a:ext cx="23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 tranquilo.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52261C-7BE4-4ED6-9AEF-F72FE68995E4}"/>
              </a:ext>
            </a:extLst>
          </p:cNvPr>
          <p:cNvSpPr txBox="1"/>
          <p:nvPr/>
        </p:nvSpPr>
        <p:spPr>
          <a:xfrm>
            <a:off x="6256877" y="3037601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817255-7881-43DE-887D-6848EEC15EA1}"/>
              </a:ext>
            </a:extLst>
          </p:cNvPr>
          <p:cNvSpPr txBox="1"/>
          <p:nvPr/>
        </p:nvSpPr>
        <p:spPr>
          <a:xfrm>
            <a:off x="10039413" y="3146929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FA36CC-A5A4-45AD-88C8-A44FE6DC66B0}"/>
              </a:ext>
            </a:extLst>
          </p:cNvPr>
          <p:cNvSpPr txBox="1"/>
          <p:nvPr/>
        </p:nvSpPr>
        <p:spPr>
          <a:xfrm>
            <a:off x="10724353" y="3174506"/>
            <a:ext cx="1428750" cy="446276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00BD6C-059D-44CB-AD0C-D38B1CABA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85" y="3086488"/>
            <a:ext cx="498794" cy="5195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F7576C7-0729-4B34-B113-D68C71B23835}"/>
              </a:ext>
            </a:extLst>
          </p:cNvPr>
          <p:cNvSpPr txBox="1"/>
          <p:nvPr/>
        </p:nvSpPr>
        <p:spPr>
          <a:xfrm>
            <a:off x="10724353" y="380959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4A7BF58-3A97-441E-8C16-BBC9D673418C}"/>
              </a:ext>
            </a:extLst>
          </p:cNvPr>
          <p:cNvSpPr/>
          <p:nvPr/>
        </p:nvSpPr>
        <p:spPr>
          <a:xfrm rot="16200000">
            <a:off x="1514942" y="4400241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3236B5-4F3F-4948-8109-07C23BCA4069}"/>
              </a:ext>
            </a:extLst>
          </p:cNvPr>
          <p:cNvSpPr/>
          <p:nvPr/>
        </p:nvSpPr>
        <p:spPr>
          <a:xfrm rot="16200000">
            <a:off x="1488301" y="4732199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13A8A8-E3A0-46D0-97FF-CC135287BE23}"/>
              </a:ext>
            </a:extLst>
          </p:cNvPr>
          <p:cNvSpPr/>
          <p:nvPr/>
        </p:nvSpPr>
        <p:spPr>
          <a:xfrm>
            <a:off x="3572154" y="5877982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C424CF2-F6E9-4587-8836-3057783740AC}"/>
              </a:ext>
            </a:extLst>
          </p:cNvPr>
          <p:cNvSpPr/>
          <p:nvPr/>
        </p:nvSpPr>
        <p:spPr>
          <a:xfrm>
            <a:off x="1008009" y="5529257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27CF4D-CCE8-4C51-9C4F-55DD67FACFD3}"/>
              </a:ext>
            </a:extLst>
          </p:cNvPr>
          <p:cNvSpPr txBox="1"/>
          <p:nvPr/>
        </p:nvSpPr>
        <p:spPr>
          <a:xfrm>
            <a:off x="1020468" y="5559289"/>
            <a:ext cx="239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elegante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F49BFB-0F77-42A2-9A4D-0A1BF9F25DED}"/>
              </a:ext>
            </a:extLst>
          </p:cNvPr>
          <p:cNvSpPr txBox="1"/>
          <p:nvPr/>
        </p:nvSpPr>
        <p:spPr>
          <a:xfrm>
            <a:off x="212417" y="5223880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04D41B-D496-49EC-880E-1C9730505639}"/>
              </a:ext>
            </a:extLst>
          </p:cNvPr>
          <p:cNvSpPr txBox="1"/>
          <p:nvPr/>
        </p:nvSpPr>
        <p:spPr>
          <a:xfrm>
            <a:off x="4055913" y="504341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F48D0A-9395-465D-BCEA-B4F94C14B5A1}"/>
              </a:ext>
            </a:extLst>
          </p:cNvPr>
          <p:cNvSpPr txBox="1"/>
          <p:nvPr/>
        </p:nvSpPr>
        <p:spPr>
          <a:xfrm>
            <a:off x="4740853" y="507098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6807404-BD9E-4BC3-AACB-A8124F9E6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83" y="5575272"/>
            <a:ext cx="498794" cy="5195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352E16B-0117-4349-A019-F413FFCDA6A4}"/>
              </a:ext>
            </a:extLst>
          </p:cNvPr>
          <p:cNvSpPr txBox="1"/>
          <p:nvPr/>
        </p:nvSpPr>
        <p:spPr>
          <a:xfrm>
            <a:off x="4738074" y="5688627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C0CAA3B-5B00-48BC-843B-1811BA089D36}"/>
              </a:ext>
            </a:extLst>
          </p:cNvPr>
          <p:cNvSpPr/>
          <p:nvPr/>
        </p:nvSpPr>
        <p:spPr>
          <a:xfrm rot="16200000">
            <a:off x="7501221" y="4077216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C629A8-0B00-4DC9-82AC-4CF0305DF619}"/>
              </a:ext>
            </a:extLst>
          </p:cNvPr>
          <p:cNvSpPr/>
          <p:nvPr/>
        </p:nvSpPr>
        <p:spPr>
          <a:xfrm rot="16200000">
            <a:off x="7474580" y="4409174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1B366D-4FFD-4778-A891-79D424A95010}"/>
              </a:ext>
            </a:extLst>
          </p:cNvPr>
          <p:cNvSpPr/>
          <p:nvPr/>
        </p:nvSpPr>
        <p:spPr>
          <a:xfrm>
            <a:off x="9558433" y="5554957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99E9999D-4C7C-4A10-B8D8-BA036C518275}"/>
              </a:ext>
            </a:extLst>
          </p:cNvPr>
          <p:cNvSpPr/>
          <p:nvPr/>
        </p:nvSpPr>
        <p:spPr>
          <a:xfrm>
            <a:off x="6994288" y="5206232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B58511-B03A-41ED-A869-406D4BD0AA91}"/>
              </a:ext>
            </a:extLst>
          </p:cNvPr>
          <p:cNvSpPr txBox="1"/>
          <p:nvPr/>
        </p:nvSpPr>
        <p:spPr>
          <a:xfrm>
            <a:off x="7029116" y="5249051"/>
            <a:ext cx="239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¿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triste?.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6DA59F-CE9D-4721-9824-8A42F54F0AE9}"/>
              </a:ext>
            </a:extLst>
          </p:cNvPr>
          <p:cNvSpPr txBox="1"/>
          <p:nvPr/>
        </p:nvSpPr>
        <p:spPr>
          <a:xfrm>
            <a:off x="6259656" y="4900855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E81BB5-AF5C-4811-AF42-6FCC4AF2167B}"/>
              </a:ext>
            </a:extLst>
          </p:cNvPr>
          <p:cNvSpPr txBox="1"/>
          <p:nvPr/>
        </p:nvSpPr>
        <p:spPr>
          <a:xfrm>
            <a:off x="10042192" y="5010183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8ECD2B-C7DA-4FE6-86B9-978E9C7863B5}"/>
              </a:ext>
            </a:extLst>
          </p:cNvPr>
          <p:cNvSpPr txBox="1"/>
          <p:nvPr/>
        </p:nvSpPr>
        <p:spPr>
          <a:xfrm>
            <a:off x="10727132" y="5037760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24AD2A1-EC8D-49D3-9376-C336033AD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12" y="4881541"/>
            <a:ext cx="498794" cy="5195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26C93D2-888B-4D46-995C-FE8122ACF737}"/>
              </a:ext>
            </a:extLst>
          </p:cNvPr>
          <p:cNvSpPr txBox="1"/>
          <p:nvPr/>
        </p:nvSpPr>
        <p:spPr>
          <a:xfrm>
            <a:off x="10727132" y="567284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F36742-14EC-4A1D-9AA1-416BBC02240A}"/>
              </a:ext>
            </a:extLst>
          </p:cNvPr>
          <p:cNvSpPr txBox="1"/>
          <p:nvPr/>
        </p:nvSpPr>
        <p:spPr>
          <a:xfrm>
            <a:off x="3992370" y="1602390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9328925-A3A4-41A2-9908-ED82465059E0}"/>
              </a:ext>
            </a:extLst>
          </p:cNvPr>
          <p:cNvSpPr/>
          <p:nvPr/>
        </p:nvSpPr>
        <p:spPr>
          <a:xfrm rot="16200000">
            <a:off x="1470773" y="713498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E7B312-2B1E-48B1-A471-FAF5BA4C88FF}"/>
              </a:ext>
            </a:extLst>
          </p:cNvPr>
          <p:cNvSpPr/>
          <p:nvPr/>
        </p:nvSpPr>
        <p:spPr>
          <a:xfrm rot="16200000">
            <a:off x="1444132" y="1045456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911D2B2-4DCE-42CA-A984-17772D92A198}"/>
              </a:ext>
            </a:extLst>
          </p:cNvPr>
          <p:cNvSpPr/>
          <p:nvPr/>
        </p:nvSpPr>
        <p:spPr>
          <a:xfrm>
            <a:off x="3527985" y="2191239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3C20D76C-1609-4177-A385-AD32BBAE79B9}"/>
              </a:ext>
            </a:extLst>
          </p:cNvPr>
          <p:cNvSpPr/>
          <p:nvPr/>
        </p:nvSpPr>
        <p:spPr>
          <a:xfrm>
            <a:off x="963840" y="1842514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136449-5CE1-4036-97F6-1BED4DB3B841}"/>
              </a:ext>
            </a:extLst>
          </p:cNvPr>
          <p:cNvSpPr txBox="1"/>
          <p:nvPr/>
        </p:nvSpPr>
        <p:spPr>
          <a:xfrm>
            <a:off x="1152997" y="2004713"/>
            <a:ext cx="220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feliz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E93279-D493-4170-A5F0-3CD0C4D26F76}"/>
              </a:ext>
            </a:extLst>
          </p:cNvPr>
          <p:cNvSpPr txBox="1"/>
          <p:nvPr/>
        </p:nvSpPr>
        <p:spPr>
          <a:xfrm>
            <a:off x="168248" y="1537137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AF4606-96D4-43A7-B69E-5CAAEACB6570}"/>
              </a:ext>
            </a:extLst>
          </p:cNvPr>
          <p:cNvSpPr txBox="1"/>
          <p:nvPr/>
        </p:nvSpPr>
        <p:spPr>
          <a:xfrm>
            <a:off x="6270824" y="1948596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63E192-AF82-4EA5-B3E0-FAAF3E130037}"/>
              </a:ext>
            </a:extLst>
          </p:cNvPr>
          <p:cNvSpPr txBox="1"/>
          <p:nvPr/>
        </p:nvSpPr>
        <p:spPr>
          <a:xfrm>
            <a:off x="6955764" y="1976173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809DC15-6D61-4DCC-BE69-593AB2D55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49" y="2211069"/>
            <a:ext cx="498794" cy="5195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3CE2543-E9DD-4A95-A12A-E73803D60C96}"/>
              </a:ext>
            </a:extLst>
          </p:cNvPr>
          <p:cNvSpPr txBox="1"/>
          <p:nvPr/>
        </p:nvSpPr>
        <p:spPr>
          <a:xfrm>
            <a:off x="4677310" y="1629967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562921-680B-4A23-85BB-56421DCABE5A}"/>
              </a:ext>
            </a:extLst>
          </p:cNvPr>
          <p:cNvSpPr txBox="1"/>
          <p:nvPr/>
        </p:nvSpPr>
        <p:spPr>
          <a:xfrm>
            <a:off x="4710154" y="229275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650A31-1760-4531-A2A9-CF083A1E8C0A}"/>
              </a:ext>
            </a:extLst>
          </p:cNvPr>
          <p:cNvSpPr txBox="1"/>
          <p:nvPr/>
        </p:nvSpPr>
        <p:spPr>
          <a:xfrm>
            <a:off x="4768980" y="4384706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A0A18D-EB44-482B-89C0-1D3A8E3ECFA8}"/>
              </a:ext>
            </a:extLst>
          </p:cNvPr>
          <p:cNvSpPr txBox="1"/>
          <p:nvPr/>
        </p:nvSpPr>
        <p:spPr>
          <a:xfrm>
            <a:off x="10047506" y="4382687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57068D-59B9-4921-9814-0FE180CEE540}"/>
              </a:ext>
            </a:extLst>
          </p:cNvPr>
          <p:cNvSpPr txBox="1"/>
          <p:nvPr/>
        </p:nvSpPr>
        <p:spPr>
          <a:xfrm>
            <a:off x="10763352" y="437868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586409-4582-4A33-9605-FE8CC723D3DD}"/>
              </a:ext>
            </a:extLst>
          </p:cNvPr>
          <p:cNvSpPr txBox="1"/>
          <p:nvPr/>
        </p:nvSpPr>
        <p:spPr>
          <a:xfrm>
            <a:off x="4066409" y="628758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6ABF25-757D-4E5E-B947-7E4C666B65C9}"/>
              </a:ext>
            </a:extLst>
          </p:cNvPr>
          <p:cNvSpPr txBox="1"/>
          <p:nvPr/>
        </p:nvSpPr>
        <p:spPr>
          <a:xfrm>
            <a:off x="4738074" y="6297931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21B439-C884-4C61-AAAE-D9EC458B1892}"/>
              </a:ext>
            </a:extLst>
          </p:cNvPr>
          <p:cNvSpPr txBox="1"/>
          <p:nvPr/>
        </p:nvSpPr>
        <p:spPr>
          <a:xfrm>
            <a:off x="10039413" y="6254044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064029-5D20-449C-B1F0-1C8314488964}"/>
              </a:ext>
            </a:extLst>
          </p:cNvPr>
          <p:cNvSpPr txBox="1"/>
          <p:nvPr/>
        </p:nvSpPr>
        <p:spPr>
          <a:xfrm>
            <a:off x="10724353" y="6281621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 descr="A cartoon of 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73F0A73-F502-C6AC-12BE-D49AAF0CC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618" y="1656265"/>
            <a:ext cx="468226" cy="1058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8BAC3A-B876-B7B1-0756-FDED0625B646}"/>
              </a:ext>
            </a:extLst>
          </p:cNvPr>
          <p:cNvSpPr txBox="1"/>
          <p:nvPr/>
        </p:nvSpPr>
        <p:spPr>
          <a:xfrm>
            <a:off x="11089211" y="228503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Ángela</a:t>
            </a:r>
            <a:endParaRPr lang="en-GB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F3DB-C972-E1C6-5CBF-E2AF70A7002E}"/>
              </a:ext>
            </a:extLst>
          </p:cNvPr>
          <p:cNvSpPr txBox="1"/>
          <p:nvPr/>
        </p:nvSpPr>
        <p:spPr>
          <a:xfrm>
            <a:off x="9022791" y="23247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Rubén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5BAE9-CBC6-0D1E-9E4B-042C0A70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567" y="94035"/>
            <a:ext cx="776168" cy="805415"/>
          </a:xfrm>
          <a:prstGeom prst="rect">
            <a:avLst/>
          </a:prstGeom>
        </p:spPr>
      </p:pic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DB13D8B7-44AE-24B8-BC89-73CD50299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763" y="604773"/>
            <a:ext cx="914400" cy="914400"/>
          </a:xfrm>
          <a:prstGeom prst="rect">
            <a:avLst/>
          </a:prstGeom>
        </p:spPr>
      </p:pic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E2F0F462-7B5C-FE7B-FB20-62A96AB1C39C}"/>
              </a:ext>
            </a:extLst>
          </p:cNvPr>
          <p:cNvSpPr/>
          <p:nvPr/>
        </p:nvSpPr>
        <p:spPr>
          <a:xfrm>
            <a:off x="1968202" y="730558"/>
            <a:ext cx="3048100" cy="573620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85915A4-E87B-B73B-8E7B-966F4FA21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15" y="830498"/>
            <a:ext cx="348418" cy="36293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0C8BBEF-931E-4AD7-6E0C-B31498E2B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5687" y="173665"/>
            <a:ext cx="1725115" cy="21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8E39B4-ED65-4BA8-BBE9-8C7470804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975" y="2152249"/>
            <a:ext cx="6466284" cy="433092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588062" y="2214967"/>
            <a:ext cx="3111261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…?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99C8AE5-5BD8-43DA-90A3-B7C803886049}"/>
              </a:ext>
            </a:extLst>
          </p:cNvPr>
          <p:cNvSpPr/>
          <p:nvPr/>
        </p:nvSpPr>
        <p:spPr>
          <a:xfrm>
            <a:off x="406820" y="4932561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/ No…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BC876FC-C05D-46FA-9093-2C20702DA719}"/>
              </a:ext>
            </a:extLst>
          </p:cNvPr>
          <p:cNvSpPr/>
          <p:nvPr/>
        </p:nvSpPr>
        <p:spPr>
          <a:xfrm>
            <a:off x="540602" y="2099223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8B2A6C01-91CA-4C09-8B19-5519ED321E64}"/>
              </a:ext>
            </a:extLst>
          </p:cNvPr>
          <p:cNvSpPr/>
          <p:nvPr/>
        </p:nvSpPr>
        <p:spPr>
          <a:xfrm>
            <a:off x="406820" y="4958188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No…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814CF65-5F66-4115-9ABA-C83D1976EDD2}"/>
              </a:ext>
            </a:extLst>
          </p:cNvPr>
          <p:cNvSpPr/>
          <p:nvPr/>
        </p:nvSpPr>
        <p:spPr>
          <a:xfrm>
            <a:off x="6815078" y="5217061"/>
            <a:ext cx="1177162" cy="1544898"/>
          </a:xfrm>
          <a:prstGeom prst="mathMultiply">
            <a:avLst>
              <a:gd name="adj1" fmla="val 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674C25A-A728-4617-8D34-D5F0CCF66C1F}"/>
              </a:ext>
            </a:extLst>
          </p:cNvPr>
          <p:cNvSpPr/>
          <p:nvPr/>
        </p:nvSpPr>
        <p:spPr>
          <a:xfrm>
            <a:off x="563211" y="2090344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7C07104-2B1E-44BE-8250-4ABDB4CFE4A4}"/>
              </a:ext>
            </a:extLst>
          </p:cNvPr>
          <p:cNvSpPr/>
          <p:nvPr/>
        </p:nvSpPr>
        <p:spPr>
          <a:xfrm>
            <a:off x="389298" y="4958188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76B98CB-DDA7-466D-9592-252A0294AEA0}"/>
              </a:ext>
            </a:extLst>
          </p:cNvPr>
          <p:cNvSpPr/>
          <p:nvPr/>
        </p:nvSpPr>
        <p:spPr>
          <a:xfrm>
            <a:off x="4561196" y="2099223"/>
            <a:ext cx="1881243" cy="1198047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DF2FA28-715B-4D3D-827D-6AA394E064F6}"/>
              </a:ext>
            </a:extLst>
          </p:cNvPr>
          <p:cNvSpPr/>
          <p:nvPr/>
        </p:nvSpPr>
        <p:spPr>
          <a:xfrm>
            <a:off x="562241" y="2108102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¿Paco?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164A363-39B4-45A2-A57E-754E941D0C81}"/>
              </a:ext>
            </a:extLst>
          </p:cNvPr>
          <p:cNvSpPr/>
          <p:nvPr/>
        </p:nvSpPr>
        <p:spPr>
          <a:xfrm>
            <a:off x="389298" y="4939705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73C5B-9EF3-4E7E-A265-EC8384C0C672}"/>
              </a:ext>
            </a:extLst>
          </p:cNvPr>
          <p:cNvSpPr txBox="1"/>
          <p:nvPr/>
        </p:nvSpPr>
        <p:spPr>
          <a:xfrm>
            <a:off x="136263" y="703681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Ask and guess!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1" y="1225897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partner questions to guess their secret character.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F1979E2-039D-3792-B09E-4BB2846FE276}"/>
              </a:ext>
            </a:extLst>
          </p:cNvPr>
          <p:cNvSpPr txBox="1">
            <a:spLocks/>
          </p:cNvSpPr>
          <p:nvPr/>
        </p:nvSpPr>
        <p:spPr>
          <a:xfrm>
            <a:off x="11032760" y="1051932"/>
            <a:ext cx="9941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307;p14">
            <a:extLst>
              <a:ext uri="{FF2B5EF4-FFF2-40B4-BE49-F238E27FC236}">
                <a16:creationId xmlns:a16="http://schemas.microsoft.com/office/drawing/2014/main" id="{3EA9937A-775B-6056-2BF4-BAA64BE0F689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961AE-3912-6713-3013-E44CC02C5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8" name="Google Shape;387;p19">
            <a:extLst>
              <a:ext uri="{FF2B5EF4-FFF2-40B4-BE49-F238E27FC236}">
                <a16:creationId xmlns:a16="http://schemas.microsoft.com/office/drawing/2014/main" id="{6481D7BC-6751-09F7-BD84-298F5C8E82D0}"/>
              </a:ext>
            </a:extLst>
          </p:cNvPr>
          <p:cNvSpPr/>
          <p:nvPr/>
        </p:nvSpPr>
        <p:spPr>
          <a:xfrm>
            <a:off x="11019720" y="1966131"/>
            <a:ext cx="502131" cy="4156257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s-AR"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88;p19">
            <a:extLst>
              <a:ext uri="{FF2B5EF4-FFF2-40B4-BE49-F238E27FC236}">
                <a16:creationId xmlns:a16="http://schemas.microsoft.com/office/drawing/2014/main" id="{E5FD15C6-122A-3C38-3A61-9106EA2576C5}"/>
              </a:ext>
            </a:extLst>
          </p:cNvPr>
          <p:cNvSpPr/>
          <p:nvPr/>
        </p:nvSpPr>
        <p:spPr>
          <a:xfrm>
            <a:off x="11026324" y="1945177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s-AR"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Google Shape;389;p19">
            <a:extLst>
              <a:ext uri="{FF2B5EF4-FFF2-40B4-BE49-F238E27FC236}">
                <a16:creationId xmlns:a16="http://schemas.microsoft.com/office/drawing/2014/main" id="{111338F2-1395-4918-0FE0-41D0AF853281}"/>
              </a:ext>
            </a:extLst>
          </p:cNvPr>
          <p:cNvCxnSpPr/>
          <p:nvPr/>
        </p:nvCxnSpPr>
        <p:spPr>
          <a:xfrm>
            <a:off x="11703092" y="1954703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0;p19">
            <a:extLst>
              <a:ext uri="{FF2B5EF4-FFF2-40B4-BE49-F238E27FC236}">
                <a16:creationId xmlns:a16="http://schemas.microsoft.com/office/drawing/2014/main" id="{93B8869F-3DEB-80E2-F6A7-883AFDA09276}"/>
              </a:ext>
            </a:extLst>
          </p:cNvPr>
          <p:cNvCxnSpPr/>
          <p:nvPr/>
        </p:nvCxnSpPr>
        <p:spPr>
          <a:xfrm>
            <a:off x="11680483" y="1935652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91;p19">
            <a:extLst>
              <a:ext uri="{FF2B5EF4-FFF2-40B4-BE49-F238E27FC236}">
                <a16:creationId xmlns:a16="http://schemas.microsoft.com/office/drawing/2014/main" id="{D2245E45-4964-5679-27ED-6C02F0CD39A4}"/>
              </a:ext>
            </a:extLst>
          </p:cNvPr>
          <p:cNvCxnSpPr/>
          <p:nvPr/>
        </p:nvCxnSpPr>
        <p:spPr>
          <a:xfrm>
            <a:off x="11703093" y="6110961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92;p19">
            <a:extLst>
              <a:ext uri="{FF2B5EF4-FFF2-40B4-BE49-F238E27FC236}">
                <a16:creationId xmlns:a16="http://schemas.microsoft.com/office/drawing/2014/main" id="{5BECA1C6-7BBB-5981-110F-30DB18B470C4}"/>
              </a:ext>
            </a:extLst>
          </p:cNvPr>
          <p:cNvSpPr txBox="1"/>
          <p:nvPr/>
        </p:nvSpPr>
        <p:spPr>
          <a:xfrm>
            <a:off x="11694763" y="3705745"/>
            <a:ext cx="2788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endParaRPr lang="es-AR" sz="16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393;p19">
            <a:extLst>
              <a:ext uri="{FF2B5EF4-FFF2-40B4-BE49-F238E27FC236}">
                <a16:creationId xmlns:a16="http://schemas.microsoft.com/office/drawing/2014/main" id="{529953D3-E52D-E466-EA52-547F91D54020}"/>
              </a:ext>
            </a:extLst>
          </p:cNvPr>
          <p:cNvSpPr txBox="1"/>
          <p:nvPr/>
        </p:nvSpPr>
        <p:spPr>
          <a:xfrm>
            <a:off x="10831493" y="1586455"/>
            <a:ext cx="13605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s-AR" b="1" dirty="0">
                <a:solidFill>
                  <a:srgbClr val="1E4E79"/>
                </a:solidFill>
                <a:latin typeface="Century Gothic"/>
                <a:sym typeface="Century Gothic"/>
              </a:rPr>
              <a:t>1 minuto</a:t>
            </a:r>
            <a:endParaRPr lang="es-AR" b="1" dirty="0"/>
          </a:p>
        </p:txBody>
      </p:sp>
      <p:sp>
        <p:nvSpPr>
          <p:cNvPr id="28" name="Google Shape;394;p19">
            <a:extLst>
              <a:ext uri="{FF2B5EF4-FFF2-40B4-BE49-F238E27FC236}">
                <a16:creationId xmlns:a16="http://schemas.microsoft.com/office/drawing/2014/main" id="{E19D0EA1-809A-7060-0BAF-E52BFFF2B051}"/>
              </a:ext>
            </a:extLst>
          </p:cNvPr>
          <p:cNvSpPr txBox="1"/>
          <p:nvPr/>
        </p:nvSpPr>
        <p:spPr>
          <a:xfrm>
            <a:off x="11728907" y="5704692"/>
            <a:ext cx="8726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s-AR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lang="es-AR" sz="1100" dirty="0"/>
          </a:p>
        </p:txBody>
      </p:sp>
      <p:sp>
        <p:nvSpPr>
          <p:cNvPr id="29" name="Google Shape;395;p19">
            <a:extLst>
              <a:ext uri="{FF2B5EF4-FFF2-40B4-BE49-F238E27FC236}">
                <a16:creationId xmlns:a16="http://schemas.microsoft.com/office/drawing/2014/main" id="{5F70DCDB-EA90-2643-22AC-F64A39A3C78A}"/>
              </a:ext>
            </a:extLst>
          </p:cNvPr>
          <p:cNvSpPr/>
          <p:nvPr/>
        </p:nvSpPr>
        <p:spPr>
          <a:xfrm>
            <a:off x="10914870" y="6341381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s-A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_Qestas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_Qestascans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0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5_Qestascans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7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6_QPa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9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9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5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BB4440-1176-4000-B164-96BEE2B2C4E6}"/>
              </a:ext>
            </a:extLst>
          </p:cNvPr>
          <p:cNvSpPr/>
          <p:nvPr/>
        </p:nvSpPr>
        <p:spPr>
          <a:xfrm>
            <a:off x="3697300" y="3847683"/>
            <a:ext cx="130195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Úrsula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4E725-F568-4666-B1D5-AFB94D9CF1F3}"/>
              </a:ext>
            </a:extLst>
          </p:cNvPr>
          <p:cNvSpPr/>
          <p:nvPr/>
        </p:nvSpPr>
        <p:spPr>
          <a:xfrm>
            <a:off x="451426" y="3848114"/>
            <a:ext cx="156324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Quique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0DD45A-1FBC-4DDA-B8CE-0AB5BD3AD7C6}"/>
              </a:ext>
            </a:extLst>
          </p:cNvPr>
          <p:cNvSpPr/>
          <p:nvPr/>
        </p:nvSpPr>
        <p:spPr>
          <a:xfrm>
            <a:off x="512719" y="658703"/>
            <a:ext cx="1146468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Paco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F0A304-4B1A-409D-96DC-01319005CBCE}"/>
              </a:ext>
            </a:extLst>
          </p:cNvPr>
          <p:cNvSpPr/>
          <p:nvPr/>
        </p:nvSpPr>
        <p:spPr>
          <a:xfrm>
            <a:off x="3524376" y="643318"/>
            <a:ext cx="1954381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Manchita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5DBC1-D748-4779-9A8F-9ADD9A247BB3}"/>
              </a:ext>
            </a:extLst>
          </p:cNvPr>
          <p:cNvSpPr/>
          <p:nvPr/>
        </p:nvSpPr>
        <p:spPr>
          <a:xfrm>
            <a:off x="455585" y="2120365"/>
            <a:ext cx="1140056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Irene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FD182-3783-4311-81D7-96BD8829F709}"/>
              </a:ext>
            </a:extLst>
          </p:cNvPr>
          <p:cNvSpPr/>
          <p:nvPr/>
        </p:nvSpPr>
        <p:spPr>
          <a:xfrm>
            <a:off x="3758892" y="2134538"/>
            <a:ext cx="2573140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Señor</a:t>
            </a:r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 Valero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44221-4FDA-4599-AB48-4BA5F885C2F9}"/>
              </a:ext>
            </a:extLst>
          </p:cNvPr>
          <p:cNvSpPr/>
          <p:nvPr/>
        </p:nvSpPr>
        <p:spPr>
          <a:xfrm>
            <a:off x="3086972" y="5354504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Ángela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F9811E-CA4C-4FC5-8DE5-685B1D09EF3E}"/>
              </a:ext>
            </a:extLst>
          </p:cNvPr>
          <p:cNvSpPr/>
          <p:nvPr/>
        </p:nvSpPr>
        <p:spPr>
          <a:xfrm>
            <a:off x="6669608" y="3504367"/>
            <a:ext cx="170816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Santi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4BEF12-3272-43CF-B246-4D1F48786768}"/>
              </a:ext>
            </a:extLst>
          </p:cNvPr>
          <p:cNvSpPr/>
          <p:nvPr/>
        </p:nvSpPr>
        <p:spPr>
          <a:xfrm>
            <a:off x="-77278" y="5342752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Elena</a:t>
            </a:r>
          </a:p>
        </p:txBody>
      </p:sp>
      <p:pic>
        <p:nvPicPr>
          <p:cNvPr id="37" name="Picture 2" descr="Boy, Sad, Stress, Young Man, Young, Lonely, Student">
            <a:extLst>
              <a:ext uri="{FF2B5EF4-FFF2-40B4-BE49-F238E27FC236}">
                <a16:creationId xmlns:a16="http://schemas.microsoft.com/office/drawing/2014/main" id="{D0EF5B60-8665-45A6-BE6F-E12712B8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63" y="603725"/>
            <a:ext cx="1333175" cy="14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208FF3-50F7-4210-B8C7-EA16422758CC}"/>
              </a:ext>
            </a:extLst>
          </p:cNvPr>
          <p:cNvSpPr txBox="1"/>
          <p:nvPr/>
        </p:nvSpPr>
        <p:spPr>
          <a:xfrm>
            <a:off x="476141" y="1052429"/>
            <a:ext cx="93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(tired)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732A75-DC9B-4135-92A2-0473EE5B34F8}"/>
              </a:ext>
            </a:extLst>
          </p:cNvPr>
          <p:cNvSpPr txBox="1"/>
          <p:nvPr/>
        </p:nvSpPr>
        <p:spPr>
          <a:xfrm>
            <a:off x="434717" y="254118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happy)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4D122B7-EDF5-4EE5-B301-006D33A6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452" y="3341774"/>
            <a:ext cx="844291" cy="1371974"/>
          </a:xfrm>
          <a:prstGeom prst="rect">
            <a:avLst/>
          </a:prstGeom>
        </p:spPr>
      </p:pic>
      <p:pic>
        <p:nvPicPr>
          <p:cNvPr id="51" name="Picture 2" descr="Animals, Cartoon, Green, Happy, High Quality, Tortoise">
            <a:extLst>
              <a:ext uri="{FF2B5EF4-FFF2-40B4-BE49-F238E27FC236}">
                <a16:creationId xmlns:a16="http://schemas.microsoft.com/office/drawing/2014/main" id="{0969B358-D769-43EF-BB29-B043DAF2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24" y="2187945"/>
            <a:ext cx="1263290" cy="8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EA08791-9595-40A5-8C2E-EC1E1320D44B}"/>
              </a:ext>
            </a:extLst>
          </p:cNvPr>
          <p:cNvSpPr txBox="1"/>
          <p:nvPr/>
        </p:nvSpPr>
        <p:spPr>
          <a:xfrm>
            <a:off x="419517" y="4329028"/>
            <a:ext cx="135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nervous)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(elegant)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10E2BB-3B2E-4674-8453-4D449E5ABFD9}"/>
              </a:ext>
            </a:extLst>
          </p:cNvPr>
          <p:cNvSpPr txBox="1"/>
          <p:nvPr/>
        </p:nvSpPr>
        <p:spPr>
          <a:xfrm>
            <a:off x="3837869" y="1060544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calm, quiet)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F4FE382-3E0C-4B2B-9F54-FC284739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863" y="5063043"/>
            <a:ext cx="1263189" cy="15152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66FF3B9-ECBC-4C53-9F65-3EAE8133A60F}"/>
              </a:ext>
            </a:extLst>
          </p:cNvPr>
          <p:cNvSpPr txBox="1"/>
          <p:nvPr/>
        </p:nvSpPr>
        <p:spPr>
          <a:xfrm>
            <a:off x="3871582" y="263864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899810-A940-405A-A746-BC60D481E67B}"/>
              </a:ext>
            </a:extLst>
          </p:cNvPr>
          <p:cNvSpPr txBox="1"/>
          <p:nvPr/>
        </p:nvSpPr>
        <p:spPr>
          <a:xfrm>
            <a:off x="440055" y="5820669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(elegant)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2" descr="Girl, School, Child, Young, Human, Kid, Person, Happy">
            <a:extLst>
              <a:ext uri="{FF2B5EF4-FFF2-40B4-BE49-F238E27FC236}">
                <a16:creationId xmlns:a16="http://schemas.microsoft.com/office/drawing/2014/main" id="{094FFE3C-8FA1-4522-AD68-AE03851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8" y="3358992"/>
            <a:ext cx="736623" cy="14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6F1974E-384D-4C3F-B864-FD40B0B63130}"/>
              </a:ext>
            </a:extLst>
          </p:cNvPr>
          <p:cNvSpPr txBox="1"/>
          <p:nvPr/>
        </p:nvSpPr>
        <p:spPr>
          <a:xfrm>
            <a:off x="3869845" y="4563941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curious)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B24C29-02EC-46F2-B950-987C5188C33A}"/>
              </a:ext>
            </a:extLst>
          </p:cNvPr>
          <p:cNvSpPr txBox="1"/>
          <p:nvPr/>
        </p:nvSpPr>
        <p:spPr>
          <a:xfrm>
            <a:off x="3751633" y="5896750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tired)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(nervous)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3CDAD9-A066-4251-BADE-A2A883CF8A10}"/>
              </a:ext>
            </a:extLst>
          </p:cNvPr>
          <p:cNvSpPr txBox="1"/>
          <p:nvPr/>
        </p:nvSpPr>
        <p:spPr>
          <a:xfrm>
            <a:off x="6998916" y="3982624"/>
            <a:ext cx="1369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elegant)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4F02AF-2BFF-4267-AF43-9DC1515210BB}"/>
              </a:ext>
            </a:extLst>
          </p:cNvPr>
          <p:cNvSpPr txBox="1"/>
          <p:nvPr/>
        </p:nvSpPr>
        <p:spPr>
          <a:xfrm>
            <a:off x="781142" y="2897327"/>
            <a:ext cx="8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fast)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429B66-0DA7-4F41-B5BA-6A06C7072956}"/>
              </a:ext>
            </a:extLst>
          </p:cNvPr>
          <p:cNvSpPr txBox="1"/>
          <p:nvPr/>
        </p:nvSpPr>
        <p:spPr>
          <a:xfrm>
            <a:off x="4239130" y="4275752"/>
            <a:ext cx="8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fast)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5E02EA-2BB1-4463-80C5-2A8363C8EF9B}"/>
              </a:ext>
            </a:extLst>
          </p:cNvPr>
          <p:cNvSpPr txBox="1"/>
          <p:nvPr/>
        </p:nvSpPr>
        <p:spPr>
          <a:xfrm>
            <a:off x="4153910" y="298942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slow)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2" descr="Teacher, Man, Cartoon, Professor, School, Education">
            <a:extLst>
              <a:ext uri="{FF2B5EF4-FFF2-40B4-BE49-F238E27FC236}">
                <a16:creationId xmlns:a16="http://schemas.microsoft.com/office/drawing/2014/main" id="{78179A30-AAB0-4BAE-85C7-AF4B4A2E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94" y="1393020"/>
            <a:ext cx="809154" cy="16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6DBB372-18A0-411D-8CC7-BCB39166E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1202" y="4863323"/>
            <a:ext cx="1033161" cy="176226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FBCBCD7-942D-4E67-8BBE-E1D741F3E210}"/>
              </a:ext>
            </a:extLst>
          </p:cNvPr>
          <p:cNvSpPr/>
          <p:nvPr/>
        </p:nvSpPr>
        <p:spPr>
          <a:xfrm>
            <a:off x="6928675" y="5293420"/>
            <a:ext cx="1369286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Rubén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E053D7-3A0A-42BF-AEEC-18B8E8007A59}"/>
              </a:ext>
            </a:extLst>
          </p:cNvPr>
          <p:cNvSpPr txBox="1"/>
          <p:nvPr/>
        </p:nvSpPr>
        <p:spPr>
          <a:xfrm>
            <a:off x="6956828" y="5820668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(calm, quiet)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(fast)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96953D4-072E-4A33-97F4-3EAE30763D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054" y="3564476"/>
            <a:ext cx="841436" cy="1328379"/>
          </a:xfrm>
          <a:prstGeom prst="rect">
            <a:avLst/>
          </a:prstGeom>
        </p:spPr>
      </p:pic>
      <p:pic>
        <p:nvPicPr>
          <p:cNvPr id="69" name="Picture 6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45FE3C6-B0ED-4725-9452-C6E2508E02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0437" y="4934217"/>
            <a:ext cx="783994" cy="1772901"/>
          </a:xfrm>
          <a:prstGeom prst="rect">
            <a:avLst/>
          </a:prstGeom>
        </p:spPr>
      </p:pic>
      <p:sp>
        <p:nvSpPr>
          <p:cNvPr id="70" name="Speech Bubble: Oval 69">
            <a:extLst>
              <a:ext uri="{FF2B5EF4-FFF2-40B4-BE49-F238E27FC236}">
                <a16:creationId xmlns:a16="http://schemas.microsoft.com/office/drawing/2014/main" id="{6B322B19-6D4A-47BC-B0CB-074ACEBDF4FE}"/>
              </a:ext>
            </a:extLst>
          </p:cNvPr>
          <p:cNvSpPr/>
          <p:nvPr/>
        </p:nvSpPr>
        <p:spPr>
          <a:xfrm>
            <a:off x="7980276" y="329446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…?</a:t>
            </a:r>
          </a:p>
        </p:txBody>
      </p:sp>
      <p:sp>
        <p:nvSpPr>
          <p:cNvPr id="71" name="Speech Bubble: Oval 70">
            <a:extLst>
              <a:ext uri="{FF2B5EF4-FFF2-40B4-BE49-F238E27FC236}">
                <a16:creationId xmlns:a16="http://schemas.microsoft.com/office/drawing/2014/main" id="{774EFFE9-1C92-4573-AF0A-BD2F752068F1}"/>
              </a:ext>
            </a:extLst>
          </p:cNvPr>
          <p:cNvSpPr/>
          <p:nvPr/>
        </p:nvSpPr>
        <p:spPr>
          <a:xfrm>
            <a:off x="9777556" y="3429000"/>
            <a:ext cx="2329759" cy="1735330"/>
          </a:xfrm>
          <a:prstGeom prst="wedgeEllipseCallout">
            <a:avLst>
              <a:gd name="adj1" fmla="val -61636"/>
              <a:gd name="adj2" fmla="val -83717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/ ¡No!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54C0CAA-61BE-4864-8624-AD85058B84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86630">
            <a:off x="5570597" y="237297"/>
            <a:ext cx="660065" cy="9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735A6A91-F886-A295-45C4-1CF84B44EBC6}"/>
              </a:ext>
            </a:extLst>
          </p:cNvPr>
          <p:cNvSpPr txBox="1">
            <a:spLocks/>
          </p:cNvSpPr>
          <p:nvPr/>
        </p:nvSpPr>
        <p:spPr>
          <a:xfrm>
            <a:off x="8888036" y="366215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7617" y="5555023"/>
            <a:ext cx="1162417" cy="1101237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/>
        </p:nvGraphicFramePr>
        <p:xfrm>
          <a:off x="138612" y="1176817"/>
          <a:ext cx="10695413" cy="5575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980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58912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4704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3748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699805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2380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39817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pleased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3900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fast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05728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442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s/he is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2338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calm/quiet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278656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96347" y="629096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tranquila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6047" y="3043519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1" y="1378272"/>
            <a:ext cx="1186070" cy="118607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300285" y="6229409"/>
            <a:ext cx="60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311657" y="368032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293516" y="193525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39BCE9-A648-4CBF-9780-748AE207D97B}"/>
              </a:ext>
            </a:extLst>
          </p:cNvPr>
          <p:cNvSpPr txBox="1"/>
          <p:nvPr/>
        </p:nvSpPr>
        <p:spPr>
          <a:xfrm>
            <a:off x="5153826" y="622954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ahora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825249-A732-42DA-BE0B-3F8345D17004}"/>
              </a:ext>
            </a:extLst>
          </p:cNvPr>
          <p:cNvSpPr txBox="1"/>
          <p:nvPr/>
        </p:nvSpPr>
        <p:spPr>
          <a:xfrm>
            <a:off x="7947398" y="625431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CDAEFA-99BB-489F-8EC8-771AC35D1DC2}"/>
              </a:ext>
            </a:extLst>
          </p:cNvPr>
          <p:cNvSpPr txBox="1"/>
          <p:nvPr/>
        </p:nvSpPr>
        <p:spPr>
          <a:xfrm>
            <a:off x="2225898" y="54410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42852-D453-4F93-9324-C94A94B0E88F}"/>
              </a:ext>
            </a:extLst>
          </p:cNvPr>
          <p:cNvSpPr txBox="1"/>
          <p:nvPr/>
        </p:nvSpPr>
        <p:spPr>
          <a:xfrm>
            <a:off x="5107897" y="543665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0BEE21-DF6B-44CD-A4AB-7DA4B70BA04F}"/>
              </a:ext>
            </a:extLst>
          </p:cNvPr>
          <p:cNvSpPr txBox="1"/>
          <p:nvPr/>
        </p:nvSpPr>
        <p:spPr>
          <a:xfrm>
            <a:off x="8028625" y="545179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E7B33D-F527-4217-9C1B-E76DAD51AA35}"/>
              </a:ext>
            </a:extLst>
          </p:cNvPr>
          <p:cNvSpPr txBox="1"/>
          <p:nvPr/>
        </p:nvSpPr>
        <p:spPr>
          <a:xfrm>
            <a:off x="2153397" y="4623661"/>
            <a:ext cx="10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435C48-581C-4ACC-9111-0B0F7D301D29}"/>
              </a:ext>
            </a:extLst>
          </p:cNvPr>
          <p:cNvSpPr txBox="1"/>
          <p:nvPr/>
        </p:nvSpPr>
        <p:spPr>
          <a:xfrm>
            <a:off x="5107897" y="465194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triste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C1E0D-777A-431E-AE83-6DB54D93C833}"/>
              </a:ext>
            </a:extLst>
          </p:cNvPr>
          <p:cNvSpPr txBox="1"/>
          <p:nvPr/>
        </p:nvSpPr>
        <p:spPr>
          <a:xfrm>
            <a:off x="7954106" y="45948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CCFCD-53E6-40F6-A094-91271E1F3127}"/>
              </a:ext>
            </a:extLst>
          </p:cNvPr>
          <p:cNvSpPr txBox="1"/>
          <p:nvPr/>
        </p:nvSpPr>
        <p:spPr>
          <a:xfrm>
            <a:off x="2150132" y="3738624"/>
            <a:ext cx="118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rápido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C78EE3A-7F64-4FAC-8B19-A32AD12CD2BE}"/>
              </a:ext>
            </a:extLst>
          </p:cNvPr>
          <p:cNvSpPr txBox="1"/>
          <p:nvPr/>
        </p:nvSpPr>
        <p:spPr>
          <a:xfrm>
            <a:off x="5107897" y="373874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BEB2EC-9F6E-4AD3-98DA-FDCE7D74818E}"/>
              </a:ext>
            </a:extLst>
          </p:cNvPr>
          <p:cNvSpPr txBox="1"/>
          <p:nvPr/>
        </p:nvSpPr>
        <p:spPr>
          <a:xfrm>
            <a:off x="8028625" y="373950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587B12-0FF5-4844-8813-A9C762AF32EA}"/>
              </a:ext>
            </a:extLst>
          </p:cNvPr>
          <p:cNvSpPr txBox="1"/>
          <p:nvPr/>
        </p:nvSpPr>
        <p:spPr>
          <a:xfrm>
            <a:off x="1968409" y="2934254"/>
            <a:ext cx="136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curioso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C58C42-4D8F-49D8-B639-2AB58AFB4EE6}"/>
              </a:ext>
            </a:extLst>
          </p:cNvPr>
          <p:cNvSpPr txBox="1"/>
          <p:nvPr/>
        </p:nvSpPr>
        <p:spPr>
          <a:xfrm>
            <a:off x="8472236" y="295307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9E91E7-7F08-4004-B9F5-7CD290603ACE}"/>
              </a:ext>
            </a:extLst>
          </p:cNvPr>
          <p:cNvSpPr txBox="1"/>
          <p:nvPr/>
        </p:nvSpPr>
        <p:spPr>
          <a:xfrm>
            <a:off x="3303357" y="191635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78C3CE7-DA30-4A93-ADA8-13666943E513}"/>
              </a:ext>
            </a:extLst>
          </p:cNvPr>
          <p:cNvSpPr txBox="1"/>
          <p:nvPr/>
        </p:nvSpPr>
        <p:spPr>
          <a:xfrm>
            <a:off x="6208074" y="18783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aquí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F24AD0-68EC-4773-93FE-71A4A50CEC08}"/>
              </a:ext>
            </a:extLst>
          </p:cNvPr>
          <p:cNvSpPr txBox="1"/>
          <p:nvPr/>
        </p:nvSpPr>
        <p:spPr>
          <a:xfrm>
            <a:off x="8743566" y="199617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BFA586-8D98-45EB-A1A6-BB6F40DE6A34}"/>
              </a:ext>
            </a:extLst>
          </p:cNvPr>
          <p:cNvSpPr txBox="1"/>
          <p:nvPr/>
        </p:nvSpPr>
        <p:spPr>
          <a:xfrm>
            <a:off x="2118632" y="144572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días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FFDC61-62A9-41AA-91A3-F7FF3A895939}"/>
              </a:ext>
            </a:extLst>
          </p:cNvPr>
          <p:cNvSpPr txBox="1"/>
          <p:nvPr/>
        </p:nvSpPr>
        <p:spPr>
          <a:xfrm>
            <a:off x="5097609" y="142217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BF92B-9796-4948-BAC7-81831C2CBACB}"/>
              </a:ext>
            </a:extLst>
          </p:cNvPr>
          <p:cNvSpPr txBox="1"/>
          <p:nvPr/>
        </p:nvSpPr>
        <p:spPr>
          <a:xfrm>
            <a:off x="7929903" y="1439317"/>
            <a:ext cx="27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4C2B5C-0243-47F0-9DEE-FB5105C9A7BA}"/>
              </a:ext>
            </a:extLst>
          </p:cNvPr>
          <p:cNvSpPr txBox="1"/>
          <p:nvPr/>
        </p:nvSpPr>
        <p:spPr>
          <a:xfrm>
            <a:off x="5077377" y="294697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FE2312-0B3E-6DE5-5BB3-8F741DB48CDA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kern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A476C2-3CCF-C97C-1971-0CD7B462F38E}"/>
              </a:ext>
            </a:extLst>
          </p:cNvPr>
          <p:cNvSpPr txBox="1">
            <a:spLocks/>
          </p:cNvSpPr>
          <p:nvPr/>
        </p:nvSpPr>
        <p:spPr>
          <a:xfrm>
            <a:off x="10293466" y="1113811"/>
            <a:ext cx="1690854" cy="3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Brain, Idea, Think, Creativity">
            <a:extLst>
              <a:ext uri="{FF2B5EF4-FFF2-40B4-BE49-F238E27FC236}">
                <a16:creationId xmlns:a16="http://schemas.microsoft.com/office/drawing/2014/main" id="{CF3919A3-754D-DB39-B6E9-ABF75ADDC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A442DA-C767-8E05-1ABB-55EE1F830B78}"/>
              </a:ext>
            </a:extLst>
          </p:cNvPr>
          <p:cNvGrpSpPr/>
          <p:nvPr/>
        </p:nvGrpSpPr>
        <p:grpSpPr>
          <a:xfrm>
            <a:off x="11245343" y="122597"/>
            <a:ext cx="663964" cy="400110"/>
            <a:chOff x="9166469" y="1815321"/>
            <a:chExt cx="892964" cy="522707"/>
          </a:xfrm>
        </p:grpSpPr>
        <p:pic>
          <p:nvPicPr>
            <p:cNvPr id="8" name="Picture 22" descr="Free Bubble Speech vector and picture">
              <a:extLst>
                <a:ext uri="{FF2B5EF4-FFF2-40B4-BE49-F238E27FC236}">
                  <a16:creationId xmlns:a16="http://schemas.microsoft.com/office/drawing/2014/main" id="{7EC26F6D-AE4F-2017-8B69-1977D8F1E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DEC656-0350-C86D-77BD-DE0F5C700EB3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6B8AB6E-7E79-F16E-E28C-6323A9A09F8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94303" y="-114412"/>
            <a:ext cx="914400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DB2E333-0D63-91E9-D441-09AC6C0363B3}"/>
              </a:ext>
            </a:extLst>
          </p:cNvPr>
          <p:cNvSpPr/>
          <p:nvPr/>
        </p:nvSpPr>
        <p:spPr>
          <a:xfrm>
            <a:off x="4166893" y="112622"/>
            <a:ext cx="4614486" cy="53385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_tranqu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_aho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4_d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5_es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6_eleg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7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8_l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50_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1_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52_rap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54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55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56_curi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59_conte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60_encl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61_a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62_a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63_com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64_buenosdi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65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66_buenastard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1: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07018" y="678531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least15 points?</a:t>
            </a: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47D8A2F0-BC57-40E6-8D26-3D5FCEC3C543}"/>
              </a:ext>
            </a:extLst>
          </p:cNvPr>
          <p:cNvGraphicFramePr>
            <a:graphicFrameLocks noGrp="1"/>
          </p:cNvGraphicFramePr>
          <p:nvPr/>
        </p:nvGraphicFramePr>
        <p:xfrm>
          <a:off x="374281" y="1155665"/>
          <a:ext cx="9810698" cy="5630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4311">
                <a:tc rowSpan="2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buenos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4311">
                <a:tc rowSpan="2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rápido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4311">
                <a:tc rowSpan="3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9ED2CF6-61CA-41F1-AF26-198E5003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1" y="3140511"/>
            <a:ext cx="1186070" cy="108036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44CDEC1-E5CC-4360-90E4-822391A6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1" y="1278827"/>
            <a:ext cx="1186070" cy="1186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17C1CE-B6A1-4790-8F73-B264A114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4" y="5351053"/>
            <a:ext cx="1162417" cy="11012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0D85FC-4E6D-442D-911C-25AC66363117}"/>
              </a:ext>
            </a:extLst>
          </p:cNvPr>
          <p:cNvSpPr txBox="1"/>
          <p:nvPr/>
        </p:nvSpPr>
        <p:spPr>
          <a:xfrm>
            <a:off x="1541516" y="615990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518D84-B051-4B68-A0EE-798E4A2BC40F}"/>
              </a:ext>
            </a:extLst>
          </p:cNvPr>
          <p:cNvSpPr txBox="1"/>
          <p:nvPr/>
        </p:nvSpPr>
        <p:spPr>
          <a:xfrm>
            <a:off x="1554402" y="364863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8272D-CE00-42E3-9ADE-2089EE4AC646}"/>
              </a:ext>
            </a:extLst>
          </p:cNvPr>
          <p:cNvSpPr txBox="1"/>
          <p:nvPr/>
        </p:nvSpPr>
        <p:spPr>
          <a:xfrm>
            <a:off x="1468980" y="192554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320639C-EDAF-5A9D-BDC0-7364ECE811CB}"/>
              </a:ext>
            </a:extLst>
          </p:cNvPr>
          <p:cNvSpPr txBox="1">
            <a:spLocks/>
          </p:cNvSpPr>
          <p:nvPr/>
        </p:nvSpPr>
        <p:spPr>
          <a:xfrm>
            <a:off x="9125780" y="311351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" name="Picture 2" descr="Brain, Idea, Think, Creativity">
            <a:extLst>
              <a:ext uri="{FF2B5EF4-FFF2-40B4-BE49-F238E27FC236}">
                <a16:creationId xmlns:a16="http://schemas.microsoft.com/office/drawing/2014/main" id="{B65F8A57-130D-19FD-EA46-09CA7AD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970011" y="164878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78339A-207B-862C-AD25-07183F86AA4E}"/>
              </a:ext>
            </a:extLst>
          </p:cNvPr>
          <p:cNvGrpSpPr/>
          <p:nvPr/>
        </p:nvGrpSpPr>
        <p:grpSpPr>
          <a:xfrm>
            <a:off x="11467087" y="67733"/>
            <a:ext cx="663964" cy="400110"/>
            <a:chOff x="9144953" y="1815321"/>
            <a:chExt cx="892964" cy="522707"/>
          </a:xfrm>
        </p:grpSpPr>
        <p:pic>
          <p:nvPicPr>
            <p:cNvPr id="7" name="Picture 22" descr="Free Bubble Speech vector and picture">
              <a:extLst>
                <a:ext uri="{FF2B5EF4-FFF2-40B4-BE49-F238E27FC236}">
                  <a16:creationId xmlns:a16="http://schemas.microsoft.com/office/drawing/2014/main" id="{AC31B0D7-A357-869B-5653-EA303A4A6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5E67D-96B3-2D0F-4A9C-B9BFB840CEDB}"/>
                </a:ext>
              </a:extLst>
            </p:cNvPr>
            <p:cNvSpPr txBox="1"/>
            <p:nvPr/>
          </p:nvSpPr>
          <p:spPr>
            <a:xfrm>
              <a:off x="9144953" y="1855140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03027BA9-97B8-48CF-4C56-FD4603BA8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5165" y="-78229"/>
            <a:ext cx="914400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A76B9EA-1424-F8D5-E56C-B15B39160F10}"/>
              </a:ext>
            </a:extLst>
          </p:cNvPr>
          <p:cNvSpPr/>
          <p:nvPr/>
        </p:nvSpPr>
        <p:spPr>
          <a:xfrm>
            <a:off x="4227755" y="148805"/>
            <a:ext cx="4119939" cy="53385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inglés 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632C8-D641-76D0-D15F-228876AF7C30}"/>
              </a:ext>
            </a:extLst>
          </p:cNvPr>
          <p:cNvSpPr txBox="1"/>
          <p:nvPr/>
        </p:nvSpPr>
        <p:spPr>
          <a:xfrm>
            <a:off x="700420" y="72713"/>
            <a:ext cx="3063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101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1615</Words>
  <Application>Microsoft Office PowerPoint</Application>
  <PresentationFormat>Widescreen</PresentationFormat>
  <Paragraphs>344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docs-Century Gothic</vt:lpstr>
      <vt:lpstr>Dreaming Outloud Pro</vt:lpstr>
      <vt:lpstr>Dreaming Outloud Script Pro</vt:lpstr>
      <vt:lpstr>Modern Love</vt:lpstr>
      <vt:lpstr>Office Theme</vt:lpstr>
      <vt:lpstr>Describing me and others </vt:lpstr>
      <vt:lpstr>Follow up 1:</vt:lpstr>
      <vt:lpstr>Follow up 2</vt:lpstr>
      <vt:lpstr>Follow up 2:</vt:lpstr>
      <vt:lpstr>Follow up 3:</vt:lpstr>
      <vt:lpstr>Follow up 4</vt:lpstr>
      <vt:lpstr>Follow up 4</vt:lpstr>
      <vt:lpstr>Follow up 5 </vt:lpstr>
      <vt:lpstr>Handout Follow up 1: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Paula Vázquez-Valero</cp:lastModifiedBy>
  <cp:revision>33</cp:revision>
  <dcterms:created xsi:type="dcterms:W3CDTF">2021-06-12T06:20:35Z</dcterms:created>
  <dcterms:modified xsi:type="dcterms:W3CDTF">2023-06-30T14:38:42Z</dcterms:modified>
</cp:coreProperties>
</file>