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6" r:id="rId3"/>
    <p:sldMasterId id="2147483699" r:id="rId4"/>
  </p:sldMasterIdLst>
  <p:notesMasterIdLst>
    <p:notesMasterId r:id="rId25"/>
  </p:notesMasterIdLst>
  <p:sldIdLst>
    <p:sldId id="349" r:id="rId5"/>
    <p:sldId id="391" r:id="rId6"/>
    <p:sldId id="320" r:id="rId7"/>
    <p:sldId id="513" r:id="rId8"/>
    <p:sldId id="510" r:id="rId9"/>
    <p:sldId id="511" r:id="rId10"/>
    <p:sldId id="512" r:id="rId11"/>
    <p:sldId id="574" r:id="rId12"/>
    <p:sldId id="258" r:id="rId13"/>
    <p:sldId id="573" r:id="rId14"/>
    <p:sldId id="575" r:id="rId15"/>
    <p:sldId id="576" r:id="rId16"/>
    <p:sldId id="577" r:id="rId17"/>
    <p:sldId id="578" r:id="rId18"/>
    <p:sldId id="579" r:id="rId19"/>
    <p:sldId id="580" r:id="rId20"/>
    <p:sldId id="581" r:id="rId21"/>
    <p:sldId id="582" r:id="rId22"/>
    <p:sldId id="389" r:id="rId23"/>
    <p:sldId id="5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DC7E"/>
    <a:srgbClr val="D5F7FF"/>
    <a:srgbClr val="FF6600"/>
    <a:srgbClr val="C5F5E8"/>
    <a:srgbClr val="2BC0C7"/>
    <a:srgbClr val="FFF9E7"/>
    <a:srgbClr val="FFFFCC"/>
    <a:srgbClr val="FF0066"/>
    <a:srgbClr val="C1F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C2B630-E535-4E7A-8B98-7D41E679E582}" v="24" dt="2023-07-17T14:57:01.0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2" autoAdjust="0"/>
    <p:restoredTop sz="82726" autoAdjust="0"/>
  </p:normalViewPr>
  <p:slideViewPr>
    <p:cSldViewPr snapToGrid="0">
      <p:cViewPr varScale="1">
        <p:scale>
          <a:sx n="90" d="100"/>
          <a:sy n="90" d="100"/>
        </p:scale>
        <p:origin x="1314" y="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4EC2B630-E535-4E7A-8B98-7D41E679E582}"/>
    <pc:docChg chg="custSel modSld">
      <pc:chgData name="Tom Dawes" userId="fe899cd594ff6f3a" providerId="LiveId" clId="{4EC2B630-E535-4E7A-8B98-7D41E679E582}" dt="2023-07-17T14:57:03.296" v="18" actId="20577"/>
      <pc:docMkLst>
        <pc:docMk/>
      </pc:docMkLst>
      <pc:sldChg chg="modAnim">
        <pc:chgData name="Tom Dawes" userId="fe899cd594ff6f3a" providerId="LiveId" clId="{4EC2B630-E535-4E7A-8B98-7D41E679E582}" dt="2023-07-17T14:53:05.164" v="8"/>
        <pc:sldMkLst>
          <pc:docMk/>
          <pc:sldMk cId="1201978425" sldId="576"/>
        </pc:sldMkLst>
      </pc:sldChg>
      <pc:sldChg chg="addSp delSp modSp mod">
        <pc:chgData name="Tom Dawes" userId="fe899cd594ff6f3a" providerId="LiveId" clId="{4EC2B630-E535-4E7A-8B98-7D41E679E582}" dt="2023-07-17T14:56:54.748" v="14" actId="113"/>
        <pc:sldMkLst>
          <pc:docMk/>
          <pc:sldMk cId="3703250210" sldId="581"/>
        </pc:sldMkLst>
        <pc:spChg chg="add mod">
          <ac:chgData name="Tom Dawes" userId="fe899cd594ff6f3a" providerId="LiveId" clId="{4EC2B630-E535-4E7A-8B98-7D41E679E582}" dt="2023-07-17T14:56:54.748" v="14" actId="113"/>
          <ac:spMkLst>
            <pc:docMk/>
            <pc:sldMk cId="3703250210" sldId="581"/>
            <ac:spMk id="3" creationId="{A7F6042F-0912-F476-6846-224682EE23F0}"/>
          </ac:spMkLst>
        </pc:spChg>
        <pc:spChg chg="del">
          <ac:chgData name="Tom Dawes" userId="fe899cd594ff6f3a" providerId="LiveId" clId="{4EC2B630-E535-4E7A-8B98-7D41E679E582}" dt="2023-07-17T14:56:43.017" v="9" actId="478"/>
          <ac:spMkLst>
            <pc:docMk/>
            <pc:sldMk cId="3703250210" sldId="581"/>
            <ac:spMk id="23" creationId="{751A4922-060A-4DEB-BDF5-F1957C8BC164}"/>
          </ac:spMkLst>
        </pc:spChg>
      </pc:sldChg>
      <pc:sldChg chg="addSp delSp modSp mod">
        <pc:chgData name="Tom Dawes" userId="fe899cd594ff6f3a" providerId="LiveId" clId="{4EC2B630-E535-4E7A-8B98-7D41E679E582}" dt="2023-07-17T14:57:03.296" v="18" actId="20577"/>
        <pc:sldMkLst>
          <pc:docMk/>
          <pc:sldMk cId="1767909570" sldId="582"/>
        </pc:sldMkLst>
        <pc:spChg chg="add mod">
          <ac:chgData name="Tom Dawes" userId="fe899cd594ff6f3a" providerId="LiveId" clId="{4EC2B630-E535-4E7A-8B98-7D41E679E582}" dt="2023-07-17T14:57:03.296" v="18" actId="20577"/>
          <ac:spMkLst>
            <pc:docMk/>
            <pc:sldMk cId="1767909570" sldId="582"/>
            <ac:spMk id="3" creationId="{E98A9682-D30A-6582-F5C3-BB9A6B1A1C01}"/>
          </ac:spMkLst>
        </pc:spChg>
        <pc:spChg chg="del">
          <ac:chgData name="Tom Dawes" userId="fe899cd594ff6f3a" providerId="LiveId" clId="{4EC2B630-E535-4E7A-8B98-7D41E679E582}" dt="2023-07-17T14:57:00.330" v="15" actId="478"/>
          <ac:spMkLst>
            <pc:docMk/>
            <pc:sldMk cId="1767909570" sldId="582"/>
            <ac:spMk id="79" creationId="{91884CB3-5D4E-420B-AAE0-6E0B86A664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9BE4F-8296-42BF-864C-A407BC4A178C}" type="datetimeFigureOut">
              <a:rPr lang="en-GB" smtClean="0"/>
              <a:t>06/01/2024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5D71B-1040-4E96-8999-5AB5E95E8BB1}" type="slidenum">
              <a:rPr lang="en-GB" smtClean="0"/>
              <a:t>‹#›</a:t>
            </a:fld>
            <a:endParaRPr lang="en-GB"/>
          </a:p>
        </p:txBody>
      </p:sp>
    </p:spTree>
    <p:extLst>
      <p:ext uri="{BB962C8B-B14F-4D97-AF65-F5344CB8AC3E}">
        <p14:creationId xmlns:p14="http://schemas.microsoft.com/office/powerpoint/2010/main" val="1768292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This week starts with the transcription part of the phonics assessment. </a:t>
            </a:r>
            <a:br>
              <a:rPr lang="en-GB" sz="1200" dirty="0"/>
            </a:br>
            <a:r>
              <a:rPr lang="en-GB" sz="1200" dirty="0"/>
              <a:t>Note that </a:t>
            </a:r>
            <a:r>
              <a:rPr lang="en-GB" sz="1200" b="1" u="sng" dirty="0"/>
              <a:t>all remaining activities for this week </a:t>
            </a:r>
            <a:r>
              <a:rPr lang="en-GB" sz="1200" dirty="0"/>
              <a:t>are included within this PPT.  Activities have been designed so that pupils complete them independently and then a nominated pupil can click to provide the answers. The tasks can be used flexibly throughout the week, to allow the teacher to listen to individual pupils completing the read aloud part of the phonics assessment.</a:t>
            </a:r>
          </a:p>
          <a:p>
            <a:pPr marL="0" lvl="0" indent="0" algn="l" rtl="0">
              <a:spcBef>
                <a:spcPts val="0"/>
              </a:spcBef>
              <a:spcAft>
                <a:spcPts val="0"/>
              </a:spcAft>
              <a:buFontTx/>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Glossed words: </a:t>
            </a:r>
            <a:r>
              <a:rPr lang="en-GB" sz="1200" b="1" dirty="0" err="1">
                <a:effectLst/>
                <a:latin typeface="Calibri" panose="020F0502020204030204" pitchFamily="34" charset="0"/>
                <a:ea typeface="Calibri" panose="020F0502020204030204" pitchFamily="34" charset="0"/>
              </a:rPr>
              <a:t>haba</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[&gt;5000] </a:t>
            </a:r>
            <a:r>
              <a:rPr lang="en-GB" sz="1200" b="1" dirty="0" err="1">
                <a:effectLst/>
                <a:latin typeface="Calibri" panose="020F0502020204030204" pitchFamily="34" charset="0"/>
                <a:ea typeface="Calibri" panose="020F0502020204030204" pitchFamily="34" charset="0"/>
              </a:rPr>
              <a:t>juguete</a:t>
            </a:r>
            <a:r>
              <a:rPr lang="en-GB" sz="1200" b="0" dirty="0">
                <a:effectLst/>
                <a:latin typeface="Calibri" panose="020F0502020204030204" pitchFamily="34" charset="0"/>
                <a:ea typeface="Calibri" panose="020F0502020204030204" pitchFamily="34" charset="0"/>
              </a:rPr>
              <a:t> [&gt;5000] </a:t>
            </a:r>
            <a:r>
              <a:rPr lang="en-GB" sz="1200" b="1" dirty="0" err="1">
                <a:effectLst/>
                <a:latin typeface="Calibri" panose="020F0502020204030204" pitchFamily="34" charset="0"/>
                <a:ea typeface="Calibri" panose="020F0502020204030204" pitchFamily="34" charset="0"/>
              </a:rPr>
              <a:t>adivinar</a:t>
            </a:r>
            <a:r>
              <a:rPr lang="en-GB" sz="1200" b="0" dirty="0">
                <a:effectLst/>
                <a:latin typeface="Calibri" panose="020F0502020204030204" pitchFamily="34" charset="0"/>
                <a:ea typeface="Calibri" panose="020F0502020204030204" pitchFamily="34" charset="0"/>
              </a:rPr>
              <a:t> [2201]</a:t>
            </a:r>
            <a:endParaRPr lang="en-GB"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GB" b="0" dirty="0"/>
              <a:t>practise written transcription of previously taught words; to practise written comprehension of the same words.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r>
              <a:rPr lang="en-GB" dirty="0"/>
              <a:t>1. Click on the audio buttons to hear each present.  Each word is said twice with a short pause between.</a:t>
            </a:r>
            <a:br>
              <a:rPr lang="en-GB" dirty="0"/>
            </a:br>
            <a:r>
              <a:rPr lang="en-GB" dirty="0"/>
              <a:t>2. Click to reveal the Spanish words for the six presents.</a:t>
            </a:r>
            <a:br>
              <a:rPr lang="en-GB" dirty="0"/>
            </a:br>
            <a:r>
              <a:rPr lang="en-GB" dirty="0"/>
              <a:t>3. Pupils then use the visual prompts to identify the name of the wise man who receives the letter about each present.</a:t>
            </a:r>
          </a:p>
          <a:p>
            <a:r>
              <a:rPr lang="en-GB" dirty="0"/>
              <a:t>4. Click to reveal the names.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228600" indent="-228600">
              <a:buAutoNum type="arabicPeriod"/>
            </a:pPr>
            <a:r>
              <a:rPr lang="en-GB" sz="1200" dirty="0">
                <a:solidFill>
                  <a:srgbClr val="002060"/>
                </a:solidFill>
                <a:latin typeface="Century Gothic" panose="020B0502020202020204" pitchFamily="34" charset="0"/>
              </a:rPr>
              <a:t>Una </a:t>
            </a:r>
            <a:r>
              <a:rPr lang="en-GB" sz="1200" dirty="0" err="1">
                <a:solidFill>
                  <a:srgbClr val="002060"/>
                </a:solidFill>
                <a:latin typeface="Century Gothic" panose="020B0502020202020204" pitchFamily="34" charset="0"/>
              </a:rPr>
              <a:t>cámara</a:t>
            </a:r>
            <a:r>
              <a:rPr lang="en-GB" sz="1200" dirty="0">
                <a:solidFill>
                  <a:srgbClr val="002060"/>
                </a:solidFill>
                <a:latin typeface="Century Gothic" panose="020B0502020202020204" pitchFamily="34" charset="0"/>
              </a:rPr>
              <a:t> | una </a:t>
            </a:r>
            <a:r>
              <a:rPr lang="en-GB" sz="1200" dirty="0" err="1">
                <a:solidFill>
                  <a:srgbClr val="002060"/>
                </a:solidFill>
                <a:latin typeface="Century Gothic" panose="020B0502020202020204" pitchFamily="34" charset="0"/>
              </a:rPr>
              <a:t>cámara</a:t>
            </a:r>
            <a:endParaRPr lang="en-GB" sz="1200" dirty="0">
              <a:solidFill>
                <a:srgbClr val="002060"/>
              </a:solidFill>
              <a:latin typeface="Century Gothic" panose="020B0502020202020204" pitchFamily="34" charset="0"/>
            </a:endParaRPr>
          </a:p>
          <a:p>
            <a:pPr marL="228600" indent="-228600">
              <a:buAutoNum type="arabicPeriod"/>
            </a:pPr>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teléfono</a:t>
            </a:r>
            <a:r>
              <a:rPr lang="en-GB" sz="1200" dirty="0">
                <a:solidFill>
                  <a:srgbClr val="002060"/>
                </a:solidFill>
                <a:latin typeface="Century Gothic" panose="020B0502020202020204" pitchFamily="34" charset="0"/>
              </a:rPr>
              <a:t> | un </a:t>
            </a:r>
            <a:r>
              <a:rPr lang="en-GB" sz="1200" dirty="0" err="1">
                <a:solidFill>
                  <a:srgbClr val="002060"/>
                </a:solidFill>
                <a:latin typeface="Century Gothic" panose="020B0502020202020204" pitchFamily="34" charset="0"/>
              </a:rPr>
              <a:t>teléfono</a:t>
            </a:r>
            <a:endParaRPr lang="en-GB" sz="1200" dirty="0">
              <a:solidFill>
                <a:srgbClr val="002060"/>
              </a:solidFill>
              <a:latin typeface="Century Gothic" panose="020B0502020202020204" pitchFamily="34" charset="0"/>
            </a:endParaRPr>
          </a:p>
          <a:p>
            <a:pPr marL="228600" indent="-228600">
              <a:buAutoNum type="arabicPeriod"/>
            </a:pPr>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estuche</a:t>
            </a:r>
            <a:r>
              <a:rPr lang="en-GB" sz="1200" dirty="0">
                <a:solidFill>
                  <a:srgbClr val="002060"/>
                </a:solidFill>
                <a:latin typeface="Century Gothic" panose="020B0502020202020204" pitchFamily="34" charset="0"/>
              </a:rPr>
              <a:t> | un </a:t>
            </a:r>
            <a:r>
              <a:rPr lang="en-GB" sz="1200" dirty="0" err="1">
                <a:solidFill>
                  <a:srgbClr val="002060"/>
                </a:solidFill>
                <a:latin typeface="Century Gothic" panose="020B0502020202020204" pitchFamily="34" charset="0"/>
              </a:rPr>
              <a:t>estuche</a:t>
            </a:r>
            <a:endParaRPr lang="en-GB" sz="1200" dirty="0">
              <a:solidFill>
                <a:srgbClr val="002060"/>
              </a:solidFill>
              <a:latin typeface="Century Gothic" panose="020B0502020202020204" pitchFamily="34" charset="0"/>
            </a:endParaRPr>
          </a:p>
          <a:p>
            <a:pPr marL="228600" indent="-228600">
              <a:buAutoNum type="arabicPeriod"/>
            </a:pPr>
            <a:r>
              <a:rPr lang="en-GB" sz="1200" dirty="0">
                <a:solidFill>
                  <a:srgbClr val="002060"/>
                </a:solidFill>
                <a:latin typeface="Century Gothic" panose="020B0502020202020204" pitchFamily="34" charset="0"/>
              </a:rPr>
              <a:t>Una flor | una flor</a:t>
            </a:r>
          </a:p>
          <a:p>
            <a:pPr marL="228600" indent="-228600">
              <a:buAutoNum type="arabicPeriod"/>
            </a:pPr>
            <a:r>
              <a:rPr lang="en-GB" sz="1200" dirty="0">
                <a:solidFill>
                  <a:srgbClr val="002060"/>
                </a:solidFill>
                <a:latin typeface="Century Gothic" panose="020B0502020202020204" pitchFamily="34" charset="0"/>
              </a:rPr>
              <a:t>Una </a:t>
            </a:r>
            <a:r>
              <a:rPr lang="en-GB" sz="1200" dirty="0" err="1">
                <a:solidFill>
                  <a:srgbClr val="002060"/>
                </a:solidFill>
                <a:latin typeface="Century Gothic" panose="020B0502020202020204" pitchFamily="34" charset="0"/>
              </a:rPr>
              <a:t>silla</a:t>
            </a:r>
            <a:r>
              <a:rPr lang="en-GB" sz="1200" dirty="0">
                <a:solidFill>
                  <a:srgbClr val="002060"/>
                </a:solidFill>
                <a:latin typeface="Century Gothic" panose="020B0502020202020204" pitchFamily="34" charset="0"/>
              </a:rPr>
              <a:t> | una </a:t>
            </a:r>
            <a:r>
              <a:rPr lang="en-GB" sz="1200" dirty="0" err="1">
                <a:solidFill>
                  <a:srgbClr val="002060"/>
                </a:solidFill>
                <a:latin typeface="Century Gothic" panose="020B0502020202020204" pitchFamily="34" charset="0"/>
              </a:rPr>
              <a:t>silla</a:t>
            </a:r>
            <a:endParaRPr lang="en-GB" sz="1200" dirty="0">
              <a:solidFill>
                <a:srgbClr val="002060"/>
              </a:solidFill>
              <a:latin typeface="Century Gothic" panose="020B0502020202020204" pitchFamily="34" charset="0"/>
            </a:endParaRPr>
          </a:p>
          <a:p>
            <a:pPr marL="228600" indent="-228600">
              <a:buAutoNum type="arabicPeriod"/>
            </a:pPr>
            <a:r>
              <a:rPr lang="en-GB" sz="1200" dirty="0">
                <a:solidFill>
                  <a:srgbClr val="002060"/>
                </a:solidFill>
                <a:latin typeface="Century Gothic" panose="020B0502020202020204" pitchFamily="34" charset="0"/>
              </a:rPr>
              <a:t>Una </a:t>
            </a:r>
            <a:r>
              <a:rPr lang="en-GB" sz="1200" dirty="0" err="1">
                <a:solidFill>
                  <a:srgbClr val="002060"/>
                </a:solidFill>
                <a:latin typeface="Century Gothic" panose="020B0502020202020204" pitchFamily="34" charset="0"/>
              </a:rPr>
              <a:t>canción</a:t>
            </a:r>
            <a:r>
              <a:rPr lang="en-GB" sz="1200" dirty="0">
                <a:solidFill>
                  <a:srgbClr val="002060"/>
                </a:solidFill>
                <a:latin typeface="Century Gothic" panose="020B0502020202020204" pitchFamily="34" charset="0"/>
              </a:rPr>
              <a:t> | una </a:t>
            </a:r>
            <a:r>
              <a:rPr lang="en-GB" sz="1200" dirty="0" err="1">
                <a:solidFill>
                  <a:srgbClr val="002060"/>
                </a:solidFill>
                <a:latin typeface="Century Gothic" panose="020B0502020202020204" pitchFamily="34" charset="0"/>
              </a:rPr>
              <a:t>canción</a:t>
            </a:r>
            <a:endParaRPr lang="en-GB"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819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introduce pupils the tradition of ‘</a:t>
            </a:r>
            <a:r>
              <a:rPr lang="en-US" b="0" dirty="0" err="1"/>
              <a:t>Belenes</a:t>
            </a:r>
            <a:r>
              <a:rPr lang="en-US" b="0" dirty="0"/>
              <a:t>’. </a:t>
            </a:r>
            <a:endParaRPr lang="en-GB" sz="1200" b="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The name of </a:t>
            </a:r>
            <a:r>
              <a:rPr lang="en-GB" b="0" dirty="0"/>
              <a:t>each character</a:t>
            </a:r>
            <a:r>
              <a:rPr lang="en-GB" sz="1200" b="0" kern="1200" dirty="0">
                <a:solidFill>
                  <a:schemeClr val="tx1"/>
                </a:solidFill>
                <a:effectLst/>
                <a:latin typeface="+mn-lt"/>
                <a:ea typeface="+mn-ea"/>
                <a:cs typeface="+mn-cs"/>
              </a:rPr>
              <a:t> is introduced on an individual click. Tell pupils </a:t>
            </a:r>
            <a:r>
              <a:rPr lang="en-GB" b="0" i="0" dirty="0">
                <a:solidFill>
                  <a:srgbClr val="3A3A3A"/>
                </a:solidFill>
                <a:effectLst/>
                <a:latin typeface="Lato" panose="020F0502020204030203" pitchFamily="34" charset="0"/>
              </a:rPr>
              <a:t>one of the main features of Christmas in Spain is the </a:t>
            </a:r>
            <a:r>
              <a:rPr lang="en-GB" b="0" i="1" dirty="0" err="1">
                <a:solidFill>
                  <a:srgbClr val="3A3A3A"/>
                </a:solidFill>
                <a:effectLst/>
                <a:latin typeface="Lato" panose="020F0502020204030203" pitchFamily="34" charset="0"/>
              </a:rPr>
              <a:t>belén</a:t>
            </a:r>
            <a:r>
              <a:rPr lang="en-GB" b="0" i="0" dirty="0">
                <a:solidFill>
                  <a:srgbClr val="3A3A3A"/>
                </a:solidFill>
                <a:effectLst/>
                <a:latin typeface="Lato" panose="020F0502020204030203" pitchFamily="34" charset="0"/>
              </a:rPr>
              <a:t>, the nativity scene which appears in the windows of houses as well as the living room. There are also larger versions commissioned by the town hall in large spaces across towns and villages. Although decorated trees are starting to appear in town squares and houses in Spain, the inauguration of the nativity scene is one of the most anticipated events in the run-up to the festive period and has traditionally been something that the whole family comes together to create.</a:t>
            </a:r>
            <a:endParaRPr lang="en-GB" b="0" dirty="0"/>
          </a:p>
          <a:p>
            <a:pPr marL="228600" indent="-228600">
              <a:buAutoNum type="arabicPeriod"/>
            </a:pPr>
            <a:endParaRPr lang="en-GB" sz="1200" b="0" kern="1200" dirty="0">
              <a:solidFill>
                <a:schemeClr val="tx1"/>
              </a:solidFill>
              <a:effectLst/>
              <a:latin typeface="+mn-lt"/>
              <a:ea typeface="+mn-ea"/>
              <a:cs typeface="+mn-cs"/>
            </a:endParaRPr>
          </a:p>
          <a:p>
            <a:pPr marL="228600" indent="-228600">
              <a:buAutoNum type="arabicPeriod"/>
            </a:pPr>
            <a:endParaRPr lang="en-GB" sz="1200" b="0" kern="1200" dirty="0">
              <a:solidFill>
                <a:schemeClr val="tx1"/>
              </a:solidFill>
              <a:effectLst/>
              <a:latin typeface="+mn-lt"/>
              <a:ea typeface="+mn-ea"/>
              <a:cs typeface="+mn-cs"/>
            </a:endParaRPr>
          </a:p>
          <a:p>
            <a:pPr marL="228600" indent="-228600">
              <a:buAutoNum type="arabicPeriod"/>
            </a:pPr>
            <a:r>
              <a:rPr lang="en-GB" sz="1200" b="0" kern="1200" dirty="0">
                <a:solidFill>
                  <a:schemeClr val="tx1"/>
                </a:solidFill>
                <a:effectLst/>
                <a:latin typeface="+mn-lt"/>
                <a:ea typeface="+mn-ea"/>
                <a:cs typeface="+mn-cs"/>
              </a:rPr>
              <a:t>Elicit meaning of the ‘</a:t>
            </a:r>
            <a:r>
              <a:rPr lang="en-GB" sz="1200" b="0" kern="1200" dirty="0" err="1">
                <a:solidFill>
                  <a:schemeClr val="tx1"/>
                </a:solidFill>
                <a:effectLst/>
                <a:latin typeface="+mn-lt"/>
                <a:ea typeface="+mn-ea"/>
                <a:cs typeface="+mn-cs"/>
              </a:rPr>
              <a:t>cultura</a:t>
            </a:r>
            <a:r>
              <a:rPr lang="en-GB" sz="1200" b="0" kern="1200" dirty="0">
                <a:solidFill>
                  <a:schemeClr val="tx1"/>
                </a:solidFill>
                <a:effectLst/>
                <a:latin typeface="+mn-lt"/>
                <a:ea typeface="+mn-ea"/>
                <a:cs typeface="+mn-cs"/>
              </a:rPr>
              <a:t>’ box. You can ask additional questions such as ‘¿</a:t>
            </a:r>
            <a:r>
              <a:rPr lang="en-GB" sz="1200" b="0" kern="1200" dirty="0" err="1">
                <a:solidFill>
                  <a:schemeClr val="tx1"/>
                </a:solidFill>
                <a:effectLst/>
                <a:latin typeface="+mn-lt"/>
                <a:ea typeface="+mn-ea"/>
                <a:cs typeface="+mn-cs"/>
              </a:rPr>
              <a:t>Dónde</a:t>
            </a:r>
            <a:r>
              <a:rPr lang="en-GB" sz="1200" b="0" kern="1200" dirty="0">
                <a:solidFill>
                  <a:schemeClr val="tx1"/>
                </a:solidFill>
                <a:effectLst/>
                <a:latin typeface="+mn-lt"/>
                <a:ea typeface="+mn-ea"/>
                <a:cs typeface="+mn-cs"/>
              </a:rPr>
              <a:t> está Alicante? ¿En España o en Perú? There is a video you can play in the lesson so that they get a better idea of how big it is.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Frequencies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grande</a:t>
            </a:r>
            <a:r>
              <a:rPr lang="en-GB" sz="1200" dirty="0">
                <a:effectLst/>
                <a:latin typeface="Calibri" panose="020F0502020204030204" pitchFamily="34" charset="0"/>
                <a:ea typeface="Calibri" panose="020F0502020204030204" pitchFamily="34" charset="0"/>
              </a:rPr>
              <a:t> [66]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Alicante – </a:t>
            </a:r>
            <a:r>
              <a:rPr lang="en-GB" sz="1200" dirty="0" err="1">
                <a:effectLst/>
                <a:latin typeface="Calibri" panose="020F0502020204030204" pitchFamily="34" charset="0"/>
                <a:ea typeface="Calibri" panose="020F0502020204030204" pitchFamily="34" charset="0"/>
              </a:rPr>
              <a:t>Guiness</a:t>
            </a:r>
            <a:r>
              <a:rPr lang="en-GB" sz="1200" dirty="0">
                <a:effectLst/>
                <a:latin typeface="Calibri" panose="020F0502020204030204" pitchFamily="34" charset="0"/>
                <a:ea typeface="Calibri" panose="020F0502020204030204" pitchFamily="34" charset="0"/>
              </a:rPr>
              <a:t> World records: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https://www.youtube.com/watch?v=ZVprVBCqKbk&amp;ab_channel=Danny356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Photo from https://www.eldebate.com/religion/20211213/belen-mas-grande-mundo-encuentra-alicante.html</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23892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15-20 minutes</a:t>
            </a:r>
          </a:p>
          <a:p>
            <a:endParaRPr lang="en-US" b="1" dirty="0"/>
          </a:p>
          <a:p>
            <a:r>
              <a:rPr lang="en-US" b="1" dirty="0"/>
              <a:t>Aim: </a:t>
            </a:r>
            <a:r>
              <a:rPr lang="en-GB" dirty="0"/>
              <a:t>to create their own Christmas card with a traditional Christmas scene – </a:t>
            </a:r>
            <a:r>
              <a:rPr lang="en-GB" dirty="0" err="1"/>
              <a:t>el</a:t>
            </a:r>
            <a:r>
              <a:rPr lang="en-GB" dirty="0"/>
              <a:t> portal de </a:t>
            </a:r>
            <a:r>
              <a:rPr lang="en-GB" dirty="0" err="1"/>
              <a:t>Belén</a:t>
            </a:r>
            <a:r>
              <a:rPr lang="en-GB" dirty="0"/>
              <a:t>.</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fold an A4 piece of paper / card to make a card  (</a:t>
            </a:r>
            <a:r>
              <a:rPr lang="en-GB" dirty="0" err="1"/>
              <a:t>Dobla</a:t>
            </a:r>
            <a:r>
              <a:rPr lang="en-GB" dirty="0"/>
              <a:t> </a:t>
            </a:r>
            <a:r>
              <a:rPr lang="en-GB" dirty="0" err="1"/>
              <a:t>el</a:t>
            </a:r>
            <a:r>
              <a:rPr lang="en-GB" dirty="0"/>
              <a:t> </a:t>
            </a:r>
            <a:r>
              <a:rPr lang="en-GB" dirty="0" err="1"/>
              <a:t>papel</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Handout out the sheet of paper with the main characters of the Nativity scene. Pupils to colour in the pictures and cut out the pictures, following the dotted lines.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arrange and stick the pictures onto the card.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Write “¡ </a:t>
            </a:r>
            <a:r>
              <a:rPr lang="en-GB" dirty="0" err="1"/>
              <a:t>Feliz</a:t>
            </a:r>
            <a:r>
              <a:rPr lang="en-GB" dirty="0"/>
              <a:t> Navidad !”</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Frequencies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doblar</a:t>
            </a:r>
            <a:r>
              <a:rPr lang="en-GB" sz="1200" dirty="0">
                <a:effectLst/>
                <a:latin typeface="Calibri" panose="020F0502020204030204" pitchFamily="34" charset="0"/>
                <a:ea typeface="Calibri" panose="020F0502020204030204" pitchFamily="34" charset="0"/>
              </a:rPr>
              <a:t> [2451] </a:t>
            </a:r>
            <a:r>
              <a:rPr lang="en-GB" sz="1200" dirty="0" err="1">
                <a:effectLst/>
                <a:latin typeface="Calibri" panose="020F0502020204030204" pitchFamily="34" charset="0"/>
                <a:ea typeface="Calibri" panose="020F0502020204030204" pitchFamily="34" charset="0"/>
              </a:rPr>
              <a:t>cortar</a:t>
            </a:r>
            <a:r>
              <a:rPr lang="en-GB" sz="1200" dirty="0">
                <a:effectLst/>
                <a:latin typeface="Calibri" panose="020F0502020204030204" pitchFamily="34" charset="0"/>
                <a:ea typeface="Calibri" panose="020F0502020204030204" pitchFamily="34" charset="0"/>
              </a:rPr>
              <a:t> [755] </a:t>
            </a:r>
            <a:r>
              <a:rPr lang="en-GB" sz="1200" dirty="0" err="1">
                <a:effectLst/>
                <a:latin typeface="Calibri" panose="020F0502020204030204" pitchFamily="34" charset="0"/>
                <a:ea typeface="Calibri" panose="020F0502020204030204" pitchFamily="34" charset="0"/>
              </a:rPr>
              <a:t>colorear</a:t>
            </a:r>
            <a:r>
              <a:rPr lang="en-GB" sz="1200" dirty="0">
                <a:effectLst/>
                <a:latin typeface="Calibri" panose="020F0502020204030204" pitchFamily="34" charset="0"/>
                <a:ea typeface="Calibri" panose="020F0502020204030204" pitchFamily="34" charset="0"/>
              </a:rPr>
              <a:t> [&gt;5000] escribir [198]</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Pictures adapted from:</a:t>
            </a:r>
          </a:p>
          <a:p>
            <a:r>
              <a:rPr lang="en-GB" dirty="0"/>
              <a:t>https://www.diocesismalaga.es/pagina-de-inicio/2014043456/descarga-aqui-el-belen-recortable-de-pachi/</a:t>
            </a:r>
          </a:p>
          <a:p>
            <a:r>
              <a:rPr lang="en-GB" dirty="0"/>
              <a:t>https://juegosinfantiles.bosquedefantasias.com/blog/figuras-imprimibles-para-el-belen-de-Navidad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https://www.plazanorte2.com/blog/11340-belen-recortable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0903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Pictures adapted from:</a:t>
            </a:r>
          </a:p>
          <a:p>
            <a:r>
              <a:rPr lang="en-GB" dirty="0"/>
              <a:t>https://www.diocesismalaga.es/pagina-de-inicio/2014043456/descarga-aqui-el-belen-recortable-de-pachi/</a:t>
            </a:r>
          </a:p>
          <a:p>
            <a:r>
              <a:rPr lang="en-GB" dirty="0"/>
              <a:t>https://juegosinfantiles.bosquedefantasias.com/blog/figuras-imprimibles-para-el-belen-de-Navidad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https://www.plazanorte2.com/blog/11340-belen-recortable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2653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learn about a typical food eaten to celebrate el </a:t>
            </a:r>
            <a:r>
              <a:rPr lang="en-US" b="0" dirty="0" err="1"/>
              <a:t>día</a:t>
            </a:r>
            <a:r>
              <a:rPr lang="en-US" b="0" dirty="0"/>
              <a:t> de los Reyes </a:t>
            </a:r>
            <a:r>
              <a:rPr lang="en-US" b="0" dirty="0" err="1"/>
              <a:t>Magos</a:t>
            </a:r>
            <a:r>
              <a:rPr lang="en-US" b="0" dirty="0"/>
              <a:t>; to </a:t>
            </a:r>
            <a:r>
              <a:rPr lang="en-US" b="0" dirty="0" err="1"/>
              <a:t>practise</a:t>
            </a:r>
            <a:r>
              <a:rPr lang="en-US" b="0" dirty="0"/>
              <a:t> spoken recall of singular persons of </a:t>
            </a:r>
            <a:r>
              <a:rPr lang="en-US" b="0" dirty="0" err="1"/>
              <a:t>tener</a:t>
            </a:r>
            <a:r>
              <a:rPr lang="en-US" b="0" dirty="0"/>
              <a:t> and nouns from weeks 9, 10, 11 and 12.</a:t>
            </a:r>
          </a:p>
          <a:p>
            <a:endParaRPr lang="en-US" b="1" dirty="0"/>
          </a:p>
          <a:p>
            <a:r>
              <a:rPr lang="en-GB" sz="1200" b="1" kern="1200" dirty="0">
                <a:solidFill>
                  <a:schemeClr val="tx1"/>
                </a:solidFill>
                <a:effectLst/>
                <a:latin typeface="+mn-lt"/>
                <a:ea typeface="+mn-ea"/>
                <a:cs typeface="+mn-cs"/>
              </a:rPr>
              <a:t>Procedure:</a:t>
            </a: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Read the text in English explaining what the </a:t>
            </a:r>
            <a:r>
              <a:rPr lang="en-GB" sz="1200" b="0" kern="1200" dirty="0" err="1">
                <a:solidFill>
                  <a:schemeClr val="tx1"/>
                </a:solidFill>
                <a:effectLst/>
                <a:latin typeface="+mn-lt"/>
                <a:ea typeface="+mn-ea"/>
                <a:cs typeface="+mn-cs"/>
              </a:rPr>
              <a:t>Roscón</a:t>
            </a:r>
            <a:r>
              <a:rPr lang="en-GB" sz="1200" b="0" kern="1200" dirty="0">
                <a:solidFill>
                  <a:schemeClr val="tx1"/>
                </a:solidFill>
                <a:effectLst/>
                <a:latin typeface="+mn-lt"/>
                <a:ea typeface="+mn-ea"/>
                <a:cs typeface="+mn-cs"/>
              </a:rPr>
              <a:t> de Reyes is.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Tell pupils that they are going to have the chance to practise hiding and finding the bean and the toy.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a:t>
            </a:r>
            <a:r>
              <a:rPr lang="en-GB" dirty="0"/>
              <a:t>:</a:t>
            </a:r>
            <a:br>
              <a:rPr lang="en-GB" dirty="0"/>
            </a:br>
            <a:r>
              <a:rPr lang="en-GB" dirty="0"/>
              <a:t>https://www.hornazart.com/roscones.html</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135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002060"/>
                </a:solidFill>
                <a:latin typeface="Century Gothic" panose="020B0502020202020204" pitchFamily="34" charset="0"/>
              </a:rPr>
              <a:t>Procedure</a:t>
            </a:r>
            <a:r>
              <a:rPr lang="en-GB" sz="1200" dirty="0">
                <a:solidFill>
                  <a:srgbClr val="002060"/>
                </a:solidFill>
                <a:latin typeface="Century Gothic" panose="020B0502020202020204" pitchFamily="34" charset="0"/>
              </a:rPr>
              <a:t>:</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1. Display this slide.</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2. Pupils collect their handout and secretly draw their bean and toy in their selected cells.</a:t>
            </a:r>
          </a:p>
          <a:p>
            <a:endParaRPr lang="en-GB" sz="1200" dirty="0">
              <a:solidFill>
                <a:srgbClr val="002060"/>
              </a:solidFill>
              <a:latin typeface="Century Gothic" panose="020B0502020202020204" pitchFamily="34" charset="0"/>
            </a:endParaRPr>
          </a:p>
          <a:p>
            <a:endParaRPr lang="en-GB"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a:t>
            </a:r>
            <a:r>
              <a:rPr lang="en-GB" dirty="0"/>
              <a:t>:</a:t>
            </a:r>
            <a:br>
              <a:rPr lang="en-GB" dirty="0"/>
            </a:br>
            <a:r>
              <a:rPr lang="en-GB" dirty="0"/>
              <a:t>https://www.hornazart.com/roscones.html</a:t>
            </a:r>
          </a:p>
          <a:p>
            <a:endParaRPr lang="en-GB" sz="1200" dirty="0">
              <a:solidFill>
                <a:srgbClr val="002060"/>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147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have + exercise book = bean [</a:t>
            </a:r>
            <a:r>
              <a:rPr lang="en-GB" dirty="0" err="1"/>
              <a:t>tienes</a:t>
            </a:r>
            <a:r>
              <a:rPr lang="en-GB" dirty="0"/>
              <a:t> un </a:t>
            </a:r>
            <a:r>
              <a:rPr lang="en-GB" dirty="0" err="1"/>
              <a:t>cuaderno</a:t>
            </a:r>
            <a:r>
              <a:rPr lang="en-GB" dirty="0"/>
              <a:t>]</a:t>
            </a:r>
          </a:p>
          <a:p>
            <a:r>
              <a:rPr lang="en-GB" dirty="0"/>
              <a:t>You have + a present = king [</a:t>
            </a:r>
            <a:r>
              <a:rPr lang="en-GB" dirty="0" err="1"/>
              <a:t>tengo</a:t>
            </a:r>
            <a:r>
              <a:rPr lang="en-GB" dirty="0"/>
              <a:t> un regalo]</a:t>
            </a:r>
          </a:p>
          <a:p>
            <a:endParaRPr lang="en-GB" dirty="0"/>
          </a:p>
          <a:p>
            <a:r>
              <a:rPr lang="en-GB" dirty="0"/>
              <a:t>A= nouns from week 9</a:t>
            </a:r>
          </a:p>
          <a:p>
            <a:r>
              <a:rPr lang="en-GB" dirty="0"/>
              <a:t>B = nouns from week 10</a:t>
            </a:r>
          </a:p>
          <a:p>
            <a:r>
              <a:rPr lang="en-GB" dirty="0"/>
              <a:t>C = nouns from week 11</a:t>
            </a:r>
          </a:p>
          <a:p>
            <a:r>
              <a:rPr lang="en-GB" dirty="0"/>
              <a:t>D = nouns from week 12</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a:t>
            </a:r>
            <a:r>
              <a:rPr lang="en-GB" dirty="0"/>
              <a:t>:</a:t>
            </a:r>
            <a:br>
              <a:rPr lang="en-GB" dirty="0"/>
            </a:br>
            <a:r>
              <a:rPr lang="en-GB" dirty="0"/>
              <a:t>https://www.hornazart.com/roscones.html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564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a:t>
            </a:r>
            <a:r>
              <a:rPr lang="en-GB" dirty="0" err="1"/>
              <a:t>have</a:t>
            </a:r>
            <a:r>
              <a:rPr lang="en-GB" dirty="0"/>
              <a:t> + a question = bean [</a:t>
            </a:r>
            <a:r>
              <a:rPr lang="en-GB" dirty="0" err="1"/>
              <a:t>tengo</a:t>
            </a:r>
            <a:r>
              <a:rPr lang="en-GB" dirty="0"/>
              <a:t> una </a:t>
            </a:r>
            <a:r>
              <a:rPr lang="en-GB" dirty="0" err="1"/>
              <a:t>pregunta</a:t>
            </a:r>
            <a:r>
              <a:rPr lang="en-GB" dirty="0"/>
              <a:t>]</a:t>
            </a:r>
          </a:p>
          <a:p>
            <a:r>
              <a:rPr lang="en-GB" dirty="0"/>
              <a:t>S/he has + a female friend = king [</a:t>
            </a:r>
            <a:r>
              <a:rPr lang="en-GB" dirty="0" err="1"/>
              <a:t>tiene</a:t>
            </a:r>
            <a:r>
              <a:rPr lang="en-GB" dirty="0"/>
              <a:t> una amiga]</a:t>
            </a:r>
          </a:p>
          <a:p>
            <a:endParaRPr lang="en-GB" dirty="0"/>
          </a:p>
          <a:p>
            <a:r>
              <a:rPr lang="en-GB" dirty="0"/>
              <a:t>A= nouns from week 9</a:t>
            </a:r>
          </a:p>
          <a:p>
            <a:r>
              <a:rPr lang="en-GB" dirty="0"/>
              <a:t>B = nouns from week 10</a:t>
            </a:r>
          </a:p>
          <a:p>
            <a:r>
              <a:rPr lang="en-GB" dirty="0"/>
              <a:t>C = nouns from week 11</a:t>
            </a:r>
          </a:p>
          <a:p>
            <a:r>
              <a:rPr lang="en-GB" dirty="0"/>
              <a:t>D = nouns from week 12</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a:t>
            </a:r>
            <a:r>
              <a:rPr lang="en-GB" dirty="0"/>
              <a:t>:</a:t>
            </a:r>
            <a:br>
              <a:rPr lang="en-GB" dirty="0"/>
            </a:br>
            <a:r>
              <a:rPr lang="en-GB" dirty="0"/>
              <a:t>https://www.hornazart.com/roscones.html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025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list of the Spanish and English vocabulary for additional support, if needed.</a:t>
            </a:r>
          </a:p>
        </p:txBody>
      </p:sp>
      <p:sp>
        <p:nvSpPr>
          <p:cNvPr id="4" name="Slide Number Placeholder 3"/>
          <p:cNvSpPr>
            <a:spLocks noGrp="1"/>
          </p:cNvSpPr>
          <p:nvPr>
            <p:ph type="sldNum" sz="quarter" idx="5"/>
          </p:nvPr>
        </p:nvSpPr>
        <p:spPr/>
        <p:txBody>
          <a:bodyPr/>
          <a:lstStyle/>
          <a:p>
            <a:fld id="{4145D71B-1040-4E96-8999-5AB5E95E8BB1}" type="slidenum">
              <a:rPr lang="en-GB" smtClean="0"/>
              <a:t>20</a:t>
            </a:fld>
            <a:endParaRPr lang="en-GB"/>
          </a:p>
        </p:txBody>
      </p:sp>
    </p:spTree>
    <p:extLst>
      <p:ext uri="{BB962C8B-B14F-4D97-AF65-F5344CB8AC3E}">
        <p14:creationId xmlns:p14="http://schemas.microsoft.com/office/powerpoint/2010/main" val="1636332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assess knowledge of the phonics that pupils have been taught in weeks 1-12 in a listen and transcribe and then a read aloud task.</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r>
              <a:rPr lang="en-GB" dirty="0"/>
              <a:t>1. Explain that pupils will first listen and fill the gaps with the letters they hear to complete the list of 10 Spanish names.</a:t>
            </a:r>
            <a:br>
              <a:rPr lang="en-GB" dirty="0"/>
            </a:br>
            <a:r>
              <a:rPr lang="en-GB" dirty="0"/>
              <a:t>2. Complete this stage with pupils. Click on each audio button once to hear the names.  They are recorded twice with a pause in between for processing.</a:t>
            </a:r>
            <a:br>
              <a:rPr lang="en-GB" dirty="0"/>
            </a:br>
            <a:r>
              <a:rPr lang="en-GB" dirty="0"/>
              <a:t>3. Then click to bring up the list of 10 presents and the instruction for these.  </a:t>
            </a:r>
          </a:p>
          <a:p>
            <a:r>
              <a:rPr lang="en-GB" dirty="0"/>
              <a:t>4. Explain to pupils that you will listen to each pupil individually during the lessen (during the week) and that during this time, the class will do some other Christmas activities.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dirty="0"/>
              <a:t>1. Amada | Amada</a:t>
            </a:r>
            <a:br>
              <a:rPr lang="en-GB" dirty="0"/>
            </a:br>
            <a:r>
              <a:rPr lang="en-GB" dirty="0"/>
              <a:t>2. Enzo | Enzo</a:t>
            </a:r>
            <a:br>
              <a:rPr lang="en-GB" dirty="0"/>
            </a:br>
            <a:r>
              <a:rPr lang="en-GB" dirty="0"/>
              <a:t>3. Concha | Concha</a:t>
            </a:r>
            <a:br>
              <a:rPr lang="en-GB" dirty="0"/>
            </a:br>
            <a:r>
              <a:rPr lang="en-GB" dirty="0"/>
              <a:t>4. César | César</a:t>
            </a:r>
            <a:br>
              <a:rPr lang="en-GB" dirty="0"/>
            </a:br>
            <a:r>
              <a:rPr lang="en-GB" dirty="0"/>
              <a:t>5. Irina | Irina</a:t>
            </a:r>
            <a:br>
              <a:rPr lang="en-GB" dirty="0"/>
            </a:br>
            <a:r>
              <a:rPr lang="en-GB" dirty="0"/>
              <a:t>6. Zara | Zara</a:t>
            </a:r>
            <a:br>
              <a:rPr lang="en-GB" dirty="0"/>
            </a:br>
            <a:r>
              <a:rPr lang="en-GB" dirty="0"/>
              <a:t>7. Oriol | Oriol</a:t>
            </a:r>
            <a:br>
              <a:rPr lang="en-GB" dirty="0"/>
            </a:br>
            <a:r>
              <a:rPr lang="en-GB" dirty="0"/>
              <a:t>8. </a:t>
            </a:r>
            <a:r>
              <a:rPr lang="en-GB" dirty="0" err="1"/>
              <a:t>Cintia</a:t>
            </a:r>
            <a:r>
              <a:rPr lang="en-GB" dirty="0"/>
              <a:t> | </a:t>
            </a:r>
            <a:r>
              <a:rPr lang="en-GB" dirty="0" err="1"/>
              <a:t>Cintia</a:t>
            </a:r>
            <a:br>
              <a:rPr lang="en-GB" dirty="0"/>
            </a:br>
            <a:r>
              <a:rPr lang="en-GB" dirty="0"/>
              <a:t>9. Uma | Uma</a:t>
            </a:r>
            <a:br>
              <a:rPr lang="en-GB" dirty="0"/>
            </a:br>
            <a:r>
              <a:rPr lang="en-GB" dirty="0"/>
              <a:t>10. </a:t>
            </a:r>
            <a:r>
              <a:rPr lang="en-GB" dirty="0" err="1"/>
              <a:t>Cata</a:t>
            </a:r>
            <a:r>
              <a:rPr lang="en-GB" dirty="0"/>
              <a:t> | </a:t>
            </a:r>
            <a:r>
              <a:rPr lang="en-GB" dirty="0" err="1"/>
              <a:t>Cata</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144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These are flashcard versions of each SSC item that teachers may find it useful to print and use, after the dictation of the names part has been collected in.</a:t>
            </a:r>
            <a:endParaRPr lang="en-GB" dirty="0"/>
          </a:p>
          <a:p>
            <a:endParaRPr lang="en-GB" dirty="0"/>
          </a:p>
          <a:p>
            <a:r>
              <a:rPr lang="en-GB" b="1" dirty="0"/>
              <a:t>Note</a:t>
            </a:r>
            <a:r>
              <a:rPr lang="en-GB" dirty="0"/>
              <a:t>: </a:t>
            </a:r>
          </a:p>
          <a:p>
            <a:pPr marL="285750" indent="-285750">
              <a:buAutoNum type="romanLcParenR"/>
            </a:pPr>
            <a:r>
              <a:rPr lang="en-GB" dirty="0"/>
              <a:t>there are no follow up lessons this week, so it would be possible to continue the speaking assessments in the follow up time during this week, as needed.</a:t>
            </a:r>
          </a:p>
          <a:p>
            <a:pPr marL="285750" indent="-285750">
              <a:buAutoNum type="romanLcParenR"/>
            </a:pPr>
            <a:r>
              <a:rPr lang="en-GB" dirty="0"/>
              <a:t>if preferred, and the resources are available, pupils could record their answers (e.g. on computer or </a:t>
            </a:r>
            <a:r>
              <a:rPr lang="en-GB" dirty="0" err="1"/>
              <a:t>ipad</a:t>
            </a:r>
            <a:r>
              <a:rPr lang="en-GB" dirty="0"/>
              <a:t>) though this would involve the teacher listening back to assess them.</a:t>
            </a:r>
          </a:p>
          <a:p>
            <a:pPr marL="0" indent="0">
              <a:buNone/>
            </a:pPr>
            <a:endParaRPr lang="en-GB" dirty="0"/>
          </a:p>
          <a:p>
            <a:pPr marL="0" indent="0">
              <a:buNone/>
            </a:pPr>
            <a:r>
              <a:rPr lang="en-GB" b="1" dirty="0"/>
              <a:t>Frequency of unknown words</a:t>
            </a:r>
            <a:r>
              <a:rPr lang="en-GB" dirty="0"/>
              <a:t>:</a:t>
            </a:r>
            <a:br>
              <a:rPr lang="en-GB" dirty="0"/>
            </a:br>
            <a:r>
              <a:rPr lang="en-GB" dirty="0" err="1"/>
              <a:t>avión</a:t>
            </a:r>
            <a:r>
              <a:rPr lang="en-GB" dirty="0"/>
              <a:t> [1399] </a:t>
            </a:r>
            <a:r>
              <a:rPr lang="en-GB" dirty="0" err="1"/>
              <a:t>enano</a:t>
            </a:r>
            <a:r>
              <a:rPr lang="en-GB"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2618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indent="0">
              <a:buNone/>
            </a:pPr>
            <a:r>
              <a:rPr lang="en-GB" b="1" dirty="0"/>
              <a:t>Frequency of unknown words</a:t>
            </a:r>
            <a:r>
              <a:rPr lang="en-GB" dirty="0"/>
              <a:t>:</a:t>
            </a:r>
            <a:br>
              <a:rPr lang="en-GB" dirty="0"/>
            </a:br>
            <a:r>
              <a:rPr lang="en-GB" dirty="0"/>
              <a:t>cesta [&gt;5000] </a:t>
            </a:r>
            <a:r>
              <a:rPr lang="en-GB" dirty="0" err="1"/>
              <a:t>cometa</a:t>
            </a:r>
            <a:r>
              <a:rPr lang="en-GB" dirty="0"/>
              <a:t> [&gt;5000]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230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indent="0">
              <a:buNone/>
            </a:pPr>
            <a:r>
              <a:rPr lang="en-GB" b="1" dirty="0"/>
              <a:t>Frequency of unknown words</a:t>
            </a:r>
            <a:r>
              <a:rPr lang="en-GB" dirty="0"/>
              <a:t>:</a:t>
            </a:r>
            <a:br>
              <a:rPr lang="en-GB" dirty="0"/>
            </a:br>
            <a:r>
              <a:rPr lang="en-GB" dirty="0" err="1"/>
              <a:t>imán</a:t>
            </a:r>
            <a:r>
              <a:rPr lang="en-GB" dirty="0"/>
              <a:t> [&gt;5000] </a:t>
            </a:r>
            <a:r>
              <a:rPr lang="en-GB" dirty="0" err="1"/>
              <a:t>zafiro</a:t>
            </a:r>
            <a:r>
              <a:rPr lang="en-GB" dirty="0"/>
              <a:t> [&gt;5000]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21780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indent="0">
              <a:buNone/>
            </a:pPr>
            <a:r>
              <a:rPr lang="en-GB" b="1" dirty="0"/>
              <a:t>Frequency of unknown words</a:t>
            </a:r>
            <a:r>
              <a:rPr lang="en-GB" dirty="0"/>
              <a:t>:</a:t>
            </a:r>
            <a:br>
              <a:rPr lang="en-GB" dirty="0"/>
            </a:br>
            <a:r>
              <a:rPr lang="en-GB" dirty="0" err="1"/>
              <a:t>cisne</a:t>
            </a:r>
            <a:r>
              <a:rPr lang="en-GB" dirty="0"/>
              <a:t> [&gt;5000] </a:t>
            </a:r>
            <a:r>
              <a:rPr lang="en-GB" dirty="0" err="1"/>
              <a:t>ogro</a:t>
            </a:r>
            <a:r>
              <a:rPr lang="en-GB" dirty="0"/>
              <a:t> [&gt;5000]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1021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dirty="0"/>
            </a:br>
            <a:r>
              <a:rPr lang="en-GB" dirty="0" err="1"/>
              <a:t>camión</a:t>
            </a:r>
            <a:r>
              <a:rPr lang="en-GB" dirty="0"/>
              <a:t> [2327] </a:t>
            </a:r>
            <a:r>
              <a:rPr lang="en-GB" dirty="0" err="1"/>
              <a:t>unicornio</a:t>
            </a:r>
            <a:r>
              <a:rPr lang="en-GB" dirty="0"/>
              <a:t> [&gt;5000]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2093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45D71B-1040-4E96-8999-5AB5E95E8BB1}" type="slidenum">
              <a:rPr lang="en-GB" smtClean="0"/>
              <a:t>9</a:t>
            </a:fld>
            <a:endParaRPr lang="en-GB"/>
          </a:p>
        </p:txBody>
      </p:sp>
    </p:spTree>
    <p:extLst>
      <p:ext uri="{BB962C8B-B14F-4D97-AF65-F5344CB8AC3E}">
        <p14:creationId xmlns:p14="http://schemas.microsoft.com/office/powerpoint/2010/main" val="978908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teacher reference version with audio.</a:t>
            </a:r>
          </a:p>
        </p:txBody>
      </p:sp>
      <p:sp>
        <p:nvSpPr>
          <p:cNvPr id="4" name="Slide Number Placeholder 3"/>
          <p:cNvSpPr>
            <a:spLocks noGrp="1"/>
          </p:cNvSpPr>
          <p:nvPr>
            <p:ph type="sldNum" sz="quarter" idx="5"/>
          </p:nvPr>
        </p:nvSpPr>
        <p:spPr/>
        <p:txBody>
          <a:bodyPr/>
          <a:lstStyle/>
          <a:p>
            <a:fld id="{4145D71B-1040-4E96-8999-5AB5E95E8BB1}" type="slidenum">
              <a:rPr lang="en-GB" smtClean="0"/>
              <a:t>10</a:t>
            </a:fld>
            <a:endParaRPr lang="en-GB"/>
          </a:p>
        </p:txBody>
      </p:sp>
    </p:spTree>
    <p:extLst>
      <p:ext uri="{BB962C8B-B14F-4D97-AF65-F5344CB8AC3E}">
        <p14:creationId xmlns:p14="http://schemas.microsoft.com/office/powerpoint/2010/main" val="3988053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154E-D02E-48E2-AA46-39D56284B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86DA93-D85C-470B-A70B-9F219E6FD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B47EC4-CD5F-4ECF-BE9E-FAD76EEF3D5D}"/>
              </a:ext>
            </a:extLst>
          </p:cNvPr>
          <p:cNvSpPr>
            <a:spLocks noGrp="1"/>
          </p:cNvSpPr>
          <p:nvPr>
            <p:ph type="dt" sz="half" idx="10"/>
          </p:nvPr>
        </p:nvSpPr>
        <p:spPr/>
        <p:txBody>
          <a:bodyPr/>
          <a:lstStyle/>
          <a:p>
            <a:fld id="{DD9D4F86-A500-487E-9FFD-56FD0D92348E}" type="datetimeFigureOut">
              <a:rPr lang="en-GB" smtClean="0"/>
              <a:t>06/01/2024</a:t>
            </a:fld>
            <a:endParaRPr lang="en-GB"/>
          </a:p>
        </p:txBody>
      </p:sp>
      <p:sp>
        <p:nvSpPr>
          <p:cNvPr id="5" name="Footer Placeholder 4">
            <a:extLst>
              <a:ext uri="{FF2B5EF4-FFF2-40B4-BE49-F238E27FC236}">
                <a16:creationId xmlns:a16="http://schemas.microsoft.com/office/drawing/2014/main" id="{99935C8E-6D96-4A5D-B15E-2B58E20124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844F1-6827-458B-AD0D-F44F87F5EAE2}"/>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80057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48AB-019C-4657-8333-34FC511DAF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B6A57B-8711-4A24-8DA4-04BD2165CC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AB378B-16BF-4827-ACAD-06A160AABA42}"/>
              </a:ext>
            </a:extLst>
          </p:cNvPr>
          <p:cNvSpPr>
            <a:spLocks noGrp="1"/>
          </p:cNvSpPr>
          <p:nvPr>
            <p:ph type="dt" sz="half" idx="10"/>
          </p:nvPr>
        </p:nvSpPr>
        <p:spPr/>
        <p:txBody>
          <a:bodyPr/>
          <a:lstStyle/>
          <a:p>
            <a:fld id="{DD9D4F86-A500-487E-9FFD-56FD0D92348E}" type="datetimeFigureOut">
              <a:rPr lang="en-GB" smtClean="0"/>
              <a:t>06/01/2024</a:t>
            </a:fld>
            <a:endParaRPr lang="en-GB"/>
          </a:p>
        </p:txBody>
      </p:sp>
      <p:sp>
        <p:nvSpPr>
          <p:cNvPr id="5" name="Footer Placeholder 4">
            <a:extLst>
              <a:ext uri="{FF2B5EF4-FFF2-40B4-BE49-F238E27FC236}">
                <a16:creationId xmlns:a16="http://schemas.microsoft.com/office/drawing/2014/main" id="{AAD38154-CF6E-4FD4-98A9-6B9D80ADEC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4D7A82-BE5B-4D2C-8A11-E1E66DC7C93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793647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08CCF-3D50-4BAF-985C-4699A039FF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C8E85-86E6-4915-AA9F-CF38A79390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217864-C4FD-4EBF-89BE-E3C77CCA0FC4}"/>
              </a:ext>
            </a:extLst>
          </p:cNvPr>
          <p:cNvSpPr>
            <a:spLocks noGrp="1"/>
          </p:cNvSpPr>
          <p:nvPr>
            <p:ph type="dt" sz="half" idx="10"/>
          </p:nvPr>
        </p:nvSpPr>
        <p:spPr/>
        <p:txBody>
          <a:bodyPr/>
          <a:lstStyle/>
          <a:p>
            <a:fld id="{DD9D4F86-A500-487E-9FFD-56FD0D92348E}" type="datetimeFigureOut">
              <a:rPr lang="en-GB" smtClean="0"/>
              <a:t>06/01/2024</a:t>
            </a:fld>
            <a:endParaRPr lang="en-GB"/>
          </a:p>
        </p:txBody>
      </p:sp>
      <p:sp>
        <p:nvSpPr>
          <p:cNvPr id="5" name="Footer Placeholder 4">
            <a:extLst>
              <a:ext uri="{FF2B5EF4-FFF2-40B4-BE49-F238E27FC236}">
                <a16:creationId xmlns:a16="http://schemas.microsoft.com/office/drawing/2014/main" id="{E8D8D7D3-BA98-4C21-85B2-F8FF7B4CD1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9F23B5-EB50-4A61-8831-31DC4534C37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414371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776757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0983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47886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47446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47857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8977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8427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0305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0A2B-ADC0-44B9-84D6-FF0F7E494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B4CC50-4BE3-4082-BB89-747497A12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8F83B9-3648-48B9-9EB6-F94AA881A561}"/>
              </a:ext>
            </a:extLst>
          </p:cNvPr>
          <p:cNvSpPr>
            <a:spLocks noGrp="1"/>
          </p:cNvSpPr>
          <p:nvPr>
            <p:ph type="dt" sz="half" idx="10"/>
          </p:nvPr>
        </p:nvSpPr>
        <p:spPr/>
        <p:txBody>
          <a:bodyPr/>
          <a:lstStyle/>
          <a:p>
            <a:fld id="{DD9D4F86-A500-487E-9FFD-56FD0D92348E}" type="datetimeFigureOut">
              <a:rPr lang="en-GB" smtClean="0"/>
              <a:t>06/01/2024</a:t>
            </a:fld>
            <a:endParaRPr lang="en-GB"/>
          </a:p>
        </p:txBody>
      </p:sp>
      <p:sp>
        <p:nvSpPr>
          <p:cNvPr id="5" name="Footer Placeholder 4">
            <a:extLst>
              <a:ext uri="{FF2B5EF4-FFF2-40B4-BE49-F238E27FC236}">
                <a16:creationId xmlns:a16="http://schemas.microsoft.com/office/drawing/2014/main" id="{2C9F58A8-B55C-48C4-B3AC-314B1DEC5C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23A44D-F105-4054-9320-665D60CB53A7}"/>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669079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57523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87223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68905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4628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158760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868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54873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6375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48160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83599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191D-F23D-43EC-8659-8BB9FEFB61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9B34C6-34F0-4E82-A459-F985AE706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F984F2-195E-4806-8ABE-0F70FB461F41}"/>
              </a:ext>
            </a:extLst>
          </p:cNvPr>
          <p:cNvSpPr>
            <a:spLocks noGrp="1"/>
          </p:cNvSpPr>
          <p:nvPr>
            <p:ph type="dt" sz="half" idx="10"/>
          </p:nvPr>
        </p:nvSpPr>
        <p:spPr/>
        <p:txBody>
          <a:bodyPr/>
          <a:lstStyle/>
          <a:p>
            <a:fld id="{DD9D4F86-A500-487E-9FFD-56FD0D92348E}" type="datetimeFigureOut">
              <a:rPr lang="en-GB" smtClean="0"/>
              <a:t>06/01/2024</a:t>
            </a:fld>
            <a:endParaRPr lang="en-GB"/>
          </a:p>
        </p:txBody>
      </p:sp>
      <p:sp>
        <p:nvSpPr>
          <p:cNvPr id="5" name="Footer Placeholder 4">
            <a:extLst>
              <a:ext uri="{FF2B5EF4-FFF2-40B4-BE49-F238E27FC236}">
                <a16:creationId xmlns:a16="http://schemas.microsoft.com/office/drawing/2014/main" id="{5107A1E2-2E8F-4838-A369-0D3E15B04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7D4B37-4867-4BFE-B7F8-42B77E53996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087424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15143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43118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15183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90104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50528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76154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04859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06/01/2024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1321213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06/01/2024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367055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DAF17F-FAA4-484E-AD3B-F506493F34E7}" type="datetimeFigureOut">
              <a:rPr lang="en-GB" smtClean="0"/>
              <a:t>06/01/2024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609236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F26F-5EF9-4044-91E2-10B960961F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D7EC67-B4A5-46ED-88BE-CB275C7E6D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E4D062-FF52-4C7C-93DC-A3BD4589BA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0667CD-6201-4AA3-A922-B4104EFA643B}"/>
              </a:ext>
            </a:extLst>
          </p:cNvPr>
          <p:cNvSpPr>
            <a:spLocks noGrp="1"/>
          </p:cNvSpPr>
          <p:nvPr>
            <p:ph type="dt" sz="half" idx="10"/>
          </p:nvPr>
        </p:nvSpPr>
        <p:spPr/>
        <p:txBody>
          <a:bodyPr/>
          <a:lstStyle/>
          <a:p>
            <a:fld id="{DD9D4F86-A500-487E-9FFD-56FD0D92348E}" type="datetimeFigureOut">
              <a:rPr lang="en-GB" smtClean="0"/>
              <a:t>06/01/2024</a:t>
            </a:fld>
            <a:endParaRPr lang="en-GB"/>
          </a:p>
        </p:txBody>
      </p:sp>
      <p:sp>
        <p:nvSpPr>
          <p:cNvPr id="6" name="Footer Placeholder 5">
            <a:extLst>
              <a:ext uri="{FF2B5EF4-FFF2-40B4-BE49-F238E27FC236}">
                <a16:creationId xmlns:a16="http://schemas.microsoft.com/office/drawing/2014/main" id="{61B5DECD-BD00-4AC8-9EBF-D818BF644D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E8995D-B6D2-407E-98F6-D91A239C4EEA}"/>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050628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9DAF17F-FAA4-484E-AD3B-F506493F34E7}" type="datetimeFigureOut">
              <a:rPr lang="en-GB" smtClean="0"/>
              <a:t>06/01/2024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405980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9DAF17F-FAA4-484E-AD3B-F506493F34E7}" type="datetimeFigureOut">
              <a:rPr lang="en-GB" smtClean="0"/>
              <a:t>06/01/2024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922385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9DAF17F-FAA4-484E-AD3B-F506493F34E7}" type="datetimeFigureOut">
              <a:rPr lang="en-GB" smtClean="0"/>
              <a:t>06/01/2024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45557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AF17F-FAA4-484E-AD3B-F506493F34E7}" type="datetimeFigureOut">
              <a:rPr lang="en-GB" smtClean="0"/>
              <a:t>06/01/2024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989736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06/01/2024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152049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06/01/2024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92143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06/01/2024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16337411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06/01/2024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804065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4F46-9282-4AE4-BED5-2D275021F4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0B638E-1F07-429C-85FD-1E9869BC9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D9E496-E309-43B7-A990-5A7C8F023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2612A4-29EF-4D9E-81FC-A60B368E9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EF55-1D69-44CF-843E-448961975A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F109C6-E340-4705-95B4-939FA09447C1}"/>
              </a:ext>
            </a:extLst>
          </p:cNvPr>
          <p:cNvSpPr>
            <a:spLocks noGrp="1"/>
          </p:cNvSpPr>
          <p:nvPr>
            <p:ph type="dt" sz="half" idx="10"/>
          </p:nvPr>
        </p:nvSpPr>
        <p:spPr/>
        <p:txBody>
          <a:bodyPr/>
          <a:lstStyle/>
          <a:p>
            <a:fld id="{DD9D4F86-A500-487E-9FFD-56FD0D92348E}" type="datetimeFigureOut">
              <a:rPr lang="en-GB" smtClean="0"/>
              <a:t>06/01/2024</a:t>
            </a:fld>
            <a:endParaRPr lang="en-GB"/>
          </a:p>
        </p:txBody>
      </p:sp>
      <p:sp>
        <p:nvSpPr>
          <p:cNvPr id="8" name="Footer Placeholder 7">
            <a:extLst>
              <a:ext uri="{FF2B5EF4-FFF2-40B4-BE49-F238E27FC236}">
                <a16:creationId xmlns:a16="http://schemas.microsoft.com/office/drawing/2014/main" id="{597AC1FE-CC6B-4215-A34A-FFCA7A1C49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2B55D4-9526-479D-A8F8-03B9FF4E7A8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088199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B63B-7D44-467C-90C7-C9B3C38134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BA037D-A6B8-4D58-93EB-D2CB8411D024}"/>
              </a:ext>
            </a:extLst>
          </p:cNvPr>
          <p:cNvSpPr>
            <a:spLocks noGrp="1"/>
          </p:cNvSpPr>
          <p:nvPr>
            <p:ph type="dt" sz="half" idx="10"/>
          </p:nvPr>
        </p:nvSpPr>
        <p:spPr/>
        <p:txBody>
          <a:bodyPr/>
          <a:lstStyle/>
          <a:p>
            <a:fld id="{DD9D4F86-A500-487E-9FFD-56FD0D92348E}" type="datetimeFigureOut">
              <a:rPr lang="en-GB" smtClean="0"/>
              <a:t>06/01/2024</a:t>
            </a:fld>
            <a:endParaRPr lang="en-GB"/>
          </a:p>
        </p:txBody>
      </p:sp>
      <p:sp>
        <p:nvSpPr>
          <p:cNvPr id="4" name="Footer Placeholder 3">
            <a:extLst>
              <a:ext uri="{FF2B5EF4-FFF2-40B4-BE49-F238E27FC236}">
                <a16:creationId xmlns:a16="http://schemas.microsoft.com/office/drawing/2014/main" id="{1BFC1377-1A78-4555-B1F0-B1EEBC924E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1D764F-95C4-4A40-8697-11C59CABE0F3}"/>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795203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A4AC8-396D-4E72-BF28-55E6073A895D}"/>
              </a:ext>
            </a:extLst>
          </p:cNvPr>
          <p:cNvSpPr>
            <a:spLocks noGrp="1"/>
          </p:cNvSpPr>
          <p:nvPr>
            <p:ph type="dt" sz="half" idx="10"/>
          </p:nvPr>
        </p:nvSpPr>
        <p:spPr/>
        <p:txBody>
          <a:bodyPr/>
          <a:lstStyle/>
          <a:p>
            <a:fld id="{DD9D4F86-A500-487E-9FFD-56FD0D92348E}" type="datetimeFigureOut">
              <a:rPr lang="en-GB" smtClean="0"/>
              <a:t>06/01/2024</a:t>
            </a:fld>
            <a:endParaRPr lang="en-GB"/>
          </a:p>
        </p:txBody>
      </p:sp>
      <p:sp>
        <p:nvSpPr>
          <p:cNvPr id="3" name="Footer Placeholder 2">
            <a:extLst>
              <a:ext uri="{FF2B5EF4-FFF2-40B4-BE49-F238E27FC236}">
                <a16:creationId xmlns:a16="http://schemas.microsoft.com/office/drawing/2014/main" id="{574D4C9A-999E-40EF-BC40-2FEBD5A647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06429C-AA69-4A44-A8CB-31F05C1EC631}"/>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546165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F970-A883-46F2-809B-4B0C78B0FD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C6B15F-A26B-43F9-AC40-C30AB2626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AE061C-F0AF-4CD7-A1C7-FE841478C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B982A-D445-4D00-95EF-50E957E6F3C3}"/>
              </a:ext>
            </a:extLst>
          </p:cNvPr>
          <p:cNvSpPr>
            <a:spLocks noGrp="1"/>
          </p:cNvSpPr>
          <p:nvPr>
            <p:ph type="dt" sz="half" idx="10"/>
          </p:nvPr>
        </p:nvSpPr>
        <p:spPr/>
        <p:txBody>
          <a:bodyPr/>
          <a:lstStyle/>
          <a:p>
            <a:fld id="{DD9D4F86-A500-487E-9FFD-56FD0D92348E}" type="datetimeFigureOut">
              <a:rPr lang="en-GB" smtClean="0"/>
              <a:t>06/01/2024</a:t>
            </a:fld>
            <a:endParaRPr lang="en-GB"/>
          </a:p>
        </p:txBody>
      </p:sp>
      <p:sp>
        <p:nvSpPr>
          <p:cNvPr id="6" name="Footer Placeholder 5">
            <a:extLst>
              <a:ext uri="{FF2B5EF4-FFF2-40B4-BE49-F238E27FC236}">
                <a16:creationId xmlns:a16="http://schemas.microsoft.com/office/drawing/2014/main" id="{1F692420-32A8-4D55-84BF-D746C67378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37CBEB-0996-48B2-98B9-891BF7CB4ED6}"/>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709747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91EE-00A0-4472-BA8C-A7CAE47060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F3691E-C53F-4EB3-A171-6CEAFF584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34ABD5-F762-4559-80BB-CE60CB887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D3043-397E-45ED-8146-DD557B6254B0}"/>
              </a:ext>
            </a:extLst>
          </p:cNvPr>
          <p:cNvSpPr>
            <a:spLocks noGrp="1"/>
          </p:cNvSpPr>
          <p:nvPr>
            <p:ph type="dt" sz="half" idx="10"/>
          </p:nvPr>
        </p:nvSpPr>
        <p:spPr/>
        <p:txBody>
          <a:bodyPr/>
          <a:lstStyle/>
          <a:p>
            <a:fld id="{DD9D4F86-A500-487E-9FFD-56FD0D92348E}" type="datetimeFigureOut">
              <a:rPr lang="en-GB" smtClean="0"/>
              <a:t>06/01/2024</a:t>
            </a:fld>
            <a:endParaRPr lang="en-GB"/>
          </a:p>
        </p:txBody>
      </p:sp>
      <p:sp>
        <p:nvSpPr>
          <p:cNvPr id="6" name="Footer Placeholder 5">
            <a:extLst>
              <a:ext uri="{FF2B5EF4-FFF2-40B4-BE49-F238E27FC236}">
                <a16:creationId xmlns:a16="http://schemas.microsoft.com/office/drawing/2014/main" id="{D6D9B53E-30DC-46F6-8913-C89C1CE07D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529FD-665A-46C5-B168-C9E68301D97E}"/>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78776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B5EF2-BCE1-4D3A-AC21-010ACFAA7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57FC98-BF2F-47A8-8DE1-B83E16154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5F253F-D0EA-469A-9816-96EA946E3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D4F86-A500-487E-9FFD-56FD0D92348E}" type="datetimeFigureOut">
              <a:rPr lang="en-GB" smtClean="0"/>
              <a:t>06/01/2024</a:t>
            </a:fld>
            <a:endParaRPr lang="en-GB"/>
          </a:p>
        </p:txBody>
      </p:sp>
      <p:sp>
        <p:nvSpPr>
          <p:cNvPr id="5" name="Footer Placeholder 4">
            <a:extLst>
              <a:ext uri="{FF2B5EF4-FFF2-40B4-BE49-F238E27FC236}">
                <a16:creationId xmlns:a16="http://schemas.microsoft.com/office/drawing/2014/main" id="{4717F2D3-773C-43AB-A44F-A367D909B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97BAF7-9733-4971-BA72-669E05D9C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7244A-6AE1-448C-B53D-D8D7EE75A395}" type="slidenum">
              <a:rPr lang="en-GB" smtClean="0"/>
              <a:t>‹#›</a:t>
            </a:fld>
            <a:endParaRPr lang="en-GB"/>
          </a:p>
        </p:txBody>
      </p:sp>
    </p:spTree>
    <p:extLst>
      <p:ext uri="{BB962C8B-B14F-4D97-AF65-F5344CB8AC3E}">
        <p14:creationId xmlns:p14="http://schemas.microsoft.com/office/powerpoint/2010/main" val="375168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3639890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210903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AF17F-FAA4-484E-AD3B-F506493F34E7}" type="datetimeFigureOut">
              <a:rPr lang="en-GB" smtClean="0"/>
              <a:t>06/01/2024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494A2-93C3-46AA-88CA-CD447CD1B5AD}" type="slidenum">
              <a:rPr lang="en-GB" smtClean="0"/>
              <a:t>‹#›</a:t>
            </a:fld>
            <a:endParaRPr lang="en-GB"/>
          </a:p>
        </p:txBody>
      </p:sp>
    </p:spTree>
    <p:extLst>
      <p:ext uri="{BB962C8B-B14F-4D97-AF65-F5344CB8AC3E}">
        <p14:creationId xmlns:p14="http://schemas.microsoft.com/office/powerpoint/2010/main" val="9643005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audio" Target="../media/audio4.wav"/><Relationship Id="rId26" Type="http://schemas.openxmlformats.org/officeDocument/2006/relationships/audio" Target="../media/audio12.wav"/><Relationship Id="rId3" Type="http://schemas.openxmlformats.org/officeDocument/2006/relationships/image" Target="../media/image8.png"/><Relationship Id="rId21" Type="http://schemas.openxmlformats.org/officeDocument/2006/relationships/audio" Target="../media/audio7.wav"/><Relationship Id="rId34" Type="http://schemas.openxmlformats.org/officeDocument/2006/relationships/audio" Target="../media/audio20.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audio" Target="../media/audio3.wav"/><Relationship Id="rId25" Type="http://schemas.openxmlformats.org/officeDocument/2006/relationships/audio" Target="../media/audio11.wav"/><Relationship Id="rId33" Type="http://schemas.openxmlformats.org/officeDocument/2006/relationships/audio" Target="../media/audio19.wav"/><Relationship Id="rId2" Type="http://schemas.openxmlformats.org/officeDocument/2006/relationships/notesSlide" Target="../notesSlides/notesSlide9.xml"/><Relationship Id="rId16" Type="http://schemas.openxmlformats.org/officeDocument/2006/relationships/audio" Target="../media/audio2.wav"/><Relationship Id="rId20" Type="http://schemas.openxmlformats.org/officeDocument/2006/relationships/audio" Target="../media/audio6.wav"/><Relationship Id="rId29" Type="http://schemas.openxmlformats.org/officeDocument/2006/relationships/audio" Target="../media/audio15.wav"/><Relationship Id="rId1" Type="http://schemas.openxmlformats.org/officeDocument/2006/relationships/slideLayout" Target="../slideLayouts/slideLayout43.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audio" Target="../media/audio10.wav"/><Relationship Id="rId32" Type="http://schemas.openxmlformats.org/officeDocument/2006/relationships/audio" Target="../media/audio18.wav"/><Relationship Id="rId5" Type="http://schemas.openxmlformats.org/officeDocument/2006/relationships/image" Target="../media/image10.png"/><Relationship Id="rId15" Type="http://schemas.openxmlformats.org/officeDocument/2006/relationships/image" Target="../media/image19.png"/><Relationship Id="rId23" Type="http://schemas.openxmlformats.org/officeDocument/2006/relationships/audio" Target="../media/audio9.wav"/><Relationship Id="rId28" Type="http://schemas.openxmlformats.org/officeDocument/2006/relationships/audio" Target="../media/audio14.wav"/><Relationship Id="rId10" Type="http://schemas.openxmlformats.org/officeDocument/2006/relationships/image" Target="../media/image15.png"/><Relationship Id="rId19" Type="http://schemas.openxmlformats.org/officeDocument/2006/relationships/audio" Target="../media/audio5.wav"/><Relationship Id="rId31" Type="http://schemas.openxmlformats.org/officeDocument/2006/relationships/audio" Target="../media/audio17.wav"/><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audio" Target="../media/audio1.wav"/><Relationship Id="rId22" Type="http://schemas.openxmlformats.org/officeDocument/2006/relationships/audio" Target="../media/audio8.wav"/><Relationship Id="rId27" Type="http://schemas.openxmlformats.org/officeDocument/2006/relationships/audio" Target="../media/audio13.wav"/><Relationship Id="rId30" Type="http://schemas.openxmlformats.org/officeDocument/2006/relationships/audio" Target="../media/audio16.wav"/><Relationship Id="rId8"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audio" Target="../media/audio21.wav"/><Relationship Id="rId21" Type="http://schemas.openxmlformats.org/officeDocument/2006/relationships/image" Target="../media/image40.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audio" Target="../media/audio22.wav"/><Relationship Id="rId2" Type="http://schemas.openxmlformats.org/officeDocument/2006/relationships/notesSlide" Target="../notesSlides/notesSlide10.xml"/><Relationship Id="rId16" Type="http://schemas.openxmlformats.org/officeDocument/2006/relationships/image" Target="../media/image37.svg"/><Relationship Id="rId20" Type="http://schemas.openxmlformats.org/officeDocument/2006/relationships/image" Target="../media/image39.pn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2.png"/><Relationship Id="rId19" Type="http://schemas.openxmlformats.org/officeDocument/2006/relationships/audio" Target="../media/audio23.wav"/><Relationship Id="rId4" Type="http://schemas.openxmlformats.org/officeDocument/2006/relationships/image" Target="../media/image27.png"/><Relationship Id="rId9" Type="http://schemas.openxmlformats.org/officeDocument/2006/relationships/image" Target="../media/image31.png"/><Relationship Id="rId1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41.png"/><Relationship Id="rId18" Type="http://schemas.openxmlformats.org/officeDocument/2006/relationships/audio" Target="../media/audio35.wav"/><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image" Target="../media/image42.jpeg"/><Relationship Id="rId2" Type="http://schemas.openxmlformats.org/officeDocument/2006/relationships/notesSlide" Target="../notesSlides/notesSlide11.xml"/><Relationship Id="rId16"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5" Type="http://schemas.openxmlformats.org/officeDocument/2006/relationships/image" Target="../media/image39.png"/><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audio" Target="../media/audio34.wav"/></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6.wav"/><Relationship Id="rId7" Type="http://schemas.openxmlformats.org/officeDocument/2006/relationships/image" Target="../media/image44.png"/><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audio" Target="../media/audio39.wav"/><Relationship Id="rId5" Type="http://schemas.openxmlformats.org/officeDocument/2006/relationships/image" Target="../media/image39.png"/><Relationship Id="rId10" Type="http://schemas.openxmlformats.org/officeDocument/2006/relationships/audio" Target="../media/audio38.wav"/><Relationship Id="rId4" Type="http://schemas.openxmlformats.org/officeDocument/2006/relationships/image" Target="../media/image43.png"/><Relationship Id="rId9" Type="http://schemas.openxmlformats.org/officeDocument/2006/relationships/audio" Target="../media/audio37.wav"/></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microsoft.com/office/2007/relationships/hdphoto" Target="../media/hdphoto9.wdp"/><Relationship Id="rId3" Type="http://schemas.openxmlformats.org/officeDocument/2006/relationships/image" Target="../media/image47.png"/><Relationship Id="rId7" Type="http://schemas.openxmlformats.org/officeDocument/2006/relationships/image" Target="../media/image49.png"/><Relationship Id="rId12" Type="http://schemas.microsoft.com/office/2007/relationships/hdphoto" Target="../media/hdphoto6.wdp"/><Relationship Id="rId17" Type="http://schemas.openxmlformats.org/officeDocument/2006/relationships/image" Target="../media/image55.png"/><Relationship Id="rId2" Type="http://schemas.openxmlformats.org/officeDocument/2006/relationships/notesSlide" Target="../notesSlides/notesSlide13.xml"/><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54.png"/><Relationship Id="rId10" Type="http://schemas.microsoft.com/office/2007/relationships/hdphoto" Target="../media/hdphoto5.wdp"/><Relationship Id="rId19" Type="http://schemas.openxmlformats.org/officeDocument/2006/relationships/image" Target="../media/image56.png"/><Relationship Id="rId4" Type="http://schemas.microsoft.com/office/2007/relationships/hdphoto" Target="../media/hdphoto3.wdp"/><Relationship Id="rId9" Type="http://schemas.openxmlformats.org/officeDocument/2006/relationships/image" Target="../media/image51.png"/><Relationship Id="rId14" Type="http://schemas.microsoft.com/office/2007/relationships/hdphoto" Target="../media/hdphoto7.wdp"/></Relationships>
</file>

<file path=ppt/slides/_rels/slide15.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jpe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0.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audio" Target="../media/audio40.wav"/><Relationship Id="rId10" Type="http://schemas.openxmlformats.org/officeDocument/2006/relationships/audio" Target="../media/audio41.wav"/><Relationship Id="rId4" Type="http://schemas.openxmlformats.org/officeDocument/2006/relationships/image" Target="../media/image61.png"/><Relationship Id="rId9" Type="http://schemas.openxmlformats.org/officeDocument/2006/relationships/image" Target="../media/image37.sv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20.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16.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0.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59.pn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audio" Target="../media/audio40.wav"/></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5.png"/><Relationship Id="rId3" Type="http://schemas.openxmlformats.org/officeDocument/2006/relationships/image" Target="../media/image20.png"/><Relationship Id="rId21" Type="http://schemas.openxmlformats.org/officeDocument/2006/relationships/image" Target="../media/image70.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4.png"/><Relationship Id="rId2" Type="http://schemas.openxmlformats.org/officeDocument/2006/relationships/notesSlide" Target="../notesSlides/notesSlide17.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0.png"/><Relationship Id="rId15" Type="http://schemas.openxmlformats.org/officeDocument/2006/relationships/image" Target="../media/image72.png"/><Relationship Id="rId10" Type="http://schemas.openxmlformats.org/officeDocument/2006/relationships/image" Target="../media/image66.png"/><Relationship Id="rId19" Type="http://schemas.openxmlformats.org/officeDocument/2006/relationships/image" Target="../media/image76.png"/><Relationship Id="rId4" Type="http://schemas.openxmlformats.org/officeDocument/2006/relationships/image" Target="../media/image59.png"/><Relationship Id="rId9" Type="http://schemas.openxmlformats.org/officeDocument/2006/relationships/image" Target="../media/image65.png"/><Relationship Id="rId14" Type="http://schemas.openxmlformats.org/officeDocument/2006/relationships/image" Target="../media/image71.png"/><Relationship Id="rId22" Type="http://schemas.openxmlformats.org/officeDocument/2006/relationships/audio" Target="../media/audio40.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audio" Target="../media/audio3.wav"/><Relationship Id="rId3" Type="http://schemas.openxmlformats.org/officeDocument/2006/relationships/image" Target="../media/image7.png"/><Relationship Id="rId21" Type="http://schemas.openxmlformats.org/officeDocument/2006/relationships/audio" Target="../media/audio6.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audio" Target="../media/audio2.wav"/><Relationship Id="rId25" Type="http://schemas.openxmlformats.org/officeDocument/2006/relationships/audio" Target="../media/audio10.wav"/><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audio" Target="../media/audio9.wav"/><Relationship Id="rId5" Type="http://schemas.openxmlformats.org/officeDocument/2006/relationships/image" Target="../media/image9.png"/><Relationship Id="rId15" Type="http://schemas.openxmlformats.org/officeDocument/2006/relationships/audio" Target="../media/audio1.wav"/><Relationship Id="rId23" Type="http://schemas.openxmlformats.org/officeDocument/2006/relationships/audio" Target="../media/audio8.wav"/><Relationship Id="rId10" Type="http://schemas.openxmlformats.org/officeDocument/2006/relationships/image" Target="../media/image14.png"/><Relationship Id="rId19" Type="http://schemas.openxmlformats.org/officeDocument/2006/relationships/audio" Target="../media/audio4.wav"/><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audio" Target="../media/audio7.wav"/></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3892804"/>
            <a:ext cx="1564565" cy="2972005"/>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26" name="Picture 2" descr="Navidad, El Árbol De Navidad, Bell, Calcetín, Un Regalo">
            <a:extLst>
              <a:ext uri="{FF2B5EF4-FFF2-40B4-BE49-F238E27FC236}">
                <a16:creationId xmlns:a16="http://schemas.microsoft.com/office/drawing/2014/main" id="{564AFEBE-9CD9-4D04-AAC2-F28B775EE3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2503905" y="2666060"/>
            <a:ext cx="2824976" cy="4493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vidad, Decoraciones, Decoración, Verde, Antecedentes">
            <a:extLst>
              <a:ext uri="{FF2B5EF4-FFF2-40B4-BE49-F238E27FC236}">
                <a16:creationId xmlns:a16="http://schemas.microsoft.com/office/drawing/2014/main" id="{1AFBAEFC-54F3-4854-B2FB-BB0BA161D4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a:off x="5660160" y="59560"/>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vidad, Decoraciones, Decoración, Verde, Antecedentes">
            <a:extLst>
              <a:ext uri="{FF2B5EF4-FFF2-40B4-BE49-F238E27FC236}">
                <a16:creationId xmlns:a16="http://schemas.microsoft.com/office/drawing/2014/main" id="{467F1FD0-32C6-4614-AB6B-F8A2C3AFAC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1" t="50000" r="24666"/>
          <a:stretch/>
        </p:blipFill>
        <p:spPr bwMode="auto">
          <a:xfrm>
            <a:off x="3045249" y="1970723"/>
            <a:ext cx="1206712" cy="1161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BCC4B3-CED4-42FB-900F-C1A9B5E60352}"/>
              </a:ext>
            </a:extLst>
          </p:cNvPr>
          <p:cNvSpPr txBox="1"/>
          <p:nvPr/>
        </p:nvSpPr>
        <p:spPr>
          <a:xfrm>
            <a:off x="8938261" y="3171315"/>
            <a:ext cx="2232658" cy="1200329"/>
          </a:xfrm>
          <a:prstGeom prst="rect">
            <a:avLst/>
          </a:prstGeom>
          <a:solidFill>
            <a:schemeClr val="bg1"/>
          </a:solidFill>
        </p:spPr>
        <p:txBody>
          <a:bodyPr wrap="square" rtlCol="0">
            <a:spAutoFit/>
          </a:bodyPr>
          <a:lstStyle/>
          <a:p>
            <a:pPr algn="ctr"/>
            <a:r>
              <a:rPr lang="en-GB" sz="3600" b="1" dirty="0">
                <a:solidFill>
                  <a:srgbClr val="002060"/>
                </a:solidFill>
                <a:latin typeface="Segoe Print" panose="02000600000000000000" pitchFamily="2" charset="0"/>
              </a:rPr>
              <a:t>¡</a:t>
            </a:r>
            <a:r>
              <a:rPr lang="en-GB" sz="3600" b="1" dirty="0" err="1">
                <a:solidFill>
                  <a:srgbClr val="002060"/>
                </a:solidFill>
                <a:latin typeface="Segoe Print" panose="02000600000000000000" pitchFamily="2" charset="0"/>
              </a:rPr>
              <a:t>Feliz</a:t>
            </a:r>
            <a:r>
              <a:rPr lang="en-GB" sz="3600" b="1" dirty="0">
                <a:solidFill>
                  <a:srgbClr val="002060"/>
                </a:solidFill>
                <a:latin typeface="Segoe Print" panose="02000600000000000000" pitchFamily="2" charset="0"/>
              </a:rPr>
              <a:t> Navidad!</a:t>
            </a: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20" y="30640"/>
            <a:ext cx="553482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1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Navidad!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7551" y="51420"/>
            <a:ext cx="748449" cy="864459"/>
          </a:xfrm>
          <a:prstGeom prst="rect">
            <a:avLst/>
          </a:prstGeom>
        </p:spPr>
      </p:pic>
      <p:graphicFrame>
        <p:nvGraphicFramePr>
          <p:cNvPr id="5" name="Table 4"/>
          <p:cNvGraphicFramePr>
            <a:graphicFrameLocks noGrp="1"/>
          </p:cNvGraphicFramePr>
          <p:nvPr/>
        </p:nvGraphicFramePr>
        <p:xfrm>
          <a:off x="6485889" y="410198"/>
          <a:ext cx="5520951" cy="4519480"/>
        </p:xfrm>
        <a:graphic>
          <a:graphicData uri="http://schemas.openxmlformats.org/drawingml/2006/table">
            <a:tbl>
              <a:tblPr firstRow="1" firstCol="1" bandRow="1">
                <a:tableStyleId>{5940675A-B579-460E-94D1-54222C63F5DA}</a:tableStyleId>
              </a:tblPr>
              <a:tblGrid>
                <a:gridCol w="384930">
                  <a:extLst>
                    <a:ext uri="{9D8B030D-6E8A-4147-A177-3AD203B41FA5}">
                      <a16:colId xmlns:a16="http://schemas.microsoft.com/office/drawing/2014/main" val="20000"/>
                    </a:ext>
                  </a:extLst>
                </a:gridCol>
                <a:gridCol w="957129">
                  <a:extLst>
                    <a:ext uri="{9D8B030D-6E8A-4147-A177-3AD203B41FA5}">
                      <a16:colId xmlns:a16="http://schemas.microsoft.com/office/drawing/2014/main" val="20001"/>
                    </a:ext>
                  </a:extLst>
                </a:gridCol>
                <a:gridCol w="1139883">
                  <a:extLst>
                    <a:ext uri="{9D8B030D-6E8A-4147-A177-3AD203B41FA5}">
                      <a16:colId xmlns:a16="http://schemas.microsoft.com/office/drawing/2014/main" val="20002"/>
                    </a:ext>
                  </a:extLst>
                </a:gridCol>
                <a:gridCol w="1697320">
                  <a:extLst>
                    <a:ext uri="{9D8B030D-6E8A-4147-A177-3AD203B41FA5}">
                      <a16:colId xmlns:a16="http://schemas.microsoft.com/office/drawing/2014/main" val="20003"/>
                    </a:ext>
                  </a:extLst>
                </a:gridCol>
                <a:gridCol w="1341689">
                  <a:extLst>
                    <a:ext uri="{9D8B030D-6E8A-4147-A177-3AD203B41FA5}">
                      <a16:colId xmlns:a16="http://schemas.microsoft.com/office/drawing/2014/main" val="20004"/>
                    </a:ext>
                  </a:extLst>
                </a:gridCol>
              </a:tblGrid>
              <a:tr h="400660">
                <a:tc>
                  <a:txBody>
                    <a:bodyPr/>
                    <a:lstStyle/>
                    <a:p>
                      <a:pPr>
                        <a:spcAft>
                          <a:spcPts val="0"/>
                        </a:spcAft>
                      </a:pP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rPr>
                        <a:t> Name</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b="1" dirty="0">
                          <a:solidFill>
                            <a:schemeClr val="accent5">
                              <a:lumMod val="50000"/>
                            </a:schemeClr>
                          </a:solidFill>
                          <a:effectLst/>
                          <a:latin typeface="Century Gothic" panose="020B0502020202020204" pitchFamily="34" charset="0"/>
                        </a:rPr>
                        <a:t>SSC </a:t>
                      </a:r>
                      <a:br>
                        <a:rPr lang="en-GB" sz="1200" b="1" dirty="0">
                          <a:solidFill>
                            <a:schemeClr val="accent5">
                              <a:lumMod val="50000"/>
                            </a:schemeClr>
                          </a:solidFill>
                          <a:effectLst/>
                          <a:latin typeface="Century Gothic" panose="020B0502020202020204" pitchFamily="34" charset="0"/>
                        </a:rPr>
                      </a:br>
                      <a:r>
                        <a:rPr lang="en-GB" sz="800" b="1" dirty="0">
                          <a:solidFill>
                            <a:schemeClr val="accent5">
                              <a:lumMod val="50000"/>
                            </a:schemeClr>
                          </a:solidFill>
                          <a:effectLst/>
                          <a:latin typeface="Century Gothic" panose="020B0502020202020204" pitchFamily="34" charset="0"/>
                        </a:rPr>
                        <a:t>[sound-symbol correspondence] </a:t>
                      </a:r>
                      <a:endParaRPr lang="en-GB" sz="8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600" b="1" dirty="0">
                          <a:solidFill>
                            <a:schemeClr val="accent5">
                              <a:lumMod val="50000"/>
                            </a:schemeClr>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mada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 </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vión</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2</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nzo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 </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nano</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3</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ncha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una </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ometa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mn-ea"/>
                          <a:cs typeface="+mn-cs"/>
                        </a:rPr>
                        <a:t>co</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4</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Cé</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sar</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una </a:t>
                      </a: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esta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5</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rina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 </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mán</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6</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ara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 </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afiro</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7</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riol</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 </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gro</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8</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ntia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 </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isne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9</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 </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nicornio</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10</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 </a:t>
                      </a: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mión</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7" name="Table 6"/>
          <p:cNvGraphicFramePr>
            <a:graphicFrameLocks noGrp="1"/>
          </p:cNvGraphicFramePr>
          <p:nvPr/>
        </p:nvGraphicFramePr>
        <p:xfrm>
          <a:off x="299815" y="683658"/>
          <a:ext cx="1582783" cy="5204394"/>
        </p:xfrm>
        <a:graphic>
          <a:graphicData uri="http://schemas.openxmlformats.org/drawingml/2006/table">
            <a:tbl>
              <a:tblPr firstRow="1" firstCol="1" bandRow="1">
                <a:tableStyleId>{5940675A-B579-460E-94D1-54222C63F5DA}</a:tableStyleId>
              </a:tblPr>
              <a:tblGrid>
                <a:gridCol w="453975">
                  <a:extLst>
                    <a:ext uri="{9D8B030D-6E8A-4147-A177-3AD203B41FA5}">
                      <a16:colId xmlns:a16="http://schemas.microsoft.com/office/drawing/2014/main" val="20000"/>
                    </a:ext>
                  </a:extLst>
                </a:gridCol>
                <a:gridCol w="1128808">
                  <a:extLst>
                    <a:ext uri="{9D8B030D-6E8A-4147-A177-3AD203B41FA5}">
                      <a16:colId xmlns:a16="http://schemas.microsoft.com/office/drawing/2014/main" val="20001"/>
                    </a:ext>
                  </a:extLst>
                </a:gridCol>
              </a:tblGrid>
              <a:tr h="440184">
                <a:tc>
                  <a:txBody>
                    <a:bodyPr/>
                    <a:lstStyle/>
                    <a:p>
                      <a:pPr>
                        <a:spcAft>
                          <a:spcPts val="0"/>
                        </a:spcAft>
                      </a:pPr>
                      <a:endParaRPr lang="en-GB"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rPr>
                        <a:t> </a:t>
                      </a:r>
                      <a:r>
                        <a:rPr lang="en-GB" sz="1400" b="1" dirty="0">
                          <a:solidFill>
                            <a:schemeClr val="accent5">
                              <a:lumMod val="50000"/>
                            </a:schemeClr>
                          </a:solidFill>
                          <a:effectLst/>
                          <a:latin typeface="Century Gothic" panose="020B0502020202020204" pitchFamily="34" charset="0"/>
                        </a:rPr>
                        <a:t>Palabras</a:t>
                      </a:r>
                      <a:endParaRPr lang="en-GB" sz="14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1</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mada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2</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nzo</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3</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ncha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4</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ntia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5</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rina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6</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ara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7</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riol</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8</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ta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9</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ma </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10</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sar</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9" name="TextBox 18"/>
          <p:cNvSpPr txBox="1"/>
          <p:nvPr/>
        </p:nvSpPr>
        <p:spPr>
          <a:xfrm>
            <a:off x="4169070" y="5771686"/>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cometa</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p:cNvSpPr txBox="1"/>
          <p:nvPr/>
        </p:nvSpPr>
        <p:spPr>
          <a:xfrm>
            <a:off x="3962125" y="1398218"/>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imán</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p:cNvSpPr txBox="1"/>
          <p:nvPr/>
        </p:nvSpPr>
        <p:spPr>
          <a:xfrm>
            <a:off x="2177615" y="2428705"/>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cisne</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p:cNvSpPr txBox="1"/>
          <p:nvPr/>
        </p:nvSpPr>
        <p:spPr>
          <a:xfrm>
            <a:off x="3901299" y="2447784"/>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zafiro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p:cNvSpPr txBox="1"/>
          <p:nvPr/>
        </p:nvSpPr>
        <p:spPr>
          <a:xfrm>
            <a:off x="2247568" y="3577872"/>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unicornio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p:cNvSpPr txBox="1"/>
          <p:nvPr/>
        </p:nvSpPr>
        <p:spPr>
          <a:xfrm>
            <a:off x="4039073" y="3602985"/>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ogro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a:off x="2265391" y="4523611"/>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camión</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4080627" y="4544142"/>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avión</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p:cNvSpPr txBox="1"/>
          <p:nvPr/>
        </p:nvSpPr>
        <p:spPr>
          <a:xfrm>
            <a:off x="2265391" y="5715391"/>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enano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p:cNvSpPr txBox="1"/>
          <p:nvPr/>
        </p:nvSpPr>
        <p:spPr>
          <a:xfrm>
            <a:off x="2315404" y="1416690"/>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 cesta</a:t>
            </a:r>
          </a:p>
        </p:txBody>
      </p:sp>
      <p:sp>
        <p:nvSpPr>
          <p:cNvPr id="29" name="TextBox 28"/>
          <p:cNvSpPr txBox="1"/>
          <p:nvPr/>
        </p:nvSpPr>
        <p:spPr>
          <a:xfrm>
            <a:off x="6485889" y="5095966"/>
            <a:ext cx="5661935"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Note:</a:t>
            </a:r>
            <a:b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Each item offers two opportunities to assess the same SSC, but only one SSC is assessed per item (e.g. ‘</a:t>
            </a:r>
            <a:r>
              <a:rPr kumimoji="0" lang="en-GB" sz="11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avión</a:t>
            </a: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only assesses for ‘a’, not for ‘v’.</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Teachers award one point for the SSC in each word (max. 2 points per item).</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1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0" name="TextBox 29"/>
          <p:cNvSpPr txBox="1"/>
          <p:nvPr/>
        </p:nvSpPr>
        <p:spPr>
          <a:xfrm>
            <a:off x="6405745" y="120509"/>
            <a:ext cx="40522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 name:  ___________________________________</a:t>
            </a:r>
          </a:p>
        </p:txBody>
      </p:sp>
      <p:sp>
        <p:nvSpPr>
          <p:cNvPr id="31" name="TextBox 30"/>
          <p:cNvSpPr txBox="1"/>
          <p:nvPr/>
        </p:nvSpPr>
        <p:spPr>
          <a:xfrm>
            <a:off x="9498197" y="120508"/>
            <a:ext cx="26324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score: _____ / 20</a:t>
            </a:r>
          </a:p>
        </p:txBody>
      </p:sp>
      <p:pic>
        <p:nvPicPr>
          <p:cNvPr id="4" name="Picture 3">
            <a:extLst>
              <a:ext uri="{FF2B5EF4-FFF2-40B4-BE49-F238E27FC236}">
                <a16:creationId xmlns:a16="http://schemas.microsoft.com/office/drawing/2014/main" id="{2BFB91E2-8B4D-4CA5-89F8-852A59ECAE2E}"/>
              </a:ext>
            </a:extLst>
          </p:cNvPr>
          <p:cNvPicPr>
            <a:picLocks noChangeAspect="1"/>
          </p:cNvPicPr>
          <p:nvPr/>
        </p:nvPicPr>
        <p:blipFill>
          <a:blip r:embed="rId4"/>
          <a:stretch>
            <a:fillRect/>
          </a:stretch>
        </p:blipFill>
        <p:spPr>
          <a:xfrm>
            <a:off x="4407614" y="739958"/>
            <a:ext cx="599107" cy="676732"/>
          </a:xfrm>
          <a:prstGeom prst="rect">
            <a:avLst/>
          </a:prstGeom>
        </p:spPr>
      </p:pic>
      <p:pic>
        <p:nvPicPr>
          <p:cNvPr id="1028" name="Picture 4" descr="Armadura, Fantasía, Folklore, Monstruo, Mito, Mitología">
            <a:extLst>
              <a:ext uri="{FF2B5EF4-FFF2-40B4-BE49-F238E27FC236}">
                <a16:creationId xmlns:a16="http://schemas.microsoft.com/office/drawing/2014/main" id="{95445C21-1248-4F82-8742-AA79C91672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827" y="2853731"/>
            <a:ext cx="726552" cy="807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corn, Horses, Icon, Rainbow">
            <a:extLst>
              <a:ext uri="{FF2B5EF4-FFF2-40B4-BE49-F238E27FC236}">
                <a16:creationId xmlns:a16="http://schemas.microsoft.com/office/drawing/2014/main" id="{546856B5-DCF6-4F2F-BD3C-77DB36A75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5438" y="2747804"/>
            <a:ext cx="1042500" cy="886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edra Preciosa, Joya, Diamante, Precioso, Roca, Joyas">
            <a:extLst>
              <a:ext uri="{FF2B5EF4-FFF2-40B4-BE49-F238E27FC236}">
                <a16:creationId xmlns:a16="http://schemas.microsoft.com/office/drawing/2014/main" id="{CF3C87A2-5059-493B-AA92-583047586A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9173" y="1776381"/>
            <a:ext cx="807754" cy="6754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esta, Vacío, Compras">
            <a:extLst>
              <a:ext uri="{FF2B5EF4-FFF2-40B4-BE49-F238E27FC236}">
                <a16:creationId xmlns:a16="http://schemas.microsoft.com/office/drawing/2014/main" id="{009274F1-334E-46D8-A756-2D395851B8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2062" y="827500"/>
            <a:ext cx="775299" cy="7584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lane, Fly, Travel, Flight, Aviation">
            <a:extLst>
              <a:ext uri="{FF2B5EF4-FFF2-40B4-BE49-F238E27FC236}">
                <a16:creationId xmlns:a16="http://schemas.microsoft.com/office/drawing/2014/main" id="{6EEB54D7-F4B9-4A79-A39F-3966BFB2521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9031" y="4018599"/>
            <a:ext cx="724941" cy="52554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nomos, Elfos, Navidad, Sombreros">
            <a:extLst>
              <a:ext uri="{FF2B5EF4-FFF2-40B4-BE49-F238E27FC236}">
                <a16:creationId xmlns:a16="http://schemas.microsoft.com/office/drawing/2014/main" id="{691C8517-43E0-407E-A86E-4BA13EAFBB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518" r="75163" b="59865"/>
          <a:stretch/>
        </p:blipFill>
        <p:spPr bwMode="auto">
          <a:xfrm>
            <a:off x="2670898" y="4880923"/>
            <a:ext cx="614154" cy="83075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nimal, Animales, Pájaro, Cisne, Vogel">
            <a:extLst>
              <a:ext uri="{FF2B5EF4-FFF2-40B4-BE49-F238E27FC236}">
                <a16:creationId xmlns:a16="http://schemas.microsoft.com/office/drawing/2014/main" id="{20956718-6FE9-4CF2-B7C0-0B8BFF6C6A8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35438" y="1688141"/>
            <a:ext cx="807753" cy="78243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Verde, Azul, Naranja, Cometa, Volador">
            <a:extLst>
              <a:ext uri="{FF2B5EF4-FFF2-40B4-BE49-F238E27FC236}">
                <a16:creationId xmlns:a16="http://schemas.microsoft.com/office/drawing/2014/main" id="{0C187D17-CB22-4157-B608-63EC23C15B6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8419"/>
          <a:stretch/>
        </p:blipFill>
        <p:spPr bwMode="auto">
          <a:xfrm rot="2055585">
            <a:off x="4551666" y="4838097"/>
            <a:ext cx="581776" cy="118092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amión De Bomberos, Niños, Niño, Fuego, Rojo, Camión">
            <a:extLst>
              <a:ext uri="{FF2B5EF4-FFF2-40B4-BE49-F238E27FC236}">
                <a16:creationId xmlns:a16="http://schemas.microsoft.com/office/drawing/2014/main" id="{2D5BE525-C3D7-42BD-97B8-D99A36A8E01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82885" y="3970349"/>
            <a:ext cx="1194499" cy="59725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5371F30-E076-43F5-8807-585E4FF4CB24}"/>
              </a:ext>
            </a:extLst>
          </p:cNvPr>
          <p:cNvSpPr txBox="1"/>
          <p:nvPr/>
        </p:nvSpPr>
        <p:spPr>
          <a:xfrm>
            <a:off x="236339" y="6034685"/>
            <a:ext cx="585966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Christmas present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 the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same initial sound.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use what you know about how to pronounce Spanish. </a:t>
            </a:r>
          </a:p>
        </p:txBody>
      </p:sp>
      <p:sp>
        <p:nvSpPr>
          <p:cNvPr id="33" name="TextBox 32">
            <a:extLst>
              <a:ext uri="{FF2B5EF4-FFF2-40B4-BE49-F238E27FC236}">
                <a16:creationId xmlns:a16="http://schemas.microsoft.com/office/drawing/2014/main" id="{9AED9440-F9F1-432E-92CF-7C3A168D07BC}"/>
              </a:ext>
            </a:extLst>
          </p:cNvPr>
          <p:cNvSpPr txBox="1"/>
          <p:nvPr/>
        </p:nvSpPr>
        <p:spPr>
          <a:xfrm>
            <a:off x="79120" y="277319"/>
            <a:ext cx="675089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Listen and fill the gaps with the correct letter or letters.</a:t>
            </a:r>
          </a:p>
        </p:txBody>
      </p:sp>
      <p:pic>
        <p:nvPicPr>
          <p:cNvPr id="34" name="Google Shape;338;p8">
            <a:hlinkClick r:id="" action="ppaction://noaction">
              <a:snd r:embed="rId14" name="1_Amada.wav"/>
            </a:hlinkClick>
            <a:extLst>
              <a:ext uri="{FF2B5EF4-FFF2-40B4-BE49-F238E27FC236}">
                <a16:creationId xmlns:a16="http://schemas.microsoft.com/office/drawing/2014/main" id="{A73EFA64-AE37-4A98-903F-44303C46984D}"/>
              </a:ext>
            </a:extLst>
          </p:cNvPr>
          <p:cNvPicPr preferRelativeResize="0"/>
          <p:nvPr/>
        </p:nvPicPr>
        <p:blipFill rotWithShape="1">
          <a:blip r:embed="rId15">
            <a:alphaModFix/>
          </a:blip>
          <a:srcRect/>
          <a:stretch/>
        </p:blipFill>
        <p:spPr>
          <a:xfrm>
            <a:off x="278772" y="1168702"/>
            <a:ext cx="444762" cy="400069"/>
          </a:xfrm>
          <a:prstGeom prst="rect">
            <a:avLst/>
          </a:prstGeom>
          <a:noFill/>
          <a:ln>
            <a:noFill/>
          </a:ln>
          <a:effectLst>
            <a:outerShdw blurRad="50800" dist="38100" dir="5400000" algn="t" rotWithShape="0">
              <a:prstClr val="black">
                <a:alpha val="40000"/>
              </a:prstClr>
            </a:outerShdw>
          </a:effectLst>
        </p:spPr>
      </p:pic>
      <p:pic>
        <p:nvPicPr>
          <p:cNvPr id="35" name="Google Shape;338;p8">
            <a:hlinkClick r:id="" action="ppaction://noaction">
              <a:snd r:embed="rId16" name="2_Enzo.wav"/>
            </a:hlinkClick>
            <a:extLst>
              <a:ext uri="{FF2B5EF4-FFF2-40B4-BE49-F238E27FC236}">
                <a16:creationId xmlns:a16="http://schemas.microsoft.com/office/drawing/2014/main" id="{A0591095-E791-404E-A48C-4E43A3853FF1}"/>
              </a:ext>
            </a:extLst>
          </p:cNvPr>
          <p:cNvPicPr preferRelativeResize="0"/>
          <p:nvPr/>
        </p:nvPicPr>
        <p:blipFill rotWithShape="1">
          <a:blip r:embed="rId15">
            <a:alphaModFix/>
          </a:blip>
          <a:srcRect/>
          <a:stretch/>
        </p:blipFill>
        <p:spPr>
          <a:xfrm>
            <a:off x="288860" y="1636938"/>
            <a:ext cx="444762" cy="400069"/>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17" name="3_Concha.wav"/>
            </a:hlinkClick>
            <a:extLst>
              <a:ext uri="{FF2B5EF4-FFF2-40B4-BE49-F238E27FC236}">
                <a16:creationId xmlns:a16="http://schemas.microsoft.com/office/drawing/2014/main" id="{5FEBB992-0ED5-41E1-9A7F-7EF39EBACF83}"/>
              </a:ext>
            </a:extLst>
          </p:cNvPr>
          <p:cNvPicPr preferRelativeResize="0"/>
          <p:nvPr/>
        </p:nvPicPr>
        <p:blipFill rotWithShape="1">
          <a:blip r:embed="rId15">
            <a:alphaModFix/>
          </a:blip>
          <a:srcRect/>
          <a:stretch/>
        </p:blipFill>
        <p:spPr>
          <a:xfrm>
            <a:off x="260014" y="2127612"/>
            <a:ext cx="444762" cy="400069"/>
          </a:xfrm>
          <a:prstGeom prst="rect">
            <a:avLst/>
          </a:prstGeom>
          <a:noFill/>
          <a:ln>
            <a:noFill/>
          </a:ln>
          <a:effectLst>
            <a:outerShdw blurRad="50800" dist="38100" dir="5400000" algn="t" rotWithShape="0">
              <a:prstClr val="black">
                <a:alpha val="40000"/>
              </a:prstClr>
            </a:outerShdw>
          </a:effectLst>
        </p:spPr>
      </p:pic>
      <p:pic>
        <p:nvPicPr>
          <p:cNvPr id="37" name="Google Shape;338;p8">
            <a:hlinkClick r:id="" action="ppaction://noaction">
              <a:snd r:embed="rId18" name="4_Cesar.wav"/>
            </a:hlinkClick>
            <a:extLst>
              <a:ext uri="{FF2B5EF4-FFF2-40B4-BE49-F238E27FC236}">
                <a16:creationId xmlns:a16="http://schemas.microsoft.com/office/drawing/2014/main" id="{1328AD04-ED2F-4646-B014-4CD6F90AFAEB}"/>
              </a:ext>
            </a:extLst>
          </p:cNvPr>
          <p:cNvPicPr preferRelativeResize="0"/>
          <p:nvPr/>
        </p:nvPicPr>
        <p:blipFill rotWithShape="1">
          <a:blip r:embed="rId15">
            <a:alphaModFix/>
          </a:blip>
          <a:srcRect/>
          <a:stretch/>
        </p:blipFill>
        <p:spPr>
          <a:xfrm>
            <a:off x="274862" y="2610642"/>
            <a:ext cx="444762" cy="400069"/>
          </a:xfrm>
          <a:prstGeom prst="rect">
            <a:avLst/>
          </a:prstGeom>
          <a:noFill/>
          <a:ln>
            <a:noFill/>
          </a:ln>
          <a:effectLst>
            <a:outerShdw blurRad="50800" dist="38100" dir="5400000" algn="t" rotWithShape="0">
              <a:prstClr val="black">
                <a:alpha val="40000"/>
              </a:prstClr>
            </a:outerShdw>
          </a:effectLst>
        </p:spPr>
      </p:pic>
      <p:pic>
        <p:nvPicPr>
          <p:cNvPr id="38" name="Google Shape;338;p8">
            <a:hlinkClick r:id="" action="ppaction://noaction">
              <a:snd r:embed="rId19" name="5_Irina.wav"/>
            </a:hlinkClick>
            <a:extLst>
              <a:ext uri="{FF2B5EF4-FFF2-40B4-BE49-F238E27FC236}">
                <a16:creationId xmlns:a16="http://schemas.microsoft.com/office/drawing/2014/main" id="{C542071D-57CB-42A2-B89D-2A576B58A3CA}"/>
              </a:ext>
            </a:extLst>
          </p:cNvPr>
          <p:cNvPicPr preferRelativeResize="0"/>
          <p:nvPr/>
        </p:nvPicPr>
        <p:blipFill rotWithShape="1">
          <a:blip r:embed="rId15">
            <a:alphaModFix/>
          </a:blip>
          <a:srcRect/>
          <a:stretch/>
        </p:blipFill>
        <p:spPr>
          <a:xfrm>
            <a:off x="296719" y="3090610"/>
            <a:ext cx="444762" cy="400069"/>
          </a:xfrm>
          <a:prstGeom prst="rect">
            <a:avLst/>
          </a:prstGeom>
          <a:noFill/>
          <a:ln>
            <a:noFill/>
          </a:ln>
          <a:effectLst>
            <a:outerShdw blurRad="50800" dist="38100" dir="5400000" algn="t" rotWithShape="0">
              <a:prstClr val="black">
                <a:alpha val="40000"/>
              </a:prstClr>
            </a:outerShdw>
          </a:effectLst>
        </p:spPr>
      </p:pic>
      <p:pic>
        <p:nvPicPr>
          <p:cNvPr id="39" name="Google Shape;338;p8">
            <a:hlinkClick r:id="" action="ppaction://noaction">
              <a:snd r:embed="rId20" name="6_Zara.wav"/>
            </a:hlinkClick>
            <a:extLst>
              <a:ext uri="{FF2B5EF4-FFF2-40B4-BE49-F238E27FC236}">
                <a16:creationId xmlns:a16="http://schemas.microsoft.com/office/drawing/2014/main" id="{7553A777-CD61-448C-981D-61D710B617E7}"/>
              </a:ext>
            </a:extLst>
          </p:cNvPr>
          <p:cNvPicPr preferRelativeResize="0"/>
          <p:nvPr/>
        </p:nvPicPr>
        <p:blipFill rotWithShape="1">
          <a:blip r:embed="rId15">
            <a:alphaModFix/>
          </a:blip>
          <a:srcRect/>
          <a:stretch/>
        </p:blipFill>
        <p:spPr>
          <a:xfrm>
            <a:off x="288860" y="3591991"/>
            <a:ext cx="444762" cy="400069"/>
          </a:xfrm>
          <a:prstGeom prst="rect">
            <a:avLst/>
          </a:prstGeom>
          <a:noFill/>
          <a:ln>
            <a:noFill/>
          </a:ln>
          <a:effectLst>
            <a:outerShdw blurRad="50800" dist="38100" dir="5400000" algn="t" rotWithShape="0">
              <a:prstClr val="black">
                <a:alpha val="40000"/>
              </a:prstClr>
            </a:outerShdw>
          </a:effectLst>
        </p:spPr>
      </p:pic>
      <p:pic>
        <p:nvPicPr>
          <p:cNvPr id="40" name="Google Shape;338;p8">
            <a:hlinkClick r:id="" action="ppaction://noaction">
              <a:snd r:embed="rId21" name="7_Oriol.wav"/>
            </a:hlinkClick>
            <a:extLst>
              <a:ext uri="{FF2B5EF4-FFF2-40B4-BE49-F238E27FC236}">
                <a16:creationId xmlns:a16="http://schemas.microsoft.com/office/drawing/2014/main" id="{D124FD3D-C242-4633-94F1-2B0F70EDD107}"/>
              </a:ext>
            </a:extLst>
          </p:cNvPr>
          <p:cNvPicPr preferRelativeResize="0"/>
          <p:nvPr/>
        </p:nvPicPr>
        <p:blipFill rotWithShape="1">
          <a:blip r:embed="rId15">
            <a:alphaModFix/>
          </a:blip>
          <a:srcRect/>
          <a:stretch/>
        </p:blipFill>
        <p:spPr>
          <a:xfrm>
            <a:off x="288860" y="4077895"/>
            <a:ext cx="444762" cy="400069"/>
          </a:xfrm>
          <a:prstGeom prst="rect">
            <a:avLst/>
          </a:prstGeom>
          <a:noFill/>
          <a:ln>
            <a:noFill/>
          </a:ln>
          <a:effectLst>
            <a:outerShdw blurRad="50800" dist="38100" dir="5400000" algn="t" rotWithShape="0">
              <a:prstClr val="black">
                <a:alpha val="40000"/>
              </a:prstClr>
            </a:outerShdw>
          </a:effectLst>
        </p:spPr>
      </p:pic>
      <p:pic>
        <p:nvPicPr>
          <p:cNvPr id="41" name="Google Shape;338;p8">
            <a:hlinkClick r:id="" action="ppaction://noaction">
              <a:snd r:embed="rId22" name="8_Cintia.wav"/>
            </a:hlinkClick>
            <a:extLst>
              <a:ext uri="{FF2B5EF4-FFF2-40B4-BE49-F238E27FC236}">
                <a16:creationId xmlns:a16="http://schemas.microsoft.com/office/drawing/2014/main" id="{C2E60B8D-BECA-439B-B3A1-8FCC043DEF60}"/>
              </a:ext>
            </a:extLst>
          </p:cNvPr>
          <p:cNvPicPr preferRelativeResize="0"/>
          <p:nvPr/>
        </p:nvPicPr>
        <p:blipFill rotWithShape="1">
          <a:blip r:embed="rId15">
            <a:alphaModFix/>
          </a:blip>
          <a:srcRect/>
          <a:stretch/>
        </p:blipFill>
        <p:spPr>
          <a:xfrm>
            <a:off x="274862" y="4551928"/>
            <a:ext cx="444762" cy="400069"/>
          </a:xfrm>
          <a:prstGeom prst="rect">
            <a:avLst/>
          </a:prstGeom>
          <a:noFill/>
          <a:ln>
            <a:noFill/>
          </a:ln>
          <a:effectLst>
            <a:outerShdw blurRad="50800" dist="38100" dir="5400000" algn="t" rotWithShape="0">
              <a:prstClr val="black">
                <a:alpha val="40000"/>
              </a:prstClr>
            </a:outerShdw>
          </a:effectLst>
        </p:spPr>
      </p:pic>
      <p:pic>
        <p:nvPicPr>
          <p:cNvPr id="42" name="Google Shape;338;p8">
            <a:hlinkClick r:id="" action="ppaction://noaction">
              <a:snd r:embed="rId23" name="9_Uma.wav"/>
            </a:hlinkClick>
            <a:extLst>
              <a:ext uri="{FF2B5EF4-FFF2-40B4-BE49-F238E27FC236}">
                <a16:creationId xmlns:a16="http://schemas.microsoft.com/office/drawing/2014/main" id="{61C299AE-2399-48FB-9656-03A1EE732F05}"/>
              </a:ext>
            </a:extLst>
          </p:cNvPr>
          <p:cNvPicPr preferRelativeResize="0"/>
          <p:nvPr/>
        </p:nvPicPr>
        <p:blipFill rotWithShape="1">
          <a:blip r:embed="rId15">
            <a:alphaModFix/>
          </a:blip>
          <a:srcRect/>
          <a:stretch/>
        </p:blipFill>
        <p:spPr>
          <a:xfrm>
            <a:off x="299815" y="5014999"/>
            <a:ext cx="444762" cy="400069"/>
          </a:xfrm>
          <a:prstGeom prst="rect">
            <a:avLst/>
          </a:prstGeom>
          <a:noFill/>
          <a:ln>
            <a:noFill/>
          </a:ln>
          <a:effectLst>
            <a:outerShdw blurRad="50800" dist="38100" dir="5400000" algn="t" rotWithShape="0">
              <a:prstClr val="black">
                <a:alpha val="40000"/>
              </a:prstClr>
            </a:outerShdw>
          </a:effectLst>
        </p:spPr>
      </p:pic>
      <p:pic>
        <p:nvPicPr>
          <p:cNvPr id="43" name="Google Shape;338;p8">
            <a:hlinkClick r:id="" action="ppaction://noaction">
              <a:snd r:embed="rId24" name="10_Cata.wav"/>
            </a:hlinkClick>
            <a:extLst>
              <a:ext uri="{FF2B5EF4-FFF2-40B4-BE49-F238E27FC236}">
                <a16:creationId xmlns:a16="http://schemas.microsoft.com/office/drawing/2014/main" id="{934F94BE-1286-4FBF-A998-DE78C887B0E0}"/>
              </a:ext>
            </a:extLst>
          </p:cNvPr>
          <p:cNvPicPr preferRelativeResize="0"/>
          <p:nvPr/>
        </p:nvPicPr>
        <p:blipFill rotWithShape="1">
          <a:blip r:embed="rId15">
            <a:alphaModFix/>
          </a:blip>
          <a:srcRect/>
          <a:stretch/>
        </p:blipFill>
        <p:spPr>
          <a:xfrm>
            <a:off x="299815" y="5446407"/>
            <a:ext cx="444762" cy="400069"/>
          </a:xfrm>
          <a:prstGeom prst="rect">
            <a:avLst/>
          </a:prstGeom>
          <a:noFill/>
          <a:ln>
            <a:noFill/>
          </a:ln>
          <a:effectLst>
            <a:outerShdw blurRad="50800" dist="38100" dir="5400000" algn="t" rotWithShape="0">
              <a:prstClr val="black">
                <a:alpha val="40000"/>
              </a:prstClr>
            </a:outerShdw>
          </a:effectLst>
        </p:spPr>
      </p:pic>
      <p:pic>
        <p:nvPicPr>
          <p:cNvPr id="44" name="Google Shape;338;p8">
            <a:hlinkClick r:id="" action="ppaction://noaction">
              <a:snd r:embed="rId25" name="1_Amada_avion.wav"/>
            </a:hlinkClick>
            <a:extLst>
              <a:ext uri="{FF2B5EF4-FFF2-40B4-BE49-F238E27FC236}">
                <a16:creationId xmlns:a16="http://schemas.microsoft.com/office/drawing/2014/main" id="{34F25C1D-DC61-4452-8BA9-F60D8BAAFF98}"/>
              </a:ext>
            </a:extLst>
          </p:cNvPr>
          <p:cNvPicPr preferRelativeResize="0"/>
          <p:nvPr/>
        </p:nvPicPr>
        <p:blipFill rotWithShape="1">
          <a:blip r:embed="rId15">
            <a:alphaModFix/>
          </a:blip>
          <a:srcRect/>
          <a:stretch/>
        </p:blipFill>
        <p:spPr>
          <a:xfrm>
            <a:off x="6490583" y="884721"/>
            <a:ext cx="339434" cy="305325"/>
          </a:xfrm>
          <a:prstGeom prst="rect">
            <a:avLst/>
          </a:prstGeom>
          <a:noFill/>
          <a:ln>
            <a:noFill/>
          </a:ln>
          <a:effectLst>
            <a:outerShdw blurRad="50800" dist="38100" dir="5400000" algn="t" rotWithShape="0">
              <a:prstClr val="black">
                <a:alpha val="40000"/>
              </a:prstClr>
            </a:outerShdw>
          </a:effectLst>
        </p:spPr>
      </p:pic>
      <p:pic>
        <p:nvPicPr>
          <p:cNvPr id="45" name="Google Shape;338;p8">
            <a:hlinkClick r:id="" action="ppaction://noaction">
              <a:snd r:embed="rId26" name="2_Enzo_enano.wav"/>
            </a:hlinkClick>
            <a:extLst>
              <a:ext uri="{FF2B5EF4-FFF2-40B4-BE49-F238E27FC236}">
                <a16:creationId xmlns:a16="http://schemas.microsoft.com/office/drawing/2014/main" id="{2B020931-1770-46C5-ADA3-99D8D24839C1}"/>
              </a:ext>
            </a:extLst>
          </p:cNvPr>
          <p:cNvPicPr preferRelativeResize="0"/>
          <p:nvPr/>
        </p:nvPicPr>
        <p:blipFill rotWithShape="1">
          <a:blip r:embed="rId15">
            <a:alphaModFix/>
          </a:blip>
          <a:srcRect/>
          <a:stretch/>
        </p:blipFill>
        <p:spPr>
          <a:xfrm>
            <a:off x="6492715" y="1313022"/>
            <a:ext cx="339434" cy="305325"/>
          </a:xfrm>
          <a:prstGeom prst="rect">
            <a:avLst/>
          </a:prstGeom>
          <a:noFill/>
          <a:ln>
            <a:noFill/>
          </a:ln>
          <a:effectLst>
            <a:outerShdw blurRad="50800" dist="38100" dir="5400000" algn="t" rotWithShape="0">
              <a:prstClr val="black">
                <a:alpha val="40000"/>
              </a:prstClr>
            </a:outerShdw>
          </a:effectLst>
        </p:spPr>
      </p:pic>
      <p:pic>
        <p:nvPicPr>
          <p:cNvPr id="46" name="Google Shape;338;p8">
            <a:hlinkClick r:id="" action="ppaction://noaction">
              <a:snd r:embed="rId27" name="3_Concha_cometa.wav"/>
            </a:hlinkClick>
            <a:extLst>
              <a:ext uri="{FF2B5EF4-FFF2-40B4-BE49-F238E27FC236}">
                <a16:creationId xmlns:a16="http://schemas.microsoft.com/office/drawing/2014/main" id="{BC9884EB-0735-4E4B-9570-0A152E6F7D5D}"/>
              </a:ext>
            </a:extLst>
          </p:cNvPr>
          <p:cNvPicPr preferRelativeResize="0"/>
          <p:nvPr/>
        </p:nvPicPr>
        <p:blipFill rotWithShape="1">
          <a:blip r:embed="rId15">
            <a:alphaModFix/>
          </a:blip>
          <a:srcRect/>
          <a:stretch/>
        </p:blipFill>
        <p:spPr>
          <a:xfrm>
            <a:off x="6492715" y="1728725"/>
            <a:ext cx="339434" cy="305325"/>
          </a:xfrm>
          <a:prstGeom prst="rect">
            <a:avLst/>
          </a:prstGeom>
          <a:noFill/>
          <a:ln>
            <a:noFill/>
          </a:ln>
          <a:effectLst>
            <a:outerShdw blurRad="50800" dist="38100" dir="5400000" algn="t" rotWithShape="0">
              <a:prstClr val="black">
                <a:alpha val="40000"/>
              </a:prstClr>
            </a:outerShdw>
          </a:effectLst>
        </p:spPr>
      </p:pic>
      <p:pic>
        <p:nvPicPr>
          <p:cNvPr id="47" name="Google Shape;338;p8">
            <a:hlinkClick r:id="" action="ppaction://noaction">
              <a:snd r:embed="rId28" name="4_Cesar_cesta.wav"/>
            </a:hlinkClick>
            <a:extLst>
              <a:ext uri="{FF2B5EF4-FFF2-40B4-BE49-F238E27FC236}">
                <a16:creationId xmlns:a16="http://schemas.microsoft.com/office/drawing/2014/main" id="{6298A410-D0B6-4218-B333-410D027E9431}"/>
              </a:ext>
            </a:extLst>
          </p:cNvPr>
          <p:cNvPicPr preferRelativeResize="0"/>
          <p:nvPr/>
        </p:nvPicPr>
        <p:blipFill rotWithShape="1">
          <a:blip r:embed="rId15">
            <a:alphaModFix/>
          </a:blip>
          <a:srcRect/>
          <a:stretch/>
        </p:blipFill>
        <p:spPr>
          <a:xfrm>
            <a:off x="6506205" y="2134838"/>
            <a:ext cx="339434" cy="305325"/>
          </a:xfrm>
          <a:prstGeom prst="rect">
            <a:avLst/>
          </a:prstGeom>
          <a:noFill/>
          <a:ln>
            <a:noFill/>
          </a:ln>
          <a:effectLst>
            <a:outerShdw blurRad="50800" dist="38100" dir="5400000" algn="t" rotWithShape="0">
              <a:prstClr val="black">
                <a:alpha val="40000"/>
              </a:prstClr>
            </a:outerShdw>
          </a:effectLst>
        </p:spPr>
      </p:pic>
      <p:pic>
        <p:nvPicPr>
          <p:cNvPr id="48" name="Google Shape;338;p8">
            <a:hlinkClick r:id="" action="ppaction://noaction">
              <a:snd r:embed="rId29" name="5_Irina_iman.wav"/>
            </a:hlinkClick>
            <a:extLst>
              <a:ext uri="{FF2B5EF4-FFF2-40B4-BE49-F238E27FC236}">
                <a16:creationId xmlns:a16="http://schemas.microsoft.com/office/drawing/2014/main" id="{9AC9999A-6A55-44E7-A12D-5FEFEC905D30}"/>
              </a:ext>
            </a:extLst>
          </p:cNvPr>
          <p:cNvPicPr preferRelativeResize="0"/>
          <p:nvPr/>
        </p:nvPicPr>
        <p:blipFill rotWithShape="1">
          <a:blip r:embed="rId15">
            <a:alphaModFix/>
          </a:blip>
          <a:srcRect/>
          <a:stretch/>
        </p:blipFill>
        <p:spPr>
          <a:xfrm>
            <a:off x="6511871" y="2511119"/>
            <a:ext cx="339434" cy="305325"/>
          </a:xfrm>
          <a:prstGeom prst="rect">
            <a:avLst/>
          </a:prstGeom>
          <a:noFill/>
          <a:ln>
            <a:noFill/>
          </a:ln>
          <a:effectLst>
            <a:outerShdw blurRad="50800" dist="38100" dir="5400000" algn="t" rotWithShape="0">
              <a:prstClr val="black">
                <a:alpha val="40000"/>
              </a:prstClr>
            </a:outerShdw>
          </a:effectLst>
        </p:spPr>
      </p:pic>
      <p:pic>
        <p:nvPicPr>
          <p:cNvPr id="49" name="Google Shape;338;p8">
            <a:hlinkClick r:id="" action="ppaction://noaction">
              <a:snd r:embed="rId30" name="6_Zara_zafiro.wav"/>
            </a:hlinkClick>
            <a:extLst>
              <a:ext uri="{FF2B5EF4-FFF2-40B4-BE49-F238E27FC236}">
                <a16:creationId xmlns:a16="http://schemas.microsoft.com/office/drawing/2014/main" id="{F9EE1C50-6459-4037-9FC0-FC61A60E09FC}"/>
              </a:ext>
            </a:extLst>
          </p:cNvPr>
          <p:cNvPicPr preferRelativeResize="0"/>
          <p:nvPr/>
        </p:nvPicPr>
        <p:blipFill rotWithShape="1">
          <a:blip r:embed="rId15">
            <a:alphaModFix/>
          </a:blip>
          <a:srcRect/>
          <a:stretch/>
        </p:blipFill>
        <p:spPr>
          <a:xfrm>
            <a:off x="6501624" y="2954251"/>
            <a:ext cx="339434" cy="305325"/>
          </a:xfrm>
          <a:prstGeom prst="rect">
            <a:avLst/>
          </a:prstGeom>
          <a:noFill/>
          <a:ln>
            <a:noFill/>
          </a:ln>
          <a:effectLst>
            <a:outerShdw blurRad="50800" dist="38100" dir="5400000" algn="t" rotWithShape="0">
              <a:prstClr val="black">
                <a:alpha val="40000"/>
              </a:prstClr>
            </a:outerShdw>
          </a:effectLst>
        </p:spPr>
      </p:pic>
      <p:pic>
        <p:nvPicPr>
          <p:cNvPr id="50" name="Google Shape;338;p8">
            <a:hlinkClick r:id="" action="ppaction://noaction">
              <a:snd r:embed="rId31" name="7_Oriol_ogro.wav"/>
            </a:hlinkClick>
            <a:extLst>
              <a:ext uri="{FF2B5EF4-FFF2-40B4-BE49-F238E27FC236}">
                <a16:creationId xmlns:a16="http://schemas.microsoft.com/office/drawing/2014/main" id="{F530A966-48CB-426A-AF4A-3D148603EDF3}"/>
              </a:ext>
            </a:extLst>
          </p:cNvPr>
          <p:cNvPicPr preferRelativeResize="0"/>
          <p:nvPr/>
        </p:nvPicPr>
        <p:blipFill rotWithShape="1">
          <a:blip r:embed="rId15">
            <a:alphaModFix/>
          </a:blip>
          <a:srcRect/>
          <a:stretch/>
        </p:blipFill>
        <p:spPr>
          <a:xfrm>
            <a:off x="6523298" y="3381121"/>
            <a:ext cx="339434" cy="305325"/>
          </a:xfrm>
          <a:prstGeom prst="rect">
            <a:avLst/>
          </a:prstGeom>
          <a:noFill/>
          <a:ln>
            <a:noFill/>
          </a:ln>
          <a:effectLst>
            <a:outerShdw blurRad="50800" dist="38100" dir="5400000" algn="t" rotWithShape="0">
              <a:prstClr val="black">
                <a:alpha val="40000"/>
              </a:prstClr>
            </a:outerShdw>
          </a:effectLst>
        </p:spPr>
      </p:pic>
      <p:pic>
        <p:nvPicPr>
          <p:cNvPr id="51" name="Google Shape;338;p8">
            <a:hlinkClick r:id="" action="ppaction://noaction">
              <a:snd r:embed="rId32" name="8_Cintia_cisne.wav"/>
            </a:hlinkClick>
            <a:extLst>
              <a:ext uri="{FF2B5EF4-FFF2-40B4-BE49-F238E27FC236}">
                <a16:creationId xmlns:a16="http://schemas.microsoft.com/office/drawing/2014/main" id="{7418E1AB-C630-4D3A-B4BD-6F6EDDB5C0B3}"/>
              </a:ext>
            </a:extLst>
          </p:cNvPr>
          <p:cNvPicPr preferRelativeResize="0"/>
          <p:nvPr/>
        </p:nvPicPr>
        <p:blipFill rotWithShape="1">
          <a:blip r:embed="rId15">
            <a:alphaModFix/>
          </a:blip>
          <a:srcRect/>
          <a:stretch/>
        </p:blipFill>
        <p:spPr>
          <a:xfrm>
            <a:off x="6516616" y="3740286"/>
            <a:ext cx="339434" cy="305325"/>
          </a:xfrm>
          <a:prstGeom prst="rect">
            <a:avLst/>
          </a:prstGeom>
          <a:noFill/>
          <a:ln>
            <a:noFill/>
          </a:ln>
          <a:effectLst>
            <a:outerShdw blurRad="50800" dist="38100" dir="5400000" algn="t" rotWithShape="0">
              <a:prstClr val="black">
                <a:alpha val="40000"/>
              </a:prstClr>
            </a:outerShdw>
          </a:effectLst>
        </p:spPr>
      </p:pic>
      <p:pic>
        <p:nvPicPr>
          <p:cNvPr id="52" name="Google Shape;338;p8">
            <a:hlinkClick r:id="" action="ppaction://noaction">
              <a:snd r:embed="rId33" name="9_Uma_unicornio.wav"/>
            </a:hlinkClick>
            <a:extLst>
              <a:ext uri="{FF2B5EF4-FFF2-40B4-BE49-F238E27FC236}">
                <a16:creationId xmlns:a16="http://schemas.microsoft.com/office/drawing/2014/main" id="{FECBD60C-ABD9-4712-A337-EC1417DE91EE}"/>
              </a:ext>
            </a:extLst>
          </p:cNvPr>
          <p:cNvPicPr preferRelativeResize="0"/>
          <p:nvPr/>
        </p:nvPicPr>
        <p:blipFill rotWithShape="1">
          <a:blip r:embed="rId15">
            <a:alphaModFix/>
          </a:blip>
          <a:srcRect/>
          <a:stretch/>
        </p:blipFill>
        <p:spPr>
          <a:xfrm>
            <a:off x="6523298" y="4155399"/>
            <a:ext cx="339434" cy="305325"/>
          </a:xfrm>
          <a:prstGeom prst="rect">
            <a:avLst/>
          </a:prstGeom>
          <a:noFill/>
          <a:ln>
            <a:noFill/>
          </a:ln>
          <a:effectLst>
            <a:outerShdw blurRad="50800" dist="38100" dir="5400000" algn="t" rotWithShape="0">
              <a:prstClr val="black">
                <a:alpha val="40000"/>
              </a:prstClr>
            </a:outerShdw>
          </a:effectLst>
        </p:spPr>
      </p:pic>
      <p:pic>
        <p:nvPicPr>
          <p:cNvPr id="53" name="Google Shape;338;p8">
            <a:hlinkClick r:id="" action="ppaction://noaction">
              <a:snd r:embed="rId34" name="10_Cata_camion.wav"/>
            </a:hlinkClick>
            <a:extLst>
              <a:ext uri="{FF2B5EF4-FFF2-40B4-BE49-F238E27FC236}">
                <a16:creationId xmlns:a16="http://schemas.microsoft.com/office/drawing/2014/main" id="{9DCD39A5-24FA-4F41-815D-D4ECCF597421}"/>
              </a:ext>
            </a:extLst>
          </p:cNvPr>
          <p:cNvPicPr preferRelativeResize="0"/>
          <p:nvPr/>
        </p:nvPicPr>
        <p:blipFill rotWithShape="1">
          <a:blip r:embed="rId15">
            <a:alphaModFix/>
          </a:blip>
          <a:srcRect/>
          <a:stretch/>
        </p:blipFill>
        <p:spPr>
          <a:xfrm>
            <a:off x="6511871" y="4567599"/>
            <a:ext cx="339434" cy="305325"/>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60630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chemeClr val="bg1"/>
          </a:solidFill>
        </p:spPr>
        <p:txBody>
          <a:bodyPr>
            <a:noAutofit/>
          </a:bodyPr>
          <a:lstStyle/>
          <a:p>
            <a:pPr algn="ctr"/>
            <a:r>
              <a:rPr lang="en-GB" sz="600" b="1" dirty="0" err="1">
                <a:solidFill>
                  <a:schemeClr val="bg1"/>
                </a:solidFill>
                <a:latin typeface="Century Gothic" panose="020B0502020202020204" pitchFamily="34" charset="0"/>
              </a:rPr>
              <a:t>escuchar</a:t>
            </a:r>
            <a:endParaRPr lang="en-GB" sz="600" b="1" dirty="0">
              <a:solidFill>
                <a:schemeClr val="bg1"/>
              </a:solidFill>
              <a:latin typeface="Century Gothic" panose="020B0502020202020204" pitchFamily="34" charset="0"/>
            </a:endParaRPr>
          </a:p>
        </p:txBody>
      </p:sp>
      <p:sp>
        <p:nvSpPr>
          <p:cNvPr id="21" name="Title 1">
            <a:hlinkClick r:id="" action="ppaction://noaction">
              <a:snd r:embed="rId3" name="t1_w14_1.wav"/>
            </a:hlinkClick>
            <a:extLst>
              <a:ext uri="{FF2B5EF4-FFF2-40B4-BE49-F238E27FC236}">
                <a16:creationId xmlns:a16="http://schemas.microsoft.com/office/drawing/2014/main" id="{3391CA63-394C-494D-812E-C80DB2EF2051}"/>
              </a:ext>
            </a:extLst>
          </p:cNvPr>
          <p:cNvSpPr txBox="1">
            <a:spLocks/>
          </p:cNvSpPr>
          <p:nvPr/>
        </p:nvSpPr>
        <p:spPr>
          <a:xfrm>
            <a:off x="153551" y="177318"/>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Los regalos de Navidad:</a:t>
            </a:r>
          </a:p>
        </p:txBody>
      </p:sp>
      <p:pic>
        <p:nvPicPr>
          <p:cNvPr id="22" name="Picture 2" descr="Biblia, Dibujos Animados, Comic, Personajes De Cómic">
            <a:extLst>
              <a:ext uri="{FF2B5EF4-FFF2-40B4-BE49-F238E27FC236}">
                <a16:creationId xmlns:a16="http://schemas.microsoft.com/office/drawing/2014/main" id="{2CD9DF7C-0A0C-4A66-A80B-B26DC6D89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709" y="4077699"/>
            <a:ext cx="3593799" cy="22875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Table 7">
            <a:extLst>
              <a:ext uri="{FF2B5EF4-FFF2-40B4-BE49-F238E27FC236}">
                <a16:creationId xmlns:a16="http://schemas.microsoft.com/office/drawing/2014/main" id="{3D79A6B4-6422-4888-8252-7BF81C104B62}"/>
              </a:ext>
            </a:extLst>
          </p:cNvPr>
          <p:cNvGraphicFramePr>
            <a:graphicFrameLocks noGrp="1"/>
          </p:cNvGraphicFramePr>
          <p:nvPr/>
        </p:nvGraphicFramePr>
        <p:xfrm>
          <a:off x="943724" y="2067167"/>
          <a:ext cx="5990074" cy="2677476"/>
        </p:xfrm>
        <a:graphic>
          <a:graphicData uri="http://schemas.openxmlformats.org/drawingml/2006/table">
            <a:tbl>
              <a:tblPr firstRow="1" bandRow="1">
                <a:tableStyleId>{5940675A-B579-460E-94D1-54222C63F5DA}</a:tableStyleId>
              </a:tblPr>
              <a:tblGrid>
                <a:gridCol w="4189849">
                  <a:extLst>
                    <a:ext uri="{9D8B030D-6E8A-4147-A177-3AD203B41FA5}">
                      <a16:colId xmlns:a16="http://schemas.microsoft.com/office/drawing/2014/main" val="2528770982"/>
                    </a:ext>
                  </a:extLst>
                </a:gridCol>
                <a:gridCol w="1800225">
                  <a:extLst>
                    <a:ext uri="{9D8B030D-6E8A-4147-A177-3AD203B41FA5}">
                      <a16:colId xmlns:a16="http://schemas.microsoft.com/office/drawing/2014/main" val="3602762388"/>
                    </a:ext>
                  </a:extLst>
                </a:gridCol>
              </a:tblGrid>
              <a:tr h="446246">
                <a:tc>
                  <a:txBody>
                    <a:bodyPr/>
                    <a:lstStyle/>
                    <a:p>
                      <a:r>
                        <a:rPr lang="en-GB" sz="2000" dirty="0">
                          <a:solidFill>
                            <a:srgbClr val="002060"/>
                          </a:solidFill>
                          <a:latin typeface="Century Gothic" panose="020B0502020202020204" pitchFamily="34" charset="0"/>
                        </a:rPr>
                        <a:t>____ __________ para </a:t>
                      </a:r>
                      <a:r>
                        <a:rPr lang="en-GB" sz="2000" b="1" dirty="0" err="1">
                          <a:solidFill>
                            <a:srgbClr val="002060"/>
                          </a:solidFill>
                          <a:latin typeface="Century Gothic" panose="020B0502020202020204" pitchFamily="34" charset="0"/>
                        </a:rPr>
                        <a:t>Á</a:t>
                      </a:r>
                      <a:r>
                        <a:rPr lang="en-GB" sz="2000" dirty="0" err="1">
                          <a:solidFill>
                            <a:srgbClr val="002060"/>
                          </a:solidFill>
                          <a:latin typeface="Century Gothic" panose="020B0502020202020204" pitchFamily="34" charset="0"/>
                        </a:rPr>
                        <a:t>n</a:t>
                      </a:r>
                      <a:r>
                        <a:rPr lang="en-GB" sz="2000" b="0" dirty="0" err="1">
                          <a:solidFill>
                            <a:srgbClr val="002060"/>
                          </a:solidFill>
                          <a:latin typeface="Century Gothic" panose="020B0502020202020204" pitchFamily="34" charset="0"/>
                        </a:rPr>
                        <a:t>gela</a:t>
                      </a:r>
                      <a:r>
                        <a:rPr lang="en-GB" sz="2000" b="0" dirty="0">
                          <a:solidFill>
                            <a:srgbClr val="002060"/>
                          </a:solidFill>
                          <a:latin typeface="Century Gothic" panose="020B0502020202020204" pitchFamily="34" charset="0"/>
                        </a:rPr>
                        <a:t>.</a:t>
                      </a: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0451974"/>
                  </a:ext>
                </a:extLst>
              </a:tr>
              <a:tr h="446246">
                <a:tc>
                  <a:txBody>
                    <a:bodyPr/>
                    <a:lstStyle/>
                    <a:p>
                      <a:r>
                        <a:rPr lang="en-GB" sz="2000" dirty="0">
                          <a:solidFill>
                            <a:srgbClr val="002060"/>
                          </a:solidFill>
                          <a:latin typeface="Century Gothic" panose="020B0502020202020204" pitchFamily="34" charset="0"/>
                        </a:rPr>
                        <a:t>____ __________ para </a:t>
                      </a:r>
                      <a:r>
                        <a:rPr lang="en-GB" sz="2000" b="1" dirty="0">
                          <a:solidFill>
                            <a:srgbClr val="002060"/>
                          </a:solidFill>
                          <a:latin typeface="Century Gothic" panose="020B0502020202020204" pitchFamily="34" charset="0"/>
                        </a:rPr>
                        <a:t>E</a:t>
                      </a:r>
                      <a:r>
                        <a:rPr lang="en-GB" sz="2000" dirty="0">
                          <a:solidFill>
                            <a:srgbClr val="002060"/>
                          </a:solidFill>
                          <a:latin typeface="Century Gothic" panose="020B0502020202020204" pitchFamily="34" charset="0"/>
                        </a:rPr>
                        <a:t>l</a:t>
                      </a:r>
                      <a:r>
                        <a:rPr lang="en-GB" sz="2000" b="1" dirty="0">
                          <a:solidFill>
                            <a:srgbClr val="002060"/>
                          </a:solidFill>
                          <a:latin typeface="Century Gothic" panose="020B0502020202020204" pitchFamily="34" charset="0"/>
                        </a:rPr>
                        <a:t>e</a:t>
                      </a:r>
                      <a:r>
                        <a:rPr lang="en-GB" sz="2000" dirty="0">
                          <a:solidFill>
                            <a:srgbClr val="002060"/>
                          </a:solidFill>
                          <a:latin typeface="Century Gothic" panose="020B0502020202020204" pitchFamily="34" charset="0"/>
                        </a:rPr>
                        <a:t>na.</a:t>
                      </a: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3467334"/>
                  </a:ext>
                </a:extLst>
              </a:tr>
              <a:tr h="446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____ __________ para R</a:t>
                      </a:r>
                      <a:r>
                        <a:rPr lang="en-GB" sz="2000" b="1" dirty="0">
                          <a:solidFill>
                            <a:srgbClr val="002060"/>
                          </a:solidFill>
                          <a:latin typeface="Century Gothic" panose="020B0502020202020204" pitchFamily="34" charset="0"/>
                        </a:rPr>
                        <a:t>u</a:t>
                      </a:r>
                      <a:r>
                        <a:rPr lang="en-GB" sz="2000" dirty="0">
                          <a:solidFill>
                            <a:srgbClr val="002060"/>
                          </a:solidFill>
                          <a:latin typeface="Century Gothic" panose="020B0502020202020204" pitchFamily="34" charset="0"/>
                        </a:rPr>
                        <a:t>bén. </a:t>
                      </a: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24020705"/>
                  </a:ext>
                </a:extLst>
              </a:tr>
              <a:tr h="446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____ __________ para S</a:t>
                      </a:r>
                      <a:r>
                        <a:rPr lang="en-GB" sz="2000" b="1" dirty="0">
                          <a:solidFill>
                            <a:srgbClr val="002060"/>
                          </a:solidFill>
                          <a:latin typeface="Century Gothic" panose="020B0502020202020204" pitchFamily="34" charset="0"/>
                        </a:rPr>
                        <a:t>o</a:t>
                      </a:r>
                      <a:r>
                        <a:rPr lang="en-GB" sz="2000" dirty="0">
                          <a:solidFill>
                            <a:srgbClr val="002060"/>
                          </a:solidFill>
                          <a:latin typeface="Century Gothic" panose="020B0502020202020204" pitchFamily="34" charset="0"/>
                        </a:rPr>
                        <a:t>l.</a:t>
                      </a: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24805081"/>
                  </a:ext>
                </a:extLst>
              </a:tr>
              <a:tr h="446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____ __________ para </a:t>
                      </a:r>
                      <a:r>
                        <a:rPr lang="en-GB" sz="2000" b="0" dirty="0" err="1">
                          <a:solidFill>
                            <a:srgbClr val="002060"/>
                          </a:solidFill>
                          <a:latin typeface="Century Gothic" panose="020B0502020202020204" pitchFamily="34" charset="0"/>
                        </a:rPr>
                        <a:t>Qu</a:t>
                      </a:r>
                      <a:r>
                        <a:rPr lang="en-GB" sz="2000" b="1" dirty="0" err="1">
                          <a:solidFill>
                            <a:srgbClr val="002060"/>
                          </a:solidFill>
                          <a:latin typeface="Century Gothic" panose="020B0502020202020204" pitchFamily="34" charset="0"/>
                        </a:rPr>
                        <a:t>i</a:t>
                      </a:r>
                      <a:r>
                        <a:rPr lang="en-GB" sz="2000" b="0" dirty="0" err="1">
                          <a:solidFill>
                            <a:srgbClr val="002060"/>
                          </a:solidFill>
                          <a:latin typeface="Century Gothic" panose="020B0502020202020204" pitchFamily="34" charset="0"/>
                        </a:rPr>
                        <a:t>qu</a:t>
                      </a:r>
                      <a:r>
                        <a:rPr lang="en-GB" sz="2000" b="1" dirty="0" err="1">
                          <a:solidFill>
                            <a:srgbClr val="002060"/>
                          </a:solidFill>
                          <a:latin typeface="Century Gothic" panose="020B0502020202020204" pitchFamily="34" charset="0"/>
                        </a:rPr>
                        <a:t>e</a:t>
                      </a:r>
                      <a:r>
                        <a:rPr lang="en-GB" sz="2000" dirty="0">
                          <a:solidFill>
                            <a:srgbClr val="002060"/>
                          </a:solidFill>
                          <a:latin typeface="Century Gothic" panose="020B0502020202020204" pitchFamily="34" charset="0"/>
                        </a:rPr>
                        <a:t>.</a:t>
                      </a: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67480046"/>
                  </a:ext>
                </a:extLst>
              </a:tr>
              <a:tr h="446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____ __________ para Asun</a:t>
                      </a:r>
                      <a:r>
                        <a:rPr lang="en-GB" sz="2000" b="1" dirty="0">
                          <a:solidFill>
                            <a:srgbClr val="002060"/>
                          </a:solidFill>
                          <a:latin typeface="Century Gothic" panose="020B0502020202020204" pitchFamily="34" charset="0"/>
                        </a:rPr>
                        <a:t>c</a:t>
                      </a:r>
                      <a:r>
                        <a:rPr lang="en-GB" sz="2000" dirty="0">
                          <a:solidFill>
                            <a:srgbClr val="002060"/>
                          </a:solidFill>
                          <a:latin typeface="Century Gothic" panose="020B0502020202020204" pitchFamily="34" charset="0"/>
                        </a:rPr>
                        <a:t>ión.</a:t>
                      </a: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3715653"/>
                  </a:ext>
                </a:extLst>
              </a:tr>
            </a:tbl>
          </a:graphicData>
        </a:graphic>
      </p:graphicFrame>
      <p:sp>
        <p:nvSpPr>
          <p:cNvPr id="24" name="TextBox 23">
            <a:extLst>
              <a:ext uri="{FF2B5EF4-FFF2-40B4-BE49-F238E27FC236}">
                <a16:creationId xmlns:a16="http://schemas.microsoft.com/office/drawing/2014/main" id="{5480101C-5D2C-480B-BA21-FA005E7C92E8}"/>
              </a:ext>
            </a:extLst>
          </p:cNvPr>
          <p:cNvSpPr txBox="1"/>
          <p:nvPr/>
        </p:nvSpPr>
        <p:spPr>
          <a:xfrm>
            <a:off x="7429410" y="6419292"/>
            <a:ext cx="14173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Melchor</a:t>
            </a:r>
          </a:p>
        </p:txBody>
      </p:sp>
      <p:sp>
        <p:nvSpPr>
          <p:cNvPr id="25" name="TextBox 24">
            <a:extLst>
              <a:ext uri="{FF2B5EF4-FFF2-40B4-BE49-F238E27FC236}">
                <a16:creationId xmlns:a16="http://schemas.microsoft.com/office/drawing/2014/main" id="{B6DE9E23-EBC5-438E-978C-11B541EA3E29}"/>
              </a:ext>
            </a:extLst>
          </p:cNvPr>
          <p:cNvSpPr txBox="1"/>
          <p:nvPr/>
        </p:nvSpPr>
        <p:spPr>
          <a:xfrm>
            <a:off x="8817084" y="6416813"/>
            <a:ext cx="13436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Gaspar</a:t>
            </a:r>
          </a:p>
        </p:txBody>
      </p:sp>
      <p:sp>
        <p:nvSpPr>
          <p:cNvPr id="26" name="TextBox 25">
            <a:extLst>
              <a:ext uri="{FF2B5EF4-FFF2-40B4-BE49-F238E27FC236}">
                <a16:creationId xmlns:a16="http://schemas.microsoft.com/office/drawing/2014/main" id="{A3C1BE10-21CA-44E1-A265-D850A79A3359}"/>
              </a:ext>
            </a:extLst>
          </p:cNvPr>
          <p:cNvSpPr txBox="1"/>
          <p:nvPr/>
        </p:nvSpPr>
        <p:spPr>
          <a:xfrm>
            <a:off x="10181844" y="6433388"/>
            <a:ext cx="16850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Modern Love" panose="04090805081005020601" pitchFamily="82" charset="0"/>
                <a:ea typeface="+mn-ea"/>
                <a:cs typeface="+mn-cs"/>
              </a:rPr>
              <a:t>Baltasar</a:t>
            </a:r>
            <a:endParaRPr kumimoji="0" lang="en-GB" sz="28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endParaRPr>
          </a:p>
        </p:txBody>
      </p:sp>
      <p:sp>
        <p:nvSpPr>
          <p:cNvPr id="27" name="TextBox 26">
            <a:extLst>
              <a:ext uri="{FF2B5EF4-FFF2-40B4-BE49-F238E27FC236}">
                <a16:creationId xmlns:a16="http://schemas.microsoft.com/office/drawing/2014/main" id="{E4D1C868-172F-4963-8ECE-116987996AEB}"/>
              </a:ext>
            </a:extLst>
          </p:cNvPr>
          <p:cNvSpPr txBox="1"/>
          <p:nvPr/>
        </p:nvSpPr>
        <p:spPr>
          <a:xfrm>
            <a:off x="162759" y="708663"/>
            <a:ext cx="538053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Three Wise men prepare themselves to deliver presents to Spanish children.</a:t>
            </a:r>
          </a:p>
        </p:txBody>
      </p:sp>
      <p:grpSp>
        <p:nvGrpSpPr>
          <p:cNvPr id="29" name="Group 28">
            <a:extLst>
              <a:ext uri="{FF2B5EF4-FFF2-40B4-BE49-F238E27FC236}">
                <a16:creationId xmlns:a16="http://schemas.microsoft.com/office/drawing/2014/main" id="{05DF1ACA-2C3F-44C7-B665-C4C9F9B33345}"/>
              </a:ext>
            </a:extLst>
          </p:cNvPr>
          <p:cNvGrpSpPr/>
          <p:nvPr/>
        </p:nvGrpSpPr>
        <p:grpSpPr>
          <a:xfrm rot="965861">
            <a:off x="6607546" y="4738833"/>
            <a:ext cx="1308208" cy="1636195"/>
            <a:chOff x="183373" y="3792502"/>
            <a:chExt cx="1886835" cy="2568093"/>
          </a:xfrm>
        </p:grpSpPr>
        <p:pic>
          <p:nvPicPr>
            <p:cNvPr id="30" name="Picture 2" descr="Dinero, Bolsa, Brown, Soga, Saco">
              <a:extLst>
                <a:ext uri="{FF2B5EF4-FFF2-40B4-BE49-F238E27FC236}">
                  <a16:creationId xmlns:a16="http://schemas.microsoft.com/office/drawing/2014/main" id="{0B363067-47B9-45EC-8BAD-61EBC39E3A2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83373" y="3792502"/>
              <a:ext cx="1886835" cy="25680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picture containing shape&#10;&#10;Description automatically generated">
              <a:extLst>
                <a:ext uri="{FF2B5EF4-FFF2-40B4-BE49-F238E27FC236}">
                  <a16:creationId xmlns:a16="http://schemas.microsoft.com/office/drawing/2014/main" id="{1DA28055-90E4-4C17-8776-8A1F3A9C37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600" y="5599099"/>
              <a:ext cx="671647" cy="671647"/>
            </a:xfrm>
            <a:prstGeom prst="rect">
              <a:avLst/>
            </a:prstGeom>
          </p:spPr>
        </p:pic>
        <p:pic>
          <p:nvPicPr>
            <p:cNvPr id="32" name="Picture 12" descr="Notas Musicales, Música, Sonrisa, Alegre, Notas">
              <a:extLst>
                <a:ext uri="{FF2B5EF4-FFF2-40B4-BE49-F238E27FC236}">
                  <a16:creationId xmlns:a16="http://schemas.microsoft.com/office/drawing/2014/main" id="{6FDC61F8-89CA-4E6D-AC13-7CEB4AC0EC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360" y="4968137"/>
              <a:ext cx="1068943" cy="595712"/>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B12FBBC2-A7F5-49A1-B1F9-6591177284E1}"/>
              </a:ext>
            </a:extLst>
          </p:cNvPr>
          <p:cNvSpPr txBox="1"/>
          <p:nvPr/>
        </p:nvSpPr>
        <p:spPr>
          <a:xfrm>
            <a:off x="5286918" y="2088154"/>
            <a:ext cx="1375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Baltasar</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grpSp>
        <p:nvGrpSpPr>
          <p:cNvPr id="36" name="Group 35">
            <a:extLst>
              <a:ext uri="{FF2B5EF4-FFF2-40B4-BE49-F238E27FC236}">
                <a16:creationId xmlns:a16="http://schemas.microsoft.com/office/drawing/2014/main" id="{B0B3EB5E-4AE7-4159-9E5B-014A6FBA45C3}"/>
              </a:ext>
            </a:extLst>
          </p:cNvPr>
          <p:cNvGrpSpPr/>
          <p:nvPr/>
        </p:nvGrpSpPr>
        <p:grpSpPr>
          <a:xfrm rot="21020775">
            <a:off x="10936791" y="5013355"/>
            <a:ext cx="1186601" cy="1530285"/>
            <a:chOff x="2152301" y="3792502"/>
            <a:chExt cx="1886835" cy="2568093"/>
          </a:xfrm>
        </p:grpSpPr>
        <p:pic>
          <p:nvPicPr>
            <p:cNvPr id="37" name="Picture 2" descr="Dinero, Bolsa, Brown, Soga, Saco">
              <a:extLst>
                <a:ext uri="{FF2B5EF4-FFF2-40B4-BE49-F238E27FC236}">
                  <a16:creationId xmlns:a16="http://schemas.microsoft.com/office/drawing/2014/main" id="{C2FEA2EA-641E-4A9A-BCE4-DD26A2AED3E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152301" y="3792502"/>
              <a:ext cx="1886835" cy="256809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De Madera, Sillas, Muebles, Brown, Cómodo, Asientos">
              <a:extLst>
                <a:ext uri="{FF2B5EF4-FFF2-40B4-BE49-F238E27FC236}">
                  <a16:creationId xmlns:a16="http://schemas.microsoft.com/office/drawing/2014/main" id="{06DB4FE7-23B7-49B9-8841-1213CE9AAA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4373" y="4852593"/>
              <a:ext cx="538431" cy="69850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martphone, Teléfono Móvil, Androide, Tecnología">
              <a:extLst>
                <a:ext uri="{FF2B5EF4-FFF2-40B4-BE49-F238E27FC236}">
                  <a16:creationId xmlns:a16="http://schemas.microsoft.com/office/drawing/2014/main" id="{FE537793-FC0E-4966-83BE-7EE6CB9ADF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3323" y="5268489"/>
              <a:ext cx="353695" cy="7073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21E978C8-C481-44A9-88A1-6BA3CCD96C15}"/>
              </a:ext>
            </a:extLst>
          </p:cNvPr>
          <p:cNvGrpSpPr/>
          <p:nvPr/>
        </p:nvGrpSpPr>
        <p:grpSpPr>
          <a:xfrm>
            <a:off x="9449034" y="5182818"/>
            <a:ext cx="1002086" cy="1260445"/>
            <a:chOff x="4159982" y="3844326"/>
            <a:chExt cx="1886835" cy="2568093"/>
          </a:xfrm>
        </p:grpSpPr>
        <p:pic>
          <p:nvPicPr>
            <p:cNvPr id="41" name="Picture 2" descr="Dinero, Bolsa, Brown, Soga, Saco">
              <a:extLst>
                <a:ext uri="{FF2B5EF4-FFF2-40B4-BE49-F238E27FC236}">
                  <a16:creationId xmlns:a16="http://schemas.microsoft.com/office/drawing/2014/main" id="{95129DFD-8DD3-4378-9DC9-885DBE7F72F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159982" y="3844326"/>
              <a:ext cx="1886835" cy="256809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amera, Icon, Simple, Camera, Camera">
              <a:extLst>
                <a:ext uri="{FF2B5EF4-FFF2-40B4-BE49-F238E27FC236}">
                  <a16:creationId xmlns:a16="http://schemas.microsoft.com/office/drawing/2014/main" id="{5E1DF572-96A4-443B-A671-FB6A996DE8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58256" y="5715068"/>
              <a:ext cx="561975" cy="3932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Flor, Floral, Margarita, Pétalos, Botánico, Flora">
              <a:extLst>
                <a:ext uri="{FF2B5EF4-FFF2-40B4-BE49-F238E27FC236}">
                  <a16:creationId xmlns:a16="http://schemas.microsoft.com/office/drawing/2014/main" id="{71D75E65-B85F-435F-8448-CAACF2ADDE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95469" y="5039218"/>
              <a:ext cx="441848" cy="43940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9CD57994-B39C-48D9-8062-766DF21E678F}"/>
              </a:ext>
            </a:extLst>
          </p:cNvPr>
          <p:cNvSpPr txBox="1"/>
          <p:nvPr/>
        </p:nvSpPr>
        <p:spPr>
          <a:xfrm>
            <a:off x="5283798" y="2571494"/>
            <a:ext cx="1375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Gaspar</a:t>
            </a:r>
          </a:p>
        </p:txBody>
      </p:sp>
      <p:sp>
        <p:nvSpPr>
          <p:cNvPr id="45" name="TextBox 44">
            <a:extLst>
              <a:ext uri="{FF2B5EF4-FFF2-40B4-BE49-F238E27FC236}">
                <a16:creationId xmlns:a16="http://schemas.microsoft.com/office/drawing/2014/main" id="{6D89AFF3-BF54-4C7C-B4A5-449F4C08706E}"/>
              </a:ext>
            </a:extLst>
          </p:cNvPr>
          <p:cNvSpPr txBox="1"/>
          <p:nvPr/>
        </p:nvSpPr>
        <p:spPr>
          <a:xfrm>
            <a:off x="5286917" y="3001879"/>
            <a:ext cx="1375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Melchor</a:t>
            </a:r>
          </a:p>
        </p:txBody>
      </p:sp>
      <p:sp>
        <p:nvSpPr>
          <p:cNvPr id="46" name="TextBox 45">
            <a:extLst>
              <a:ext uri="{FF2B5EF4-FFF2-40B4-BE49-F238E27FC236}">
                <a16:creationId xmlns:a16="http://schemas.microsoft.com/office/drawing/2014/main" id="{C32DAB75-6B21-4CE4-96B1-3A446951647A}"/>
              </a:ext>
            </a:extLst>
          </p:cNvPr>
          <p:cNvSpPr txBox="1"/>
          <p:nvPr/>
        </p:nvSpPr>
        <p:spPr>
          <a:xfrm>
            <a:off x="5286918" y="3448422"/>
            <a:ext cx="1375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Baltasar</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E2AC62E0-EF1A-423F-BBC9-263CE58269FD}"/>
              </a:ext>
            </a:extLst>
          </p:cNvPr>
          <p:cNvSpPr txBox="1"/>
          <p:nvPr/>
        </p:nvSpPr>
        <p:spPr>
          <a:xfrm>
            <a:off x="5257675" y="3851556"/>
            <a:ext cx="1375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Gaspar</a:t>
            </a:r>
          </a:p>
        </p:txBody>
      </p:sp>
      <p:sp>
        <p:nvSpPr>
          <p:cNvPr id="49" name="TextBox 48">
            <a:extLst>
              <a:ext uri="{FF2B5EF4-FFF2-40B4-BE49-F238E27FC236}">
                <a16:creationId xmlns:a16="http://schemas.microsoft.com/office/drawing/2014/main" id="{5E58F9CB-E131-4EF1-8D30-2A661945A887}"/>
              </a:ext>
            </a:extLst>
          </p:cNvPr>
          <p:cNvSpPr txBox="1"/>
          <p:nvPr/>
        </p:nvSpPr>
        <p:spPr>
          <a:xfrm>
            <a:off x="5286918" y="4341509"/>
            <a:ext cx="1375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Melchor</a:t>
            </a:r>
          </a:p>
        </p:txBody>
      </p:sp>
      <p:sp>
        <p:nvSpPr>
          <p:cNvPr id="50" name="TextBox 49">
            <a:extLst>
              <a:ext uri="{FF2B5EF4-FFF2-40B4-BE49-F238E27FC236}">
                <a16:creationId xmlns:a16="http://schemas.microsoft.com/office/drawing/2014/main" id="{887F1CBB-DA81-4C2C-89ED-E8E230CD05C4}"/>
              </a:ext>
            </a:extLst>
          </p:cNvPr>
          <p:cNvSpPr txBox="1"/>
          <p:nvPr/>
        </p:nvSpPr>
        <p:spPr>
          <a:xfrm>
            <a:off x="995973" y="2072138"/>
            <a:ext cx="18801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 </a:t>
            </a: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cámara</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1FDF2232-E0AA-47BE-8C5D-BBC2E10BADDF}"/>
              </a:ext>
            </a:extLst>
          </p:cNvPr>
          <p:cNvSpPr txBox="1"/>
          <p:nvPr/>
        </p:nvSpPr>
        <p:spPr>
          <a:xfrm>
            <a:off x="956731" y="2511499"/>
            <a:ext cx="18801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 </a:t>
            </a: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teléfono</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E31CFF26-1233-4F0F-B04B-1D30C7BE16E5}"/>
              </a:ext>
            </a:extLst>
          </p:cNvPr>
          <p:cNvSpPr txBox="1"/>
          <p:nvPr/>
        </p:nvSpPr>
        <p:spPr>
          <a:xfrm>
            <a:off x="943724" y="2974361"/>
            <a:ext cx="18801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 </a:t>
            </a: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estuche</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9A1D82B6-1B07-42CD-BD43-C8298B796395}"/>
              </a:ext>
            </a:extLst>
          </p:cNvPr>
          <p:cNvSpPr txBox="1"/>
          <p:nvPr/>
        </p:nvSpPr>
        <p:spPr>
          <a:xfrm>
            <a:off x="956731" y="3418915"/>
            <a:ext cx="18801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 </a:t>
            </a: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flor</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4EBAC98A-0E00-428B-B68B-6821BA8990E9}"/>
              </a:ext>
            </a:extLst>
          </p:cNvPr>
          <p:cNvSpPr txBox="1"/>
          <p:nvPr/>
        </p:nvSpPr>
        <p:spPr>
          <a:xfrm>
            <a:off x="957492" y="3851556"/>
            <a:ext cx="18801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 </a:t>
            </a: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silla</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49995017-A031-4E54-A654-096B0167E848}"/>
              </a:ext>
            </a:extLst>
          </p:cNvPr>
          <p:cNvSpPr txBox="1"/>
          <p:nvPr/>
        </p:nvSpPr>
        <p:spPr>
          <a:xfrm>
            <a:off x="956731" y="4316729"/>
            <a:ext cx="18801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 </a:t>
            </a:r>
            <a:r>
              <a:rPr kumimoji="0" lang="en-GB" sz="2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canción</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805E0C9F-310A-47A6-B934-A0D654914621}"/>
              </a:ext>
            </a:extLst>
          </p:cNvPr>
          <p:cNvSpPr txBox="1"/>
          <p:nvPr/>
        </p:nvSpPr>
        <p:spPr>
          <a:xfrm>
            <a:off x="2425573" y="5713366"/>
            <a:ext cx="3455973" cy="800219"/>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Three Wise men travel by camel!</a:t>
            </a:r>
          </a:p>
        </p:txBody>
      </p:sp>
      <p:sp>
        <p:nvSpPr>
          <p:cNvPr id="3" name="Google Shape;222;p10">
            <a:extLst>
              <a:ext uri="{FF2B5EF4-FFF2-40B4-BE49-F238E27FC236}">
                <a16:creationId xmlns:a16="http://schemas.microsoft.com/office/drawing/2014/main" id="{EDF8652A-B750-1D68-5B84-3F51F3AFDFE0}"/>
              </a:ext>
            </a:extLst>
          </p:cNvPr>
          <p:cNvSpPr txBox="1"/>
          <p:nvPr/>
        </p:nvSpPr>
        <p:spPr>
          <a:xfrm>
            <a:off x="10818635" y="824020"/>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grpSp>
        <p:nvGrpSpPr>
          <p:cNvPr id="4" name="Group 3">
            <a:extLst>
              <a:ext uri="{FF2B5EF4-FFF2-40B4-BE49-F238E27FC236}">
                <a16:creationId xmlns:a16="http://schemas.microsoft.com/office/drawing/2014/main" id="{BAC28FB0-0BBE-A8F6-74A8-907674D87A4A}"/>
              </a:ext>
            </a:extLst>
          </p:cNvPr>
          <p:cNvGrpSpPr/>
          <p:nvPr/>
        </p:nvGrpSpPr>
        <p:grpSpPr>
          <a:xfrm>
            <a:off x="11171049" y="77867"/>
            <a:ext cx="691095" cy="701024"/>
            <a:chOff x="11059045" y="145038"/>
            <a:chExt cx="945328" cy="980949"/>
          </a:xfrm>
          <a:solidFill>
            <a:srgbClr val="B9E5EE"/>
          </a:solidFill>
        </p:grpSpPr>
        <p:sp>
          <p:nvSpPr>
            <p:cNvPr id="5" name="Oval 4">
              <a:extLst>
                <a:ext uri="{FF2B5EF4-FFF2-40B4-BE49-F238E27FC236}">
                  <a16:creationId xmlns:a16="http://schemas.microsoft.com/office/drawing/2014/main" id="{3227A54B-8197-D22A-DE27-0812A01CECC0}"/>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w="12700">
                  <a:solidFill>
                    <a:prstClr val="black"/>
                  </a:solidFill>
                </a:ln>
                <a:solidFill>
                  <a:prstClr val="white"/>
                </a:solidFill>
                <a:effectLst/>
                <a:uLnTx/>
                <a:uFillTx/>
                <a:latin typeface="Calibri" panose="020F0502020204030204"/>
                <a:ea typeface="+mn-ea"/>
                <a:cs typeface="+mn-cs"/>
              </a:endParaRPr>
            </a:p>
          </p:txBody>
        </p:sp>
        <p:pic>
          <p:nvPicPr>
            <p:cNvPr id="6" name="Picture 5" descr="Free speaker sound loud vector">
              <a:extLst>
                <a:ext uri="{FF2B5EF4-FFF2-40B4-BE49-F238E27FC236}">
                  <a16:creationId xmlns:a16="http://schemas.microsoft.com/office/drawing/2014/main" id="{481D158C-F75A-562C-D2E0-6AE5DAB3B75E}"/>
                </a:ext>
              </a:extLst>
            </p:cNvPr>
            <p:cNvPicPr>
              <a:picLocks noChangeAspect="1" noChangeArrowheads="1"/>
            </p:cNvPicPr>
            <p:nvPr/>
          </p:nvPicPr>
          <p:blipFill>
            <a:blip r:embed="rId13">
              <a:duotone>
                <a:prstClr val="black"/>
                <a:schemeClr val="accent1">
                  <a:tint val="45000"/>
                  <a:satMod val="400000"/>
                </a:schemeClr>
              </a:duotone>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11" name="Graphic 10" descr="Teacher">
            <a:extLst>
              <a:ext uri="{FF2B5EF4-FFF2-40B4-BE49-F238E27FC236}">
                <a16:creationId xmlns:a16="http://schemas.microsoft.com/office/drawing/2014/main" id="{8543662F-1E56-C107-16E0-ABEDF904B4B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097" y="1325728"/>
            <a:ext cx="914400" cy="914400"/>
          </a:xfrm>
          <a:prstGeom prst="rect">
            <a:avLst/>
          </a:prstGeom>
        </p:spPr>
      </p:pic>
      <p:sp>
        <p:nvSpPr>
          <p:cNvPr id="13" name="Speech Bubble: Rectangle with Corners Rounded 12">
            <a:hlinkClick r:id="" action="ppaction://noaction">
              <a:snd r:embed="rId17" name="t1_w14_2.wav"/>
            </a:hlinkClick>
            <a:extLst>
              <a:ext uri="{FF2B5EF4-FFF2-40B4-BE49-F238E27FC236}">
                <a16:creationId xmlns:a16="http://schemas.microsoft.com/office/drawing/2014/main" id="{3FF63395-7023-F4C8-2246-87EB3C5E1B4E}"/>
              </a:ext>
            </a:extLst>
          </p:cNvPr>
          <p:cNvSpPr/>
          <p:nvPr/>
        </p:nvSpPr>
        <p:spPr>
          <a:xfrm>
            <a:off x="984777" y="1469207"/>
            <a:ext cx="5111223" cy="515134"/>
          </a:xfrm>
          <a:prstGeom prst="wedgeRoundRectCallout">
            <a:avLst>
              <a:gd name="adj1" fmla="val -54997"/>
              <a:gd name="adj2" fmla="val 185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s-ES" sz="28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Escucha y escribe el regalo.</a:t>
            </a:r>
            <a:endParaRPr kumimoji="0" lang="es-ES" sz="28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33" name="Speech Bubble: Rectangle with Corners Rounded 32">
            <a:extLst>
              <a:ext uri="{FF2B5EF4-FFF2-40B4-BE49-F238E27FC236}">
                <a16:creationId xmlns:a16="http://schemas.microsoft.com/office/drawing/2014/main" id="{FC09475E-3DC3-4CB3-B67D-27A91773A3EC}"/>
              </a:ext>
            </a:extLst>
          </p:cNvPr>
          <p:cNvSpPr/>
          <p:nvPr/>
        </p:nvSpPr>
        <p:spPr>
          <a:xfrm>
            <a:off x="5552497" y="224363"/>
            <a:ext cx="4564306" cy="1104331"/>
          </a:xfrm>
          <a:prstGeom prst="wedgeRoundRectCallout">
            <a:avLst>
              <a:gd name="adj1" fmla="val -35677"/>
              <a:gd name="adj2" fmla="val 7852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referring to the intended recipient. </a:t>
            </a:r>
          </a:p>
        </p:txBody>
      </p:sp>
      <p:pic>
        <p:nvPicPr>
          <p:cNvPr id="35" name="Picture 34">
            <a:extLst>
              <a:ext uri="{FF2B5EF4-FFF2-40B4-BE49-F238E27FC236}">
                <a16:creationId xmlns:a16="http://schemas.microsoft.com/office/drawing/2014/main" id="{2642C55D-C4C3-4E4F-9E88-C87A897CA195}"/>
              </a:ext>
            </a:extLst>
          </p:cNvPr>
          <p:cNvPicPr>
            <a:picLocks noChangeAspect="1"/>
          </p:cNvPicPr>
          <p:nvPr/>
        </p:nvPicPr>
        <p:blipFill>
          <a:blip r:embed="rId18"/>
          <a:stretch>
            <a:fillRect/>
          </a:stretch>
        </p:blipFill>
        <p:spPr>
          <a:xfrm>
            <a:off x="147509" y="4877577"/>
            <a:ext cx="2696307" cy="1862137"/>
          </a:xfrm>
          <a:prstGeom prst="rect">
            <a:avLst/>
          </a:prstGeom>
        </p:spPr>
      </p:pic>
      <p:sp>
        <p:nvSpPr>
          <p:cNvPr id="16" name="Speech Bubble: Rectangle with Corners Rounded 15">
            <a:hlinkClick r:id="" action="ppaction://noaction">
              <a:snd r:embed="rId19" name="t1_w14_3.wav"/>
            </a:hlinkClick>
            <a:extLst>
              <a:ext uri="{FF2B5EF4-FFF2-40B4-BE49-F238E27FC236}">
                <a16:creationId xmlns:a16="http://schemas.microsoft.com/office/drawing/2014/main" id="{1A4E3757-3F63-1CFE-B19C-DD232BBBB961}"/>
              </a:ext>
            </a:extLst>
          </p:cNvPr>
          <p:cNvSpPr/>
          <p:nvPr/>
        </p:nvSpPr>
        <p:spPr>
          <a:xfrm>
            <a:off x="6477567" y="1680835"/>
            <a:ext cx="3826216" cy="515134"/>
          </a:xfrm>
          <a:prstGeom prst="wedgeRoundRectCallout">
            <a:avLst>
              <a:gd name="adj1" fmla="val -56514"/>
              <a:gd name="adj2" fmla="val 8336"/>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s-ES"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¿Qué Rey Mago es?</a:t>
            </a:r>
            <a:endParaRPr kumimoji="0" lang="es-ES" sz="28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B02B0190-805B-381A-3D3D-ADA7E7F54E2E}"/>
              </a:ext>
            </a:extLst>
          </p:cNvPr>
          <p:cNvSpPr txBox="1"/>
          <p:nvPr/>
        </p:nvSpPr>
        <p:spPr>
          <a:xfrm>
            <a:off x="7030032" y="2338487"/>
            <a:ext cx="5135447" cy="1631216"/>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Spanish kids usually address their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letters to one of the three Wise Men who is the one in charge of bringing the desired presents on 6</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January.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was it in this case?	</a:t>
            </a:r>
          </a:p>
        </p:txBody>
      </p:sp>
      <p:grpSp>
        <p:nvGrpSpPr>
          <p:cNvPr id="56" name="Group 55">
            <a:extLst>
              <a:ext uri="{FF2B5EF4-FFF2-40B4-BE49-F238E27FC236}">
                <a16:creationId xmlns:a16="http://schemas.microsoft.com/office/drawing/2014/main" id="{F4FCF475-B370-13A5-AA6A-714474D39AC6}"/>
              </a:ext>
            </a:extLst>
          </p:cNvPr>
          <p:cNvGrpSpPr/>
          <p:nvPr/>
        </p:nvGrpSpPr>
        <p:grpSpPr>
          <a:xfrm>
            <a:off x="11351931" y="1958645"/>
            <a:ext cx="828349" cy="803120"/>
            <a:chOff x="6210543" y="3764108"/>
            <a:chExt cx="801046" cy="775262"/>
          </a:xfrm>
        </p:grpSpPr>
        <p:sp>
          <p:nvSpPr>
            <p:cNvPr id="57" name="Oval 56">
              <a:extLst>
                <a:ext uri="{FF2B5EF4-FFF2-40B4-BE49-F238E27FC236}">
                  <a16:creationId xmlns:a16="http://schemas.microsoft.com/office/drawing/2014/main" id="{24C1B28C-F8C6-9145-042B-D5B9558A372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BF1EE994-534F-F669-7281-A16E1A3C54C5}"/>
                </a:ext>
              </a:extLst>
            </p:cNvPr>
            <p:cNvPicPr>
              <a:picLocks noChangeAspect="1"/>
            </p:cNvPicPr>
            <p:nvPr/>
          </p:nvPicPr>
          <p:blipFill rotWithShape="1">
            <a:blip r:embed="rId2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64" name="Picture 63" descr="A picture containing text, tableware, cup, clipart&#10;&#10;Description automatically generated">
              <a:extLst>
                <a:ext uri="{FF2B5EF4-FFF2-40B4-BE49-F238E27FC236}">
                  <a16:creationId xmlns:a16="http://schemas.microsoft.com/office/drawing/2014/main" id="{B0613B44-CCF2-6764-B285-8C75417EF6D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111449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4" grpId="0"/>
      <p:bldP spid="45" grpId="0"/>
      <p:bldP spid="46" grpId="0"/>
      <p:bldP spid="47" grpId="0"/>
      <p:bldP spid="49" grpId="0"/>
      <p:bldP spid="50" grpId="0"/>
      <p:bldP spid="51" grpId="0"/>
      <p:bldP spid="52" grpId="0"/>
      <p:bldP spid="59" grpId="0"/>
      <p:bldP spid="60" grpId="0"/>
      <p:bldP spid="61" grpId="0"/>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911016" y="936021"/>
            <a:ext cx="1074972" cy="383596"/>
          </a:xfrm>
          <a:solidFill>
            <a:schemeClr val="bg1"/>
          </a:solidFill>
        </p:spPr>
        <p:txBody>
          <a:bodyPr>
            <a:normAutofit fontScale="90000"/>
          </a:bodyPr>
          <a:lstStyle/>
          <a:p>
            <a:pPr marL="0" marR="0" lvl="0" indent="0" algn="ctr" rtl="0">
              <a:lnSpc>
                <a:spcPct val="100000"/>
              </a:lnSpc>
              <a:spcBef>
                <a:spcPts val="0"/>
              </a:spcBef>
              <a:spcAft>
                <a:spcPts val="0"/>
              </a:spcAft>
              <a:buClr>
                <a:srgbClr val="002060"/>
              </a:buClr>
              <a:buSzPts val="2000"/>
              <a:buFont typeface="Century Gothic"/>
              <a:buNone/>
            </a:pPr>
            <a:r>
              <a:rPr lang="es-AR" sz="2000" b="1" i="0" u="none" strike="noStrike" cap="none" dirty="0">
                <a:solidFill>
                  <a:schemeClr val="bg1"/>
                </a:solidFill>
                <a:latin typeface="Century Gothic"/>
                <a:ea typeface="Century Gothic"/>
                <a:cs typeface="Century Gothic"/>
                <a:sym typeface="Century Gothic"/>
              </a:rPr>
              <a:t>cultura</a:t>
            </a:r>
          </a:p>
        </p:txBody>
      </p:sp>
      <p:sp>
        <p:nvSpPr>
          <p:cNvPr id="44" name="TextBox 43">
            <a:hlinkClick r:id="" action="ppaction://noaction">
              <a:snd r:embed="rId12" name="t1_w14_s2_1.wav"/>
            </a:hlinkClick>
            <a:extLst>
              <a:ext uri="{FF2B5EF4-FFF2-40B4-BE49-F238E27FC236}">
                <a16:creationId xmlns:a16="http://schemas.microsoft.com/office/drawing/2014/main" id="{BAD9FFB9-826E-432D-A5F8-9CFB04EBCF3D}"/>
              </a:ext>
            </a:extLst>
          </p:cNvPr>
          <p:cNvSpPr txBox="1"/>
          <p:nvPr/>
        </p:nvSpPr>
        <p:spPr>
          <a:xfrm>
            <a:off x="218113" y="239974"/>
            <a:ext cx="317106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Portal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Belén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Nativity, Manger, Cartoon, Christmas">
            <a:extLst>
              <a:ext uri="{FF2B5EF4-FFF2-40B4-BE49-F238E27FC236}">
                <a16:creationId xmlns:a16="http://schemas.microsoft.com/office/drawing/2014/main" id="{85FE1E38-1AEE-8BF4-1E66-2CB2E30917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656" y="3648529"/>
            <a:ext cx="5753100" cy="3238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 action="ppaction://noaction">
              <a:snd r:embed="rId14" name="t1_w14_s2_12.wav"/>
            </a:hlinkClick>
            <a:extLst>
              <a:ext uri="{FF2B5EF4-FFF2-40B4-BE49-F238E27FC236}">
                <a16:creationId xmlns:a16="http://schemas.microsoft.com/office/drawing/2014/main" id="{CDEFDB24-B436-5B12-0977-A0965C97E153}"/>
              </a:ext>
            </a:extLst>
          </p:cNvPr>
          <p:cNvSpPr txBox="1"/>
          <p:nvPr/>
        </p:nvSpPr>
        <p:spPr>
          <a:xfrm>
            <a:off x="6212114" y="641210"/>
            <a:ext cx="5416279" cy="954107"/>
          </a:xfrm>
          <a:custGeom>
            <a:avLst/>
            <a:gdLst>
              <a:gd name="connsiteX0" fmla="*/ 0 w 5416279"/>
              <a:gd name="connsiteY0" fmla="*/ 0 h 954107"/>
              <a:gd name="connsiteX1" fmla="*/ 5416279 w 5416279"/>
              <a:gd name="connsiteY1" fmla="*/ 0 h 954107"/>
              <a:gd name="connsiteX2" fmla="*/ 5416279 w 5416279"/>
              <a:gd name="connsiteY2" fmla="*/ 954107 h 954107"/>
              <a:gd name="connsiteX3" fmla="*/ 0 w 5416279"/>
              <a:gd name="connsiteY3" fmla="*/ 954107 h 954107"/>
              <a:gd name="connsiteX4" fmla="*/ 0 w 5416279"/>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279" h="954107" fill="none" extrusionOk="0">
                <a:moveTo>
                  <a:pt x="0" y="0"/>
                </a:moveTo>
                <a:cubicBezTo>
                  <a:pt x="1096392" y="34834"/>
                  <a:pt x="3457722" y="52645"/>
                  <a:pt x="5416279" y="0"/>
                </a:cubicBezTo>
                <a:cubicBezTo>
                  <a:pt x="5383409" y="343685"/>
                  <a:pt x="5441790" y="731309"/>
                  <a:pt x="5416279" y="954107"/>
                </a:cubicBezTo>
                <a:cubicBezTo>
                  <a:pt x="3352883" y="1000519"/>
                  <a:pt x="1265073" y="797575"/>
                  <a:pt x="0" y="954107"/>
                </a:cubicBezTo>
                <a:cubicBezTo>
                  <a:pt x="26944" y="739171"/>
                  <a:pt x="-17135" y="177089"/>
                  <a:pt x="0" y="0"/>
                </a:cubicBezTo>
                <a:close/>
              </a:path>
              <a:path w="5416279" h="954107" stroke="0" extrusionOk="0">
                <a:moveTo>
                  <a:pt x="0" y="0"/>
                </a:moveTo>
                <a:cubicBezTo>
                  <a:pt x="916554" y="-136824"/>
                  <a:pt x="3390648" y="59142"/>
                  <a:pt x="5416279" y="0"/>
                </a:cubicBezTo>
                <a:cubicBezTo>
                  <a:pt x="5420637" y="195772"/>
                  <a:pt x="5363995" y="768245"/>
                  <a:pt x="5416279" y="954107"/>
                </a:cubicBezTo>
                <a:cubicBezTo>
                  <a:pt x="2756265" y="871958"/>
                  <a:pt x="1526266" y="843231"/>
                  <a:pt x="0" y="954107"/>
                </a:cubicBezTo>
                <a:cubicBezTo>
                  <a:pt x="73363" y="665149"/>
                  <a:pt x="47867" y="288470"/>
                  <a:pt x="0" y="0"/>
                </a:cubicBezTo>
                <a:close/>
              </a:path>
            </a:pathLst>
          </a:custGeom>
          <a:solidFill>
            <a:schemeClr val="accent4">
              <a:lumMod val="20000"/>
              <a:lumOff val="80000"/>
            </a:schemeClr>
          </a:solidFill>
          <a:ln>
            <a:solidFill>
              <a:srgbClr val="FFC000"/>
            </a:solidFill>
            <a:extLst>
              <a:ext uri="{C807C97D-BFC1-408E-A445-0C87EB9F89A2}">
                <ask:lineSketchStyleProps xmlns:ask="http://schemas.microsoft.com/office/drawing/2018/sketchyshapes" sd="3494829386">
                  <a:prstGeom prst="rect">
                    <a:avLst/>
                  </a:prstGeom>
                  <ask:type>
                    <ask:lineSketchCurve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Belén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grande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mundo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está en Alicante.</a:t>
            </a:r>
          </a:p>
        </p:txBody>
      </p:sp>
      <p:grpSp>
        <p:nvGrpSpPr>
          <p:cNvPr id="8" name="Group 7">
            <a:extLst>
              <a:ext uri="{FF2B5EF4-FFF2-40B4-BE49-F238E27FC236}">
                <a16:creationId xmlns:a16="http://schemas.microsoft.com/office/drawing/2014/main" id="{41F45C44-85BA-8643-59D6-FA2D815AA970}"/>
              </a:ext>
            </a:extLst>
          </p:cNvPr>
          <p:cNvGrpSpPr/>
          <p:nvPr/>
        </p:nvGrpSpPr>
        <p:grpSpPr>
          <a:xfrm>
            <a:off x="10957250" y="239974"/>
            <a:ext cx="1016637" cy="984144"/>
            <a:chOff x="6210543" y="3764108"/>
            <a:chExt cx="801046" cy="775262"/>
          </a:xfrm>
        </p:grpSpPr>
        <p:sp>
          <p:nvSpPr>
            <p:cNvPr id="9" name="Oval 8">
              <a:extLst>
                <a:ext uri="{FF2B5EF4-FFF2-40B4-BE49-F238E27FC236}">
                  <a16:creationId xmlns:a16="http://schemas.microsoft.com/office/drawing/2014/main" id="{0BCAF389-E334-9AD4-7D83-DCAE6DD3FFA6}"/>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7CB0B58-FE48-C597-3122-C497F8BAD3A9}"/>
                </a:ext>
              </a:extLst>
            </p:cNvPr>
            <p:cNvPicPr>
              <a:picLocks noChangeAspect="1"/>
            </p:cNvPicPr>
            <p:nvPr/>
          </p:nvPicPr>
          <p:blipFill rotWithShape="1">
            <a:blip r:embed="rId1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3" name="Picture 12" descr="A picture containing text, tableware, cup, clipart&#10;&#10;Description automatically generated">
              <a:extLst>
                <a:ext uri="{FF2B5EF4-FFF2-40B4-BE49-F238E27FC236}">
                  <a16:creationId xmlns:a16="http://schemas.microsoft.com/office/drawing/2014/main" id="{8C7F1001-0F4C-5C7B-A51F-474A1B5E5CD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032" name="Picture 8" descr="El Belén monumental luce en el cruce de la Explanada con la Rambla">
            <a:extLst>
              <a:ext uri="{FF2B5EF4-FFF2-40B4-BE49-F238E27FC236}">
                <a16:creationId xmlns:a16="http://schemas.microsoft.com/office/drawing/2014/main" id="{2A3D7075-EA07-AD9C-3F8A-D07111C3A0E9}"/>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6347" r="23253"/>
          <a:stretch/>
        </p:blipFill>
        <p:spPr bwMode="auto">
          <a:xfrm>
            <a:off x="7919939" y="2414948"/>
            <a:ext cx="3841712" cy="2801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0" name="Straight Arrow Connector 19">
            <a:extLst>
              <a:ext uri="{FF2B5EF4-FFF2-40B4-BE49-F238E27FC236}">
                <a16:creationId xmlns:a16="http://schemas.microsoft.com/office/drawing/2014/main" id="{80C6AFDB-792F-BE02-F5E3-5AD97D76D436}"/>
              </a:ext>
            </a:extLst>
          </p:cNvPr>
          <p:cNvCxnSpPr/>
          <p:nvPr/>
        </p:nvCxnSpPr>
        <p:spPr>
          <a:xfrm flipV="1">
            <a:off x="3742502" y="3815582"/>
            <a:ext cx="1146628" cy="1175658"/>
          </a:xfrm>
          <a:prstGeom prst="straightConnector1">
            <a:avLst/>
          </a:prstGeom>
          <a:ln w="57150">
            <a:solidFill>
              <a:srgbClr val="C2AB4E"/>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C8560A5-5889-7D4B-A6F1-0EC54BE6DAD1}"/>
              </a:ext>
            </a:extLst>
          </p:cNvPr>
          <p:cNvSpPr txBox="1"/>
          <p:nvPr/>
        </p:nvSpPr>
        <p:spPr>
          <a:xfrm>
            <a:off x="4724400" y="3312887"/>
            <a:ext cx="18838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el</a:t>
            </a: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establo</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2" name="TextBox 31">
            <a:extLst>
              <a:ext uri="{FF2B5EF4-FFF2-40B4-BE49-F238E27FC236}">
                <a16:creationId xmlns:a16="http://schemas.microsoft.com/office/drawing/2014/main" id="{41A72925-CC90-D64A-FE36-57DFC52ED9A0}"/>
              </a:ext>
            </a:extLst>
          </p:cNvPr>
          <p:cNvSpPr txBox="1"/>
          <p:nvPr/>
        </p:nvSpPr>
        <p:spPr>
          <a:xfrm>
            <a:off x="2219147" y="2227641"/>
            <a:ext cx="19319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la </a:t>
            </a: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estrella</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cxnSp>
        <p:nvCxnSpPr>
          <p:cNvPr id="34" name="Straight Arrow Connector 33">
            <a:extLst>
              <a:ext uri="{FF2B5EF4-FFF2-40B4-BE49-F238E27FC236}">
                <a16:creationId xmlns:a16="http://schemas.microsoft.com/office/drawing/2014/main" id="{9E69171F-6BE4-2768-BED9-407874DD8448}"/>
              </a:ext>
            </a:extLst>
          </p:cNvPr>
          <p:cNvCxnSpPr>
            <a:cxnSpLocks/>
            <a:stCxn id="5" idx="0"/>
          </p:cNvCxnSpPr>
          <p:nvPr/>
        </p:nvCxnSpPr>
        <p:spPr>
          <a:xfrm flipV="1">
            <a:off x="3138206" y="2753935"/>
            <a:ext cx="0" cy="894594"/>
          </a:xfrm>
          <a:prstGeom prst="straightConnector1">
            <a:avLst/>
          </a:prstGeom>
          <a:ln w="57150">
            <a:solidFill>
              <a:srgbClr val="EEBD2F"/>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B6FE269-E263-D975-51FA-E6A20D03AD73}"/>
              </a:ext>
            </a:extLst>
          </p:cNvPr>
          <p:cNvSpPr txBox="1"/>
          <p:nvPr/>
        </p:nvSpPr>
        <p:spPr>
          <a:xfrm>
            <a:off x="5884333" y="5393665"/>
            <a:ext cx="14478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Gaspar</a:t>
            </a:r>
          </a:p>
        </p:txBody>
      </p:sp>
      <p:cxnSp>
        <p:nvCxnSpPr>
          <p:cNvPr id="38" name="Straight Arrow Connector 37">
            <a:extLst>
              <a:ext uri="{FF2B5EF4-FFF2-40B4-BE49-F238E27FC236}">
                <a16:creationId xmlns:a16="http://schemas.microsoft.com/office/drawing/2014/main" id="{24DC61BA-3B7E-76C4-2D66-C93FDFFB801C}"/>
              </a:ext>
            </a:extLst>
          </p:cNvPr>
          <p:cNvCxnSpPr>
            <a:cxnSpLocks/>
          </p:cNvCxnSpPr>
          <p:nvPr/>
        </p:nvCxnSpPr>
        <p:spPr>
          <a:xfrm flipV="1">
            <a:off x="5226649" y="5660571"/>
            <a:ext cx="657684" cy="223298"/>
          </a:xfrm>
          <a:prstGeom prst="straightConnector1">
            <a:avLst/>
          </a:prstGeom>
          <a:ln w="57150">
            <a:solidFill>
              <a:srgbClr val="EEBD2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827C2B-F98B-93C3-EB18-B6D177A33BAD}"/>
              </a:ext>
            </a:extLst>
          </p:cNvPr>
          <p:cNvCxnSpPr>
            <a:cxnSpLocks/>
          </p:cNvCxnSpPr>
          <p:nvPr/>
        </p:nvCxnSpPr>
        <p:spPr>
          <a:xfrm flipV="1">
            <a:off x="6041412" y="6545943"/>
            <a:ext cx="530464" cy="157983"/>
          </a:xfrm>
          <a:prstGeom prst="straightConnector1">
            <a:avLst/>
          </a:prstGeom>
          <a:ln w="57150">
            <a:solidFill>
              <a:srgbClr val="EEBD2F"/>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161AF49-B97A-EC67-09EF-9893FC078C6D}"/>
              </a:ext>
            </a:extLst>
          </p:cNvPr>
          <p:cNvSpPr txBox="1"/>
          <p:nvPr/>
        </p:nvSpPr>
        <p:spPr>
          <a:xfrm>
            <a:off x="6646898" y="6310184"/>
            <a:ext cx="15504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la </a:t>
            </a: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oveja</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cxnSp>
        <p:nvCxnSpPr>
          <p:cNvPr id="45" name="Straight Arrow Connector 44">
            <a:extLst>
              <a:ext uri="{FF2B5EF4-FFF2-40B4-BE49-F238E27FC236}">
                <a16:creationId xmlns:a16="http://schemas.microsoft.com/office/drawing/2014/main" id="{ACA7D34A-788D-A7C7-CA13-2890EE6F91B6}"/>
              </a:ext>
            </a:extLst>
          </p:cNvPr>
          <p:cNvCxnSpPr>
            <a:cxnSpLocks/>
          </p:cNvCxnSpPr>
          <p:nvPr/>
        </p:nvCxnSpPr>
        <p:spPr>
          <a:xfrm flipH="1" flipV="1">
            <a:off x="1258608" y="4556719"/>
            <a:ext cx="221318" cy="988475"/>
          </a:xfrm>
          <a:prstGeom prst="straightConnector1">
            <a:avLst/>
          </a:prstGeom>
          <a:ln w="57150">
            <a:solidFill>
              <a:srgbClr val="EEBD2F"/>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D92230A-EE27-DA52-E38E-9B45CB068ECF}"/>
              </a:ext>
            </a:extLst>
          </p:cNvPr>
          <p:cNvSpPr txBox="1"/>
          <p:nvPr/>
        </p:nvSpPr>
        <p:spPr>
          <a:xfrm rot="19403392">
            <a:off x="750834" y="3786530"/>
            <a:ext cx="16033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Melchor</a:t>
            </a:r>
          </a:p>
        </p:txBody>
      </p:sp>
      <p:cxnSp>
        <p:nvCxnSpPr>
          <p:cNvPr id="47" name="Straight Arrow Connector 46">
            <a:extLst>
              <a:ext uri="{FF2B5EF4-FFF2-40B4-BE49-F238E27FC236}">
                <a16:creationId xmlns:a16="http://schemas.microsoft.com/office/drawing/2014/main" id="{E950FA00-EF22-CF2B-8F1D-83E0421DA197}"/>
              </a:ext>
            </a:extLst>
          </p:cNvPr>
          <p:cNvCxnSpPr>
            <a:cxnSpLocks/>
          </p:cNvCxnSpPr>
          <p:nvPr/>
        </p:nvCxnSpPr>
        <p:spPr>
          <a:xfrm flipV="1">
            <a:off x="3770923" y="4455886"/>
            <a:ext cx="1207477" cy="1180310"/>
          </a:xfrm>
          <a:prstGeom prst="straightConnector1">
            <a:avLst/>
          </a:prstGeom>
          <a:ln w="57150">
            <a:solidFill>
              <a:srgbClr val="C2AB4E"/>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700354F-5D5D-9837-4A40-62085524A509}"/>
              </a:ext>
            </a:extLst>
          </p:cNvPr>
          <p:cNvSpPr txBox="1"/>
          <p:nvPr/>
        </p:nvSpPr>
        <p:spPr>
          <a:xfrm>
            <a:off x="5068551" y="4121126"/>
            <a:ext cx="12298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María</a:t>
            </a:r>
          </a:p>
        </p:txBody>
      </p:sp>
      <p:cxnSp>
        <p:nvCxnSpPr>
          <p:cNvPr id="52" name="Straight Arrow Connector 51">
            <a:extLst>
              <a:ext uri="{FF2B5EF4-FFF2-40B4-BE49-F238E27FC236}">
                <a16:creationId xmlns:a16="http://schemas.microsoft.com/office/drawing/2014/main" id="{31D15734-01EF-C5E6-EEAE-B15D2CBC269A}"/>
              </a:ext>
            </a:extLst>
          </p:cNvPr>
          <p:cNvCxnSpPr>
            <a:cxnSpLocks/>
          </p:cNvCxnSpPr>
          <p:nvPr/>
        </p:nvCxnSpPr>
        <p:spPr>
          <a:xfrm flipH="1" flipV="1">
            <a:off x="2442167" y="3088508"/>
            <a:ext cx="445784" cy="2202792"/>
          </a:xfrm>
          <a:prstGeom prst="straightConnector1">
            <a:avLst/>
          </a:prstGeom>
          <a:ln w="57150">
            <a:solidFill>
              <a:srgbClr val="C2AB4E"/>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2ED722D-50C7-31D4-833B-AA84DA25C9B1}"/>
              </a:ext>
            </a:extLst>
          </p:cNvPr>
          <p:cNvSpPr txBox="1"/>
          <p:nvPr/>
        </p:nvSpPr>
        <p:spPr>
          <a:xfrm>
            <a:off x="1406030" y="2845299"/>
            <a:ext cx="9380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José</a:t>
            </a:r>
          </a:p>
        </p:txBody>
      </p:sp>
      <p:cxnSp>
        <p:nvCxnSpPr>
          <p:cNvPr id="56" name="Straight Arrow Connector 55">
            <a:extLst>
              <a:ext uri="{FF2B5EF4-FFF2-40B4-BE49-F238E27FC236}">
                <a16:creationId xmlns:a16="http://schemas.microsoft.com/office/drawing/2014/main" id="{44701D60-0617-8815-5654-EA215C0573AB}"/>
              </a:ext>
            </a:extLst>
          </p:cNvPr>
          <p:cNvCxnSpPr>
            <a:cxnSpLocks/>
          </p:cNvCxnSpPr>
          <p:nvPr/>
        </p:nvCxnSpPr>
        <p:spPr>
          <a:xfrm flipV="1">
            <a:off x="526295" y="4048140"/>
            <a:ext cx="0" cy="1544758"/>
          </a:xfrm>
          <a:prstGeom prst="straightConnector1">
            <a:avLst/>
          </a:prstGeom>
          <a:ln w="57150">
            <a:solidFill>
              <a:srgbClr val="EEBD2F"/>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C9ADB63-51BB-CD74-3EFE-579A8BD02F2B}"/>
              </a:ext>
            </a:extLst>
          </p:cNvPr>
          <p:cNvSpPr txBox="1"/>
          <p:nvPr/>
        </p:nvSpPr>
        <p:spPr>
          <a:xfrm>
            <a:off x="-37496" y="3478676"/>
            <a:ext cx="15169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Gaspar</a:t>
            </a:r>
          </a:p>
        </p:txBody>
      </p:sp>
      <p:cxnSp>
        <p:nvCxnSpPr>
          <p:cNvPr id="59" name="Straight Arrow Connector 58">
            <a:extLst>
              <a:ext uri="{FF2B5EF4-FFF2-40B4-BE49-F238E27FC236}">
                <a16:creationId xmlns:a16="http://schemas.microsoft.com/office/drawing/2014/main" id="{162DA1C1-210E-1F6C-3A9E-C3DB02BE2B83}"/>
              </a:ext>
            </a:extLst>
          </p:cNvPr>
          <p:cNvCxnSpPr>
            <a:cxnSpLocks/>
          </p:cNvCxnSpPr>
          <p:nvPr/>
        </p:nvCxnSpPr>
        <p:spPr>
          <a:xfrm flipV="1">
            <a:off x="3019762" y="3458028"/>
            <a:ext cx="933020" cy="2567177"/>
          </a:xfrm>
          <a:prstGeom prst="straightConnector1">
            <a:avLst/>
          </a:prstGeom>
          <a:ln w="57150">
            <a:solidFill>
              <a:srgbClr val="C2AB4E"/>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75370478-A15E-550D-FB73-E7CF0C0E0BAC}"/>
              </a:ext>
            </a:extLst>
          </p:cNvPr>
          <p:cNvSpPr txBox="1"/>
          <p:nvPr/>
        </p:nvSpPr>
        <p:spPr>
          <a:xfrm>
            <a:off x="3463395" y="2839558"/>
            <a:ext cx="246253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el</a:t>
            </a: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niño</a:t>
            </a: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Jesús</a:t>
            </a:r>
          </a:p>
        </p:txBody>
      </p:sp>
      <p:sp>
        <p:nvSpPr>
          <p:cNvPr id="62" name="TextBox 61">
            <a:hlinkClick r:id="" action="ppaction://noaction">
              <a:snd r:embed="rId18" name="t1_w14_s2_2.wav"/>
            </a:hlinkClick>
            <a:extLst>
              <a:ext uri="{FF2B5EF4-FFF2-40B4-BE49-F238E27FC236}">
                <a16:creationId xmlns:a16="http://schemas.microsoft.com/office/drawing/2014/main" id="{995DBAAF-BD34-F69A-C32B-EDC918C696D9}"/>
              </a:ext>
            </a:extLst>
          </p:cNvPr>
          <p:cNvSpPr txBox="1"/>
          <p:nvPr/>
        </p:nvSpPr>
        <p:spPr>
          <a:xfrm>
            <a:off x="83130" y="1027198"/>
            <a:ext cx="50722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porta del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Belén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está….</a:t>
            </a:r>
          </a:p>
        </p:txBody>
      </p:sp>
      <p:sp>
        <p:nvSpPr>
          <p:cNvPr id="63" name="TextBox 62">
            <a:extLst>
              <a:ext uri="{FF2B5EF4-FFF2-40B4-BE49-F238E27FC236}">
                <a16:creationId xmlns:a16="http://schemas.microsoft.com/office/drawing/2014/main" id="{04C69186-A873-732E-6D63-398627226E76}"/>
              </a:ext>
            </a:extLst>
          </p:cNvPr>
          <p:cNvSpPr txBox="1"/>
          <p:nvPr/>
        </p:nvSpPr>
        <p:spPr>
          <a:xfrm>
            <a:off x="9207616" y="1726865"/>
            <a:ext cx="2554035" cy="400110"/>
          </a:xfrm>
          <a:prstGeom prst="rect">
            <a:avLst/>
          </a:prstGeom>
          <a:solidFill>
            <a:srgbClr val="AFDC7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grande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big, large</a:t>
            </a:r>
          </a:p>
        </p:txBody>
      </p:sp>
    </p:spTree>
    <p:extLst>
      <p:ext uri="{BB962C8B-B14F-4D97-AF65-F5344CB8AC3E}">
        <p14:creationId xmlns:p14="http://schemas.microsoft.com/office/powerpoint/2010/main" val="12019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subTnLst>
                                    <p:audio>
                                      <p:cMediaNode>
                                        <p:cTn display="0" masterRel="sameClick">
                                          <p:stCondLst>
                                            <p:cond evt="begin" delay="0">
                                              <p:tn val="5"/>
                                            </p:cond>
                                          </p:stCondLst>
                                          <p:endCondLst>
                                            <p:cond evt="onStopAudio" delay="0">
                                              <p:tgtEl>
                                                <p:sldTgt/>
                                              </p:tgtEl>
                                            </p:cond>
                                          </p:endCondLst>
                                        </p:cTn>
                                        <p:tgtEl>
                                          <p:sndTgt r:embed="rId3" name="t1_w14_s2_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4" name="t1_w14_s2_4.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subTnLst>
                                    <p:audio>
                                      <p:cMediaNode>
                                        <p:cTn display="0" masterRel="sameClick">
                                          <p:stCondLst>
                                            <p:cond evt="begin" delay="0">
                                              <p:tn val="15"/>
                                            </p:cond>
                                          </p:stCondLst>
                                          <p:endCondLst>
                                            <p:cond evt="onStopAudio" delay="0">
                                              <p:tgtEl>
                                                <p:sldTgt/>
                                              </p:tgtEl>
                                            </p:cond>
                                          </p:endCondLst>
                                        </p:cTn>
                                        <p:tgtEl>
                                          <p:sndTgt r:embed="rId5" name="t1_w14_s2_5.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subTnLst>
                                    <p:audio>
                                      <p:cMediaNode>
                                        <p:cTn display="0" masterRel="sameClick">
                                          <p:stCondLst>
                                            <p:cond evt="begin" delay="0">
                                              <p:tn val="20"/>
                                            </p:cond>
                                          </p:stCondLst>
                                          <p:endCondLst>
                                            <p:cond evt="onStopAudio" delay="0">
                                              <p:tgtEl>
                                                <p:sldTgt/>
                                              </p:tgtEl>
                                            </p:cond>
                                          </p:endCondLst>
                                        </p:cTn>
                                        <p:tgtEl>
                                          <p:sndTgt r:embed="rId6" name="t1_w14_s2_6.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subTnLst>
                                    <p:audio>
                                      <p:cMediaNode>
                                        <p:cTn display="0" masterRel="sameClick">
                                          <p:stCondLst>
                                            <p:cond evt="begin" delay="0">
                                              <p:tn val="25"/>
                                            </p:cond>
                                          </p:stCondLst>
                                          <p:endCondLst>
                                            <p:cond evt="onStopAudio" delay="0">
                                              <p:tgtEl>
                                                <p:sldTgt/>
                                              </p:tgtEl>
                                            </p:cond>
                                          </p:endCondLst>
                                        </p:cTn>
                                        <p:tgtEl>
                                          <p:sndTgt r:embed="rId7" name="t1_w14_s2_7.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subTnLst>
                                    <p:audio>
                                      <p:cMediaNode>
                                        <p:cTn display="0" masterRel="sameClick">
                                          <p:stCondLst>
                                            <p:cond evt="begin" delay="0">
                                              <p:tn val="30"/>
                                            </p:cond>
                                          </p:stCondLst>
                                          <p:endCondLst>
                                            <p:cond evt="onStopAudio" delay="0">
                                              <p:tgtEl>
                                                <p:sldTgt/>
                                              </p:tgtEl>
                                            </p:cond>
                                          </p:endCondLst>
                                        </p:cTn>
                                        <p:tgtEl>
                                          <p:sndTgt r:embed="rId8" name="t1_w14_s2_8.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subTnLst>
                                    <p:audio>
                                      <p:cMediaNode>
                                        <p:cTn display="0" masterRel="sameClick">
                                          <p:stCondLst>
                                            <p:cond evt="begin" delay="0">
                                              <p:tn val="35"/>
                                            </p:cond>
                                          </p:stCondLst>
                                          <p:endCondLst>
                                            <p:cond evt="onStopAudio" delay="0">
                                              <p:tgtEl>
                                                <p:sldTgt/>
                                              </p:tgtEl>
                                            </p:cond>
                                          </p:endCondLst>
                                        </p:cTn>
                                        <p:tgtEl>
                                          <p:sndTgt r:embed="rId9" name="t1_w14_s2_9.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10" name="t1_w14_s2_10.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subTnLst>
                                    <p:audio>
                                      <p:cMediaNode>
                                        <p:cTn display="0" masterRel="sameClick">
                                          <p:stCondLst>
                                            <p:cond evt="begin" delay="0">
                                              <p:tn val="45"/>
                                            </p:cond>
                                          </p:stCondLst>
                                          <p:endCondLst>
                                            <p:cond evt="onStopAudio" delay="0">
                                              <p:tgtEl>
                                                <p:sldTgt/>
                                              </p:tgtEl>
                                            </p:cond>
                                          </p:endCondLst>
                                        </p:cTn>
                                        <p:tgtEl>
                                          <p:sndTgt r:embed="rId11" name="t1_w14_s2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7" grpId="0"/>
      <p:bldP spid="42" grpId="0"/>
      <p:bldP spid="46" grpId="0"/>
      <p:bldP spid="49" grpId="0"/>
      <p:bldP spid="54" grpId="0"/>
      <p:bldP spid="58" grpId="0"/>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911016" y="936021"/>
            <a:ext cx="1074972" cy="383596"/>
          </a:xfrm>
          <a:solidFill>
            <a:srgbClr val="92D050"/>
          </a:solidFill>
        </p:spPr>
        <p:txBody>
          <a:bodyPr>
            <a:normAutofit fontScale="90000"/>
          </a:bodyPr>
          <a:lstStyle/>
          <a:p>
            <a:pPr marL="0" marR="0" lvl="0" indent="0" algn="ctr" rtl="0">
              <a:lnSpc>
                <a:spcPct val="100000"/>
              </a:lnSpc>
              <a:spcBef>
                <a:spcPts val="0"/>
              </a:spcBef>
              <a:spcAft>
                <a:spcPts val="0"/>
              </a:spcAft>
              <a:buClr>
                <a:srgbClr val="002060"/>
              </a:buClr>
              <a:buSzPts val="2000"/>
              <a:buFont typeface="Century Gothic"/>
              <a:buNone/>
            </a:pPr>
            <a:r>
              <a:rPr lang="es-AR" sz="2000" b="1" i="0" u="none" strike="noStrike" cap="none" dirty="0">
                <a:solidFill>
                  <a:schemeClr val="bg1"/>
                </a:solidFill>
                <a:latin typeface="Century Gothic"/>
                <a:ea typeface="Century Gothic"/>
                <a:cs typeface="Century Gothic"/>
                <a:sym typeface="Century Gothic"/>
              </a:rPr>
              <a:t>escribir</a:t>
            </a:r>
          </a:p>
        </p:txBody>
      </p:sp>
      <p:sp>
        <p:nvSpPr>
          <p:cNvPr id="44" name="TextBox 43">
            <a:hlinkClick r:id="" action="ppaction://noaction">
              <a:snd r:embed="rId3" name="t1_w14_s3_1.wav"/>
            </a:hlinkClick>
            <a:extLst>
              <a:ext uri="{FF2B5EF4-FFF2-40B4-BE49-F238E27FC236}">
                <a16:creationId xmlns:a16="http://schemas.microsoft.com/office/drawing/2014/main" id="{BAD9FFB9-826E-432D-A5F8-9CFB04EBCF3D}"/>
              </a:ext>
            </a:extLst>
          </p:cNvPr>
          <p:cNvSpPr txBox="1"/>
          <p:nvPr/>
        </p:nvSpPr>
        <p:spPr>
          <a:xfrm>
            <a:off x="-3901" y="239974"/>
            <a:ext cx="827021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Navidad con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Portal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Belén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17" name="Picture 2" descr="Pen, Write, Pencil, Writing Tool, Work, Message, Blue">
            <a:extLst>
              <a:ext uri="{FF2B5EF4-FFF2-40B4-BE49-F238E27FC236}">
                <a16:creationId xmlns:a16="http://schemas.microsoft.com/office/drawing/2014/main" id="{9D714822-B4F0-4FDD-B42B-147996DD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2518" y="130089"/>
            <a:ext cx="742989" cy="74298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1F45C44-85BA-8643-59D6-FA2D815AA970}"/>
              </a:ext>
            </a:extLst>
          </p:cNvPr>
          <p:cNvGrpSpPr/>
          <p:nvPr/>
        </p:nvGrpSpPr>
        <p:grpSpPr>
          <a:xfrm>
            <a:off x="10911016" y="1457762"/>
            <a:ext cx="1016637" cy="984144"/>
            <a:chOff x="6210543" y="3764108"/>
            <a:chExt cx="801046" cy="775262"/>
          </a:xfrm>
        </p:grpSpPr>
        <p:sp>
          <p:nvSpPr>
            <p:cNvPr id="9" name="Oval 8">
              <a:extLst>
                <a:ext uri="{FF2B5EF4-FFF2-40B4-BE49-F238E27FC236}">
                  <a16:creationId xmlns:a16="http://schemas.microsoft.com/office/drawing/2014/main" id="{0BCAF389-E334-9AD4-7D83-DCAE6DD3FFA6}"/>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7CB0B58-FE48-C597-3122-C497F8BAD3A9}"/>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3" name="Picture 12" descr="A picture containing text, tableware, cup, clipart&#10;&#10;Description automatically generated">
              <a:extLst>
                <a:ext uri="{FF2B5EF4-FFF2-40B4-BE49-F238E27FC236}">
                  <a16:creationId xmlns:a16="http://schemas.microsoft.com/office/drawing/2014/main" id="{8C7F1001-0F4C-5C7B-A51F-474A1B5E5C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6" name="Picture 5">
            <a:extLst>
              <a:ext uri="{FF2B5EF4-FFF2-40B4-BE49-F238E27FC236}">
                <a16:creationId xmlns:a16="http://schemas.microsoft.com/office/drawing/2014/main" id="{4FBBE855-DB0C-3CC0-9E3D-BE32F91621A4}"/>
              </a:ext>
            </a:extLst>
          </p:cNvPr>
          <p:cNvPicPr>
            <a:picLocks noChangeAspect="1"/>
          </p:cNvPicPr>
          <p:nvPr/>
        </p:nvPicPr>
        <p:blipFill>
          <a:blip r:embed="rId7"/>
          <a:stretch>
            <a:fillRect/>
          </a:stretch>
        </p:blipFill>
        <p:spPr>
          <a:xfrm>
            <a:off x="1154053" y="3429000"/>
            <a:ext cx="5765471" cy="3429000"/>
          </a:xfrm>
          <a:prstGeom prst="rect">
            <a:avLst/>
          </a:prstGeom>
        </p:spPr>
      </p:pic>
      <p:pic>
        <p:nvPicPr>
          <p:cNvPr id="3074" name="Picture 2" descr="Free vector graphics of School">
            <a:extLst>
              <a:ext uri="{FF2B5EF4-FFF2-40B4-BE49-F238E27FC236}">
                <a16:creationId xmlns:a16="http://schemas.microsoft.com/office/drawing/2014/main" id="{070D688A-11EA-F382-C64C-D7EDA93B60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820316">
            <a:off x="398517" y="2274691"/>
            <a:ext cx="761822" cy="962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hlinkClick r:id="" action="ppaction://noaction">
              <a:snd r:embed="rId9" name="t1_w14_s3_3.wav"/>
            </a:hlinkClick>
            <a:extLst>
              <a:ext uri="{FF2B5EF4-FFF2-40B4-BE49-F238E27FC236}">
                <a16:creationId xmlns:a16="http://schemas.microsoft.com/office/drawing/2014/main" id="{741D7A84-C710-9DA3-961F-1E1E34894D29}"/>
              </a:ext>
            </a:extLst>
          </p:cNvPr>
          <p:cNvSpPr txBox="1"/>
          <p:nvPr/>
        </p:nvSpPr>
        <p:spPr>
          <a:xfrm>
            <a:off x="1663715" y="2905780"/>
            <a:ext cx="33201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colorea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2" name="TextBox 61">
            <a:hlinkClick r:id="" action="ppaction://noaction">
              <a:snd r:embed="rId10" name="t1_w14_s3_4.wav"/>
            </a:hlinkClick>
            <a:extLst>
              <a:ext uri="{FF2B5EF4-FFF2-40B4-BE49-F238E27FC236}">
                <a16:creationId xmlns:a16="http://schemas.microsoft.com/office/drawing/2014/main" id="{52880C2F-6B10-32D8-268E-A1415523E3A5}"/>
              </a:ext>
            </a:extLst>
          </p:cNvPr>
          <p:cNvSpPr txBox="1"/>
          <p:nvPr/>
        </p:nvSpPr>
        <p:spPr>
          <a:xfrm>
            <a:off x="7797356" y="3407384"/>
            <a:ext cx="44726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Navidad’ </a:t>
            </a:r>
          </a:p>
        </p:txBody>
      </p:sp>
      <p:grpSp>
        <p:nvGrpSpPr>
          <p:cNvPr id="1025" name="Group 1024">
            <a:extLst>
              <a:ext uri="{FF2B5EF4-FFF2-40B4-BE49-F238E27FC236}">
                <a16:creationId xmlns:a16="http://schemas.microsoft.com/office/drawing/2014/main" id="{E671F4D2-3237-D067-99B6-125CA6788A55}"/>
              </a:ext>
            </a:extLst>
          </p:cNvPr>
          <p:cNvGrpSpPr/>
          <p:nvPr/>
        </p:nvGrpSpPr>
        <p:grpSpPr>
          <a:xfrm>
            <a:off x="6919524" y="1347245"/>
            <a:ext cx="1987682" cy="1357746"/>
            <a:chOff x="8894618" y="5112327"/>
            <a:chExt cx="1987682" cy="1357746"/>
          </a:xfrm>
        </p:grpSpPr>
        <p:sp>
          <p:nvSpPr>
            <p:cNvPr id="1024" name="Rectangle 1023">
              <a:extLst>
                <a:ext uri="{FF2B5EF4-FFF2-40B4-BE49-F238E27FC236}">
                  <a16:creationId xmlns:a16="http://schemas.microsoft.com/office/drawing/2014/main" id="{3A58633E-E230-42C3-288D-D0639F152CA0}"/>
                </a:ext>
              </a:extLst>
            </p:cNvPr>
            <p:cNvSpPr/>
            <p:nvPr/>
          </p:nvSpPr>
          <p:spPr>
            <a:xfrm rot="21385402">
              <a:off x="9519828" y="5309606"/>
              <a:ext cx="1362472" cy="96318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7340A158-299C-2657-39AC-F57DFB40A693}"/>
                </a:ext>
              </a:extLst>
            </p:cNvPr>
            <p:cNvSpPr/>
            <p:nvPr/>
          </p:nvSpPr>
          <p:spPr>
            <a:xfrm rot="541411">
              <a:off x="8894618" y="5112327"/>
              <a:ext cx="1856509" cy="135774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26" name="TextBox 1025">
            <a:hlinkClick r:id="" action="ppaction://noaction">
              <a:snd r:embed="rId11" name="t1_w14_s3_2.wav"/>
            </a:hlinkClick>
            <a:extLst>
              <a:ext uri="{FF2B5EF4-FFF2-40B4-BE49-F238E27FC236}">
                <a16:creationId xmlns:a16="http://schemas.microsoft.com/office/drawing/2014/main" id="{B83D23B3-86C1-E883-B735-D07C65BA3E4E}"/>
              </a:ext>
            </a:extLst>
          </p:cNvPr>
          <p:cNvSpPr txBox="1"/>
          <p:nvPr/>
        </p:nvSpPr>
        <p:spPr>
          <a:xfrm>
            <a:off x="3300891" y="1457762"/>
            <a:ext cx="3070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Dobla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papel</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2EBDD1B1-B7DC-DF72-0E44-9A4089DB5B47}"/>
              </a:ext>
            </a:extLst>
          </p:cNvPr>
          <p:cNvSpPr txBox="1"/>
          <p:nvPr/>
        </p:nvSpPr>
        <p:spPr>
          <a:xfrm>
            <a:off x="8856026" y="5114824"/>
            <a:ext cx="3335974" cy="1323439"/>
          </a:xfrm>
          <a:prstGeom prst="rect">
            <a:avLst/>
          </a:prstGeom>
          <a:solidFill>
            <a:srgbClr val="AFDC7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doblar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fold, folding</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cortar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cut out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colorear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colour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escribir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write</a:t>
            </a:r>
          </a:p>
        </p:txBody>
      </p:sp>
      <p:pic>
        <p:nvPicPr>
          <p:cNvPr id="4" name="Picture 2" descr="Free vector graphics of Crayon">
            <a:extLst>
              <a:ext uri="{FF2B5EF4-FFF2-40B4-BE49-F238E27FC236}">
                <a16:creationId xmlns:a16="http://schemas.microsoft.com/office/drawing/2014/main" id="{D870B7E9-4864-EEB6-AAD7-3872FC1A2BF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50667"/>
          <a:stretch/>
        </p:blipFill>
        <p:spPr bwMode="auto">
          <a:xfrm rot="20528037">
            <a:off x="494941" y="3226833"/>
            <a:ext cx="1057119" cy="54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517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911016" y="936021"/>
            <a:ext cx="1074972" cy="383596"/>
          </a:xfrm>
          <a:solidFill>
            <a:schemeClr val="bg1"/>
          </a:solidFill>
        </p:spPr>
        <p:txBody>
          <a:bodyPr>
            <a:normAutofit fontScale="90000"/>
          </a:bodyPr>
          <a:lstStyle/>
          <a:p>
            <a:pPr marL="0" marR="0" lvl="0" indent="0" algn="ctr" rtl="0">
              <a:lnSpc>
                <a:spcPct val="100000"/>
              </a:lnSpc>
              <a:spcBef>
                <a:spcPts val="0"/>
              </a:spcBef>
              <a:spcAft>
                <a:spcPts val="0"/>
              </a:spcAft>
              <a:buClr>
                <a:srgbClr val="002060"/>
              </a:buClr>
              <a:buSzPts val="2000"/>
              <a:buFont typeface="Century Gothic"/>
              <a:buNone/>
            </a:pPr>
            <a:r>
              <a:rPr lang="es-AR" sz="2000" b="1" i="0" u="none" strike="noStrike" cap="none" dirty="0" err="1">
                <a:solidFill>
                  <a:schemeClr val="bg1"/>
                </a:solidFill>
                <a:latin typeface="Century Gothic"/>
                <a:ea typeface="Century Gothic"/>
                <a:cs typeface="Century Gothic"/>
                <a:sym typeface="Century Gothic"/>
              </a:rPr>
              <a:t>handout</a:t>
            </a:r>
            <a:endParaRPr lang="es-AR" sz="2000" b="1" i="0" u="none" strike="noStrike" cap="none" dirty="0">
              <a:solidFill>
                <a:schemeClr val="bg1"/>
              </a:solidFill>
              <a:latin typeface="Century Gothic"/>
              <a:ea typeface="Century Gothic"/>
              <a:cs typeface="Century Gothic"/>
              <a:sym typeface="Century Gothic"/>
            </a:endParaRPr>
          </a:p>
        </p:txBody>
      </p:sp>
      <p:grpSp>
        <p:nvGrpSpPr>
          <p:cNvPr id="3" name="Group 2">
            <a:extLst>
              <a:ext uri="{FF2B5EF4-FFF2-40B4-BE49-F238E27FC236}">
                <a16:creationId xmlns:a16="http://schemas.microsoft.com/office/drawing/2014/main" id="{C0C153EF-0CF7-CD59-8B8C-71DF186C449F}"/>
              </a:ext>
            </a:extLst>
          </p:cNvPr>
          <p:cNvGrpSpPr/>
          <p:nvPr/>
        </p:nvGrpSpPr>
        <p:grpSpPr>
          <a:xfrm>
            <a:off x="9031195" y="34420"/>
            <a:ext cx="2439356" cy="1474585"/>
            <a:chOff x="2441354" y="2540837"/>
            <a:chExt cx="2439356" cy="1474585"/>
          </a:xfrm>
        </p:grpSpPr>
        <p:sp>
          <p:nvSpPr>
            <p:cNvPr id="4" name="Rectangle 3">
              <a:extLst>
                <a:ext uri="{FF2B5EF4-FFF2-40B4-BE49-F238E27FC236}">
                  <a16:creationId xmlns:a16="http://schemas.microsoft.com/office/drawing/2014/main" id="{5B0B560B-F6D1-EBBC-B7E1-A77D404C46B1}"/>
                </a:ext>
              </a:extLst>
            </p:cNvPr>
            <p:cNvSpPr/>
            <p:nvPr/>
          </p:nvSpPr>
          <p:spPr>
            <a:xfrm>
              <a:off x="3453427" y="3382758"/>
              <a:ext cx="719798" cy="290615"/>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v</a:t>
              </a:r>
            </a:p>
          </p:txBody>
        </p:sp>
        <p:pic>
          <p:nvPicPr>
            <p:cNvPr id="5" name="Picture 2">
              <a:extLst>
                <a:ext uri="{FF2B5EF4-FFF2-40B4-BE49-F238E27FC236}">
                  <a16:creationId xmlns:a16="http://schemas.microsoft.com/office/drawing/2014/main" id="{1227565C-B62A-1711-532C-0A871687AC67}"/>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backgroundRemoval t="53582" b="95156" l="52143" r="69786">
                          <a14:foregroundMark x1="69857" y1="87084" x2="69857" y2="87084"/>
                          <a14:foregroundMark x1="55786" y1="78002" x2="55786" y2="78002"/>
                          <a14:foregroundMark x1="55643" y1="77094" x2="55643" y2="77094"/>
                          <a14:foregroundMark x1="56214" y1="77901" x2="56214" y2="77901"/>
                          <a14:foregroundMark x1="58357" y1="53683" x2="58357" y2="53683"/>
                          <a14:foregroundMark x1="66357" y1="95156" x2="66357" y2="95156"/>
                          <a14:foregroundMark x1="63357" y1="53582" x2="63357" y2="53582"/>
                        </a14:backgroundRemoval>
                      </a14:imgEffect>
                    </a14:imgLayer>
                  </a14:imgProps>
                </a:ext>
                <a:ext uri="{28A0092B-C50C-407E-A947-70E740481C1C}">
                  <a14:useLocalDpi xmlns:a14="http://schemas.microsoft.com/office/drawing/2010/main" val="0"/>
                </a:ext>
              </a:extLst>
            </a:blip>
            <a:srcRect l="50008" t="50000" r="28598"/>
            <a:stretch/>
          </p:blipFill>
          <p:spPr bwMode="auto">
            <a:xfrm rot="6061414">
              <a:off x="2923739" y="2058452"/>
              <a:ext cx="1474585" cy="24393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8CF26F45-B58F-AA5D-B83D-9792BCDCA9EE}"/>
              </a:ext>
            </a:extLst>
          </p:cNvPr>
          <p:cNvGrpSpPr/>
          <p:nvPr/>
        </p:nvGrpSpPr>
        <p:grpSpPr>
          <a:xfrm>
            <a:off x="-19618" y="3886653"/>
            <a:ext cx="1584198" cy="2757715"/>
            <a:chOff x="608707" y="3528065"/>
            <a:chExt cx="1584198" cy="2757715"/>
          </a:xfrm>
        </p:grpSpPr>
        <p:sp>
          <p:nvSpPr>
            <p:cNvPr id="12" name="Rectangle 11">
              <a:extLst>
                <a:ext uri="{FF2B5EF4-FFF2-40B4-BE49-F238E27FC236}">
                  <a16:creationId xmlns:a16="http://schemas.microsoft.com/office/drawing/2014/main" id="{6A32FBCF-8DC4-690E-E751-9453C8AC6EB5}"/>
                </a:ext>
              </a:extLst>
            </p:cNvPr>
            <p:cNvSpPr/>
            <p:nvPr/>
          </p:nvSpPr>
          <p:spPr>
            <a:xfrm>
              <a:off x="764451" y="5937109"/>
              <a:ext cx="1296578" cy="348671"/>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B8956AD-3F90-9A27-AC58-AD83B1B0E092}"/>
                </a:ext>
              </a:extLst>
            </p:cNvPr>
            <p:cNvPicPr>
              <a:picLocks noChangeAspect="1"/>
            </p:cNvPicPr>
            <p:nvPr/>
          </p:nvPicPr>
          <p:blipFill>
            <a:blip r:embed="rId5">
              <a:grayscl/>
              <a:extLst>
                <a:ext uri="{BEBA8EAE-BF5A-486C-A8C5-ECC9F3942E4B}">
                  <a14:imgProps xmlns:a14="http://schemas.microsoft.com/office/drawing/2010/main">
                    <a14:imgLayer r:embed="rId6">
                      <a14:imgEffect>
                        <a14:backgroundRemoval t="7750" b="93000" l="6926" r="91775">
                          <a14:foregroundMark x1="57143" y1="7750" x2="57143" y2="7750"/>
                          <a14:foregroundMark x1="8658" y1="73500" x2="8658" y2="73500"/>
                          <a14:foregroundMark x1="23810" y1="87250" x2="23810" y2="87250"/>
                          <a14:foregroundMark x1="55844" y1="76750" x2="55844" y2="76750"/>
                          <a14:foregroundMark x1="36797" y1="70250" x2="36797" y2="70250"/>
                          <a14:foregroundMark x1="40260" y1="48750" x2="40260" y2="48750"/>
                          <a14:foregroundMark x1="48052" y1="37750" x2="48918" y2="60000"/>
                          <a14:foregroundMark x1="26407" y1="69750" x2="38095" y2="87500"/>
                          <a14:foregroundMark x1="38095" y1="87500" x2="46753" y2="73000"/>
                          <a14:foregroundMark x1="46753" y1="73000" x2="22078" y2="77000"/>
                          <a14:foregroundMark x1="22078" y1="77000" x2="25541" y2="90500"/>
                          <a14:foregroundMark x1="25541" y1="90500" x2="50649" y2="92000"/>
                          <a14:foregroundMark x1="50649" y1="92000" x2="51948" y2="91500"/>
                          <a14:foregroundMark x1="88312" y1="68000" x2="91342" y2="85250"/>
                          <a14:foregroundMark x1="91342" y1="85250" x2="90476" y2="85500"/>
                          <a14:foregroundMark x1="91775" y1="20000" x2="90476" y2="32000"/>
                          <a14:foregroundMark x1="15152" y1="93000" x2="84848" y2="91250"/>
                          <a14:foregroundMark x1="84848" y1="91250" x2="87013" y2="91250"/>
                        </a14:backgroundRemoval>
                      </a14:imgEffect>
                    </a14:imgLayer>
                  </a14:imgProps>
                </a:ext>
              </a:extLst>
            </a:blip>
            <a:stretch>
              <a:fillRect/>
            </a:stretch>
          </p:blipFill>
          <p:spPr>
            <a:xfrm>
              <a:off x="608707" y="3528065"/>
              <a:ext cx="1584198" cy="2743200"/>
            </a:xfrm>
            <a:prstGeom prst="rect">
              <a:avLst/>
            </a:prstGeom>
          </p:spPr>
        </p:pic>
      </p:grpSp>
      <p:grpSp>
        <p:nvGrpSpPr>
          <p:cNvPr id="15" name="Group 14">
            <a:extLst>
              <a:ext uri="{FF2B5EF4-FFF2-40B4-BE49-F238E27FC236}">
                <a16:creationId xmlns:a16="http://schemas.microsoft.com/office/drawing/2014/main" id="{D0BAD2FB-83EC-2015-5278-2CD07C25B144}"/>
              </a:ext>
            </a:extLst>
          </p:cNvPr>
          <p:cNvGrpSpPr/>
          <p:nvPr/>
        </p:nvGrpSpPr>
        <p:grpSpPr>
          <a:xfrm>
            <a:off x="5189059" y="1475200"/>
            <a:ext cx="6632583" cy="5169168"/>
            <a:chOff x="4777921" y="1233261"/>
            <a:chExt cx="5950859" cy="4438650"/>
          </a:xfrm>
        </p:grpSpPr>
        <p:pic>
          <p:nvPicPr>
            <p:cNvPr id="16" name="Picture 15">
              <a:extLst>
                <a:ext uri="{FF2B5EF4-FFF2-40B4-BE49-F238E27FC236}">
                  <a16:creationId xmlns:a16="http://schemas.microsoft.com/office/drawing/2014/main" id="{BE48F4BA-CC07-521A-A9C6-04ECCA870C87}"/>
                </a:ext>
              </a:extLst>
            </p:cNvPr>
            <p:cNvPicPr>
              <a:picLocks noChangeAspect="1"/>
            </p:cNvPicPr>
            <p:nvPr/>
          </p:nvPicPr>
          <p:blipFill>
            <a:blip r:embed="rId7"/>
            <a:stretch>
              <a:fillRect/>
            </a:stretch>
          </p:blipFill>
          <p:spPr>
            <a:xfrm>
              <a:off x="7414080" y="1233261"/>
              <a:ext cx="3314700" cy="4438650"/>
            </a:xfrm>
            <a:prstGeom prst="rect">
              <a:avLst/>
            </a:prstGeom>
          </p:spPr>
        </p:pic>
        <p:pic>
          <p:nvPicPr>
            <p:cNvPr id="18" name="Picture 17">
              <a:extLst>
                <a:ext uri="{FF2B5EF4-FFF2-40B4-BE49-F238E27FC236}">
                  <a16:creationId xmlns:a16="http://schemas.microsoft.com/office/drawing/2014/main" id="{2FC2C75A-C449-D15F-A22C-359A4D29D577}"/>
                </a:ext>
              </a:extLst>
            </p:cNvPr>
            <p:cNvPicPr>
              <a:picLocks noChangeAspect="1"/>
            </p:cNvPicPr>
            <p:nvPr/>
          </p:nvPicPr>
          <p:blipFill rotWithShape="1">
            <a:blip r:embed="rId8"/>
            <a:srcRect r="9243"/>
            <a:stretch/>
          </p:blipFill>
          <p:spPr>
            <a:xfrm>
              <a:off x="4777921" y="1262289"/>
              <a:ext cx="2999695" cy="4362450"/>
            </a:xfrm>
            <a:prstGeom prst="rect">
              <a:avLst/>
            </a:prstGeom>
          </p:spPr>
        </p:pic>
      </p:grpSp>
      <p:grpSp>
        <p:nvGrpSpPr>
          <p:cNvPr id="19" name="Group 18">
            <a:extLst>
              <a:ext uri="{FF2B5EF4-FFF2-40B4-BE49-F238E27FC236}">
                <a16:creationId xmlns:a16="http://schemas.microsoft.com/office/drawing/2014/main" id="{604137B1-3784-8801-11FA-97FEEB1ABAF4}"/>
              </a:ext>
            </a:extLst>
          </p:cNvPr>
          <p:cNvGrpSpPr/>
          <p:nvPr/>
        </p:nvGrpSpPr>
        <p:grpSpPr>
          <a:xfrm>
            <a:off x="6331989" y="-3595"/>
            <a:ext cx="1707158" cy="1732215"/>
            <a:chOff x="192655" y="1475200"/>
            <a:chExt cx="2000250" cy="2038350"/>
          </a:xfrm>
        </p:grpSpPr>
        <p:pic>
          <p:nvPicPr>
            <p:cNvPr id="20" name="Picture 19">
              <a:extLst>
                <a:ext uri="{FF2B5EF4-FFF2-40B4-BE49-F238E27FC236}">
                  <a16:creationId xmlns:a16="http://schemas.microsoft.com/office/drawing/2014/main" id="{3ED8ADCE-75D4-C335-1CB9-BE788A158B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346" b="93458" l="8571" r="92381">
                          <a14:foregroundMark x1="44286" y1="14486" x2="44286" y2="14486"/>
                          <a14:foregroundMark x1="87619" y1="58411" x2="87619" y2="58411"/>
                          <a14:foregroundMark x1="90476" y1="58411" x2="90476" y2="58411"/>
                          <a14:foregroundMark x1="26190" y1="51869" x2="26190" y2="51869"/>
                          <a14:foregroundMark x1="39048" y1="44393" x2="60476" y2="45794"/>
                          <a14:foregroundMark x1="30476" y1="37850" x2="13810" y2="19159"/>
                          <a14:foregroundMark x1="13810" y1="19159" x2="13810" y2="19159"/>
                          <a14:foregroundMark x1="13333" y1="29439" x2="43810" y2="80841"/>
                          <a14:foregroundMark x1="43810" y1="80841" x2="44762" y2="81776"/>
                          <a14:foregroundMark x1="64762" y1="79907" x2="64762" y2="79907"/>
                          <a14:foregroundMark x1="73810" y1="84112" x2="44762" y2="82710"/>
                          <a14:foregroundMark x1="44762" y1="82710" x2="42857" y2="82243"/>
                          <a14:foregroundMark x1="27619" y1="77103" x2="45238" y2="93925"/>
                          <a14:foregroundMark x1="45238" y1="93925" x2="83810" y2="93925"/>
                          <a14:foregroundMark x1="83810" y1="93925" x2="91905" y2="59813"/>
                          <a14:foregroundMark x1="92381" y1="51869" x2="92381" y2="53271"/>
                          <a14:foregroundMark x1="28095" y1="54206" x2="28571" y2="55607"/>
                          <a14:foregroundMark x1="10476" y1="47664" x2="8571" y2="40654"/>
                          <a14:foregroundMark x1="12381" y1="29439" x2="12381" y2="29439"/>
                          <a14:foregroundMark x1="46667" y1="93458" x2="25714" y2="92991"/>
                          <a14:foregroundMark x1="26190" y1="92991" x2="26190" y2="85981"/>
                          <a14:foregroundMark x1="25714" y1="77570" x2="27619" y2="83645"/>
                          <a14:foregroundMark x1="26190" y1="75701" x2="37143" y2="75701"/>
                          <a14:foregroundMark x1="29524" y1="55607" x2="46190" y2="79439"/>
                          <a14:foregroundMark x1="46190" y1="79439" x2="74762" y2="85047"/>
                          <a14:foregroundMark x1="74762" y1="85047" x2="74762" y2="85047"/>
                        </a14:backgroundRemoval>
                      </a14:imgEffect>
                      <a14:imgEffect>
                        <a14:saturation sat="0"/>
                      </a14:imgEffect>
                    </a14:imgLayer>
                  </a14:imgProps>
                </a:ext>
              </a:extLst>
            </a:blip>
            <a:stretch>
              <a:fillRect/>
            </a:stretch>
          </p:blipFill>
          <p:spPr>
            <a:xfrm>
              <a:off x="192655" y="1475200"/>
              <a:ext cx="2000250" cy="2038350"/>
            </a:xfrm>
            <a:prstGeom prst="rect">
              <a:avLst/>
            </a:prstGeom>
          </p:spPr>
        </p:pic>
        <p:sp>
          <p:nvSpPr>
            <p:cNvPr id="21" name="Rectangle 20">
              <a:extLst>
                <a:ext uri="{FF2B5EF4-FFF2-40B4-BE49-F238E27FC236}">
                  <a16:creationId xmlns:a16="http://schemas.microsoft.com/office/drawing/2014/main" id="{0B37829E-350B-03E5-3BCB-03C26E7DEF46}"/>
                </a:ext>
              </a:extLst>
            </p:cNvPr>
            <p:cNvSpPr/>
            <p:nvPr/>
          </p:nvSpPr>
          <p:spPr>
            <a:xfrm>
              <a:off x="682493" y="3017520"/>
              <a:ext cx="1378536" cy="411480"/>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8EDC1F09-35E6-E012-2C83-834123E37255}"/>
              </a:ext>
            </a:extLst>
          </p:cNvPr>
          <p:cNvGrpSpPr/>
          <p:nvPr/>
        </p:nvGrpSpPr>
        <p:grpSpPr>
          <a:xfrm>
            <a:off x="1125754" y="5076665"/>
            <a:ext cx="1831202" cy="1669821"/>
            <a:chOff x="3264240" y="0"/>
            <a:chExt cx="4495800" cy="3181184"/>
          </a:xfrm>
        </p:grpSpPr>
        <p:pic>
          <p:nvPicPr>
            <p:cNvPr id="23" name="Picture 22">
              <a:extLst>
                <a:ext uri="{FF2B5EF4-FFF2-40B4-BE49-F238E27FC236}">
                  <a16:creationId xmlns:a16="http://schemas.microsoft.com/office/drawing/2014/main" id="{75D00540-EDED-4A26-F767-B75EBBFDCCE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42" b="89796" l="9958" r="89831">
                          <a14:foregroundMark x1="41737" y1="29592" x2="28814" y2="63946"/>
                          <a14:foregroundMark x1="28814" y1="63946" x2="16664" y2="71022"/>
                          <a14:foregroundMark x1="22279" y1="95866" x2="38650" y2="94704"/>
                          <a14:foregroundMark x1="93648" y1="88349" x2="94280" y2="88095"/>
                          <a14:foregroundMark x1="93039" y1="88593" x2="93374" y2="88458"/>
                          <a14:foregroundMark x1="73848" y1="59841" x2="72881" y2="58503"/>
                          <a14:foregroundMark x1="93687" y1="87275" x2="93560" y2="87099"/>
                          <a14:foregroundMark x1="94280" y1="88095" x2="93866" y2="87522"/>
                          <a14:foregroundMark x1="72881" y1="58503" x2="75424" y2="20408"/>
                          <a14:foregroundMark x1="75424" y1="20408" x2="64831" y2="6122"/>
                          <a14:foregroundMark x1="64831" y1="6122" x2="61506" y2="5955"/>
                          <a14:foregroundMark x1="49285" y1="8995" x2="43856" y2="18707"/>
                          <a14:foregroundMark x1="43856" y1="18707" x2="43008" y2="27891"/>
                          <a14:foregroundMark x1="57203" y1="86054" x2="57203" y2="86054"/>
                          <a14:foregroundMark x1="44915" y1="85374" x2="44915" y2="85374"/>
                          <a14:foregroundMark x1="57203" y1="14286" x2="57203" y2="14286"/>
                          <a14:foregroundMark x1="47881" y1="49320" x2="47881" y2="49320"/>
                          <a14:foregroundMark x1="68432" y1="75170" x2="67161" y2="70408"/>
                          <a14:foregroundMark x1="67797" y1="72109" x2="69492" y2="58844"/>
                          <a14:foregroundMark x1="71398" y1="59524" x2="66949" y2="73469"/>
                          <a14:foregroundMark x1="70127" y1="67687" x2="71186" y2="68367"/>
                          <a14:foregroundMark x1="68220" y1="76531" x2="71822" y2="61224"/>
                          <a14:foregroundMark x1="71822" y1="61224" x2="71822" y2="68367"/>
                          <a14:foregroundMark x1="70763" y1="70408" x2="69492" y2="76190"/>
                          <a14:foregroundMark x1="50424" y1="12245" x2="51059" y2="10204"/>
                          <a14:foregroundMark x1="61441" y1="8844" x2="50000" y2="9524"/>
                          <a14:foregroundMark x1="50000" y1="9524" x2="61017" y2="6122"/>
                          <a14:foregroundMark x1="61017" y1="6122" x2="50636" y2="12585"/>
                          <a14:foregroundMark x1="50636" y1="12585" x2="63347" y2="9184"/>
                          <a14:foregroundMark x1="63347" y1="9184" x2="63347" y2="9184"/>
                          <a14:foregroundMark x1="58475" y1="53741" x2="58475" y2="53741"/>
                          <a14:foregroundMark x1="60381" y1="54762" x2="60381" y2="54762"/>
                          <a14:backgroundMark x1="49364" y1="1020" x2="67161" y2="0"/>
                          <a14:backgroundMark x1="59746" y1="340" x2="78814" y2="0"/>
                          <a14:backgroundMark x1="78814" y1="0" x2="79873" y2="0"/>
                          <a14:backgroundMark x1="18432" y1="73469" x2="16949" y2="75510"/>
                          <a14:backgroundMark x1="16949" y1="75510" x2="16949" y2="75510"/>
                          <a14:backgroundMark x1="17797" y1="76190" x2="6144" y2="76871"/>
                          <a14:backgroundMark x1="6144" y1="76871" x2="16949" y2="75850"/>
                          <a14:backgroundMark x1="16949" y1="75850" x2="18220" y2="76531"/>
                          <a14:backgroundMark x1="13983" y1="87075" x2="22246" y2="95918"/>
                          <a14:backgroundMark x1="22246" y1="95918" x2="22246" y2="95918"/>
                          <a14:backgroundMark x1="22246" y1="95918" x2="22246" y2="95918"/>
                          <a14:backgroundMark x1="77542" y1="58844" x2="75000" y2="95918"/>
                          <a14:backgroundMark x1="82415" y1="68707" x2="82627" y2="86054"/>
                          <a14:backgroundMark x1="82627" y1="86054" x2="92797" y2="74490"/>
                          <a14:backgroundMark x1="92797" y1="74490" x2="93432" y2="74490"/>
                          <a14:backgroundMark x1="88771" y1="91156" x2="65254" y2="95238"/>
                          <a14:backgroundMark x1="65254" y1="95238" x2="94280" y2="85034"/>
                          <a14:backgroundMark x1="94280" y1="85034" x2="94703" y2="84354"/>
                          <a14:backgroundMark x1="84746" y1="77551" x2="88136" y2="77551"/>
                          <a14:backgroundMark x1="89195" y1="81293" x2="89195" y2="81293"/>
                          <a14:backgroundMark x1="89195" y1="82993" x2="89195" y2="82993"/>
                          <a14:backgroundMark x1="89195" y1="82993" x2="90890" y2="81973"/>
                          <a14:backgroundMark x1="65254" y1="93197" x2="38983" y2="93878"/>
                          <a14:backgroundMark x1="38983" y1="93878" x2="56568" y2="94558"/>
                          <a14:backgroundMark x1="56568" y1="94558" x2="66949" y2="93878"/>
                          <a14:backgroundMark x1="9746" y1="80272" x2="12924" y2="86054"/>
                          <a14:backgroundMark x1="12924" y1="86054" x2="13347" y2="89116"/>
                          <a14:backgroundMark x1="58750" y1="1751" x2="60381" y2="1701"/>
                          <a14:backgroundMark x1="49364" y1="2041" x2="58583" y2="1756"/>
                          <a14:backgroundMark x1="60381" y1="1701" x2="60169" y2="1361"/>
                          <a14:backgroundMark x1="48263" y1="5248" x2="47669" y2="5442"/>
                          <a14:backgroundMark x1="58171" y1="2013" x2="50449" y2="4534"/>
                          <a14:backgroundMark x1="60169" y1="1361" x2="58782" y2="1814"/>
                          <a14:backgroundMark x1="49328" y1="4601" x2="51695" y2="3401"/>
                          <a14:backgroundMark x1="47669" y1="5442" x2="48227" y2="5159"/>
                          <a14:backgroundMark x1="51695" y1="3401" x2="51695" y2="3401"/>
                        </a14:backgroundRemoval>
                      </a14:imgEffect>
                    </a14:imgLayer>
                  </a14:imgProps>
                </a:ext>
              </a:extLst>
            </a:blip>
            <a:stretch>
              <a:fillRect/>
            </a:stretch>
          </p:blipFill>
          <p:spPr>
            <a:xfrm>
              <a:off x="3264240" y="0"/>
              <a:ext cx="4495800" cy="2800350"/>
            </a:xfrm>
            <a:prstGeom prst="rect">
              <a:avLst/>
            </a:prstGeom>
          </p:spPr>
        </p:pic>
        <p:sp>
          <p:nvSpPr>
            <p:cNvPr id="24" name="Rectangle 23">
              <a:extLst>
                <a:ext uri="{FF2B5EF4-FFF2-40B4-BE49-F238E27FC236}">
                  <a16:creationId xmlns:a16="http://schemas.microsoft.com/office/drawing/2014/main" id="{14AA9EBC-9C1B-7A86-B1B5-3D6D6318E860}"/>
                </a:ext>
              </a:extLst>
            </p:cNvPr>
            <p:cNvSpPr/>
            <p:nvPr/>
          </p:nvSpPr>
          <p:spPr>
            <a:xfrm>
              <a:off x="4575455" y="2516931"/>
              <a:ext cx="1918795" cy="664253"/>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grpSp>
      <p:grpSp>
        <p:nvGrpSpPr>
          <p:cNvPr id="25" name="Group 24">
            <a:extLst>
              <a:ext uri="{FF2B5EF4-FFF2-40B4-BE49-F238E27FC236}">
                <a16:creationId xmlns:a16="http://schemas.microsoft.com/office/drawing/2014/main" id="{2F0FA36F-F4EF-2C18-153E-5D6BAF643F67}"/>
              </a:ext>
            </a:extLst>
          </p:cNvPr>
          <p:cNvGrpSpPr/>
          <p:nvPr/>
        </p:nvGrpSpPr>
        <p:grpSpPr>
          <a:xfrm>
            <a:off x="2880756" y="3938988"/>
            <a:ext cx="2000252" cy="2705379"/>
            <a:chOff x="12969448" y="81273"/>
            <a:chExt cx="2544353" cy="3409190"/>
          </a:xfrm>
        </p:grpSpPr>
        <p:pic>
          <p:nvPicPr>
            <p:cNvPr id="26" name="Picture 25">
              <a:extLst>
                <a:ext uri="{FF2B5EF4-FFF2-40B4-BE49-F238E27FC236}">
                  <a16:creationId xmlns:a16="http://schemas.microsoft.com/office/drawing/2014/main" id="{297B6F2F-9B74-6723-FCA9-75A35B5B5BAC}"/>
                </a:ext>
              </a:extLst>
            </p:cNvPr>
            <p:cNvPicPr>
              <a:picLocks noChangeAspect="1"/>
            </p:cNvPicPr>
            <p:nvPr/>
          </p:nvPicPr>
          <p:blipFill>
            <a:blip r:embed="rId13">
              <a:grayscl/>
              <a:extLst>
                <a:ext uri="{BEBA8EAE-BF5A-486C-A8C5-ECC9F3942E4B}">
                  <a14:imgProps xmlns:a14="http://schemas.microsoft.com/office/drawing/2010/main">
                    <a14:imgLayer r:embed="rId14">
                      <a14:imgEffect>
                        <a14:backgroundRemoval t="6180" b="98876" l="2290" r="89695">
                          <a14:foregroundMark x1="2751" y1="82380" x2="1908" y2="87921"/>
                          <a14:foregroundMark x1="12977" y1="15169" x2="11588" y2="24296"/>
                          <a14:foregroundMark x1="1908" y1="87921" x2="32061" y2="91011"/>
                          <a14:foregroundMark x1="32061" y1="91011" x2="69466" y2="89326"/>
                          <a14:foregroundMark x1="80453" y1="85674" x2="81298" y2="85393"/>
                          <a14:foregroundMark x1="69466" y1="89326" x2="80453" y2="85674"/>
                          <a14:foregroundMark x1="63147" y1="51877" x2="61832" y2="49438"/>
                          <a14:foregroundMark x1="4178" y1="82619" x2="2672" y2="87079"/>
                          <a14:foregroundMark x1="17939" y1="41854" x2="11999" y2="59449"/>
                          <a14:foregroundMark x1="2672" y1="87079" x2="6107" y2="86798"/>
                          <a14:foregroundMark x1="18321" y1="42978" x2="15824" y2="40127"/>
                          <a14:foregroundMark x1="8318" y1="25368" x2="10687" y2="14326"/>
                          <a14:foregroundMark x1="19084" y1="9551" x2="16787" y2="30047"/>
                          <a14:foregroundMark x1="9924" y1="16292" x2="29771" y2="6180"/>
                          <a14:foregroundMark x1="29771" y1="6180" x2="48473" y2="15169"/>
                          <a14:foregroundMark x1="48473" y1="15169" x2="63005" y2="51915"/>
                          <a14:foregroundMark x1="56870" y1="32584" x2="63740" y2="50281"/>
                          <a14:foregroundMark x1="80186" y1="85674" x2="68087" y2="95447"/>
                          <a14:foregroundMark x1="80534" y1="85393" x2="80186" y2="85674"/>
                          <a14:foregroundMark x1="6652" y1="95284" x2="2290" y2="87921"/>
                          <a14:foregroundMark x1="7634" y1="25562" x2="17176" y2="39607"/>
                          <a14:foregroundMark x1="17176" y1="39607" x2="9542" y2="30056"/>
                          <a14:backgroundMark x1="10687" y1="43258" x2="10687" y2="43258"/>
                          <a14:backgroundMark x1="9493" y1="38976" x2="1527" y2="79213"/>
                          <a14:backgroundMark x1="3817" y1="80337" x2="3817" y2="80337"/>
                          <a14:backgroundMark x1="3435" y1="78652" x2="2290" y2="82303"/>
                          <a14:backgroundMark x1="64885" y1="51404" x2="82443" y2="84831"/>
                          <a14:backgroundMark x1="80916" y1="85674" x2="80916" y2="85674"/>
                          <a14:backgroundMark x1="81298" y1="85674" x2="81298" y2="85674"/>
                          <a14:backgroundMark x1="83206" y1="85393" x2="81298" y2="84831"/>
                          <a14:backgroundMark x1="66031" y1="98876" x2="24427" y2="99719"/>
                          <a14:backgroundMark x1="24427" y1="99719" x2="46565" y2="98315"/>
                          <a14:backgroundMark x1="46565" y1="98315" x2="64885" y2="99438"/>
                          <a14:backgroundMark x1="26718" y1="98876" x2="4198" y2="99438"/>
                          <a14:backgroundMark x1="4198" y1="99438" x2="24427" y2="97753"/>
                          <a14:backgroundMark x1="24427" y1="97753" x2="27481" y2="97753"/>
                        </a14:backgroundRemoval>
                      </a14:imgEffect>
                    </a14:imgLayer>
                  </a14:imgProps>
                </a:ext>
              </a:extLst>
            </a:blip>
            <a:stretch>
              <a:fillRect/>
            </a:stretch>
          </p:blipFill>
          <p:spPr>
            <a:xfrm>
              <a:off x="13018251" y="81273"/>
              <a:ext cx="2495550" cy="3390900"/>
            </a:xfrm>
            <a:prstGeom prst="rect">
              <a:avLst/>
            </a:prstGeom>
          </p:spPr>
        </p:pic>
        <p:sp>
          <p:nvSpPr>
            <p:cNvPr id="27" name="Rectangle 26">
              <a:extLst>
                <a:ext uri="{FF2B5EF4-FFF2-40B4-BE49-F238E27FC236}">
                  <a16:creationId xmlns:a16="http://schemas.microsoft.com/office/drawing/2014/main" id="{70B395DF-C78E-1201-010F-3F8A30E1B1EB}"/>
                </a:ext>
              </a:extLst>
            </p:cNvPr>
            <p:cNvSpPr/>
            <p:nvPr/>
          </p:nvSpPr>
          <p:spPr>
            <a:xfrm>
              <a:off x="12969448" y="3123500"/>
              <a:ext cx="2080052" cy="366963"/>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782562BA-783C-1CF2-6189-8E72E32B595E}"/>
              </a:ext>
            </a:extLst>
          </p:cNvPr>
          <p:cNvGrpSpPr/>
          <p:nvPr/>
        </p:nvGrpSpPr>
        <p:grpSpPr>
          <a:xfrm rot="20835736">
            <a:off x="3717533" y="2304936"/>
            <a:ext cx="1570404" cy="2124803"/>
            <a:chOff x="-1717609" y="636270"/>
            <a:chExt cx="2060393" cy="2841737"/>
          </a:xfrm>
        </p:grpSpPr>
        <p:sp>
          <p:nvSpPr>
            <p:cNvPr id="29" name="Rectangle 28">
              <a:extLst>
                <a:ext uri="{FF2B5EF4-FFF2-40B4-BE49-F238E27FC236}">
                  <a16:creationId xmlns:a16="http://schemas.microsoft.com/office/drawing/2014/main" id="{75280BF8-F794-85E5-3092-A2CDDD69E4D5}"/>
                </a:ext>
              </a:extLst>
            </p:cNvPr>
            <p:cNvSpPr/>
            <p:nvPr/>
          </p:nvSpPr>
          <p:spPr>
            <a:xfrm rot="803142">
              <a:off x="-1085073" y="918552"/>
              <a:ext cx="1256643" cy="548715"/>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753F6444-B472-DEF8-177D-5A400036A3B1}"/>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7975" r="71779">
                          <a14:foregroundMark x1="11515" y1="65565" x2="11515" y2="65565"/>
                          <a14:foregroundMark x1="58788" y1="80441" x2="58788" y2="80441"/>
                          <a14:foregroundMark x1="35758" y1="88981" x2="35758" y2="88981"/>
                        </a14:backgroundRemoval>
                      </a14:imgEffect>
                    </a14:imgLayer>
                  </a14:imgProps>
                </a:ext>
              </a:extLst>
            </a:blip>
            <a:srcRect r="20245"/>
            <a:stretch/>
          </p:blipFill>
          <p:spPr>
            <a:xfrm>
              <a:off x="-1717609" y="636270"/>
              <a:ext cx="2060393" cy="2841737"/>
            </a:xfrm>
            <a:prstGeom prst="rect">
              <a:avLst/>
            </a:prstGeom>
          </p:spPr>
        </p:pic>
      </p:grpSp>
      <p:pic>
        <p:nvPicPr>
          <p:cNvPr id="31" name="Picture 30">
            <a:extLst>
              <a:ext uri="{FF2B5EF4-FFF2-40B4-BE49-F238E27FC236}">
                <a16:creationId xmlns:a16="http://schemas.microsoft.com/office/drawing/2014/main" id="{C09647A7-FEB8-ECFC-FB6C-E56C358AEB6F}"/>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721" b="94558" l="2642" r="96604">
                        <a14:foregroundMark x1="71698" y1="63946" x2="71698" y2="63946"/>
                        <a14:foregroundMark x1="74717" y1="53741" x2="78113" y2="53061"/>
                        <a14:foregroundMark x1="78113" y1="53741" x2="38491" y2="58503"/>
                        <a14:foregroundMark x1="38491" y1="55782" x2="38491" y2="55782"/>
                        <a14:foregroundMark x1="37736" y1="60544" x2="13962" y2="70748"/>
                        <a14:foregroundMark x1="13962" y1="70748" x2="9434" y2="36054"/>
                        <a14:foregroundMark x1="9434" y1="36054" x2="30189" y2="17007"/>
                        <a14:foregroundMark x1="30189" y1="17007" x2="49811" y2="17007"/>
                        <a14:foregroundMark x1="49811" y1="17007" x2="91321" y2="30612"/>
                        <a14:foregroundMark x1="91321" y1="30612" x2="90985" y2="67518"/>
                        <a14:foregroundMark x1="73246" y1="70858" x2="71698" y2="70748"/>
                        <a14:foregroundMark x1="88620" y1="71945" x2="87870" y2="71892"/>
                        <a14:foregroundMark x1="71698" y1="70748" x2="62793" y2="75029"/>
                        <a14:foregroundMark x1="47326" y1="81202" x2="2642" y2="70068"/>
                        <a14:foregroundMark x1="2642" y1="70068" x2="11321" y2="29252"/>
                        <a14:foregroundMark x1="11321" y1="29252" x2="29057" y2="17007"/>
                        <a14:foregroundMark x1="90930" y1="67620" x2="94340" y2="31973"/>
                        <a14:foregroundMark x1="94340" y1="31973" x2="93617" y2="64537"/>
                        <a14:foregroundMark x1="92075" y1="56463" x2="92830" y2="51020"/>
                        <a14:foregroundMark x1="95094" y1="38776" x2="93265" y2="64050"/>
                        <a14:foregroundMark x1="93805" y1="64796" x2="96604" y2="49660"/>
                        <a14:foregroundMark x1="95472" y1="42177" x2="94056" y2="65143"/>
                        <a14:foregroundMark x1="29057" y1="19048" x2="7547" y2="17007"/>
                        <a14:foregroundMark x1="7547" y1="17007" x2="6415" y2="57143"/>
                        <a14:foregroundMark x1="6415" y1="57143" x2="19623" y2="87075"/>
                        <a14:foregroundMark x1="19623" y1="87075" x2="31698" y2="74150"/>
                        <a14:foregroundMark x1="95094" y1="61905" x2="89057" y2="71429"/>
                        <a14:foregroundMark x1="89057" y1="71429" x2="74717" y2="71429"/>
                        <a14:foregroundMark x1="52226" y1="79259" x2="63396" y2="71429"/>
                        <a14:foregroundMark x1="49811" y1="80952" x2="50504" y2="80466"/>
                        <a14:foregroundMark x1="63396" y1="71429" x2="54564" y2="79390"/>
                        <a14:foregroundMark x1="54081" y1="80913" x2="63396" y2="76190"/>
                        <a14:foregroundMark x1="15472" y1="17007" x2="18491" y2="15646"/>
                        <a14:foregroundMark x1="18491" y1="15646" x2="18491" y2="15646"/>
                        <a14:foregroundMark x1="18491" y1="15646" x2="27925" y2="19048"/>
                        <a14:foregroundMark x1="4528" y1="78231" x2="4528" y2="78231"/>
                        <a14:foregroundMark x1="4528" y1="78231" x2="4528" y2="78231"/>
                        <a14:foregroundMark x1="14340" y1="79592" x2="14340" y2="79592"/>
                        <a14:foregroundMark x1="9811" y1="92517" x2="9811" y2="92517"/>
                        <a14:foregroundMark x1="9811" y1="95238" x2="9811" y2="95238"/>
                        <a14:foregroundMark x1="8302" y1="7483" x2="8302" y2="7483"/>
                        <a14:foregroundMark x1="11698" y1="2721" x2="11698" y2="2721"/>
                        <a14:foregroundMark x1="52830" y1="80952" x2="52830" y2="80952"/>
                        <a14:foregroundMark x1="52453" y1="81633" x2="52453" y2="81633"/>
                        <a14:backgroundMark x1="92516" y1="81226" x2="88302" y2="89116"/>
                        <a14:backgroundMark x1="93832" y1="78763" x2="92536" y2="81189"/>
                        <a14:backgroundMark x1="91321" y1="88435" x2="32830" y2="95918"/>
                        <a14:backgroundMark x1="63903" y1="83436" x2="77098" y2="78170"/>
                        <a14:backgroundMark x1="37736" y1="93878" x2="47197" y2="90102"/>
                        <a14:backgroundMark x1="53962" y1="89116" x2="53962" y2="89116"/>
                        <a14:backgroundMark x1="51698" y1="89116" x2="51698" y2="89116"/>
                        <a14:backgroundMark x1="48679" y1="89796" x2="48679" y2="89796"/>
                        <a14:backgroundMark x1="47547" y1="89796" x2="51698" y2="88435"/>
                      </a14:backgroundRemoval>
                    </a14:imgEffect>
                  </a14:imgLayer>
                </a14:imgProps>
              </a:ext>
            </a:extLst>
          </a:blip>
          <a:srcRect l="4092"/>
          <a:stretch/>
        </p:blipFill>
        <p:spPr>
          <a:xfrm rot="16200000">
            <a:off x="1340962" y="1678111"/>
            <a:ext cx="2690864" cy="1556353"/>
          </a:xfrm>
          <a:prstGeom prst="rect">
            <a:avLst/>
          </a:prstGeom>
        </p:spPr>
      </p:pic>
      <p:pic>
        <p:nvPicPr>
          <p:cNvPr id="32" name="Picture 31">
            <a:extLst>
              <a:ext uri="{FF2B5EF4-FFF2-40B4-BE49-F238E27FC236}">
                <a16:creationId xmlns:a16="http://schemas.microsoft.com/office/drawing/2014/main" id="{D746DF44-DCC3-8727-9D24-3F1B2BA4769A}"/>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721" b="94558" l="2642" r="96604">
                        <a14:foregroundMark x1="71698" y1="63946" x2="71698" y2="63946"/>
                        <a14:foregroundMark x1="74717" y1="53741" x2="78113" y2="53061"/>
                        <a14:foregroundMark x1="78113" y1="53741" x2="38491" y2="58503"/>
                        <a14:foregroundMark x1="38491" y1="55782" x2="38491" y2="55782"/>
                        <a14:foregroundMark x1="37736" y1="60544" x2="13962" y2="70748"/>
                        <a14:foregroundMark x1="13962" y1="70748" x2="9434" y2="36054"/>
                        <a14:foregroundMark x1="9434" y1="36054" x2="30189" y2="17007"/>
                        <a14:foregroundMark x1="30189" y1="17007" x2="49811" y2="17007"/>
                        <a14:foregroundMark x1="49811" y1="17007" x2="91321" y2="30612"/>
                        <a14:foregroundMark x1="91321" y1="30612" x2="90985" y2="67518"/>
                        <a14:foregroundMark x1="73246" y1="70858" x2="71698" y2="70748"/>
                        <a14:foregroundMark x1="88620" y1="71945" x2="87870" y2="71892"/>
                        <a14:foregroundMark x1="71698" y1="70748" x2="62793" y2="75029"/>
                        <a14:foregroundMark x1="47326" y1="81202" x2="2642" y2="70068"/>
                        <a14:foregroundMark x1="2642" y1="70068" x2="11321" y2="29252"/>
                        <a14:foregroundMark x1="11321" y1="29252" x2="29057" y2="17007"/>
                        <a14:foregroundMark x1="90930" y1="67620" x2="94340" y2="31973"/>
                        <a14:foregroundMark x1="94340" y1="31973" x2="93617" y2="64537"/>
                        <a14:foregroundMark x1="92075" y1="56463" x2="92830" y2="51020"/>
                        <a14:foregroundMark x1="95094" y1="38776" x2="93265" y2="64050"/>
                        <a14:foregroundMark x1="93805" y1="64796" x2="96604" y2="49660"/>
                        <a14:foregroundMark x1="95472" y1="42177" x2="94056" y2="65143"/>
                        <a14:foregroundMark x1="29057" y1="19048" x2="7547" y2="17007"/>
                        <a14:foregroundMark x1="7547" y1="17007" x2="6415" y2="57143"/>
                        <a14:foregroundMark x1="6415" y1="57143" x2="19623" y2="87075"/>
                        <a14:foregroundMark x1="19623" y1="87075" x2="31698" y2="74150"/>
                        <a14:foregroundMark x1="95094" y1="61905" x2="89057" y2="71429"/>
                        <a14:foregroundMark x1="89057" y1="71429" x2="74717" y2="71429"/>
                        <a14:foregroundMark x1="52226" y1="79259" x2="63396" y2="71429"/>
                        <a14:foregroundMark x1="49811" y1="80952" x2="50504" y2="80466"/>
                        <a14:foregroundMark x1="63396" y1="71429" x2="54564" y2="79390"/>
                        <a14:foregroundMark x1="54081" y1="80913" x2="63396" y2="76190"/>
                        <a14:foregroundMark x1="15472" y1="17007" x2="18491" y2="15646"/>
                        <a14:foregroundMark x1="18491" y1="15646" x2="18491" y2="15646"/>
                        <a14:foregroundMark x1="18491" y1="15646" x2="27925" y2="19048"/>
                        <a14:foregroundMark x1="4528" y1="78231" x2="4528" y2="78231"/>
                        <a14:foregroundMark x1="4528" y1="78231" x2="4528" y2="78231"/>
                        <a14:foregroundMark x1="14340" y1="79592" x2="14340" y2="79592"/>
                        <a14:foregroundMark x1="9811" y1="92517" x2="9811" y2="92517"/>
                        <a14:foregroundMark x1="9811" y1="95238" x2="9811" y2="95238"/>
                        <a14:foregroundMark x1="8302" y1="7483" x2="8302" y2="7483"/>
                        <a14:foregroundMark x1="11698" y1="2721" x2="11698" y2="2721"/>
                        <a14:foregroundMark x1="52830" y1="80952" x2="52830" y2="80952"/>
                        <a14:foregroundMark x1="52453" y1="81633" x2="52453" y2="81633"/>
                        <a14:backgroundMark x1="92516" y1="81226" x2="88302" y2="89116"/>
                        <a14:backgroundMark x1="93832" y1="78763" x2="92536" y2="81189"/>
                        <a14:backgroundMark x1="91321" y1="88435" x2="32830" y2="95918"/>
                        <a14:backgroundMark x1="63903" y1="83436" x2="77098" y2="78170"/>
                        <a14:backgroundMark x1="37736" y1="93878" x2="47197" y2="90102"/>
                        <a14:backgroundMark x1="53962" y1="89116" x2="53962" y2="89116"/>
                        <a14:backgroundMark x1="51698" y1="89116" x2="51698" y2="89116"/>
                        <a14:backgroundMark x1="48679" y1="89796" x2="48679" y2="89796"/>
                        <a14:backgroundMark x1="47547" y1="89796" x2="51698" y2="88435"/>
                      </a14:backgroundRemoval>
                    </a14:imgEffect>
                  </a14:imgLayer>
                </a14:imgProps>
              </a:ext>
            </a:extLst>
          </a:blip>
          <a:srcRect l="4092"/>
          <a:stretch/>
        </p:blipFill>
        <p:spPr>
          <a:xfrm rot="16200000">
            <a:off x="-406229" y="1678111"/>
            <a:ext cx="2690864" cy="1556353"/>
          </a:xfrm>
          <a:prstGeom prst="rect">
            <a:avLst/>
          </a:prstGeom>
        </p:spPr>
      </p:pic>
      <p:pic>
        <p:nvPicPr>
          <p:cNvPr id="33" name="Picture 32">
            <a:extLst>
              <a:ext uri="{FF2B5EF4-FFF2-40B4-BE49-F238E27FC236}">
                <a16:creationId xmlns:a16="http://schemas.microsoft.com/office/drawing/2014/main" id="{196F3A22-A0C2-F0DC-4413-27A4F72C17A9}"/>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8131" l="4604" r="99488">
                        <a14:foregroundMark x1="83887" y1="70561" x2="83887" y2="70561"/>
                        <a14:foregroundMark x1="89770" y1="74299" x2="93095" y2="81308"/>
                        <a14:foregroundMark x1="69054" y1="62150" x2="81841" y2="29907"/>
                        <a14:foregroundMark x1="15857" y1="74299" x2="47315" y2="80374"/>
                        <a14:foregroundMark x1="47315" y1="80374" x2="66496" y2="77103"/>
                        <a14:foregroundMark x1="66496" y1="77103" x2="80818" y2="89720"/>
                        <a14:foregroundMark x1="80818" y1="89720" x2="84399" y2="99065"/>
                        <a14:foregroundMark x1="22506" y1="83645" x2="12020" y2="78037"/>
                        <a14:foregroundMark x1="12020" y1="78037" x2="7161" y2="56075"/>
                        <a14:foregroundMark x1="7161" y1="56075" x2="16368" y2="38318"/>
                        <a14:foregroundMark x1="16368" y1="38318" x2="23785" y2="31776"/>
                        <a14:foregroundMark x1="31202" y1="32243" x2="40921" y2="25234"/>
                        <a14:foregroundMark x1="10742" y1="77570" x2="5115" y2="57009"/>
                        <a14:foregroundMark x1="5115" y1="57009" x2="12532" y2="35514"/>
                        <a14:foregroundMark x1="12532" y1="35514" x2="14578" y2="34112"/>
                        <a14:foregroundMark x1="12532" y1="34579" x2="8696" y2="42991"/>
                        <a14:foregroundMark x1="6394" y1="50467" x2="12020" y2="33645"/>
                        <a14:foregroundMark x1="12020" y1="33645" x2="11765" y2="34112"/>
                        <a14:foregroundMark x1="11765" y1="34112" x2="6394" y2="49065"/>
                        <a14:foregroundMark x1="6650" y1="48598" x2="10742" y2="33645"/>
                        <a14:foregroundMark x1="10230" y1="34112" x2="6650" y2="47664"/>
                        <a14:foregroundMark x1="44501" y1="27103" x2="73402" y2="26636"/>
                        <a14:foregroundMark x1="77107" y1="17662" x2="84399" y2="0"/>
                        <a14:foregroundMark x1="73402" y1="26636" x2="77088" y2="17709"/>
                        <a14:foregroundMark x1="91049" y1="4673" x2="91049" y2="4673"/>
                        <a14:foregroundMark x1="91049" y1="4673" x2="93862" y2="14953"/>
                        <a14:foregroundMark x1="95141" y1="94860" x2="99488" y2="8879"/>
                        <a14:foregroundMark x1="23529" y1="33178" x2="29156" y2="31776"/>
                        <a14:foregroundMark x1="23529" y1="31308" x2="31714" y2="31776"/>
                        <a14:foregroundMark x1="57801" y1="26168" x2="47570" y2="20561"/>
                        <a14:foregroundMark x1="47570" y1="20561" x2="43734" y2="25701"/>
                        <a14:foregroundMark x1="52430" y1="23364" x2="65985" y2="27570"/>
                        <a14:foregroundMark x1="65985" y1="27570" x2="74680" y2="22430"/>
                        <a14:foregroundMark x1="75959" y1="11215" x2="80307" y2="5140"/>
                        <a14:backgroundMark x1="1790" y1="15421" x2="1790" y2="15421"/>
                        <a14:backgroundMark x1="7928" y1="15421" x2="7928" y2="15421"/>
                        <a14:backgroundMark x1="17136" y1="15888" x2="17136" y2="15888"/>
                        <a14:backgroundMark x1="12020" y1="15888" x2="23785" y2="20093"/>
                        <a14:backgroundMark x1="23785" y1="20093" x2="46036" y2="7944"/>
                        <a14:backgroundMark x1="46036" y1="7944" x2="59335" y2="13084"/>
                        <a14:backgroundMark x1="59335" y1="10280" x2="71611" y2="4206"/>
                        <a14:backgroundMark x1="71611" y1="4206" x2="72379" y2="935"/>
                        <a14:backgroundMark x1="59335" y1="3271" x2="59335" y2="3271"/>
                        <a14:backgroundMark x1="63683" y1="10748" x2="75703" y2="10748"/>
                        <a14:backgroundMark x1="75703" y1="10748" x2="72890" y2="0"/>
                        <a14:backgroundMark x1="29923" y1="20561" x2="29923" y2="20561"/>
                        <a14:backgroundMark x1="30946" y1="20561" x2="30946" y2="20561"/>
                        <a14:backgroundMark x1="25320" y1="22430" x2="35806" y2="14953"/>
                        <a14:backgroundMark x1="35806" y1="14953" x2="31202" y2="21495"/>
                        <a14:backgroundMark x1="31202" y1="21495" x2="40153" y2="9813"/>
                        <a14:backgroundMark x1="40153" y1="9813" x2="41176" y2="8879"/>
                        <a14:backgroundMark x1="40665" y1="9813" x2="35550" y2="18692"/>
                      </a14:backgroundRemoval>
                    </a14:imgEffect>
                  </a14:imgLayer>
                </a14:imgProps>
              </a:ext>
            </a:extLst>
          </a:blip>
          <a:stretch>
            <a:fillRect/>
          </a:stretch>
        </p:blipFill>
        <p:spPr>
          <a:xfrm rot="5400000">
            <a:off x="2992952" y="461825"/>
            <a:ext cx="2345666" cy="1283817"/>
          </a:xfrm>
          <a:prstGeom prst="rect">
            <a:avLst/>
          </a:prstGeom>
        </p:spPr>
      </p:pic>
    </p:spTree>
    <p:extLst>
      <p:ext uri="{BB962C8B-B14F-4D97-AF65-F5344CB8AC3E}">
        <p14:creationId xmlns:p14="http://schemas.microsoft.com/office/powerpoint/2010/main" val="1281447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291773" y="875969"/>
            <a:ext cx="694427"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p>
        </p:txBody>
      </p:sp>
      <p:pic>
        <p:nvPicPr>
          <p:cNvPr id="115" name="Google Shape;282;p13" descr="Reading, Book, Symbol, Icon, Reader, Man">
            <a:extLst>
              <a:ext uri="{FF2B5EF4-FFF2-40B4-BE49-F238E27FC236}">
                <a16:creationId xmlns:a16="http://schemas.microsoft.com/office/drawing/2014/main" id="{DB2240D5-6295-4C11-881A-15D7284F5302}"/>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47585" y="54472"/>
            <a:ext cx="782801" cy="782801"/>
          </a:xfrm>
          <a:prstGeom prst="roundRect">
            <a:avLst/>
          </a:prstGeom>
          <a:solidFill>
            <a:srgbClr val="92D050"/>
          </a:solidFill>
          <a:ln>
            <a:noFill/>
          </a:ln>
        </p:spPr>
      </p:pic>
      <p:pic>
        <p:nvPicPr>
          <p:cNvPr id="46" name="Picture 4">
            <a:extLst>
              <a:ext uri="{FF2B5EF4-FFF2-40B4-BE49-F238E27FC236}">
                <a16:creationId xmlns:a16="http://schemas.microsoft.com/office/drawing/2014/main" id="{DF122ED0-076F-4D22-8618-759007E9BA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067" t="11495" r="18000" b="14751"/>
          <a:stretch/>
        </p:blipFill>
        <p:spPr bwMode="auto">
          <a:xfrm>
            <a:off x="5816600" y="1968500"/>
            <a:ext cx="6375400" cy="488950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F4A5683-8D0B-45F0-BBC3-9A37C43C0F02}"/>
              </a:ext>
            </a:extLst>
          </p:cNvPr>
          <p:cNvSpPr txBox="1"/>
          <p:nvPr/>
        </p:nvSpPr>
        <p:spPr>
          <a:xfrm>
            <a:off x="284749" y="1536174"/>
            <a:ext cx="5249332" cy="3477875"/>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Roscón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Reyes’ is a traditional Spanish brioche-like sweet bread eaten the night before or morning of Reyes or King’s Day (6</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January).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Hidden inside, there are a small toy and a small dried kidney bean. The person who finds the small toy will be crowned king for the day and the lucky person who finds the bean has the honour of paying for the whole cake!</a:t>
            </a:r>
          </a:p>
        </p:txBody>
      </p:sp>
      <p:pic>
        <p:nvPicPr>
          <p:cNvPr id="51" name="Picture 6" descr="Frijol, Vegetal, Brown, Fruta, Legumbres">
            <a:extLst>
              <a:ext uri="{FF2B5EF4-FFF2-40B4-BE49-F238E27FC236}">
                <a16:creationId xmlns:a16="http://schemas.microsoft.com/office/drawing/2014/main" id="{76691FDD-5657-44C1-9D6E-9BF771A63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748" y="5961893"/>
            <a:ext cx="296563" cy="5461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Dibujos Animados, Caracteres, Cómic">
            <a:extLst>
              <a:ext uri="{FF2B5EF4-FFF2-40B4-BE49-F238E27FC236}">
                <a16:creationId xmlns:a16="http://schemas.microsoft.com/office/drawing/2014/main" id="{91DF3D0A-8755-40F5-A008-F4D3D5A2EF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806" t="9445" r="43269"/>
          <a:stretch/>
        </p:blipFill>
        <p:spPr bwMode="auto">
          <a:xfrm>
            <a:off x="2743553" y="5855174"/>
            <a:ext cx="334243" cy="759538"/>
          </a:xfrm>
          <a:prstGeom prst="rect">
            <a:avLst/>
          </a:prstGeom>
          <a:noFill/>
          <a:extLst>
            <a:ext uri="{909E8E84-426E-40DD-AFC4-6F175D3DCCD1}">
              <a14:hiddenFill xmlns:a14="http://schemas.microsoft.com/office/drawing/2010/main">
                <a:solidFill>
                  <a:srgbClr val="FFFFFF"/>
                </a:solidFill>
              </a14:hiddenFill>
            </a:ext>
          </a:extLst>
        </p:spPr>
      </p:pic>
      <p:sp>
        <p:nvSpPr>
          <p:cNvPr id="57" name="Title 1">
            <a:hlinkClick r:id="" action="ppaction://noaction">
              <a:snd r:embed="rId8" name="t1_w14_s4_1.wav"/>
            </a:hlinkClick>
            <a:extLst>
              <a:ext uri="{FF2B5EF4-FFF2-40B4-BE49-F238E27FC236}">
                <a16:creationId xmlns:a16="http://schemas.microsoft.com/office/drawing/2014/main" id="{3BFD3CAB-4788-4D6E-ADA6-0E4A59328415}"/>
              </a:ext>
            </a:extLst>
          </p:cNvPr>
          <p:cNvSpPr txBox="1">
            <a:spLocks/>
          </p:cNvSpPr>
          <p:nvPr/>
        </p:nvSpPr>
        <p:spPr>
          <a:xfrm>
            <a:off x="153550" y="262314"/>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El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Roscón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de Reyes</a:t>
            </a:r>
          </a:p>
        </p:txBody>
      </p:sp>
      <p:sp>
        <p:nvSpPr>
          <p:cNvPr id="58" name="TextBox 57">
            <a:extLst>
              <a:ext uri="{FF2B5EF4-FFF2-40B4-BE49-F238E27FC236}">
                <a16:creationId xmlns:a16="http://schemas.microsoft.com/office/drawing/2014/main" id="{7BEE9835-4C62-42DE-9325-A914E0001352}"/>
              </a:ext>
            </a:extLst>
          </p:cNvPr>
          <p:cNvSpPr txBox="1"/>
          <p:nvPr/>
        </p:nvSpPr>
        <p:spPr>
          <a:xfrm>
            <a:off x="676776" y="6046328"/>
            <a:ext cx="1428750" cy="461665"/>
          </a:xfrm>
          <a:prstGeom prst="rect">
            <a:avLst/>
          </a:prstGeom>
          <a:solidFill>
            <a:srgbClr val="C6E6A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4E2B3185-9586-45A8-970F-D0902F76C60F}"/>
              </a:ext>
            </a:extLst>
          </p:cNvPr>
          <p:cNvSpPr txBox="1"/>
          <p:nvPr/>
        </p:nvSpPr>
        <p:spPr>
          <a:xfrm>
            <a:off x="3180457" y="6046327"/>
            <a:ext cx="1740458" cy="461665"/>
          </a:xfrm>
          <a:prstGeom prst="rect">
            <a:avLst/>
          </a:prstGeom>
          <a:solidFill>
            <a:srgbClr val="C6E6A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juguete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Speech Bubble: Rectangle with Corners Rounded 59">
            <a:extLst>
              <a:ext uri="{FF2B5EF4-FFF2-40B4-BE49-F238E27FC236}">
                <a16:creationId xmlns:a16="http://schemas.microsoft.com/office/drawing/2014/main" id="{C7336551-4BBF-4769-9AA0-70EBCB65A4BD}"/>
              </a:ext>
            </a:extLst>
          </p:cNvPr>
          <p:cNvSpPr/>
          <p:nvPr/>
        </p:nvSpPr>
        <p:spPr>
          <a:xfrm>
            <a:off x="5816600" y="1041160"/>
            <a:ext cx="4759158" cy="927340"/>
          </a:xfrm>
          <a:prstGeom prst="wedgeRoundRectCallout">
            <a:avLst>
              <a:gd name="adj1" fmla="val 5076"/>
              <a:gd name="adj2" fmla="val 999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un donut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gigante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95256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001525" y="1012449"/>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3">
            <a:alphaModFix/>
          </a:blip>
          <a:srcRect/>
          <a:stretch/>
        </p:blipFill>
        <p:spPr>
          <a:xfrm>
            <a:off x="11131654" y="149483"/>
            <a:ext cx="776168" cy="776168"/>
          </a:xfrm>
          <a:prstGeom prst="rect">
            <a:avLst/>
          </a:prstGeom>
          <a:noFill/>
          <a:ln>
            <a:noFill/>
          </a:ln>
        </p:spPr>
      </p:pic>
      <p:pic>
        <p:nvPicPr>
          <p:cNvPr id="43" name="Picture 42">
            <a:extLst>
              <a:ext uri="{FF2B5EF4-FFF2-40B4-BE49-F238E27FC236}">
                <a16:creationId xmlns:a16="http://schemas.microsoft.com/office/drawing/2014/main" id="{17DCBA27-DB68-4E35-BD0D-9509B31D7E93}"/>
              </a:ext>
            </a:extLst>
          </p:cNvPr>
          <p:cNvPicPr>
            <a:picLocks noChangeAspect="1"/>
          </p:cNvPicPr>
          <p:nvPr/>
        </p:nvPicPr>
        <p:blipFill>
          <a:blip r:embed="rId4"/>
          <a:stretch>
            <a:fillRect/>
          </a:stretch>
        </p:blipFill>
        <p:spPr>
          <a:xfrm>
            <a:off x="470364" y="1762579"/>
            <a:ext cx="5290975" cy="4938188"/>
          </a:xfrm>
          <a:prstGeom prst="rect">
            <a:avLst/>
          </a:prstGeom>
        </p:spPr>
      </p:pic>
      <p:sp>
        <p:nvSpPr>
          <p:cNvPr id="54" name="Rectangle 53">
            <a:extLst>
              <a:ext uri="{FF2B5EF4-FFF2-40B4-BE49-F238E27FC236}">
                <a16:creationId xmlns:a16="http://schemas.microsoft.com/office/drawing/2014/main" id="{F63DD025-3B9A-4DF5-9379-42673ACD14D4}"/>
              </a:ext>
            </a:extLst>
          </p:cNvPr>
          <p:cNvSpPr/>
          <p:nvPr/>
        </p:nvSpPr>
        <p:spPr>
          <a:xfrm>
            <a:off x="-771882" y="5833239"/>
            <a:ext cx="2075110" cy="561692"/>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w="1905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rPr>
              <a:t>4</a:t>
            </a:r>
            <a:endParaRPr kumimoji="0" lang="en-US" sz="3200" b="1" i="0" u="none" strike="noStrike" kern="1200" cap="none" spc="0" normalizeH="0" baseline="0" noProof="0" dirty="0">
              <a:ln w="1905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endParaRPr>
          </a:p>
        </p:txBody>
      </p:sp>
      <p:sp>
        <p:nvSpPr>
          <p:cNvPr id="55" name="Rectangle 54">
            <a:extLst>
              <a:ext uri="{FF2B5EF4-FFF2-40B4-BE49-F238E27FC236}">
                <a16:creationId xmlns:a16="http://schemas.microsoft.com/office/drawing/2014/main" id="{7A193BC7-0862-4A51-B51F-0B9FE693FBB5}"/>
              </a:ext>
            </a:extLst>
          </p:cNvPr>
          <p:cNvSpPr/>
          <p:nvPr/>
        </p:nvSpPr>
        <p:spPr>
          <a:xfrm>
            <a:off x="-474481" y="4605941"/>
            <a:ext cx="1466692" cy="561692"/>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rPr>
              <a:t>3</a:t>
            </a:r>
            <a:endParaRPr kumimoji="0" lang="en-US" sz="32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endParaRPr>
          </a:p>
        </p:txBody>
      </p:sp>
      <p:sp>
        <p:nvSpPr>
          <p:cNvPr id="56" name="Rectangle 55">
            <a:extLst>
              <a:ext uri="{FF2B5EF4-FFF2-40B4-BE49-F238E27FC236}">
                <a16:creationId xmlns:a16="http://schemas.microsoft.com/office/drawing/2014/main" id="{3DAF033F-544F-487C-9F40-147DD0D5A70B}"/>
              </a:ext>
            </a:extLst>
          </p:cNvPr>
          <p:cNvSpPr/>
          <p:nvPr/>
        </p:nvSpPr>
        <p:spPr>
          <a:xfrm>
            <a:off x="-610189" y="3378643"/>
            <a:ext cx="1677582" cy="561692"/>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w="1270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rPr>
              <a:t>2</a:t>
            </a:r>
            <a:endParaRPr kumimoji="0" lang="en-US" sz="3200" b="1" i="0" u="none" strike="noStrike" kern="1200" cap="none" spc="0" normalizeH="0" baseline="0" noProof="0" dirty="0">
              <a:ln w="1270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endParaRPr>
          </a:p>
        </p:txBody>
      </p:sp>
      <p:sp>
        <p:nvSpPr>
          <p:cNvPr id="57" name="Rectangle 56">
            <a:extLst>
              <a:ext uri="{FF2B5EF4-FFF2-40B4-BE49-F238E27FC236}">
                <a16:creationId xmlns:a16="http://schemas.microsoft.com/office/drawing/2014/main" id="{7F874F29-3C82-413E-B954-F24D0A04A543}"/>
              </a:ext>
            </a:extLst>
          </p:cNvPr>
          <p:cNvSpPr/>
          <p:nvPr/>
        </p:nvSpPr>
        <p:spPr>
          <a:xfrm>
            <a:off x="-811465" y="2151345"/>
            <a:ext cx="2140661" cy="561692"/>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rPr>
              <a:t>1</a:t>
            </a:r>
            <a:endParaRPr kumimoji="0" lang="en-US" sz="32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endParaRPr>
          </a:p>
        </p:txBody>
      </p:sp>
      <p:sp>
        <p:nvSpPr>
          <p:cNvPr id="58" name="Rectangle 57">
            <a:extLst>
              <a:ext uri="{FF2B5EF4-FFF2-40B4-BE49-F238E27FC236}">
                <a16:creationId xmlns:a16="http://schemas.microsoft.com/office/drawing/2014/main" id="{BE26ED79-0492-4278-9433-9BD29626296F}"/>
              </a:ext>
            </a:extLst>
          </p:cNvPr>
          <p:cNvSpPr/>
          <p:nvPr/>
        </p:nvSpPr>
        <p:spPr>
          <a:xfrm>
            <a:off x="100463" y="1194356"/>
            <a:ext cx="2075110" cy="561692"/>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w="1905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rPr>
              <a:t>a</a:t>
            </a:r>
            <a:endParaRPr kumimoji="0" lang="en-US" sz="3200" b="1" i="0" u="none" strike="noStrike" kern="1200" cap="none" spc="0" normalizeH="0" baseline="0" noProof="0" dirty="0">
              <a:ln w="1905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endParaRPr>
          </a:p>
        </p:txBody>
      </p:sp>
      <p:sp>
        <p:nvSpPr>
          <p:cNvPr id="59" name="Rectangle 58">
            <a:extLst>
              <a:ext uri="{FF2B5EF4-FFF2-40B4-BE49-F238E27FC236}">
                <a16:creationId xmlns:a16="http://schemas.microsoft.com/office/drawing/2014/main" id="{C2DD6E09-1B75-4001-B909-D5CF45E153D7}"/>
              </a:ext>
            </a:extLst>
          </p:cNvPr>
          <p:cNvSpPr/>
          <p:nvPr/>
        </p:nvSpPr>
        <p:spPr>
          <a:xfrm>
            <a:off x="1440037" y="1195837"/>
            <a:ext cx="2140661" cy="561692"/>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rPr>
              <a:t>b</a:t>
            </a:r>
            <a:endParaRPr kumimoji="0" lang="en-US" sz="32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A6C8DA57-53C1-47CE-AC81-020C2C508244}"/>
              </a:ext>
            </a:extLst>
          </p:cNvPr>
          <p:cNvSpPr/>
          <p:nvPr/>
        </p:nvSpPr>
        <p:spPr>
          <a:xfrm>
            <a:off x="2708420" y="1192875"/>
            <a:ext cx="2075110" cy="561692"/>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w="1905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rPr>
              <a:t>c</a:t>
            </a:r>
            <a:endParaRPr kumimoji="0" lang="en-US" sz="3200" b="1" i="0" u="none" strike="noStrike" kern="1200" cap="none" spc="0" normalizeH="0" baseline="0" noProof="0" dirty="0">
              <a:ln w="1905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endParaRPr>
          </a:p>
        </p:txBody>
      </p:sp>
      <p:sp>
        <p:nvSpPr>
          <p:cNvPr id="61" name="Rectangle 60">
            <a:extLst>
              <a:ext uri="{FF2B5EF4-FFF2-40B4-BE49-F238E27FC236}">
                <a16:creationId xmlns:a16="http://schemas.microsoft.com/office/drawing/2014/main" id="{B4D634AC-25A0-4EF8-BD2D-CB32337CA962}"/>
              </a:ext>
            </a:extLst>
          </p:cNvPr>
          <p:cNvSpPr/>
          <p:nvPr/>
        </p:nvSpPr>
        <p:spPr>
          <a:xfrm>
            <a:off x="4047994" y="1194356"/>
            <a:ext cx="2140661" cy="561692"/>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rPr>
              <a:t>d</a:t>
            </a:r>
            <a:endParaRPr kumimoji="0" lang="en-US" sz="32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endParaRPr>
          </a:p>
        </p:txBody>
      </p:sp>
      <p:sp>
        <p:nvSpPr>
          <p:cNvPr id="62" name="Title 1">
            <a:hlinkClick r:id="" action="ppaction://noaction">
              <a:snd r:embed="rId5" name="t1_w14_s4_1.wav"/>
            </a:hlinkClick>
            <a:extLst>
              <a:ext uri="{FF2B5EF4-FFF2-40B4-BE49-F238E27FC236}">
                <a16:creationId xmlns:a16="http://schemas.microsoft.com/office/drawing/2014/main" id="{70610BFA-57FF-475E-8B82-F52B5B851FCE}"/>
              </a:ext>
            </a:extLst>
          </p:cNvPr>
          <p:cNvSpPr txBox="1">
            <a:spLocks/>
          </p:cNvSpPr>
          <p:nvPr/>
        </p:nvSpPr>
        <p:spPr>
          <a:xfrm>
            <a:off x="141519" y="177318"/>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El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Roscón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de Reyes </a:t>
            </a:r>
          </a:p>
        </p:txBody>
      </p:sp>
      <p:sp>
        <p:nvSpPr>
          <p:cNvPr id="63" name="Title 1">
            <a:extLst>
              <a:ext uri="{FF2B5EF4-FFF2-40B4-BE49-F238E27FC236}">
                <a16:creationId xmlns:a16="http://schemas.microsoft.com/office/drawing/2014/main" id="{A0A8277B-672E-4178-B158-79BC56134CCA}"/>
              </a:ext>
            </a:extLst>
          </p:cNvPr>
          <p:cNvSpPr txBox="1">
            <a:spLocks/>
          </p:cNvSpPr>
          <p:nvPr/>
        </p:nvSpPr>
        <p:spPr>
          <a:xfrm>
            <a:off x="144609" y="802299"/>
            <a:ext cx="10324654" cy="549358"/>
          </a:xfrm>
          <a:prstGeom prst="rect">
            <a:avLst/>
          </a:prstGeom>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64" name="Picture 6" descr="Frijol, Vegetal, Brown, Fruta, Legumbres">
            <a:extLst>
              <a:ext uri="{FF2B5EF4-FFF2-40B4-BE49-F238E27FC236}">
                <a16:creationId xmlns:a16="http://schemas.microsoft.com/office/drawing/2014/main" id="{BBF30070-1067-407A-887C-78CABC6572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7630" y="5043592"/>
            <a:ext cx="296563" cy="5461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Dibujos Animados, Caracteres, Cómic">
            <a:extLst>
              <a:ext uri="{FF2B5EF4-FFF2-40B4-BE49-F238E27FC236}">
                <a16:creationId xmlns:a16="http://schemas.microsoft.com/office/drawing/2014/main" id="{48ACD014-BF43-4E62-BA44-22123785B9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806" t="9445" r="43269"/>
          <a:stretch/>
        </p:blipFill>
        <p:spPr bwMode="auto">
          <a:xfrm>
            <a:off x="9837350" y="5394622"/>
            <a:ext cx="334243" cy="759538"/>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53E5F791-5102-460E-98CC-9BF16F64F359}"/>
              </a:ext>
            </a:extLst>
          </p:cNvPr>
          <p:cNvSpPr txBox="1"/>
          <p:nvPr/>
        </p:nvSpPr>
        <p:spPr>
          <a:xfrm>
            <a:off x="10560230" y="5128027"/>
            <a:ext cx="1428750" cy="400110"/>
          </a:xfrm>
          <a:prstGeom prst="rect">
            <a:avLst/>
          </a:prstGeom>
          <a:solidFill>
            <a:srgbClr val="C6E6A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haba</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21360BFC-FA40-45EB-90C1-A83F4F05BCBB}"/>
              </a:ext>
            </a:extLst>
          </p:cNvPr>
          <p:cNvSpPr txBox="1"/>
          <p:nvPr/>
        </p:nvSpPr>
        <p:spPr>
          <a:xfrm>
            <a:off x="10248522" y="5670692"/>
            <a:ext cx="1740458" cy="400110"/>
          </a:xfrm>
          <a:prstGeom prst="rect">
            <a:avLst/>
          </a:prstGeom>
          <a:solidFill>
            <a:srgbClr val="C6E6A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juguete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C07C47A5-1264-4B40-9520-FD8C175A00D1}"/>
              </a:ext>
            </a:extLst>
          </p:cNvPr>
          <p:cNvSpPr txBox="1"/>
          <p:nvPr/>
        </p:nvSpPr>
        <p:spPr>
          <a:xfrm>
            <a:off x="9490836" y="6154160"/>
            <a:ext cx="2498144" cy="400110"/>
          </a:xfrm>
          <a:prstGeom prst="rect">
            <a:avLst/>
          </a:prstGeom>
          <a:solidFill>
            <a:srgbClr val="C6E6A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esconde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hide</a:t>
            </a:r>
          </a:p>
        </p:txBody>
      </p:sp>
      <p:pic>
        <p:nvPicPr>
          <p:cNvPr id="3" name="Graphic 2" descr="Teacher">
            <a:extLst>
              <a:ext uri="{FF2B5EF4-FFF2-40B4-BE49-F238E27FC236}">
                <a16:creationId xmlns:a16="http://schemas.microsoft.com/office/drawing/2014/main" id="{5183A5CF-CF36-F72E-2FCA-12524C48A5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531" y="501835"/>
            <a:ext cx="914400" cy="914400"/>
          </a:xfrm>
          <a:prstGeom prst="rect">
            <a:avLst/>
          </a:prstGeom>
        </p:spPr>
      </p:pic>
      <p:sp>
        <p:nvSpPr>
          <p:cNvPr id="4" name="Speech Bubble: Rectangle with Corners Rounded 3">
            <a:hlinkClick r:id="" action="ppaction://noaction">
              <a:snd r:embed="rId10" name="t1_w14_s4_2.wav"/>
            </a:hlinkClick>
            <a:extLst>
              <a:ext uri="{FF2B5EF4-FFF2-40B4-BE49-F238E27FC236}">
                <a16:creationId xmlns:a16="http://schemas.microsoft.com/office/drawing/2014/main" id="{72790874-2113-1645-C7E8-0090EAC55AE5}"/>
              </a:ext>
            </a:extLst>
          </p:cNvPr>
          <p:cNvSpPr/>
          <p:nvPr/>
        </p:nvSpPr>
        <p:spPr>
          <a:xfrm>
            <a:off x="992211" y="645314"/>
            <a:ext cx="8498625" cy="515134"/>
          </a:xfrm>
          <a:prstGeom prst="wedgeRoundRectCallout">
            <a:avLst>
              <a:gd name="adj1" fmla="val -53637"/>
              <a:gd name="adj2" fmla="val 2261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roscón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dibuja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y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esconde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juguete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3165884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001525" y="1012449"/>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3">
            <a:alphaModFix/>
          </a:blip>
          <a:srcRect/>
          <a:stretch/>
        </p:blipFill>
        <p:spPr>
          <a:xfrm>
            <a:off x="11131654" y="149483"/>
            <a:ext cx="776168" cy="776168"/>
          </a:xfrm>
          <a:prstGeom prst="rect">
            <a:avLst/>
          </a:prstGeom>
          <a:noFill/>
          <a:ln>
            <a:noFill/>
          </a:ln>
        </p:spPr>
      </p:pic>
      <p:graphicFrame>
        <p:nvGraphicFramePr>
          <p:cNvPr id="20" name="Table 37">
            <a:extLst>
              <a:ext uri="{FF2B5EF4-FFF2-40B4-BE49-F238E27FC236}">
                <a16:creationId xmlns:a16="http://schemas.microsoft.com/office/drawing/2014/main" id="{FFD1D259-3D44-4F8D-B3D2-D65C10C15DB9}"/>
              </a:ext>
            </a:extLst>
          </p:cNvPr>
          <p:cNvGraphicFramePr>
            <a:graphicFrameLocks noGrp="1"/>
          </p:cNvGraphicFramePr>
          <p:nvPr/>
        </p:nvGraphicFramePr>
        <p:xfrm>
          <a:off x="3472097" y="1752156"/>
          <a:ext cx="6859828" cy="4897517"/>
        </p:xfrm>
        <a:graphic>
          <a:graphicData uri="http://schemas.openxmlformats.org/drawingml/2006/table">
            <a:tbl>
              <a:tblPr firstRow="1" bandRow="1">
                <a:tableStyleId>{5940675A-B579-460E-94D1-54222C63F5DA}</a:tableStyleId>
              </a:tblPr>
              <a:tblGrid>
                <a:gridCol w="6859828">
                  <a:extLst>
                    <a:ext uri="{9D8B030D-6E8A-4147-A177-3AD203B41FA5}">
                      <a16:colId xmlns:a16="http://schemas.microsoft.com/office/drawing/2014/main" val="1098315522"/>
                    </a:ext>
                  </a:extLst>
                </a:gridCol>
              </a:tblGrid>
              <a:tr h="4897517">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63250695"/>
                  </a:ext>
                </a:extLst>
              </a:tr>
            </a:tbl>
          </a:graphicData>
        </a:graphic>
      </p:graphicFrame>
      <p:pic>
        <p:nvPicPr>
          <p:cNvPr id="21" name="Picture 6" descr="Frijol, Vegetal, Brown, Fruta, Legumbres">
            <a:extLst>
              <a:ext uri="{FF2B5EF4-FFF2-40B4-BE49-F238E27FC236}">
                <a16:creationId xmlns:a16="http://schemas.microsoft.com/office/drawing/2014/main" id="{AFAF33D6-3938-42A5-9EE7-A9C3B1B6B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473" y="4378446"/>
            <a:ext cx="296563" cy="5461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Dibujos Animados, Caracteres, Cómic">
            <a:extLst>
              <a:ext uri="{FF2B5EF4-FFF2-40B4-BE49-F238E27FC236}">
                <a16:creationId xmlns:a16="http://schemas.microsoft.com/office/drawing/2014/main" id="{624EC4BE-0091-409E-9BC4-C4773D5C5C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806" t="9445" r="43269"/>
          <a:stretch/>
        </p:blipFill>
        <p:spPr bwMode="auto">
          <a:xfrm>
            <a:off x="7483590" y="4448966"/>
            <a:ext cx="324906" cy="75953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FBCD01F1-D298-4941-8038-BA7C6E9ACF87}"/>
              </a:ext>
            </a:extLst>
          </p:cNvPr>
          <p:cNvSpPr/>
          <p:nvPr/>
        </p:nvSpPr>
        <p:spPr>
          <a:xfrm>
            <a:off x="1584717" y="5855982"/>
            <a:ext cx="2075110" cy="500137"/>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w="1905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rPr>
              <a:t>I have</a:t>
            </a:r>
            <a:endParaRPr kumimoji="0" lang="en-US" sz="2800" b="1" i="0" u="none" strike="noStrike" kern="1200" cap="none" spc="0" normalizeH="0" baseline="0" noProof="0" dirty="0">
              <a:ln w="1905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3B649B39-9CCE-45BE-BBDE-9255C40A1CDD}"/>
              </a:ext>
            </a:extLst>
          </p:cNvPr>
          <p:cNvSpPr/>
          <p:nvPr/>
        </p:nvSpPr>
        <p:spPr>
          <a:xfrm>
            <a:off x="2014727" y="4347838"/>
            <a:ext cx="1466692" cy="931024"/>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rPr>
              <a:t>you have</a:t>
            </a:r>
            <a:endParaRPr kumimoji="0" lang="en-US" sz="28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EFA7EF22-1C6C-4DB9-A167-EF92C3327899}"/>
              </a:ext>
            </a:extLst>
          </p:cNvPr>
          <p:cNvSpPr/>
          <p:nvPr/>
        </p:nvSpPr>
        <p:spPr>
          <a:xfrm>
            <a:off x="1758891" y="3043973"/>
            <a:ext cx="1677582" cy="931024"/>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w="1270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rPr>
              <a:t>s/he,  it has</a:t>
            </a:r>
            <a:endParaRPr kumimoji="0" lang="en-US" sz="2800" b="1" i="0" u="none" strike="noStrike" kern="1200" cap="none" spc="0" normalizeH="0" baseline="0" noProof="0" dirty="0">
              <a:ln w="1270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F96F4D00-38CF-495F-8791-918EDE83E2DF}"/>
              </a:ext>
            </a:extLst>
          </p:cNvPr>
          <p:cNvSpPr/>
          <p:nvPr/>
        </p:nvSpPr>
        <p:spPr>
          <a:xfrm>
            <a:off x="1458077" y="1723705"/>
            <a:ext cx="2140661" cy="931024"/>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rPr>
              <a:t>Do you have…?</a:t>
            </a:r>
            <a:endParaRPr kumimoji="0" lang="en-US" sz="28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endParaRPr>
          </a:p>
        </p:txBody>
      </p:sp>
      <p:pic>
        <p:nvPicPr>
          <p:cNvPr id="28" name="Picture 27">
            <a:extLst>
              <a:ext uri="{FF2B5EF4-FFF2-40B4-BE49-F238E27FC236}">
                <a16:creationId xmlns:a16="http://schemas.microsoft.com/office/drawing/2014/main" id="{DD2FBECB-B6F1-4DEA-A87F-2B779A726095}"/>
              </a:ext>
            </a:extLst>
          </p:cNvPr>
          <p:cNvPicPr>
            <a:picLocks noChangeAspect="1"/>
          </p:cNvPicPr>
          <p:nvPr/>
        </p:nvPicPr>
        <p:blipFill>
          <a:blip r:embed="rId6"/>
          <a:stretch>
            <a:fillRect/>
          </a:stretch>
        </p:blipFill>
        <p:spPr>
          <a:xfrm>
            <a:off x="3457583" y="1739336"/>
            <a:ext cx="1729610" cy="1252476"/>
          </a:xfrm>
          <a:prstGeom prst="rect">
            <a:avLst/>
          </a:prstGeom>
        </p:spPr>
      </p:pic>
      <p:pic>
        <p:nvPicPr>
          <p:cNvPr id="29" name="Picture 28">
            <a:extLst>
              <a:ext uri="{FF2B5EF4-FFF2-40B4-BE49-F238E27FC236}">
                <a16:creationId xmlns:a16="http://schemas.microsoft.com/office/drawing/2014/main" id="{AB87F470-983D-46F9-8D06-7CC4B23E74E9}"/>
              </a:ext>
            </a:extLst>
          </p:cNvPr>
          <p:cNvPicPr>
            <a:picLocks noChangeAspect="1"/>
          </p:cNvPicPr>
          <p:nvPr/>
        </p:nvPicPr>
        <p:blipFill>
          <a:blip r:embed="rId7"/>
          <a:stretch>
            <a:fillRect/>
          </a:stretch>
        </p:blipFill>
        <p:spPr>
          <a:xfrm>
            <a:off x="5168538" y="1736924"/>
            <a:ext cx="1714500" cy="1245934"/>
          </a:xfrm>
          <a:prstGeom prst="rect">
            <a:avLst/>
          </a:prstGeom>
        </p:spPr>
      </p:pic>
      <p:pic>
        <p:nvPicPr>
          <p:cNvPr id="30" name="Picture 29">
            <a:extLst>
              <a:ext uri="{FF2B5EF4-FFF2-40B4-BE49-F238E27FC236}">
                <a16:creationId xmlns:a16="http://schemas.microsoft.com/office/drawing/2014/main" id="{21F58596-069B-418A-879C-9C0FBC9782C0}"/>
              </a:ext>
            </a:extLst>
          </p:cNvPr>
          <p:cNvPicPr>
            <a:picLocks noChangeAspect="1"/>
          </p:cNvPicPr>
          <p:nvPr/>
        </p:nvPicPr>
        <p:blipFill>
          <a:blip r:embed="rId8"/>
          <a:stretch>
            <a:fillRect/>
          </a:stretch>
        </p:blipFill>
        <p:spPr>
          <a:xfrm>
            <a:off x="6873017" y="1737428"/>
            <a:ext cx="1724025" cy="1247775"/>
          </a:xfrm>
          <a:prstGeom prst="rect">
            <a:avLst/>
          </a:prstGeom>
        </p:spPr>
      </p:pic>
      <p:pic>
        <p:nvPicPr>
          <p:cNvPr id="31" name="Picture 30">
            <a:extLst>
              <a:ext uri="{FF2B5EF4-FFF2-40B4-BE49-F238E27FC236}">
                <a16:creationId xmlns:a16="http://schemas.microsoft.com/office/drawing/2014/main" id="{0399E40A-D632-4D21-8AB7-1076A5C35297}"/>
              </a:ext>
            </a:extLst>
          </p:cNvPr>
          <p:cNvPicPr>
            <a:picLocks noChangeAspect="1"/>
          </p:cNvPicPr>
          <p:nvPr/>
        </p:nvPicPr>
        <p:blipFill rotWithShape="1">
          <a:blip r:embed="rId9"/>
          <a:srcRect l="1" r="771"/>
          <a:stretch/>
        </p:blipFill>
        <p:spPr>
          <a:xfrm>
            <a:off x="8579479" y="1733621"/>
            <a:ext cx="1738937" cy="1238250"/>
          </a:xfrm>
          <a:prstGeom prst="rect">
            <a:avLst/>
          </a:prstGeom>
        </p:spPr>
      </p:pic>
      <p:pic>
        <p:nvPicPr>
          <p:cNvPr id="32" name="Picture 31">
            <a:extLst>
              <a:ext uri="{FF2B5EF4-FFF2-40B4-BE49-F238E27FC236}">
                <a16:creationId xmlns:a16="http://schemas.microsoft.com/office/drawing/2014/main" id="{97AB769B-3BA2-475F-966D-5BFD92B0BEF4}"/>
              </a:ext>
            </a:extLst>
          </p:cNvPr>
          <p:cNvPicPr>
            <a:picLocks noChangeAspect="1"/>
          </p:cNvPicPr>
          <p:nvPr/>
        </p:nvPicPr>
        <p:blipFill>
          <a:blip r:embed="rId10"/>
          <a:stretch>
            <a:fillRect/>
          </a:stretch>
        </p:blipFill>
        <p:spPr>
          <a:xfrm>
            <a:off x="3473584" y="2941647"/>
            <a:ext cx="1713624" cy="1247775"/>
          </a:xfrm>
          <a:prstGeom prst="rect">
            <a:avLst/>
          </a:prstGeom>
        </p:spPr>
      </p:pic>
      <p:pic>
        <p:nvPicPr>
          <p:cNvPr id="33" name="Picture 32">
            <a:extLst>
              <a:ext uri="{FF2B5EF4-FFF2-40B4-BE49-F238E27FC236}">
                <a16:creationId xmlns:a16="http://schemas.microsoft.com/office/drawing/2014/main" id="{8BD83CCA-C9F3-42CA-ADF8-D5D014D3A5FD}"/>
              </a:ext>
            </a:extLst>
          </p:cNvPr>
          <p:cNvPicPr>
            <a:picLocks noChangeAspect="1"/>
          </p:cNvPicPr>
          <p:nvPr/>
        </p:nvPicPr>
        <p:blipFill>
          <a:blip r:embed="rId11"/>
          <a:stretch>
            <a:fillRect/>
          </a:stretch>
        </p:blipFill>
        <p:spPr>
          <a:xfrm>
            <a:off x="5178042" y="2946542"/>
            <a:ext cx="1718606" cy="1247581"/>
          </a:xfrm>
          <a:prstGeom prst="rect">
            <a:avLst/>
          </a:prstGeom>
        </p:spPr>
      </p:pic>
      <p:pic>
        <p:nvPicPr>
          <p:cNvPr id="34" name="Picture 33">
            <a:extLst>
              <a:ext uri="{FF2B5EF4-FFF2-40B4-BE49-F238E27FC236}">
                <a16:creationId xmlns:a16="http://schemas.microsoft.com/office/drawing/2014/main" id="{C342230A-3106-49D4-B23F-1C45647205AF}"/>
              </a:ext>
            </a:extLst>
          </p:cNvPr>
          <p:cNvPicPr>
            <a:picLocks noChangeAspect="1"/>
          </p:cNvPicPr>
          <p:nvPr/>
        </p:nvPicPr>
        <p:blipFill>
          <a:blip r:embed="rId12"/>
          <a:stretch>
            <a:fillRect/>
          </a:stretch>
        </p:blipFill>
        <p:spPr>
          <a:xfrm>
            <a:off x="6866884" y="2945457"/>
            <a:ext cx="1729607" cy="1243148"/>
          </a:xfrm>
          <a:prstGeom prst="rect">
            <a:avLst/>
          </a:prstGeom>
        </p:spPr>
      </p:pic>
      <p:pic>
        <p:nvPicPr>
          <p:cNvPr id="35" name="Picture 34">
            <a:extLst>
              <a:ext uri="{FF2B5EF4-FFF2-40B4-BE49-F238E27FC236}">
                <a16:creationId xmlns:a16="http://schemas.microsoft.com/office/drawing/2014/main" id="{476AA565-028B-4312-82EA-E93F3D39EBEF}"/>
              </a:ext>
            </a:extLst>
          </p:cNvPr>
          <p:cNvPicPr>
            <a:picLocks noChangeAspect="1"/>
          </p:cNvPicPr>
          <p:nvPr/>
        </p:nvPicPr>
        <p:blipFill rotWithShape="1">
          <a:blip r:embed="rId13"/>
          <a:srcRect l="1" r="774"/>
          <a:stretch/>
        </p:blipFill>
        <p:spPr>
          <a:xfrm>
            <a:off x="8568847" y="2933000"/>
            <a:ext cx="1749569" cy="1262779"/>
          </a:xfrm>
          <a:prstGeom prst="rect">
            <a:avLst/>
          </a:prstGeom>
        </p:spPr>
      </p:pic>
      <p:pic>
        <p:nvPicPr>
          <p:cNvPr id="36" name="Picture 35">
            <a:extLst>
              <a:ext uri="{FF2B5EF4-FFF2-40B4-BE49-F238E27FC236}">
                <a16:creationId xmlns:a16="http://schemas.microsoft.com/office/drawing/2014/main" id="{390B5E1E-886C-492F-8B2A-D5166C4637C4}"/>
              </a:ext>
            </a:extLst>
          </p:cNvPr>
          <p:cNvPicPr>
            <a:picLocks noChangeAspect="1"/>
          </p:cNvPicPr>
          <p:nvPr/>
        </p:nvPicPr>
        <p:blipFill>
          <a:blip r:embed="rId14"/>
          <a:stretch>
            <a:fillRect/>
          </a:stretch>
        </p:blipFill>
        <p:spPr>
          <a:xfrm>
            <a:off x="3474626" y="4168724"/>
            <a:ext cx="1727081" cy="1242734"/>
          </a:xfrm>
          <a:prstGeom prst="rect">
            <a:avLst/>
          </a:prstGeom>
        </p:spPr>
      </p:pic>
      <p:pic>
        <p:nvPicPr>
          <p:cNvPr id="37" name="Picture 36">
            <a:extLst>
              <a:ext uri="{FF2B5EF4-FFF2-40B4-BE49-F238E27FC236}">
                <a16:creationId xmlns:a16="http://schemas.microsoft.com/office/drawing/2014/main" id="{1C86BF5D-1D15-4E8D-AF2C-0F155AB107D5}"/>
              </a:ext>
            </a:extLst>
          </p:cNvPr>
          <p:cNvPicPr>
            <a:picLocks noChangeAspect="1"/>
          </p:cNvPicPr>
          <p:nvPr/>
        </p:nvPicPr>
        <p:blipFill>
          <a:blip r:embed="rId15"/>
          <a:stretch>
            <a:fillRect/>
          </a:stretch>
        </p:blipFill>
        <p:spPr>
          <a:xfrm>
            <a:off x="5178042" y="4163569"/>
            <a:ext cx="1713991" cy="1257414"/>
          </a:xfrm>
          <a:prstGeom prst="rect">
            <a:avLst/>
          </a:prstGeom>
        </p:spPr>
      </p:pic>
      <p:pic>
        <p:nvPicPr>
          <p:cNvPr id="38" name="Picture 37">
            <a:extLst>
              <a:ext uri="{FF2B5EF4-FFF2-40B4-BE49-F238E27FC236}">
                <a16:creationId xmlns:a16="http://schemas.microsoft.com/office/drawing/2014/main" id="{CA36D441-0FA3-4CE7-8B56-77762B90477E}"/>
              </a:ext>
            </a:extLst>
          </p:cNvPr>
          <p:cNvPicPr>
            <a:picLocks noChangeAspect="1"/>
          </p:cNvPicPr>
          <p:nvPr/>
        </p:nvPicPr>
        <p:blipFill>
          <a:blip r:embed="rId16"/>
          <a:stretch>
            <a:fillRect/>
          </a:stretch>
        </p:blipFill>
        <p:spPr>
          <a:xfrm>
            <a:off x="6859815" y="4172333"/>
            <a:ext cx="1729743" cy="1257415"/>
          </a:xfrm>
          <a:prstGeom prst="rect">
            <a:avLst/>
          </a:prstGeom>
        </p:spPr>
      </p:pic>
      <p:pic>
        <p:nvPicPr>
          <p:cNvPr id="39" name="Picture 38">
            <a:extLst>
              <a:ext uri="{FF2B5EF4-FFF2-40B4-BE49-F238E27FC236}">
                <a16:creationId xmlns:a16="http://schemas.microsoft.com/office/drawing/2014/main" id="{A7BD28BC-424C-4793-84FD-EE96C0EB69E5}"/>
              </a:ext>
            </a:extLst>
          </p:cNvPr>
          <p:cNvPicPr>
            <a:picLocks noChangeAspect="1"/>
          </p:cNvPicPr>
          <p:nvPr/>
        </p:nvPicPr>
        <p:blipFill rotWithShape="1">
          <a:blip r:embed="rId17"/>
          <a:srcRect l="-1" r="525"/>
          <a:stretch/>
        </p:blipFill>
        <p:spPr>
          <a:xfrm>
            <a:off x="8572071" y="4171834"/>
            <a:ext cx="1750627" cy="1257414"/>
          </a:xfrm>
          <a:prstGeom prst="rect">
            <a:avLst/>
          </a:prstGeom>
        </p:spPr>
      </p:pic>
      <p:pic>
        <p:nvPicPr>
          <p:cNvPr id="40" name="Picture 39">
            <a:extLst>
              <a:ext uri="{FF2B5EF4-FFF2-40B4-BE49-F238E27FC236}">
                <a16:creationId xmlns:a16="http://schemas.microsoft.com/office/drawing/2014/main" id="{963F645E-C5E8-41FD-8AC5-D9BABF3B85BC}"/>
              </a:ext>
            </a:extLst>
          </p:cNvPr>
          <p:cNvPicPr>
            <a:picLocks noChangeAspect="1"/>
          </p:cNvPicPr>
          <p:nvPr/>
        </p:nvPicPr>
        <p:blipFill rotWithShape="1">
          <a:blip r:embed="rId18"/>
          <a:srcRect b="809"/>
          <a:stretch/>
        </p:blipFill>
        <p:spPr>
          <a:xfrm>
            <a:off x="3472097" y="5403835"/>
            <a:ext cx="1715519" cy="1242147"/>
          </a:xfrm>
          <a:prstGeom prst="rect">
            <a:avLst/>
          </a:prstGeom>
        </p:spPr>
      </p:pic>
      <p:pic>
        <p:nvPicPr>
          <p:cNvPr id="41" name="Picture 40">
            <a:extLst>
              <a:ext uri="{FF2B5EF4-FFF2-40B4-BE49-F238E27FC236}">
                <a16:creationId xmlns:a16="http://schemas.microsoft.com/office/drawing/2014/main" id="{AB5C13FA-9A89-4205-9E9D-BFFCCAAA73C5}"/>
              </a:ext>
            </a:extLst>
          </p:cNvPr>
          <p:cNvPicPr>
            <a:picLocks noChangeAspect="1"/>
          </p:cNvPicPr>
          <p:nvPr/>
        </p:nvPicPr>
        <p:blipFill rotWithShape="1">
          <a:blip r:embed="rId19"/>
          <a:srcRect b="1416"/>
          <a:stretch/>
        </p:blipFill>
        <p:spPr>
          <a:xfrm>
            <a:off x="5171116" y="5404506"/>
            <a:ext cx="1715519" cy="1224894"/>
          </a:xfrm>
          <a:prstGeom prst="rect">
            <a:avLst/>
          </a:prstGeom>
        </p:spPr>
      </p:pic>
      <p:pic>
        <p:nvPicPr>
          <p:cNvPr id="42" name="Picture 41">
            <a:extLst>
              <a:ext uri="{FF2B5EF4-FFF2-40B4-BE49-F238E27FC236}">
                <a16:creationId xmlns:a16="http://schemas.microsoft.com/office/drawing/2014/main" id="{510EBB38-4155-470B-862B-6740DFD2D3BC}"/>
              </a:ext>
            </a:extLst>
          </p:cNvPr>
          <p:cNvPicPr>
            <a:picLocks noChangeAspect="1"/>
          </p:cNvPicPr>
          <p:nvPr/>
        </p:nvPicPr>
        <p:blipFill>
          <a:blip r:embed="rId20"/>
          <a:stretch>
            <a:fillRect/>
          </a:stretch>
        </p:blipFill>
        <p:spPr>
          <a:xfrm>
            <a:off x="6859815" y="5409743"/>
            <a:ext cx="1738714" cy="1250753"/>
          </a:xfrm>
          <a:prstGeom prst="rect">
            <a:avLst/>
          </a:prstGeom>
        </p:spPr>
      </p:pic>
      <p:pic>
        <p:nvPicPr>
          <p:cNvPr id="44" name="Picture 43">
            <a:extLst>
              <a:ext uri="{FF2B5EF4-FFF2-40B4-BE49-F238E27FC236}">
                <a16:creationId xmlns:a16="http://schemas.microsoft.com/office/drawing/2014/main" id="{049A570E-D423-47DC-B174-3FDD6B729F47}"/>
              </a:ext>
            </a:extLst>
          </p:cNvPr>
          <p:cNvPicPr>
            <a:picLocks noChangeAspect="1"/>
          </p:cNvPicPr>
          <p:nvPr/>
        </p:nvPicPr>
        <p:blipFill rotWithShape="1">
          <a:blip r:embed="rId21"/>
          <a:srcRect l="1" r="729" b="1456"/>
          <a:stretch/>
        </p:blipFill>
        <p:spPr>
          <a:xfrm>
            <a:off x="8559466" y="5402988"/>
            <a:ext cx="1763232" cy="1239112"/>
          </a:xfrm>
          <a:prstGeom prst="rect">
            <a:avLst/>
          </a:prstGeom>
        </p:spPr>
      </p:pic>
      <p:sp>
        <p:nvSpPr>
          <p:cNvPr id="45" name="TextBox 44">
            <a:extLst>
              <a:ext uri="{FF2B5EF4-FFF2-40B4-BE49-F238E27FC236}">
                <a16:creationId xmlns:a16="http://schemas.microsoft.com/office/drawing/2014/main" id="{2769814B-98C3-4A78-B3DC-82D6B75B0A5D}"/>
              </a:ext>
            </a:extLst>
          </p:cNvPr>
          <p:cNvSpPr txBox="1"/>
          <p:nvPr/>
        </p:nvSpPr>
        <p:spPr>
          <a:xfrm rot="19451446">
            <a:off x="3773967" y="667575"/>
            <a:ext cx="23150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exercise book</a:t>
            </a:r>
          </a:p>
        </p:txBody>
      </p:sp>
      <p:sp>
        <p:nvSpPr>
          <p:cNvPr id="46" name="TextBox 45">
            <a:extLst>
              <a:ext uri="{FF2B5EF4-FFF2-40B4-BE49-F238E27FC236}">
                <a16:creationId xmlns:a16="http://schemas.microsoft.com/office/drawing/2014/main" id="{F6237EAE-6A6B-4D1F-88EA-B05C0FB63B80}"/>
              </a:ext>
            </a:extLst>
          </p:cNvPr>
          <p:cNvSpPr txBox="1"/>
          <p:nvPr/>
        </p:nvSpPr>
        <p:spPr>
          <a:xfrm rot="19451446">
            <a:off x="5621269" y="768196"/>
            <a:ext cx="20890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female friend</a:t>
            </a:r>
          </a:p>
        </p:txBody>
      </p:sp>
      <p:sp>
        <p:nvSpPr>
          <p:cNvPr id="47" name="TextBox 46">
            <a:extLst>
              <a:ext uri="{FF2B5EF4-FFF2-40B4-BE49-F238E27FC236}">
                <a16:creationId xmlns:a16="http://schemas.microsoft.com/office/drawing/2014/main" id="{537DAA7D-1657-4639-A1B7-0DC309E3747A}"/>
              </a:ext>
            </a:extLst>
          </p:cNvPr>
          <p:cNvSpPr txBox="1"/>
          <p:nvPr/>
        </p:nvSpPr>
        <p:spPr>
          <a:xfrm rot="19451446">
            <a:off x="7585909" y="962958"/>
            <a:ext cx="13580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present</a:t>
            </a:r>
          </a:p>
        </p:txBody>
      </p:sp>
      <p:sp>
        <p:nvSpPr>
          <p:cNvPr id="48" name="TextBox 47">
            <a:extLst>
              <a:ext uri="{FF2B5EF4-FFF2-40B4-BE49-F238E27FC236}">
                <a16:creationId xmlns:a16="http://schemas.microsoft.com/office/drawing/2014/main" id="{F35C4BB9-9684-4108-B807-32BFC62BDD34}"/>
              </a:ext>
            </a:extLst>
          </p:cNvPr>
          <p:cNvSpPr txBox="1"/>
          <p:nvPr/>
        </p:nvSpPr>
        <p:spPr>
          <a:xfrm rot="19451446">
            <a:off x="9130138" y="1030476"/>
            <a:ext cx="14895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question</a:t>
            </a:r>
          </a:p>
        </p:txBody>
      </p:sp>
      <p:sp>
        <p:nvSpPr>
          <p:cNvPr id="3" name="Title 1">
            <a:hlinkClick r:id="" action="ppaction://noaction">
              <a:snd r:embed="rId22" name="t1_w14_s4_1.wav"/>
            </a:hlinkClick>
            <a:extLst>
              <a:ext uri="{FF2B5EF4-FFF2-40B4-BE49-F238E27FC236}">
                <a16:creationId xmlns:a16="http://schemas.microsoft.com/office/drawing/2014/main" id="{A7F6042F-0912-F476-6846-224682EE23F0}"/>
              </a:ext>
            </a:extLst>
          </p:cNvPr>
          <p:cNvSpPr txBox="1">
            <a:spLocks/>
          </p:cNvSpPr>
          <p:nvPr/>
        </p:nvSpPr>
        <p:spPr>
          <a:xfrm>
            <a:off x="141519" y="177318"/>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El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Roscón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de Reyes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[1]</a:t>
            </a:r>
          </a:p>
        </p:txBody>
      </p:sp>
    </p:spTree>
    <p:extLst>
      <p:ext uri="{BB962C8B-B14F-4D97-AF65-F5344CB8AC3E}">
        <p14:creationId xmlns:p14="http://schemas.microsoft.com/office/powerpoint/2010/main" val="3703250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2"/>
                                        </p:tgtEl>
                                      </p:cBhvr>
                                    </p:animEffect>
                                    <p:set>
                                      <p:cBhvr>
                                        <p:cTn id="3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8" restart="whenNotActive" fill="hold" evtFilter="cancelBubble" nodeType="interactiveSeq">
                <p:stCondLst>
                  <p:cond evt="onClick" delay="0">
                    <p:tgtEl>
                      <p:spTgt spid="3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8" restart="whenNotActive" fill="hold" evtFilter="cancelBubble" nodeType="interactiveSeq">
                <p:stCondLst>
                  <p:cond evt="onClick" delay="0">
                    <p:tgtEl>
                      <p:spTgt spid="3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40"/>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0"/>
                                        </p:tgtEl>
                                      </p:cBhvr>
                                    </p:animEffect>
                                    <p:set>
                                      <p:cBhvr>
                                        <p:cTn id="7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0" restart="whenNotActive" fill="hold" evtFilter="cancelBubble" nodeType="interactiveSeq">
                <p:stCondLst>
                  <p:cond evt="onClick" delay="0">
                    <p:tgtEl>
                      <p:spTgt spid="41"/>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1"/>
                                        </p:tgtEl>
                                      </p:cBhvr>
                                    </p:animEffect>
                                    <p:set>
                                      <p:cBhvr>
                                        <p:cTn id="8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6" restart="whenNotActive" fill="hold" evtFilter="cancelBubble" nodeType="interactiveSeq">
                <p:stCondLst>
                  <p:cond evt="onClick" delay="0">
                    <p:tgtEl>
                      <p:spTgt spid="4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2"/>
                                        </p:tgtEl>
                                      </p:cBhvr>
                                    </p:animEffect>
                                    <p:set>
                                      <p:cBhvr>
                                        <p:cTn id="9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4"/>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44"/>
                                        </p:tgtEl>
                                      </p:cBhvr>
                                    </p:animEffect>
                                    <p:set>
                                      <p:cBhvr>
                                        <p:cTn id="9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001525" y="1012449"/>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3">
            <a:alphaModFix/>
          </a:blip>
          <a:srcRect/>
          <a:stretch/>
        </p:blipFill>
        <p:spPr>
          <a:xfrm>
            <a:off x="11131654" y="149483"/>
            <a:ext cx="776168" cy="776168"/>
          </a:xfrm>
          <a:prstGeom prst="rect">
            <a:avLst/>
          </a:prstGeom>
          <a:noFill/>
          <a:ln>
            <a:noFill/>
          </a:ln>
        </p:spPr>
      </p:pic>
      <p:pic>
        <p:nvPicPr>
          <p:cNvPr id="76" name="Picture 6" descr="Frijol, Vegetal, Brown, Fruta, Legumbres">
            <a:extLst>
              <a:ext uri="{FF2B5EF4-FFF2-40B4-BE49-F238E27FC236}">
                <a16:creationId xmlns:a16="http://schemas.microsoft.com/office/drawing/2014/main" id="{C45DE95A-2D8F-4928-A5C9-169682B90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3303" y="5489019"/>
            <a:ext cx="296563" cy="5461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Dibujos Animados, Caracteres, Cómic">
            <a:extLst>
              <a:ext uri="{FF2B5EF4-FFF2-40B4-BE49-F238E27FC236}">
                <a16:creationId xmlns:a16="http://schemas.microsoft.com/office/drawing/2014/main" id="{C725119B-24EC-4F73-8B09-C34C7D6DDD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806" t="9445" r="43269"/>
          <a:stretch/>
        </p:blipFill>
        <p:spPr bwMode="auto">
          <a:xfrm>
            <a:off x="6270493" y="3193444"/>
            <a:ext cx="324906" cy="7595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8" name="Table 37">
            <a:extLst>
              <a:ext uri="{FF2B5EF4-FFF2-40B4-BE49-F238E27FC236}">
                <a16:creationId xmlns:a16="http://schemas.microsoft.com/office/drawing/2014/main" id="{580951E6-71C7-44E4-BA63-CE4F5712A188}"/>
              </a:ext>
            </a:extLst>
          </p:cNvPr>
          <p:cNvGraphicFramePr>
            <a:graphicFrameLocks noGrp="1"/>
          </p:cNvGraphicFramePr>
          <p:nvPr/>
        </p:nvGraphicFramePr>
        <p:xfrm>
          <a:off x="3929297" y="1752156"/>
          <a:ext cx="6859828" cy="4897517"/>
        </p:xfrm>
        <a:graphic>
          <a:graphicData uri="http://schemas.openxmlformats.org/drawingml/2006/table">
            <a:tbl>
              <a:tblPr firstRow="1" bandRow="1">
                <a:tableStyleId>{5940675A-B579-460E-94D1-54222C63F5DA}</a:tableStyleId>
              </a:tblPr>
              <a:tblGrid>
                <a:gridCol w="6859828">
                  <a:extLst>
                    <a:ext uri="{9D8B030D-6E8A-4147-A177-3AD203B41FA5}">
                      <a16:colId xmlns:a16="http://schemas.microsoft.com/office/drawing/2014/main" val="1098315522"/>
                    </a:ext>
                  </a:extLst>
                </a:gridCol>
              </a:tblGrid>
              <a:tr h="4897517">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63250695"/>
                  </a:ext>
                </a:extLst>
              </a:tr>
            </a:tbl>
          </a:graphicData>
        </a:graphic>
      </p:graphicFrame>
      <p:sp>
        <p:nvSpPr>
          <p:cNvPr id="80" name="Rectangle 79">
            <a:extLst>
              <a:ext uri="{FF2B5EF4-FFF2-40B4-BE49-F238E27FC236}">
                <a16:creationId xmlns:a16="http://schemas.microsoft.com/office/drawing/2014/main" id="{E4DAFE66-4A3A-4458-9408-0713F527DA79}"/>
              </a:ext>
            </a:extLst>
          </p:cNvPr>
          <p:cNvSpPr/>
          <p:nvPr/>
        </p:nvSpPr>
        <p:spPr>
          <a:xfrm>
            <a:off x="2041917" y="5855982"/>
            <a:ext cx="2075110" cy="500137"/>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w="1905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rPr>
              <a:t>I have</a:t>
            </a:r>
            <a:endParaRPr kumimoji="0" lang="en-US" sz="2800" b="1" i="0" u="none" strike="noStrike" kern="1200" cap="none" spc="0" normalizeH="0" baseline="0" noProof="0" dirty="0">
              <a:ln w="1905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endParaRPr>
          </a:p>
        </p:txBody>
      </p:sp>
      <p:sp>
        <p:nvSpPr>
          <p:cNvPr id="81" name="Rectangle 80">
            <a:extLst>
              <a:ext uri="{FF2B5EF4-FFF2-40B4-BE49-F238E27FC236}">
                <a16:creationId xmlns:a16="http://schemas.microsoft.com/office/drawing/2014/main" id="{12FD6CE3-ADE3-4E77-A5E5-94B2FBD45CB6}"/>
              </a:ext>
            </a:extLst>
          </p:cNvPr>
          <p:cNvSpPr/>
          <p:nvPr/>
        </p:nvSpPr>
        <p:spPr>
          <a:xfrm>
            <a:off x="2471927" y="4347838"/>
            <a:ext cx="1466692" cy="931024"/>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rPr>
              <a:t>you have</a:t>
            </a:r>
            <a:endParaRPr kumimoji="0" lang="en-US" sz="28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endParaRPr>
          </a:p>
        </p:txBody>
      </p:sp>
      <p:sp>
        <p:nvSpPr>
          <p:cNvPr id="82" name="Rectangle 81">
            <a:extLst>
              <a:ext uri="{FF2B5EF4-FFF2-40B4-BE49-F238E27FC236}">
                <a16:creationId xmlns:a16="http://schemas.microsoft.com/office/drawing/2014/main" id="{E4F3DF03-12ED-43DD-9ADF-29362835A888}"/>
              </a:ext>
            </a:extLst>
          </p:cNvPr>
          <p:cNvSpPr/>
          <p:nvPr/>
        </p:nvSpPr>
        <p:spPr>
          <a:xfrm>
            <a:off x="2216091" y="3043973"/>
            <a:ext cx="1677582" cy="931024"/>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w="1270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rPr>
              <a:t>s/he,  it has</a:t>
            </a:r>
            <a:endParaRPr kumimoji="0" lang="en-US" sz="2800" b="1" i="0" u="none" strike="noStrike" kern="1200" cap="none" spc="0" normalizeH="0" baseline="0" noProof="0" dirty="0">
              <a:ln w="12700">
                <a:solidFill>
                  <a:srgbClr val="70AD47">
                    <a:lumMod val="40000"/>
                    <a:lumOff val="60000"/>
                  </a:srgbClr>
                </a:solidFill>
                <a:prstDash val="solid"/>
              </a:ln>
              <a:solidFill>
                <a:srgbClr val="70AD47"/>
              </a:solidFill>
              <a:effectLst/>
              <a:uLnTx/>
              <a:uFillTx/>
              <a:latin typeface="Century Gothic" panose="020B0502020202020204" pitchFamily="34" charset="0"/>
              <a:ea typeface="+mn-ea"/>
              <a:cs typeface="+mn-cs"/>
            </a:endParaRPr>
          </a:p>
        </p:txBody>
      </p:sp>
      <p:sp>
        <p:nvSpPr>
          <p:cNvPr id="83" name="Rectangle 82">
            <a:extLst>
              <a:ext uri="{FF2B5EF4-FFF2-40B4-BE49-F238E27FC236}">
                <a16:creationId xmlns:a16="http://schemas.microsoft.com/office/drawing/2014/main" id="{B61865CC-A175-4CEC-8B2C-48B1AE56D336}"/>
              </a:ext>
            </a:extLst>
          </p:cNvPr>
          <p:cNvSpPr/>
          <p:nvPr/>
        </p:nvSpPr>
        <p:spPr>
          <a:xfrm>
            <a:off x="1915277" y="1723705"/>
            <a:ext cx="2140661" cy="931024"/>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rPr>
              <a:t>Do you have…?</a:t>
            </a:r>
            <a:endParaRPr kumimoji="0" lang="en-US" sz="2800" b="1" i="0" u="none" strike="noStrike" kern="1200" cap="none" spc="0" normalizeH="0" baseline="0" noProof="0" dirty="0">
              <a:ln w="22225">
                <a:solidFill>
                  <a:srgbClr val="C00000"/>
                </a:solidFill>
                <a:prstDash val="solid"/>
              </a:ln>
              <a:solidFill>
                <a:srgbClr val="F36043"/>
              </a:solidFill>
              <a:effectLst/>
              <a:uLnTx/>
              <a:uFillTx/>
              <a:latin typeface="Century Gothic" panose="020B0502020202020204" pitchFamily="34" charset="0"/>
              <a:ea typeface="+mn-ea"/>
              <a:cs typeface="+mn-cs"/>
            </a:endParaRPr>
          </a:p>
        </p:txBody>
      </p:sp>
      <p:pic>
        <p:nvPicPr>
          <p:cNvPr id="84" name="Picture 83">
            <a:extLst>
              <a:ext uri="{FF2B5EF4-FFF2-40B4-BE49-F238E27FC236}">
                <a16:creationId xmlns:a16="http://schemas.microsoft.com/office/drawing/2014/main" id="{3B2B5777-9401-4E2E-86E5-94FBF1889366}"/>
              </a:ext>
            </a:extLst>
          </p:cNvPr>
          <p:cNvPicPr>
            <a:picLocks noChangeAspect="1"/>
          </p:cNvPicPr>
          <p:nvPr/>
        </p:nvPicPr>
        <p:blipFill>
          <a:blip r:embed="rId6"/>
          <a:stretch>
            <a:fillRect/>
          </a:stretch>
        </p:blipFill>
        <p:spPr>
          <a:xfrm>
            <a:off x="3914783" y="1739336"/>
            <a:ext cx="1729610" cy="1252476"/>
          </a:xfrm>
          <a:prstGeom prst="rect">
            <a:avLst/>
          </a:prstGeom>
        </p:spPr>
      </p:pic>
      <p:pic>
        <p:nvPicPr>
          <p:cNvPr id="85" name="Picture 84">
            <a:extLst>
              <a:ext uri="{FF2B5EF4-FFF2-40B4-BE49-F238E27FC236}">
                <a16:creationId xmlns:a16="http://schemas.microsoft.com/office/drawing/2014/main" id="{84BBB2EC-BCD4-4265-9577-4017DAB6DCD9}"/>
              </a:ext>
            </a:extLst>
          </p:cNvPr>
          <p:cNvPicPr>
            <a:picLocks noChangeAspect="1"/>
          </p:cNvPicPr>
          <p:nvPr/>
        </p:nvPicPr>
        <p:blipFill>
          <a:blip r:embed="rId7"/>
          <a:stretch>
            <a:fillRect/>
          </a:stretch>
        </p:blipFill>
        <p:spPr>
          <a:xfrm>
            <a:off x="5625738" y="1736924"/>
            <a:ext cx="1714500" cy="1245934"/>
          </a:xfrm>
          <a:prstGeom prst="rect">
            <a:avLst/>
          </a:prstGeom>
        </p:spPr>
      </p:pic>
      <p:pic>
        <p:nvPicPr>
          <p:cNvPr id="86" name="Picture 85">
            <a:extLst>
              <a:ext uri="{FF2B5EF4-FFF2-40B4-BE49-F238E27FC236}">
                <a16:creationId xmlns:a16="http://schemas.microsoft.com/office/drawing/2014/main" id="{4D6C33F2-B757-41BA-BF58-7851C4D40919}"/>
              </a:ext>
            </a:extLst>
          </p:cNvPr>
          <p:cNvPicPr>
            <a:picLocks noChangeAspect="1"/>
          </p:cNvPicPr>
          <p:nvPr/>
        </p:nvPicPr>
        <p:blipFill>
          <a:blip r:embed="rId8"/>
          <a:stretch>
            <a:fillRect/>
          </a:stretch>
        </p:blipFill>
        <p:spPr>
          <a:xfrm>
            <a:off x="7330217" y="1737428"/>
            <a:ext cx="1724025" cy="1247775"/>
          </a:xfrm>
          <a:prstGeom prst="rect">
            <a:avLst/>
          </a:prstGeom>
        </p:spPr>
      </p:pic>
      <p:pic>
        <p:nvPicPr>
          <p:cNvPr id="87" name="Picture 86">
            <a:extLst>
              <a:ext uri="{FF2B5EF4-FFF2-40B4-BE49-F238E27FC236}">
                <a16:creationId xmlns:a16="http://schemas.microsoft.com/office/drawing/2014/main" id="{C60F4B11-22B0-42FD-8DA3-D25DF984BDE3}"/>
              </a:ext>
            </a:extLst>
          </p:cNvPr>
          <p:cNvPicPr>
            <a:picLocks noChangeAspect="1"/>
          </p:cNvPicPr>
          <p:nvPr/>
        </p:nvPicPr>
        <p:blipFill rotWithShape="1">
          <a:blip r:embed="rId9"/>
          <a:srcRect l="1" r="771"/>
          <a:stretch/>
        </p:blipFill>
        <p:spPr>
          <a:xfrm>
            <a:off x="9036679" y="1733621"/>
            <a:ext cx="1738937" cy="1238250"/>
          </a:xfrm>
          <a:prstGeom prst="rect">
            <a:avLst/>
          </a:prstGeom>
        </p:spPr>
      </p:pic>
      <p:pic>
        <p:nvPicPr>
          <p:cNvPr id="88" name="Picture 87">
            <a:extLst>
              <a:ext uri="{FF2B5EF4-FFF2-40B4-BE49-F238E27FC236}">
                <a16:creationId xmlns:a16="http://schemas.microsoft.com/office/drawing/2014/main" id="{C3FF7B60-B218-43EC-8A9A-3265C39988ED}"/>
              </a:ext>
            </a:extLst>
          </p:cNvPr>
          <p:cNvPicPr>
            <a:picLocks noChangeAspect="1"/>
          </p:cNvPicPr>
          <p:nvPr/>
        </p:nvPicPr>
        <p:blipFill>
          <a:blip r:embed="rId10"/>
          <a:stretch>
            <a:fillRect/>
          </a:stretch>
        </p:blipFill>
        <p:spPr>
          <a:xfrm>
            <a:off x="3930784" y="2941647"/>
            <a:ext cx="1713624" cy="1247775"/>
          </a:xfrm>
          <a:prstGeom prst="rect">
            <a:avLst/>
          </a:prstGeom>
        </p:spPr>
      </p:pic>
      <p:pic>
        <p:nvPicPr>
          <p:cNvPr id="89" name="Picture 88">
            <a:extLst>
              <a:ext uri="{FF2B5EF4-FFF2-40B4-BE49-F238E27FC236}">
                <a16:creationId xmlns:a16="http://schemas.microsoft.com/office/drawing/2014/main" id="{A7323F20-0383-438B-BCE2-09CD4EF610AB}"/>
              </a:ext>
            </a:extLst>
          </p:cNvPr>
          <p:cNvPicPr>
            <a:picLocks noChangeAspect="1"/>
          </p:cNvPicPr>
          <p:nvPr/>
        </p:nvPicPr>
        <p:blipFill>
          <a:blip r:embed="rId11"/>
          <a:stretch>
            <a:fillRect/>
          </a:stretch>
        </p:blipFill>
        <p:spPr>
          <a:xfrm>
            <a:off x="5635242" y="2946542"/>
            <a:ext cx="1718606" cy="1247581"/>
          </a:xfrm>
          <a:prstGeom prst="rect">
            <a:avLst/>
          </a:prstGeom>
        </p:spPr>
      </p:pic>
      <p:pic>
        <p:nvPicPr>
          <p:cNvPr id="90" name="Picture 89">
            <a:extLst>
              <a:ext uri="{FF2B5EF4-FFF2-40B4-BE49-F238E27FC236}">
                <a16:creationId xmlns:a16="http://schemas.microsoft.com/office/drawing/2014/main" id="{5B65189B-F46D-46C4-8BFC-FA8981446EB2}"/>
              </a:ext>
            </a:extLst>
          </p:cNvPr>
          <p:cNvPicPr>
            <a:picLocks noChangeAspect="1"/>
          </p:cNvPicPr>
          <p:nvPr/>
        </p:nvPicPr>
        <p:blipFill>
          <a:blip r:embed="rId12"/>
          <a:stretch>
            <a:fillRect/>
          </a:stretch>
        </p:blipFill>
        <p:spPr>
          <a:xfrm>
            <a:off x="7324084" y="2945457"/>
            <a:ext cx="1729607" cy="1243148"/>
          </a:xfrm>
          <a:prstGeom prst="rect">
            <a:avLst/>
          </a:prstGeom>
        </p:spPr>
      </p:pic>
      <p:pic>
        <p:nvPicPr>
          <p:cNvPr id="91" name="Picture 90">
            <a:extLst>
              <a:ext uri="{FF2B5EF4-FFF2-40B4-BE49-F238E27FC236}">
                <a16:creationId xmlns:a16="http://schemas.microsoft.com/office/drawing/2014/main" id="{54B2878E-0D92-457A-AE2A-0D2AC8F116B3}"/>
              </a:ext>
            </a:extLst>
          </p:cNvPr>
          <p:cNvPicPr>
            <a:picLocks noChangeAspect="1"/>
          </p:cNvPicPr>
          <p:nvPr/>
        </p:nvPicPr>
        <p:blipFill rotWithShape="1">
          <a:blip r:embed="rId13"/>
          <a:srcRect l="1" r="774"/>
          <a:stretch/>
        </p:blipFill>
        <p:spPr>
          <a:xfrm>
            <a:off x="9026047" y="2933000"/>
            <a:ext cx="1749569" cy="1262779"/>
          </a:xfrm>
          <a:prstGeom prst="rect">
            <a:avLst/>
          </a:prstGeom>
        </p:spPr>
      </p:pic>
      <p:pic>
        <p:nvPicPr>
          <p:cNvPr id="92" name="Picture 91">
            <a:extLst>
              <a:ext uri="{FF2B5EF4-FFF2-40B4-BE49-F238E27FC236}">
                <a16:creationId xmlns:a16="http://schemas.microsoft.com/office/drawing/2014/main" id="{65386EE8-C7FA-42F8-9A51-AF28F6756E44}"/>
              </a:ext>
            </a:extLst>
          </p:cNvPr>
          <p:cNvPicPr>
            <a:picLocks noChangeAspect="1"/>
          </p:cNvPicPr>
          <p:nvPr/>
        </p:nvPicPr>
        <p:blipFill>
          <a:blip r:embed="rId14"/>
          <a:stretch>
            <a:fillRect/>
          </a:stretch>
        </p:blipFill>
        <p:spPr>
          <a:xfrm>
            <a:off x="5635242" y="4163569"/>
            <a:ext cx="1713991" cy="1257414"/>
          </a:xfrm>
          <a:prstGeom prst="rect">
            <a:avLst/>
          </a:prstGeom>
        </p:spPr>
      </p:pic>
      <p:pic>
        <p:nvPicPr>
          <p:cNvPr id="93" name="Picture 92">
            <a:extLst>
              <a:ext uri="{FF2B5EF4-FFF2-40B4-BE49-F238E27FC236}">
                <a16:creationId xmlns:a16="http://schemas.microsoft.com/office/drawing/2014/main" id="{240FF918-31ED-4B24-B039-1985197CA08C}"/>
              </a:ext>
            </a:extLst>
          </p:cNvPr>
          <p:cNvPicPr>
            <a:picLocks noChangeAspect="1"/>
          </p:cNvPicPr>
          <p:nvPr/>
        </p:nvPicPr>
        <p:blipFill>
          <a:blip r:embed="rId15"/>
          <a:stretch>
            <a:fillRect/>
          </a:stretch>
        </p:blipFill>
        <p:spPr>
          <a:xfrm>
            <a:off x="7316882" y="4170908"/>
            <a:ext cx="1729743" cy="1257415"/>
          </a:xfrm>
          <a:prstGeom prst="rect">
            <a:avLst/>
          </a:prstGeom>
        </p:spPr>
      </p:pic>
      <p:pic>
        <p:nvPicPr>
          <p:cNvPr id="94" name="Picture 93">
            <a:extLst>
              <a:ext uri="{FF2B5EF4-FFF2-40B4-BE49-F238E27FC236}">
                <a16:creationId xmlns:a16="http://schemas.microsoft.com/office/drawing/2014/main" id="{7AACB33D-6355-4147-83AA-5EEE49EC3B10}"/>
              </a:ext>
            </a:extLst>
          </p:cNvPr>
          <p:cNvPicPr>
            <a:picLocks noChangeAspect="1"/>
          </p:cNvPicPr>
          <p:nvPr/>
        </p:nvPicPr>
        <p:blipFill rotWithShape="1">
          <a:blip r:embed="rId16"/>
          <a:srcRect l="-1" r="525"/>
          <a:stretch/>
        </p:blipFill>
        <p:spPr>
          <a:xfrm>
            <a:off x="9029271" y="4171834"/>
            <a:ext cx="1750627" cy="1257414"/>
          </a:xfrm>
          <a:prstGeom prst="rect">
            <a:avLst/>
          </a:prstGeom>
        </p:spPr>
      </p:pic>
      <p:pic>
        <p:nvPicPr>
          <p:cNvPr id="95" name="Picture 94">
            <a:extLst>
              <a:ext uri="{FF2B5EF4-FFF2-40B4-BE49-F238E27FC236}">
                <a16:creationId xmlns:a16="http://schemas.microsoft.com/office/drawing/2014/main" id="{FFD57CBF-331D-46D3-BF56-9F02C72E0E95}"/>
              </a:ext>
            </a:extLst>
          </p:cNvPr>
          <p:cNvPicPr>
            <a:picLocks noChangeAspect="1"/>
          </p:cNvPicPr>
          <p:nvPr/>
        </p:nvPicPr>
        <p:blipFill rotWithShape="1">
          <a:blip r:embed="rId17"/>
          <a:srcRect b="809"/>
          <a:stretch/>
        </p:blipFill>
        <p:spPr>
          <a:xfrm>
            <a:off x="3929297" y="5403835"/>
            <a:ext cx="1715519" cy="1242147"/>
          </a:xfrm>
          <a:prstGeom prst="rect">
            <a:avLst/>
          </a:prstGeom>
        </p:spPr>
      </p:pic>
      <p:pic>
        <p:nvPicPr>
          <p:cNvPr id="96" name="Picture 95">
            <a:extLst>
              <a:ext uri="{FF2B5EF4-FFF2-40B4-BE49-F238E27FC236}">
                <a16:creationId xmlns:a16="http://schemas.microsoft.com/office/drawing/2014/main" id="{EB129304-61D1-430F-A08B-6FD77F83A495}"/>
              </a:ext>
            </a:extLst>
          </p:cNvPr>
          <p:cNvPicPr>
            <a:picLocks noChangeAspect="1"/>
          </p:cNvPicPr>
          <p:nvPr/>
        </p:nvPicPr>
        <p:blipFill rotWithShape="1">
          <a:blip r:embed="rId18"/>
          <a:srcRect b="1416"/>
          <a:stretch/>
        </p:blipFill>
        <p:spPr>
          <a:xfrm>
            <a:off x="5628316" y="5404506"/>
            <a:ext cx="1715519" cy="1224894"/>
          </a:xfrm>
          <a:prstGeom prst="rect">
            <a:avLst/>
          </a:prstGeom>
        </p:spPr>
      </p:pic>
      <p:pic>
        <p:nvPicPr>
          <p:cNvPr id="97" name="Picture 96">
            <a:extLst>
              <a:ext uri="{FF2B5EF4-FFF2-40B4-BE49-F238E27FC236}">
                <a16:creationId xmlns:a16="http://schemas.microsoft.com/office/drawing/2014/main" id="{1E718AB1-D2C4-4025-94B7-9A838BD63081}"/>
              </a:ext>
            </a:extLst>
          </p:cNvPr>
          <p:cNvPicPr>
            <a:picLocks noChangeAspect="1"/>
          </p:cNvPicPr>
          <p:nvPr/>
        </p:nvPicPr>
        <p:blipFill>
          <a:blip r:embed="rId19"/>
          <a:stretch>
            <a:fillRect/>
          </a:stretch>
        </p:blipFill>
        <p:spPr>
          <a:xfrm>
            <a:off x="7317015" y="5409743"/>
            <a:ext cx="1738714" cy="1250753"/>
          </a:xfrm>
          <a:prstGeom prst="rect">
            <a:avLst/>
          </a:prstGeom>
        </p:spPr>
      </p:pic>
      <p:pic>
        <p:nvPicPr>
          <p:cNvPr id="98" name="Picture 97">
            <a:extLst>
              <a:ext uri="{FF2B5EF4-FFF2-40B4-BE49-F238E27FC236}">
                <a16:creationId xmlns:a16="http://schemas.microsoft.com/office/drawing/2014/main" id="{7CFDF30C-A1B5-470E-A44F-4F03B1379124}"/>
              </a:ext>
            </a:extLst>
          </p:cNvPr>
          <p:cNvPicPr>
            <a:picLocks noChangeAspect="1"/>
          </p:cNvPicPr>
          <p:nvPr/>
        </p:nvPicPr>
        <p:blipFill rotWithShape="1">
          <a:blip r:embed="rId20"/>
          <a:srcRect l="1" r="729" b="1456"/>
          <a:stretch/>
        </p:blipFill>
        <p:spPr>
          <a:xfrm>
            <a:off x="9016666" y="5402988"/>
            <a:ext cx="1763232" cy="1239112"/>
          </a:xfrm>
          <a:prstGeom prst="rect">
            <a:avLst/>
          </a:prstGeom>
        </p:spPr>
      </p:pic>
      <p:sp>
        <p:nvSpPr>
          <p:cNvPr id="99" name="TextBox 98">
            <a:extLst>
              <a:ext uri="{FF2B5EF4-FFF2-40B4-BE49-F238E27FC236}">
                <a16:creationId xmlns:a16="http://schemas.microsoft.com/office/drawing/2014/main" id="{980A48C8-DAEA-4A04-96C9-DCB77ACAA2EA}"/>
              </a:ext>
            </a:extLst>
          </p:cNvPr>
          <p:cNvSpPr txBox="1"/>
          <p:nvPr/>
        </p:nvSpPr>
        <p:spPr>
          <a:xfrm rot="19451446">
            <a:off x="4231167" y="667575"/>
            <a:ext cx="23150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exercise book</a:t>
            </a:r>
          </a:p>
        </p:txBody>
      </p:sp>
      <p:sp>
        <p:nvSpPr>
          <p:cNvPr id="100" name="TextBox 99">
            <a:extLst>
              <a:ext uri="{FF2B5EF4-FFF2-40B4-BE49-F238E27FC236}">
                <a16:creationId xmlns:a16="http://schemas.microsoft.com/office/drawing/2014/main" id="{ABC23016-510D-49E6-A98A-083F86D82CFC}"/>
              </a:ext>
            </a:extLst>
          </p:cNvPr>
          <p:cNvSpPr txBox="1"/>
          <p:nvPr/>
        </p:nvSpPr>
        <p:spPr>
          <a:xfrm rot="19451446">
            <a:off x="6078469" y="768196"/>
            <a:ext cx="20890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female friend</a:t>
            </a:r>
          </a:p>
        </p:txBody>
      </p:sp>
      <p:sp>
        <p:nvSpPr>
          <p:cNvPr id="101" name="TextBox 100">
            <a:extLst>
              <a:ext uri="{FF2B5EF4-FFF2-40B4-BE49-F238E27FC236}">
                <a16:creationId xmlns:a16="http://schemas.microsoft.com/office/drawing/2014/main" id="{4134A649-D0B6-4762-8CDE-9CFD21B9E2B7}"/>
              </a:ext>
            </a:extLst>
          </p:cNvPr>
          <p:cNvSpPr txBox="1"/>
          <p:nvPr/>
        </p:nvSpPr>
        <p:spPr>
          <a:xfrm rot="19451446">
            <a:off x="8043109" y="962958"/>
            <a:ext cx="13580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present</a:t>
            </a:r>
          </a:p>
        </p:txBody>
      </p:sp>
      <p:sp>
        <p:nvSpPr>
          <p:cNvPr id="102" name="TextBox 101">
            <a:extLst>
              <a:ext uri="{FF2B5EF4-FFF2-40B4-BE49-F238E27FC236}">
                <a16:creationId xmlns:a16="http://schemas.microsoft.com/office/drawing/2014/main" id="{D6A375D8-9070-49E0-BC44-66F51883C066}"/>
              </a:ext>
            </a:extLst>
          </p:cNvPr>
          <p:cNvSpPr txBox="1"/>
          <p:nvPr/>
        </p:nvSpPr>
        <p:spPr>
          <a:xfrm rot="19451446">
            <a:off x="9587338" y="1030476"/>
            <a:ext cx="14895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question</a:t>
            </a:r>
          </a:p>
        </p:txBody>
      </p:sp>
      <p:pic>
        <p:nvPicPr>
          <p:cNvPr id="103" name="Picture 102">
            <a:extLst>
              <a:ext uri="{FF2B5EF4-FFF2-40B4-BE49-F238E27FC236}">
                <a16:creationId xmlns:a16="http://schemas.microsoft.com/office/drawing/2014/main" id="{56BA6D60-9B2F-43C9-8ACB-28D0B6CAC4B4}"/>
              </a:ext>
            </a:extLst>
          </p:cNvPr>
          <p:cNvPicPr>
            <a:picLocks noChangeAspect="1"/>
          </p:cNvPicPr>
          <p:nvPr/>
        </p:nvPicPr>
        <p:blipFill>
          <a:blip r:embed="rId21"/>
          <a:stretch>
            <a:fillRect/>
          </a:stretch>
        </p:blipFill>
        <p:spPr>
          <a:xfrm>
            <a:off x="3931826" y="4168724"/>
            <a:ext cx="1727081" cy="1242734"/>
          </a:xfrm>
          <a:prstGeom prst="rect">
            <a:avLst/>
          </a:prstGeom>
        </p:spPr>
      </p:pic>
      <p:sp>
        <p:nvSpPr>
          <p:cNvPr id="3" name="Title 1">
            <a:hlinkClick r:id="" action="ppaction://noaction">
              <a:snd r:embed="rId22" name="t1_w14_s4_1.wav"/>
            </a:hlinkClick>
            <a:extLst>
              <a:ext uri="{FF2B5EF4-FFF2-40B4-BE49-F238E27FC236}">
                <a16:creationId xmlns:a16="http://schemas.microsoft.com/office/drawing/2014/main" id="{E98A9682-D30A-6582-F5C3-BB9A6B1A1C01}"/>
              </a:ext>
            </a:extLst>
          </p:cNvPr>
          <p:cNvSpPr txBox="1">
            <a:spLocks/>
          </p:cNvSpPr>
          <p:nvPr/>
        </p:nvSpPr>
        <p:spPr>
          <a:xfrm>
            <a:off x="141519" y="177318"/>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El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Roscón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de Reyes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[2]</a:t>
            </a:r>
          </a:p>
        </p:txBody>
      </p:sp>
    </p:spTree>
    <p:extLst>
      <p:ext uri="{BB962C8B-B14F-4D97-AF65-F5344CB8AC3E}">
        <p14:creationId xmlns:p14="http://schemas.microsoft.com/office/powerpoint/2010/main" val="1767909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4"/>
                                        </p:tgtEl>
                                      </p:cBhvr>
                                    </p:animEffect>
                                    <p:set>
                                      <p:cBhvr>
                                        <p:cTn id="7"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8" restart="whenNotActive" fill="hold" evtFilter="cancelBubble" nodeType="interactiveSeq">
                <p:stCondLst>
                  <p:cond evt="onClick" delay="0">
                    <p:tgtEl>
                      <p:spTgt spid="8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85"/>
                                        </p:tgtEl>
                                      </p:cBhvr>
                                    </p:animEffect>
                                    <p:set>
                                      <p:cBhvr>
                                        <p:cTn id="13"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4" restart="whenNotActive" fill="hold" evtFilter="cancelBubble" nodeType="interactiveSeq">
                <p:stCondLst>
                  <p:cond evt="onClick" delay="0">
                    <p:tgtEl>
                      <p:spTgt spid="8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6"/>
                                        </p:tgtEl>
                                      </p:cBhvr>
                                    </p:animEffect>
                                    <p:set>
                                      <p:cBhvr>
                                        <p:cTn id="19"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0" restart="whenNotActive" fill="hold" evtFilter="cancelBubble" nodeType="interactiveSeq">
                <p:stCondLst>
                  <p:cond evt="onClick" delay="0">
                    <p:tgtEl>
                      <p:spTgt spid="8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7"/>
                                        </p:tgtEl>
                                      </p:cBhvr>
                                    </p:animEffect>
                                    <p:set>
                                      <p:cBhvr>
                                        <p:cTn id="25"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6" restart="whenNotActive" fill="hold" evtFilter="cancelBubble" nodeType="interactiveSeq">
                <p:stCondLst>
                  <p:cond evt="onClick" delay="0">
                    <p:tgtEl>
                      <p:spTgt spid="8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88"/>
                                        </p:tgtEl>
                                      </p:cBhvr>
                                    </p:animEffect>
                                    <p:set>
                                      <p:cBhvr>
                                        <p:cTn id="3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32" restart="whenNotActive" fill="hold" evtFilter="cancelBubble" nodeType="interactiveSeq">
                <p:stCondLst>
                  <p:cond evt="onClick" delay="0">
                    <p:tgtEl>
                      <p:spTgt spid="8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9"/>
                                        </p:tgtEl>
                                      </p:cBhvr>
                                    </p:animEffect>
                                    <p:set>
                                      <p:cBhvr>
                                        <p:cTn id="37"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8" restart="whenNotActive" fill="hold" evtFilter="cancelBubble" nodeType="interactiveSeq">
                <p:stCondLst>
                  <p:cond evt="onClick" delay="0">
                    <p:tgtEl>
                      <p:spTgt spid="9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0"/>
                                        </p:tgtEl>
                                      </p:cBhvr>
                                    </p:animEffect>
                                    <p:set>
                                      <p:cBhvr>
                                        <p:cTn id="43"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44" restart="whenNotActive" fill="hold" evtFilter="cancelBubble" nodeType="interactiveSeq">
                <p:stCondLst>
                  <p:cond evt="onClick" delay="0">
                    <p:tgtEl>
                      <p:spTgt spid="9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1"/>
                                        </p:tgtEl>
                                      </p:cBhvr>
                                    </p:animEffect>
                                    <p:set>
                                      <p:cBhvr>
                                        <p:cTn id="49"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50" restart="whenNotActive" fill="hold" evtFilter="cancelBubble" nodeType="interactiveSeq">
                <p:stCondLst>
                  <p:cond evt="onClick" delay="0">
                    <p:tgtEl>
                      <p:spTgt spid="9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92"/>
                                        </p:tgtEl>
                                      </p:cBhvr>
                                    </p:animEffect>
                                    <p:set>
                                      <p:cBhvr>
                                        <p:cTn id="55"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56" restart="whenNotActive" fill="hold" evtFilter="cancelBubble" nodeType="interactiveSeq">
                <p:stCondLst>
                  <p:cond evt="onClick" delay="0">
                    <p:tgtEl>
                      <p:spTgt spid="9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93"/>
                                        </p:tgtEl>
                                      </p:cBhvr>
                                    </p:animEffect>
                                    <p:set>
                                      <p:cBhvr>
                                        <p:cTn id="6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62" restart="whenNotActive" fill="hold" evtFilter="cancelBubble" nodeType="interactiveSeq">
                <p:stCondLst>
                  <p:cond evt="onClick" delay="0">
                    <p:tgtEl>
                      <p:spTgt spid="9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94"/>
                                        </p:tgtEl>
                                      </p:cBhvr>
                                    </p:animEffect>
                                    <p:set>
                                      <p:cBhvr>
                                        <p:cTn id="67"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68" restart="whenNotActive" fill="hold" evtFilter="cancelBubble" nodeType="interactiveSeq">
                <p:stCondLst>
                  <p:cond evt="onClick" delay="0">
                    <p:tgtEl>
                      <p:spTgt spid="9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95"/>
                                        </p:tgtEl>
                                      </p:cBhvr>
                                    </p:animEffect>
                                    <p:set>
                                      <p:cBhvr>
                                        <p:cTn id="73"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74" restart="whenNotActive" fill="hold" evtFilter="cancelBubble" nodeType="interactiveSeq">
                <p:stCondLst>
                  <p:cond evt="onClick" delay="0">
                    <p:tgtEl>
                      <p:spTgt spid="9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96"/>
                                        </p:tgtEl>
                                      </p:cBhvr>
                                    </p:animEffect>
                                    <p:set>
                                      <p:cBhvr>
                                        <p:cTn id="79"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80" restart="whenNotActive" fill="hold" evtFilter="cancelBubble" nodeType="interactiveSeq">
                <p:stCondLst>
                  <p:cond evt="onClick" delay="0">
                    <p:tgtEl>
                      <p:spTgt spid="9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97"/>
                                        </p:tgtEl>
                                      </p:cBhvr>
                                    </p:animEffect>
                                    <p:set>
                                      <p:cBhvr>
                                        <p:cTn id="85"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86" restart="whenNotActive" fill="hold" evtFilter="cancelBubble" nodeType="interactiveSeq">
                <p:stCondLst>
                  <p:cond evt="onClick" delay="0">
                    <p:tgtEl>
                      <p:spTgt spid="9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92" restart="whenNotActive" fill="hold" evtFilter="cancelBubble" nodeType="interactiveSeq">
                <p:stCondLst>
                  <p:cond evt="onClick" delay="0">
                    <p:tgtEl>
                      <p:spTgt spid="10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03"/>
                                        </p:tgtEl>
                                      </p:cBhvr>
                                    </p:animEffect>
                                    <p:set>
                                      <p:cBhvr>
                                        <p:cTn id="97"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4891801"/>
            <a:ext cx="4350984" cy="138495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Phonics</a:t>
            </a:r>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Christmas: The Three Wise Men</a:t>
            </a:r>
            <a:endParaRPr lang="en-GB" sz="2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sz="4000" b="1" dirty="0">
                <a:solidFill>
                  <a:schemeClr val="bg1"/>
                </a:solidFill>
                <a:latin typeface="Century Gothic" panose="020B0502020202020204" pitchFamily="34" charset="0"/>
              </a:rPr>
              <a:t>Describing me and others</a:t>
            </a:r>
            <a:endParaRPr lang="en-GB" sz="4000" dirty="0">
              <a:solidFill>
                <a:schemeClr val="bg1"/>
              </a:solidFill>
            </a:endParaRPr>
          </a:p>
        </p:txBody>
      </p:sp>
      <p:pic>
        <p:nvPicPr>
          <p:cNvPr id="3" name="Picture 2">
            <a:extLst>
              <a:ext uri="{FF2B5EF4-FFF2-40B4-BE49-F238E27FC236}">
                <a16:creationId xmlns:a16="http://schemas.microsoft.com/office/drawing/2014/main" id="{E4453319-B27F-45E2-99F7-9A55DA0ECE65}"/>
              </a:ext>
            </a:extLst>
          </p:cNvPr>
          <p:cNvPicPr>
            <a:picLocks noChangeAspect="1"/>
          </p:cNvPicPr>
          <p:nvPr/>
        </p:nvPicPr>
        <p:blipFill>
          <a:blip r:embed="rId4"/>
          <a:stretch>
            <a:fillRect/>
          </a:stretch>
        </p:blipFill>
        <p:spPr>
          <a:xfrm>
            <a:off x="9499425" y="3910070"/>
            <a:ext cx="2775805" cy="3116372"/>
          </a:xfrm>
          <a:prstGeom prst="rect">
            <a:avLst/>
          </a:prstGeom>
        </p:spPr>
      </p:pic>
      <p:sp>
        <p:nvSpPr>
          <p:cNvPr id="8" name="TextBox 7">
            <a:extLst>
              <a:ext uri="{FF2B5EF4-FFF2-40B4-BE49-F238E27FC236}">
                <a16:creationId xmlns:a16="http://schemas.microsoft.com/office/drawing/2014/main" id="{C12999CA-DCC9-4F54-A2DE-E5C46DE1BC8B}"/>
              </a:ext>
            </a:extLst>
          </p:cNvPr>
          <p:cNvSpPr txBox="1"/>
          <p:nvPr/>
        </p:nvSpPr>
        <p:spPr>
          <a:xfrm>
            <a:off x="4350984" y="6427736"/>
            <a:ext cx="331893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Term 1 Week 14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2CC693D-A543-450E-A4B5-DC9923044F3C}"/>
              </a:ext>
            </a:extLst>
          </p:cNvPr>
          <p:cNvGraphicFramePr>
            <a:graphicFrameLocks noGrp="1"/>
          </p:cNvGraphicFramePr>
          <p:nvPr>
            <p:extLst>
              <p:ext uri="{D42A27DB-BD31-4B8C-83A1-F6EECF244321}">
                <p14:modId xmlns:p14="http://schemas.microsoft.com/office/powerpoint/2010/main" val="824795196"/>
              </p:ext>
            </p:extLst>
          </p:nvPr>
        </p:nvGraphicFramePr>
        <p:xfrm>
          <a:off x="313824" y="225365"/>
          <a:ext cx="11295789" cy="5569103"/>
        </p:xfrm>
        <a:graphic>
          <a:graphicData uri="http://schemas.openxmlformats.org/drawingml/2006/table">
            <a:tbl>
              <a:tblPr firstRow="1" bandRow="1">
                <a:tableStyleId>{5940675A-B579-460E-94D1-54222C63F5DA}</a:tableStyleId>
              </a:tblPr>
              <a:tblGrid>
                <a:gridCol w="1509817">
                  <a:extLst>
                    <a:ext uri="{9D8B030D-6E8A-4147-A177-3AD203B41FA5}">
                      <a16:colId xmlns:a16="http://schemas.microsoft.com/office/drawing/2014/main" val="20000"/>
                    </a:ext>
                  </a:extLst>
                </a:gridCol>
                <a:gridCol w="1314128">
                  <a:extLst>
                    <a:ext uri="{9D8B030D-6E8A-4147-A177-3AD203B41FA5}">
                      <a16:colId xmlns:a16="http://schemas.microsoft.com/office/drawing/2014/main" val="20001"/>
                    </a:ext>
                  </a:extLst>
                </a:gridCol>
                <a:gridCol w="1411974">
                  <a:extLst>
                    <a:ext uri="{9D8B030D-6E8A-4147-A177-3AD203B41FA5}">
                      <a16:colId xmlns:a16="http://schemas.microsoft.com/office/drawing/2014/main" val="20002"/>
                    </a:ext>
                  </a:extLst>
                </a:gridCol>
                <a:gridCol w="1411974">
                  <a:extLst>
                    <a:ext uri="{9D8B030D-6E8A-4147-A177-3AD203B41FA5}">
                      <a16:colId xmlns:a16="http://schemas.microsoft.com/office/drawing/2014/main" val="20003"/>
                    </a:ext>
                  </a:extLst>
                </a:gridCol>
                <a:gridCol w="1411974">
                  <a:extLst>
                    <a:ext uri="{9D8B030D-6E8A-4147-A177-3AD203B41FA5}">
                      <a16:colId xmlns:a16="http://schemas.microsoft.com/office/drawing/2014/main" val="3556192954"/>
                    </a:ext>
                  </a:extLst>
                </a:gridCol>
                <a:gridCol w="1509052">
                  <a:extLst>
                    <a:ext uri="{9D8B030D-6E8A-4147-A177-3AD203B41FA5}">
                      <a16:colId xmlns:a16="http://schemas.microsoft.com/office/drawing/2014/main" val="772924823"/>
                    </a:ext>
                  </a:extLst>
                </a:gridCol>
                <a:gridCol w="1314896">
                  <a:extLst>
                    <a:ext uri="{9D8B030D-6E8A-4147-A177-3AD203B41FA5}">
                      <a16:colId xmlns:a16="http://schemas.microsoft.com/office/drawing/2014/main" val="2125786824"/>
                    </a:ext>
                  </a:extLst>
                </a:gridCol>
                <a:gridCol w="1411974">
                  <a:extLst>
                    <a:ext uri="{9D8B030D-6E8A-4147-A177-3AD203B41FA5}">
                      <a16:colId xmlns:a16="http://schemas.microsoft.com/office/drawing/2014/main" val="1953387137"/>
                    </a:ext>
                  </a:extLst>
                </a:gridCol>
              </a:tblGrid>
              <a:tr h="398263">
                <a:tc gridSpan="2">
                  <a:txBody>
                    <a:bodyPr/>
                    <a:lstStyle/>
                    <a:p>
                      <a:pPr algn="ctr"/>
                      <a:r>
                        <a:rPr lang="en-GB" sz="1800" b="1" dirty="0">
                          <a:solidFill>
                            <a:srgbClr val="002060"/>
                          </a:solidFill>
                          <a:latin typeface="Century Gothic" panose="020B0502020202020204" pitchFamily="34" charset="0"/>
                        </a:rPr>
                        <a:t>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800" b="1" dirty="0">
                          <a:solidFill>
                            <a:srgbClr val="002060"/>
                          </a:solidFill>
                          <a:latin typeface="Century Gothic" panose="020B0502020202020204" pitchFamily="34" charset="0"/>
                        </a:rPr>
                        <a:t>b</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800" b="1" dirty="0">
                          <a:solidFill>
                            <a:srgbClr val="002060"/>
                          </a:solidFill>
                          <a:latin typeface="Century Gothic" panose="020B0502020202020204" pitchFamily="34" charset="0"/>
                        </a:rPr>
                        <a:t>c</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800" b="1" dirty="0">
                          <a:solidFill>
                            <a:srgbClr val="002060"/>
                          </a:solidFill>
                          <a:latin typeface="Century Gothic" panose="020B0502020202020204" pitchFamily="34" charset="0"/>
                        </a:rPr>
                        <a:t>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35124140"/>
                  </a:ext>
                </a:extLst>
              </a:tr>
              <a:tr h="412692">
                <a:tc>
                  <a:txBody>
                    <a:bodyPr/>
                    <a:lstStyle/>
                    <a:p>
                      <a:pPr algn="ctr"/>
                      <a:r>
                        <a:rPr lang="en-GB" sz="18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Spanish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Spanish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Spanish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Spanish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59534">
                <a:tc>
                  <a:txBody>
                    <a:bodyPr/>
                    <a:lstStyle/>
                    <a:p>
                      <a:pPr algn="ctr"/>
                      <a:r>
                        <a:rPr lang="en-GB" sz="1800" dirty="0">
                          <a:solidFill>
                            <a:srgbClr val="002060"/>
                          </a:solidFill>
                          <a:latin typeface="Century Gothic" panose="020B0502020202020204" pitchFamily="34" charset="0"/>
                        </a:rPr>
                        <a:t>a pen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bolígrafo</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(male) friend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amigo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a:t>
                      </a:r>
                      <a:r>
                        <a:rPr lang="en-GB" sz="1800" b="0" dirty="0">
                          <a:solidFill>
                            <a:srgbClr val="002060"/>
                          </a:solidFill>
                          <a:latin typeface="Century Gothic" panose="020B0502020202020204" pitchFamily="34" charset="0"/>
                        </a:rPr>
                        <a:t>bottle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botella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relative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familiar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643348">
                <a:tc>
                  <a:txBody>
                    <a:bodyPr/>
                    <a:lstStyle/>
                    <a:p>
                      <a:pPr algn="ctr"/>
                      <a:r>
                        <a:rPr lang="en-GB" sz="1800" dirty="0">
                          <a:solidFill>
                            <a:srgbClr val="002060"/>
                          </a:solidFill>
                          <a:latin typeface="Century Gothic" panose="020B0502020202020204" pitchFamily="34" charset="0"/>
                        </a:rPr>
                        <a:t>a camera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cámara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(female) friend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amiga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pencil case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estuche</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balloon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globo</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827162">
                <a:tc>
                  <a:txBody>
                    <a:bodyPr/>
                    <a:lstStyle/>
                    <a:p>
                      <a:pPr algn="ctr"/>
                      <a:r>
                        <a:rPr lang="en-GB" sz="1800" dirty="0">
                          <a:solidFill>
                            <a:srgbClr val="002060"/>
                          </a:solidFill>
                          <a:latin typeface="Century Gothic" panose="020B0502020202020204" pitchFamily="34" charset="0"/>
                        </a:rPr>
                        <a:t>an exercise book</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cuaderno</a:t>
                      </a:r>
                      <a:endParaRPr lang="en-GB" sz="1800" dirty="0">
                        <a:solidFill>
                          <a:srgbClr val="002060"/>
                        </a:solidFill>
                        <a:latin typeface="Century Gothic" panose="020B0502020202020204" pitchFamily="34" charset="0"/>
                      </a:endParaRPr>
                    </a:p>
                    <a:p>
                      <a:pPr algn="ct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bicycle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bicicleta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book</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libro</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chair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silla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59534">
                <a:tc>
                  <a:txBody>
                    <a:bodyPr/>
                    <a:lstStyle/>
                    <a:p>
                      <a:pPr algn="ctr"/>
                      <a:r>
                        <a:rPr lang="en-GB" sz="1800" dirty="0">
                          <a:solidFill>
                            <a:srgbClr val="002060"/>
                          </a:solidFill>
                          <a:latin typeface="Century Gothic" panose="020B0502020202020204" pitchFamily="34" charset="0"/>
                        </a:rPr>
                        <a:t>a (piece of) fruit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fruta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bed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cama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question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pregunta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cake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tarta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59534">
                <a:tc>
                  <a:txBody>
                    <a:bodyPr/>
                    <a:lstStyle/>
                    <a:p>
                      <a:pPr algn="ctr"/>
                      <a:r>
                        <a:rPr lang="en-GB" sz="1800" dirty="0">
                          <a:solidFill>
                            <a:srgbClr val="002060"/>
                          </a:solidFill>
                          <a:latin typeface="Century Gothic" panose="020B0502020202020204" pitchFamily="34" charset="0"/>
                        </a:rPr>
                        <a:t>a school bag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mochila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rowSpan="3">
                  <a:txBody>
                    <a:bodyPr/>
                    <a:lstStyle/>
                    <a:p>
                      <a:pPr algn="ctr"/>
                      <a:r>
                        <a:rPr lang="en-GB" sz="1800" dirty="0">
                          <a:solidFill>
                            <a:srgbClr val="002060"/>
                          </a:solidFill>
                          <a:latin typeface="Century Gothic" panose="020B0502020202020204" pitchFamily="34" charset="0"/>
                        </a:rPr>
                        <a:t>a cat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rowSpan="3">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gato</a:t>
                      </a:r>
                      <a:endParaRPr lang="en-GB" sz="1800" dirty="0">
                        <a:solidFill>
                          <a:srgbClr val="002060"/>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an answer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respuesta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present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regalo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59534">
                <a:tc>
                  <a:txBody>
                    <a:bodyPr/>
                    <a:lstStyle/>
                    <a:p>
                      <a:pPr algn="ctr"/>
                      <a:r>
                        <a:rPr lang="en-GB" sz="1800" dirty="0">
                          <a:solidFill>
                            <a:srgbClr val="002060"/>
                          </a:solidFill>
                          <a:latin typeface="Century Gothic" panose="020B0502020202020204" pitchFamily="34" charset="0"/>
                        </a:rPr>
                        <a:t>a ball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pelota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vMerge="1">
                  <a:txBody>
                    <a:bodyPr/>
                    <a:lstStyle/>
                    <a:p>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vMerge="1">
                  <a:txBody>
                    <a:bodyPr/>
                    <a:lstStyle/>
                    <a:p>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rowSpan="2">
                  <a:txBody>
                    <a:bodyPr/>
                    <a:lstStyle/>
                    <a:p>
                      <a:pPr algn="ctr"/>
                      <a:r>
                        <a:rPr lang="en-GB" sz="1800" dirty="0">
                          <a:solidFill>
                            <a:srgbClr val="002060"/>
                          </a:solidFill>
                          <a:latin typeface="Century Gothic" panose="020B0502020202020204" pitchFamily="34" charset="0"/>
                        </a:rPr>
                        <a:t>a pencil sharpener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rowSpan="2">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sacapuntas</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flower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flor</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577770">
                <a:tc>
                  <a:txBody>
                    <a:bodyPr/>
                    <a:lstStyle/>
                    <a:p>
                      <a:pPr algn="ctr"/>
                      <a:r>
                        <a:rPr lang="en-GB" sz="1800" dirty="0">
                          <a:solidFill>
                            <a:srgbClr val="002060"/>
                          </a:solidFill>
                          <a:latin typeface="Century Gothic" panose="020B0502020202020204" pitchFamily="34" charset="0"/>
                        </a:rPr>
                        <a:t>a telephone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teléfono</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vMerge="1">
                  <a:txBody>
                    <a:bodyPr/>
                    <a:lstStyle/>
                    <a:p>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vMerge="1">
                  <a:txBody>
                    <a:bodyPr/>
                    <a:lstStyle/>
                    <a:p>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vMerge="1">
                  <a:txBody>
                    <a:bodyPr/>
                    <a:lstStyle/>
                    <a:p>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vMerge="1">
                  <a:txBody>
                    <a:bodyPr/>
                    <a:lstStyle/>
                    <a:p>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song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canción</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83383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chemeClr val="accent1">
              <a:lumMod val="40000"/>
              <a:lumOff val="60000"/>
            </a:schemeClr>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42" name="Rectangle 41">
            <a:extLst>
              <a:ext uri="{FF2B5EF4-FFF2-40B4-BE49-F238E27FC236}">
                <a16:creationId xmlns:a16="http://schemas.microsoft.com/office/drawing/2014/main" id="{477B3EF8-B8D5-48BF-94C2-33F79054B8F4}"/>
              </a:ext>
            </a:extLst>
          </p:cNvPr>
          <p:cNvSpPr/>
          <p:nvPr/>
        </p:nvSpPr>
        <p:spPr>
          <a:xfrm>
            <a:off x="0" y="79425"/>
            <a:ext cx="5534828" cy="523220"/>
          </a:xfrm>
          <a:prstGeom prst="rect">
            <a:avLst/>
          </a:prstGeom>
        </p:spPr>
        <p:txBody>
          <a:bodyPr wrap="square">
            <a:spAutoFit/>
          </a:bodyPr>
          <a:lstStyle/>
          <a:p>
            <a:r>
              <a:rPr lang="en-GB" sz="2800" b="1" dirty="0">
                <a:solidFill>
                  <a:srgbClr val="4472C4">
                    <a:lumMod val="50000"/>
                  </a:srgbClr>
                </a:solidFill>
                <a:latin typeface="Century Gothic" panose="020B0502020202020204" pitchFamily="34" charset="0"/>
              </a:rPr>
              <a:t>¡</a:t>
            </a:r>
            <a:r>
              <a:rPr lang="en-GB" sz="2800" b="1" dirty="0" err="1">
                <a:solidFill>
                  <a:srgbClr val="4472C4">
                    <a:lumMod val="50000"/>
                  </a:srgbClr>
                </a:solidFill>
                <a:latin typeface="Century Gothic" panose="020B0502020202020204" pitchFamily="34" charset="0"/>
              </a:rPr>
              <a:t>Feliz</a:t>
            </a:r>
            <a:r>
              <a:rPr lang="en-GB" sz="2800" b="1" dirty="0">
                <a:solidFill>
                  <a:srgbClr val="4472C4">
                    <a:lumMod val="50000"/>
                  </a:srgbClr>
                </a:solidFill>
                <a:latin typeface="Century Gothic" panose="020B0502020202020204" pitchFamily="34" charset="0"/>
              </a:rPr>
              <a:t> Navidad!</a:t>
            </a:r>
          </a:p>
        </p:txBody>
      </p:sp>
      <p:pic>
        <p:nvPicPr>
          <p:cNvPr id="43" name="Picture 42">
            <a:extLst>
              <a:ext uri="{FF2B5EF4-FFF2-40B4-BE49-F238E27FC236}">
                <a16:creationId xmlns:a16="http://schemas.microsoft.com/office/drawing/2014/main" id="{BE7E5E07-BA25-44A0-83DE-B8FDFE229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7436" y="49584"/>
            <a:ext cx="1288325" cy="1488016"/>
          </a:xfrm>
          <a:prstGeom prst="rect">
            <a:avLst/>
          </a:prstGeom>
        </p:spPr>
      </p:pic>
      <p:graphicFrame>
        <p:nvGraphicFramePr>
          <p:cNvPr id="44" name="Table 43">
            <a:extLst>
              <a:ext uri="{FF2B5EF4-FFF2-40B4-BE49-F238E27FC236}">
                <a16:creationId xmlns:a16="http://schemas.microsoft.com/office/drawing/2014/main" id="{C7040A6B-A771-468A-A689-4C1A47304ACD}"/>
              </a:ext>
            </a:extLst>
          </p:cNvPr>
          <p:cNvGraphicFramePr>
            <a:graphicFrameLocks noGrp="1"/>
          </p:cNvGraphicFramePr>
          <p:nvPr>
            <p:extLst>
              <p:ext uri="{D42A27DB-BD31-4B8C-83A1-F6EECF244321}">
                <p14:modId xmlns:p14="http://schemas.microsoft.com/office/powerpoint/2010/main" val="2895964932"/>
              </p:ext>
            </p:extLst>
          </p:nvPr>
        </p:nvGraphicFramePr>
        <p:xfrm>
          <a:off x="2882422" y="1060326"/>
          <a:ext cx="2053470" cy="5204394"/>
        </p:xfrm>
        <a:graphic>
          <a:graphicData uri="http://schemas.openxmlformats.org/drawingml/2006/table">
            <a:tbl>
              <a:tblPr firstRow="1" firstCol="1" bandRow="1"/>
              <a:tblGrid>
                <a:gridCol w="448274">
                  <a:extLst>
                    <a:ext uri="{9D8B030D-6E8A-4147-A177-3AD203B41FA5}">
                      <a16:colId xmlns:a16="http://schemas.microsoft.com/office/drawing/2014/main" val="20000"/>
                    </a:ext>
                  </a:extLst>
                </a:gridCol>
                <a:gridCol w="1605196">
                  <a:extLst>
                    <a:ext uri="{9D8B030D-6E8A-4147-A177-3AD203B41FA5}">
                      <a16:colId xmlns:a16="http://schemas.microsoft.com/office/drawing/2014/main" val="20001"/>
                    </a:ext>
                  </a:extLst>
                </a:gridCol>
              </a:tblGrid>
              <a:tr h="44018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rPr>
                        <a:t> </a:t>
                      </a:r>
                      <a:r>
                        <a:rPr lang="en-GB" sz="2000" b="1" dirty="0">
                          <a:solidFill>
                            <a:srgbClr val="002060"/>
                          </a:solidFill>
                          <a:effectLst/>
                          <a:latin typeface="Century Gothic" panose="020B0502020202020204" pitchFamily="34" charset="0"/>
                        </a:rPr>
                        <a:t>Names</a:t>
                      </a:r>
                      <a:endParaRPr lang="en-GB"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1</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mada</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2</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nzo</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3</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ncha</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4</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ntia</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5</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rina</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6</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ara</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7</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riol</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8</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__ ta</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9</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ma </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10</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sar</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45" name="TextBox 44">
            <a:extLst>
              <a:ext uri="{FF2B5EF4-FFF2-40B4-BE49-F238E27FC236}">
                <a16:creationId xmlns:a16="http://schemas.microsoft.com/office/drawing/2014/main" id="{AB94D9B7-DF08-46F2-8D51-4584CE636EB7}"/>
              </a:ext>
            </a:extLst>
          </p:cNvPr>
          <p:cNvSpPr txBox="1"/>
          <p:nvPr/>
        </p:nvSpPr>
        <p:spPr>
          <a:xfrm>
            <a:off x="7237947" y="5856337"/>
            <a:ext cx="1504060" cy="707886"/>
          </a:xfrm>
          <a:prstGeom prst="rect">
            <a:avLst/>
          </a:prstGeom>
          <a:noFill/>
        </p:spPr>
        <p:txBody>
          <a:bodyPr wrap="square" rtlCol="0">
            <a:spAutoFit/>
          </a:bodyPr>
          <a:lstStyle/>
          <a:p>
            <a:pPr algn="ctr"/>
            <a:r>
              <a:rPr lang="en-GB" sz="2000" dirty="0">
                <a:solidFill>
                  <a:srgbClr val="4472C4">
                    <a:lumMod val="50000"/>
                  </a:srgbClr>
                </a:solidFill>
                <a:latin typeface="Century Gothic" panose="020B0502020202020204" pitchFamily="34" charset="0"/>
              </a:rPr>
              <a:t>una </a:t>
            </a:r>
            <a:r>
              <a:rPr lang="en-GB" sz="2000" dirty="0" err="1">
                <a:solidFill>
                  <a:srgbClr val="4472C4">
                    <a:lumMod val="50000"/>
                  </a:srgbClr>
                </a:solidFill>
                <a:latin typeface="Century Gothic" panose="020B0502020202020204" pitchFamily="34" charset="0"/>
              </a:rPr>
              <a:t>cometa</a:t>
            </a:r>
            <a:endParaRPr lang="en-GB" sz="2000" dirty="0">
              <a:solidFill>
                <a:srgbClr val="4472C4">
                  <a:lumMod val="50000"/>
                </a:srgbClr>
              </a:solidFill>
              <a:latin typeface="Century Gothic" panose="020B0502020202020204" pitchFamily="34" charset="0"/>
            </a:endParaRPr>
          </a:p>
        </p:txBody>
      </p:sp>
      <p:sp>
        <p:nvSpPr>
          <p:cNvPr id="46" name="TextBox 45">
            <a:extLst>
              <a:ext uri="{FF2B5EF4-FFF2-40B4-BE49-F238E27FC236}">
                <a16:creationId xmlns:a16="http://schemas.microsoft.com/office/drawing/2014/main" id="{E6A141F3-F183-49D7-8D55-538A8C9CCEA6}"/>
              </a:ext>
            </a:extLst>
          </p:cNvPr>
          <p:cNvSpPr txBox="1"/>
          <p:nvPr/>
        </p:nvSpPr>
        <p:spPr>
          <a:xfrm>
            <a:off x="7030604" y="1206074"/>
            <a:ext cx="1504060" cy="400110"/>
          </a:xfrm>
          <a:prstGeom prst="rect">
            <a:avLst/>
          </a:prstGeom>
          <a:noFill/>
        </p:spPr>
        <p:txBody>
          <a:bodyPr wrap="square" rtlCol="0">
            <a:spAutoFit/>
          </a:bodyPr>
          <a:lstStyle/>
          <a:p>
            <a:pPr algn="ctr"/>
            <a:r>
              <a:rPr lang="en-GB" sz="2000" dirty="0">
                <a:solidFill>
                  <a:srgbClr val="4472C4">
                    <a:lumMod val="50000"/>
                  </a:srgbClr>
                </a:solidFill>
                <a:latin typeface="Century Gothic" panose="020B0502020202020204" pitchFamily="34" charset="0"/>
              </a:rPr>
              <a:t>un </a:t>
            </a:r>
            <a:r>
              <a:rPr lang="en-GB" sz="2000" dirty="0" err="1">
                <a:solidFill>
                  <a:srgbClr val="4472C4">
                    <a:lumMod val="50000"/>
                  </a:srgbClr>
                </a:solidFill>
                <a:latin typeface="Century Gothic" panose="020B0502020202020204" pitchFamily="34" charset="0"/>
              </a:rPr>
              <a:t>imán</a:t>
            </a:r>
            <a:endParaRPr lang="en-GB" sz="2000" dirty="0">
              <a:solidFill>
                <a:srgbClr val="4472C4">
                  <a:lumMod val="50000"/>
                </a:srgbClr>
              </a:solidFill>
              <a:latin typeface="Century Gothic" panose="020B0502020202020204" pitchFamily="34" charset="0"/>
            </a:endParaRPr>
          </a:p>
        </p:txBody>
      </p:sp>
      <p:sp>
        <p:nvSpPr>
          <p:cNvPr id="47" name="TextBox 46">
            <a:extLst>
              <a:ext uri="{FF2B5EF4-FFF2-40B4-BE49-F238E27FC236}">
                <a16:creationId xmlns:a16="http://schemas.microsoft.com/office/drawing/2014/main" id="{617F9D22-B8D0-4ED1-A094-28A617C9C05E}"/>
              </a:ext>
            </a:extLst>
          </p:cNvPr>
          <p:cNvSpPr txBox="1"/>
          <p:nvPr/>
        </p:nvSpPr>
        <p:spPr>
          <a:xfrm>
            <a:off x="5249569" y="2374459"/>
            <a:ext cx="1504060" cy="400110"/>
          </a:xfrm>
          <a:prstGeom prst="rect">
            <a:avLst/>
          </a:prstGeom>
          <a:noFill/>
        </p:spPr>
        <p:txBody>
          <a:bodyPr wrap="square" rtlCol="0">
            <a:spAutoFit/>
          </a:bodyPr>
          <a:lstStyle/>
          <a:p>
            <a:pPr algn="ctr"/>
            <a:r>
              <a:rPr lang="en-GB" sz="2000" dirty="0">
                <a:solidFill>
                  <a:srgbClr val="4472C4">
                    <a:lumMod val="50000"/>
                  </a:srgbClr>
                </a:solidFill>
                <a:latin typeface="Century Gothic" panose="020B0502020202020204" pitchFamily="34" charset="0"/>
              </a:rPr>
              <a:t>un </a:t>
            </a:r>
            <a:r>
              <a:rPr lang="en-GB" sz="2000" dirty="0" err="1">
                <a:solidFill>
                  <a:srgbClr val="4472C4">
                    <a:lumMod val="50000"/>
                  </a:srgbClr>
                </a:solidFill>
                <a:latin typeface="Century Gothic" panose="020B0502020202020204" pitchFamily="34" charset="0"/>
              </a:rPr>
              <a:t>cisne</a:t>
            </a:r>
            <a:endParaRPr lang="en-GB" sz="2000" dirty="0">
              <a:solidFill>
                <a:srgbClr val="4472C4">
                  <a:lumMod val="50000"/>
                </a:srgbClr>
              </a:solidFill>
              <a:latin typeface="Century Gothic" panose="020B0502020202020204" pitchFamily="34" charset="0"/>
            </a:endParaRPr>
          </a:p>
        </p:txBody>
      </p:sp>
      <p:sp>
        <p:nvSpPr>
          <p:cNvPr id="48" name="TextBox 47">
            <a:extLst>
              <a:ext uri="{FF2B5EF4-FFF2-40B4-BE49-F238E27FC236}">
                <a16:creationId xmlns:a16="http://schemas.microsoft.com/office/drawing/2014/main" id="{0A96CAAD-8964-4FC3-ADD4-FF76DD1286E2}"/>
              </a:ext>
            </a:extLst>
          </p:cNvPr>
          <p:cNvSpPr txBox="1"/>
          <p:nvPr/>
        </p:nvSpPr>
        <p:spPr>
          <a:xfrm>
            <a:off x="6984196" y="2334408"/>
            <a:ext cx="1504060" cy="400110"/>
          </a:xfrm>
          <a:prstGeom prst="rect">
            <a:avLst/>
          </a:prstGeom>
          <a:noFill/>
        </p:spPr>
        <p:txBody>
          <a:bodyPr wrap="square" rtlCol="0">
            <a:spAutoFit/>
          </a:bodyPr>
          <a:lstStyle/>
          <a:p>
            <a:pPr algn="ctr"/>
            <a:r>
              <a:rPr lang="en-GB" sz="2000" dirty="0">
                <a:solidFill>
                  <a:srgbClr val="4472C4">
                    <a:lumMod val="50000"/>
                  </a:srgbClr>
                </a:solidFill>
                <a:latin typeface="Century Gothic" panose="020B0502020202020204" pitchFamily="34" charset="0"/>
              </a:rPr>
              <a:t>un </a:t>
            </a:r>
            <a:r>
              <a:rPr lang="en-GB" sz="2000" dirty="0" err="1">
                <a:solidFill>
                  <a:srgbClr val="4472C4">
                    <a:lumMod val="50000"/>
                  </a:srgbClr>
                </a:solidFill>
                <a:latin typeface="Century Gothic" panose="020B0502020202020204" pitchFamily="34" charset="0"/>
              </a:rPr>
              <a:t>zafiro</a:t>
            </a:r>
            <a:endParaRPr lang="en-GB" sz="2000" dirty="0">
              <a:solidFill>
                <a:srgbClr val="4472C4">
                  <a:lumMod val="50000"/>
                </a:srgbClr>
              </a:solidFill>
              <a:latin typeface="Century Gothic" panose="020B0502020202020204" pitchFamily="34" charset="0"/>
            </a:endParaRPr>
          </a:p>
        </p:txBody>
      </p:sp>
      <p:sp>
        <p:nvSpPr>
          <p:cNvPr id="49" name="TextBox 48">
            <a:extLst>
              <a:ext uri="{FF2B5EF4-FFF2-40B4-BE49-F238E27FC236}">
                <a16:creationId xmlns:a16="http://schemas.microsoft.com/office/drawing/2014/main" id="{4E419EE5-89C7-4CD1-BF37-83E502297690}"/>
              </a:ext>
            </a:extLst>
          </p:cNvPr>
          <p:cNvSpPr txBox="1"/>
          <p:nvPr/>
        </p:nvSpPr>
        <p:spPr>
          <a:xfrm>
            <a:off x="5316445" y="3662523"/>
            <a:ext cx="1871786" cy="400110"/>
          </a:xfrm>
          <a:prstGeom prst="rect">
            <a:avLst/>
          </a:prstGeom>
          <a:noFill/>
        </p:spPr>
        <p:txBody>
          <a:bodyPr wrap="square" rtlCol="0">
            <a:spAutoFit/>
          </a:bodyPr>
          <a:lstStyle/>
          <a:p>
            <a:pPr algn="ctr"/>
            <a:r>
              <a:rPr lang="en-GB" sz="2000" dirty="0">
                <a:solidFill>
                  <a:srgbClr val="4472C4">
                    <a:lumMod val="50000"/>
                  </a:srgbClr>
                </a:solidFill>
                <a:latin typeface="Century Gothic" panose="020B0502020202020204" pitchFamily="34" charset="0"/>
              </a:rPr>
              <a:t>un </a:t>
            </a:r>
            <a:r>
              <a:rPr lang="en-GB" sz="2000" dirty="0" err="1">
                <a:solidFill>
                  <a:srgbClr val="4472C4">
                    <a:lumMod val="50000"/>
                  </a:srgbClr>
                </a:solidFill>
                <a:latin typeface="Century Gothic" panose="020B0502020202020204" pitchFamily="34" charset="0"/>
              </a:rPr>
              <a:t>unicornio</a:t>
            </a:r>
            <a:endParaRPr lang="en-GB" sz="2000" dirty="0">
              <a:solidFill>
                <a:srgbClr val="4472C4">
                  <a:lumMod val="50000"/>
                </a:srgbClr>
              </a:solidFill>
              <a:latin typeface="Century Gothic" panose="020B0502020202020204" pitchFamily="34" charset="0"/>
            </a:endParaRPr>
          </a:p>
        </p:txBody>
      </p:sp>
      <p:sp>
        <p:nvSpPr>
          <p:cNvPr id="50" name="TextBox 49">
            <a:extLst>
              <a:ext uri="{FF2B5EF4-FFF2-40B4-BE49-F238E27FC236}">
                <a16:creationId xmlns:a16="http://schemas.microsoft.com/office/drawing/2014/main" id="{306AAC0D-1987-40D5-BE61-AF1470CD9A94}"/>
              </a:ext>
            </a:extLst>
          </p:cNvPr>
          <p:cNvSpPr txBox="1"/>
          <p:nvPr/>
        </p:nvSpPr>
        <p:spPr>
          <a:xfrm>
            <a:off x="7100527" y="3622472"/>
            <a:ext cx="1504060" cy="400110"/>
          </a:xfrm>
          <a:prstGeom prst="rect">
            <a:avLst/>
          </a:prstGeom>
          <a:noFill/>
        </p:spPr>
        <p:txBody>
          <a:bodyPr wrap="square" rtlCol="0">
            <a:spAutoFit/>
          </a:bodyPr>
          <a:lstStyle/>
          <a:p>
            <a:pPr algn="ctr"/>
            <a:r>
              <a:rPr lang="en-GB" sz="2000" dirty="0">
                <a:solidFill>
                  <a:srgbClr val="4472C4">
                    <a:lumMod val="50000"/>
                  </a:srgbClr>
                </a:solidFill>
                <a:latin typeface="Century Gothic" panose="020B0502020202020204" pitchFamily="34" charset="0"/>
              </a:rPr>
              <a:t>un </a:t>
            </a:r>
            <a:r>
              <a:rPr lang="en-GB" sz="2000" dirty="0" err="1">
                <a:solidFill>
                  <a:srgbClr val="4472C4">
                    <a:lumMod val="50000"/>
                  </a:srgbClr>
                </a:solidFill>
                <a:latin typeface="Century Gothic" panose="020B0502020202020204" pitchFamily="34" charset="0"/>
              </a:rPr>
              <a:t>ogro</a:t>
            </a:r>
            <a:endParaRPr lang="en-GB" sz="2000" dirty="0">
              <a:solidFill>
                <a:srgbClr val="4472C4">
                  <a:lumMod val="50000"/>
                </a:srgbClr>
              </a:solidFill>
              <a:latin typeface="Century Gothic" panose="020B0502020202020204" pitchFamily="34" charset="0"/>
            </a:endParaRPr>
          </a:p>
        </p:txBody>
      </p:sp>
      <p:sp>
        <p:nvSpPr>
          <p:cNvPr id="51" name="TextBox 50">
            <a:extLst>
              <a:ext uri="{FF2B5EF4-FFF2-40B4-BE49-F238E27FC236}">
                <a16:creationId xmlns:a16="http://schemas.microsoft.com/office/drawing/2014/main" id="{6247D0FF-7D48-4B93-9EAF-BF8C55C9A343}"/>
              </a:ext>
            </a:extLst>
          </p:cNvPr>
          <p:cNvSpPr txBox="1"/>
          <p:nvPr/>
        </p:nvSpPr>
        <p:spPr>
          <a:xfrm>
            <a:off x="5347411" y="4847677"/>
            <a:ext cx="1920143" cy="400110"/>
          </a:xfrm>
          <a:prstGeom prst="rect">
            <a:avLst/>
          </a:prstGeom>
          <a:noFill/>
        </p:spPr>
        <p:txBody>
          <a:bodyPr wrap="square" rtlCol="0">
            <a:spAutoFit/>
          </a:bodyPr>
          <a:lstStyle/>
          <a:p>
            <a:pPr algn="ctr"/>
            <a:r>
              <a:rPr lang="en-GB" sz="2000" dirty="0">
                <a:solidFill>
                  <a:srgbClr val="4472C4">
                    <a:lumMod val="50000"/>
                  </a:srgbClr>
                </a:solidFill>
                <a:latin typeface="Century Gothic" panose="020B0502020202020204" pitchFamily="34" charset="0"/>
              </a:rPr>
              <a:t>un </a:t>
            </a:r>
            <a:r>
              <a:rPr lang="en-GB" sz="2000" dirty="0" err="1">
                <a:solidFill>
                  <a:srgbClr val="4472C4">
                    <a:lumMod val="50000"/>
                  </a:srgbClr>
                </a:solidFill>
                <a:latin typeface="Century Gothic" panose="020B0502020202020204" pitchFamily="34" charset="0"/>
              </a:rPr>
              <a:t>camión</a:t>
            </a:r>
            <a:endParaRPr lang="en-GB" sz="2000" dirty="0">
              <a:solidFill>
                <a:srgbClr val="4472C4">
                  <a:lumMod val="50000"/>
                </a:srgbClr>
              </a:solidFill>
              <a:latin typeface="Century Gothic" panose="020B0502020202020204" pitchFamily="34" charset="0"/>
            </a:endParaRPr>
          </a:p>
        </p:txBody>
      </p:sp>
      <p:sp>
        <p:nvSpPr>
          <p:cNvPr id="52" name="TextBox 51">
            <a:extLst>
              <a:ext uri="{FF2B5EF4-FFF2-40B4-BE49-F238E27FC236}">
                <a16:creationId xmlns:a16="http://schemas.microsoft.com/office/drawing/2014/main" id="{E157EABC-F586-4111-AFF7-193ABD66AE8A}"/>
              </a:ext>
            </a:extLst>
          </p:cNvPr>
          <p:cNvSpPr txBox="1"/>
          <p:nvPr/>
        </p:nvSpPr>
        <p:spPr>
          <a:xfrm>
            <a:off x="7162648" y="4868208"/>
            <a:ext cx="1504060" cy="400110"/>
          </a:xfrm>
          <a:prstGeom prst="rect">
            <a:avLst/>
          </a:prstGeom>
          <a:noFill/>
        </p:spPr>
        <p:txBody>
          <a:bodyPr wrap="square" rtlCol="0">
            <a:spAutoFit/>
          </a:bodyPr>
          <a:lstStyle/>
          <a:p>
            <a:pPr algn="ctr"/>
            <a:r>
              <a:rPr lang="en-GB" sz="2000" dirty="0">
                <a:solidFill>
                  <a:srgbClr val="4472C4">
                    <a:lumMod val="50000"/>
                  </a:srgbClr>
                </a:solidFill>
                <a:latin typeface="Century Gothic" panose="020B0502020202020204" pitchFamily="34" charset="0"/>
              </a:rPr>
              <a:t>un </a:t>
            </a:r>
            <a:r>
              <a:rPr lang="en-GB" sz="2000" dirty="0" err="1">
                <a:solidFill>
                  <a:srgbClr val="4472C4">
                    <a:lumMod val="50000"/>
                  </a:srgbClr>
                </a:solidFill>
                <a:latin typeface="Century Gothic" panose="020B0502020202020204" pitchFamily="34" charset="0"/>
              </a:rPr>
              <a:t>avión</a:t>
            </a:r>
            <a:endParaRPr lang="en-GB" sz="2000" dirty="0">
              <a:solidFill>
                <a:srgbClr val="4472C4">
                  <a:lumMod val="50000"/>
                </a:srgbClr>
              </a:solidFill>
              <a:latin typeface="Century Gothic" panose="020B0502020202020204" pitchFamily="34" charset="0"/>
            </a:endParaRPr>
          </a:p>
        </p:txBody>
      </p:sp>
      <p:sp>
        <p:nvSpPr>
          <p:cNvPr id="53" name="TextBox 52">
            <a:extLst>
              <a:ext uri="{FF2B5EF4-FFF2-40B4-BE49-F238E27FC236}">
                <a16:creationId xmlns:a16="http://schemas.microsoft.com/office/drawing/2014/main" id="{C8B957F9-DDE7-43C6-BF9E-82F61B730A68}"/>
              </a:ext>
            </a:extLst>
          </p:cNvPr>
          <p:cNvSpPr txBox="1"/>
          <p:nvPr/>
        </p:nvSpPr>
        <p:spPr>
          <a:xfrm>
            <a:off x="5348389" y="6176936"/>
            <a:ext cx="1504060" cy="400110"/>
          </a:xfrm>
          <a:prstGeom prst="rect">
            <a:avLst/>
          </a:prstGeom>
          <a:noFill/>
        </p:spPr>
        <p:txBody>
          <a:bodyPr wrap="square" rtlCol="0">
            <a:spAutoFit/>
          </a:bodyPr>
          <a:lstStyle/>
          <a:p>
            <a:pPr algn="ctr"/>
            <a:r>
              <a:rPr lang="en-GB" sz="2000" dirty="0">
                <a:solidFill>
                  <a:srgbClr val="4472C4">
                    <a:lumMod val="50000"/>
                  </a:srgbClr>
                </a:solidFill>
                <a:latin typeface="Century Gothic" panose="020B0502020202020204" pitchFamily="34" charset="0"/>
              </a:rPr>
              <a:t>un </a:t>
            </a:r>
            <a:r>
              <a:rPr lang="en-GB" sz="2000" dirty="0" err="1">
                <a:solidFill>
                  <a:srgbClr val="4472C4">
                    <a:lumMod val="50000"/>
                  </a:srgbClr>
                </a:solidFill>
                <a:latin typeface="Century Gothic" panose="020B0502020202020204" pitchFamily="34" charset="0"/>
              </a:rPr>
              <a:t>enano</a:t>
            </a:r>
            <a:endParaRPr lang="en-GB" sz="2000" dirty="0">
              <a:solidFill>
                <a:srgbClr val="4472C4">
                  <a:lumMod val="50000"/>
                </a:srgbClr>
              </a:solidFill>
              <a:latin typeface="Century Gothic" panose="020B0502020202020204" pitchFamily="34" charset="0"/>
            </a:endParaRPr>
          </a:p>
        </p:txBody>
      </p:sp>
      <p:sp>
        <p:nvSpPr>
          <p:cNvPr id="54" name="TextBox 53">
            <a:extLst>
              <a:ext uri="{FF2B5EF4-FFF2-40B4-BE49-F238E27FC236}">
                <a16:creationId xmlns:a16="http://schemas.microsoft.com/office/drawing/2014/main" id="{3355DA11-E85A-4EA4-A6A5-F7F8071508E1}"/>
              </a:ext>
            </a:extLst>
          </p:cNvPr>
          <p:cNvSpPr txBox="1"/>
          <p:nvPr/>
        </p:nvSpPr>
        <p:spPr>
          <a:xfrm>
            <a:off x="5383883" y="1224546"/>
            <a:ext cx="1504060" cy="400110"/>
          </a:xfrm>
          <a:prstGeom prst="rect">
            <a:avLst/>
          </a:prstGeom>
          <a:noFill/>
        </p:spPr>
        <p:txBody>
          <a:bodyPr wrap="square" rtlCol="0">
            <a:spAutoFit/>
          </a:bodyPr>
          <a:lstStyle/>
          <a:p>
            <a:pPr algn="ctr"/>
            <a:r>
              <a:rPr lang="en-GB" sz="2000" dirty="0">
                <a:solidFill>
                  <a:srgbClr val="4472C4">
                    <a:lumMod val="50000"/>
                  </a:srgbClr>
                </a:solidFill>
                <a:latin typeface="Century Gothic" panose="020B0502020202020204" pitchFamily="34" charset="0"/>
              </a:rPr>
              <a:t>una cesta</a:t>
            </a:r>
          </a:p>
        </p:txBody>
      </p:sp>
      <p:pic>
        <p:nvPicPr>
          <p:cNvPr id="55" name="Picture 54">
            <a:extLst>
              <a:ext uri="{FF2B5EF4-FFF2-40B4-BE49-F238E27FC236}">
                <a16:creationId xmlns:a16="http://schemas.microsoft.com/office/drawing/2014/main" id="{F8BD8D99-E847-447F-BF5F-BE985E81CDB2}"/>
              </a:ext>
            </a:extLst>
          </p:cNvPr>
          <p:cNvPicPr>
            <a:picLocks noChangeAspect="1"/>
          </p:cNvPicPr>
          <p:nvPr/>
        </p:nvPicPr>
        <p:blipFill>
          <a:blip r:embed="rId5"/>
          <a:stretch>
            <a:fillRect/>
          </a:stretch>
        </p:blipFill>
        <p:spPr>
          <a:xfrm>
            <a:off x="7476093" y="547814"/>
            <a:ext cx="599107" cy="676732"/>
          </a:xfrm>
          <a:prstGeom prst="rect">
            <a:avLst/>
          </a:prstGeom>
        </p:spPr>
      </p:pic>
      <p:pic>
        <p:nvPicPr>
          <p:cNvPr id="56" name="Picture 4" descr="Armadura, Fantasía, Folklore, Monstruo, Mito, Mitología">
            <a:extLst>
              <a:ext uri="{FF2B5EF4-FFF2-40B4-BE49-F238E27FC236}">
                <a16:creationId xmlns:a16="http://schemas.microsoft.com/office/drawing/2014/main" id="{E7DB25D1-57CF-4BC7-A016-88FED527B2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6704" y="2938382"/>
            <a:ext cx="726552" cy="8072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Unicorn, Horses, Icon, Rainbow">
            <a:extLst>
              <a:ext uri="{FF2B5EF4-FFF2-40B4-BE49-F238E27FC236}">
                <a16:creationId xmlns:a16="http://schemas.microsoft.com/office/drawing/2014/main" id="{EE6BA750-B864-4650-B741-1101AE159D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03308" y="2908038"/>
            <a:ext cx="1042500" cy="88612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Piedra Preciosa, Joya, Diamante, Precioso, Roca, Joyas">
            <a:extLst>
              <a:ext uri="{FF2B5EF4-FFF2-40B4-BE49-F238E27FC236}">
                <a16:creationId xmlns:a16="http://schemas.microsoft.com/office/drawing/2014/main" id="{115B0367-8204-4452-AF0F-E9FBEED35A5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2070" y="1663005"/>
            <a:ext cx="807754" cy="67547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2" descr="Cesta, Vacío, Compras">
            <a:extLst>
              <a:ext uri="{FF2B5EF4-FFF2-40B4-BE49-F238E27FC236}">
                <a16:creationId xmlns:a16="http://schemas.microsoft.com/office/drawing/2014/main" id="{D4F0FD6E-9005-4CAC-9FB5-BD25E9F55E8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0541" y="635356"/>
            <a:ext cx="775299" cy="75844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Plane, Fly, Travel, Flight, Aviation">
            <a:extLst>
              <a:ext uri="{FF2B5EF4-FFF2-40B4-BE49-F238E27FC236}">
                <a16:creationId xmlns:a16="http://schemas.microsoft.com/office/drawing/2014/main" id="{E1CB9497-5974-469F-9826-8390A6FB65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31052" y="4342665"/>
            <a:ext cx="724941" cy="52554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6" descr="Gnomos, Elfos, Navidad, Sombreros">
            <a:extLst>
              <a:ext uri="{FF2B5EF4-FFF2-40B4-BE49-F238E27FC236}">
                <a16:creationId xmlns:a16="http://schemas.microsoft.com/office/drawing/2014/main" id="{5B5AF90E-E84F-407C-840A-DA57A6C0286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7518" r="75163" b="59865"/>
          <a:stretch/>
        </p:blipFill>
        <p:spPr bwMode="auto">
          <a:xfrm>
            <a:off x="5891772" y="5379523"/>
            <a:ext cx="614154" cy="83075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8" descr="Animal, Animales, Pájaro, Cisne, Vogel">
            <a:extLst>
              <a:ext uri="{FF2B5EF4-FFF2-40B4-BE49-F238E27FC236}">
                <a16:creationId xmlns:a16="http://schemas.microsoft.com/office/drawing/2014/main" id="{A72AA314-943C-428B-AED6-6A6309B245A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18335" y="1574765"/>
            <a:ext cx="807753" cy="782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2" descr="Verde, Azul, Naranja, Cometa, Volador">
            <a:extLst>
              <a:ext uri="{FF2B5EF4-FFF2-40B4-BE49-F238E27FC236}">
                <a16:creationId xmlns:a16="http://schemas.microsoft.com/office/drawing/2014/main" id="{6804BF78-7300-472C-9FB2-94FAF1B60736}"/>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8419"/>
          <a:stretch/>
        </p:blipFill>
        <p:spPr bwMode="auto">
          <a:xfrm rot="2055585">
            <a:off x="7484757" y="5265874"/>
            <a:ext cx="581776" cy="118092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4" descr="Camión De Bomberos, Niños, Niño, Fuego, Rojo, Camión">
            <a:extLst>
              <a:ext uri="{FF2B5EF4-FFF2-40B4-BE49-F238E27FC236}">
                <a16:creationId xmlns:a16="http://schemas.microsoft.com/office/drawing/2014/main" id="{11535718-DE0C-4B6B-BEB5-55DAF211B27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54208" y="4290478"/>
            <a:ext cx="1194499" cy="59725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0F10ABFA-CDF0-4604-97D8-698E9572892F}"/>
              </a:ext>
            </a:extLst>
          </p:cNvPr>
          <p:cNvSpPr txBox="1"/>
          <p:nvPr/>
        </p:nvSpPr>
        <p:spPr>
          <a:xfrm>
            <a:off x="9073145" y="2536506"/>
            <a:ext cx="3001945" cy="2862322"/>
          </a:xfrm>
          <a:prstGeom prst="rect">
            <a:avLst/>
          </a:prstGeom>
          <a:noFill/>
        </p:spPr>
        <p:txBody>
          <a:bodyPr wrap="square">
            <a:spAutoFit/>
          </a:bodyPr>
          <a:lstStyle/>
          <a:p>
            <a:r>
              <a:rPr lang="en-GB" sz="2000" dirty="0">
                <a:solidFill>
                  <a:srgbClr val="4472C4">
                    <a:lumMod val="50000"/>
                  </a:srgbClr>
                </a:solidFill>
                <a:latin typeface="Century Gothic" panose="020B0502020202020204" pitchFamily="34" charset="0"/>
              </a:rPr>
              <a:t>Read aloud the </a:t>
            </a:r>
            <a:r>
              <a:rPr lang="en-GB" sz="2000" b="1" dirty="0">
                <a:solidFill>
                  <a:srgbClr val="4472C4">
                    <a:lumMod val="50000"/>
                  </a:srgbClr>
                </a:solidFill>
                <a:latin typeface="Century Gothic" panose="020B0502020202020204" pitchFamily="34" charset="0"/>
              </a:rPr>
              <a:t>Spanish name </a:t>
            </a:r>
            <a:r>
              <a:rPr lang="en-GB" sz="2000" dirty="0">
                <a:solidFill>
                  <a:srgbClr val="4472C4">
                    <a:lumMod val="50000"/>
                  </a:srgbClr>
                </a:solidFill>
                <a:latin typeface="Century Gothic" panose="020B0502020202020204" pitchFamily="34" charset="0"/>
              </a:rPr>
              <a:t>and the </a:t>
            </a:r>
            <a:r>
              <a:rPr lang="en-GB" sz="2000" b="1" dirty="0">
                <a:solidFill>
                  <a:srgbClr val="4472C4">
                    <a:lumMod val="50000"/>
                  </a:srgbClr>
                </a:solidFill>
                <a:latin typeface="Century Gothic" panose="020B0502020202020204" pitchFamily="34" charset="0"/>
              </a:rPr>
              <a:t>Christmas present </a:t>
            </a:r>
            <a:r>
              <a:rPr lang="en-GB" sz="2000" dirty="0">
                <a:solidFill>
                  <a:srgbClr val="4472C4">
                    <a:lumMod val="50000"/>
                  </a:srgbClr>
                </a:solidFill>
                <a:latin typeface="Century Gothic" panose="020B0502020202020204" pitchFamily="34" charset="0"/>
              </a:rPr>
              <a:t>with the </a:t>
            </a:r>
            <a:r>
              <a:rPr lang="en-GB" sz="2000" b="1" i="1" dirty="0">
                <a:solidFill>
                  <a:srgbClr val="4472C4">
                    <a:lumMod val="50000"/>
                  </a:srgbClr>
                </a:solidFill>
                <a:latin typeface="Century Gothic" panose="020B0502020202020204" pitchFamily="34" charset="0"/>
              </a:rPr>
              <a:t>same initial sound. </a:t>
            </a:r>
            <a:r>
              <a:rPr lang="en-GB" sz="2000" dirty="0">
                <a:solidFill>
                  <a:srgbClr val="4472C4">
                    <a:lumMod val="50000"/>
                  </a:srgbClr>
                </a:solidFill>
                <a:latin typeface="Century Gothic" panose="020B0502020202020204" pitchFamily="34" charset="0"/>
              </a:rPr>
              <a:t>You have </a:t>
            </a:r>
            <a:r>
              <a:rPr lang="en-GB" sz="2000" b="1" i="1" dirty="0">
                <a:solidFill>
                  <a:srgbClr val="4472C4">
                    <a:lumMod val="50000"/>
                  </a:srgbClr>
                </a:solidFill>
                <a:latin typeface="Century Gothic" panose="020B0502020202020204" pitchFamily="34" charset="0"/>
              </a:rPr>
              <a:t>not</a:t>
            </a:r>
            <a:r>
              <a:rPr lang="en-GB" sz="2000" dirty="0">
                <a:solidFill>
                  <a:srgbClr val="4472C4">
                    <a:lumMod val="50000"/>
                  </a:srgbClr>
                </a:solidFill>
                <a:latin typeface="Century Gothic" panose="020B0502020202020204" pitchFamily="34" charset="0"/>
              </a:rPr>
              <a:t> learnt these words so use what you know about how to pronounce Spanish. </a:t>
            </a:r>
          </a:p>
        </p:txBody>
      </p:sp>
      <p:sp>
        <p:nvSpPr>
          <p:cNvPr id="66" name="TextBox 65">
            <a:extLst>
              <a:ext uri="{FF2B5EF4-FFF2-40B4-BE49-F238E27FC236}">
                <a16:creationId xmlns:a16="http://schemas.microsoft.com/office/drawing/2014/main" id="{8547024F-9113-4571-BB8F-B60461BD8914}"/>
              </a:ext>
            </a:extLst>
          </p:cNvPr>
          <p:cNvSpPr txBox="1"/>
          <p:nvPr/>
        </p:nvSpPr>
        <p:spPr>
          <a:xfrm>
            <a:off x="2727613" y="138584"/>
            <a:ext cx="8036389" cy="400110"/>
          </a:xfrm>
          <a:prstGeom prst="rect">
            <a:avLst/>
          </a:prstGeom>
          <a:noFill/>
        </p:spPr>
        <p:txBody>
          <a:bodyPr wrap="square">
            <a:spAutoFit/>
          </a:bodyPr>
          <a:lstStyle/>
          <a:p>
            <a:r>
              <a:rPr lang="en-GB" sz="2000" dirty="0">
                <a:solidFill>
                  <a:srgbClr val="4472C4">
                    <a:lumMod val="50000"/>
                  </a:srgbClr>
                </a:solidFill>
                <a:latin typeface="Century Gothic" panose="020B0502020202020204" pitchFamily="34" charset="0"/>
              </a:rPr>
              <a:t>Listen and fill the gaps with the correct letter or letters.</a:t>
            </a:r>
          </a:p>
        </p:txBody>
      </p:sp>
      <p:pic>
        <p:nvPicPr>
          <p:cNvPr id="67" name="Google Shape;338;p8">
            <a:hlinkClick r:id="" action="ppaction://noaction">
              <a:snd r:embed="rId15" name="1_Amada.wav"/>
            </a:hlinkClick>
            <a:extLst>
              <a:ext uri="{FF2B5EF4-FFF2-40B4-BE49-F238E27FC236}">
                <a16:creationId xmlns:a16="http://schemas.microsoft.com/office/drawing/2014/main" id="{606576E9-F55D-4B0D-80B6-3A9F4D416BDC}"/>
              </a:ext>
            </a:extLst>
          </p:cNvPr>
          <p:cNvPicPr preferRelativeResize="0"/>
          <p:nvPr/>
        </p:nvPicPr>
        <p:blipFill rotWithShape="1">
          <a:blip r:embed="rId16">
            <a:alphaModFix/>
          </a:blip>
          <a:srcRect/>
          <a:stretch/>
        </p:blipFill>
        <p:spPr>
          <a:xfrm>
            <a:off x="2301609" y="1532506"/>
            <a:ext cx="444762" cy="400069"/>
          </a:xfrm>
          <a:prstGeom prst="rect">
            <a:avLst/>
          </a:prstGeom>
          <a:noFill/>
          <a:ln>
            <a:noFill/>
          </a:ln>
          <a:effectLst>
            <a:outerShdw blurRad="50800" dist="38100" dir="5400000" algn="t" rotWithShape="0">
              <a:prstClr val="black">
                <a:alpha val="40000"/>
              </a:prstClr>
            </a:outerShdw>
          </a:effectLst>
        </p:spPr>
      </p:pic>
      <p:pic>
        <p:nvPicPr>
          <p:cNvPr id="68" name="Google Shape;338;p8">
            <a:hlinkClick r:id="" action="ppaction://noaction">
              <a:snd r:embed="rId17" name="2_Enzo.wav"/>
            </a:hlinkClick>
            <a:extLst>
              <a:ext uri="{FF2B5EF4-FFF2-40B4-BE49-F238E27FC236}">
                <a16:creationId xmlns:a16="http://schemas.microsoft.com/office/drawing/2014/main" id="{132F75F9-280F-4CB5-9531-2A4322B96EFD}"/>
              </a:ext>
            </a:extLst>
          </p:cNvPr>
          <p:cNvPicPr preferRelativeResize="0"/>
          <p:nvPr/>
        </p:nvPicPr>
        <p:blipFill rotWithShape="1">
          <a:blip r:embed="rId16">
            <a:alphaModFix/>
          </a:blip>
          <a:srcRect/>
          <a:stretch/>
        </p:blipFill>
        <p:spPr>
          <a:xfrm>
            <a:off x="2311697" y="2000742"/>
            <a:ext cx="444762" cy="400069"/>
          </a:xfrm>
          <a:prstGeom prst="rect">
            <a:avLst/>
          </a:prstGeom>
          <a:noFill/>
          <a:ln>
            <a:noFill/>
          </a:ln>
          <a:effectLst>
            <a:outerShdw blurRad="50800" dist="38100" dir="5400000" algn="t" rotWithShape="0">
              <a:prstClr val="black">
                <a:alpha val="40000"/>
              </a:prstClr>
            </a:outerShdw>
          </a:effectLst>
        </p:spPr>
      </p:pic>
      <p:pic>
        <p:nvPicPr>
          <p:cNvPr id="69" name="Google Shape;338;p8">
            <a:hlinkClick r:id="" action="ppaction://noaction">
              <a:snd r:embed="rId18" name="3_Concha.wav"/>
            </a:hlinkClick>
            <a:extLst>
              <a:ext uri="{FF2B5EF4-FFF2-40B4-BE49-F238E27FC236}">
                <a16:creationId xmlns:a16="http://schemas.microsoft.com/office/drawing/2014/main" id="{FDC1DECD-E6F1-4ECE-B12A-B16A4D6DA1B9}"/>
              </a:ext>
            </a:extLst>
          </p:cNvPr>
          <p:cNvPicPr preferRelativeResize="0"/>
          <p:nvPr/>
        </p:nvPicPr>
        <p:blipFill rotWithShape="1">
          <a:blip r:embed="rId16">
            <a:alphaModFix/>
          </a:blip>
          <a:srcRect/>
          <a:stretch/>
        </p:blipFill>
        <p:spPr>
          <a:xfrm>
            <a:off x="2282851" y="2491416"/>
            <a:ext cx="444762" cy="400069"/>
          </a:xfrm>
          <a:prstGeom prst="rect">
            <a:avLst/>
          </a:prstGeom>
          <a:noFill/>
          <a:ln>
            <a:noFill/>
          </a:ln>
          <a:effectLst>
            <a:outerShdw blurRad="50800" dist="38100" dir="5400000" algn="t" rotWithShape="0">
              <a:prstClr val="black">
                <a:alpha val="40000"/>
              </a:prstClr>
            </a:outerShdw>
          </a:effectLst>
        </p:spPr>
      </p:pic>
      <p:pic>
        <p:nvPicPr>
          <p:cNvPr id="70" name="Google Shape;338;p8">
            <a:hlinkClick r:id="" action="ppaction://noaction">
              <a:snd r:embed="rId19" name="4_Cesar.wav"/>
            </a:hlinkClick>
            <a:extLst>
              <a:ext uri="{FF2B5EF4-FFF2-40B4-BE49-F238E27FC236}">
                <a16:creationId xmlns:a16="http://schemas.microsoft.com/office/drawing/2014/main" id="{CD372DB3-DC57-4207-8208-9A23BD83112D}"/>
              </a:ext>
            </a:extLst>
          </p:cNvPr>
          <p:cNvPicPr preferRelativeResize="0"/>
          <p:nvPr/>
        </p:nvPicPr>
        <p:blipFill rotWithShape="1">
          <a:blip r:embed="rId16">
            <a:alphaModFix/>
          </a:blip>
          <a:srcRect/>
          <a:stretch/>
        </p:blipFill>
        <p:spPr>
          <a:xfrm>
            <a:off x="2297699" y="2974446"/>
            <a:ext cx="444762" cy="400069"/>
          </a:xfrm>
          <a:prstGeom prst="rect">
            <a:avLst/>
          </a:prstGeom>
          <a:noFill/>
          <a:ln>
            <a:noFill/>
          </a:ln>
          <a:effectLst>
            <a:outerShdw blurRad="50800" dist="38100" dir="5400000" algn="t" rotWithShape="0">
              <a:prstClr val="black">
                <a:alpha val="40000"/>
              </a:prstClr>
            </a:outerShdw>
          </a:effectLst>
        </p:spPr>
      </p:pic>
      <p:pic>
        <p:nvPicPr>
          <p:cNvPr id="71" name="Google Shape;338;p8">
            <a:hlinkClick r:id="" action="ppaction://noaction">
              <a:snd r:embed="rId20" name="5_Irina.wav"/>
            </a:hlinkClick>
            <a:extLst>
              <a:ext uri="{FF2B5EF4-FFF2-40B4-BE49-F238E27FC236}">
                <a16:creationId xmlns:a16="http://schemas.microsoft.com/office/drawing/2014/main" id="{75B03ECD-2895-4AD2-A2D2-EBE84D3E1A16}"/>
              </a:ext>
            </a:extLst>
          </p:cNvPr>
          <p:cNvPicPr preferRelativeResize="0"/>
          <p:nvPr/>
        </p:nvPicPr>
        <p:blipFill rotWithShape="1">
          <a:blip r:embed="rId16">
            <a:alphaModFix/>
          </a:blip>
          <a:srcRect/>
          <a:stretch/>
        </p:blipFill>
        <p:spPr>
          <a:xfrm>
            <a:off x="2319556" y="3454414"/>
            <a:ext cx="444762" cy="400069"/>
          </a:xfrm>
          <a:prstGeom prst="rect">
            <a:avLst/>
          </a:prstGeom>
          <a:noFill/>
          <a:ln>
            <a:noFill/>
          </a:ln>
          <a:effectLst>
            <a:outerShdw blurRad="50800" dist="38100" dir="5400000" algn="t" rotWithShape="0">
              <a:prstClr val="black">
                <a:alpha val="40000"/>
              </a:prstClr>
            </a:outerShdw>
          </a:effectLst>
        </p:spPr>
      </p:pic>
      <p:pic>
        <p:nvPicPr>
          <p:cNvPr id="72" name="Google Shape;338;p8">
            <a:hlinkClick r:id="" action="ppaction://noaction">
              <a:snd r:embed="rId21" name="6_Zara.wav"/>
            </a:hlinkClick>
            <a:extLst>
              <a:ext uri="{FF2B5EF4-FFF2-40B4-BE49-F238E27FC236}">
                <a16:creationId xmlns:a16="http://schemas.microsoft.com/office/drawing/2014/main" id="{45A2F504-6598-4E8B-A511-DA4C79C39A00}"/>
              </a:ext>
            </a:extLst>
          </p:cNvPr>
          <p:cNvPicPr preferRelativeResize="0"/>
          <p:nvPr/>
        </p:nvPicPr>
        <p:blipFill rotWithShape="1">
          <a:blip r:embed="rId16">
            <a:alphaModFix/>
          </a:blip>
          <a:srcRect/>
          <a:stretch/>
        </p:blipFill>
        <p:spPr>
          <a:xfrm>
            <a:off x="2311697" y="3955795"/>
            <a:ext cx="444762" cy="400069"/>
          </a:xfrm>
          <a:prstGeom prst="rect">
            <a:avLst/>
          </a:prstGeom>
          <a:noFill/>
          <a:ln>
            <a:noFill/>
          </a:ln>
          <a:effectLst>
            <a:outerShdw blurRad="50800" dist="38100" dir="5400000" algn="t" rotWithShape="0">
              <a:prstClr val="black">
                <a:alpha val="40000"/>
              </a:prstClr>
            </a:outerShdw>
          </a:effectLst>
        </p:spPr>
      </p:pic>
      <p:pic>
        <p:nvPicPr>
          <p:cNvPr id="73" name="Google Shape;338;p8">
            <a:hlinkClick r:id="" action="ppaction://noaction">
              <a:snd r:embed="rId22" name="7_Oriol.wav"/>
            </a:hlinkClick>
            <a:extLst>
              <a:ext uri="{FF2B5EF4-FFF2-40B4-BE49-F238E27FC236}">
                <a16:creationId xmlns:a16="http://schemas.microsoft.com/office/drawing/2014/main" id="{C9B65115-0E00-4982-91D7-E3202C6B2DF9}"/>
              </a:ext>
            </a:extLst>
          </p:cNvPr>
          <p:cNvPicPr preferRelativeResize="0"/>
          <p:nvPr/>
        </p:nvPicPr>
        <p:blipFill rotWithShape="1">
          <a:blip r:embed="rId16">
            <a:alphaModFix/>
          </a:blip>
          <a:srcRect/>
          <a:stretch/>
        </p:blipFill>
        <p:spPr>
          <a:xfrm>
            <a:off x="2311697" y="4441699"/>
            <a:ext cx="444762" cy="400069"/>
          </a:xfrm>
          <a:prstGeom prst="rect">
            <a:avLst/>
          </a:prstGeom>
          <a:noFill/>
          <a:ln>
            <a:noFill/>
          </a:ln>
          <a:effectLst>
            <a:outerShdw blurRad="50800" dist="38100" dir="5400000" algn="t" rotWithShape="0">
              <a:prstClr val="black">
                <a:alpha val="40000"/>
              </a:prstClr>
            </a:outerShdw>
          </a:effectLst>
        </p:spPr>
      </p:pic>
      <p:pic>
        <p:nvPicPr>
          <p:cNvPr id="74" name="Google Shape;338;p8">
            <a:hlinkClick r:id="" action="ppaction://noaction">
              <a:snd r:embed="rId23" name="8_Cintia.wav"/>
            </a:hlinkClick>
            <a:extLst>
              <a:ext uri="{FF2B5EF4-FFF2-40B4-BE49-F238E27FC236}">
                <a16:creationId xmlns:a16="http://schemas.microsoft.com/office/drawing/2014/main" id="{0413A37C-2A28-46D9-8E2F-0A3C3A0A1883}"/>
              </a:ext>
            </a:extLst>
          </p:cNvPr>
          <p:cNvPicPr preferRelativeResize="0"/>
          <p:nvPr/>
        </p:nvPicPr>
        <p:blipFill rotWithShape="1">
          <a:blip r:embed="rId16">
            <a:alphaModFix/>
          </a:blip>
          <a:srcRect/>
          <a:stretch/>
        </p:blipFill>
        <p:spPr>
          <a:xfrm>
            <a:off x="2297699" y="4915732"/>
            <a:ext cx="444762" cy="400069"/>
          </a:xfrm>
          <a:prstGeom prst="rect">
            <a:avLst/>
          </a:prstGeom>
          <a:noFill/>
          <a:ln>
            <a:noFill/>
          </a:ln>
          <a:effectLst>
            <a:outerShdw blurRad="50800" dist="38100" dir="5400000" algn="t" rotWithShape="0">
              <a:prstClr val="black">
                <a:alpha val="40000"/>
              </a:prstClr>
            </a:outerShdw>
          </a:effectLst>
        </p:spPr>
      </p:pic>
      <p:pic>
        <p:nvPicPr>
          <p:cNvPr id="75" name="Google Shape;338;p8">
            <a:hlinkClick r:id="" action="ppaction://noaction">
              <a:snd r:embed="rId24" name="9_Uma.wav"/>
            </a:hlinkClick>
            <a:extLst>
              <a:ext uri="{FF2B5EF4-FFF2-40B4-BE49-F238E27FC236}">
                <a16:creationId xmlns:a16="http://schemas.microsoft.com/office/drawing/2014/main" id="{063A243F-7DA8-434D-8684-0DE03FD3A199}"/>
              </a:ext>
            </a:extLst>
          </p:cNvPr>
          <p:cNvPicPr preferRelativeResize="0"/>
          <p:nvPr/>
        </p:nvPicPr>
        <p:blipFill rotWithShape="1">
          <a:blip r:embed="rId16">
            <a:alphaModFix/>
          </a:blip>
          <a:srcRect/>
          <a:stretch/>
        </p:blipFill>
        <p:spPr>
          <a:xfrm>
            <a:off x="2322652" y="5378803"/>
            <a:ext cx="444762" cy="400069"/>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25" name="10_Cata.wav"/>
            </a:hlinkClick>
            <a:extLst>
              <a:ext uri="{FF2B5EF4-FFF2-40B4-BE49-F238E27FC236}">
                <a16:creationId xmlns:a16="http://schemas.microsoft.com/office/drawing/2014/main" id="{0A2F8BF9-0990-4C0A-8114-294DCBB08091}"/>
              </a:ext>
            </a:extLst>
          </p:cNvPr>
          <p:cNvPicPr preferRelativeResize="0"/>
          <p:nvPr/>
        </p:nvPicPr>
        <p:blipFill rotWithShape="1">
          <a:blip r:embed="rId16">
            <a:alphaModFix/>
          </a:blip>
          <a:srcRect/>
          <a:stretch/>
        </p:blipFill>
        <p:spPr>
          <a:xfrm>
            <a:off x="2322652" y="5810211"/>
            <a:ext cx="444762" cy="400069"/>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9232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P spid="53" grpId="0"/>
      <p:bldP spid="54"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prononciar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18045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prononciar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069496" y="0"/>
            <a:ext cx="478168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910779" y="3429000"/>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avión</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28495FA-53D3-4528-8276-FC9E4119325E}"/>
              </a:ext>
            </a:extLst>
          </p:cNvPr>
          <p:cNvSpPr txBox="1"/>
          <p:nvPr/>
        </p:nvSpPr>
        <p:spPr>
          <a:xfrm>
            <a:off x="7028086" y="5904434"/>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Enzo</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25" name="Picture 24" descr="A picture containing application&#10;&#10;Description automatically generated">
            <a:extLst>
              <a:ext uri="{FF2B5EF4-FFF2-40B4-BE49-F238E27FC236}">
                <a16:creationId xmlns:a16="http://schemas.microsoft.com/office/drawing/2014/main" id="{8DCF9B19-BE78-4624-933D-68CB3ADD9B0B}"/>
              </a:ext>
            </a:extLst>
          </p:cNvPr>
          <p:cNvPicPr>
            <a:picLocks noChangeAspect="1"/>
          </p:cNvPicPr>
          <p:nvPr/>
        </p:nvPicPr>
        <p:blipFill rotWithShape="1">
          <a:blip r:embed="rId4">
            <a:extLst>
              <a:ext uri="{28A0092B-C50C-407E-A947-70E740481C1C}">
                <a14:useLocalDpi xmlns:a14="http://schemas.microsoft.com/office/drawing/2010/main" val="0"/>
              </a:ext>
            </a:extLst>
          </a:blip>
          <a:srcRect t="53618" r="67711"/>
          <a:stretch/>
        </p:blipFill>
        <p:spPr>
          <a:xfrm>
            <a:off x="8876597" y="4767480"/>
            <a:ext cx="877809" cy="1241253"/>
          </a:xfrm>
          <a:prstGeom prst="rect">
            <a:avLst/>
          </a:prstGeom>
        </p:spPr>
      </p:pic>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enano</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33" name="Picture 32" descr="A picture containing application&#10;&#10;Description automatically generated">
            <a:extLst>
              <a:ext uri="{FF2B5EF4-FFF2-40B4-BE49-F238E27FC236}">
                <a16:creationId xmlns:a16="http://schemas.microsoft.com/office/drawing/2014/main" id="{B45620CB-95BD-44C8-92C4-EA9A1CD617EB}"/>
              </a:ext>
            </a:extLst>
          </p:cNvPr>
          <p:cNvPicPr>
            <a:picLocks noChangeAspect="1"/>
          </p:cNvPicPr>
          <p:nvPr/>
        </p:nvPicPr>
        <p:blipFill rotWithShape="1">
          <a:blip r:embed="rId4">
            <a:extLst>
              <a:ext uri="{28A0092B-C50C-407E-A947-70E740481C1C}">
                <a14:useLocalDpi xmlns:a14="http://schemas.microsoft.com/office/drawing/2010/main" val="0"/>
              </a:ext>
            </a:extLst>
          </a:blip>
          <a:srcRect l="32489" t="53618" r="35222"/>
          <a:stretch/>
        </p:blipFill>
        <p:spPr>
          <a:xfrm>
            <a:off x="2641614" y="4663181"/>
            <a:ext cx="877809" cy="1241253"/>
          </a:xfrm>
          <a:prstGeom prst="rect">
            <a:avLst/>
          </a:prstGeom>
        </p:spPr>
      </p:pic>
      <p:sp>
        <p:nvSpPr>
          <p:cNvPr id="34" name="TextBox 33">
            <a:extLst>
              <a:ext uri="{FF2B5EF4-FFF2-40B4-BE49-F238E27FC236}">
                <a16:creationId xmlns:a16="http://schemas.microsoft.com/office/drawing/2014/main" id="{BDD1D92C-B761-4694-B056-628B7E4466AC}"/>
              </a:ext>
            </a:extLst>
          </p:cNvPr>
          <p:cNvSpPr txBox="1"/>
          <p:nvPr/>
        </p:nvSpPr>
        <p:spPr>
          <a:xfrm>
            <a:off x="910779" y="584233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Amada</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0" name="Picture 16" descr="Gnomos, Elfos, Navidad, Sombreros">
            <a:extLst>
              <a:ext uri="{FF2B5EF4-FFF2-40B4-BE49-F238E27FC236}">
                <a16:creationId xmlns:a16="http://schemas.microsoft.com/office/drawing/2014/main" id="{64A22378-85A0-415E-B802-22DAF381C1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518" r="75163" b="59865"/>
          <a:stretch/>
        </p:blipFill>
        <p:spPr bwMode="auto">
          <a:xfrm>
            <a:off x="8507841" y="1439064"/>
            <a:ext cx="1558261" cy="21078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Plane, Fly, Travel, Flight, Aviation">
            <a:extLst>
              <a:ext uri="{FF2B5EF4-FFF2-40B4-BE49-F238E27FC236}">
                <a16:creationId xmlns:a16="http://schemas.microsoft.com/office/drawing/2014/main" id="{156BEE26-A60F-48A0-B3CF-81A1A8EF85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8800" y="1615527"/>
            <a:ext cx="2159993" cy="156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38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18045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270971" y="0"/>
            <a:ext cx="426300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ce</a:t>
            </a: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223314" y="3305547"/>
            <a:ext cx="68075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cometa</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28495FA-53D3-4528-8276-FC9E4119325E}"/>
              </a:ext>
            </a:extLst>
          </p:cNvPr>
          <p:cNvSpPr txBox="1"/>
          <p:nvPr/>
        </p:nvSpPr>
        <p:spPr>
          <a:xfrm>
            <a:off x="7162786" y="584068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César</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25" name="Picture 24" descr="A picture containing application&#10;&#10;Description automatically generated">
            <a:extLst>
              <a:ext uri="{FF2B5EF4-FFF2-40B4-BE49-F238E27FC236}">
                <a16:creationId xmlns:a16="http://schemas.microsoft.com/office/drawing/2014/main" id="{8DCF9B19-BE78-4624-933D-68CB3ADD9B0B}"/>
              </a:ext>
            </a:extLst>
          </p:cNvPr>
          <p:cNvPicPr>
            <a:picLocks noChangeAspect="1"/>
          </p:cNvPicPr>
          <p:nvPr/>
        </p:nvPicPr>
        <p:blipFill rotWithShape="1">
          <a:blip r:embed="rId4">
            <a:extLst>
              <a:ext uri="{28A0092B-C50C-407E-A947-70E740481C1C}">
                <a14:useLocalDpi xmlns:a14="http://schemas.microsoft.com/office/drawing/2010/main" val="0"/>
              </a:ext>
            </a:extLst>
          </a:blip>
          <a:srcRect l="74845" t="310" r="-1881" b="46383"/>
          <a:stretch/>
        </p:blipFill>
        <p:spPr>
          <a:xfrm>
            <a:off x="8811470" y="4521794"/>
            <a:ext cx="735005" cy="1426589"/>
          </a:xfrm>
          <a:prstGeom prst="rect">
            <a:avLst/>
          </a:prstGeom>
        </p:spPr>
      </p:pic>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una cesta</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BDD1D92C-B761-4694-B056-628B7E4466AC}"/>
              </a:ext>
            </a:extLst>
          </p:cNvPr>
          <p:cNvSpPr txBox="1"/>
          <p:nvPr/>
        </p:nvSpPr>
        <p:spPr>
          <a:xfrm>
            <a:off x="910779" y="584233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Concha</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17" name="Picture 16" descr="A picture containing application&#10;&#10;Description automatically generated">
            <a:extLst>
              <a:ext uri="{FF2B5EF4-FFF2-40B4-BE49-F238E27FC236}">
                <a16:creationId xmlns:a16="http://schemas.microsoft.com/office/drawing/2014/main" id="{A95886AA-C19E-418B-AEC7-70417C0BC917}"/>
              </a:ext>
            </a:extLst>
          </p:cNvPr>
          <p:cNvPicPr>
            <a:picLocks noChangeAspect="1"/>
          </p:cNvPicPr>
          <p:nvPr/>
        </p:nvPicPr>
        <p:blipFill rotWithShape="1">
          <a:blip r:embed="rId4">
            <a:extLst>
              <a:ext uri="{28A0092B-C50C-407E-A947-70E740481C1C}">
                <a14:useLocalDpi xmlns:a14="http://schemas.microsoft.com/office/drawing/2010/main" val="0"/>
              </a:ext>
            </a:extLst>
          </a:blip>
          <a:srcRect l="32489" t="1298" r="35222" b="46381"/>
          <a:stretch/>
        </p:blipFill>
        <p:spPr>
          <a:xfrm>
            <a:off x="2664258" y="4659504"/>
            <a:ext cx="877809" cy="1400196"/>
          </a:xfrm>
          <a:prstGeom prst="rect">
            <a:avLst/>
          </a:prstGeom>
        </p:spPr>
      </p:pic>
      <p:pic>
        <p:nvPicPr>
          <p:cNvPr id="20" name="Picture 12" descr="Cesta, Vacío, Compras">
            <a:extLst>
              <a:ext uri="{FF2B5EF4-FFF2-40B4-BE49-F238E27FC236}">
                <a16:creationId xmlns:a16="http://schemas.microsoft.com/office/drawing/2014/main" id="{32CDDC3F-4BA3-44AF-BF47-23DCA75EF4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3028" y="1632170"/>
            <a:ext cx="1870698" cy="18300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Verde, Azul, Naranja, Cometa, Volador">
            <a:extLst>
              <a:ext uri="{FF2B5EF4-FFF2-40B4-BE49-F238E27FC236}">
                <a16:creationId xmlns:a16="http://schemas.microsoft.com/office/drawing/2014/main" id="{904AC1F3-E3A3-47F6-9D62-C805DDE5118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419"/>
          <a:stretch/>
        </p:blipFill>
        <p:spPr bwMode="auto">
          <a:xfrm rot="2055585">
            <a:off x="2484205" y="958845"/>
            <a:ext cx="1389766" cy="2821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00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18045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270971" y="0"/>
            <a:ext cx="426300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[z]</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223313" y="3429000"/>
            <a:ext cx="68075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imán</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28495FA-53D3-4528-8276-FC9E4119325E}"/>
              </a:ext>
            </a:extLst>
          </p:cNvPr>
          <p:cNvSpPr txBox="1"/>
          <p:nvPr/>
        </p:nvSpPr>
        <p:spPr>
          <a:xfrm>
            <a:off x="6738808" y="5842336"/>
            <a:ext cx="47830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Zara</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zafiro</a:t>
            </a:r>
            <a:endParaRPr kumimoji="0" lang="en-GB" sz="6000" b="0" i="0" u="sng" strike="noStrike" kern="1200" cap="none" spc="0" normalizeH="0" baseline="0" noProof="0" dirty="0">
              <a:ln>
                <a:noFill/>
              </a:ln>
              <a:solidFill>
                <a:prstClr val="white">
                  <a:lumMod val="65000"/>
                </a:prstClr>
              </a:solidFill>
              <a:effectLst/>
              <a:uLnTx/>
              <a:uFillTx/>
              <a:latin typeface="Century Gothic" panose="020B0502020202020204" pitchFamily="34" charset="0"/>
            </a:endParaRPr>
          </a:p>
        </p:txBody>
      </p:sp>
      <p:pic>
        <p:nvPicPr>
          <p:cNvPr id="33" name="Picture 32" descr="A picture containing application&#10;&#10;Description automatically generated">
            <a:extLst>
              <a:ext uri="{FF2B5EF4-FFF2-40B4-BE49-F238E27FC236}">
                <a16:creationId xmlns:a16="http://schemas.microsoft.com/office/drawing/2014/main" id="{B45620CB-95BD-44C8-92C4-EA9A1CD617EB}"/>
              </a:ext>
            </a:extLst>
          </p:cNvPr>
          <p:cNvPicPr>
            <a:picLocks noChangeAspect="1"/>
          </p:cNvPicPr>
          <p:nvPr/>
        </p:nvPicPr>
        <p:blipFill rotWithShape="1">
          <a:blip r:embed="rId4">
            <a:extLst>
              <a:ext uri="{28A0092B-C50C-407E-A947-70E740481C1C}">
                <a14:useLocalDpi xmlns:a14="http://schemas.microsoft.com/office/drawing/2010/main" val="0"/>
              </a:ext>
            </a:extLst>
          </a:blip>
          <a:srcRect l="32489" t="52501" r="35222" b="1782"/>
          <a:stretch/>
        </p:blipFill>
        <p:spPr>
          <a:xfrm rot="10103259">
            <a:off x="2741554" y="4718287"/>
            <a:ext cx="877809" cy="1223463"/>
          </a:xfrm>
          <a:prstGeom prst="rect">
            <a:avLst/>
          </a:prstGeom>
        </p:spPr>
      </p:pic>
      <p:sp>
        <p:nvSpPr>
          <p:cNvPr id="34" name="TextBox 33">
            <a:extLst>
              <a:ext uri="{FF2B5EF4-FFF2-40B4-BE49-F238E27FC236}">
                <a16:creationId xmlns:a16="http://schemas.microsoft.com/office/drawing/2014/main" id="{BDD1D92C-B761-4694-B056-628B7E4466AC}"/>
              </a:ext>
            </a:extLst>
          </p:cNvPr>
          <p:cNvSpPr txBox="1"/>
          <p:nvPr/>
        </p:nvSpPr>
        <p:spPr>
          <a:xfrm>
            <a:off x="910779" y="584233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Irina</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16" name="Picture 15" descr="Logo&#10;&#10;Description automatically generated">
            <a:extLst>
              <a:ext uri="{FF2B5EF4-FFF2-40B4-BE49-F238E27FC236}">
                <a16:creationId xmlns:a16="http://schemas.microsoft.com/office/drawing/2014/main" id="{7AFCC3FF-EB47-4E9F-BDF1-83DB18CBF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3073" y="4434158"/>
            <a:ext cx="1247899" cy="1618349"/>
          </a:xfrm>
          <a:prstGeom prst="rect">
            <a:avLst/>
          </a:prstGeom>
        </p:spPr>
      </p:pic>
      <p:pic>
        <p:nvPicPr>
          <p:cNvPr id="19" name="Picture 10" descr="Piedra Preciosa, Joya, Diamante, Precioso, Roca, Joyas">
            <a:extLst>
              <a:ext uri="{FF2B5EF4-FFF2-40B4-BE49-F238E27FC236}">
                <a16:creationId xmlns:a16="http://schemas.microsoft.com/office/drawing/2014/main" id="{523FE3E6-BD1B-4BB8-A5DC-694DB83A67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9469" y="1476693"/>
            <a:ext cx="1999007" cy="16716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2547831E-B256-49B0-A418-E0120EBF710C}"/>
              </a:ext>
            </a:extLst>
          </p:cNvPr>
          <p:cNvPicPr>
            <a:picLocks noChangeAspect="1"/>
          </p:cNvPicPr>
          <p:nvPr/>
        </p:nvPicPr>
        <p:blipFill>
          <a:blip r:embed="rId7"/>
          <a:stretch>
            <a:fillRect/>
          </a:stretch>
        </p:blipFill>
        <p:spPr>
          <a:xfrm>
            <a:off x="2304345" y="1112901"/>
            <a:ext cx="1953703" cy="2206840"/>
          </a:xfrm>
          <a:prstGeom prst="rect">
            <a:avLst/>
          </a:prstGeom>
        </p:spPr>
      </p:pic>
    </p:spTree>
    <p:extLst>
      <p:ext uri="{BB962C8B-B14F-4D97-AF65-F5344CB8AC3E}">
        <p14:creationId xmlns:p14="http://schemas.microsoft.com/office/powerpoint/2010/main" val="87688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923071"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270971" y="0"/>
            <a:ext cx="426300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[ci]</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223313" y="3429000"/>
            <a:ext cx="68075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ogro</a:t>
            </a:r>
            <a:endParaRPr kumimoji="0" lang="en-GB" sz="6000" b="0" i="0" u="sng"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28495FA-53D3-4528-8276-FC9E4119325E}"/>
              </a:ext>
            </a:extLst>
          </p:cNvPr>
          <p:cNvSpPr txBox="1"/>
          <p:nvPr/>
        </p:nvSpPr>
        <p:spPr>
          <a:xfrm>
            <a:off x="6738808" y="5842336"/>
            <a:ext cx="47830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Cintia</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cisne</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BDD1D92C-B761-4694-B056-628B7E4466AC}"/>
              </a:ext>
            </a:extLst>
          </p:cNvPr>
          <p:cNvSpPr txBox="1"/>
          <p:nvPr/>
        </p:nvSpPr>
        <p:spPr>
          <a:xfrm>
            <a:off x="1026166" y="592626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Oriol</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24" name="Picture 23" descr="Icon&#10;&#10;Description automatically generated with medium confidence">
            <a:extLst>
              <a:ext uri="{FF2B5EF4-FFF2-40B4-BE49-F238E27FC236}">
                <a16:creationId xmlns:a16="http://schemas.microsoft.com/office/drawing/2014/main" id="{ADFB9E77-839E-4403-8974-71C4AC1FC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2661" y="4591805"/>
            <a:ext cx="951510" cy="1437938"/>
          </a:xfrm>
          <a:prstGeom prst="rect">
            <a:avLst/>
          </a:prstGeom>
        </p:spPr>
      </p:pic>
      <p:pic>
        <p:nvPicPr>
          <p:cNvPr id="18" name="Picture 17" descr="Icon&#10;&#10;Description automatically generated">
            <a:extLst>
              <a:ext uri="{FF2B5EF4-FFF2-40B4-BE49-F238E27FC236}">
                <a16:creationId xmlns:a16="http://schemas.microsoft.com/office/drawing/2014/main" id="{8A50D8E4-E53D-4875-94F4-4E50EA6D9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7831" y="4506999"/>
            <a:ext cx="1220402" cy="1426589"/>
          </a:xfrm>
          <a:prstGeom prst="rect">
            <a:avLst/>
          </a:prstGeom>
        </p:spPr>
      </p:pic>
      <p:pic>
        <p:nvPicPr>
          <p:cNvPr id="19" name="Picture 4" descr="Armadura, Fantasía, Folklore, Monstruo, Mito, Mitología">
            <a:extLst>
              <a:ext uri="{FF2B5EF4-FFF2-40B4-BE49-F238E27FC236}">
                <a16:creationId xmlns:a16="http://schemas.microsoft.com/office/drawing/2014/main" id="{67A7ADD7-03AD-40F1-9048-842A28A4A0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9264" y="1532136"/>
            <a:ext cx="1791659" cy="19907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Animal, Animales, Pájaro, Cisne, Vogel">
            <a:extLst>
              <a:ext uri="{FF2B5EF4-FFF2-40B4-BE49-F238E27FC236}">
                <a16:creationId xmlns:a16="http://schemas.microsoft.com/office/drawing/2014/main" id="{04A21CF4-15B8-4483-9067-58D665AE27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6516" y="1540291"/>
            <a:ext cx="2108373" cy="204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850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923071"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270971" y="0"/>
            <a:ext cx="426300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[ca]</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223313" y="3429000"/>
            <a:ext cx="68075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unicornio</a:t>
            </a:r>
            <a:endParaRPr kumimoji="0" lang="en-GB" sz="6000" b="0" i="0" u="sng"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28495FA-53D3-4528-8276-FC9E4119325E}"/>
              </a:ext>
            </a:extLst>
          </p:cNvPr>
          <p:cNvSpPr txBox="1"/>
          <p:nvPr/>
        </p:nvSpPr>
        <p:spPr>
          <a:xfrm>
            <a:off x="6738808" y="5842336"/>
            <a:ext cx="47830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Cata</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camión</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BDD1D92C-B761-4694-B056-628B7E4466AC}"/>
              </a:ext>
            </a:extLst>
          </p:cNvPr>
          <p:cNvSpPr txBox="1"/>
          <p:nvPr/>
        </p:nvSpPr>
        <p:spPr>
          <a:xfrm>
            <a:off x="1026166" y="592626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Uma</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17" name="Picture 8" descr="Unicorn, Horses, Icon, Rainbow">
            <a:extLst>
              <a:ext uri="{FF2B5EF4-FFF2-40B4-BE49-F238E27FC236}">
                <a16:creationId xmlns:a16="http://schemas.microsoft.com/office/drawing/2014/main" id="{8B223142-2273-471B-8E79-6A9297C724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2553" y="1547239"/>
            <a:ext cx="2073404" cy="17623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amión De Bomberos, Niños, Niño, Fuego, Rojo, Camión">
            <a:extLst>
              <a:ext uri="{FF2B5EF4-FFF2-40B4-BE49-F238E27FC236}">
                <a16:creationId xmlns:a16="http://schemas.microsoft.com/office/drawing/2014/main" id="{759FCC76-BD01-4AFA-AB0E-7749B22091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5392" y="1911414"/>
            <a:ext cx="3222905" cy="16114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artoon of a child reading a book&#10;&#10;Description automatically generated">
            <a:extLst>
              <a:ext uri="{FF2B5EF4-FFF2-40B4-BE49-F238E27FC236}">
                <a16:creationId xmlns:a16="http://schemas.microsoft.com/office/drawing/2014/main" id="{7A0B06E7-0D87-4B5B-AEE5-4C6048436B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2543" y="4668420"/>
            <a:ext cx="1011746" cy="1432560"/>
          </a:xfrm>
          <a:prstGeom prst="rect">
            <a:avLst/>
          </a:prstGeom>
        </p:spPr>
      </p:pic>
      <p:pic>
        <p:nvPicPr>
          <p:cNvPr id="8" name="Picture 7" descr="A picture containing cartoon, sketch, drawing, illustration&#10;&#10;Description automatically generated">
            <a:extLst>
              <a:ext uri="{FF2B5EF4-FFF2-40B4-BE49-F238E27FC236}">
                <a16:creationId xmlns:a16="http://schemas.microsoft.com/office/drawing/2014/main" id="{A8644464-784F-4CC7-A69C-CF1200B9FC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0133" y="4720046"/>
            <a:ext cx="1056178" cy="1329309"/>
          </a:xfrm>
          <a:prstGeom prst="rect">
            <a:avLst/>
          </a:prstGeom>
        </p:spPr>
      </p:pic>
    </p:spTree>
    <p:extLst>
      <p:ext uri="{BB962C8B-B14F-4D97-AF65-F5344CB8AC3E}">
        <p14:creationId xmlns:p14="http://schemas.microsoft.com/office/powerpoint/2010/main" val="35191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20" y="30640"/>
            <a:ext cx="553482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1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Navidad!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7551" y="51420"/>
            <a:ext cx="748449" cy="864459"/>
          </a:xfrm>
          <a:prstGeom prst="rect">
            <a:avLst/>
          </a:prstGeom>
        </p:spPr>
      </p:pic>
      <p:graphicFrame>
        <p:nvGraphicFramePr>
          <p:cNvPr id="7" name="Table 6"/>
          <p:cNvGraphicFramePr>
            <a:graphicFrameLocks noGrp="1"/>
          </p:cNvGraphicFramePr>
          <p:nvPr/>
        </p:nvGraphicFramePr>
        <p:xfrm>
          <a:off x="299815" y="683658"/>
          <a:ext cx="1582783" cy="5204394"/>
        </p:xfrm>
        <a:graphic>
          <a:graphicData uri="http://schemas.openxmlformats.org/drawingml/2006/table">
            <a:tbl>
              <a:tblPr firstRow="1" firstCol="1" bandRow="1">
                <a:tableStyleId>{5940675A-B579-460E-94D1-54222C63F5DA}</a:tableStyleId>
              </a:tblPr>
              <a:tblGrid>
                <a:gridCol w="453975">
                  <a:extLst>
                    <a:ext uri="{9D8B030D-6E8A-4147-A177-3AD203B41FA5}">
                      <a16:colId xmlns:a16="http://schemas.microsoft.com/office/drawing/2014/main" val="20000"/>
                    </a:ext>
                  </a:extLst>
                </a:gridCol>
                <a:gridCol w="1128808">
                  <a:extLst>
                    <a:ext uri="{9D8B030D-6E8A-4147-A177-3AD203B41FA5}">
                      <a16:colId xmlns:a16="http://schemas.microsoft.com/office/drawing/2014/main" val="20001"/>
                    </a:ext>
                  </a:extLst>
                </a:gridCol>
              </a:tblGrid>
              <a:tr h="440184">
                <a:tc>
                  <a:txBody>
                    <a:bodyPr/>
                    <a:lstStyle/>
                    <a:p>
                      <a:pPr>
                        <a:spcAft>
                          <a:spcPts val="0"/>
                        </a:spcAft>
                      </a:pPr>
                      <a:endParaRPr lang="en-GB"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rPr>
                        <a:t> </a:t>
                      </a:r>
                      <a:r>
                        <a:rPr lang="en-GB" sz="1400" b="1" dirty="0">
                          <a:solidFill>
                            <a:schemeClr val="accent5">
                              <a:lumMod val="50000"/>
                            </a:schemeClr>
                          </a:solidFill>
                          <a:effectLst/>
                          <a:latin typeface="Century Gothic" panose="020B0502020202020204" pitchFamily="34" charset="0"/>
                        </a:rPr>
                        <a:t>Palabras</a:t>
                      </a:r>
                      <a:endParaRPr lang="en-GB" sz="14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1</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mada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2</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nzo</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3</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ncha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4</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ntia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5</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rina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6</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ara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7</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riol</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8</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ta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9</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ma </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10</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sar</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9" name="TextBox 18"/>
          <p:cNvSpPr txBox="1"/>
          <p:nvPr/>
        </p:nvSpPr>
        <p:spPr>
          <a:xfrm>
            <a:off x="4169070" y="5771686"/>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cometa</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p:cNvSpPr txBox="1"/>
          <p:nvPr/>
        </p:nvSpPr>
        <p:spPr>
          <a:xfrm>
            <a:off x="3962125" y="1398218"/>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imán</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p:cNvSpPr txBox="1"/>
          <p:nvPr/>
        </p:nvSpPr>
        <p:spPr>
          <a:xfrm>
            <a:off x="2177615" y="2428705"/>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cisne</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p:cNvSpPr txBox="1"/>
          <p:nvPr/>
        </p:nvSpPr>
        <p:spPr>
          <a:xfrm>
            <a:off x="3901299" y="2447784"/>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zafiro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p:cNvSpPr txBox="1"/>
          <p:nvPr/>
        </p:nvSpPr>
        <p:spPr>
          <a:xfrm>
            <a:off x="2247568" y="3577872"/>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unicornio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p:cNvSpPr txBox="1"/>
          <p:nvPr/>
        </p:nvSpPr>
        <p:spPr>
          <a:xfrm>
            <a:off x="4039073" y="3602985"/>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ogro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a:off x="2265391" y="4523611"/>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camión</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4080627" y="4544142"/>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avión</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p:cNvSpPr txBox="1"/>
          <p:nvPr/>
        </p:nvSpPr>
        <p:spPr>
          <a:xfrm>
            <a:off x="2265391" y="5715391"/>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enano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p:cNvSpPr txBox="1"/>
          <p:nvPr/>
        </p:nvSpPr>
        <p:spPr>
          <a:xfrm>
            <a:off x="2315404" y="1416690"/>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 cesta</a:t>
            </a:r>
          </a:p>
        </p:txBody>
      </p:sp>
      <p:pic>
        <p:nvPicPr>
          <p:cNvPr id="4" name="Picture 3">
            <a:extLst>
              <a:ext uri="{FF2B5EF4-FFF2-40B4-BE49-F238E27FC236}">
                <a16:creationId xmlns:a16="http://schemas.microsoft.com/office/drawing/2014/main" id="{2BFB91E2-8B4D-4CA5-89F8-852A59ECAE2E}"/>
              </a:ext>
            </a:extLst>
          </p:cNvPr>
          <p:cNvPicPr>
            <a:picLocks noChangeAspect="1"/>
          </p:cNvPicPr>
          <p:nvPr/>
        </p:nvPicPr>
        <p:blipFill>
          <a:blip r:embed="rId4"/>
          <a:stretch>
            <a:fillRect/>
          </a:stretch>
        </p:blipFill>
        <p:spPr>
          <a:xfrm>
            <a:off x="4407614" y="739958"/>
            <a:ext cx="599107" cy="676732"/>
          </a:xfrm>
          <a:prstGeom prst="rect">
            <a:avLst/>
          </a:prstGeom>
        </p:spPr>
      </p:pic>
      <p:pic>
        <p:nvPicPr>
          <p:cNvPr id="1028" name="Picture 4" descr="Armadura, Fantasía, Folklore, Monstruo, Mito, Mitología">
            <a:extLst>
              <a:ext uri="{FF2B5EF4-FFF2-40B4-BE49-F238E27FC236}">
                <a16:creationId xmlns:a16="http://schemas.microsoft.com/office/drawing/2014/main" id="{95445C21-1248-4F82-8742-AA79C91672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827" y="2853731"/>
            <a:ext cx="726552" cy="807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corn, Horses, Icon, Rainbow">
            <a:extLst>
              <a:ext uri="{FF2B5EF4-FFF2-40B4-BE49-F238E27FC236}">
                <a16:creationId xmlns:a16="http://schemas.microsoft.com/office/drawing/2014/main" id="{546856B5-DCF6-4F2F-BD3C-77DB36A75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5438" y="2747804"/>
            <a:ext cx="1042500" cy="886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edra Preciosa, Joya, Diamante, Precioso, Roca, Joyas">
            <a:extLst>
              <a:ext uri="{FF2B5EF4-FFF2-40B4-BE49-F238E27FC236}">
                <a16:creationId xmlns:a16="http://schemas.microsoft.com/office/drawing/2014/main" id="{CF3C87A2-5059-493B-AA92-583047586A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9173" y="1776381"/>
            <a:ext cx="807754" cy="6754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esta, Vacío, Compras">
            <a:extLst>
              <a:ext uri="{FF2B5EF4-FFF2-40B4-BE49-F238E27FC236}">
                <a16:creationId xmlns:a16="http://schemas.microsoft.com/office/drawing/2014/main" id="{009274F1-334E-46D8-A756-2D395851B8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2062" y="827500"/>
            <a:ext cx="775299" cy="7584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lane, Fly, Travel, Flight, Aviation">
            <a:extLst>
              <a:ext uri="{FF2B5EF4-FFF2-40B4-BE49-F238E27FC236}">
                <a16:creationId xmlns:a16="http://schemas.microsoft.com/office/drawing/2014/main" id="{6EEB54D7-F4B9-4A79-A39F-3966BFB2521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9031" y="4018599"/>
            <a:ext cx="724941" cy="52554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nomos, Elfos, Navidad, Sombreros">
            <a:extLst>
              <a:ext uri="{FF2B5EF4-FFF2-40B4-BE49-F238E27FC236}">
                <a16:creationId xmlns:a16="http://schemas.microsoft.com/office/drawing/2014/main" id="{691C8517-43E0-407E-A86E-4BA13EAFBB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518" r="75163" b="59865"/>
          <a:stretch/>
        </p:blipFill>
        <p:spPr bwMode="auto">
          <a:xfrm>
            <a:off x="2670898" y="4880923"/>
            <a:ext cx="614154" cy="83075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nimal, Animales, Pájaro, Cisne, Vogel">
            <a:extLst>
              <a:ext uri="{FF2B5EF4-FFF2-40B4-BE49-F238E27FC236}">
                <a16:creationId xmlns:a16="http://schemas.microsoft.com/office/drawing/2014/main" id="{20956718-6FE9-4CF2-B7C0-0B8BFF6C6A8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35438" y="1688141"/>
            <a:ext cx="807753" cy="78243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Verde, Azul, Naranja, Cometa, Volador">
            <a:extLst>
              <a:ext uri="{FF2B5EF4-FFF2-40B4-BE49-F238E27FC236}">
                <a16:creationId xmlns:a16="http://schemas.microsoft.com/office/drawing/2014/main" id="{0C187D17-CB22-4157-B608-63EC23C15B6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8419"/>
          <a:stretch/>
        </p:blipFill>
        <p:spPr bwMode="auto">
          <a:xfrm rot="2055585">
            <a:off x="4551666" y="4838097"/>
            <a:ext cx="581776" cy="118092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amión De Bomberos, Niños, Niño, Fuego, Rojo, Camión">
            <a:extLst>
              <a:ext uri="{FF2B5EF4-FFF2-40B4-BE49-F238E27FC236}">
                <a16:creationId xmlns:a16="http://schemas.microsoft.com/office/drawing/2014/main" id="{2D5BE525-C3D7-42BD-97B8-D99A36A8E01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82885" y="3970349"/>
            <a:ext cx="1194499" cy="59725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5371F30-E076-43F5-8807-585E4FF4CB24}"/>
              </a:ext>
            </a:extLst>
          </p:cNvPr>
          <p:cNvSpPr txBox="1"/>
          <p:nvPr/>
        </p:nvSpPr>
        <p:spPr>
          <a:xfrm>
            <a:off x="236339" y="6034685"/>
            <a:ext cx="585966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Christmas present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 the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same initial sound.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use what you know about how to pronounce Spanish. </a:t>
            </a:r>
          </a:p>
        </p:txBody>
      </p:sp>
      <p:sp>
        <p:nvSpPr>
          <p:cNvPr id="33" name="TextBox 32">
            <a:extLst>
              <a:ext uri="{FF2B5EF4-FFF2-40B4-BE49-F238E27FC236}">
                <a16:creationId xmlns:a16="http://schemas.microsoft.com/office/drawing/2014/main" id="{9AED9440-F9F1-432E-92CF-7C3A168D07BC}"/>
              </a:ext>
            </a:extLst>
          </p:cNvPr>
          <p:cNvSpPr txBox="1"/>
          <p:nvPr/>
        </p:nvSpPr>
        <p:spPr>
          <a:xfrm>
            <a:off x="79120" y="277319"/>
            <a:ext cx="675089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Listen and fill the gaps with the correct letter or letters.</a:t>
            </a:r>
          </a:p>
        </p:txBody>
      </p:sp>
      <p:sp>
        <p:nvSpPr>
          <p:cNvPr id="34" name="Rectangle 33">
            <a:extLst>
              <a:ext uri="{FF2B5EF4-FFF2-40B4-BE49-F238E27FC236}">
                <a16:creationId xmlns:a16="http://schemas.microsoft.com/office/drawing/2014/main" id="{2F7C9FDE-2484-4D28-9950-CE9D1DF889D9}"/>
              </a:ext>
            </a:extLst>
          </p:cNvPr>
          <p:cNvSpPr/>
          <p:nvPr/>
        </p:nvSpPr>
        <p:spPr>
          <a:xfrm>
            <a:off x="6210034" y="30640"/>
            <a:ext cx="553482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1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Navidad!</a:t>
            </a:r>
          </a:p>
        </p:txBody>
      </p:sp>
      <p:pic>
        <p:nvPicPr>
          <p:cNvPr id="35" name="Picture 34">
            <a:extLst>
              <a:ext uri="{FF2B5EF4-FFF2-40B4-BE49-F238E27FC236}">
                <a16:creationId xmlns:a16="http://schemas.microsoft.com/office/drawing/2014/main" id="{5256045A-64D2-45C1-AD8B-FC6B3D28D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8465" y="51420"/>
            <a:ext cx="748449" cy="864459"/>
          </a:xfrm>
          <a:prstGeom prst="rect">
            <a:avLst/>
          </a:prstGeom>
        </p:spPr>
      </p:pic>
      <p:graphicFrame>
        <p:nvGraphicFramePr>
          <p:cNvPr id="36" name="Table 35">
            <a:extLst>
              <a:ext uri="{FF2B5EF4-FFF2-40B4-BE49-F238E27FC236}">
                <a16:creationId xmlns:a16="http://schemas.microsoft.com/office/drawing/2014/main" id="{18A71FCF-058A-45F2-8BB5-B0DC348A3008}"/>
              </a:ext>
            </a:extLst>
          </p:cNvPr>
          <p:cNvGraphicFramePr>
            <a:graphicFrameLocks noGrp="1"/>
          </p:cNvGraphicFramePr>
          <p:nvPr/>
        </p:nvGraphicFramePr>
        <p:xfrm>
          <a:off x="6430729" y="683658"/>
          <a:ext cx="1582783" cy="5204394"/>
        </p:xfrm>
        <a:graphic>
          <a:graphicData uri="http://schemas.openxmlformats.org/drawingml/2006/table">
            <a:tbl>
              <a:tblPr firstRow="1" firstCol="1" bandRow="1">
                <a:tableStyleId>{5940675A-B579-460E-94D1-54222C63F5DA}</a:tableStyleId>
              </a:tblPr>
              <a:tblGrid>
                <a:gridCol w="453975">
                  <a:extLst>
                    <a:ext uri="{9D8B030D-6E8A-4147-A177-3AD203B41FA5}">
                      <a16:colId xmlns:a16="http://schemas.microsoft.com/office/drawing/2014/main" val="20000"/>
                    </a:ext>
                  </a:extLst>
                </a:gridCol>
                <a:gridCol w="1128808">
                  <a:extLst>
                    <a:ext uri="{9D8B030D-6E8A-4147-A177-3AD203B41FA5}">
                      <a16:colId xmlns:a16="http://schemas.microsoft.com/office/drawing/2014/main" val="20001"/>
                    </a:ext>
                  </a:extLst>
                </a:gridCol>
              </a:tblGrid>
              <a:tr h="440184">
                <a:tc>
                  <a:txBody>
                    <a:bodyPr/>
                    <a:lstStyle/>
                    <a:p>
                      <a:pPr>
                        <a:spcAft>
                          <a:spcPts val="0"/>
                        </a:spcAft>
                      </a:pPr>
                      <a:endParaRPr lang="en-GB"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rPr>
                        <a:t> </a:t>
                      </a:r>
                      <a:r>
                        <a:rPr lang="en-GB" sz="1400" b="1" dirty="0">
                          <a:solidFill>
                            <a:schemeClr val="accent5">
                              <a:lumMod val="50000"/>
                            </a:schemeClr>
                          </a:solidFill>
                          <a:effectLst/>
                          <a:latin typeface="Century Gothic" panose="020B0502020202020204" pitchFamily="34" charset="0"/>
                        </a:rPr>
                        <a:t>Palabras</a:t>
                      </a:r>
                      <a:endParaRPr lang="en-GB" sz="14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1</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mada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2</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nzo</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3</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ncha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4</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ntia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5</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rina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6</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ara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7</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riol</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8</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ta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9</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ma </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10</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sar</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7" name="TextBox 36">
            <a:extLst>
              <a:ext uri="{FF2B5EF4-FFF2-40B4-BE49-F238E27FC236}">
                <a16:creationId xmlns:a16="http://schemas.microsoft.com/office/drawing/2014/main" id="{DD14DF5F-F3DD-4F17-8763-5A9CB37782FE}"/>
              </a:ext>
            </a:extLst>
          </p:cNvPr>
          <p:cNvSpPr txBox="1"/>
          <p:nvPr/>
        </p:nvSpPr>
        <p:spPr>
          <a:xfrm>
            <a:off x="10299984" y="5771686"/>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cometa</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573F8E6-0480-4E46-8A13-9DE712232F55}"/>
              </a:ext>
            </a:extLst>
          </p:cNvPr>
          <p:cNvSpPr txBox="1"/>
          <p:nvPr/>
        </p:nvSpPr>
        <p:spPr>
          <a:xfrm>
            <a:off x="10093039" y="1398218"/>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imán</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36C2E2A0-82FC-47F3-B36C-31EE58665965}"/>
              </a:ext>
            </a:extLst>
          </p:cNvPr>
          <p:cNvSpPr txBox="1"/>
          <p:nvPr/>
        </p:nvSpPr>
        <p:spPr>
          <a:xfrm>
            <a:off x="8308529" y="2428705"/>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cisne</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631B7BED-6357-474B-B91F-2ECE4D55DD7D}"/>
              </a:ext>
            </a:extLst>
          </p:cNvPr>
          <p:cNvSpPr txBox="1"/>
          <p:nvPr/>
        </p:nvSpPr>
        <p:spPr>
          <a:xfrm>
            <a:off x="10032213" y="2447784"/>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zafiro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2652321E-069B-49CC-AEC7-9662BDAFCB79}"/>
              </a:ext>
            </a:extLst>
          </p:cNvPr>
          <p:cNvSpPr txBox="1"/>
          <p:nvPr/>
        </p:nvSpPr>
        <p:spPr>
          <a:xfrm>
            <a:off x="8378482" y="3577872"/>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unicornio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1940987F-57BE-470A-8237-15FEA4CA3A92}"/>
              </a:ext>
            </a:extLst>
          </p:cNvPr>
          <p:cNvSpPr txBox="1"/>
          <p:nvPr/>
        </p:nvSpPr>
        <p:spPr>
          <a:xfrm>
            <a:off x="10169987" y="3602985"/>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ogro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7505436C-3B27-4BE9-BFB7-4304AF32DCEA}"/>
              </a:ext>
            </a:extLst>
          </p:cNvPr>
          <p:cNvSpPr txBox="1"/>
          <p:nvPr/>
        </p:nvSpPr>
        <p:spPr>
          <a:xfrm>
            <a:off x="8396305" y="4523611"/>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camión</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316D188-8D5B-4C86-9865-B628DF252326}"/>
              </a:ext>
            </a:extLst>
          </p:cNvPr>
          <p:cNvSpPr txBox="1"/>
          <p:nvPr/>
        </p:nvSpPr>
        <p:spPr>
          <a:xfrm>
            <a:off x="10211541" y="4544142"/>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avión</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417D98FC-42A6-4C04-A366-639018AE0812}"/>
              </a:ext>
            </a:extLst>
          </p:cNvPr>
          <p:cNvSpPr txBox="1"/>
          <p:nvPr/>
        </p:nvSpPr>
        <p:spPr>
          <a:xfrm>
            <a:off x="8396305" y="5715391"/>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enano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909BF07D-6879-4DE9-B47E-FD0267884851}"/>
              </a:ext>
            </a:extLst>
          </p:cNvPr>
          <p:cNvSpPr txBox="1"/>
          <p:nvPr/>
        </p:nvSpPr>
        <p:spPr>
          <a:xfrm>
            <a:off x="8446318" y="1416690"/>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 cesta</a:t>
            </a:r>
          </a:p>
        </p:txBody>
      </p:sp>
      <p:pic>
        <p:nvPicPr>
          <p:cNvPr id="47" name="Picture 46">
            <a:extLst>
              <a:ext uri="{FF2B5EF4-FFF2-40B4-BE49-F238E27FC236}">
                <a16:creationId xmlns:a16="http://schemas.microsoft.com/office/drawing/2014/main" id="{682C1E47-9722-4623-8557-6E9356B611A2}"/>
              </a:ext>
            </a:extLst>
          </p:cNvPr>
          <p:cNvPicPr>
            <a:picLocks noChangeAspect="1"/>
          </p:cNvPicPr>
          <p:nvPr/>
        </p:nvPicPr>
        <p:blipFill>
          <a:blip r:embed="rId4"/>
          <a:stretch>
            <a:fillRect/>
          </a:stretch>
        </p:blipFill>
        <p:spPr>
          <a:xfrm>
            <a:off x="10538528" y="739958"/>
            <a:ext cx="599107" cy="676732"/>
          </a:xfrm>
          <a:prstGeom prst="rect">
            <a:avLst/>
          </a:prstGeom>
        </p:spPr>
      </p:pic>
      <p:pic>
        <p:nvPicPr>
          <p:cNvPr id="48" name="Picture 4" descr="Armadura, Fantasía, Folklore, Monstruo, Mito, Mitología">
            <a:extLst>
              <a:ext uri="{FF2B5EF4-FFF2-40B4-BE49-F238E27FC236}">
                <a16:creationId xmlns:a16="http://schemas.microsoft.com/office/drawing/2014/main" id="{E7B8566B-4736-43E7-A783-5D05E5A513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8741" y="2853731"/>
            <a:ext cx="726552" cy="80728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Unicorn, Horses, Icon, Rainbow">
            <a:extLst>
              <a:ext uri="{FF2B5EF4-FFF2-40B4-BE49-F238E27FC236}">
                <a16:creationId xmlns:a16="http://schemas.microsoft.com/office/drawing/2014/main" id="{A0637178-6F65-4521-8FDE-E2DB6EAE8D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66352" y="2747804"/>
            <a:ext cx="1042500" cy="8861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Piedra Preciosa, Joya, Diamante, Precioso, Roca, Joyas">
            <a:extLst>
              <a:ext uri="{FF2B5EF4-FFF2-40B4-BE49-F238E27FC236}">
                <a16:creationId xmlns:a16="http://schemas.microsoft.com/office/drawing/2014/main" id="{9320DD7D-EBD6-4C0F-9EEB-663CF7CEAD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70087" y="1776381"/>
            <a:ext cx="807754" cy="67547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Cesta, Vacío, Compras">
            <a:extLst>
              <a:ext uri="{FF2B5EF4-FFF2-40B4-BE49-F238E27FC236}">
                <a16:creationId xmlns:a16="http://schemas.microsoft.com/office/drawing/2014/main" id="{CC092C08-0C5D-444D-8BB3-C071F847E4A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2976" y="827500"/>
            <a:ext cx="775299" cy="7584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Plane, Fly, Travel, Flight, Aviation">
            <a:extLst>
              <a:ext uri="{FF2B5EF4-FFF2-40B4-BE49-F238E27FC236}">
                <a16:creationId xmlns:a16="http://schemas.microsoft.com/office/drawing/2014/main" id="{2C5964B5-6777-4ADD-8EA8-BCF0178B169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79945" y="4018599"/>
            <a:ext cx="724941" cy="52554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descr="Gnomos, Elfos, Navidad, Sombreros">
            <a:extLst>
              <a:ext uri="{FF2B5EF4-FFF2-40B4-BE49-F238E27FC236}">
                <a16:creationId xmlns:a16="http://schemas.microsoft.com/office/drawing/2014/main" id="{35502A91-6310-4A2E-98AB-FF779D11EB9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518" r="75163" b="59865"/>
          <a:stretch/>
        </p:blipFill>
        <p:spPr bwMode="auto">
          <a:xfrm>
            <a:off x="8801812" y="4880923"/>
            <a:ext cx="614154" cy="83075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8" descr="Animal, Animales, Pájaro, Cisne, Vogel">
            <a:extLst>
              <a:ext uri="{FF2B5EF4-FFF2-40B4-BE49-F238E27FC236}">
                <a16:creationId xmlns:a16="http://schemas.microsoft.com/office/drawing/2014/main" id="{E23CE93B-317E-428E-BB7C-A77816E492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66352" y="1688141"/>
            <a:ext cx="807753" cy="78243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2" descr="Verde, Azul, Naranja, Cometa, Volador">
            <a:extLst>
              <a:ext uri="{FF2B5EF4-FFF2-40B4-BE49-F238E27FC236}">
                <a16:creationId xmlns:a16="http://schemas.microsoft.com/office/drawing/2014/main" id="{A65ECE0F-BE86-47C1-9025-B19CDFD2077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8419"/>
          <a:stretch/>
        </p:blipFill>
        <p:spPr bwMode="auto">
          <a:xfrm rot="2055585">
            <a:off x="10682580" y="4838097"/>
            <a:ext cx="581776" cy="11809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4" descr="Camión De Bomberos, Niños, Niño, Fuego, Rojo, Camión">
            <a:extLst>
              <a:ext uri="{FF2B5EF4-FFF2-40B4-BE49-F238E27FC236}">
                <a16:creationId xmlns:a16="http://schemas.microsoft.com/office/drawing/2014/main" id="{98141872-21E6-4D89-9314-912F6845120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13799" y="3970349"/>
            <a:ext cx="1194499" cy="597250"/>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169425D3-8B0F-427F-BED5-1521BF23F8AA}"/>
              </a:ext>
            </a:extLst>
          </p:cNvPr>
          <p:cNvSpPr txBox="1"/>
          <p:nvPr/>
        </p:nvSpPr>
        <p:spPr>
          <a:xfrm>
            <a:off x="6367253" y="6034685"/>
            <a:ext cx="585966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Christmas present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 the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same initial sound.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use what you know about how to pronounce Spanish. </a:t>
            </a:r>
          </a:p>
        </p:txBody>
      </p:sp>
      <p:sp>
        <p:nvSpPr>
          <p:cNvPr id="58" name="TextBox 57">
            <a:extLst>
              <a:ext uri="{FF2B5EF4-FFF2-40B4-BE49-F238E27FC236}">
                <a16:creationId xmlns:a16="http://schemas.microsoft.com/office/drawing/2014/main" id="{2B1D2F19-5327-46E9-9D08-76EDDE7CE2D9}"/>
              </a:ext>
            </a:extLst>
          </p:cNvPr>
          <p:cNvSpPr txBox="1"/>
          <p:nvPr/>
        </p:nvSpPr>
        <p:spPr>
          <a:xfrm>
            <a:off x="6210034" y="277319"/>
            <a:ext cx="675089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Listen and fill the gaps with the correct letter or letters.</a:t>
            </a:r>
          </a:p>
        </p:txBody>
      </p:sp>
    </p:spTree>
    <p:extLst>
      <p:ext uri="{BB962C8B-B14F-4D97-AF65-F5344CB8AC3E}">
        <p14:creationId xmlns:p14="http://schemas.microsoft.com/office/powerpoint/2010/main" val="1580873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2590</TotalTime>
  <Words>2811</Words>
  <Application>Microsoft Office PowerPoint</Application>
  <PresentationFormat>Widescreen</PresentationFormat>
  <Paragraphs>544</Paragraphs>
  <Slides>20</Slides>
  <Notes>19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20</vt:i4>
      </vt:variant>
    </vt:vector>
  </HeadingPairs>
  <TitlesOfParts>
    <vt:vector size="35" baseType="lpstr">
      <vt:lpstr>Arial</vt:lpstr>
      <vt:lpstr>Bookshelf Symbol 7</vt:lpstr>
      <vt:lpstr>Calibri</vt:lpstr>
      <vt:lpstr>Calibri Light</vt:lpstr>
      <vt:lpstr>Century Gothic</vt:lpstr>
      <vt:lpstr>Lato</vt:lpstr>
      <vt:lpstr>Modern Love</vt:lpstr>
      <vt:lpstr>Montserrat Medium</vt:lpstr>
      <vt:lpstr>Segoe Print</vt:lpstr>
      <vt:lpstr>Symbol</vt:lpstr>
      <vt:lpstr>Wingdings</vt:lpstr>
      <vt:lpstr>Office Theme</vt:lpstr>
      <vt:lpstr>2_Office Theme</vt:lpstr>
      <vt:lpstr>3_Office Theme</vt:lpstr>
      <vt:lpstr>1_Office Theme</vt:lpstr>
      <vt:lpstr>español, con Sofía</vt:lpstr>
      <vt:lpstr>Describing me and others</vt:lpstr>
      <vt:lpstr>escuchar</vt:lpstr>
      <vt:lpstr>prononciar</vt:lpstr>
      <vt:lpstr>prononcer</vt:lpstr>
      <vt:lpstr>prononcer</vt:lpstr>
      <vt:lpstr>prononcer</vt:lpstr>
      <vt:lpstr>prononcer</vt:lpstr>
      <vt:lpstr>PowerPoint Presentation</vt:lpstr>
      <vt:lpstr>PowerPoint Presentation</vt:lpstr>
      <vt:lpstr>escuchar</vt:lpstr>
      <vt:lpstr>cultura</vt:lpstr>
      <vt:lpstr>escribir</vt:lpstr>
      <vt:lpstr>handout</vt:lpstr>
      <vt:lpstr>leer</vt:lpstr>
      <vt:lpstr>hablar</vt:lpstr>
      <vt:lpstr>hablar</vt:lpstr>
      <vt:lpstr>hablar</vt:lpstr>
      <vt:lpstr>¡adiós!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27</cp:revision>
  <dcterms:created xsi:type="dcterms:W3CDTF">2021-09-17T15:21:32Z</dcterms:created>
  <dcterms:modified xsi:type="dcterms:W3CDTF">2024-01-06T05:40:29Z</dcterms:modified>
</cp:coreProperties>
</file>