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349" r:id="rId2"/>
    <p:sldId id="391" r:id="rId3"/>
    <p:sldId id="321" r:id="rId4"/>
    <p:sldId id="514" r:id="rId5"/>
    <p:sldId id="529" r:id="rId6"/>
    <p:sldId id="502" r:id="rId7"/>
    <p:sldId id="528" r:id="rId8"/>
    <p:sldId id="524" r:id="rId9"/>
    <p:sldId id="525" r:id="rId10"/>
    <p:sldId id="517" r:id="rId11"/>
    <p:sldId id="515" r:id="rId12"/>
    <p:sldId id="527" r:id="rId13"/>
    <p:sldId id="389" r:id="rId14"/>
    <p:sldId id="526" r:id="rId15"/>
    <p:sldId id="51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FF"/>
    <a:srgbClr val="F9D3E0"/>
    <a:srgbClr val="FFE5FF"/>
    <a:srgbClr val="FF3399"/>
    <a:srgbClr val="FF0066"/>
    <a:srgbClr val="FFCCFF"/>
    <a:srgbClr val="FFD5FF"/>
    <a:srgbClr val="91EAD2"/>
    <a:srgbClr val="50DEB9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5C288-86EE-4344-A887-57E828750933}" v="19" dt="2023-07-01T11:54:35.4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8" autoAdjust="0"/>
    <p:restoredTop sz="50764" autoAdjust="0"/>
  </p:normalViewPr>
  <p:slideViewPr>
    <p:cSldViewPr snapToGrid="0">
      <p:cViewPr varScale="1">
        <p:scale>
          <a:sx n="36" d="100"/>
          <a:sy n="36" d="100"/>
        </p:scale>
        <p:origin x="206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C295C288-86EE-4344-A887-57E828750933}"/>
    <pc:docChg chg="undo custSel addSld delSld modSld delMainMaster">
      <pc:chgData name="Paula Vázquez-Valero" userId="3a0e46d7-2099-40af-a155-aa45b68bfff3" providerId="ADAL" clId="{C295C288-86EE-4344-A887-57E828750933}" dt="2023-07-01T11:54:35.481" v="39"/>
      <pc:docMkLst>
        <pc:docMk/>
      </pc:docMkLst>
      <pc:sldChg chg="add del modNotes">
        <pc:chgData name="Paula Vázquez-Valero" userId="3a0e46d7-2099-40af-a155-aa45b68bfff3" providerId="ADAL" clId="{C295C288-86EE-4344-A887-57E828750933}" dt="2023-07-01T11:54:35.481" v="39"/>
        <pc:sldMkLst>
          <pc:docMk/>
          <pc:sldMk cId="2966449331" sldId="321"/>
        </pc:sldMkLst>
      </pc:sldChg>
      <pc:sldChg chg="add del">
        <pc:chgData name="Paula Vázquez-Valero" userId="3a0e46d7-2099-40af-a155-aa45b68bfff3" providerId="ADAL" clId="{C295C288-86EE-4344-A887-57E828750933}" dt="2023-06-30T19:16:03.235" v="1"/>
        <pc:sldMkLst>
          <pc:docMk/>
          <pc:sldMk cId="1230322567" sldId="349"/>
        </pc:sldMkLst>
      </pc:sldChg>
      <pc:sldChg chg="add del">
        <pc:chgData name="Paula Vázquez-Valero" userId="3a0e46d7-2099-40af-a155-aa45b68bfff3" providerId="ADAL" clId="{C295C288-86EE-4344-A887-57E828750933}" dt="2023-06-30T19:16:03.235" v="1"/>
        <pc:sldMkLst>
          <pc:docMk/>
          <pc:sldMk cId="0" sldId="389"/>
        </pc:sldMkLst>
      </pc:sldChg>
      <pc:sldChg chg="addSp delSp modSp add del mod">
        <pc:chgData name="Paula Vázquez-Valero" userId="3a0e46d7-2099-40af-a155-aa45b68bfff3" providerId="ADAL" clId="{C295C288-86EE-4344-A887-57E828750933}" dt="2023-06-30T19:21:13.540" v="26" actId="21"/>
        <pc:sldMkLst>
          <pc:docMk/>
          <pc:sldMk cId="0" sldId="391"/>
        </pc:sldMkLst>
        <pc:spChg chg="mod">
          <ac:chgData name="Paula Vázquez-Valero" userId="3a0e46d7-2099-40af-a155-aa45b68bfff3" providerId="ADAL" clId="{C295C288-86EE-4344-A887-57E828750933}" dt="2023-06-30T19:21:08.134" v="24" actId="20577"/>
          <ac:spMkLst>
            <pc:docMk/>
            <pc:sldMk cId="0" sldId="391"/>
            <ac:spMk id="101" creationId="{00000000-0000-0000-0000-000000000000}"/>
          </ac:spMkLst>
        </pc:spChg>
        <pc:grpChg chg="add del">
          <ac:chgData name="Paula Vázquez-Valero" userId="3a0e46d7-2099-40af-a155-aa45b68bfff3" providerId="ADAL" clId="{C295C288-86EE-4344-A887-57E828750933}" dt="2023-06-30T19:21:13.540" v="26" actId="21"/>
          <ac:grpSpMkLst>
            <pc:docMk/>
            <pc:sldMk cId="0" sldId="391"/>
            <ac:grpSpMk id="3" creationId="{CE4C85A4-2170-FC93-201E-F62D4F29D366}"/>
          </ac:grpSpMkLst>
        </pc:grpChg>
        <pc:picChg chg="add del">
          <ac:chgData name="Paula Vázquez-Valero" userId="3a0e46d7-2099-40af-a155-aa45b68bfff3" providerId="ADAL" clId="{C295C288-86EE-4344-A887-57E828750933}" dt="2023-06-30T19:21:13.540" v="26" actId="21"/>
          <ac:picMkLst>
            <pc:docMk/>
            <pc:sldMk cId="0" sldId="391"/>
            <ac:picMk id="6" creationId="{6945208B-2A97-11FE-702D-60D2488F4FE8}"/>
          </ac:picMkLst>
        </pc:picChg>
        <pc:picChg chg="add del">
          <ac:chgData name="Paula Vázquez-Valero" userId="3a0e46d7-2099-40af-a155-aa45b68bfff3" providerId="ADAL" clId="{C295C288-86EE-4344-A887-57E828750933}" dt="2023-06-30T19:21:13.540" v="26" actId="21"/>
          <ac:picMkLst>
            <pc:docMk/>
            <pc:sldMk cId="0" sldId="391"/>
            <ac:picMk id="7" creationId="{0BDA3CC8-29FE-644C-3F40-EC98A96394C8}"/>
          </ac:picMkLst>
        </pc:picChg>
        <pc:picChg chg="add del">
          <ac:chgData name="Paula Vázquez-Valero" userId="3a0e46d7-2099-40af-a155-aa45b68bfff3" providerId="ADAL" clId="{C295C288-86EE-4344-A887-57E828750933}" dt="2023-06-30T19:21:13.540" v="26" actId="21"/>
          <ac:picMkLst>
            <pc:docMk/>
            <pc:sldMk cId="0" sldId="391"/>
            <ac:picMk id="8" creationId="{2557E17E-9991-97ED-7757-48564E19BE30}"/>
          </ac:picMkLst>
        </pc:picChg>
        <pc:picChg chg="add del">
          <ac:chgData name="Paula Vázquez-Valero" userId="3a0e46d7-2099-40af-a155-aa45b68bfff3" providerId="ADAL" clId="{C295C288-86EE-4344-A887-57E828750933}" dt="2023-06-30T19:21:13.540" v="26" actId="21"/>
          <ac:picMkLst>
            <pc:docMk/>
            <pc:sldMk cId="0" sldId="391"/>
            <ac:picMk id="9" creationId="{DF1984FA-B432-5C41-A89A-B6EE47574768}"/>
          </ac:picMkLst>
        </pc:picChg>
        <pc:picChg chg="add del">
          <ac:chgData name="Paula Vázquez-Valero" userId="3a0e46d7-2099-40af-a155-aa45b68bfff3" providerId="ADAL" clId="{C295C288-86EE-4344-A887-57E828750933}" dt="2023-06-30T19:21:13.540" v="26" actId="21"/>
          <ac:picMkLst>
            <pc:docMk/>
            <pc:sldMk cId="0" sldId="391"/>
            <ac:picMk id="10" creationId="{AFA36511-0D61-69A8-11B6-22CAA6D92A14}"/>
          </ac:picMkLst>
        </pc:picChg>
      </pc:sldChg>
      <pc:sldChg chg="addSp delSp modSp add del mod addAnim delAnim modAnim">
        <pc:chgData name="Paula Vázquez-Valero" userId="3a0e46d7-2099-40af-a155-aa45b68bfff3" providerId="ADAL" clId="{C295C288-86EE-4344-A887-57E828750933}" dt="2023-06-30T19:17:03.496" v="17" actId="207"/>
        <pc:sldMkLst>
          <pc:docMk/>
          <pc:sldMk cId="51244752" sldId="502"/>
        </pc:sldMkLst>
        <pc:spChg chg="mod">
          <ac:chgData name="Paula Vázquez-Valero" userId="3a0e46d7-2099-40af-a155-aa45b68bfff3" providerId="ADAL" clId="{C295C288-86EE-4344-A887-57E828750933}" dt="2023-06-30T19:17:03.496" v="17" actId="207"/>
          <ac:spMkLst>
            <pc:docMk/>
            <pc:sldMk cId="51244752" sldId="502"/>
            <ac:spMk id="3" creationId="{111202DD-4105-41F4-88B6-0E346B77E7A2}"/>
          </ac:spMkLst>
        </pc:spChg>
        <pc:spChg chg="del mod">
          <ac:chgData name="Paula Vázquez-Valero" userId="3a0e46d7-2099-40af-a155-aa45b68bfff3" providerId="ADAL" clId="{C295C288-86EE-4344-A887-57E828750933}" dt="2023-06-30T19:16:14.011" v="4"/>
          <ac:spMkLst>
            <pc:docMk/>
            <pc:sldMk cId="51244752" sldId="502"/>
            <ac:spMk id="7" creationId="{7297BBFE-A572-48B2-9690-BAF202AE34BF}"/>
          </ac:spMkLst>
        </pc:spChg>
        <pc:spChg chg="add del mod">
          <ac:chgData name="Paula Vázquez-Valero" userId="3a0e46d7-2099-40af-a155-aa45b68bfff3" providerId="ADAL" clId="{C295C288-86EE-4344-A887-57E828750933}" dt="2023-06-30T19:16:18.007" v="8" actId="20577"/>
          <ac:spMkLst>
            <pc:docMk/>
            <pc:sldMk cId="51244752" sldId="502"/>
            <ac:spMk id="17" creationId="{BCC9012D-E814-5D70-5E3F-18403AB0300C}"/>
          </ac:spMkLst>
        </pc:spChg>
        <pc:picChg chg="mod">
          <ac:chgData name="Paula Vázquez-Valero" userId="3a0e46d7-2099-40af-a155-aa45b68bfff3" providerId="ADAL" clId="{C295C288-86EE-4344-A887-57E828750933}" dt="2023-06-30T19:16:34.589" v="11"/>
          <ac:picMkLst>
            <pc:docMk/>
            <pc:sldMk cId="51244752" sldId="502"/>
            <ac:picMk id="11" creationId="{46A1EDCF-D41A-4990-B12A-E9F6F29370DD}"/>
          </ac:picMkLst>
        </pc:picChg>
      </pc:sldChg>
      <pc:sldChg chg="del">
        <pc:chgData name="Paula Vázquez-Valero" userId="3a0e46d7-2099-40af-a155-aa45b68bfff3" providerId="ADAL" clId="{C295C288-86EE-4344-A887-57E828750933}" dt="2023-06-30T19:16:03.114" v="0" actId="47"/>
        <pc:sldMkLst>
          <pc:docMk/>
          <pc:sldMk cId="535101963" sldId="504"/>
        </pc:sldMkLst>
      </pc:sldChg>
      <pc:sldChg chg="del">
        <pc:chgData name="Paula Vázquez-Valero" userId="3a0e46d7-2099-40af-a155-aa45b68bfff3" providerId="ADAL" clId="{C295C288-86EE-4344-A887-57E828750933}" dt="2023-06-30T19:16:03.114" v="0" actId="47"/>
        <pc:sldMkLst>
          <pc:docMk/>
          <pc:sldMk cId="1210386863" sldId="511"/>
        </pc:sldMkLst>
      </pc:sldChg>
      <pc:sldChg chg="addSp delSp modSp add del modAnim modNotes modNotesTx">
        <pc:chgData name="Paula Vázquez-Valero" userId="3a0e46d7-2099-40af-a155-aa45b68bfff3" providerId="ADAL" clId="{C295C288-86EE-4344-A887-57E828750933}" dt="2023-07-01T11:54:35.481" v="39"/>
        <pc:sldMkLst>
          <pc:docMk/>
          <pc:sldMk cId="22545596" sldId="514"/>
        </pc:sldMkLst>
        <pc:spChg chg="add del mod">
          <ac:chgData name="Paula Vázquez-Valero" userId="3a0e46d7-2099-40af-a155-aa45b68bfff3" providerId="ADAL" clId="{C295C288-86EE-4344-A887-57E828750933}" dt="2023-06-30T20:48:31.916" v="36"/>
          <ac:spMkLst>
            <pc:docMk/>
            <pc:sldMk cId="22545596" sldId="514"/>
            <ac:spMk id="4" creationId="{2CAB85D0-C48D-9B44-37E8-EFB4E044194A}"/>
          </ac:spMkLst>
        </pc:spChg>
      </pc:sldChg>
      <pc:sldChg chg="add del">
        <pc:chgData name="Paula Vázquez-Valero" userId="3a0e46d7-2099-40af-a155-aa45b68bfff3" providerId="ADAL" clId="{C295C288-86EE-4344-A887-57E828750933}" dt="2023-06-30T19:16:03.235" v="1"/>
        <pc:sldMkLst>
          <pc:docMk/>
          <pc:sldMk cId="732735440" sldId="515"/>
        </pc:sldMkLst>
      </pc:sldChg>
      <pc:sldChg chg="add del">
        <pc:chgData name="Paula Vázquez-Valero" userId="3a0e46d7-2099-40af-a155-aa45b68bfff3" providerId="ADAL" clId="{C295C288-86EE-4344-A887-57E828750933}" dt="2023-06-30T19:16:03.235" v="1"/>
        <pc:sldMkLst>
          <pc:docMk/>
          <pc:sldMk cId="1904592711" sldId="516"/>
        </pc:sldMkLst>
      </pc:sldChg>
      <pc:sldChg chg="add del">
        <pc:chgData name="Paula Vázquez-Valero" userId="3a0e46d7-2099-40af-a155-aa45b68bfff3" providerId="ADAL" clId="{C295C288-86EE-4344-A887-57E828750933}" dt="2023-06-30T19:16:03.235" v="1"/>
        <pc:sldMkLst>
          <pc:docMk/>
          <pc:sldMk cId="540863348" sldId="517"/>
        </pc:sldMkLst>
      </pc:sldChg>
      <pc:sldChg chg="add del">
        <pc:chgData name="Paula Vázquez-Valero" userId="3a0e46d7-2099-40af-a155-aa45b68bfff3" providerId="ADAL" clId="{C295C288-86EE-4344-A887-57E828750933}" dt="2023-06-30T19:48:01.492" v="28" actId="47"/>
        <pc:sldMkLst>
          <pc:docMk/>
          <pc:sldMk cId="428515368" sldId="521"/>
        </pc:sldMkLst>
      </pc:sldChg>
      <pc:sldChg chg="add del">
        <pc:chgData name="Paula Vázquez-Valero" userId="3a0e46d7-2099-40af-a155-aa45b68bfff3" providerId="ADAL" clId="{C295C288-86EE-4344-A887-57E828750933}" dt="2023-06-30T19:16:03.235" v="1"/>
        <pc:sldMkLst>
          <pc:docMk/>
          <pc:sldMk cId="381432448" sldId="524"/>
        </pc:sldMkLst>
      </pc:sldChg>
      <pc:sldChg chg="add modAnim">
        <pc:chgData name="Paula Vázquez-Valero" userId="3a0e46d7-2099-40af-a155-aa45b68bfff3" providerId="ADAL" clId="{C295C288-86EE-4344-A887-57E828750933}" dt="2023-06-30T21:07:34.490" v="38"/>
        <pc:sldMkLst>
          <pc:docMk/>
          <pc:sldMk cId="1404151434" sldId="525"/>
        </pc:sldMkLst>
      </pc:sldChg>
      <pc:sldChg chg="add del">
        <pc:chgData name="Paula Vázquez-Valero" userId="3a0e46d7-2099-40af-a155-aa45b68bfff3" providerId="ADAL" clId="{C295C288-86EE-4344-A887-57E828750933}" dt="2023-06-30T19:16:03.235" v="1"/>
        <pc:sldMkLst>
          <pc:docMk/>
          <pc:sldMk cId="4174909035" sldId="526"/>
        </pc:sldMkLst>
      </pc:sldChg>
      <pc:sldChg chg="add del">
        <pc:chgData name="Paula Vázquez-Valero" userId="3a0e46d7-2099-40af-a155-aa45b68bfff3" providerId="ADAL" clId="{C295C288-86EE-4344-A887-57E828750933}" dt="2023-06-30T19:16:03.235" v="1"/>
        <pc:sldMkLst>
          <pc:docMk/>
          <pc:sldMk cId="3709428480" sldId="527"/>
        </pc:sldMkLst>
      </pc:sldChg>
      <pc:sldChg chg="add">
        <pc:chgData name="Paula Vázquez-Valero" userId="3a0e46d7-2099-40af-a155-aa45b68bfff3" providerId="ADAL" clId="{C295C288-86EE-4344-A887-57E828750933}" dt="2023-06-30T19:16:03.235" v="1"/>
        <pc:sldMkLst>
          <pc:docMk/>
          <pc:sldMk cId="1242493175" sldId="528"/>
        </pc:sldMkLst>
      </pc:sldChg>
      <pc:sldChg chg="del">
        <pc:chgData name="Paula Vázquez-Valero" userId="3a0e46d7-2099-40af-a155-aa45b68bfff3" providerId="ADAL" clId="{C295C288-86EE-4344-A887-57E828750933}" dt="2023-06-30T19:16:03.114" v="0" actId="47"/>
        <pc:sldMkLst>
          <pc:docMk/>
          <pc:sldMk cId="4176715210" sldId="528"/>
        </pc:sldMkLst>
      </pc:sldChg>
      <pc:sldChg chg="add modNotes">
        <pc:chgData name="Paula Vázquez-Valero" userId="3a0e46d7-2099-40af-a155-aa45b68bfff3" providerId="ADAL" clId="{C295C288-86EE-4344-A887-57E828750933}" dt="2023-07-01T11:54:35.481" v="39"/>
        <pc:sldMkLst>
          <pc:docMk/>
          <pc:sldMk cId="519747851" sldId="529"/>
        </pc:sldMkLst>
      </pc:sldChg>
      <pc:sldMasterChg chg="del delSldLayout">
        <pc:chgData name="Paula Vázquez-Valero" userId="3a0e46d7-2099-40af-a155-aa45b68bfff3" providerId="ADAL" clId="{C295C288-86EE-4344-A887-57E828750933}" dt="2023-06-30T19:16:03.114" v="0" actId="47"/>
        <pc:sldMasterMkLst>
          <pc:docMk/>
          <pc:sldMasterMk cId="375168221" sldId="2147483648"/>
        </pc:sldMasterMkLst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375168221" sldId="2147483648"/>
            <pc:sldLayoutMk cId="1800577715" sldId="2147483649"/>
          </pc:sldLayoutMkLst>
        </pc:sldLayoutChg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375168221" sldId="2147483648"/>
            <pc:sldLayoutMk cId="669079868" sldId="2147483650"/>
          </pc:sldLayoutMkLst>
        </pc:sldLayoutChg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375168221" sldId="2147483648"/>
            <pc:sldLayoutMk cId="3087424285" sldId="2147483651"/>
          </pc:sldLayoutMkLst>
        </pc:sldLayoutChg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375168221" sldId="2147483648"/>
            <pc:sldLayoutMk cId="1050628796" sldId="2147483652"/>
          </pc:sldLayoutMkLst>
        </pc:sldLayoutChg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375168221" sldId="2147483648"/>
            <pc:sldLayoutMk cId="3088199254" sldId="2147483653"/>
          </pc:sldLayoutMkLst>
        </pc:sldLayoutChg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375168221" sldId="2147483648"/>
            <pc:sldLayoutMk cId="1795203904" sldId="2147483654"/>
          </pc:sldLayoutMkLst>
        </pc:sldLayoutChg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375168221" sldId="2147483648"/>
            <pc:sldLayoutMk cId="3546165447" sldId="2147483655"/>
          </pc:sldLayoutMkLst>
        </pc:sldLayoutChg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375168221" sldId="2147483648"/>
            <pc:sldLayoutMk cId="709747887" sldId="2147483656"/>
          </pc:sldLayoutMkLst>
        </pc:sldLayoutChg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375168221" sldId="2147483648"/>
            <pc:sldLayoutMk cId="1787760978" sldId="2147483657"/>
          </pc:sldLayoutMkLst>
        </pc:sldLayoutChg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375168221" sldId="2147483648"/>
            <pc:sldLayoutMk cId="2793647143" sldId="2147483658"/>
          </pc:sldLayoutMkLst>
        </pc:sldLayoutChg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375168221" sldId="2147483648"/>
            <pc:sldLayoutMk cId="3414371718" sldId="2147483659"/>
          </pc:sldLayoutMkLst>
        </pc:sldLayoutChg>
      </pc:sldMasterChg>
      <pc:sldMasterChg chg="delSldLayout">
        <pc:chgData name="Paula Vázquez-Valero" userId="3a0e46d7-2099-40af-a155-aa45b68bfff3" providerId="ADAL" clId="{C295C288-86EE-4344-A887-57E828750933}" dt="2023-06-30T19:16:03.114" v="0" actId="47"/>
        <pc:sldMasterMkLst>
          <pc:docMk/>
          <pc:sldMasterMk cId="1305808231" sldId="2147483661"/>
        </pc:sldMasterMkLst>
        <pc:sldLayoutChg chg="del">
          <pc:chgData name="Paula Vázquez-Valero" userId="3a0e46d7-2099-40af-a155-aa45b68bfff3" providerId="ADAL" clId="{C295C288-86EE-4344-A887-57E828750933}" dt="2023-06-30T19:16:03.114" v="0" actId="47"/>
          <pc:sldLayoutMkLst>
            <pc:docMk/>
            <pc:sldMasterMk cId="1305808231" sldId="2147483661"/>
            <pc:sldLayoutMk cId="3126576452" sldId="21474836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SSC: </a:t>
            </a:r>
            <a:r>
              <a:rPr lang="en-GB" sz="1200" b="0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ci</a:t>
            </a:r>
            <a:r>
              <a:rPr lang="en-GB" sz="1200" b="0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[32]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ce</a:t>
            </a:r>
            <a:r>
              <a:rPr lang="en-GB" sz="1200" b="0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ntro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[317]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cluster: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rca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[1042]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lebrar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[886] dul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[1861]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ro [1731] 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co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ci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na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[1214]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tienes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[19] amigo [210] bolígrafo [&gt;5000]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botella 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[1878] gato [1728]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libro 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[230]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pregunta 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[507]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respuesta 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[488]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s-ES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sacapuntas [&gt;5000]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s-ES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estuche [&gt;5000]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Revisit 1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qué [50] día [65] lunes [1370] martes [3101] miércoles [1816] jueves [1650] viernes [1259] sábado [1179] domingo [693]</a:t>
            </a:r>
            <a:b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</a:b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Revisit 2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estás [21] sí [45] no [11] en1 [5] ¡Buenos días! [103/65] ¡Buenas tardes! [103/392]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  <a:br>
              <a:rPr lang="en-GB" baseline="0" dirty="0"/>
            </a:b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adivinar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[2201] </a:t>
            </a:r>
            <a:r>
              <a:rPr lang="en-GB" baseline="0" dirty="0" err="1"/>
              <a:t>conectar</a:t>
            </a:r>
            <a:r>
              <a:rPr lang="en-GB" baseline="0" dirty="0"/>
              <a:t> [1973] palabra [192] </a:t>
            </a:r>
            <a:r>
              <a:rPr lang="en-GB" sz="1200" b="0" i="0" u="none" strike="noStrike" dirty="0" err="1">
                <a:solidFill>
                  <a:schemeClr val="dk1"/>
                </a:solidFill>
                <a:effectLst/>
                <a:latin typeface="Calibri"/>
                <a:ea typeface="Calibri" panose="020F0502020204030204" pitchFamily="34" charset="0"/>
                <a:cs typeface="Calibri"/>
                <a:sym typeface="Calibri"/>
              </a:rPr>
              <a:t>p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osible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[427]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[1]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[1]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DISPLAY DURING THE TASK</a:t>
            </a:r>
            <a:br>
              <a:rPr lang="en-GB" b="1" dirty="0"/>
            </a:b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give feedback to all pupils on Round 1.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half sentence for number 1 from A pupils. Click to reveal.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corresponding full sentence for number 1 from B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confirm the full sentence in Spanish and A’s sentence beginning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for items 2 – 5.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go to the next slide to give feedback on Round 2.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445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DISPLAY DURING THE TASK</a:t>
            </a:r>
            <a:br>
              <a:rPr lang="en-GB" b="1" dirty="0"/>
            </a:b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give feedback to all pupils on Round 2.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half sentence for number 1 from A pupils. Click to reveal.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corresponding full sentence for number 1 from B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confirm the full sentence in Spanish and A’s sentence beginning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for items 2 – 5.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880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Person A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62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Person B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22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</a:t>
            </a:r>
            <a:r>
              <a:rPr lang="en-GB" b="1" dirty="0"/>
              <a:t>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[ci]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[ci]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decir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centro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For ‘centre’, pupils can bring their two index fingers together to touch as per the image where arrows converge in a central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ii) British sign language for ‘say’ is to lift the right index finger to mouth and then direct it quickly away from the body (as though tracing the trajectory of a string of words coming out of the mouth towards a listener in front).</a:t>
            </a:r>
            <a:br>
              <a:rPr lang="en-GB" dirty="0"/>
            </a:br>
            <a:r>
              <a:rPr lang="en-GB" dirty="0"/>
              <a:t>For a video, see here: https://www.signbsl.com/sign/say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apply SSC </a:t>
            </a:r>
            <a:r>
              <a:rPr lang="en-GB" b="1" dirty="0"/>
              <a:t>[</a:t>
            </a:r>
            <a:r>
              <a:rPr lang="en-GB" b="1" dirty="0" err="1"/>
              <a:t>ce</a:t>
            </a:r>
            <a:r>
              <a:rPr lang="en-GB" b="1" dirty="0"/>
              <a:t>] [ci]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Clarify the context of the task to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instruction in Spanish and check understanding.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in pairs to say out say aloud the words with [</a:t>
            </a:r>
            <a:r>
              <a:rPr lang="en-GB" b="0" dirty="0" err="1"/>
              <a:t>ce</a:t>
            </a:r>
            <a:r>
              <a:rPr lang="en-GB" b="0" dirty="0"/>
              <a:t>] [ci] sound in order to help Sofia cross the river.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 answers from pupils – click to bring up animations and connect words with [</a:t>
            </a:r>
            <a:r>
              <a:rPr lang="en-GB" b="0" dirty="0" err="1"/>
              <a:t>ce</a:t>
            </a:r>
            <a:r>
              <a:rPr lang="en-GB" b="0" dirty="0"/>
              <a:t>] [ci]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NB.. There is more than one correct path: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arenR"/>
            </a:pPr>
            <a:r>
              <a:rPr lang="en-GB" b="0" dirty="0" err="1"/>
              <a:t>Dulces</a:t>
            </a:r>
            <a:r>
              <a:rPr lang="en-GB" b="0" dirty="0"/>
              <a:t> – </a:t>
            </a:r>
            <a:r>
              <a:rPr lang="en-GB" b="0" dirty="0" err="1"/>
              <a:t>cerca</a:t>
            </a:r>
            <a:r>
              <a:rPr lang="en-GB" b="0" dirty="0"/>
              <a:t> – </a:t>
            </a:r>
            <a:r>
              <a:rPr lang="en-GB" b="0" dirty="0" err="1"/>
              <a:t>cien</a:t>
            </a:r>
            <a:r>
              <a:rPr lang="en-GB" b="0" dirty="0"/>
              <a:t> – </a:t>
            </a:r>
            <a:r>
              <a:rPr lang="en-GB" b="0" dirty="0" err="1"/>
              <a:t>celebrar</a:t>
            </a:r>
            <a:r>
              <a:rPr lang="en-GB" b="0" dirty="0"/>
              <a:t> – cero – </a:t>
            </a:r>
            <a:r>
              <a:rPr lang="en-GB" b="0" dirty="0" err="1"/>
              <a:t>cocina</a:t>
            </a:r>
            <a:r>
              <a:rPr lang="en-GB" b="0" dirty="0"/>
              <a:t> (animated)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arenR"/>
            </a:pPr>
            <a:r>
              <a:rPr lang="en-GB" b="0" dirty="0" err="1"/>
              <a:t>Dulces</a:t>
            </a:r>
            <a:r>
              <a:rPr lang="en-GB" b="0" dirty="0"/>
              <a:t> – </a:t>
            </a:r>
            <a:r>
              <a:rPr lang="en-GB" b="0" dirty="0" err="1"/>
              <a:t>cena</a:t>
            </a:r>
            <a:r>
              <a:rPr lang="en-GB" b="0" dirty="0"/>
              <a:t> – </a:t>
            </a:r>
            <a:r>
              <a:rPr lang="en-GB" b="0" dirty="0" err="1"/>
              <a:t>celebrar</a:t>
            </a:r>
            <a:r>
              <a:rPr lang="en-GB" b="0" dirty="0"/>
              <a:t> – cero – </a:t>
            </a:r>
            <a:r>
              <a:rPr lang="en-GB" b="0" dirty="0" err="1"/>
              <a:t>cocina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arenR"/>
            </a:pPr>
            <a:r>
              <a:rPr lang="en-GB" b="0" dirty="0" err="1"/>
              <a:t>Dulces</a:t>
            </a:r>
            <a:r>
              <a:rPr lang="en-GB" b="0" dirty="0"/>
              <a:t> – </a:t>
            </a:r>
            <a:r>
              <a:rPr lang="en-GB" b="0" dirty="0" err="1"/>
              <a:t>cerca</a:t>
            </a:r>
            <a:r>
              <a:rPr lang="en-GB" b="0" dirty="0"/>
              <a:t> – </a:t>
            </a:r>
            <a:r>
              <a:rPr lang="en-GB" b="0" dirty="0" err="1"/>
              <a:t>celebrar</a:t>
            </a:r>
            <a:r>
              <a:rPr lang="en-GB" b="0" dirty="0"/>
              <a:t> –cero – </a:t>
            </a:r>
            <a:r>
              <a:rPr lang="en-GB" b="0" dirty="0" err="1"/>
              <a:t>cocina</a:t>
            </a:r>
            <a:r>
              <a:rPr lang="en-GB" b="0" dirty="0"/>
              <a:t>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arenR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celebrar</a:t>
            </a:r>
            <a:r>
              <a:rPr lang="en-GB" baseline="0" dirty="0"/>
              <a:t> [886] </a:t>
            </a:r>
            <a:r>
              <a:rPr lang="en-GB" baseline="0" dirty="0" err="1"/>
              <a:t>conectar</a:t>
            </a:r>
            <a:r>
              <a:rPr lang="en-GB" baseline="0" dirty="0"/>
              <a:t> [1973] cero [1731] </a:t>
            </a:r>
            <a:r>
              <a:rPr lang="en-GB" baseline="0" dirty="0" err="1"/>
              <a:t>cocina</a:t>
            </a:r>
            <a:r>
              <a:rPr lang="en-GB" baseline="0" dirty="0"/>
              <a:t> [1214] dulce [1861] palabra [192] </a:t>
            </a:r>
            <a:r>
              <a:rPr lang="en-GB" baseline="0" dirty="0" err="1"/>
              <a:t>cerca</a:t>
            </a:r>
            <a:r>
              <a:rPr lang="en-GB" baseline="0" dirty="0"/>
              <a:t> [1042]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arenR"/>
            </a:pP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7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two words from last week’s vocabulary and introduce six new nouns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new words are also illustrated with a picture (apart from “respuestas” which have been left towards the end so that pupils can use prior knowledge to work out meaning); previously learnt words are not illustrated.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38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connection of the correct singular indefinite article with the corresponding noun; in addition, to practise written comprehension of the new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Sofía has written a list of things she has but split her hot chocolate on it.  Elicit the full sentences from pupils (chorally), including the missing articles. E.g. Teacher: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Pupils: Tengo una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botella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Click each time to reveal the correct article, after pupils have spoken.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bring up and title and instructions. Read the title –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posible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imposible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Ensure that pupils understand the title. These two words are new for this week.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a list of what Sofía says she has in her pencil case, but is she being sensible or joking? Is what she says possible or impossible?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with them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Paying attention to the word meaning and comparing it to what they can see would fit into the pencil case, pupils write [I] or [P].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Elicit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or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imposible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from pupils. Click to reveal the answers. Where it is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a 2</a:t>
            </a:r>
            <a:r>
              <a:rPr lang="en-GB" sz="1200" b="0" i="0" u="none" strike="noStrike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nd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click moves the item into the pencil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</a:t>
            </a:r>
            <a:r>
              <a:rPr lang="en-GB" b="0" baseline="30000" dirty="0"/>
              <a:t>nd</a:t>
            </a:r>
            <a:r>
              <a:rPr lang="en-GB" b="0" dirty="0"/>
              <a:t> person singular of </a:t>
            </a:r>
            <a:r>
              <a:rPr lang="en-GB" b="0" dirty="0" err="1"/>
              <a:t>tener</a:t>
            </a:r>
            <a:r>
              <a:rPr lang="en-GB" b="0" dirty="0"/>
              <a:t>: ‘tienes’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information about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baseline="0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54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</a:t>
            </a:r>
            <a:r>
              <a:rPr lang="en-US" b="0" i="1" baseline="0" dirty="0"/>
              <a:t> </a:t>
            </a:r>
            <a:r>
              <a:rPr lang="en-US" b="0" i="1" baseline="0" dirty="0" err="1"/>
              <a:t>tienes</a:t>
            </a:r>
            <a:r>
              <a:rPr lang="en-US" b="0" i="1" baseline="0" dirty="0"/>
              <a:t> </a:t>
            </a:r>
            <a:r>
              <a:rPr lang="en-US" b="0" baseline="0" dirty="0"/>
              <a:t>and raised intonation questions.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Elicit the English for the Spanish examples after each animated question mark.</a:t>
            </a:r>
            <a:endParaRPr lang="en-GB" baseline="0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749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singular and plural nouns and differentiate between </a:t>
            </a:r>
            <a:r>
              <a:rPr lang="en-GB" b="0" i="1" dirty="0" err="1"/>
              <a:t>tengo</a:t>
            </a:r>
            <a:r>
              <a:rPr lang="en-GB" b="0" dirty="0"/>
              <a:t> and </a:t>
            </a:r>
            <a:r>
              <a:rPr lang="en-GB" b="0" i="1" dirty="0" err="1"/>
              <a:t>tienes</a:t>
            </a:r>
            <a:r>
              <a:rPr lang="en-GB" b="0" dirty="0"/>
              <a:t>, connecting these with their meanings in yes/no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I and you.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question means do I have or do you have.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write the meaning of the noun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the verb.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understand the nouns.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noun answers.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 err="1"/>
              <a:t>Ej</a:t>
            </a:r>
            <a:r>
              <a:rPr lang="en-GB" dirty="0"/>
              <a:t>. ¿Tengo un </a:t>
            </a:r>
            <a:r>
              <a:rPr lang="en-GB" dirty="0" err="1"/>
              <a:t>libro</a:t>
            </a:r>
            <a:r>
              <a:rPr lang="en-GB" dirty="0"/>
              <a:t>?</a:t>
            </a:r>
          </a:p>
          <a:p>
            <a:r>
              <a:rPr lang="en-GB" dirty="0"/>
              <a:t>1.  ¿Tengo un </a:t>
            </a:r>
            <a:r>
              <a:rPr lang="en-GB" dirty="0" err="1"/>
              <a:t>gato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 ¿</a:t>
            </a:r>
            <a:r>
              <a:rPr lang="en-GB" dirty="0" err="1"/>
              <a:t>Tienes</a:t>
            </a:r>
            <a:r>
              <a:rPr lang="en-GB" dirty="0"/>
              <a:t> una </a:t>
            </a:r>
            <a:r>
              <a:rPr lang="en-GB" dirty="0" err="1"/>
              <a:t>respuesta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¿</a:t>
            </a:r>
            <a:r>
              <a:rPr lang="en-GB" dirty="0" err="1"/>
              <a:t>Tienes</a:t>
            </a:r>
            <a:r>
              <a:rPr lang="en-GB" dirty="0"/>
              <a:t> una </a:t>
            </a:r>
            <a:r>
              <a:rPr lang="en-GB" dirty="0" err="1"/>
              <a:t>botella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¿Tengo una </a:t>
            </a:r>
            <a:r>
              <a:rPr lang="en-GB" dirty="0" err="1"/>
              <a:t>bici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¿</a:t>
            </a:r>
            <a:r>
              <a:rPr lang="en-GB" dirty="0" err="1"/>
              <a:t>Tienes</a:t>
            </a:r>
            <a:r>
              <a:rPr lang="en-GB" dirty="0"/>
              <a:t> una </a:t>
            </a:r>
            <a:r>
              <a:rPr lang="en-GB" dirty="0" err="1"/>
              <a:t>fruta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¿</a:t>
            </a:r>
            <a:r>
              <a:rPr lang="en-GB" dirty="0" err="1"/>
              <a:t>Tienes</a:t>
            </a:r>
            <a:r>
              <a:rPr lang="en-GB" dirty="0"/>
              <a:t> una </a:t>
            </a:r>
            <a:r>
              <a:rPr lang="en-GB" dirty="0" err="1"/>
              <a:t>pregunta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763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12 minutes (3 minutes for modelling, 7 minutes for the task, 2 minutes for answers)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model the speaking task.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Click to model each step and explain it.</a:t>
            </a:r>
            <a:br>
              <a:rPr lang="en-GB" dirty="0"/>
            </a:br>
            <a:r>
              <a:rPr lang="en-GB" dirty="0"/>
              <a:t>2. Then give out the handouts. (two slides at the end of the presentation)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43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847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6632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53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862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0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072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08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35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07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808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audio36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audio" Target="../media/audio37.wav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26" Type="http://schemas.openxmlformats.org/officeDocument/2006/relationships/image" Target="../media/image24.svg"/><Relationship Id="rId3" Type="http://schemas.openxmlformats.org/officeDocument/2006/relationships/audio" Target="../media/audio38.wav"/><Relationship Id="rId21" Type="http://schemas.openxmlformats.org/officeDocument/2006/relationships/image" Target="../media/image8.gif"/><Relationship Id="rId7" Type="http://schemas.openxmlformats.org/officeDocument/2006/relationships/audio" Target="../media/audio42.wav"/><Relationship Id="rId12" Type="http://schemas.openxmlformats.org/officeDocument/2006/relationships/audio" Target="../media/audio47.wav"/><Relationship Id="rId17" Type="http://schemas.openxmlformats.org/officeDocument/2006/relationships/image" Target="../media/image3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41.wav"/><Relationship Id="rId11" Type="http://schemas.openxmlformats.org/officeDocument/2006/relationships/audio" Target="../media/audio46.wav"/><Relationship Id="rId24" Type="http://schemas.microsoft.com/office/2007/relationships/hdphoto" Target="../media/hdphoto2.wdp"/><Relationship Id="rId5" Type="http://schemas.openxmlformats.org/officeDocument/2006/relationships/audio" Target="../media/audio40.wav"/><Relationship Id="rId15" Type="http://schemas.openxmlformats.org/officeDocument/2006/relationships/image" Target="../media/image43.png"/><Relationship Id="rId23" Type="http://schemas.openxmlformats.org/officeDocument/2006/relationships/image" Target="../media/image45.png"/><Relationship Id="rId10" Type="http://schemas.openxmlformats.org/officeDocument/2006/relationships/audio" Target="../media/audio45.wav"/><Relationship Id="rId19" Type="http://schemas.openxmlformats.org/officeDocument/2006/relationships/image" Target="../media/image7.png"/><Relationship Id="rId4" Type="http://schemas.openxmlformats.org/officeDocument/2006/relationships/audio" Target="../media/audio39.wav"/><Relationship Id="rId9" Type="http://schemas.openxmlformats.org/officeDocument/2006/relationships/audio" Target="../media/audio44.wav"/><Relationship Id="rId14" Type="http://schemas.openxmlformats.org/officeDocument/2006/relationships/image" Target="../media/image49.png"/><Relationship Id="rId22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26" Type="http://schemas.openxmlformats.org/officeDocument/2006/relationships/image" Target="../media/image24.svg"/><Relationship Id="rId3" Type="http://schemas.openxmlformats.org/officeDocument/2006/relationships/audio" Target="../media/audio44.wav"/><Relationship Id="rId21" Type="http://schemas.openxmlformats.org/officeDocument/2006/relationships/image" Target="../media/image8.gif"/><Relationship Id="rId7" Type="http://schemas.openxmlformats.org/officeDocument/2006/relationships/audio" Target="../media/audio36.wav"/><Relationship Id="rId12" Type="http://schemas.openxmlformats.org/officeDocument/2006/relationships/audio" Target="../media/audio54.wav"/><Relationship Id="rId17" Type="http://schemas.openxmlformats.org/officeDocument/2006/relationships/image" Target="../media/image50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0.wav"/><Relationship Id="rId11" Type="http://schemas.openxmlformats.org/officeDocument/2006/relationships/audio" Target="../media/audio53.wav"/><Relationship Id="rId24" Type="http://schemas.microsoft.com/office/2007/relationships/hdphoto" Target="../media/hdphoto2.wdp"/><Relationship Id="rId5" Type="http://schemas.openxmlformats.org/officeDocument/2006/relationships/audio" Target="../media/audio49.wav"/><Relationship Id="rId15" Type="http://schemas.openxmlformats.org/officeDocument/2006/relationships/image" Target="../media/image30.png"/><Relationship Id="rId23" Type="http://schemas.openxmlformats.org/officeDocument/2006/relationships/image" Target="../media/image45.png"/><Relationship Id="rId10" Type="http://schemas.openxmlformats.org/officeDocument/2006/relationships/audio" Target="../media/audio52.wav"/><Relationship Id="rId19" Type="http://schemas.openxmlformats.org/officeDocument/2006/relationships/image" Target="../media/image42.gif"/><Relationship Id="rId4" Type="http://schemas.openxmlformats.org/officeDocument/2006/relationships/audio" Target="../media/audio48.wav"/><Relationship Id="rId9" Type="http://schemas.openxmlformats.org/officeDocument/2006/relationships/audio" Target="../media/audio51.wav"/><Relationship Id="rId14" Type="http://schemas.openxmlformats.org/officeDocument/2006/relationships/image" Target="../media/image52.png"/><Relationship Id="rId2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8.gif"/><Relationship Id="rId5" Type="http://schemas.openxmlformats.org/officeDocument/2006/relationships/image" Target="../media/image30.pn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8.gif"/><Relationship Id="rId5" Type="http://schemas.openxmlformats.org/officeDocument/2006/relationships/image" Target="../media/image43.png"/><Relationship Id="rId10" Type="http://schemas.openxmlformats.org/officeDocument/2006/relationships/image" Target="../media/image34.gif"/><Relationship Id="rId4" Type="http://schemas.openxmlformats.org/officeDocument/2006/relationships/image" Target="../media/image49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1.png"/><Relationship Id="rId18" Type="http://schemas.openxmlformats.org/officeDocument/2006/relationships/audio" Target="../media/audio9.wav"/><Relationship Id="rId26" Type="http://schemas.openxmlformats.org/officeDocument/2006/relationships/image" Target="../media/image24.svg"/><Relationship Id="rId3" Type="http://schemas.openxmlformats.org/officeDocument/2006/relationships/image" Target="../media/image13.png"/><Relationship Id="rId21" Type="http://schemas.openxmlformats.org/officeDocument/2006/relationships/audio" Target="../media/audio12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audio" Target="../media/audio8.wav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7.wav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audio" Target="../media/audio6.wav"/><Relationship Id="rId23" Type="http://schemas.openxmlformats.org/officeDocument/2006/relationships/audio" Target="../media/audio14.wav"/><Relationship Id="rId10" Type="http://schemas.openxmlformats.org/officeDocument/2006/relationships/image" Target="../media/image18.png"/><Relationship Id="rId19" Type="http://schemas.openxmlformats.org/officeDocument/2006/relationships/audio" Target="../media/audio10.wav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.gif"/><Relationship Id="rId22" Type="http://schemas.openxmlformats.org/officeDocument/2006/relationships/audio" Target="../media/audio1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6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8.wav"/><Relationship Id="rId11" Type="http://schemas.openxmlformats.org/officeDocument/2006/relationships/image" Target="../media/image25.png"/><Relationship Id="rId5" Type="http://schemas.openxmlformats.org/officeDocument/2006/relationships/audio" Target="../media/audio17.wav"/><Relationship Id="rId15" Type="http://schemas.openxmlformats.org/officeDocument/2006/relationships/image" Target="../media/image26.png"/><Relationship Id="rId10" Type="http://schemas.openxmlformats.org/officeDocument/2006/relationships/audio" Target="../media/audio22.wav"/><Relationship Id="rId19" Type="http://schemas.openxmlformats.org/officeDocument/2006/relationships/image" Target="../media/image29.pn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gif"/><Relationship Id="rId18" Type="http://schemas.openxmlformats.org/officeDocument/2006/relationships/image" Target="../media/image37.png"/><Relationship Id="rId3" Type="http://schemas.openxmlformats.org/officeDocument/2006/relationships/image" Target="../media/image8.gif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image" Target="../media/image2.gif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23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2.gif"/><Relationship Id="rId4" Type="http://schemas.openxmlformats.org/officeDocument/2006/relationships/audio" Target="../media/audio24.wav"/><Relationship Id="rId9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5.wav"/><Relationship Id="rId7" Type="http://schemas.openxmlformats.org/officeDocument/2006/relationships/image" Target="../media/image39.png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28.wav"/><Relationship Id="rId11" Type="http://schemas.openxmlformats.org/officeDocument/2006/relationships/image" Target="../media/image2.gif"/><Relationship Id="rId5" Type="http://schemas.openxmlformats.org/officeDocument/2006/relationships/audio" Target="../media/audio27.wav"/><Relationship Id="rId10" Type="http://schemas.openxmlformats.org/officeDocument/2006/relationships/image" Target="../media/image44.png"/><Relationship Id="rId4" Type="http://schemas.openxmlformats.org/officeDocument/2006/relationships/audio" Target="../media/audio26.wav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24.svg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32.wav"/><Relationship Id="rId11" Type="http://schemas.openxmlformats.org/officeDocument/2006/relationships/image" Target="../media/image2.gif"/><Relationship Id="rId5" Type="http://schemas.openxmlformats.org/officeDocument/2006/relationships/audio" Target="../media/audio31.wav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audio" Target="../media/audio30.wav"/><Relationship Id="rId9" Type="http://schemas.openxmlformats.org/officeDocument/2006/relationships/audio" Target="../media/audio35.wav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3">
            <a:extLst>
              <a:ext uri="{FF2B5EF4-FFF2-40B4-BE49-F238E27FC236}">
                <a16:creationId xmlns:a16="http://schemas.microsoft.com/office/drawing/2014/main" id="{87D4A49A-6BE5-4877-9849-76F545C6522E}"/>
              </a:ext>
            </a:extLst>
          </p:cNvPr>
          <p:cNvGraphicFramePr>
            <a:graphicFrameLocks noGrp="1"/>
          </p:cNvGraphicFramePr>
          <p:nvPr/>
        </p:nvGraphicFramePr>
        <p:xfrm>
          <a:off x="6161405" y="1727864"/>
          <a:ext cx="5567218" cy="4611814"/>
        </p:xfrm>
        <a:graphic>
          <a:graphicData uri="http://schemas.openxmlformats.org/drawingml/2006/table">
            <a:tbl>
              <a:tblPr firstRow="1" bandRow="1"/>
              <a:tblGrid>
                <a:gridCol w="780767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2431178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</a:tblGrid>
              <a:tr h="949466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 verb?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26320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943" y="890492"/>
            <a:ext cx="2499057" cy="47236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 y escuchar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B5C09-2163-467C-B3E3-F86070EC2615}"/>
              </a:ext>
            </a:extLst>
          </p:cNvPr>
          <p:cNvSpPr txBox="1"/>
          <p:nvPr/>
        </p:nvSpPr>
        <p:spPr>
          <a:xfrm>
            <a:off x="141326" y="1120331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A: Round 1</a:t>
            </a:r>
          </a:p>
        </p:txBody>
      </p:sp>
      <p:graphicFrame>
        <p:nvGraphicFramePr>
          <p:cNvPr id="56" name="Table 3">
            <a:extLst>
              <a:ext uri="{FF2B5EF4-FFF2-40B4-BE49-F238E27FC236}">
                <a16:creationId xmlns:a16="http://schemas.microsoft.com/office/drawing/2014/main" id="{8AC58580-60B9-448E-94A0-2373EB524204}"/>
              </a:ext>
            </a:extLst>
          </p:cNvPr>
          <p:cNvGraphicFramePr>
            <a:graphicFrameLocks noGrp="1"/>
          </p:cNvGraphicFramePr>
          <p:nvPr/>
        </p:nvGraphicFramePr>
        <p:xfrm>
          <a:off x="134520" y="1728290"/>
          <a:ext cx="5567218" cy="680284"/>
        </p:xfrm>
        <a:graphic>
          <a:graphicData uri="http://schemas.openxmlformats.org/drawingml/2006/table">
            <a:tbl>
              <a:tblPr firstRow="1" bandRow="1"/>
              <a:tblGrid>
                <a:gridCol w="5567218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</a:tblGrid>
              <a:tr h="68028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___ _____   a bottle.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C1B40ADD-2BF8-45C9-AF98-7C212BDDB80C}"/>
              </a:ext>
            </a:extLst>
          </p:cNvPr>
          <p:cNvSpPr txBox="1"/>
          <p:nvPr/>
        </p:nvSpPr>
        <p:spPr>
          <a:xfrm>
            <a:off x="6325111" y="1439684"/>
            <a:ext cx="3958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B: Round 1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F83A081D-60E0-46AA-8E5E-AB3E3979D496}"/>
              </a:ext>
            </a:extLst>
          </p:cNvPr>
          <p:cNvSpPr/>
          <p:nvPr/>
        </p:nvSpPr>
        <p:spPr>
          <a:xfrm>
            <a:off x="123020" y="2843843"/>
            <a:ext cx="3994693" cy="1311834"/>
          </a:xfrm>
          <a:prstGeom prst="wedgeRoundRectCallout">
            <a:avLst>
              <a:gd name="adj1" fmla="val 30130"/>
              <a:gd name="adj2" fmla="val -9473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Person A says: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90DAC163-7ECC-4EC8-B8D2-38FC060E4BBA}"/>
              </a:ext>
            </a:extLst>
          </p:cNvPr>
          <p:cNvSpPr/>
          <p:nvPr/>
        </p:nvSpPr>
        <p:spPr>
          <a:xfrm>
            <a:off x="7226750" y="4598150"/>
            <a:ext cx="4723400" cy="1954640"/>
          </a:xfrm>
          <a:prstGeom prst="wedgeRoundRectCallout">
            <a:avLst>
              <a:gd name="adj1" fmla="val -16254"/>
              <a:gd name="adj2" fmla="val -831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Person B hears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 and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replies with the full sentence, using either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tengo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or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tienes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9" name="Picture 1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D9DB4CA-2335-4456-A1A1-E794FB075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3246" y="2886917"/>
            <a:ext cx="1048022" cy="746380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F99D84D7-8A65-4D31-9BF2-9E63A2FAE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863" y="2798574"/>
            <a:ext cx="502441" cy="1096084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83DBAE6-92E5-4EF8-9CD6-7ADBD3E1DD04}"/>
              </a:ext>
            </a:extLst>
          </p:cNvPr>
          <p:cNvSpPr/>
          <p:nvPr/>
        </p:nvSpPr>
        <p:spPr>
          <a:xfrm>
            <a:off x="6096000" y="3633297"/>
            <a:ext cx="3558652" cy="819739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8120E63-685E-48B7-9E8E-E6B15CBAD03E}"/>
              </a:ext>
            </a:extLst>
          </p:cNvPr>
          <p:cNvSpPr/>
          <p:nvPr/>
        </p:nvSpPr>
        <p:spPr>
          <a:xfrm>
            <a:off x="143918" y="4998665"/>
            <a:ext cx="3994693" cy="1311834"/>
          </a:xfrm>
          <a:prstGeom prst="wedgeRoundRectCallout">
            <a:avLst>
              <a:gd name="adj1" fmla="val 62446"/>
              <a:gd name="adj2" fmla="val -2093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Person A writes the missing sentence beginning in English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AE1B1-BA7F-4DE1-81A5-F1D309915749}"/>
              </a:ext>
            </a:extLst>
          </p:cNvPr>
          <p:cNvSpPr txBox="1"/>
          <p:nvPr/>
        </p:nvSpPr>
        <p:spPr>
          <a:xfrm>
            <a:off x="741181" y="1784586"/>
            <a:ext cx="161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F0066"/>
                </a:solidFill>
                <a:latin typeface="Century Gothic" panose="020B0502020202020204" pitchFamily="34" charset="0"/>
              </a:rPr>
              <a:t>I   have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737A2-4B83-4EBB-BC0A-2313AE31781D}"/>
              </a:ext>
            </a:extLst>
          </p:cNvPr>
          <p:cNvSpPr txBox="1"/>
          <p:nvPr/>
        </p:nvSpPr>
        <p:spPr>
          <a:xfrm>
            <a:off x="7038438" y="2335962"/>
            <a:ext cx="175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EE9952-A293-4BC3-ADFE-C1DFA96ED80D}"/>
              </a:ext>
            </a:extLst>
          </p:cNvPr>
          <p:cNvSpPr txBox="1"/>
          <p:nvPr/>
        </p:nvSpPr>
        <p:spPr>
          <a:xfrm>
            <a:off x="9951700" y="2327188"/>
            <a:ext cx="175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C7EB96ED-C1D1-4227-B160-2988762605EE}"/>
              </a:ext>
            </a:extLst>
          </p:cNvPr>
          <p:cNvSpPr/>
          <p:nvPr/>
        </p:nvSpPr>
        <p:spPr>
          <a:xfrm>
            <a:off x="4562370" y="406833"/>
            <a:ext cx="2476068" cy="819739"/>
          </a:xfrm>
          <a:prstGeom prst="wedgeRoundRectCallout">
            <a:avLst>
              <a:gd name="adj1" fmla="val -58912"/>
              <a:gd name="adj2" fmla="val 158684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0F5F6B73-52AD-E563-164C-F684D812B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942" y="37709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F77E50-BA21-CF71-4864-9DDC93A997D3}"/>
              </a:ext>
            </a:extLst>
          </p:cNvPr>
          <p:cNvSpPr/>
          <p:nvPr/>
        </p:nvSpPr>
        <p:spPr>
          <a:xfrm>
            <a:off x="1084267" y="178478"/>
            <a:ext cx="258603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¡A hablar 💬!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8CCFE7-D451-D087-03C5-FF9FACA12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4575" y="14032"/>
            <a:ext cx="793935" cy="8399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F14B72-12DC-1560-9EF7-0CCC62BF66C0}"/>
              </a:ext>
            </a:extLst>
          </p:cNvPr>
          <p:cNvGrpSpPr/>
          <p:nvPr/>
        </p:nvGrpSpPr>
        <p:grpSpPr>
          <a:xfrm>
            <a:off x="11168915" y="40658"/>
            <a:ext cx="793935" cy="775522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A3416A0-15C8-8A5B-1FAD-23B3078C085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3" name="Picture 12" descr="Free speaker sound loud vector">
              <a:extLst>
                <a:ext uri="{FF2B5EF4-FFF2-40B4-BE49-F238E27FC236}">
                  <a16:creationId xmlns:a16="http://schemas.microsoft.com/office/drawing/2014/main" id="{3A49A8F8-1A5A-0A40-7CC1-5F0EDC957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4086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35" grpId="0" animBg="1"/>
      <p:bldP spid="36" grpId="0" animBg="1"/>
      <p:bldP spid="21" grpId="0" animBg="1"/>
      <p:bldP spid="22" grpId="0" animBg="1"/>
      <p:bldP spid="4" grpId="0"/>
      <p:bldP spid="6" grpId="0"/>
      <p:bldP spid="25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3">
            <a:extLst>
              <a:ext uri="{FF2B5EF4-FFF2-40B4-BE49-F238E27FC236}">
                <a16:creationId xmlns:a16="http://schemas.microsoft.com/office/drawing/2014/main" id="{87D4A49A-6BE5-4877-9849-76F545C6522E}"/>
              </a:ext>
            </a:extLst>
          </p:cNvPr>
          <p:cNvGraphicFramePr>
            <a:graphicFrameLocks noGrp="1"/>
          </p:cNvGraphicFramePr>
          <p:nvPr/>
        </p:nvGraphicFramePr>
        <p:xfrm>
          <a:off x="6340848" y="1804934"/>
          <a:ext cx="5567218" cy="4346301"/>
        </p:xfrm>
        <a:graphic>
          <a:graphicData uri="http://schemas.openxmlformats.org/drawingml/2006/table">
            <a:tbl>
              <a:tblPr firstRow="1" bandRow="1"/>
              <a:tblGrid>
                <a:gridCol w="780767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2431178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</a:tblGrid>
              <a:tr h="949466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26320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943" y="903192"/>
            <a:ext cx="2499057" cy="47236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B5C09-2163-467C-B3E3-F86070EC2615}"/>
              </a:ext>
            </a:extLst>
          </p:cNvPr>
          <p:cNvSpPr txBox="1"/>
          <p:nvPr/>
        </p:nvSpPr>
        <p:spPr>
          <a:xfrm>
            <a:off x="141326" y="1120331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A: Round 1</a:t>
            </a:r>
          </a:p>
        </p:txBody>
      </p:sp>
      <p:pic>
        <p:nvPicPr>
          <p:cNvPr id="23" name="Picture 2" descr="Bolsa, Escuela, Mochila">
            <a:extLst>
              <a:ext uri="{FF2B5EF4-FFF2-40B4-BE49-F238E27FC236}">
                <a16:creationId xmlns:a16="http://schemas.microsoft.com/office/drawing/2014/main" id="{4EE81E5F-9027-4FD4-8EF6-31F00725D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697" y="5538675"/>
            <a:ext cx="530748" cy="69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Smartphone, Teléfono Móvil, Androide, Tecnología">
            <a:extLst>
              <a:ext uri="{FF2B5EF4-FFF2-40B4-BE49-F238E27FC236}">
                <a16:creationId xmlns:a16="http://schemas.microsoft.com/office/drawing/2014/main" id="{AB568C54-D40F-477B-BA4C-903C6314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35" y="5500677"/>
            <a:ext cx="319182" cy="6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6" name="Table 3">
            <a:extLst>
              <a:ext uri="{FF2B5EF4-FFF2-40B4-BE49-F238E27FC236}">
                <a16:creationId xmlns:a16="http://schemas.microsoft.com/office/drawing/2014/main" id="{8AC58580-60B9-448E-94A0-2373EB524204}"/>
              </a:ext>
            </a:extLst>
          </p:cNvPr>
          <p:cNvGraphicFramePr>
            <a:graphicFrameLocks noGrp="1"/>
          </p:cNvGraphicFramePr>
          <p:nvPr/>
        </p:nvGraphicFramePr>
        <p:xfrm>
          <a:off x="134520" y="1728290"/>
          <a:ext cx="5582039" cy="4618720"/>
        </p:xfrm>
        <a:graphic>
          <a:graphicData uri="http://schemas.openxmlformats.org/drawingml/2006/table">
            <a:tbl>
              <a:tblPr firstRow="1" bandRow="1"/>
              <a:tblGrid>
                <a:gridCol w="5582039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</a:tblGrid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___ _______ a book.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___ _______ a question.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___ _______ a sharpener.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___ _______ a pencil case.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___ _______ a phone.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C1B40ADD-2BF8-45C9-AF98-7C212BDDB80C}"/>
              </a:ext>
            </a:extLst>
          </p:cNvPr>
          <p:cNvSpPr txBox="1"/>
          <p:nvPr/>
        </p:nvSpPr>
        <p:spPr>
          <a:xfrm>
            <a:off x="6325111" y="1439684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B: Round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3CDDE-A62E-4E74-8FB3-7F50001040AB}"/>
              </a:ext>
            </a:extLst>
          </p:cNvPr>
          <p:cNvSpPr txBox="1"/>
          <p:nvPr/>
        </p:nvSpPr>
        <p:spPr>
          <a:xfrm>
            <a:off x="7130730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CE16E4-D72E-4AB3-A155-386C6C21A94C}"/>
              </a:ext>
            </a:extLst>
          </p:cNvPr>
          <p:cNvSpPr txBox="1"/>
          <p:nvPr/>
        </p:nvSpPr>
        <p:spPr>
          <a:xfrm>
            <a:off x="9692943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4DD058-2F2F-4952-A019-EC19B1293072}"/>
              </a:ext>
            </a:extLst>
          </p:cNvPr>
          <p:cNvCxnSpPr>
            <a:endCxn id="63" idx="2"/>
          </p:cNvCxnSpPr>
          <p:nvPr/>
        </p:nvCxnSpPr>
        <p:spPr>
          <a:xfrm>
            <a:off x="9124457" y="2316846"/>
            <a:ext cx="0" cy="383438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EA93BE6-C12F-4749-8175-9BDDA5BB99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13157" y="2665422"/>
            <a:ext cx="1048022" cy="746380"/>
          </a:xfrm>
          <a:prstGeom prst="rect">
            <a:avLst/>
          </a:prstGeom>
        </p:spPr>
      </p:pic>
      <p:pic>
        <p:nvPicPr>
          <p:cNvPr id="49" name="Picture 48" descr="A picture containing chart&#10;&#10;Description automatically generated">
            <a:extLst>
              <a:ext uri="{FF2B5EF4-FFF2-40B4-BE49-F238E27FC236}">
                <a16:creationId xmlns:a16="http://schemas.microsoft.com/office/drawing/2014/main" id="{41821C2C-9ECA-45D2-8379-86920D0202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0804" y="2551111"/>
            <a:ext cx="502441" cy="861819"/>
          </a:xfrm>
          <a:prstGeom prst="rect">
            <a:avLst/>
          </a:prstGeom>
        </p:spPr>
      </p:pic>
      <p:pic>
        <p:nvPicPr>
          <p:cNvPr id="50" name="Picture 2" descr="Gato, Mascota, Gatito, Felino, Animal, Pelo, Kitty">
            <a:extLst>
              <a:ext uri="{FF2B5EF4-FFF2-40B4-BE49-F238E27FC236}">
                <a16:creationId xmlns:a16="http://schemas.microsoft.com/office/drawing/2014/main" id="{8182EA5D-83E6-40C8-8C43-3C33ED6E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750" y="3432164"/>
            <a:ext cx="654547" cy="69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EB51392-90F9-4BF9-A943-62BB58C566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63" y="4725478"/>
            <a:ext cx="489400" cy="66500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41A4A4E-4A16-44E1-8A50-8F0AC8B113E3}"/>
              </a:ext>
            </a:extLst>
          </p:cNvPr>
          <p:cNvSpPr/>
          <p:nvPr/>
        </p:nvSpPr>
        <p:spPr>
          <a:xfrm>
            <a:off x="7443519" y="3446199"/>
            <a:ext cx="927762" cy="586723"/>
          </a:xfrm>
          <a:prstGeom prst="wedgeRoundRectCallout">
            <a:avLst>
              <a:gd name="adj1" fmla="val -75578"/>
              <a:gd name="adj2" fmla="val -20736"/>
              <a:gd name="adj3" fmla="val 16667"/>
            </a:avLst>
          </a:prstGeom>
          <a:solidFill>
            <a:schemeClr val="accent3">
              <a:lumMod val="75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03C7599E-328B-4BA3-B38F-DE2A28311C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881" y="4178603"/>
            <a:ext cx="579784" cy="523220"/>
          </a:xfrm>
          <a:prstGeom prst="rect">
            <a:avLst/>
          </a:prstGeom>
        </p:spPr>
      </p:pic>
      <p:pic>
        <p:nvPicPr>
          <p:cNvPr id="55" name="Picture 5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2F8BD92-C5F2-4F62-9F09-EF016472911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4"/>
          <a:stretch/>
        </p:blipFill>
        <p:spPr>
          <a:xfrm>
            <a:off x="7493973" y="4065769"/>
            <a:ext cx="674115" cy="741689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0E851A1E-E9DB-4FFF-9D17-45529FEADB06}"/>
              </a:ext>
            </a:extLst>
          </p:cNvPr>
          <p:cNvSpPr/>
          <p:nvPr/>
        </p:nvSpPr>
        <p:spPr>
          <a:xfrm>
            <a:off x="8572609" y="2636511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libro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31B7F0F-E870-4FA9-9A27-5CA4843CD35A}"/>
              </a:ext>
            </a:extLst>
          </p:cNvPr>
          <p:cNvSpPr txBox="1"/>
          <p:nvPr/>
        </p:nvSpPr>
        <p:spPr>
          <a:xfrm>
            <a:off x="830828" y="1834856"/>
            <a:ext cx="161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  have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42DBD048-3AD3-4D50-91F6-182AD565C7AB}"/>
              </a:ext>
            </a:extLst>
          </p:cNvPr>
          <p:cNvSpPr/>
          <p:nvPr/>
        </p:nvSpPr>
        <p:spPr>
          <a:xfrm>
            <a:off x="8583871" y="3432913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una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pregunta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63CE84-3029-44CE-ABA3-C2374467AE47}"/>
              </a:ext>
            </a:extLst>
          </p:cNvPr>
          <p:cNvSpPr txBox="1"/>
          <p:nvPr/>
        </p:nvSpPr>
        <p:spPr>
          <a:xfrm>
            <a:off x="813102" y="2814260"/>
            <a:ext cx="161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  have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E1ACCB50-03F0-4DFA-B267-808B25C7C142}"/>
              </a:ext>
            </a:extLst>
          </p:cNvPr>
          <p:cNvSpPr/>
          <p:nvPr/>
        </p:nvSpPr>
        <p:spPr>
          <a:xfrm>
            <a:off x="6218444" y="4104437"/>
            <a:ext cx="3782077" cy="703474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Tienes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sacapuntas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1E3BF8-0580-4993-A95D-453F3B61596B}"/>
              </a:ext>
            </a:extLst>
          </p:cNvPr>
          <p:cNvSpPr txBox="1"/>
          <p:nvPr/>
        </p:nvSpPr>
        <p:spPr>
          <a:xfrm>
            <a:off x="532305" y="3738991"/>
            <a:ext cx="191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88F36068-2861-45C9-9504-07F66025D365}"/>
              </a:ext>
            </a:extLst>
          </p:cNvPr>
          <p:cNvSpPr/>
          <p:nvPr/>
        </p:nvSpPr>
        <p:spPr>
          <a:xfrm>
            <a:off x="8499202" y="4694742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estuche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68B42D-FBA3-40FB-AFD1-B92D5C7E54F0}"/>
              </a:ext>
            </a:extLst>
          </p:cNvPr>
          <p:cNvSpPr txBox="1"/>
          <p:nvPr/>
        </p:nvSpPr>
        <p:spPr>
          <a:xfrm>
            <a:off x="795580" y="4689631"/>
            <a:ext cx="161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  have</a:t>
            </a: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4BA1A10C-1942-48E8-9B5A-F00688113142}"/>
              </a:ext>
            </a:extLst>
          </p:cNvPr>
          <p:cNvSpPr/>
          <p:nvPr/>
        </p:nvSpPr>
        <p:spPr>
          <a:xfrm>
            <a:off x="6335401" y="5495104"/>
            <a:ext cx="3782077" cy="703474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Tienes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teléfono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4D9DDE-E0CF-435A-AB5C-A718BBC5FC6A}"/>
              </a:ext>
            </a:extLst>
          </p:cNvPr>
          <p:cNvSpPr txBox="1"/>
          <p:nvPr/>
        </p:nvSpPr>
        <p:spPr>
          <a:xfrm>
            <a:off x="564798" y="5569863"/>
            <a:ext cx="191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3AD9DF00-BD7B-4EDA-B524-9A71F477D8B1}"/>
              </a:ext>
            </a:extLst>
          </p:cNvPr>
          <p:cNvSpPr/>
          <p:nvPr/>
        </p:nvSpPr>
        <p:spPr>
          <a:xfrm>
            <a:off x="4026172" y="1804730"/>
            <a:ext cx="1820754" cy="746381"/>
          </a:xfrm>
          <a:prstGeom prst="wedgeRoundRectCallout">
            <a:avLst>
              <a:gd name="adj1" fmla="val 37011"/>
              <a:gd name="adj2" fmla="val -73921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libro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1F75657D-8BC2-4CB0-835E-ABD8F02C4324}"/>
              </a:ext>
            </a:extLst>
          </p:cNvPr>
          <p:cNvSpPr/>
          <p:nvPr/>
        </p:nvSpPr>
        <p:spPr>
          <a:xfrm>
            <a:off x="4599421" y="2733546"/>
            <a:ext cx="1613648" cy="746381"/>
          </a:xfrm>
          <a:prstGeom prst="wedgeRoundRectCallout">
            <a:avLst>
              <a:gd name="adj1" fmla="val 45997"/>
              <a:gd name="adj2" fmla="val -7136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pregunta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A84D8A51-A04F-4286-AF3D-2F506D593BCE}"/>
              </a:ext>
            </a:extLst>
          </p:cNvPr>
          <p:cNvSpPr/>
          <p:nvPr/>
        </p:nvSpPr>
        <p:spPr>
          <a:xfrm>
            <a:off x="2628704" y="3634959"/>
            <a:ext cx="3342779" cy="746381"/>
          </a:xfrm>
          <a:prstGeom prst="wedgeRoundRectCallout">
            <a:avLst>
              <a:gd name="adj1" fmla="val 64170"/>
              <a:gd name="adj2" fmla="val -40741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sacapuntas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723BE575-E74A-46C3-B21D-AC9DF790A1AB}"/>
              </a:ext>
            </a:extLst>
          </p:cNvPr>
          <p:cNvSpPr/>
          <p:nvPr/>
        </p:nvSpPr>
        <p:spPr>
          <a:xfrm>
            <a:off x="4077019" y="4591535"/>
            <a:ext cx="1613648" cy="746381"/>
          </a:xfrm>
          <a:prstGeom prst="wedgeRoundRectCallout">
            <a:avLst>
              <a:gd name="adj1" fmla="val 68427"/>
              <a:gd name="adj2" fmla="val -40741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estuche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41308B48-58F1-43F8-9A72-FCE256A22164}"/>
              </a:ext>
            </a:extLst>
          </p:cNvPr>
          <p:cNvSpPr/>
          <p:nvPr/>
        </p:nvSpPr>
        <p:spPr>
          <a:xfrm>
            <a:off x="4177684" y="5467967"/>
            <a:ext cx="1613648" cy="746381"/>
          </a:xfrm>
          <a:prstGeom prst="wedgeRoundRectCallout">
            <a:avLst>
              <a:gd name="adj1" fmla="val 61344"/>
              <a:gd name="adj2" fmla="val -86683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teléfono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DC251F-DE61-4F8C-BC66-F3B547AE61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21" y="4958436"/>
            <a:ext cx="1309375" cy="509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522958-A31E-D2F5-11EA-8CCF9F75B7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84575" y="14032"/>
            <a:ext cx="793935" cy="8399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206113-35A0-42AF-04F0-0EFE08DCFDA6}"/>
              </a:ext>
            </a:extLst>
          </p:cNvPr>
          <p:cNvGrpSpPr/>
          <p:nvPr/>
        </p:nvGrpSpPr>
        <p:grpSpPr>
          <a:xfrm>
            <a:off x="11168915" y="40658"/>
            <a:ext cx="793935" cy="775522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88ED74-1D74-0BAE-668E-6D60EF032D4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3" name="Picture 12" descr="Free speaker sound loud vector">
              <a:extLst>
                <a:ext uri="{FF2B5EF4-FFF2-40B4-BE49-F238E27FC236}">
                  <a16:creationId xmlns:a16="http://schemas.microsoft.com/office/drawing/2014/main" id="{75022602-20DD-3FD2-3799-48B54E85B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0FC106C8-E290-C19A-36AD-3BC85CAAA21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0659" y="52905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702D9D0-477C-494A-9B12-487C4BE1F126}"/>
              </a:ext>
            </a:extLst>
          </p:cNvPr>
          <p:cNvSpPr/>
          <p:nvPr/>
        </p:nvSpPr>
        <p:spPr>
          <a:xfrm>
            <a:off x="1027678" y="177562"/>
            <a:ext cx="4819248" cy="515134"/>
          </a:xfrm>
          <a:prstGeom prst="wedgeRoundRectCallout">
            <a:avLst>
              <a:gd name="adj1" fmla="val -56943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Corrige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respuestas ✅.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A445C-C2B4-A9D5-F43D-86390D35FE28}"/>
              </a:ext>
            </a:extLst>
          </p:cNvPr>
          <p:cNvSpPr txBox="1"/>
          <p:nvPr/>
        </p:nvSpPr>
        <p:spPr>
          <a:xfrm>
            <a:off x="5811389" y="196902"/>
            <a:ext cx="3776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7327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1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1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1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1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1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1" grpId="0" animBg="1"/>
      <p:bldP spid="62" grpId="0"/>
      <p:bldP spid="69" grpId="0" animBg="1"/>
      <p:bldP spid="70" grpId="0"/>
      <p:bldP spid="80" grpId="0" animBg="1"/>
      <p:bldP spid="82" grpId="0"/>
      <p:bldP spid="83" grpId="0" animBg="1"/>
      <p:bldP spid="84" grpId="0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3">
            <a:extLst>
              <a:ext uri="{FF2B5EF4-FFF2-40B4-BE49-F238E27FC236}">
                <a16:creationId xmlns:a16="http://schemas.microsoft.com/office/drawing/2014/main" id="{87D4A49A-6BE5-4877-9849-76F545C6522E}"/>
              </a:ext>
            </a:extLst>
          </p:cNvPr>
          <p:cNvGraphicFramePr>
            <a:graphicFrameLocks noGrp="1"/>
          </p:cNvGraphicFramePr>
          <p:nvPr/>
        </p:nvGraphicFramePr>
        <p:xfrm>
          <a:off x="6340848" y="1804934"/>
          <a:ext cx="5567218" cy="4346301"/>
        </p:xfrm>
        <a:graphic>
          <a:graphicData uri="http://schemas.openxmlformats.org/drawingml/2006/table">
            <a:tbl>
              <a:tblPr firstRow="1" bandRow="1"/>
              <a:tblGrid>
                <a:gridCol w="780767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2431178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</a:tblGrid>
              <a:tr h="949466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26320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943" y="903192"/>
            <a:ext cx="2499057" cy="47236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B5C09-2163-467C-B3E3-F86070EC2615}"/>
              </a:ext>
            </a:extLst>
          </p:cNvPr>
          <p:cNvSpPr txBox="1"/>
          <p:nvPr/>
        </p:nvSpPr>
        <p:spPr>
          <a:xfrm>
            <a:off x="141326" y="1120331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B: Round 2</a:t>
            </a:r>
          </a:p>
        </p:txBody>
      </p:sp>
      <p:pic>
        <p:nvPicPr>
          <p:cNvPr id="25" name="Picture 8" descr="Camara, Fotografia, Fotografía, Foto">
            <a:extLst>
              <a:ext uri="{FF2B5EF4-FFF2-40B4-BE49-F238E27FC236}">
                <a16:creationId xmlns:a16="http://schemas.microsoft.com/office/drawing/2014/main" id="{80627353-C56A-4BA3-9CC8-321ED5FD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148" y="4948712"/>
            <a:ext cx="713705" cy="4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Basketball, Ball, Sport, Orange Ball">
            <a:extLst>
              <a:ext uri="{FF2B5EF4-FFF2-40B4-BE49-F238E27FC236}">
                <a16:creationId xmlns:a16="http://schemas.microsoft.com/office/drawing/2014/main" id="{690AA02F-2B7B-4006-A407-7497ABA8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11" y="2672381"/>
            <a:ext cx="565217" cy="5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6" name="Table 3">
            <a:extLst>
              <a:ext uri="{FF2B5EF4-FFF2-40B4-BE49-F238E27FC236}">
                <a16:creationId xmlns:a16="http://schemas.microsoft.com/office/drawing/2014/main" id="{8AC58580-60B9-448E-94A0-2373EB524204}"/>
              </a:ext>
            </a:extLst>
          </p:cNvPr>
          <p:cNvGraphicFramePr>
            <a:graphicFrameLocks noGrp="1"/>
          </p:cNvGraphicFramePr>
          <p:nvPr/>
        </p:nvGraphicFramePr>
        <p:xfrm>
          <a:off x="134520" y="1728290"/>
          <a:ext cx="5582039" cy="4618720"/>
        </p:xfrm>
        <a:graphic>
          <a:graphicData uri="http://schemas.openxmlformats.org/drawingml/2006/table">
            <a:tbl>
              <a:tblPr firstRow="1" bandRow="1"/>
              <a:tblGrid>
                <a:gridCol w="5582039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</a:tblGrid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___ _______ a pencil case.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___ _______ a male friend.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___ _______ a bottle.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___ _______ an answer.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___ _______ a bike.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pic>
        <p:nvPicPr>
          <p:cNvPr id="76" name="Picture 75">
            <a:extLst>
              <a:ext uri="{FF2B5EF4-FFF2-40B4-BE49-F238E27FC236}">
                <a16:creationId xmlns:a16="http://schemas.microsoft.com/office/drawing/2014/main" id="{8EAA7E34-B716-4093-BDB9-65776F79A7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92391">
            <a:off x="10044489" y="4191403"/>
            <a:ext cx="762344" cy="48599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C1B40ADD-2BF8-45C9-AF98-7C212BDDB80C}"/>
              </a:ext>
            </a:extLst>
          </p:cNvPr>
          <p:cNvSpPr txBox="1"/>
          <p:nvPr/>
        </p:nvSpPr>
        <p:spPr>
          <a:xfrm>
            <a:off x="6325111" y="1439684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A: Round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3CDDE-A62E-4E74-8FB3-7F50001040AB}"/>
              </a:ext>
            </a:extLst>
          </p:cNvPr>
          <p:cNvSpPr txBox="1"/>
          <p:nvPr/>
        </p:nvSpPr>
        <p:spPr>
          <a:xfrm>
            <a:off x="7130730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CE16E4-D72E-4AB3-A155-386C6C21A94C}"/>
              </a:ext>
            </a:extLst>
          </p:cNvPr>
          <p:cNvSpPr txBox="1"/>
          <p:nvPr/>
        </p:nvSpPr>
        <p:spPr>
          <a:xfrm>
            <a:off x="9692943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4DD058-2F2F-4952-A019-EC19B1293072}"/>
              </a:ext>
            </a:extLst>
          </p:cNvPr>
          <p:cNvCxnSpPr>
            <a:endCxn id="63" idx="2"/>
          </p:cNvCxnSpPr>
          <p:nvPr/>
        </p:nvCxnSpPr>
        <p:spPr>
          <a:xfrm>
            <a:off x="9124457" y="2316846"/>
            <a:ext cx="0" cy="383438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A picture containing chart&#10;&#10;Description automatically generated">
            <a:extLst>
              <a:ext uri="{FF2B5EF4-FFF2-40B4-BE49-F238E27FC236}">
                <a16:creationId xmlns:a16="http://schemas.microsoft.com/office/drawing/2014/main" id="{41821C2C-9ECA-45D2-8379-86920D0202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4805" y="4110618"/>
            <a:ext cx="446393" cy="765682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EB51392-90F9-4BF9-A943-62BB58C566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63" y="4725478"/>
            <a:ext cx="489400" cy="665003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0E851A1E-E9DB-4FFF-9D17-45529FEADB06}"/>
              </a:ext>
            </a:extLst>
          </p:cNvPr>
          <p:cNvSpPr/>
          <p:nvPr/>
        </p:nvSpPr>
        <p:spPr>
          <a:xfrm>
            <a:off x="6159143" y="2506864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Tienes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estuche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31B7F0F-E870-4FA9-9A27-5CA4843CD35A}"/>
              </a:ext>
            </a:extLst>
          </p:cNvPr>
          <p:cNvSpPr txBox="1"/>
          <p:nvPr/>
        </p:nvSpPr>
        <p:spPr>
          <a:xfrm>
            <a:off x="655191" y="1889529"/>
            <a:ext cx="182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63CE84-3029-44CE-ABA3-C2374467AE47}"/>
              </a:ext>
            </a:extLst>
          </p:cNvPr>
          <p:cNvSpPr txBox="1"/>
          <p:nvPr/>
        </p:nvSpPr>
        <p:spPr>
          <a:xfrm>
            <a:off x="628638" y="2814260"/>
            <a:ext cx="197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E1ACCB50-03F0-4DFA-B267-808B25C7C142}"/>
              </a:ext>
            </a:extLst>
          </p:cNvPr>
          <p:cNvSpPr/>
          <p:nvPr/>
        </p:nvSpPr>
        <p:spPr>
          <a:xfrm>
            <a:off x="8307694" y="4120996"/>
            <a:ext cx="3782077" cy="703474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una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1E3BF8-0580-4993-A95D-453F3B61596B}"/>
              </a:ext>
            </a:extLst>
          </p:cNvPr>
          <p:cNvSpPr txBox="1"/>
          <p:nvPr/>
        </p:nvSpPr>
        <p:spPr>
          <a:xfrm>
            <a:off x="818786" y="3763121"/>
            <a:ext cx="191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   have</a:t>
            </a:r>
          </a:p>
        </p:txBody>
      </p:sp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88F36068-2861-45C9-9504-07F66025D365}"/>
              </a:ext>
            </a:extLst>
          </p:cNvPr>
          <p:cNvSpPr/>
          <p:nvPr/>
        </p:nvSpPr>
        <p:spPr>
          <a:xfrm>
            <a:off x="6550683" y="4780795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Tienes</a:t>
            </a:r>
            <a:r>
              <a:rPr kumimoji="0" lang="en-GB" sz="25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una </a:t>
            </a:r>
            <a:r>
              <a:rPr kumimoji="0" lang="en-GB" sz="25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respuesta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68B42D-FBA3-40FB-AFD1-B92D5C7E54F0}"/>
              </a:ext>
            </a:extLst>
          </p:cNvPr>
          <p:cNvSpPr txBox="1"/>
          <p:nvPr/>
        </p:nvSpPr>
        <p:spPr>
          <a:xfrm>
            <a:off x="686659" y="4672284"/>
            <a:ext cx="1899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4D9DDE-E0CF-435A-AB5C-A718BBC5FC6A}"/>
              </a:ext>
            </a:extLst>
          </p:cNvPr>
          <p:cNvSpPr txBox="1"/>
          <p:nvPr/>
        </p:nvSpPr>
        <p:spPr>
          <a:xfrm>
            <a:off x="717800" y="5572132"/>
            <a:ext cx="191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     have</a:t>
            </a: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3AD9DF00-BD7B-4EDA-B524-9A71F477D8B1}"/>
              </a:ext>
            </a:extLst>
          </p:cNvPr>
          <p:cNvSpPr/>
          <p:nvPr/>
        </p:nvSpPr>
        <p:spPr>
          <a:xfrm>
            <a:off x="4052657" y="1204416"/>
            <a:ext cx="1820754" cy="746381"/>
          </a:xfrm>
          <a:prstGeom prst="wedgeRoundRectCallout">
            <a:avLst>
              <a:gd name="adj1" fmla="val 46428"/>
              <a:gd name="adj2" fmla="val -94340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estuche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1F75657D-8BC2-4CB0-835E-ABD8F02C4324}"/>
              </a:ext>
            </a:extLst>
          </p:cNvPr>
          <p:cNvSpPr/>
          <p:nvPr/>
        </p:nvSpPr>
        <p:spPr>
          <a:xfrm>
            <a:off x="3864807" y="2728790"/>
            <a:ext cx="1613648" cy="746381"/>
          </a:xfrm>
          <a:prstGeom prst="wedgeRoundRectCallout">
            <a:avLst>
              <a:gd name="adj1" fmla="val 44816"/>
              <a:gd name="adj2" fmla="val -89235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 amigo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A84D8A51-A04F-4286-AF3D-2F506D593BCE}"/>
              </a:ext>
            </a:extLst>
          </p:cNvPr>
          <p:cNvSpPr/>
          <p:nvPr/>
        </p:nvSpPr>
        <p:spPr>
          <a:xfrm>
            <a:off x="4077019" y="3634959"/>
            <a:ext cx="1894464" cy="746381"/>
          </a:xfrm>
          <a:prstGeom prst="wedgeRoundRectCallout">
            <a:avLst>
              <a:gd name="adj1" fmla="val 41888"/>
              <a:gd name="adj2" fmla="val -89235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botella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723BE575-E74A-46C3-B21D-AC9DF790A1AB}"/>
              </a:ext>
            </a:extLst>
          </p:cNvPr>
          <p:cNvSpPr/>
          <p:nvPr/>
        </p:nvSpPr>
        <p:spPr>
          <a:xfrm>
            <a:off x="3135658" y="4557373"/>
            <a:ext cx="2894604" cy="746381"/>
          </a:xfrm>
          <a:prstGeom prst="wedgeRoundRectCallout">
            <a:avLst>
              <a:gd name="adj1" fmla="val 48098"/>
              <a:gd name="adj2" fmla="val -66265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respuesta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41308B48-58F1-43F8-9A72-FCE256A22164}"/>
              </a:ext>
            </a:extLst>
          </p:cNvPr>
          <p:cNvSpPr/>
          <p:nvPr/>
        </p:nvSpPr>
        <p:spPr>
          <a:xfrm>
            <a:off x="3949211" y="5600629"/>
            <a:ext cx="1613648" cy="746381"/>
          </a:xfrm>
          <a:prstGeom prst="wedgeRoundRectCallout">
            <a:avLst>
              <a:gd name="adj1" fmla="val 63705"/>
              <a:gd name="adj2" fmla="val -76474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una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bici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6" name="Picture 4" descr="Bicicleta, Pequeño, Vehículo, Ciclo">
            <a:extLst>
              <a:ext uri="{FF2B5EF4-FFF2-40B4-BE49-F238E27FC236}">
                <a16:creationId xmlns:a16="http://schemas.microsoft.com/office/drawing/2014/main" id="{B4ED28F7-564F-443C-A334-BD482622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19" y="3471225"/>
            <a:ext cx="714674" cy="5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D54E40F-6BE4-4610-8AE0-DC19E81FB42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9"/>
          <a:stretch/>
        </p:blipFill>
        <p:spPr>
          <a:xfrm>
            <a:off x="10045314" y="3280532"/>
            <a:ext cx="739452" cy="724491"/>
          </a:xfrm>
          <a:prstGeom prst="rect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42DBD048-3AD3-4D50-91F6-182AD565C7AB}"/>
              </a:ext>
            </a:extLst>
          </p:cNvPr>
          <p:cNvSpPr/>
          <p:nvPr/>
        </p:nvSpPr>
        <p:spPr>
          <a:xfrm>
            <a:off x="6196407" y="3342095"/>
            <a:ext cx="3558652" cy="746381"/>
          </a:xfrm>
          <a:prstGeom prst="wedgeRoundRectCallout">
            <a:avLst>
              <a:gd name="adj1" fmla="val -6294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Tienes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 amigo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pic>
        <p:nvPicPr>
          <p:cNvPr id="53" name="Picture 4" descr="Bicicleta, Pequeño, Vehículo, Ciclo">
            <a:extLst>
              <a:ext uri="{FF2B5EF4-FFF2-40B4-BE49-F238E27FC236}">
                <a16:creationId xmlns:a16="http://schemas.microsoft.com/office/drawing/2014/main" id="{FC393A87-953F-45BA-936C-B573FC90F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43" y="5610404"/>
            <a:ext cx="714674" cy="5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una, Cama, Hospital, Paciente, Cuidado">
            <a:extLst>
              <a:ext uri="{FF2B5EF4-FFF2-40B4-BE49-F238E27FC236}">
                <a16:creationId xmlns:a16="http://schemas.microsoft.com/office/drawing/2014/main" id="{31CAFA20-C2E4-4520-810A-0B326A2A7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253" y="5639058"/>
            <a:ext cx="827878" cy="5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4BA1A10C-1942-48E8-9B5A-F00688113142}"/>
              </a:ext>
            </a:extLst>
          </p:cNvPr>
          <p:cNvSpPr/>
          <p:nvPr/>
        </p:nvSpPr>
        <p:spPr>
          <a:xfrm>
            <a:off x="6325111" y="5659447"/>
            <a:ext cx="3782077" cy="703474"/>
          </a:xfrm>
          <a:prstGeom prst="wedgeRoundRectCallout">
            <a:avLst>
              <a:gd name="adj1" fmla="val -58913"/>
              <a:gd name="adj2" fmla="val -27229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Tengo una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bici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DE5B5C-7FF9-419B-8084-93A3E6A23E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54" y="2715741"/>
            <a:ext cx="1309375" cy="509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F63B84-D15E-DECF-DC84-39CC3F4EF9E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84575" y="14032"/>
            <a:ext cx="793935" cy="8399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9348F06-D7B3-3636-CDE7-9B72438FB00B}"/>
              </a:ext>
            </a:extLst>
          </p:cNvPr>
          <p:cNvGrpSpPr/>
          <p:nvPr/>
        </p:nvGrpSpPr>
        <p:grpSpPr>
          <a:xfrm>
            <a:off x="11168915" y="40658"/>
            <a:ext cx="793935" cy="775522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74CD37-6175-C036-C82F-2EF0A5B86FA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5ED9794A-D5EA-BA4A-60AD-A1FBD0F3B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261CEA7D-6F42-4C07-57F1-E37E41EB9BF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0659" y="52905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0CA8C0-F56C-E9C7-98C5-CA96E0286B37}"/>
              </a:ext>
            </a:extLst>
          </p:cNvPr>
          <p:cNvSpPr/>
          <p:nvPr/>
        </p:nvSpPr>
        <p:spPr>
          <a:xfrm>
            <a:off x="1027678" y="177562"/>
            <a:ext cx="4819248" cy="515134"/>
          </a:xfrm>
          <a:prstGeom prst="wedgeRoundRectCallout">
            <a:avLst>
              <a:gd name="adj1" fmla="val -56943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Corrige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respuestas ✅.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4BBD2C-1676-F7E3-A11C-73367C0B8C09}"/>
              </a:ext>
            </a:extLst>
          </p:cNvPr>
          <p:cNvSpPr txBox="1"/>
          <p:nvPr/>
        </p:nvSpPr>
        <p:spPr>
          <a:xfrm>
            <a:off x="5811389" y="196902"/>
            <a:ext cx="3776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370942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2" grpId="0"/>
      <p:bldP spid="69" grpId="0" animBg="1"/>
      <p:bldP spid="70" grpId="0"/>
      <p:bldP spid="80" grpId="0" animBg="1"/>
      <p:bldP spid="82" grpId="0"/>
      <p:bldP spid="84" grpId="0"/>
      <p:bldP spid="85" grpId="0" animBg="1"/>
      <p:bldP spid="86" grpId="0" animBg="1"/>
      <p:bldP spid="87" grpId="0" animBg="1"/>
      <p:bldP spid="88" grpId="0" animBg="1"/>
      <p:bldP spid="89" grpId="0" animBg="1"/>
      <p:bldP spid="61" grpId="0" animBg="1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943" y="51275"/>
            <a:ext cx="2499057" cy="47236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handout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2530EF-F0D4-4BAC-A3D7-93ECE5C0C0F5}"/>
              </a:ext>
            </a:extLst>
          </p:cNvPr>
          <p:cNvSpPr txBox="1"/>
          <p:nvPr/>
        </p:nvSpPr>
        <p:spPr>
          <a:xfrm>
            <a:off x="0" y="55334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¡A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hablar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B5C09-2163-467C-B3E3-F86070EC2615}"/>
              </a:ext>
            </a:extLst>
          </p:cNvPr>
          <p:cNvSpPr txBox="1"/>
          <p:nvPr/>
        </p:nvSpPr>
        <p:spPr>
          <a:xfrm>
            <a:off x="141326" y="1120331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A: Round 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1B40ADD-2BF8-45C9-AF98-7C212BDDB80C}"/>
              </a:ext>
            </a:extLst>
          </p:cNvPr>
          <p:cNvSpPr txBox="1"/>
          <p:nvPr/>
        </p:nvSpPr>
        <p:spPr>
          <a:xfrm>
            <a:off x="6365361" y="1143089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A: Round 2</a:t>
            </a:r>
          </a:p>
        </p:txBody>
      </p:sp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A7560542-86D5-4903-A2A5-62064B02C22A}"/>
              </a:ext>
            </a:extLst>
          </p:cNvPr>
          <p:cNvGraphicFramePr>
            <a:graphicFrameLocks noGrp="1"/>
          </p:cNvGraphicFramePr>
          <p:nvPr/>
        </p:nvGraphicFramePr>
        <p:xfrm>
          <a:off x="134520" y="1728290"/>
          <a:ext cx="5582039" cy="4618720"/>
        </p:xfrm>
        <a:graphic>
          <a:graphicData uri="http://schemas.openxmlformats.org/drawingml/2006/table">
            <a:tbl>
              <a:tblPr firstRow="1" bandRow="1"/>
              <a:tblGrid>
                <a:gridCol w="5582039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</a:tblGrid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___ _______ a book.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___ _______ a question.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___ _______ a sharpener.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___ _______ a pencil case.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___ _______ a phone.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3E7056FD-57C9-48B9-83EA-44D1DE529213}"/>
              </a:ext>
            </a:extLst>
          </p:cNvPr>
          <p:cNvGraphicFramePr>
            <a:graphicFrameLocks noGrp="1"/>
          </p:cNvGraphicFramePr>
          <p:nvPr/>
        </p:nvGraphicFramePr>
        <p:xfrm>
          <a:off x="6340848" y="1804934"/>
          <a:ext cx="5567218" cy="4346301"/>
        </p:xfrm>
        <a:graphic>
          <a:graphicData uri="http://schemas.openxmlformats.org/drawingml/2006/table">
            <a:tbl>
              <a:tblPr firstRow="1" bandRow="1"/>
              <a:tblGrid>
                <a:gridCol w="780767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2431178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</a:tblGrid>
              <a:tr h="949466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26320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pic>
        <p:nvPicPr>
          <p:cNvPr id="44" name="Picture 8" descr="Camara, Fotografia, Fotografía, Foto">
            <a:extLst>
              <a:ext uri="{FF2B5EF4-FFF2-40B4-BE49-F238E27FC236}">
                <a16:creationId xmlns:a16="http://schemas.microsoft.com/office/drawing/2014/main" id="{7954C75E-327C-4216-8FD4-DE1E1DF5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148" y="4948712"/>
            <a:ext cx="713705" cy="4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Basketball, Ball, Sport, Orange Ball">
            <a:extLst>
              <a:ext uri="{FF2B5EF4-FFF2-40B4-BE49-F238E27FC236}">
                <a16:creationId xmlns:a16="http://schemas.microsoft.com/office/drawing/2014/main" id="{2D363AB3-2A53-491A-8D99-FD590C86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11" y="2672381"/>
            <a:ext cx="565217" cy="5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42613BE-75A5-49D6-9CFE-650D9D6C5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2391">
            <a:off x="10044489" y="4191403"/>
            <a:ext cx="762344" cy="48599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F3319EB-F061-4CD1-9FD7-D773E22CF717}"/>
              </a:ext>
            </a:extLst>
          </p:cNvPr>
          <p:cNvSpPr txBox="1"/>
          <p:nvPr/>
        </p:nvSpPr>
        <p:spPr>
          <a:xfrm>
            <a:off x="7130730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E588DA-24B0-4FC9-821D-7068D53FF0B5}"/>
              </a:ext>
            </a:extLst>
          </p:cNvPr>
          <p:cNvSpPr txBox="1"/>
          <p:nvPr/>
        </p:nvSpPr>
        <p:spPr>
          <a:xfrm>
            <a:off x="9692943" y="2024459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6FD9082-7072-448B-97E8-EB4384C64ADB}"/>
              </a:ext>
            </a:extLst>
          </p:cNvPr>
          <p:cNvCxnSpPr>
            <a:endCxn id="43" idx="2"/>
          </p:cNvCxnSpPr>
          <p:nvPr/>
        </p:nvCxnSpPr>
        <p:spPr>
          <a:xfrm>
            <a:off x="9124457" y="2316846"/>
            <a:ext cx="0" cy="383438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picture containing chart&#10;&#10;Description automatically generated">
            <a:extLst>
              <a:ext uri="{FF2B5EF4-FFF2-40B4-BE49-F238E27FC236}">
                <a16:creationId xmlns:a16="http://schemas.microsoft.com/office/drawing/2014/main" id="{195636C7-C3AA-4677-BBE2-59180384F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4805" y="4110618"/>
            <a:ext cx="446393" cy="765682"/>
          </a:xfrm>
          <a:prstGeom prst="rect">
            <a:avLst/>
          </a:prstGeom>
        </p:spPr>
      </p:pic>
      <p:pic>
        <p:nvPicPr>
          <p:cNvPr id="51" name="Picture 50" descr="Shape&#10;&#10;Description automatically generated">
            <a:extLst>
              <a:ext uri="{FF2B5EF4-FFF2-40B4-BE49-F238E27FC236}">
                <a16:creationId xmlns:a16="http://schemas.microsoft.com/office/drawing/2014/main" id="{48FE8939-8035-4ECF-AF81-C9977E4989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63" y="4725478"/>
            <a:ext cx="489400" cy="665003"/>
          </a:xfrm>
          <a:prstGeom prst="rect">
            <a:avLst/>
          </a:prstGeom>
        </p:spPr>
      </p:pic>
      <p:pic>
        <p:nvPicPr>
          <p:cNvPr id="58" name="Picture 4" descr="Bicicleta, Pequeño, Vehículo, Ciclo">
            <a:extLst>
              <a:ext uri="{FF2B5EF4-FFF2-40B4-BE49-F238E27FC236}">
                <a16:creationId xmlns:a16="http://schemas.microsoft.com/office/drawing/2014/main" id="{A7634100-B5E4-4333-BFED-55CFD6923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19" y="3471225"/>
            <a:ext cx="714674" cy="5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D99AD30-3D35-4F87-9F3B-706DBDFC44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9"/>
          <a:stretch/>
        </p:blipFill>
        <p:spPr>
          <a:xfrm>
            <a:off x="10045314" y="3280532"/>
            <a:ext cx="739452" cy="724491"/>
          </a:xfrm>
          <a:prstGeom prst="rect">
            <a:avLst/>
          </a:prstGeom>
        </p:spPr>
      </p:pic>
      <p:pic>
        <p:nvPicPr>
          <p:cNvPr id="61" name="Picture 4" descr="Bicicleta, Pequeño, Vehículo, Ciclo">
            <a:extLst>
              <a:ext uri="{FF2B5EF4-FFF2-40B4-BE49-F238E27FC236}">
                <a16:creationId xmlns:a16="http://schemas.microsoft.com/office/drawing/2014/main" id="{E3D0F49C-AB71-4E3A-BE29-B8B03D2AA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43" y="5610404"/>
            <a:ext cx="714674" cy="5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Cuna, Cama, Hospital, Paciente, Cuidado">
            <a:extLst>
              <a:ext uri="{FF2B5EF4-FFF2-40B4-BE49-F238E27FC236}">
                <a16:creationId xmlns:a16="http://schemas.microsoft.com/office/drawing/2014/main" id="{A25FB837-DAF0-4C01-BC65-D47D1C7D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253" y="5639058"/>
            <a:ext cx="827878" cy="5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B80A9E-E2EF-40B6-82BC-AA7A494FE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50" y="2680130"/>
            <a:ext cx="1309375" cy="5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9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0527" y="93578"/>
            <a:ext cx="1771473" cy="52321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Handout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2530EF-F0D4-4BAC-A3D7-93ECE5C0C0F5}"/>
              </a:ext>
            </a:extLst>
          </p:cNvPr>
          <p:cNvSpPr txBox="1"/>
          <p:nvPr/>
        </p:nvSpPr>
        <p:spPr>
          <a:xfrm>
            <a:off x="0" y="55334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¡A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hablar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!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1B40ADD-2BF8-45C9-AF98-7C212BDDB80C}"/>
              </a:ext>
            </a:extLst>
          </p:cNvPr>
          <p:cNvSpPr txBox="1"/>
          <p:nvPr/>
        </p:nvSpPr>
        <p:spPr>
          <a:xfrm>
            <a:off x="229111" y="1413085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B: Round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9D16FF-545E-43F3-9BBA-05AB44009A9D}"/>
              </a:ext>
            </a:extLst>
          </p:cNvPr>
          <p:cNvSpPr txBox="1"/>
          <p:nvPr/>
        </p:nvSpPr>
        <p:spPr>
          <a:xfrm>
            <a:off x="6484834" y="1337798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Persona B: Round 2</a:t>
            </a: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630252E9-E660-402B-8C82-F5ACEADD7D75}"/>
              </a:ext>
            </a:extLst>
          </p:cNvPr>
          <p:cNvGraphicFramePr>
            <a:graphicFrameLocks noGrp="1"/>
          </p:cNvGraphicFramePr>
          <p:nvPr/>
        </p:nvGraphicFramePr>
        <p:xfrm>
          <a:off x="6380850" y="1922573"/>
          <a:ext cx="5582039" cy="4618720"/>
        </p:xfrm>
        <a:graphic>
          <a:graphicData uri="http://schemas.openxmlformats.org/drawingml/2006/table">
            <a:tbl>
              <a:tblPr firstRow="1" bandRow="1"/>
              <a:tblGrid>
                <a:gridCol w="5582039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</a:tblGrid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___ _______ a pencil case.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___ _______ a male friend.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___ _______ a bottle.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___ _______ an answer.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923744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___ _______ a bike.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graphicFrame>
        <p:nvGraphicFramePr>
          <p:cNvPr id="36" name="Table 3">
            <a:extLst>
              <a:ext uri="{FF2B5EF4-FFF2-40B4-BE49-F238E27FC236}">
                <a16:creationId xmlns:a16="http://schemas.microsoft.com/office/drawing/2014/main" id="{6F09A4D3-E8E9-4903-9675-5CE93427F987}"/>
              </a:ext>
            </a:extLst>
          </p:cNvPr>
          <p:cNvGraphicFramePr>
            <a:graphicFrameLocks noGrp="1"/>
          </p:cNvGraphicFramePr>
          <p:nvPr/>
        </p:nvGraphicFramePr>
        <p:xfrm>
          <a:off x="351515" y="1922573"/>
          <a:ext cx="5567218" cy="4346301"/>
        </p:xfrm>
        <a:graphic>
          <a:graphicData uri="http://schemas.openxmlformats.org/drawingml/2006/table">
            <a:tbl>
              <a:tblPr firstRow="1" bandRow="1"/>
              <a:tblGrid>
                <a:gridCol w="780767">
                  <a:extLst>
                    <a:ext uri="{9D8B030D-6E8A-4147-A177-3AD203B41FA5}">
                      <a16:colId xmlns:a16="http://schemas.microsoft.com/office/drawing/2014/main" val="2358909386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1738757276"/>
                    </a:ext>
                  </a:extLst>
                </a:gridCol>
                <a:gridCol w="2431178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</a:tblGrid>
              <a:tr h="949466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26320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</a:tbl>
          </a:graphicData>
        </a:graphic>
      </p:graphicFrame>
      <p:pic>
        <p:nvPicPr>
          <p:cNvPr id="38" name="Picture 2" descr="Bolsa, Escuela, Mochila">
            <a:extLst>
              <a:ext uri="{FF2B5EF4-FFF2-40B4-BE49-F238E27FC236}">
                <a16:creationId xmlns:a16="http://schemas.microsoft.com/office/drawing/2014/main" id="{D05BFFE0-60A6-4C5E-BFFE-8C542FDC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364" y="5656314"/>
            <a:ext cx="530748" cy="69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Smartphone, Teléfono Móvil, Androide, Tecnología">
            <a:extLst>
              <a:ext uri="{FF2B5EF4-FFF2-40B4-BE49-F238E27FC236}">
                <a16:creationId xmlns:a16="http://schemas.microsoft.com/office/drawing/2014/main" id="{32B89227-EF45-4116-9B94-C772BB5C3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02" y="5618316"/>
            <a:ext cx="319182" cy="6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95B1278-7237-455B-AF7E-6C115C6E6195}"/>
              </a:ext>
            </a:extLst>
          </p:cNvPr>
          <p:cNvSpPr txBox="1"/>
          <p:nvPr/>
        </p:nvSpPr>
        <p:spPr>
          <a:xfrm>
            <a:off x="1141397" y="2142098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428BF8-0C12-41CF-952F-ACA263513FE0}"/>
              </a:ext>
            </a:extLst>
          </p:cNvPr>
          <p:cNvSpPr txBox="1"/>
          <p:nvPr/>
        </p:nvSpPr>
        <p:spPr>
          <a:xfrm>
            <a:off x="3703610" y="2142098"/>
            <a:ext cx="188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F064459-3D83-4E90-A121-CD35D6AF6441}"/>
              </a:ext>
            </a:extLst>
          </p:cNvPr>
          <p:cNvCxnSpPr>
            <a:endCxn id="36" idx="2"/>
          </p:cNvCxnSpPr>
          <p:nvPr/>
        </p:nvCxnSpPr>
        <p:spPr>
          <a:xfrm>
            <a:off x="3135124" y="2434485"/>
            <a:ext cx="0" cy="383438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7A52DC7-A2DC-4999-8E3A-8B8D6B57E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824" y="2783061"/>
            <a:ext cx="1048022" cy="746380"/>
          </a:xfrm>
          <a:prstGeom prst="rect">
            <a:avLst/>
          </a:prstGeom>
        </p:spPr>
      </p:pic>
      <p:pic>
        <p:nvPicPr>
          <p:cNvPr id="49" name="Picture 48" descr="A picture containing chart&#10;&#10;Description automatically generated">
            <a:extLst>
              <a:ext uri="{FF2B5EF4-FFF2-40B4-BE49-F238E27FC236}">
                <a16:creationId xmlns:a16="http://schemas.microsoft.com/office/drawing/2014/main" id="{34A834D5-2715-4CEE-9F45-27E982FE5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1471" y="2668750"/>
            <a:ext cx="502441" cy="861819"/>
          </a:xfrm>
          <a:prstGeom prst="rect">
            <a:avLst/>
          </a:prstGeom>
        </p:spPr>
      </p:pic>
      <p:pic>
        <p:nvPicPr>
          <p:cNvPr id="50" name="Picture 2" descr="Gato, Mascota, Gatito, Felino, Animal, Pelo, Kitty">
            <a:extLst>
              <a:ext uri="{FF2B5EF4-FFF2-40B4-BE49-F238E27FC236}">
                <a16:creationId xmlns:a16="http://schemas.microsoft.com/office/drawing/2014/main" id="{CC75B801-70DD-432E-81E3-0675436E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17" y="3549803"/>
            <a:ext cx="654547" cy="69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Shape&#10;&#10;Description automatically generated">
            <a:extLst>
              <a:ext uri="{FF2B5EF4-FFF2-40B4-BE49-F238E27FC236}">
                <a16:creationId xmlns:a16="http://schemas.microsoft.com/office/drawing/2014/main" id="{A7AB9919-9E3C-4F35-8643-E0C2842FA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30" y="4843117"/>
            <a:ext cx="489400" cy="665003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B1B61208-83FB-4455-9AA0-57131E46F794}"/>
              </a:ext>
            </a:extLst>
          </p:cNvPr>
          <p:cNvSpPr/>
          <p:nvPr/>
        </p:nvSpPr>
        <p:spPr>
          <a:xfrm>
            <a:off x="1454186" y="3563838"/>
            <a:ext cx="927762" cy="586723"/>
          </a:xfrm>
          <a:prstGeom prst="wedgeRoundRectCallout">
            <a:avLst>
              <a:gd name="adj1" fmla="val -75578"/>
              <a:gd name="adj2" fmla="val -20736"/>
              <a:gd name="adj3" fmla="val 16667"/>
            </a:avLst>
          </a:prstGeom>
          <a:solidFill>
            <a:schemeClr val="accent3">
              <a:lumMod val="75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C3C5BC11-2A34-4D6F-81B2-C5F935815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48" y="4296242"/>
            <a:ext cx="579784" cy="523220"/>
          </a:xfrm>
          <a:prstGeom prst="rect">
            <a:avLst/>
          </a:prstGeom>
        </p:spPr>
      </p:pic>
      <p:pic>
        <p:nvPicPr>
          <p:cNvPr id="54" name="Picture 5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B51B2FB-2F86-4997-A0E9-CBCA5B9DA5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4"/>
          <a:stretch/>
        </p:blipFill>
        <p:spPr>
          <a:xfrm>
            <a:off x="1504640" y="4183408"/>
            <a:ext cx="674115" cy="741689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324743-F801-4337-93E5-13A8F323CE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7" y="5035940"/>
            <a:ext cx="1309375" cy="5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92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57E17E-9991-97ED-7757-48564E19B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777" y="3796907"/>
            <a:ext cx="1503085" cy="1231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A36511-0D61-69A8-11B6-22CAA6D92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262" y="5249108"/>
            <a:ext cx="1282549" cy="720792"/>
          </a:xfrm>
          <a:prstGeom prst="rect">
            <a:avLst/>
          </a:prstGeom>
        </p:spPr>
      </p:pic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6002" y="262238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7495591" y="4426586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891801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’: 1</a:t>
            </a:r>
            <a:r>
              <a:rPr lang="en-GB" sz="2800" b="1" baseline="300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3</a:t>
            </a:r>
            <a:r>
              <a:rPr lang="en-GB" sz="2800" b="1" baseline="300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plural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[ci]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4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4C85A4-2170-FC93-201E-F62D4F29D366}"/>
              </a:ext>
            </a:extLst>
          </p:cNvPr>
          <p:cNvGrpSpPr/>
          <p:nvPr/>
        </p:nvGrpSpPr>
        <p:grpSpPr>
          <a:xfrm flipH="1">
            <a:off x="1788682" y="2556713"/>
            <a:ext cx="3582140" cy="1956750"/>
            <a:chOff x="1745782" y="1966558"/>
            <a:chExt cx="2346244" cy="1372022"/>
          </a:xfrm>
        </p:grpSpPr>
        <p:pic>
          <p:nvPicPr>
            <p:cNvPr id="4" name="Picture 3" descr="Free Bubble Speech vector and picture">
              <a:extLst>
                <a:ext uri="{FF2B5EF4-FFF2-40B4-BE49-F238E27FC236}">
                  <a16:creationId xmlns:a16="http://schemas.microsoft.com/office/drawing/2014/main" id="{7004FA53-873C-2E2B-E1B0-59FDEC543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678" y="1966558"/>
              <a:ext cx="2261348" cy="137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D7F780-57E6-4493-FD34-A49B103E375B}"/>
                </a:ext>
              </a:extLst>
            </p:cNvPr>
            <p:cNvSpPr txBox="1"/>
            <p:nvPr/>
          </p:nvSpPr>
          <p:spPr>
            <a:xfrm>
              <a:off x="1745782" y="2341143"/>
              <a:ext cx="2346244" cy="496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4000" b="1" dirty="0">
                  <a:ln w="22225">
                    <a:solidFill>
                      <a:srgbClr val="156891"/>
                    </a:solidFill>
                    <a:prstDash val="solid"/>
                  </a:ln>
                  <a:solidFill>
                    <a:srgbClr val="94E3FE"/>
                  </a:solidFill>
                  <a:latin typeface="Jumble" panose="02000503000000020004" pitchFamily="2" charset="0"/>
                  <a:cs typeface="Dreaming Outloud Pro" panose="03050502040302030504" pitchFamily="66" charset="0"/>
                </a:rPr>
                <a:t>¿Qué tienes?</a:t>
              </a:r>
            </a:p>
          </p:txBody>
        </p:sp>
      </p:grp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945208B-2A97-11FE-702D-60D2488F4F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8960" y="4552388"/>
            <a:ext cx="1213753" cy="230561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F1984FA-B432-5C41-A89A-B6EE475747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19" y="5632636"/>
            <a:ext cx="579784" cy="52322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BDA3CC8-29FE-644C-3F40-EC98A96394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487" y="5799721"/>
            <a:ext cx="2737604" cy="10653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1FBC0FDA-5EED-4EEB-8C36-681F2D0CB094}"/>
              </a:ext>
            </a:extLst>
          </p:cNvPr>
          <p:cNvSpPr txBox="1"/>
          <p:nvPr/>
        </p:nvSpPr>
        <p:spPr>
          <a:xfrm>
            <a:off x="120261" y="1456268"/>
            <a:ext cx="218529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[ci]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6475E183-D09A-48FB-AA85-BDB9DF51E03B}"/>
              </a:ext>
            </a:extLst>
          </p:cNvPr>
          <p:cNvSpPr txBox="1"/>
          <p:nvPr/>
        </p:nvSpPr>
        <p:spPr>
          <a:xfrm>
            <a:off x="2760459" y="1456268"/>
            <a:ext cx="712598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3F9AE319-3A8B-4D4B-BD3D-0D0309F3F5C2}"/>
              </a:ext>
            </a:extLst>
          </p:cNvPr>
          <p:cNvSpPr txBox="1"/>
          <p:nvPr/>
        </p:nvSpPr>
        <p:spPr>
          <a:xfrm>
            <a:off x="120261" y="4197061"/>
            <a:ext cx="242897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0;p3">
            <a:extLst>
              <a:ext uri="{FF2B5EF4-FFF2-40B4-BE49-F238E27FC236}">
                <a16:creationId xmlns:a16="http://schemas.microsoft.com/office/drawing/2014/main" id="{96CE77A8-AA43-4B13-BDE8-905B3A63E20B}"/>
              </a:ext>
            </a:extLst>
          </p:cNvPr>
          <p:cNvSpPr txBox="1"/>
          <p:nvPr/>
        </p:nvSpPr>
        <p:spPr>
          <a:xfrm>
            <a:off x="2830576" y="4197061"/>
            <a:ext cx="441505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ntro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8AC53-9E26-4E83-AFCF-8C1619E32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1344" y="3892542"/>
            <a:ext cx="1891420" cy="19000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BC13C8-A6AD-46D2-9CE3-AC4637F6FF3F}"/>
              </a:ext>
            </a:extLst>
          </p:cNvPr>
          <p:cNvGrpSpPr/>
          <p:nvPr/>
        </p:nvGrpSpPr>
        <p:grpSpPr>
          <a:xfrm>
            <a:off x="7622959" y="473904"/>
            <a:ext cx="2148189" cy="2854057"/>
            <a:chOff x="3893917" y="1926510"/>
            <a:chExt cx="3081311" cy="4093790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18B6893-2A60-47DF-9D54-B951E83D1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17" y="3043808"/>
              <a:ext cx="2392821" cy="29764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25592E-6770-40D5-9F1C-DF1AF827A28C}"/>
                </a:ext>
              </a:extLst>
            </p:cNvPr>
            <p:cNvSpPr txBox="1"/>
            <p:nvPr/>
          </p:nvSpPr>
          <p:spPr>
            <a:xfrm>
              <a:off x="4267202" y="5109882"/>
              <a:ext cx="1757082" cy="44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say, tell]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B623871D-3AFA-45D0-A6C9-C7CD6A75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232" y="1926510"/>
              <a:ext cx="1901996" cy="1808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4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lces, Pastel, Postre, Cumpleaños, Alimentos, Vistoso">
            <a:extLst>
              <a:ext uri="{FF2B5EF4-FFF2-40B4-BE49-F238E27FC236}">
                <a16:creationId xmlns:a16="http://schemas.microsoft.com/office/drawing/2014/main" id="{257A7827-FED4-4D6B-BADD-4CA2604F6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9947"/>
          <a:stretch/>
        </p:blipFill>
        <p:spPr bwMode="auto">
          <a:xfrm>
            <a:off x="765081" y="3920179"/>
            <a:ext cx="1095174" cy="7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142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0477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D524C29D-7C1A-4FEE-AA32-FB6284C13942}"/>
              </a:ext>
            </a:extLst>
          </p:cNvPr>
          <p:cNvSpPr/>
          <p:nvPr/>
        </p:nvSpPr>
        <p:spPr>
          <a:xfrm>
            <a:off x="11174377" y="2176913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EC5C554E-8A37-42A2-B4CB-4EAEBD1D9B72}"/>
              </a:ext>
            </a:extLst>
          </p:cNvPr>
          <p:cNvSpPr/>
          <p:nvPr/>
        </p:nvSpPr>
        <p:spPr>
          <a:xfrm>
            <a:off x="11172010" y="2176911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2145DBE6-D39F-4F19-80A3-10EAE35FF95B}"/>
              </a:ext>
            </a:extLst>
          </p:cNvPr>
          <p:cNvCxnSpPr/>
          <p:nvPr/>
        </p:nvCxnSpPr>
        <p:spPr>
          <a:xfrm>
            <a:off x="11857749" y="2165485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A54922C4-025F-4765-8F80-C043F47A4CF9}"/>
              </a:ext>
            </a:extLst>
          </p:cNvPr>
          <p:cNvCxnSpPr/>
          <p:nvPr/>
        </p:nvCxnSpPr>
        <p:spPr>
          <a:xfrm>
            <a:off x="11835140" y="216548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9A9D9DC8-E6B0-439F-A22E-7A267C01E2AF}"/>
              </a:ext>
            </a:extLst>
          </p:cNvPr>
          <p:cNvCxnSpPr/>
          <p:nvPr/>
        </p:nvCxnSpPr>
        <p:spPr>
          <a:xfrm>
            <a:off x="11857750" y="6321743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FB5EFF07-2036-496F-B979-7CF69843CEDB}"/>
              </a:ext>
            </a:extLst>
          </p:cNvPr>
          <p:cNvSpPr txBox="1"/>
          <p:nvPr/>
        </p:nvSpPr>
        <p:spPr>
          <a:xfrm>
            <a:off x="11031427" y="1807693"/>
            <a:ext cx="21716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lang="en-GB" sz="18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minuto</a:t>
            </a:r>
            <a:endParaRPr dirty="0"/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F0196A70-0893-4DE5-B950-3276274FCA24}"/>
              </a:ext>
            </a:extLst>
          </p:cNvPr>
          <p:cNvSpPr txBox="1"/>
          <p:nvPr/>
        </p:nvSpPr>
        <p:spPr>
          <a:xfrm>
            <a:off x="11940714" y="5915474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EAFEC037-491F-441A-B362-780687C16FB4}"/>
              </a:ext>
            </a:extLst>
          </p:cNvPr>
          <p:cNvSpPr/>
          <p:nvPr/>
        </p:nvSpPr>
        <p:spPr>
          <a:xfrm>
            <a:off x="11016913" y="6407021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pic>
        <p:nvPicPr>
          <p:cNvPr id="15" name="Picture 2" descr="Bar Chocolate, Brown, Sweet, Delicious">
            <a:extLst>
              <a:ext uri="{FF2B5EF4-FFF2-40B4-BE49-F238E27FC236}">
                <a16:creationId xmlns:a16="http://schemas.microsoft.com/office/drawing/2014/main" id="{803F2CE7-686D-4635-9A18-07552812E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717" y="2527870"/>
            <a:ext cx="666447" cy="5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1549FF-4BBA-4535-8F7A-1609849F5E32}"/>
              </a:ext>
            </a:extLst>
          </p:cNvPr>
          <p:cNvSpPr txBox="1"/>
          <p:nvPr/>
        </p:nvSpPr>
        <p:spPr>
          <a:xfrm>
            <a:off x="171868" y="165854"/>
            <a:ext cx="5157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wants to cross the river.</a:t>
            </a:r>
          </a:p>
        </p:txBody>
      </p:sp>
      <p:pic>
        <p:nvPicPr>
          <p:cNvPr id="2055" name="Picture 7" descr="Ondas, Oceano, Agua, Mar, Río">
            <a:extLst>
              <a:ext uri="{FF2B5EF4-FFF2-40B4-BE49-F238E27FC236}">
                <a16:creationId xmlns:a16="http://schemas.microsoft.com/office/drawing/2014/main" id="{DC862DE9-1664-409A-94F5-93FCF4234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1873305" y="3496200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Roca, Rock, Naturaleza, Guijarro, Zen, Exterior, Gris">
            <a:extLst>
              <a:ext uri="{FF2B5EF4-FFF2-40B4-BE49-F238E27FC236}">
                <a16:creationId xmlns:a16="http://schemas.microsoft.com/office/drawing/2014/main" id="{6F53DB65-F671-4A44-A149-FCA2B6FF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90" y="5960187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" action="ppaction://noaction">
              <a:snd r:embed="rId8" name="4_2.wav"/>
            </a:hlinkClick>
            <a:extLst>
              <a:ext uri="{FF2B5EF4-FFF2-40B4-BE49-F238E27FC236}">
                <a16:creationId xmlns:a16="http://schemas.microsoft.com/office/drawing/2014/main" id="{5152D1E0-4A0E-4D51-814D-EFE4AB95F4D2}"/>
              </a:ext>
            </a:extLst>
          </p:cNvPr>
          <p:cNvSpPr txBox="1"/>
          <p:nvPr/>
        </p:nvSpPr>
        <p:spPr>
          <a:xfrm>
            <a:off x="695809" y="4389349"/>
            <a:ext cx="10935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dulces</a:t>
            </a:r>
            <a:endParaRPr lang="en-GB" sz="2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7" descr="Ondas, Oceano, Agua, Mar, Río">
            <a:extLst>
              <a:ext uri="{FF2B5EF4-FFF2-40B4-BE49-F238E27FC236}">
                <a16:creationId xmlns:a16="http://schemas.microsoft.com/office/drawing/2014/main" id="{B1002373-FB4E-4B85-938B-97996D89E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250091" y="498429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Ondas, Oceano, Agua, Mar, Río">
            <a:extLst>
              <a:ext uri="{FF2B5EF4-FFF2-40B4-BE49-F238E27FC236}">
                <a16:creationId xmlns:a16="http://schemas.microsoft.com/office/drawing/2014/main" id="{1425335B-BFD0-4604-93C2-0BD671BA5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 rot="21369283">
            <a:off x="1175723" y="499699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Ondas, Oceano, Agua, Mar, Río">
            <a:extLst>
              <a:ext uri="{FF2B5EF4-FFF2-40B4-BE49-F238E27FC236}">
                <a16:creationId xmlns:a16="http://schemas.microsoft.com/office/drawing/2014/main" id="{33111439-4260-48EF-987E-CDBCC42EA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 rot="21395833">
            <a:off x="2076771" y="497159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Ondas, Oceano, Agua, Mar, Río">
            <a:extLst>
              <a:ext uri="{FF2B5EF4-FFF2-40B4-BE49-F238E27FC236}">
                <a16:creationId xmlns:a16="http://schemas.microsoft.com/office/drawing/2014/main" id="{E0DB053B-149D-4170-8E1E-8D595EB9C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3002403" y="498429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Ondas, Oceano, Agua, Mar, Río">
            <a:extLst>
              <a:ext uri="{FF2B5EF4-FFF2-40B4-BE49-F238E27FC236}">
                <a16:creationId xmlns:a16="http://schemas.microsoft.com/office/drawing/2014/main" id="{B5624E91-932B-4B8C-88AF-FE307798B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3919755" y="4993992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Ondas, Oceano, Agua, Mar, Río">
            <a:extLst>
              <a:ext uri="{FF2B5EF4-FFF2-40B4-BE49-F238E27FC236}">
                <a16:creationId xmlns:a16="http://schemas.microsoft.com/office/drawing/2014/main" id="{B233DDE5-12AF-4ACB-B12A-57B57D4F3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4845387" y="5019392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Ondas, Oceano, Agua, Mar, Río">
            <a:extLst>
              <a:ext uri="{FF2B5EF4-FFF2-40B4-BE49-F238E27FC236}">
                <a16:creationId xmlns:a16="http://schemas.microsoft.com/office/drawing/2014/main" id="{B49BA745-AF40-451E-AC9F-26619061C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5748843" y="502446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Ondas, Oceano, Agua, Mar, Río">
            <a:extLst>
              <a:ext uri="{FF2B5EF4-FFF2-40B4-BE49-F238E27FC236}">
                <a16:creationId xmlns:a16="http://schemas.microsoft.com/office/drawing/2014/main" id="{4E150C8C-4BB9-4587-A253-6ED76B7A0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6649075" y="503716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Ondas, Oceano, Agua, Mar, Río">
            <a:extLst>
              <a:ext uri="{FF2B5EF4-FFF2-40B4-BE49-F238E27FC236}">
                <a16:creationId xmlns:a16="http://schemas.microsoft.com/office/drawing/2014/main" id="{A78204AC-17A2-449F-BD41-16AC7C5E5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7565589" y="505626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 descr="Ondas, Oceano, Agua, Mar, Río">
            <a:extLst>
              <a:ext uri="{FF2B5EF4-FFF2-40B4-BE49-F238E27FC236}">
                <a16:creationId xmlns:a16="http://schemas.microsoft.com/office/drawing/2014/main" id="{60AC9778-A4DE-4DF8-80F2-5B8133726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3" b="66135"/>
          <a:stretch/>
        </p:blipFill>
        <p:spPr bwMode="auto">
          <a:xfrm>
            <a:off x="8491221" y="5068964"/>
            <a:ext cx="992577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Ondas, Oceano, Agua, Mar, Río">
            <a:extLst>
              <a:ext uri="{FF2B5EF4-FFF2-40B4-BE49-F238E27FC236}">
                <a16:creationId xmlns:a16="http://schemas.microsoft.com/office/drawing/2014/main" id="{F914FF32-7874-4FD6-9F93-822CF84FA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2874421" y="3496200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 descr="Ondas, Oceano, Agua, Mar, Río">
            <a:extLst>
              <a:ext uri="{FF2B5EF4-FFF2-40B4-BE49-F238E27FC236}">
                <a16:creationId xmlns:a16="http://schemas.microsoft.com/office/drawing/2014/main" id="{DCF32270-43DD-4C7E-A132-34063C34D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3847015" y="3510247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 descr="Ondas, Oceano, Agua, Mar, Río">
            <a:extLst>
              <a:ext uri="{FF2B5EF4-FFF2-40B4-BE49-F238E27FC236}">
                <a16:creationId xmlns:a16="http://schemas.microsoft.com/office/drawing/2014/main" id="{82612A03-C073-4F72-8D71-F148B3B35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4890862" y="3510246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Ondas, Oceano, Agua, Mar, Río">
            <a:extLst>
              <a:ext uri="{FF2B5EF4-FFF2-40B4-BE49-F238E27FC236}">
                <a16:creationId xmlns:a16="http://schemas.microsoft.com/office/drawing/2014/main" id="{0CB06FCD-743F-40F0-99AF-20A9715C0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5934566" y="3524310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7" descr="Ondas, Oceano, Agua, Mar, Río">
            <a:extLst>
              <a:ext uri="{FF2B5EF4-FFF2-40B4-BE49-F238E27FC236}">
                <a16:creationId xmlns:a16="http://schemas.microsoft.com/office/drawing/2014/main" id="{6170A6EB-A269-4C0D-8D86-B9A001385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6923822" y="3524310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7" descr="Ondas, Oceano, Agua, Mar, Río">
            <a:extLst>
              <a:ext uri="{FF2B5EF4-FFF2-40B4-BE49-F238E27FC236}">
                <a16:creationId xmlns:a16="http://schemas.microsoft.com/office/drawing/2014/main" id="{C018FA5B-F0E7-4533-AF44-05ED43D33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b="26779"/>
          <a:stretch/>
        </p:blipFill>
        <p:spPr bwMode="auto">
          <a:xfrm>
            <a:off x="7956079" y="3538179"/>
            <a:ext cx="1138055" cy="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7" descr="Ondas, Oceano, Agua, Mar, Río">
            <a:extLst>
              <a:ext uri="{FF2B5EF4-FFF2-40B4-BE49-F238E27FC236}">
                <a16:creationId xmlns:a16="http://schemas.microsoft.com/office/drawing/2014/main" id="{B892541A-1BD6-4C0D-9DFB-CDED185FE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1923063" y="6316080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 descr="Ondas, Oceano, Agua, Mar, Río">
            <a:extLst>
              <a:ext uri="{FF2B5EF4-FFF2-40B4-BE49-F238E27FC236}">
                <a16:creationId xmlns:a16="http://schemas.microsoft.com/office/drawing/2014/main" id="{3772E0F3-F0E0-4741-808E-C3D2C1693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2929663" y="6316080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7" descr="Ondas, Oceano, Agua, Mar, Río">
            <a:extLst>
              <a:ext uri="{FF2B5EF4-FFF2-40B4-BE49-F238E27FC236}">
                <a16:creationId xmlns:a16="http://schemas.microsoft.com/office/drawing/2014/main" id="{51E0FD22-137F-451F-A6A8-1A6A7CDA5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3983792" y="6329667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7" descr="Ondas, Oceano, Agua, Mar, Río">
            <a:extLst>
              <a:ext uri="{FF2B5EF4-FFF2-40B4-BE49-F238E27FC236}">
                <a16:creationId xmlns:a16="http://schemas.microsoft.com/office/drawing/2014/main" id="{502CB2A3-C5A7-4042-9DD8-4FF804F3D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5030360" y="6341192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7" descr="Ondas, Oceano, Agua, Mar, Río">
            <a:extLst>
              <a:ext uri="{FF2B5EF4-FFF2-40B4-BE49-F238E27FC236}">
                <a16:creationId xmlns:a16="http://schemas.microsoft.com/office/drawing/2014/main" id="{7977BFEF-9324-43FB-A9B5-6453F6AD7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6072985" y="6353892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Ondas, Oceano, Agua, Mar, Río">
            <a:extLst>
              <a:ext uri="{FF2B5EF4-FFF2-40B4-BE49-F238E27FC236}">
                <a16:creationId xmlns:a16="http://schemas.microsoft.com/office/drawing/2014/main" id="{419035B2-B7C0-436B-ACCF-9A2EBC063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878532" y="6316079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Roca, Rock, Naturaleza, Guijarro, Zen, Exterior, Gris">
            <a:extLst>
              <a:ext uri="{FF2B5EF4-FFF2-40B4-BE49-F238E27FC236}">
                <a16:creationId xmlns:a16="http://schemas.microsoft.com/office/drawing/2014/main" id="{BC0ADC46-6A8B-42C2-B9CE-9471ACED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48" y="5982784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Roca, Rock, Naturaleza, Guijarro, Zen, Exterior, Gris">
            <a:extLst>
              <a:ext uri="{FF2B5EF4-FFF2-40B4-BE49-F238E27FC236}">
                <a16:creationId xmlns:a16="http://schemas.microsoft.com/office/drawing/2014/main" id="{FD233634-EF16-4F85-9E8E-918DA7F8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0" y="4497523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Roca, Rock, Naturaleza, Guijarro, Zen, Exterior, Gris">
            <a:extLst>
              <a:ext uri="{FF2B5EF4-FFF2-40B4-BE49-F238E27FC236}">
                <a16:creationId xmlns:a16="http://schemas.microsoft.com/office/drawing/2014/main" id="{97146F16-67C2-4522-8507-680A77986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4" y="4461561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Roca, Rock, Naturaleza, Guijarro, Zen, Exterior, Gris">
            <a:extLst>
              <a:ext uri="{FF2B5EF4-FFF2-40B4-BE49-F238E27FC236}">
                <a16:creationId xmlns:a16="http://schemas.microsoft.com/office/drawing/2014/main" id="{0ECF7FF0-3380-4901-A6C3-1BEC5C5CE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71" y="4497525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Roca, Rock, Naturaleza, Guijarro, Zen, Exterior, Gris">
            <a:extLst>
              <a:ext uri="{FF2B5EF4-FFF2-40B4-BE49-F238E27FC236}">
                <a16:creationId xmlns:a16="http://schemas.microsoft.com/office/drawing/2014/main" id="{05DA99E6-BA2F-45B1-80D7-D1D58919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69" y="4558871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Roca, Rock, Naturaleza, Guijarro, Zen, Exterior, Gris">
            <a:extLst>
              <a:ext uri="{FF2B5EF4-FFF2-40B4-BE49-F238E27FC236}">
                <a16:creationId xmlns:a16="http://schemas.microsoft.com/office/drawing/2014/main" id="{542A9F23-F531-4BD7-94FF-96203D21E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71" y="4594339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Roca, Rock, Naturaleza, Guijarro, Zen, Exterior, Gris">
            <a:extLst>
              <a:ext uri="{FF2B5EF4-FFF2-40B4-BE49-F238E27FC236}">
                <a16:creationId xmlns:a16="http://schemas.microsoft.com/office/drawing/2014/main" id="{01985968-3158-452B-B6D7-8D11D2B05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25" y="3079832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Roca, Rock, Naturaleza, Guijarro, Zen, Exterior, Gris">
            <a:extLst>
              <a:ext uri="{FF2B5EF4-FFF2-40B4-BE49-F238E27FC236}">
                <a16:creationId xmlns:a16="http://schemas.microsoft.com/office/drawing/2014/main" id="{9396616B-CB44-475F-AA90-8390341B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93" y="3107000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Roca, Rock, Naturaleza, Guijarro, Zen, Exterior, Gris">
            <a:extLst>
              <a:ext uri="{FF2B5EF4-FFF2-40B4-BE49-F238E27FC236}">
                <a16:creationId xmlns:a16="http://schemas.microsoft.com/office/drawing/2014/main" id="{ED13765D-1ECF-4ED7-9AD3-C34984095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133" y="3154250"/>
            <a:ext cx="992577" cy="5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A913536-878A-4473-901A-C1B3C115BAA2}"/>
              </a:ext>
            </a:extLst>
          </p:cNvPr>
          <p:cNvSpPr txBox="1"/>
          <p:nvPr/>
        </p:nvSpPr>
        <p:spPr>
          <a:xfrm>
            <a:off x="7171092" y="4229173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FF5D8-793E-4021-A297-33B678F8A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3332" y="2415367"/>
            <a:ext cx="621846" cy="615749"/>
          </a:xfrm>
          <a:prstGeom prst="rect">
            <a:avLst/>
          </a:prstGeom>
        </p:spPr>
      </p:pic>
      <p:pic>
        <p:nvPicPr>
          <p:cNvPr id="73" name="Picture 7" descr="Ondas, Oceano, Agua, Mar, Río">
            <a:extLst>
              <a:ext uri="{FF2B5EF4-FFF2-40B4-BE49-F238E27FC236}">
                <a16:creationId xmlns:a16="http://schemas.microsoft.com/office/drawing/2014/main" id="{BE4C562E-E57F-40F3-A924-21ADE7EF8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2" r="35538" b="26779"/>
          <a:stretch/>
        </p:blipFill>
        <p:spPr bwMode="auto">
          <a:xfrm>
            <a:off x="8723260" y="3615915"/>
            <a:ext cx="733616" cy="3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" descr="Ondas, Oceano, Agua, Mar, Río">
            <a:extLst>
              <a:ext uri="{FF2B5EF4-FFF2-40B4-BE49-F238E27FC236}">
                <a16:creationId xmlns:a16="http://schemas.microsoft.com/office/drawing/2014/main" id="{10CD0B7D-02F7-41FD-AFD4-0593B3F25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7038552" y="6350206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" descr="Ondas, Oceano, Agua, Mar, Río">
            <a:extLst>
              <a:ext uri="{FF2B5EF4-FFF2-40B4-BE49-F238E27FC236}">
                <a16:creationId xmlns:a16="http://schemas.microsoft.com/office/drawing/2014/main" id="{2B6718CF-DC40-4FDC-83A7-BBF17F72A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8081177" y="6362906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" descr="Ondas, Oceano, Agua, Mar, Río">
            <a:extLst>
              <a:ext uri="{FF2B5EF4-FFF2-40B4-BE49-F238E27FC236}">
                <a16:creationId xmlns:a16="http://schemas.microsoft.com/office/drawing/2014/main" id="{96359D6E-3E98-43B3-8A12-2F731AEFD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5"/>
          <a:stretch/>
        </p:blipFill>
        <p:spPr bwMode="auto">
          <a:xfrm>
            <a:off x="8412626" y="6362906"/>
            <a:ext cx="1138055" cy="3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42D080CF-9504-4878-A586-E7517D18661F}"/>
              </a:ext>
            </a:extLst>
          </p:cNvPr>
          <p:cNvSpPr txBox="1"/>
          <p:nvPr/>
        </p:nvSpPr>
        <p:spPr>
          <a:xfrm>
            <a:off x="2901139" y="6088778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[wax]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8EB3CE2-DB81-4DA4-9669-3F20A3786874}"/>
              </a:ext>
            </a:extLst>
          </p:cNvPr>
          <p:cNvSpPr txBox="1"/>
          <p:nvPr/>
        </p:nvSpPr>
        <p:spPr>
          <a:xfrm>
            <a:off x="5225382" y="5647033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100</a:t>
            </a:r>
          </a:p>
        </p:txBody>
      </p:sp>
      <p:pic>
        <p:nvPicPr>
          <p:cNvPr id="1028" name="Picture 4" descr="Globos, Globos Azules, Serpentinas">
            <a:extLst>
              <a:ext uri="{FF2B5EF4-FFF2-40B4-BE49-F238E27FC236}">
                <a16:creationId xmlns:a16="http://schemas.microsoft.com/office/drawing/2014/main" id="{5DE9D21F-13B1-473D-98A5-7E57C518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990" y="3963675"/>
            <a:ext cx="232625" cy="26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nte De Palo, Máximo De Cinco">
            <a:extLst>
              <a:ext uri="{FF2B5EF4-FFF2-40B4-BE49-F238E27FC236}">
                <a16:creationId xmlns:a16="http://schemas.microsoft.com/office/drawing/2014/main" id="{D6F2149D-C886-4F3E-9941-84C301545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194" y="3895397"/>
            <a:ext cx="606206" cy="5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cina, Ventana, Accesorios">
            <a:extLst>
              <a:ext uri="{FF2B5EF4-FFF2-40B4-BE49-F238E27FC236}">
                <a16:creationId xmlns:a16="http://schemas.microsoft.com/office/drawing/2014/main" id="{50D0D8F4-9DE2-4530-AB90-888626169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20" y="2538178"/>
            <a:ext cx="518694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llo, Leche, Huevos, Frutas, Pez">
            <a:extLst>
              <a:ext uri="{FF2B5EF4-FFF2-40B4-BE49-F238E27FC236}">
                <a16:creationId xmlns:a16="http://schemas.microsoft.com/office/drawing/2014/main" id="{C668C551-6FDF-4681-8637-88046E6B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884" y="4098186"/>
            <a:ext cx="697819" cy="4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5423325-3855-4E4F-A820-E70EAA5262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48" y="3726076"/>
            <a:ext cx="466079" cy="885351"/>
          </a:xfrm>
          <a:prstGeom prst="rect">
            <a:avLst/>
          </a:prstGeom>
        </p:spPr>
      </p:pic>
      <p:sp>
        <p:nvSpPr>
          <p:cNvPr id="63" name="TextBox 62">
            <a:hlinkClick r:id="" action="ppaction://noaction">
              <a:snd r:embed="rId15" name="4_5.wav"/>
            </a:hlinkClick>
            <a:extLst>
              <a:ext uri="{FF2B5EF4-FFF2-40B4-BE49-F238E27FC236}">
                <a16:creationId xmlns:a16="http://schemas.microsoft.com/office/drawing/2014/main" id="{596BB81A-67F9-45B5-9A36-93E570C58BC9}"/>
              </a:ext>
            </a:extLst>
          </p:cNvPr>
          <p:cNvSpPr txBox="1"/>
          <p:nvPr/>
        </p:nvSpPr>
        <p:spPr>
          <a:xfrm>
            <a:off x="2536107" y="5791599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hlinkClick r:id="" action="ppaction://noaction">
              <a:snd r:embed="rId16" name="4_4.wav"/>
            </a:hlinkClick>
            <a:extLst>
              <a:ext uri="{FF2B5EF4-FFF2-40B4-BE49-F238E27FC236}">
                <a16:creationId xmlns:a16="http://schemas.microsoft.com/office/drawing/2014/main" id="{4CA43DFE-94BD-496B-986B-3925731013AD}"/>
              </a:ext>
            </a:extLst>
          </p:cNvPr>
          <p:cNvSpPr txBox="1"/>
          <p:nvPr/>
        </p:nvSpPr>
        <p:spPr>
          <a:xfrm>
            <a:off x="2536107" y="4280599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hlinkClick r:id="" action="ppaction://noaction">
              <a:snd r:embed="rId17" name="4_6.wav"/>
            </a:hlinkClick>
            <a:extLst>
              <a:ext uri="{FF2B5EF4-FFF2-40B4-BE49-F238E27FC236}">
                <a16:creationId xmlns:a16="http://schemas.microsoft.com/office/drawing/2014/main" id="{6F0E7820-BE27-4E11-8F29-1A7B8E6AB165}"/>
              </a:ext>
            </a:extLst>
          </p:cNvPr>
          <p:cNvSpPr txBox="1"/>
          <p:nvPr/>
        </p:nvSpPr>
        <p:spPr>
          <a:xfrm>
            <a:off x="5014648" y="2967636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chocolate</a:t>
            </a:r>
          </a:p>
        </p:txBody>
      </p:sp>
      <p:sp>
        <p:nvSpPr>
          <p:cNvPr id="67" name="TextBox 66">
            <a:hlinkClick r:id="" action="ppaction://noaction">
              <a:snd r:embed="rId18" name="4_8.wav"/>
            </a:hlinkClick>
            <a:extLst>
              <a:ext uri="{FF2B5EF4-FFF2-40B4-BE49-F238E27FC236}">
                <a16:creationId xmlns:a16="http://schemas.microsoft.com/office/drawing/2014/main" id="{A724F661-F31D-4CAD-B0D1-8021A5BF4BB5}"/>
              </a:ext>
            </a:extLst>
          </p:cNvPr>
          <p:cNvSpPr txBox="1"/>
          <p:nvPr/>
        </p:nvSpPr>
        <p:spPr>
          <a:xfrm>
            <a:off x="4782670" y="5808781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cien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hlinkClick r:id="" action="ppaction://noaction">
              <a:snd r:embed="rId19" name="4_7.wav"/>
            </a:hlinkClick>
            <a:extLst>
              <a:ext uri="{FF2B5EF4-FFF2-40B4-BE49-F238E27FC236}">
                <a16:creationId xmlns:a16="http://schemas.microsoft.com/office/drawing/2014/main" id="{1AE9FA30-A292-4D39-AB78-A061E6119D2E}"/>
              </a:ext>
            </a:extLst>
          </p:cNvPr>
          <p:cNvSpPr txBox="1"/>
          <p:nvPr/>
        </p:nvSpPr>
        <p:spPr>
          <a:xfrm>
            <a:off x="4484881" y="4347733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celebrar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hlinkClick r:id="" action="ppaction://noaction">
              <a:snd r:embed="rId20" name="4_10.wav"/>
            </a:hlinkClick>
            <a:extLst>
              <a:ext uri="{FF2B5EF4-FFF2-40B4-BE49-F238E27FC236}">
                <a16:creationId xmlns:a16="http://schemas.microsoft.com/office/drawing/2014/main" id="{8322764A-D3D9-42CE-9911-6F080B37CC4A}"/>
              </a:ext>
            </a:extLst>
          </p:cNvPr>
          <p:cNvSpPr txBox="1"/>
          <p:nvPr/>
        </p:nvSpPr>
        <p:spPr>
          <a:xfrm>
            <a:off x="8725419" y="2964631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hlinkClick r:id="" action="ppaction://noaction">
              <a:snd r:embed="rId21" name="4_9.wav"/>
            </a:hlinkClick>
            <a:extLst>
              <a:ext uri="{FF2B5EF4-FFF2-40B4-BE49-F238E27FC236}">
                <a16:creationId xmlns:a16="http://schemas.microsoft.com/office/drawing/2014/main" id="{6C3894A1-4006-4A34-B89C-3240E585282E}"/>
              </a:ext>
            </a:extLst>
          </p:cNvPr>
          <p:cNvSpPr txBox="1"/>
          <p:nvPr/>
        </p:nvSpPr>
        <p:spPr>
          <a:xfrm>
            <a:off x="6650167" y="4383484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cero</a:t>
            </a:r>
          </a:p>
        </p:txBody>
      </p:sp>
      <p:sp>
        <p:nvSpPr>
          <p:cNvPr id="79" name="TextBox 78">
            <a:hlinkClick r:id="" action="ppaction://noaction">
              <a:snd r:embed="rId22" name="4_11.wav"/>
            </a:hlinkClick>
            <a:extLst>
              <a:ext uri="{FF2B5EF4-FFF2-40B4-BE49-F238E27FC236}">
                <a16:creationId xmlns:a16="http://schemas.microsoft.com/office/drawing/2014/main" id="{C4361B8F-1F5B-407F-B273-DA6AA17409DD}"/>
              </a:ext>
            </a:extLst>
          </p:cNvPr>
          <p:cNvSpPr txBox="1"/>
          <p:nvPr/>
        </p:nvSpPr>
        <p:spPr>
          <a:xfrm>
            <a:off x="8806591" y="4383484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comida</a:t>
            </a:r>
          </a:p>
        </p:txBody>
      </p:sp>
      <p:sp>
        <p:nvSpPr>
          <p:cNvPr id="62" name="TextBox 61">
            <a:hlinkClick r:id="" action="ppaction://noaction">
              <a:snd r:embed="rId23" name="4_3.wav"/>
            </a:hlinkClick>
            <a:extLst>
              <a:ext uri="{FF2B5EF4-FFF2-40B4-BE49-F238E27FC236}">
                <a16:creationId xmlns:a16="http://schemas.microsoft.com/office/drawing/2014/main" id="{37A9990A-B6DC-47E4-978A-6C5E0B930976}"/>
              </a:ext>
            </a:extLst>
          </p:cNvPr>
          <p:cNvSpPr txBox="1"/>
          <p:nvPr/>
        </p:nvSpPr>
        <p:spPr>
          <a:xfrm>
            <a:off x="2834255" y="2898060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outdoor object, honeycomb, honey&#10;&#10;Description automatically generated">
            <a:extLst>
              <a:ext uri="{FF2B5EF4-FFF2-40B4-BE49-F238E27FC236}">
                <a16:creationId xmlns:a16="http://schemas.microsoft.com/office/drawing/2014/main" id="{CF9CD38C-5A24-4C75-B4F7-195DDE245E5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14" y="5622049"/>
            <a:ext cx="579224" cy="506821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0C313354-A205-71C5-0923-9DA037318A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3913" y="589671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83D3765-6C63-8EA8-A37D-F897255AA1BB}"/>
              </a:ext>
            </a:extLst>
          </p:cNvPr>
          <p:cNvSpPr/>
          <p:nvPr/>
        </p:nvSpPr>
        <p:spPr>
          <a:xfrm>
            <a:off x="1044594" y="733150"/>
            <a:ext cx="6270606" cy="515134"/>
          </a:xfrm>
          <a:prstGeom prst="wedgeRoundRectCallout">
            <a:avLst>
              <a:gd name="adj1" fmla="val -55557"/>
              <a:gd name="adj2" fmla="val 13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Conecta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* palabras* con [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] [ci].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0C63F-76A8-73E8-8EC3-E781B80EB9EC}"/>
              </a:ext>
            </a:extLst>
          </p:cNvPr>
          <p:cNvSpPr txBox="1"/>
          <p:nvPr/>
        </p:nvSpPr>
        <p:spPr>
          <a:xfrm>
            <a:off x="7380683" y="568907"/>
            <a:ext cx="2851815" cy="707886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conecta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connect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palabra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word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15 0.23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 0.23819 L 0.33086 0.237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86 0.23796 L 0.30456 0.019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56 0.01944 L 0.4905 0.027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5 0.02754 L 0.66419 -0.204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-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4058" y="704167"/>
            <a:ext cx="1698356" cy="40388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Handout vocabulario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EFD2E5-E776-ADC8-6EFF-0C1F7A1D2ADB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8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392FD4-48C6-EC1E-66B0-47BA0AAE5ED7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4F2E52-FB80-9A7A-F762-068A1A41AE48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4B396C-3675-CBE9-8199-9B46CD86F2FE}"/>
              </a:ext>
            </a:extLst>
          </p:cNvPr>
          <p:cNvSpPr txBox="1">
            <a:spLocks/>
          </p:cNvSpPr>
          <p:nvPr/>
        </p:nvSpPr>
        <p:spPr>
          <a:xfrm>
            <a:off x="10369666" y="1113811"/>
            <a:ext cx="1690854" cy="30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16231AF6-EFB1-088C-2286-6D26302FC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C7A000-6C93-0F92-02A8-4F97119C84FB}"/>
              </a:ext>
            </a:extLst>
          </p:cNvPr>
          <p:cNvGrpSpPr/>
          <p:nvPr/>
        </p:nvGrpSpPr>
        <p:grpSpPr>
          <a:xfrm>
            <a:off x="11483540" y="118570"/>
            <a:ext cx="663964" cy="404136"/>
            <a:chOff x="9160742" y="1810061"/>
            <a:chExt cx="892964" cy="527967"/>
          </a:xfrm>
        </p:grpSpPr>
        <p:pic>
          <p:nvPicPr>
            <p:cNvPr id="10" name="Picture 22" descr="Free Bubble Speech vector and picture">
              <a:extLst>
                <a:ext uri="{FF2B5EF4-FFF2-40B4-BE49-F238E27FC236}">
                  <a16:creationId xmlns:a16="http://schemas.microsoft.com/office/drawing/2014/main" id="{4BB0685B-0453-0FF1-DB90-92E179208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940E1-5654-7E51-9FC2-6E70F3440E18}"/>
                </a:ext>
              </a:extLst>
            </p:cNvPr>
            <p:cNvSpPr txBox="1"/>
            <p:nvPr/>
          </p:nvSpPr>
          <p:spPr>
            <a:xfrm>
              <a:off x="9160742" y="1810061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4" name="Title 11">
            <a:extLst>
              <a:ext uri="{FF2B5EF4-FFF2-40B4-BE49-F238E27FC236}">
                <a16:creationId xmlns:a16="http://schemas.microsoft.com/office/drawing/2014/main" id="{C965A956-09D9-BE23-0EAA-F66E1A76EC42}"/>
              </a:ext>
            </a:extLst>
          </p:cNvPr>
          <p:cNvSpPr txBox="1">
            <a:spLocks/>
          </p:cNvSpPr>
          <p:nvPr/>
        </p:nvSpPr>
        <p:spPr>
          <a:xfrm>
            <a:off x="10221686" y="106144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874A7B86-ADC4-407E-0E62-0BF8EB3730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942" y="37709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46590A5-B404-3970-B3FF-633D69ED9875}"/>
              </a:ext>
            </a:extLst>
          </p:cNvPr>
          <p:cNvSpPr/>
          <p:nvPr/>
        </p:nvSpPr>
        <p:spPr>
          <a:xfrm>
            <a:off x="1084267" y="178478"/>
            <a:ext cx="4041104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es en español?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6EB612-705E-548A-0A10-164C3F057F9C}"/>
              </a:ext>
            </a:extLst>
          </p:cNvPr>
          <p:cNvSpPr/>
          <p:nvPr/>
        </p:nvSpPr>
        <p:spPr>
          <a:xfrm>
            <a:off x="177022" y="1657317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47CF7C-8E40-3D5A-7021-3EF95553715E}"/>
              </a:ext>
            </a:extLst>
          </p:cNvPr>
          <p:cNvSpPr/>
          <p:nvPr/>
        </p:nvSpPr>
        <p:spPr>
          <a:xfrm>
            <a:off x="2772873" y="1657317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DEC33-9CDD-0F81-A02B-E05A43E30E15}"/>
              </a:ext>
            </a:extLst>
          </p:cNvPr>
          <p:cNvSpPr/>
          <p:nvPr/>
        </p:nvSpPr>
        <p:spPr>
          <a:xfrm>
            <a:off x="5405238" y="1657317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84AE89-9CF4-7DA3-887E-20EC84F9D635}"/>
              </a:ext>
            </a:extLst>
          </p:cNvPr>
          <p:cNvSpPr/>
          <p:nvPr/>
        </p:nvSpPr>
        <p:spPr>
          <a:xfrm>
            <a:off x="8001089" y="1657317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6CAD42-66E7-5383-DFED-2FE773239171}"/>
              </a:ext>
            </a:extLst>
          </p:cNvPr>
          <p:cNvSpPr/>
          <p:nvPr/>
        </p:nvSpPr>
        <p:spPr>
          <a:xfrm>
            <a:off x="172452" y="337788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F8ABF-9040-212E-C461-0D2D9A05E4F6}"/>
              </a:ext>
            </a:extLst>
          </p:cNvPr>
          <p:cNvSpPr/>
          <p:nvPr/>
        </p:nvSpPr>
        <p:spPr>
          <a:xfrm>
            <a:off x="2768303" y="337788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F0DF5F-5160-E749-EA0B-5E5A4C8F881B}"/>
              </a:ext>
            </a:extLst>
          </p:cNvPr>
          <p:cNvSpPr/>
          <p:nvPr/>
        </p:nvSpPr>
        <p:spPr>
          <a:xfrm>
            <a:off x="5400668" y="337788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88B555-9841-644C-635A-EBFF9C5534FB}"/>
              </a:ext>
            </a:extLst>
          </p:cNvPr>
          <p:cNvSpPr/>
          <p:nvPr/>
        </p:nvSpPr>
        <p:spPr>
          <a:xfrm>
            <a:off x="7996519" y="337788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5526E91-83C9-C523-E470-FDB942291071}"/>
              </a:ext>
            </a:extLst>
          </p:cNvPr>
          <p:cNvSpPr txBox="1"/>
          <p:nvPr/>
        </p:nvSpPr>
        <p:spPr>
          <a:xfrm>
            <a:off x="327806" y="1892275"/>
            <a:ext cx="198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27F09A-4504-DC9B-7543-3F271FEA3229}"/>
              </a:ext>
            </a:extLst>
          </p:cNvPr>
          <p:cNvSpPr txBox="1"/>
          <p:nvPr/>
        </p:nvSpPr>
        <p:spPr>
          <a:xfrm>
            <a:off x="2956537" y="2145938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899E7B7-52FE-1384-3141-0AE71646F7EB}"/>
              </a:ext>
            </a:extLst>
          </p:cNvPr>
          <p:cNvSpPr txBox="1"/>
          <p:nvPr/>
        </p:nvSpPr>
        <p:spPr>
          <a:xfrm>
            <a:off x="5448096" y="2145938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amiga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CE1962E-6415-AEDF-63A2-5D0D02157891}"/>
              </a:ext>
            </a:extLst>
          </p:cNvPr>
          <p:cNvSpPr txBox="1"/>
          <p:nvPr/>
        </p:nvSpPr>
        <p:spPr>
          <a:xfrm>
            <a:off x="8037603" y="2145938"/>
            <a:ext cx="229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9727EA1-DC0E-7BBF-8DF4-44E1BE0B9C1C}"/>
              </a:ext>
            </a:extLst>
          </p:cNvPr>
          <p:cNvSpPr txBox="1"/>
          <p:nvPr/>
        </p:nvSpPr>
        <p:spPr>
          <a:xfrm>
            <a:off x="351736" y="3631957"/>
            <a:ext cx="198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</a:p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FAE0252-4A01-CA77-0940-C6A87306CBF9}"/>
              </a:ext>
            </a:extLst>
          </p:cNvPr>
          <p:cNvSpPr txBox="1"/>
          <p:nvPr/>
        </p:nvSpPr>
        <p:spPr>
          <a:xfrm>
            <a:off x="2877248" y="3605262"/>
            <a:ext cx="198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F11FB9B-7687-FCDA-FD8B-F17CC5D69980}"/>
              </a:ext>
            </a:extLst>
          </p:cNvPr>
          <p:cNvSpPr txBox="1"/>
          <p:nvPr/>
        </p:nvSpPr>
        <p:spPr>
          <a:xfrm>
            <a:off x="5534248" y="3651239"/>
            <a:ext cx="198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B5D1B4A-D2FA-16C4-20BE-AD4D75FE7660}"/>
              </a:ext>
            </a:extLst>
          </p:cNvPr>
          <p:cNvSpPr txBox="1"/>
          <p:nvPr/>
        </p:nvSpPr>
        <p:spPr>
          <a:xfrm>
            <a:off x="8096097" y="3866502"/>
            <a:ext cx="2125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599F55D-4C83-664E-559E-AD79084299F8}"/>
              </a:ext>
            </a:extLst>
          </p:cNvPr>
          <p:cNvSpPr/>
          <p:nvPr/>
        </p:nvSpPr>
        <p:spPr>
          <a:xfrm>
            <a:off x="7989340" y="337788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0E758D9-6554-DDB5-5F53-1BC4AECEEDA9}"/>
              </a:ext>
            </a:extLst>
          </p:cNvPr>
          <p:cNvGrpSpPr/>
          <p:nvPr/>
        </p:nvGrpSpPr>
        <p:grpSpPr>
          <a:xfrm>
            <a:off x="3928062" y="5200626"/>
            <a:ext cx="2339102" cy="1438908"/>
            <a:chOff x="6713154" y="5486657"/>
            <a:chExt cx="2339102" cy="1438908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C412E30-C4F1-722A-4E17-1A118C5BF781}"/>
                </a:ext>
              </a:extLst>
            </p:cNvPr>
            <p:cNvSpPr/>
            <p:nvPr/>
          </p:nvSpPr>
          <p:spPr>
            <a:xfrm>
              <a:off x="6713154" y="5486657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C5BBC3C-495C-1FD0-5454-7F9A0F27ABAE}"/>
                </a:ext>
              </a:extLst>
            </p:cNvPr>
            <p:cNvSpPr txBox="1"/>
            <p:nvPr/>
          </p:nvSpPr>
          <p:spPr>
            <a:xfrm>
              <a:off x="6892439" y="5955728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bottle</a:t>
              </a:r>
            </a:p>
          </p:txBody>
        </p:sp>
      </p:grpSp>
      <p:pic>
        <p:nvPicPr>
          <p:cNvPr id="88" name="Picture 8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693BCFF-FDD1-B969-1F4A-E9732E5AB9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7" y="3540915"/>
            <a:ext cx="617392" cy="663528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C95AF9D9-F539-1CC8-C609-D45E0C7D5AEA}"/>
              </a:ext>
            </a:extLst>
          </p:cNvPr>
          <p:cNvGrpSpPr/>
          <p:nvPr/>
        </p:nvGrpSpPr>
        <p:grpSpPr>
          <a:xfrm>
            <a:off x="3928062" y="5197174"/>
            <a:ext cx="2339102" cy="1438908"/>
            <a:chOff x="6713154" y="5500768"/>
            <a:chExt cx="2339102" cy="1438908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C198F96-A194-F123-5882-2EE69E67799D}"/>
                </a:ext>
              </a:extLst>
            </p:cNvPr>
            <p:cNvSpPr/>
            <p:nvPr/>
          </p:nvSpPr>
          <p:spPr>
            <a:xfrm>
              <a:off x="6713154" y="5500768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9B39CC9-5E18-20F8-904B-C6AFA495E476}"/>
                </a:ext>
              </a:extLst>
            </p:cNvPr>
            <p:cNvSpPr txBox="1"/>
            <p:nvPr/>
          </p:nvSpPr>
          <p:spPr>
            <a:xfrm>
              <a:off x="6874568" y="5804723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pencil</a:t>
              </a:r>
            </a:p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case</a:t>
              </a: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0B885125-BB95-FC4D-3A25-9C41A50A43F7}"/>
              </a:ext>
            </a:extLst>
          </p:cNvPr>
          <p:cNvSpPr/>
          <p:nvPr/>
        </p:nvSpPr>
        <p:spPr>
          <a:xfrm>
            <a:off x="179631" y="3366768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3" name="Picture 2" descr="Libro, Libros, Libros De La Biblioteca">
            <a:extLst>
              <a:ext uri="{FF2B5EF4-FFF2-40B4-BE49-F238E27FC236}">
                <a16:creationId xmlns:a16="http://schemas.microsoft.com/office/drawing/2014/main" id="{6FD76D77-8F8A-0175-0601-E8AA9D592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05" y="1779508"/>
            <a:ext cx="47117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E327942E-2DE1-93BD-A007-E83027929686}"/>
              </a:ext>
            </a:extLst>
          </p:cNvPr>
          <p:cNvGrpSpPr/>
          <p:nvPr/>
        </p:nvGrpSpPr>
        <p:grpSpPr>
          <a:xfrm>
            <a:off x="3922223" y="5198502"/>
            <a:ext cx="2339102" cy="1438908"/>
            <a:chOff x="6713154" y="5500768"/>
            <a:chExt cx="2339102" cy="1438908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654AFA5-F379-E22A-8A8F-24563521F842}"/>
                </a:ext>
              </a:extLst>
            </p:cNvPr>
            <p:cNvSpPr/>
            <p:nvPr/>
          </p:nvSpPr>
          <p:spPr>
            <a:xfrm>
              <a:off x="6713154" y="5500768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61949F1-10B8-586D-84FD-4B873BCDFE0B}"/>
                </a:ext>
              </a:extLst>
            </p:cNvPr>
            <p:cNvSpPr txBox="1"/>
            <p:nvPr/>
          </p:nvSpPr>
          <p:spPr>
            <a:xfrm>
              <a:off x="6916149" y="5988060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book</a:t>
              </a:r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7FE3EA6A-FA26-2444-39BA-7E3E285D9DC2}"/>
              </a:ext>
            </a:extLst>
          </p:cNvPr>
          <p:cNvSpPr/>
          <p:nvPr/>
        </p:nvSpPr>
        <p:spPr>
          <a:xfrm>
            <a:off x="2762741" y="164122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8" name="Picture 97" descr="A picture containing text&#10;&#10;Description automatically generated">
            <a:extLst>
              <a:ext uri="{FF2B5EF4-FFF2-40B4-BE49-F238E27FC236}">
                <a16:creationId xmlns:a16="http://schemas.microsoft.com/office/drawing/2014/main" id="{69309166-2D7C-CC6C-44F0-FE221F951A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78" y="3462655"/>
            <a:ext cx="585869" cy="528711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08ACD494-C856-89C6-C1F9-C5D38C5BA8A3}"/>
              </a:ext>
            </a:extLst>
          </p:cNvPr>
          <p:cNvSpPr/>
          <p:nvPr/>
        </p:nvSpPr>
        <p:spPr>
          <a:xfrm>
            <a:off x="3936970" y="5181077"/>
            <a:ext cx="2339102" cy="143890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6FC0FD7-BBD7-B0A6-F987-60F3826410E1}"/>
              </a:ext>
            </a:extLst>
          </p:cNvPr>
          <p:cNvSpPr txBox="1"/>
          <p:nvPr/>
        </p:nvSpPr>
        <p:spPr>
          <a:xfrm>
            <a:off x="4127933" y="5499922"/>
            <a:ext cx="198053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pencil sharpener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7D109ED-7148-9541-750A-FFA13CD5DE4E}"/>
              </a:ext>
            </a:extLst>
          </p:cNvPr>
          <p:cNvSpPr/>
          <p:nvPr/>
        </p:nvSpPr>
        <p:spPr>
          <a:xfrm>
            <a:off x="2762741" y="3382316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" name="Picture 101" descr="Icon&#10;&#10;Description automatically generated">
            <a:extLst>
              <a:ext uri="{FF2B5EF4-FFF2-40B4-BE49-F238E27FC236}">
                <a16:creationId xmlns:a16="http://schemas.microsoft.com/office/drawing/2014/main" id="{7C707F5E-1DB6-5898-D463-E90E3F3B9B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59" y="1790658"/>
            <a:ext cx="293024" cy="494816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FB95A5D-5EF0-ED14-D429-F5632A2BC698}"/>
              </a:ext>
            </a:extLst>
          </p:cNvPr>
          <p:cNvGrpSpPr/>
          <p:nvPr/>
        </p:nvGrpSpPr>
        <p:grpSpPr>
          <a:xfrm>
            <a:off x="3930997" y="5192739"/>
            <a:ext cx="2339102" cy="1438908"/>
            <a:chOff x="6853979" y="4665378"/>
            <a:chExt cx="2339102" cy="1438908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F7526F6-3E4C-6145-93AE-53BC6D8770AE}"/>
                </a:ext>
              </a:extLst>
            </p:cNvPr>
            <p:cNvSpPr/>
            <p:nvPr/>
          </p:nvSpPr>
          <p:spPr>
            <a:xfrm>
              <a:off x="6853979" y="4665378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2EF349F-8BE8-FD5A-3E08-1CD20CF048B9}"/>
                </a:ext>
              </a:extLst>
            </p:cNvPr>
            <p:cNvSpPr txBox="1"/>
            <p:nvPr/>
          </p:nvSpPr>
          <p:spPr>
            <a:xfrm>
              <a:off x="7021232" y="5096540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question</a:t>
              </a: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2A69D01-D0F0-AE51-D903-B41F089F4059}"/>
              </a:ext>
            </a:extLst>
          </p:cNvPr>
          <p:cNvSpPr/>
          <p:nvPr/>
        </p:nvSpPr>
        <p:spPr>
          <a:xfrm>
            <a:off x="177022" y="166782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C02242B-2596-45D2-A019-76F0E21F9D02}"/>
              </a:ext>
            </a:extLst>
          </p:cNvPr>
          <p:cNvGrpSpPr/>
          <p:nvPr/>
        </p:nvGrpSpPr>
        <p:grpSpPr>
          <a:xfrm>
            <a:off x="3927739" y="5199298"/>
            <a:ext cx="2339102" cy="1438908"/>
            <a:chOff x="4323695" y="4659615"/>
            <a:chExt cx="2339102" cy="1438908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D867305-B9B6-6A29-6C6C-5858B8569491}"/>
                </a:ext>
              </a:extLst>
            </p:cNvPr>
            <p:cNvSpPr/>
            <p:nvPr/>
          </p:nvSpPr>
          <p:spPr>
            <a:xfrm>
              <a:off x="4323695" y="4659615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21D625B-AB37-38A6-7BE8-D623403AA788}"/>
                </a:ext>
              </a:extLst>
            </p:cNvPr>
            <p:cNvSpPr txBox="1"/>
            <p:nvPr/>
          </p:nvSpPr>
          <p:spPr>
            <a:xfrm>
              <a:off x="4502980" y="5191763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 answer</a:t>
              </a:r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8161DF4-64BB-9981-CE73-75C6328944FB}"/>
              </a:ext>
            </a:extLst>
          </p:cNvPr>
          <p:cNvSpPr/>
          <p:nvPr/>
        </p:nvSpPr>
        <p:spPr>
          <a:xfrm>
            <a:off x="5399899" y="3357262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10C2B71-DD11-F454-7DA2-0E762FCBE918}"/>
              </a:ext>
            </a:extLst>
          </p:cNvPr>
          <p:cNvGrpSpPr/>
          <p:nvPr/>
        </p:nvGrpSpPr>
        <p:grpSpPr>
          <a:xfrm>
            <a:off x="3933712" y="5199298"/>
            <a:ext cx="2339102" cy="1438908"/>
            <a:chOff x="7286826" y="4659615"/>
            <a:chExt cx="2339102" cy="1438908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44C0E31-AAAA-F668-E2DB-3478CA639A35}"/>
                </a:ext>
              </a:extLst>
            </p:cNvPr>
            <p:cNvSpPr/>
            <p:nvPr/>
          </p:nvSpPr>
          <p:spPr>
            <a:xfrm>
              <a:off x="7286826" y="4659615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F1CD4AC-68AC-DE46-7BC8-A69F5EB8C496}"/>
                </a:ext>
              </a:extLst>
            </p:cNvPr>
            <p:cNvSpPr txBox="1"/>
            <p:nvPr/>
          </p:nvSpPr>
          <p:spPr>
            <a:xfrm>
              <a:off x="7480429" y="5146111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cat</a:t>
              </a:r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FC90DD6-7D04-59BF-52B7-39B0DEBF3BC0}"/>
              </a:ext>
            </a:extLst>
          </p:cNvPr>
          <p:cNvSpPr/>
          <p:nvPr/>
        </p:nvSpPr>
        <p:spPr>
          <a:xfrm>
            <a:off x="7996519" y="164222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196EBD5-3F90-3EF1-7405-643A42A05147}"/>
              </a:ext>
            </a:extLst>
          </p:cNvPr>
          <p:cNvSpPr/>
          <p:nvPr/>
        </p:nvSpPr>
        <p:spPr>
          <a:xfrm>
            <a:off x="3932292" y="5185512"/>
            <a:ext cx="2339102" cy="143890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5FC5E7C-6421-7ADA-F4CA-BDF050467427}"/>
              </a:ext>
            </a:extLst>
          </p:cNvPr>
          <p:cNvSpPr txBox="1"/>
          <p:nvPr/>
        </p:nvSpPr>
        <p:spPr>
          <a:xfrm>
            <a:off x="4123576" y="5508059"/>
            <a:ext cx="198053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female friend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5266710-8AA7-CDE4-AC10-7F1EC8C9CE96}"/>
              </a:ext>
            </a:extLst>
          </p:cNvPr>
          <p:cNvSpPr/>
          <p:nvPr/>
        </p:nvSpPr>
        <p:spPr>
          <a:xfrm>
            <a:off x="5407523" y="164342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8" name="Picture 117" descr="A picture containing chart&#10;&#10;Description automatically generated">
            <a:extLst>
              <a:ext uri="{FF2B5EF4-FFF2-40B4-BE49-F238E27FC236}">
                <a16:creationId xmlns:a16="http://schemas.microsoft.com/office/drawing/2014/main" id="{E4DAC0EF-8984-302F-D45D-87B3889520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7868" y="3488327"/>
            <a:ext cx="213818" cy="53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92" grpId="0" animBg="1"/>
      <p:bldP spid="97" grpId="0" animBg="1"/>
      <p:bldP spid="99" grpId="0" animBg="1"/>
      <p:bldP spid="100" grpId="0" animBg="1"/>
      <p:bldP spid="101" grpId="0" animBg="1"/>
      <p:bldP spid="106" grpId="0" animBg="1"/>
      <p:bldP spid="110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D09B9C-9F4F-4C05-B95B-102F1EEBE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94" y="2819400"/>
            <a:ext cx="2737604" cy="1065312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05C1DB18-E6EA-4E94-B9A5-8622D031F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88" y="2058987"/>
            <a:ext cx="579784" cy="52322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5351944-4F28-4D0B-8848-6BA4E3CB6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00805">
            <a:off x="8383657" y="1326869"/>
            <a:ext cx="808011" cy="5151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079B59-D649-4DA4-807F-8325764D3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486" y="2947944"/>
            <a:ext cx="906762" cy="742977"/>
          </a:xfrm>
          <a:prstGeom prst="rect">
            <a:avLst/>
          </a:prstGeom>
        </p:spPr>
      </p:pic>
      <p:pic>
        <p:nvPicPr>
          <p:cNvPr id="3074" name="Picture 2" descr="Gato, Mascota, Gatito, Felino, Animal, Pelo, Kitty">
            <a:extLst>
              <a:ext uri="{FF2B5EF4-FFF2-40B4-BE49-F238E27FC236}">
                <a16:creationId xmlns:a16="http://schemas.microsoft.com/office/drawing/2014/main" id="{65A5C923-D961-4453-B341-FED0AE9A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05" y="4201072"/>
            <a:ext cx="414640" cy="4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ECA1D-32F4-4157-B77D-2164398E9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" y="1157967"/>
            <a:ext cx="4877645" cy="5491465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F7164788-49E1-46BC-905D-7C1413B59F3C}"/>
              </a:ext>
            </a:extLst>
          </p:cNvPr>
          <p:cNvGraphicFramePr>
            <a:graphicFrameLocks noGrp="1"/>
          </p:cNvGraphicFramePr>
          <p:nvPr/>
        </p:nvGraphicFramePr>
        <p:xfrm>
          <a:off x="470438" y="2343637"/>
          <a:ext cx="3931844" cy="3782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1844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 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sacapuntas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una amiga.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boli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0CD9DEB3-9584-429C-9D13-4AA599FF966B}"/>
              </a:ext>
            </a:extLst>
          </p:cNvPr>
          <p:cNvSpPr/>
          <p:nvPr/>
        </p:nvSpPr>
        <p:spPr>
          <a:xfrm>
            <a:off x="124265" y="2450317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D2B74DE-DDE8-4373-B51A-523F1F91A87E}"/>
              </a:ext>
            </a:extLst>
          </p:cNvPr>
          <p:cNvSpPr/>
          <p:nvPr/>
        </p:nvSpPr>
        <p:spPr>
          <a:xfrm>
            <a:off x="136674" y="2934820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174BBB4-074A-4B26-8E1E-4E316EB7B846}"/>
              </a:ext>
            </a:extLst>
          </p:cNvPr>
          <p:cNvSpPr/>
          <p:nvPr/>
        </p:nvSpPr>
        <p:spPr>
          <a:xfrm>
            <a:off x="124265" y="3481467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2059E20-4D8D-44A7-B060-84FFC5771B1A}"/>
              </a:ext>
            </a:extLst>
          </p:cNvPr>
          <p:cNvSpPr/>
          <p:nvPr/>
        </p:nvSpPr>
        <p:spPr>
          <a:xfrm>
            <a:off x="136674" y="4042443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7C4AF56-62CE-46C4-8547-54209B4D5BE4}"/>
              </a:ext>
            </a:extLst>
          </p:cNvPr>
          <p:cNvSpPr/>
          <p:nvPr/>
        </p:nvSpPr>
        <p:spPr>
          <a:xfrm>
            <a:off x="137803" y="4568521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EEED109-3039-42B2-A1D5-2E49BC590121}"/>
              </a:ext>
            </a:extLst>
          </p:cNvPr>
          <p:cNvSpPr/>
          <p:nvPr/>
        </p:nvSpPr>
        <p:spPr>
          <a:xfrm>
            <a:off x="150212" y="5144464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649132A-30A7-4B80-84BC-5F1E1142C80E}"/>
              </a:ext>
            </a:extLst>
          </p:cNvPr>
          <p:cNvSpPr/>
          <p:nvPr/>
        </p:nvSpPr>
        <p:spPr>
          <a:xfrm>
            <a:off x="137803" y="5660631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2F5172-9121-4BE6-9D6C-EB84E44BC88A}"/>
              </a:ext>
            </a:extLst>
          </p:cNvPr>
          <p:cNvSpPr/>
          <p:nvPr/>
        </p:nvSpPr>
        <p:spPr>
          <a:xfrm>
            <a:off x="4945960" y="2853228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56688B-2276-4BA0-B903-2B677973798F}"/>
              </a:ext>
            </a:extLst>
          </p:cNvPr>
          <p:cNvSpPr/>
          <p:nvPr/>
        </p:nvSpPr>
        <p:spPr>
          <a:xfrm>
            <a:off x="4917825" y="2377943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B8B6595-29F4-45E3-879A-7CA7784D09BF}"/>
              </a:ext>
            </a:extLst>
          </p:cNvPr>
          <p:cNvSpPr/>
          <p:nvPr/>
        </p:nvSpPr>
        <p:spPr>
          <a:xfrm>
            <a:off x="4945960" y="4514252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E7E7848-20FE-4FCB-B4BC-D1BC39BBEF14}"/>
              </a:ext>
            </a:extLst>
          </p:cNvPr>
          <p:cNvSpPr/>
          <p:nvPr/>
        </p:nvSpPr>
        <p:spPr>
          <a:xfrm>
            <a:off x="4979232" y="5580821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979881-5CA3-4577-B737-F4F017440C4A}"/>
              </a:ext>
            </a:extLst>
          </p:cNvPr>
          <p:cNvSpPr/>
          <p:nvPr/>
        </p:nvSpPr>
        <p:spPr>
          <a:xfrm>
            <a:off x="4948364" y="3426216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2199651-5697-4FF7-A0AF-3DF5606E84F4}"/>
              </a:ext>
            </a:extLst>
          </p:cNvPr>
          <p:cNvSpPr/>
          <p:nvPr/>
        </p:nvSpPr>
        <p:spPr>
          <a:xfrm>
            <a:off x="4961197" y="5081809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63BE92F-D104-4F68-9140-8DB5B5568031}"/>
              </a:ext>
            </a:extLst>
          </p:cNvPr>
          <p:cNvSpPr/>
          <p:nvPr/>
        </p:nvSpPr>
        <p:spPr>
          <a:xfrm>
            <a:off x="4936186" y="3979382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pic>
        <p:nvPicPr>
          <p:cNvPr id="55" name="Picture 5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90A07C1-90E7-49B8-AB25-5D8DF859C3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749" y="3585177"/>
            <a:ext cx="1595184" cy="3266761"/>
          </a:xfrm>
          <a:prstGeom prst="rect">
            <a:avLst/>
          </a:prstGeom>
        </p:spPr>
      </p:pic>
      <p:pic>
        <p:nvPicPr>
          <p:cNvPr id="61" name="Picture 60" descr="A picture containing chart&#10;&#10;Description automatically generated">
            <a:extLst>
              <a:ext uri="{FF2B5EF4-FFF2-40B4-BE49-F238E27FC236}">
                <a16:creationId xmlns:a16="http://schemas.microsoft.com/office/drawing/2014/main" id="{7E233AAA-D535-4ACD-B4E7-85CBD09E98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1392" y="4639458"/>
            <a:ext cx="932352" cy="2033944"/>
          </a:xfrm>
          <a:prstGeom prst="rect">
            <a:avLst/>
          </a:prstGeom>
        </p:spPr>
      </p:pic>
      <p:pic>
        <p:nvPicPr>
          <p:cNvPr id="65" name="Picture 6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F3ABAC3-779D-4B16-A0AB-F408C9525D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1023" y="137402"/>
            <a:ext cx="1527319" cy="3453837"/>
          </a:xfrm>
          <a:prstGeom prst="rect">
            <a:avLst/>
          </a:prstGeom>
        </p:spPr>
      </p:pic>
      <p:pic>
        <p:nvPicPr>
          <p:cNvPr id="3084" name="Picture 12" descr="Book, Hardback, Bound, Library, Read">
            <a:extLst>
              <a:ext uri="{FF2B5EF4-FFF2-40B4-BE49-F238E27FC236}">
                <a16:creationId xmlns:a16="http://schemas.microsoft.com/office/drawing/2014/main" id="{9B0CB772-7731-4B3E-998D-F65C98F7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46" y="4881202"/>
            <a:ext cx="1292869" cy="174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11202DD-4105-41F4-88B6-0E346B77E7A2}"/>
              </a:ext>
            </a:extLst>
          </p:cNvPr>
          <p:cNvSpPr/>
          <p:nvPr/>
        </p:nvSpPr>
        <p:spPr>
          <a:xfrm>
            <a:off x="8548694" y="3928178"/>
            <a:ext cx="2372824" cy="988168"/>
          </a:xfrm>
          <a:prstGeom prst="wedgeRoundRectCallout">
            <a:avLst>
              <a:gd name="adj1" fmla="val 44504"/>
              <a:gd name="adj2" fmla="val 79333"/>
              <a:gd name="adj3" fmla="val 16667"/>
            </a:avLst>
          </a:prstGeom>
          <a:solidFill>
            <a:srgbClr val="FFEBFF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…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90AAEA9-87BC-471D-BA85-2F4D8626E1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9267" y="2395695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6C532B-481F-4AE4-9860-3A0ACDF51B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497" y="2947944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0A1B35-8E9D-441B-BBA8-DC2B62073B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787" y="3462242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49F59C7-10F1-41B8-AF9C-41BA922ECA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9358" y="4032163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B235415-1DBB-4700-BCB1-6D32463E48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497" y="4573418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E678FF-9424-4A50-A949-96E54CA994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497" y="5094649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F2A6EE7-A15D-4C72-B4B7-B2007C83C6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787" y="5649064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B848E503-3CA3-9B8B-078C-CA18086BA5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942" y="37709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C376E0F-425B-6DAD-6835-86BF8FD2AA52}"/>
              </a:ext>
            </a:extLst>
          </p:cNvPr>
          <p:cNvSpPr/>
          <p:nvPr/>
        </p:nvSpPr>
        <p:spPr>
          <a:xfrm>
            <a:off x="1084266" y="178478"/>
            <a:ext cx="628635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9C3FC1-55F3-A9E4-314C-F774AEA97183}"/>
              </a:ext>
            </a:extLst>
          </p:cNvPr>
          <p:cNvSpPr txBox="1"/>
          <p:nvPr/>
        </p:nvSpPr>
        <p:spPr>
          <a:xfrm>
            <a:off x="1130824" y="124846"/>
            <a:ext cx="75957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posible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[P]     o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imposible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[I]     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Picture 2" descr="Cruzar, Eliminar, Retirar, Cancelar, Interrupción, Rojo">
            <a:extLst>
              <a:ext uri="{FF2B5EF4-FFF2-40B4-BE49-F238E27FC236}">
                <a16:creationId xmlns:a16="http://schemas.microsoft.com/office/drawing/2014/main" id="{02727852-D9DF-E590-F71C-4250C281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66" y="229060"/>
            <a:ext cx="564187" cy="3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93E077-E27C-D732-5084-CEF9EF351B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28" y="214947"/>
            <a:ext cx="351917" cy="39729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CC9012D-E814-5D70-5E3F-18403AB0300C}"/>
              </a:ext>
            </a:extLst>
          </p:cNvPr>
          <p:cNvSpPr/>
          <p:nvPr/>
        </p:nvSpPr>
        <p:spPr>
          <a:xfrm>
            <a:off x="3375849" y="796267"/>
            <a:ext cx="4129660" cy="533859"/>
          </a:xfrm>
          <a:prstGeom prst="wedgeRoundRectCallout">
            <a:avLst>
              <a:gd name="adj1" fmla="val -56616"/>
              <a:gd name="adj2" fmla="val -34194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1 – 7 y [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o [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].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22552 0.1481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18099 -0.15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0.16055 -0.0023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-0.09023 0.2613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0" grpId="0"/>
      <p:bldP spid="66" grpId="0"/>
      <p:bldP spid="85" grpId="0"/>
      <p:bldP spid="86" grpId="0"/>
      <p:bldP spid="87" grpId="0"/>
      <p:bldP spid="88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Tener: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69;p8">
            <a:extLst>
              <a:ext uri="{FF2B5EF4-FFF2-40B4-BE49-F238E27FC236}">
                <a16:creationId xmlns:a16="http://schemas.microsoft.com/office/drawing/2014/main" id="{54DF53C6-BC50-48E2-B940-860C1E5EA035}"/>
              </a:ext>
            </a:extLst>
          </p:cNvPr>
          <p:cNvSpPr txBox="1"/>
          <p:nvPr/>
        </p:nvSpPr>
        <p:spPr>
          <a:xfrm>
            <a:off x="204236" y="814446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 | having]: you have</a:t>
            </a:r>
            <a:endParaRPr sz="2800" b="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71;p8">
            <a:extLst>
              <a:ext uri="{FF2B5EF4-FFF2-40B4-BE49-F238E27FC236}">
                <a16:creationId xmlns:a16="http://schemas.microsoft.com/office/drawing/2014/main" id="{B5BAA98F-8205-1857-AE02-60B72AA992FF}"/>
              </a:ext>
            </a:extLst>
          </p:cNvPr>
          <p:cNvSpPr txBox="1"/>
          <p:nvPr/>
        </p:nvSpPr>
        <p:spPr>
          <a:xfrm>
            <a:off x="363956" y="169150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have’.</a:t>
            </a:r>
            <a:endParaRPr dirty="0"/>
          </a:p>
        </p:txBody>
      </p:sp>
      <p:sp>
        <p:nvSpPr>
          <p:cNvPr id="8" name="Google Shape;172;p8">
            <a:extLst>
              <a:ext uri="{FF2B5EF4-FFF2-40B4-BE49-F238E27FC236}">
                <a16:creationId xmlns:a16="http://schemas.microsoft.com/office/drawing/2014/main" id="{834D0E24-AEE8-EA38-8DFE-3FB32AC9630D}"/>
              </a:ext>
            </a:extLst>
          </p:cNvPr>
          <p:cNvSpPr txBox="1"/>
          <p:nvPr/>
        </p:nvSpPr>
        <p:spPr>
          <a:xfrm>
            <a:off x="204505" y="4866961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amigo.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9" name="Google Shape;174;p8">
            <a:extLst>
              <a:ext uri="{FF2B5EF4-FFF2-40B4-BE49-F238E27FC236}">
                <a16:creationId xmlns:a16="http://schemas.microsoft.com/office/drawing/2014/main" id="{39A4BD25-EDBA-074D-F005-E7EEBA177F4E}"/>
              </a:ext>
            </a:extLst>
          </p:cNvPr>
          <p:cNvSpPr txBox="1"/>
          <p:nvPr/>
        </p:nvSpPr>
        <p:spPr>
          <a:xfrm>
            <a:off x="6420853" y="4888900"/>
            <a:ext cx="29771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ienes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0" name="Google Shape;183;p8">
            <a:extLst>
              <a:ext uri="{FF2B5EF4-FFF2-40B4-BE49-F238E27FC236}">
                <a16:creationId xmlns:a16="http://schemas.microsoft.com/office/drawing/2014/main" id="{113FC27C-E037-98C5-FFF8-C4C4FA82EB7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505" y="552646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2;p8">
            <a:extLst>
              <a:ext uri="{FF2B5EF4-FFF2-40B4-BE49-F238E27FC236}">
                <a16:creationId xmlns:a16="http://schemas.microsoft.com/office/drawing/2014/main" id="{A59C1033-8923-67D3-A1E9-CC806605170D}"/>
              </a:ext>
            </a:extLst>
          </p:cNvPr>
          <p:cNvSpPr txBox="1"/>
          <p:nvPr/>
        </p:nvSpPr>
        <p:spPr>
          <a:xfrm>
            <a:off x="1010198" y="5702175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(male) friend.</a:t>
            </a:r>
            <a:endParaRPr dirty="0"/>
          </a:p>
        </p:txBody>
      </p:sp>
      <p:pic>
        <p:nvPicPr>
          <p:cNvPr id="14" name="Google Shape;183;p8">
            <a:extLst>
              <a:ext uri="{FF2B5EF4-FFF2-40B4-BE49-F238E27FC236}">
                <a16:creationId xmlns:a16="http://schemas.microsoft.com/office/drawing/2014/main" id="{53156C3F-CAE6-6F2D-56A1-59FB8D5CBC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9724" y="552059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72;p8">
            <a:extLst>
              <a:ext uri="{FF2B5EF4-FFF2-40B4-BE49-F238E27FC236}">
                <a16:creationId xmlns:a16="http://schemas.microsoft.com/office/drawing/2014/main" id="{C8CDF220-D770-E69A-6D02-3D26DF2E275B}"/>
              </a:ext>
            </a:extLst>
          </p:cNvPr>
          <p:cNvSpPr txBox="1"/>
          <p:nvPr/>
        </p:nvSpPr>
        <p:spPr>
          <a:xfrm>
            <a:off x="7314247" y="5693031"/>
            <a:ext cx="49309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cat!</a:t>
            </a:r>
            <a:endParaRPr dirty="0"/>
          </a:p>
        </p:txBody>
      </p:sp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F0C0A81-BD47-BB75-8640-BF0455484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421" y="4009458"/>
            <a:ext cx="696505" cy="1575058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A3EFA83-0117-5D27-B327-647D321E1C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9700" y="4210151"/>
            <a:ext cx="708677" cy="134618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DC0CDFD-C223-5D75-EDC4-88E9E95DB73B}"/>
              </a:ext>
            </a:extLst>
          </p:cNvPr>
          <p:cNvSpPr/>
          <p:nvPr/>
        </p:nvSpPr>
        <p:spPr>
          <a:xfrm>
            <a:off x="1726336" y="2399252"/>
            <a:ext cx="746057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B308C109-4F6A-CD21-3E56-06EE76AED39C}"/>
              </a:ext>
            </a:extLst>
          </p:cNvPr>
          <p:cNvSpPr txBox="1"/>
          <p:nvPr/>
        </p:nvSpPr>
        <p:spPr>
          <a:xfrm>
            <a:off x="190329" y="3071734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I have, use ‘</a:t>
            </a:r>
            <a:r>
              <a:rPr lang="en-GB" sz="2800" b="1" i="0" u="none" strike="noStrike" cap="none" dirty="0" err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pic>
        <p:nvPicPr>
          <p:cNvPr id="34" name="Picture 3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E4B103B-358A-9EC3-7B29-7A0866880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315" y="4249782"/>
            <a:ext cx="828787" cy="134677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72B3FF2-922B-5A1B-1A0D-4F68A8242A29}"/>
              </a:ext>
            </a:extLst>
          </p:cNvPr>
          <p:cNvSpPr/>
          <p:nvPr/>
        </p:nvSpPr>
        <p:spPr>
          <a:xfrm>
            <a:off x="8217230" y="2375775"/>
            <a:ext cx="1983011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</a:p>
        </p:txBody>
      </p:sp>
      <p:pic>
        <p:nvPicPr>
          <p:cNvPr id="38" name="Picture 3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34916BA-3847-0DC1-3058-3A72108B0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07" y="4093240"/>
            <a:ext cx="912212" cy="1555965"/>
          </a:xfrm>
          <a:prstGeom prst="rect">
            <a:avLst/>
          </a:prstGeom>
        </p:spPr>
      </p:pic>
      <p:sp>
        <p:nvSpPr>
          <p:cNvPr id="39" name="Google Shape;171;p8">
            <a:extLst>
              <a:ext uri="{FF2B5EF4-FFF2-40B4-BE49-F238E27FC236}">
                <a16:creationId xmlns:a16="http://schemas.microsoft.com/office/drawing/2014/main" id="{D3B86829-3E21-6357-7322-F0AB6CEFA267}"/>
              </a:ext>
            </a:extLst>
          </p:cNvPr>
          <p:cNvSpPr txBox="1"/>
          <p:nvPr/>
        </p:nvSpPr>
        <p:spPr>
          <a:xfrm>
            <a:off x="5679071" y="3057655"/>
            <a:ext cx="60363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‘you have’,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‘</a:t>
            </a:r>
            <a:r>
              <a:rPr lang="en-GB" sz="2800" b="1" i="0" u="none" strike="noStrike" cap="none" dirty="0" err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A98587BE-50BD-7CA9-0933-E5EA49F19FA0}"/>
              </a:ext>
            </a:extLst>
          </p:cNvPr>
          <p:cNvSpPr/>
          <p:nvPr/>
        </p:nvSpPr>
        <p:spPr>
          <a:xfrm>
            <a:off x="1954530" y="3721585"/>
            <a:ext cx="1645145" cy="892033"/>
          </a:xfrm>
          <a:prstGeom prst="wedgeEllipseCallout">
            <a:avLst>
              <a:gd name="adj1" fmla="val 42555"/>
              <a:gd name="adj2" fmla="val 6351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Segoe Print" panose="02000600000000000000" pitchFamily="2" charset="0"/>
              </a:rPr>
              <a:t>Tengo un amigo, Rubén.</a:t>
            </a:r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BF7B4680-073D-0B04-A3F8-F7706B596DA0}"/>
              </a:ext>
            </a:extLst>
          </p:cNvPr>
          <p:cNvSpPr/>
          <p:nvPr/>
        </p:nvSpPr>
        <p:spPr>
          <a:xfrm>
            <a:off x="8474555" y="3709695"/>
            <a:ext cx="1645145" cy="892033"/>
          </a:xfrm>
          <a:prstGeom prst="wedgeEllipseCallout">
            <a:avLst>
              <a:gd name="adj1" fmla="val 47419"/>
              <a:gd name="adj2" fmla="val 68637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Segoe Print" panose="02000600000000000000" pitchFamily="2" charset="0"/>
              </a:rPr>
              <a:t>¡</a:t>
            </a:r>
            <a:r>
              <a:rPr lang="en-GB" sz="1600" dirty="0" err="1">
                <a:latin typeface="Segoe Print" panose="02000600000000000000" pitchFamily="2" charset="0"/>
              </a:rPr>
              <a:t>Tienes</a:t>
            </a:r>
            <a:r>
              <a:rPr lang="en-GB" sz="1600" dirty="0">
                <a:latin typeface="Segoe Print" panose="02000600000000000000" pitchFamily="2" charset="0"/>
              </a:rPr>
              <a:t> un </a:t>
            </a:r>
            <a:r>
              <a:rPr lang="en-GB" sz="1600" dirty="0" err="1">
                <a:latin typeface="Segoe Print" panose="02000600000000000000" pitchFamily="2" charset="0"/>
              </a:rPr>
              <a:t>gato</a:t>
            </a:r>
            <a:r>
              <a:rPr lang="en-GB" sz="1600" dirty="0"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EAE0AB7A-FD75-380B-6660-628C56C4716F}"/>
              </a:ext>
            </a:extLst>
          </p:cNvPr>
          <p:cNvSpPr/>
          <p:nvPr/>
        </p:nvSpPr>
        <p:spPr>
          <a:xfrm>
            <a:off x="10492433" y="2998346"/>
            <a:ext cx="1645144" cy="892032"/>
          </a:xfrm>
          <a:prstGeom prst="wedgeEllipseCallout">
            <a:avLst>
              <a:gd name="adj1" fmla="val 11207"/>
              <a:gd name="adj2" fmla="val 87275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egoe Print" panose="02000600000000000000" pitchFamily="2" charset="0"/>
              </a:rPr>
              <a:t>Tengo un </a:t>
            </a:r>
            <a:r>
              <a:rPr lang="en-GB" dirty="0" err="1">
                <a:latin typeface="Segoe Print" panose="02000600000000000000" pitchFamily="2" charset="0"/>
              </a:rPr>
              <a:t>gato</a:t>
            </a:r>
            <a:endParaRPr lang="en-GB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9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/>
      <p:bldP spid="21" grpId="0"/>
      <p:bldP spid="25" grpId="0" animBg="1"/>
      <p:bldP spid="33" grpId="0"/>
      <p:bldP spid="37" grpId="0" animBg="1"/>
      <p:bldP spid="39" grpId="0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Yes/no questions 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895668" y="3747830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libro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145" y="425572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895668" y="4312557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book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321362" y="3317323"/>
            <a:ext cx="57746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say ‘you have’: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160682" y="952966"/>
            <a:ext cx="118706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Turn a statement into a yes/no question by making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voice go up at the end.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75269" y="2134074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3774542" y="2125227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I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42E32B36-F678-4026-908B-57AF9CA1ED59}"/>
              </a:ext>
            </a:extLst>
          </p:cNvPr>
          <p:cNvSpPr txBox="1"/>
          <p:nvPr/>
        </p:nvSpPr>
        <p:spPr>
          <a:xfrm>
            <a:off x="875269" y="2624137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C3C8325B-FCE1-4803-BF2C-70C426C22E9D}"/>
              </a:ext>
            </a:extLst>
          </p:cNvPr>
          <p:cNvSpPr txBox="1"/>
          <p:nvPr/>
        </p:nvSpPr>
        <p:spPr>
          <a:xfrm>
            <a:off x="3774541" y="2668500"/>
            <a:ext cx="35171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Do I have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book?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5F00E36C-DAA6-4943-B4FB-5C3D98B6D9E7}"/>
              </a:ext>
            </a:extLst>
          </p:cNvPr>
          <p:cNvSpPr txBox="1"/>
          <p:nvPr/>
        </p:nvSpPr>
        <p:spPr>
          <a:xfrm>
            <a:off x="297465" y="5006081"/>
            <a:ext cx="118706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someone else ‘do you have?’ using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making your voice go up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1CB9C390-E909-4B0E-B446-34A0BBD5E032}"/>
              </a:ext>
            </a:extLst>
          </p:cNvPr>
          <p:cNvSpPr txBox="1"/>
          <p:nvPr/>
        </p:nvSpPr>
        <p:spPr>
          <a:xfrm>
            <a:off x="895668" y="5617799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lang="en-GB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libro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2A4FC43A-4DF9-41A8-8489-E7D974C67BC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145" y="601635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72;p8">
            <a:extLst>
              <a:ext uri="{FF2B5EF4-FFF2-40B4-BE49-F238E27FC236}">
                <a16:creationId xmlns:a16="http://schemas.microsoft.com/office/drawing/2014/main" id="{20E53D41-D6A7-4FB8-878D-B2BD64FA60BD}"/>
              </a:ext>
            </a:extLst>
          </p:cNvPr>
          <p:cNvSpPr txBox="1"/>
          <p:nvPr/>
        </p:nvSpPr>
        <p:spPr>
          <a:xfrm>
            <a:off x="875269" y="6118750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book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F285FA-21C7-449D-AD53-09CD2C8E6305}"/>
              </a:ext>
            </a:extLst>
          </p:cNvPr>
          <p:cNvGrpSpPr/>
          <p:nvPr/>
        </p:nvGrpSpPr>
        <p:grpSpPr>
          <a:xfrm>
            <a:off x="6477259" y="5412706"/>
            <a:ext cx="4185122" cy="1365874"/>
            <a:chOff x="6477259" y="5412706"/>
            <a:chExt cx="4185122" cy="136587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565ABAB9-2AB1-4C6A-8590-7B22E4F48E8F}"/>
                </a:ext>
              </a:extLst>
            </p:cNvPr>
            <p:cNvSpPr/>
            <p:nvPr/>
          </p:nvSpPr>
          <p:spPr>
            <a:xfrm>
              <a:off x="7648189" y="5412706"/>
              <a:ext cx="2188538" cy="1365874"/>
            </a:xfrm>
            <a:prstGeom prst="wedgeRoundRectCallout">
              <a:avLst>
                <a:gd name="adj1" fmla="val -76541"/>
                <a:gd name="adj2" fmla="val -1053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Picture 45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3417E116-1EF7-405E-B387-988672D51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98000" y="5816777"/>
              <a:ext cx="810867" cy="577483"/>
            </a:xfrm>
            <a:prstGeom prst="rect">
              <a:avLst/>
            </a:prstGeom>
          </p:spPr>
        </p:pic>
        <p:pic>
          <p:nvPicPr>
            <p:cNvPr id="47" name="Picture 46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ADFBE66E-1CC9-4293-8A58-4FAC7C282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2541" y="5754238"/>
              <a:ext cx="446780" cy="627059"/>
            </a:xfrm>
            <a:prstGeom prst="rect">
              <a:avLst/>
            </a:prstGeom>
          </p:spPr>
        </p:pic>
        <p:pic>
          <p:nvPicPr>
            <p:cNvPr id="48" name="Picture 47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3E23752B-59AE-4C77-A887-79F59AC6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851220" y="5863581"/>
              <a:ext cx="446780" cy="627059"/>
            </a:xfrm>
            <a:prstGeom prst="rect">
              <a:avLst/>
            </a:prstGeom>
          </p:spPr>
        </p:pic>
        <p:pic>
          <p:nvPicPr>
            <p:cNvPr id="49" name="Picture 48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A35F28B6-9800-4990-84B7-93095229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7259" y="5668827"/>
              <a:ext cx="550542" cy="1045795"/>
            </a:xfrm>
            <a:prstGeom prst="rect">
              <a:avLst/>
            </a:prstGeom>
          </p:spPr>
        </p:pic>
        <p:pic>
          <p:nvPicPr>
            <p:cNvPr id="51" name="Picture 50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F55A400-DB8E-4345-B902-D48B1DB2D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178" y="5463440"/>
              <a:ext cx="546203" cy="123517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CAD5A4-FD7A-45D4-9173-F7319A62B4F4}"/>
              </a:ext>
            </a:extLst>
          </p:cNvPr>
          <p:cNvGrpSpPr/>
          <p:nvPr/>
        </p:nvGrpSpPr>
        <p:grpSpPr>
          <a:xfrm>
            <a:off x="6583701" y="3317323"/>
            <a:ext cx="4040073" cy="1365874"/>
            <a:chOff x="6583701" y="3317323"/>
            <a:chExt cx="4040073" cy="1365874"/>
          </a:xfrm>
        </p:grpSpPr>
        <p:pic>
          <p:nvPicPr>
            <p:cNvPr id="44" name="Picture 43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2C9D3287-94AD-4224-B243-10BE338EB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3701" y="3537527"/>
              <a:ext cx="550542" cy="1045795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905857DE-2709-46BC-97B4-A821D5989FA5}"/>
                </a:ext>
              </a:extLst>
            </p:cNvPr>
            <p:cNvSpPr/>
            <p:nvPr/>
          </p:nvSpPr>
          <p:spPr>
            <a:xfrm>
              <a:off x="7648189" y="3317323"/>
              <a:ext cx="2188538" cy="1365874"/>
            </a:xfrm>
            <a:prstGeom prst="wedgeRoundRectCallout">
              <a:avLst>
                <a:gd name="adj1" fmla="val -76541"/>
                <a:gd name="adj2" fmla="val -1053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8CB99DEB-B3B8-45ED-85F7-B6C16DBE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74610" y="3629101"/>
              <a:ext cx="1048022" cy="746380"/>
            </a:xfrm>
            <a:prstGeom prst="rect">
              <a:avLst/>
            </a:prstGeom>
          </p:spPr>
        </p:pic>
        <p:pic>
          <p:nvPicPr>
            <p:cNvPr id="52" name="Picture 51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F5DFC42-5CF0-4AC1-9E60-AD3CD4C76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7571" y="3429000"/>
              <a:ext cx="546203" cy="123517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DE71B0-9762-4D3F-A6C0-664260D6147B}"/>
              </a:ext>
            </a:extLst>
          </p:cNvPr>
          <p:cNvGrpSpPr/>
          <p:nvPr/>
        </p:nvGrpSpPr>
        <p:grpSpPr>
          <a:xfrm>
            <a:off x="6900933" y="1376901"/>
            <a:ext cx="3110972" cy="1653600"/>
            <a:chOff x="6900933" y="1376901"/>
            <a:chExt cx="3110972" cy="1653600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90F5DE8D-5D6E-431E-B915-A25FD39C4953}"/>
                </a:ext>
              </a:extLst>
            </p:cNvPr>
            <p:cNvSpPr/>
            <p:nvPr/>
          </p:nvSpPr>
          <p:spPr>
            <a:xfrm>
              <a:off x="7648189" y="1376901"/>
              <a:ext cx="2363716" cy="1165552"/>
            </a:xfrm>
            <a:prstGeom prst="cloudCallout">
              <a:avLst>
                <a:gd name="adj1" fmla="val -49683"/>
                <a:gd name="adj2" fmla="val 3590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28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388F976A-336E-4ED7-9E20-EF1B3FA18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00933" y="1984706"/>
              <a:ext cx="550542" cy="1045795"/>
            </a:xfrm>
            <a:prstGeom prst="rect">
              <a:avLst/>
            </a:prstGeom>
          </p:spPr>
        </p:pic>
        <p:pic>
          <p:nvPicPr>
            <p:cNvPr id="53" name="Picture 52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260BC294-D86A-4971-AF05-E09B57053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1765" y="1645981"/>
              <a:ext cx="810867" cy="577483"/>
            </a:xfrm>
            <a:prstGeom prst="rect">
              <a:avLst/>
            </a:prstGeom>
          </p:spPr>
        </p:pic>
        <p:pic>
          <p:nvPicPr>
            <p:cNvPr id="54" name="Picture 53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CEA3F27D-B72E-4C6C-9CEC-8D056177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4966" y="1621192"/>
              <a:ext cx="446780" cy="627059"/>
            </a:xfrm>
            <a:prstGeom prst="rect">
              <a:avLst/>
            </a:prstGeom>
          </p:spPr>
        </p:pic>
        <p:pic>
          <p:nvPicPr>
            <p:cNvPr id="55" name="Picture 54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A001242B-94A6-4358-894B-82F8262F0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61762" y="1676508"/>
              <a:ext cx="446780" cy="627059"/>
            </a:xfrm>
            <a:prstGeom prst="rect">
              <a:avLst/>
            </a:prstGeom>
          </p:spPr>
        </p:pic>
      </p:grpSp>
      <p:pic>
        <p:nvPicPr>
          <p:cNvPr id="56" name="Google Shape;183;p8">
            <a:extLst>
              <a:ext uri="{FF2B5EF4-FFF2-40B4-BE49-F238E27FC236}">
                <a16:creationId xmlns:a16="http://schemas.microsoft.com/office/drawing/2014/main" id="{6FE47267-B61F-4E2F-AC39-7A38D6C7F0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807" y="2066502"/>
            <a:ext cx="550542" cy="55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8">
            <a:extLst>
              <a:ext uri="{FF2B5EF4-FFF2-40B4-BE49-F238E27FC236}">
                <a16:creationId xmlns:a16="http://schemas.microsoft.com/office/drawing/2014/main" id="{04125720-B3BF-46DD-A652-DF79A98228C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145" y="2647537"/>
            <a:ext cx="550542" cy="557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20" grpId="0"/>
      <p:bldP spid="15" grpId="0"/>
      <p:bldP spid="16" grpId="0"/>
      <p:bldP spid="17" grpId="0"/>
      <p:bldP spid="18" grpId="0"/>
      <p:bldP spid="19" grpId="0"/>
      <p:bldP spid="27" grpId="0"/>
      <p:bldP spid="32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3" name="9_0_Ej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364366" y="2318311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4" name="9_1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364365" y="2933045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5" name="9_2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364364" y="3496102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6" name="9_3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364364" y="4041485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7" name="9_4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364364" y="4586868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8" name="9_5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364363" y="5132251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/>
        </p:nvGraphicFramePr>
        <p:xfrm>
          <a:off x="982901" y="1430136"/>
          <a:ext cx="8948499" cy="47191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33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5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8721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859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I have…?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have…?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 inglés   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712555"/>
                  </a:ext>
                </a:extLst>
              </a:tr>
            </a:tbl>
          </a:graphicData>
        </a:graphic>
      </p:graphicFrame>
      <p:sp>
        <p:nvSpPr>
          <p:cNvPr id="62" name="Action Button: Blank 61">
            <a:hlinkClick r:id="" action="ppaction://noaction" highlightClick="1">
              <a:snd r:embed="rId9" name="9_6.wav"/>
            </a:hlinkClick>
            <a:extLst>
              <a:ext uri="{FF2B5EF4-FFF2-40B4-BE49-F238E27FC236}">
                <a16:creationId xmlns:a16="http://schemas.microsoft.com/office/drawing/2014/main" id="{EDBB779C-9ECB-4B9B-8BAE-F94DC53ED8F4}"/>
              </a:ext>
            </a:extLst>
          </p:cNvPr>
          <p:cNvSpPr/>
          <p:nvPr/>
        </p:nvSpPr>
        <p:spPr>
          <a:xfrm>
            <a:off x="364362" y="5675991"/>
            <a:ext cx="465513" cy="397632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15" y="2198164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6" y="2794334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19" y="3327817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18" y="3914732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15" y="4413195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61" y="4939588"/>
            <a:ext cx="527765" cy="5497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3167708-ACCF-4B87-BD87-2E2FB4828C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61" y="5489343"/>
            <a:ext cx="527765" cy="5497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1FB96F-187A-4348-AB83-3E75110AEF09}"/>
              </a:ext>
            </a:extLst>
          </p:cNvPr>
          <p:cNvSpPr txBox="1"/>
          <p:nvPr/>
        </p:nvSpPr>
        <p:spPr>
          <a:xfrm>
            <a:off x="5624381" y="2262470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book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2D85C9-1043-4F6E-8718-65E4CCA3B922}"/>
              </a:ext>
            </a:extLst>
          </p:cNvPr>
          <p:cNvSpPr txBox="1"/>
          <p:nvPr/>
        </p:nvSpPr>
        <p:spPr>
          <a:xfrm>
            <a:off x="5624381" y="286615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4D4844-6EDD-4851-ACB6-124BEA6D9C01}"/>
              </a:ext>
            </a:extLst>
          </p:cNvPr>
          <p:cNvSpPr txBox="1"/>
          <p:nvPr/>
        </p:nvSpPr>
        <p:spPr>
          <a:xfrm>
            <a:off x="5624380" y="3386194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 answer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00EBF2-950F-47CF-BC7B-BC29E3DABF8A}"/>
              </a:ext>
            </a:extLst>
          </p:cNvPr>
          <p:cNvSpPr txBox="1"/>
          <p:nvPr/>
        </p:nvSpPr>
        <p:spPr>
          <a:xfrm>
            <a:off x="5599968" y="396066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bottle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E9CC48-1625-494C-ABA5-17AF3C672A8E}"/>
              </a:ext>
            </a:extLst>
          </p:cNvPr>
          <p:cNvSpPr txBox="1"/>
          <p:nvPr/>
        </p:nvSpPr>
        <p:spPr>
          <a:xfrm>
            <a:off x="5633024" y="4552690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bicycle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29B1D7E-AFC3-4375-A79C-074D3B78C15A}"/>
              </a:ext>
            </a:extLst>
          </p:cNvPr>
          <p:cNvSpPr txBox="1"/>
          <p:nvPr/>
        </p:nvSpPr>
        <p:spPr>
          <a:xfrm>
            <a:off x="5624379" y="5061000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(piece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of) fruit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4549665-B598-4F85-9A22-82846C2E393F}"/>
              </a:ext>
            </a:extLst>
          </p:cNvPr>
          <p:cNvSpPr txBox="1"/>
          <p:nvPr/>
        </p:nvSpPr>
        <p:spPr>
          <a:xfrm>
            <a:off x="5599968" y="5608547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question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4DF8CC-10F8-4FF1-A9F3-C13A0C9B4057}"/>
              </a:ext>
            </a:extLst>
          </p:cNvPr>
          <p:cNvSpPr txBox="1"/>
          <p:nvPr/>
        </p:nvSpPr>
        <p:spPr>
          <a:xfrm>
            <a:off x="973060" y="787788"/>
            <a:ext cx="6355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she asking herself or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33" name="Picture 3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8A42F8E-60E1-49AD-91D2-B644CE2AF5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8392" y="-15770"/>
            <a:ext cx="660694" cy="1255037"/>
          </a:xfrm>
          <a:prstGeom prst="rect">
            <a:avLst/>
          </a:prstGeom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4F0BD922-EBEF-32AE-C7BE-4124E26DEC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942" y="37709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A2A3170-CA9E-F305-8970-20AC919BD657}"/>
              </a:ext>
            </a:extLst>
          </p:cNvPr>
          <p:cNvSpPr/>
          <p:nvPr/>
        </p:nvSpPr>
        <p:spPr>
          <a:xfrm>
            <a:off x="1084267" y="178478"/>
            <a:ext cx="5011734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a Sofía 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marca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68" y="280988"/>
            <a:ext cx="298790" cy="311239"/>
          </a:xfrm>
          <a:prstGeom prst="rect">
            <a:avLst/>
          </a:prstGeom>
        </p:spPr>
      </p:pic>
      <p:sp>
        <p:nvSpPr>
          <p:cNvPr id="5" name="Google Shape;222;p10">
            <a:extLst>
              <a:ext uri="{FF2B5EF4-FFF2-40B4-BE49-F238E27FC236}">
                <a16:creationId xmlns:a16="http://schemas.microsoft.com/office/drawing/2014/main" id="{E8EB9F44-754A-5E60-3BFB-F44776675AB7}"/>
              </a:ext>
            </a:extLst>
          </p:cNvPr>
          <p:cNvSpPr txBox="1"/>
          <p:nvPr/>
        </p:nvSpPr>
        <p:spPr>
          <a:xfrm>
            <a:off x="10818635" y="824020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B3A915-A4B8-616E-49A4-FBBB9B52FB0E}"/>
              </a:ext>
            </a:extLst>
          </p:cNvPr>
          <p:cNvGrpSpPr/>
          <p:nvPr/>
        </p:nvGrpSpPr>
        <p:grpSpPr>
          <a:xfrm>
            <a:off x="11171049" y="77867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C4646A-6833-6765-B7E3-B0D671C2B8D3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" name="Picture 19" descr="Free speaker sound loud vector">
              <a:extLst>
                <a:ext uri="{FF2B5EF4-FFF2-40B4-BE49-F238E27FC236}">
                  <a16:creationId xmlns:a16="http://schemas.microsoft.com/office/drawing/2014/main" id="{DD6D1BB9-559A-CC79-DA1F-63D59AEC1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1" name="Picture 2" descr="Free United Flag vector and picture">
            <a:extLst>
              <a:ext uri="{FF2B5EF4-FFF2-40B4-BE49-F238E27FC236}">
                <a16:creationId xmlns:a16="http://schemas.microsoft.com/office/drawing/2014/main" id="{4B59CDF6-F99B-B238-2554-0859045AA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436" y="1721285"/>
            <a:ext cx="594334" cy="2971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1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2388</Words>
  <Application>Microsoft Office PowerPoint</Application>
  <PresentationFormat>Widescreen</PresentationFormat>
  <Paragraphs>385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 Black</vt:lpstr>
      <vt:lpstr>Calibri</vt:lpstr>
      <vt:lpstr>Century Gothic</vt:lpstr>
      <vt:lpstr>docs-Century Gothic</vt:lpstr>
      <vt:lpstr>Dreaming Outloud Pro</vt:lpstr>
      <vt:lpstr>Dreaming Outloud Script Pro</vt:lpstr>
      <vt:lpstr>Jumble</vt:lpstr>
      <vt:lpstr>Modern Love</vt:lpstr>
      <vt:lpstr>Segoe Print</vt:lpstr>
      <vt:lpstr>1_Office Theme</vt:lpstr>
      <vt:lpstr>español, con Sofía</vt:lpstr>
      <vt:lpstr>Describing me and others</vt:lpstr>
      <vt:lpstr>pronunciar</vt:lpstr>
      <vt:lpstr>pronunciar</vt:lpstr>
      <vt:lpstr>Handout vocabulario</vt:lpstr>
      <vt:lpstr>leer</vt:lpstr>
      <vt:lpstr>Tener: tengo</vt:lpstr>
      <vt:lpstr>Yes/no questions </vt:lpstr>
      <vt:lpstr>escuchar</vt:lpstr>
      <vt:lpstr>hablar y escuchar</vt:lpstr>
      <vt:lpstr>hablar y escuchar</vt:lpstr>
      <vt:lpstr>hablar y escuchar</vt:lpstr>
      <vt:lpstr>¡adiós!</vt:lpstr>
      <vt:lpstr>handout</vt:lpstr>
      <vt:lpstr>Handout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Paula Vázquez-Valero</cp:lastModifiedBy>
  <cp:revision>24</cp:revision>
  <dcterms:created xsi:type="dcterms:W3CDTF">2021-09-17T15:21:32Z</dcterms:created>
  <dcterms:modified xsi:type="dcterms:W3CDTF">2023-07-01T11:54:37Z</dcterms:modified>
</cp:coreProperties>
</file>