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7" r:id="rId2"/>
    <p:sldId id="382" r:id="rId3"/>
    <p:sldId id="391" r:id="rId4"/>
    <p:sldId id="520" r:id="rId5"/>
    <p:sldId id="521" r:id="rId6"/>
    <p:sldId id="390" r:id="rId7"/>
    <p:sldId id="523" r:id="rId8"/>
    <p:sldId id="524" r:id="rId9"/>
    <p:sldId id="52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E3FE"/>
    <a:srgbClr val="FFB43F"/>
    <a:srgbClr val="EA0000"/>
    <a:srgbClr val="BFE5EF"/>
    <a:srgbClr val="86CFE2"/>
    <a:srgbClr val="FF6699"/>
    <a:srgbClr val="87E3E1"/>
    <a:srgbClr val="FF3399"/>
    <a:srgbClr val="FF0066"/>
    <a:srgbClr val="32B4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BB54E9-D921-4FED-B68D-698696DA7275}" v="6" dt="2023-07-17T14:35:12.2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2" autoAdjust="0"/>
    <p:restoredTop sz="66510" autoAdjust="0"/>
  </p:normalViewPr>
  <p:slideViewPr>
    <p:cSldViewPr snapToGrid="0">
      <p:cViewPr varScale="1">
        <p:scale>
          <a:sx n="55" d="100"/>
          <a:sy n="55" d="100"/>
        </p:scale>
        <p:origin x="634" y="3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Vázquez-Valero" userId="3a0e46d7-2099-40af-a155-aa45b68bfff3" providerId="ADAL" clId="{FCF31042-1EDA-44FB-8356-D1EA335F730C}"/>
    <pc:docChg chg="undo redo custSel addSld delSld modSld">
      <pc:chgData name="Paula Vázquez-Valero" userId="3a0e46d7-2099-40af-a155-aa45b68bfff3" providerId="ADAL" clId="{FCF31042-1EDA-44FB-8356-D1EA335F730C}" dt="2023-07-01T20:14:26.694" v="935"/>
      <pc:docMkLst>
        <pc:docMk/>
      </pc:docMkLst>
      <pc:sldChg chg="addSp modSp mod modNotesTx">
        <pc:chgData name="Paula Vázquez-Valero" userId="3a0e46d7-2099-40af-a155-aa45b68bfff3" providerId="ADAL" clId="{FCF31042-1EDA-44FB-8356-D1EA335F730C}" dt="2023-06-30T19:36:35.181" v="633" actId="113"/>
        <pc:sldMkLst>
          <pc:docMk/>
          <pc:sldMk cId="0" sldId="257"/>
        </pc:sldMkLst>
        <pc:spChg chg="mod">
          <ac:chgData name="Paula Vázquez-Valero" userId="3a0e46d7-2099-40af-a155-aa45b68bfff3" providerId="ADAL" clId="{FCF31042-1EDA-44FB-8356-D1EA335F730C}" dt="2023-06-30T19:21:27.198" v="2" actId="1076"/>
          <ac:spMkLst>
            <pc:docMk/>
            <pc:sldMk cId="0" sldId="257"/>
            <ac:spMk id="7" creationId="{DE56A8D9-C891-0079-3E67-DF5A57DAAD8A}"/>
          </ac:spMkLst>
        </pc:spChg>
        <pc:spChg chg="mod">
          <ac:chgData name="Paula Vázquez-Valero" userId="3a0e46d7-2099-40af-a155-aa45b68bfff3" providerId="ADAL" clId="{FCF31042-1EDA-44FB-8356-D1EA335F730C}" dt="2023-06-30T19:21:45.944" v="7" actId="1076"/>
          <ac:spMkLst>
            <pc:docMk/>
            <pc:sldMk cId="0" sldId="257"/>
            <ac:spMk id="100" creationId="{00000000-0000-0000-0000-000000000000}"/>
          </ac:spMkLst>
        </pc:spChg>
        <pc:grpChg chg="add mod">
          <ac:chgData name="Paula Vázquez-Valero" userId="3a0e46d7-2099-40af-a155-aa45b68bfff3" providerId="ADAL" clId="{FCF31042-1EDA-44FB-8356-D1EA335F730C}" dt="2023-06-30T19:21:27.198" v="2" actId="1076"/>
          <ac:grpSpMkLst>
            <pc:docMk/>
            <pc:sldMk cId="0" sldId="257"/>
            <ac:grpSpMk id="5" creationId="{3AD1CDA1-8F49-47A7-DE6C-926405848CCA}"/>
          </ac:grpSpMkLst>
        </pc:grpChg>
        <pc:picChg chg="add mod">
          <ac:chgData name="Paula Vázquez-Valero" userId="3a0e46d7-2099-40af-a155-aa45b68bfff3" providerId="ADAL" clId="{FCF31042-1EDA-44FB-8356-D1EA335F730C}" dt="2023-06-30T19:21:31.180" v="4" actId="1076"/>
          <ac:picMkLst>
            <pc:docMk/>
            <pc:sldMk cId="0" sldId="257"/>
            <ac:picMk id="3" creationId="{D0DB1512-FCFB-2AA3-DAF7-31ED58ECA983}"/>
          </ac:picMkLst>
        </pc:picChg>
        <pc:picChg chg="add mod">
          <ac:chgData name="Paula Vázquez-Valero" userId="3a0e46d7-2099-40af-a155-aa45b68bfff3" providerId="ADAL" clId="{FCF31042-1EDA-44FB-8356-D1EA335F730C}" dt="2023-06-30T19:21:35.899" v="5" actId="1076"/>
          <ac:picMkLst>
            <pc:docMk/>
            <pc:sldMk cId="0" sldId="257"/>
            <ac:picMk id="4" creationId="{F60606E3-8A72-3BE7-F828-B3C57F5014DA}"/>
          </ac:picMkLst>
        </pc:picChg>
        <pc:picChg chg="mod">
          <ac:chgData name="Paula Vázquez-Valero" userId="3a0e46d7-2099-40af-a155-aa45b68bfff3" providerId="ADAL" clId="{FCF31042-1EDA-44FB-8356-D1EA335F730C}" dt="2023-06-30T19:21:27.198" v="2" actId="1076"/>
          <ac:picMkLst>
            <pc:docMk/>
            <pc:sldMk cId="0" sldId="257"/>
            <ac:picMk id="6" creationId="{80377773-8360-5AC8-C92A-A18E93CC352C}"/>
          </ac:picMkLst>
        </pc:picChg>
        <pc:picChg chg="add mod">
          <ac:chgData name="Paula Vázquez-Valero" userId="3a0e46d7-2099-40af-a155-aa45b68bfff3" providerId="ADAL" clId="{FCF31042-1EDA-44FB-8356-D1EA335F730C}" dt="2023-06-30T19:21:38.145" v="6" actId="1076"/>
          <ac:picMkLst>
            <pc:docMk/>
            <pc:sldMk cId="0" sldId="257"/>
            <ac:picMk id="8" creationId="{D619546C-784B-B771-899E-8F1081ECCD2F}"/>
          </ac:picMkLst>
        </pc:picChg>
        <pc:picChg chg="add mod">
          <ac:chgData name="Paula Vázquez-Valero" userId="3a0e46d7-2099-40af-a155-aa45b68bfff3" providerId="ADAL" clId="{FCF31042-1EDA-44FB-8356-D1EA335F730C}" dt="2023-06-30T19:21:35.899" v="5" actId="1076"/>
          <ac:picMkLst>
            <pc:docMk/>
            <pc:sldMk cId="0" sldId="257"/>
            <ac:picMk id="9" creationId="{61B72AC9-0CFF-7A87-00DF-271F69F2BF4A}"/>
          </ac:picMkLst>
        </pc:picChg>
        <pc:picChg chg="add mod">
          <ac:chgData name="Paula Vázquez-Valero" userId="3a0e46d7-2099-40af-a155-aa45b68bfff3" providerId="ADAL" clId="{FCF31042-1EDA-44FB-8356-D1EA335F730C}" dt="2023-06-30T19:21:35.899" v="5" actId="1076"/>
          <ac:picMkLst>
            <pc:docMk/>
            <pc:sldMk cId="0" sldId="257"/>
            <ac:picMk id="10" creationId="{1BEF413C-D871-29BA-8F82-5BA3CD0461E6}"/>
          </ac:picMkLst>
        </pc:picChg>
        <pc:picChg chg="mod">
          <ac:chgData name="Paula Vázquez-Valero" userId="3a0e46d7-2099-40af-a155-aa45b68bfff3" providerId="ADAL" clId="{FCF31042-1EDA-44FB-8356-D1EA335F730C}" dt="2023-06-30T19:21:22.132" v="1" actId="1076"/>
          <ac:picMkLst>
            <pc:docMk/>
            <pc:sldMk cId="0" sldId="257"/>
            <ac:picMk id="99" creationId="{00000000-0000-0000-0000-000000000000}"/>
          </ac:picMkLst>
        </pc:picChg>
      </pc:sldChg>
      <pc:sldChg chg="addSp delSp modSp mod delAnim modAnim modNotesTx">
        <pc:chgData name="Paula Vázquez-Valero" userId="3a0e46d7-2099-40af-a155-aa45b68bfff3" providerId="ADAL" clId="{FCF31042-1EDA-44FB-8356-D1EA335F730C}" dt="2023-07-01T20:12:42.034" v="892" actId="1038"/>
        <pc:sldMkLst>
          <pc:docMk/>
          <pc:sldMk cId="0" sldId="382"/>
        </pc:sldMkLst>
        <pc:spChg chg="add mod">
          <ac:chgData name="Paula Vázquez-Valero" userId="3a0e46d7-2099-40af-a155-aa45b68bfff3" providerId="ADAL" clId="{FCF31042-1EDA-44FB-8356-D1EA335F730C}" dt="2023-06-30T19:24:34.934" v="113" actId="14100"/>
          <ac:spMkLst>
            <pc:docMk/>
            <pc:sldMk cId="0" sldId="382"/>
            <ac:spMk id="4" creationId="{36001817-D5AD-2A6B-3952-06CED6786CE9}"/>
          </ac:spMkLst>
        </pc:spChg>
        <pc:spChg chg="add mod">
          <ac:chgData name="Paula Vázquez-Valero" userId="3a0e46d7-2099-40af-a155-aa45b68bfff3" providerId="ADAL" clId="{FCF31042-1EDA-44FB-8356-D1EA335F730C}" dt="2023-06-30T19:24:44.096" v="115" actId="14100"/>
          <ac:spMkLst>
            <pc:docMk/>
            <pc:sldMk cId="0" sldId="382"/>
            <ac:spMk id="5" creationId="{5FA85B98-CBCC-2542-9E97-1BCBB89C62DD}"/>
          </ac:spMkLst>
        </pc:spChg>
        <pc:spChg chg="add mod">
          <ac:chgData name="Paula Vázquez-Valero" userId="3a0e46d7-2099-40af-a155-aa45b68bfff3" providerId="ADAL" clId="{FCF31042-1EDA-44FB-8356-D1EA335F730C}" dt="2023-07-01T20:12:42.034" v="892" actId="1038"/>
          <ac:spMkLst>
            <pc:docMk/>
            <pc:sldMk cId="0" sldId="382"/>
            <ac:spMk id="7" creationId="{D437465B-1F94-EBF2-4741-7F791C2F398F}"/>
          </ac:spMkLst>
        </pc:spChg>
        <pc:spChg chg="mod">
          <ac:chgData name="Paula Vázquez-Valero" userId="3a0e46d7-2099-40af-a155-aa45b68bfff3" providerId="ADAL" clId="{FCF31042-1EDA-44FB-8356-D1EA335F730C}" dt="2023-06-30T19:25:05.716" v="168" actId="1037"/>
          <ac:spMkLst>
            <pc:docMk/>
            <pc:sldMk cId="0" sldId="382"/>
            <ac:spMk id="8" creationId="{B12AFBDC-8A9F-42B2-A863-D8BB7DAAC345}"/>
          </ac:spMkLst>
        </pc:spChg>
        <pc:spChg chg="mod">
          <ac:chgData name="Paula Vázquez-Valero" userId="3a0e46d7-2099-40af-a155-aa45b68bfff3" providerId="ADAL" clId="{FCF31042-1EDA-44FB-8356-D1EA335F730C}" dt="2023-06-30T19:25:05.716" v="168" actId="1037"/>
          <ac:spMkLst>
            <pc:docMk/>
            <pc:sldMk cId="0" sldId="382"/>
            <ac:spMk id="11" creationId="{7DB38783-F1E8-4CF4-A640-411CCDEADCEF}"/>
          </ac:spMkLst>
        </pc:spChg>
        <pc:spChg chg="mod">
          <ac:chgData name="Paula Vázquez-Valero" userId="3a0e46d7-2099-40af-a155-aa45b68bfff3" providerId="ADAL" clId="{FCF31042-1EDA-44FB-8356-D1EA335F730C}" dt="2023-06-30T19:25:05.716" v="168" actId="1037"/>
          <ac:spMkLst>
            <pc:docMk/>
            <pc:sldMk cId="0" sldId="382"/>
            <ac:spMk id="12" creationId="{2538EC4A-359B-4E3D-AEED-E66C4027DFAD}"/>
          </ac:spMkLst>
        </pc:spChg>
        <pc:spChg chg="mod">
          <ac:chgData name="Paula Vázquez-Valero" userId="3a0e46d7-2099-40af-a155-aa45b68bfff3" providerId="ADAL" clId="{FCF31042-1EDA-44FB-8356-D1EA335F730C}" dt="2023-06-30T19:25:05.716" v="168" actId="1037"/>
          <ac:spMkLst>
            <pc:docMk/>
            <pc:sldMk cId="0" sldId="382"/>
            <ac:spMk id="13" creationId="{53486988-069E-4C2B-A85A-0E9EC8BCA149}"/>
          </ac:spMkLst>
        </pc:spChg>
        <pc:spChg chg="del mod">
          <ac:chgData name="Paula Vázquez-Valero" userId="3a0e46d7-2099-40af-a155-aa45b68bfff3" providerId="ADAL" clId="{FCF31042-1EDA-44FB-8356-D1EA335F730C}" dt="2023-06-30T19:22:39.479" v="21"/>
          <ac:spMkLst>
            <pc:docMk/>
            <pc:sldMk cId="0" sldId="382"/>
            <ac:spMk id="41" creationId="{CA9347D5-8E67-4800-8388-5A45F0B385EC}"/>
          </ac:spMkLst>
        </pc:spChg>
        <pc:spChg chg="mod">
          <ac:chgData name="Paula Vázquez-Valero" userId="3a0e46d7-2099-40af-a155-aa45b68bfff3" providerId="ADAL" clId="{FCF31042-1EDA-44FB-8356-D1EA335F730C}" dt="2023-06-30T19:25:05.716" v="168" actId="1037"/>
          <ac:spMkLst>
            <pc:docMk/>
            <pc:sldMk cId="0" sldId="382"/>
            <ac:spMk id="49" creationId="{0B6B6199-9FC5-4D64-837B-7675AB06F7B8}"/>
          </ac:spMkLst>
        </pc:spChg>
        <pc:spChg chg="mod">
          <ac:chgData name="Paula Vázquez-Valero" userId="3a0e46d7-2099-40af-a155-aa45b68bfff3" providerId="ADAL" clId="{FCF31042-1EDA-44FB-8356-D1EA335F730C}" dt="2023-06-30T19:25:05.716" v="168" actId="1037"/>
          <ac:spMkLst>
            <pc:docMk/>
            <pc:sldMk cId="0" sldId="382"/>
            <ac:spMk id="50" creationId="{1974C3DB-868B-4E52-B885-787087363F77}"/>
          </ac:spMkLst>
        </pc:spChg>
        <pc:spChg chg="mod">
          <ac:chgData name="Paula Vázquez-Valero" userId="3a0e46d7-2099-40af-a155-aa45b68bfff3" providerId="ADAL" clId="{FCF31042-1EDA-44FB-8356-D1EA335F730C}" dt="2023-06-30T19:25:05.716" v="168" actId="1037"/>
          <ac:spMkLst>
            <pc:docMk/>
            <pc:sldMk cId="0" sldId="382"/>
            <ac:spMk id="51" creationId="{B84E26E4-004E-4C27-8CA2-D710FB1A4B71}"/>
          </ac:spMkLst>
        </pc:spChg>
        <pc:spChg chg="mod">
          <ac:chgData name="Paula Vázquez-Valero" userId="3a0e46d7-2099-40af-a155-aa45b68bfff3" providerId="ADAL" clId="{FCF31042-1EDA-44FB-8356-D1EA335F730C}" dt="2023-06-30T19:25:05.716" v="168" actId="1037"/>
          <ac:spMkLst>
            <pc:docMk/>
            <pc:sldMk cId="0" sldId="382"/>
            <ac:spMk id="52" creationId="{3939B6AE-85D2-4D35-9CE5-AF55520CDFB9}"/>
          </ac:spMkLst>
        </pc:spChg>
        <pc:spChg chg="mod">
          <ac:chgData name="Paula Vázquez-Valero" userId="3a0e46d7-2099-40af-a155-aa45b68bfff3" providerId="ADAL" clId="{FCF31042-1EDA-44FB-8356-D1EA335F730C}" dt="2023-06-30T19:25:05.716" v="168" actId="1037"/>
          <ac:spMkLst>
            <pc:docMk/>
            <pc:sldMk cId="0" sldId="382"/>
            <ac:spMk id="53" creationId="{E8992AE5-1362-47DF-A728-A654238F507D}"/>
          </ac:spMkLst>
        </pc:spChg>
        <pc:spChg chg="mod">
          <ac:chgData name="Paula Vázquez-Valero" userId="3a0e46d7-2099-40af-a155-aa45b68bfff3" providerId="ADAL" clId="{FCF31042-1EDA-44FB-8356-D1EA335F730C}" dt="2023-06-30T19:25:05.716" v="168" actId="1037"/>
          <ac:spMkLst>
            <pc:docMk/>
            <pc:sldMk cId="0" sldId="382"/>
            <ac:spMk id="54" creationId="{1D691D1D-9840-4CCF-87B9-7F2A46F51E18}"/>
          </ac:spMkLst>
        </pc:spChg>
        <pc:spChg chg="mod">
          <ac:chgData name="Paula Vázquez-Valero" userId="3a0e46d7-2099-40af-a155-aa45b68bfff3" providerId="ADAL" clId="{FCF31042-1EDA-44FB-8356-D1EA335F730C}" dt="2023-06-30T19:25:05.716" v="168" actId="1037"/>
          <ac:spMkLst>
            <pc:docMk/>
            <pc:sldMk cId="0" sldId="382"/>
            <ac:spMk id="55" creationId="{149C3889-7A47-4E81-B8D8-133FF7E7891A}"/>
          </ac:spMkLst>
        </pc:spChg>
        <pc:spChg chg="mod">
          <ac:chgData name="Paula Vázquez-Valero" userId="3a0e46d7-2099-40af-a155-aa45b68bfff3" providerId="ADAL" clId="{FCF31042-1EDA-44FB-8356-D1EA335F730C}" dt="2023-06-30T19:25:05.716" v="168" actId="1037"/>
          <ac:spMkLst>
            <pc:docMk/>
            <pc:sldMk cId="0" sldId="382"/>
            <ac:spMk id="60" creationId="{31C7FC74-0D6C-46F4-AFC1-76A037F7C1E7}"/>
          </ac:spMkLst>
        </pc:spChg>
        <pc:spChg chg="mod">
          <ac:chgData name="Paula Vázquez-Valero" userId="3a0e46d7-2099-40af-a155-aa45b68bfff3" providerId="ADAL" clId="{FCF31042-1EDA-44FB-8356-D1EA335F730C}" dt="2023-06-30T19:25:05.716" v="168" actId="1037"/>
          <ac:spMkLst>
            <pc:docMk/>
            <pc:sldMk cId="0" sldId="382"/>
            <ac:spMk id="61" creationId="{A525653B-93E1-4C68-87B9-BF7BA4009BCB}"/>
          </ac:spMkLst>
        </pc:spChg>
        <pc:spChg chg="mod">
          <ac:chgData name="Paula Vázquez-Valero" userId="3a0e46d7-2099-40af-a155-aa45b68bfff3" providerId="ADAL" clId="{FCF31042-1EDA-44FB-8356-D1EA335F730C}" dt="2023-06-30T19:25:05.716" v="168" actId="1037"/>
          <ac:spMkLst>
            <pc:docMk/>
            <pc:sldMk cId="0" sldId="382"/>
            <ac:spMk id="62" creationId="{2E6C319A-1E1B-4114-8931-F546EDE08C89}"/>
          </ac:spMkLst>
        </pc:spChg>
        <pc:spChg chg="mod">
          <ac:chgData name="Paula Vázquez-Valero" userId="3a0e46d7-2099-40af-a155-aa45b68bfff3" providerId="ADAL" clId="{FCF31042-1EDA-44FB-8356-D1EA335F730C}" dt="2023-06-30T19:25:05.716" v="168" actId="1037"/>
          <ac:spMkLst>
            <pc:docMk/>
            <pc:sldMk cId="0" sldId="382"/>
            <ac:spMk id="63" creationId="{69A1B34C-0DAB-43B0-889F-ABC15637923B}"/>
          </ac:spMkLst>
        </pc:spChg>
        <pc:spChg chg="mod">
          <ac:chgData name="Paula Vázquez-Valero" userId="3a0e46d7-2099-40af-a155-aa45b68bfff3" providerId="ADAL" clId="{FCF31042-1EDA-44FB-8356-D1EA335F730C}" dt="2023-06-30T19:25:05.716" v="168" actId="1037"/>
          <ac:spMkLst>
            <pc:docMk/>
            <pc:sldMk cId="0" sldId="382"/>
            <ac:spMk id="64" creationId="{BA4D5326-7B62-456E-A993-2C5D98C74AF1}"/>
          </ac:spMkLst>
        </pc:spChg>
        <pc:spChg chg="mod">
          <ac:chgData name="Paula Vázquez-Valero" userId="3a0e46d7-2099-40af-a155-aa45b68bfff3" providerId="ADAL" clId="{FCF31042-1EDA-44FB-8356-D1EA335F730C}" dt="2023-06-30T19:25:05.716" v="168" actId="1037"/>
          <ac:spMkLst>
            <pc:docMk/>
            <pc:sldMk cId="0" sldId="382"/>
            <ac:spMk id="65" creationId="{181E1FC3-EF70-4457-B85D-82E49F5B6337}"/>
          </ac:spMkLst>
        </pc:spChg>
        <pc:spChg chg="mod">
          <ac:chgData name="Paula Vázquez-Valero" userId="3a0e46d7-2099-40af-a155-aa45b68bfff3" providerId="ADAL" clId="{FCF31042-1EDA-44FB-8356-D1EA335F730C}" dt="2023-06-30T19:25:05.716" v="168" actId="1037"/>
          <ac:spMkLst>
            <pc:docMk/>
            <pc:sldMk cId="0" sldId="382"/>
            <ac:spMk id="66" creationId="{858D9B35-73D6-4E86-AB50-5C3EFFEAE9ED}"/>
          </ac:spMkLst>
        </pc:spChg>
        <pc:spChg chg="mod">
          <ac:chgData name="Paula Vázquez-Valero" userId="3a0e46d7-2099-40af-a155-aa45b68bfff3" providerId="ADAL" clId="{FCF31042-1EDA-44FB-8356-D1EA335F730C}" dt="2023-06-30T19:25:05.716" v="168" actId="1037"/>
          <ac:spMkLst>
            <pc:docMk/>
            <pc:sldMk cId="0" sldId="382"/>
            <ac:spMk id="67" creationId="{7D1BDE5F-11E8-476B-9002-5ED776313496}"/>
          </ac:spMkLst>
        </pc:spChg>
        <pc:spChg chg="mod">
          <ac:chgData name="Paula Vázquez-Valero" userId="3a0e46d7-2099-40af-a155-aa45b68bfff3" providerId="ADAL" clId="{FCF31042-1EDA-44FB-8356-D1EA335F730C}" dt="2023-06-30T19:25:05.716" v="168" actId="1037"/>
          <ac:spMkLst>
            <pc:docMk/>
            <pc:sldMk cId="0" sldId="382"/>
            <ac:spMk id="68" creationId="{A1FDA9FD-A582-45AA-BD31-89C1E4B1CE80}"/>
          </ac:spMkLst>
        </pc:spChg>
        <pc:spChg chg="mod">
          <ac:chgData name="Paula Vázquez-Valero" userId="3a0e46d7-2099-40af-a155-aa45b68bfff3" providerId="ADAL" clId="{FCF31042-1EDA-44FB-8356-D1EA335F730C}" dt="2023-06-30T19:25:05.716" v="168" actId="1037"/>
          <ac:spMkLst>
            <pc:docMk/>
            <pc:sldMk cId="0" sldId="382"/>
            <ac:spMk id="69" creationId="{643323D7-BE92-46B6-AC97-523912124DC2}"/>
          </ac:spMkLst>
        </pc:spChg>
        <pc:spChg chg="mod">
          <ac:chgData name="Paula Vázquez-Valero" userId="3a0e46d7-2099-40af-a155-aa45b68bfff3" providerId="ADAL" clId="{FCF31042-1EDA-44FB-8356-D1EA335F730C}" dt="2023-06-30T19:25:05.716" v="168" actId="1037"/>
          <ac:spMkLst>
            <pc:docMk/>
            <pc:sldMk cId="0" sldId="382"/>
            <ac:spMk id="71" creationId="{5729BE82-A3AE-4526-BE40-A7CA4BCAFE40}"/>
          </ac:spMkLst>
        </pc:spChg>
        <pc:spChg chg="mod">
          <ac:chgData name="Paula Vázquez-Valero" userId="3a0e46d7-2099-40af-a155-aa45b68bfff3" providerId="ADAL" clId="{FCF31042-1EDA-44FB-8356-D1EA335F730C}" dt="2023-06-30T19:25:05.716" v="168" actId="1037"/>
          <ac:spMkLst>
            <pc:docMk/>
            <pc:sldMk cId="0" sldId="382"/>
            <ac:spMk id="72" creationId="{B5F9ADBB-572E-43D6-A0EB-9A63F756376B}"/>
          </ac:spMkLst>
        </pc:spChg>
        <pc:spChg chg="mod">
          <ac:chgData name="Paula Vázquez-Valero" userId="3a0e46d7-2099-40af-a155-aa45b68bfff3" providerId="ADAL" clId="{FCF31042-1EDA-44FB-8356-D1EA335F730C}" dt="2023-06-30T19:25:05.716" v="168" actId="1037"/>
          <ac:spMkLst>
            <pc:docMk/>
            <pc:sldMk cId="0" sldId="382"/>
            <ac:spMk id="73" creationId="{29EB2461-27C3-4B8C-AD07-53F05C7644DB}"/>
          </ac:spMkLst>
        </pc:spChg>
        <pc:spChg chg="mod">
          <ac:chgData name="Paula Vázquez-Valero" userId="3a0e46d7-2099-40af-a155-aa45b68bfff3" providerId="ADAL" clId="{FCF31042-1EDA-44FB-8356-D1EA335F730C}" dt="2023-06-30T19:25:05.716" v="168" actId="1037"/>
          <ac:spMkLst>
            <pc:docMk/>
            <pc:sldMk cId="0" sldId="382"/>
            <ac:spMk id="80" creationId="{0D813261-EE1B-4D58-91B0-8CC4F542B6B6}"/>
          </ac:spMkLst>
        </pc:spChg>
        <pc:spChg chg="mod">
          <ac:chgData name="Paula Vázquez-Valero" userId="3a0e46d7-2099-40af-a155-aa45b68bfff3" providerId="ADAL" clId="{FCF31042-1EDA-44FB-8356-D1EA335F730C}" dt="2023-06-30T19:25:05.716" v="168" actId="1037"/>
          <ac:spMkLst>
            <pc:docMk/>
            <pc:sldMk cId="0" sldId="382"/>
            <ac:spMk id="81" creationId="{4DBBDF05-57AA-4370-8709-3FB8E3D6EC0A}"/>
          </ac:spMkLst>
        </pc:spChg>
        <pc:spChg chg="del mod">
          <ac:chgData name="Paula Vázquez-Valero" userId="3a0e46d7-2099-40af-a155-aa45b68bfff3" providerId="ADAL" clId="{FCF31042-1EDA-44FB-8356-D1EA335F730C}" dt="2023-06-30T19:22:23.588" v="9" actId="478"/>
          <ac:spMkLst>
            <pc:docMk/>
            <pc:sldMk cId="0" sldId="382"/>
            <ac:spMk id="82" creationId="{309B1A01-27A3-45FE-88C2-B8DD149C3A69}"/>
          </ac:spMkLst>
        </pc:spChg>
        <pc:spChg chg="del">
          <ac:chgData name="Paula Vázquez-Valero" userId="3a0e46d7-2099-40af-a155-aa45b68bfff3" providerId="ADAL" clId="{FCF31042-1EDA-44FB-8356-D1EA335F730C}" dt="2023-06-30T19:24:47.310" v="116" actId="478"/>
          <ac:spMkLst>
            <pc:docMk/>
            <pc:sldMk cId="0" sldId="382"/>
            <ac:spMk id="83" creationId="{51325201-A135-4759-A440-75B9C264C28C}"/>
          </ac:spMkLst>
        </pc:spChg>
        <pc:spChg chg="mod">
          <ac:chgData name="Paula Vázquez-Valero" userId="3a0e46d7-2099-40af-a155-aa45b68bfff3" providerId="ADAL" clId="{FCF31042-1EDA-44FB-8356-D1EA335F730C}" dt="2023-06-30T19:25:05.716" v="168" actId="1037"/>
          <ac:spMkLst>
            <pc:docMk/>
            <pc:sldMk cId="0" sldId="382"/>
            <ac:spMk id="84" creationId="{B5E8E2F3-5A08-4BCC-A17F-F938E50E0CBF}"/>
          </ac:spMkLst>
        </pc:spChg>
        <pc:spChg chg="mod">
          <ac:chgData name="Paula Vázquez-Valero" userId="3a0e46d7-2099-40af-a155-aa45b68bfff3" providerId="ADAL" clId="{FCF31042-1EDA-44FB-8356-D1EA335F730C}" dt="2023-06-30T19:25:05.716" v="168" actId="1037"/>
          <ac:spMkLst>
            <pc:docMk/>
            <pc:sldMk cId="0" sldId="382"/>
            <ac:spMk id="85" creationId="{7400E323-8450-4725-A94E-75904A548B17}"/>
          </ac:spMkLst>
        </pc:spChg>
        <pc:spChg chg="mod">
          <ac:chgData name="Paula Vázquez-Valero" userId="3a0e46d7-2099-40af-a155-aa45b68bfff3" providerId="ADAL" clId="{FCF31042-1EDA-44FB-8356-D1EA335F730C}" dt="2023-06-30T19:25:05.716" v="168" actId="1037"/>
          <ac:spMkLst>
            <pc:docMk/>
            <pc:sldMk cId="0" sldId="382"/>
            <ac:spMk id="86" creationId="{20BCD123-9AE2-4DDE-8164-FA760D2E17DB}"/>
          </ac:spMkLst>
        </pc:spChg>
        <pc:spChg chg="mod">
          <ac:chgData name="Paula Vázquez-Valero" userId="3a0e46d7-2099-40af-a155-aa45b68bfff3" providerId="ADAL" clId="{FCF31042-1EDA-44FB-8356-D1EA335F730C}" dt="2023-06-30T19:25:05.716" v="168" actId="1037"/>
          <ac:spMkLst>
            <pc:docMk/>
            <pc:sldMk cId="0" sldId="382"/>
            <ac:spMk id="87" creationId="{544F3021-C721-4EB0-B3D5-2977930EB2C8}"/>
          </ac:spMkLst>
        </pc:spChg>
        <pc:spChg chg="mod">
          <ac:chgData name="Paula Vázquez-Valero" userId="3a0e46d7-2099-40af-a155-aa45b68bfff3" providerId="ADAL" clId="{FCF31042-1EDA-44FB-8356-D1EA335F730C}" dt="2023-06-30T19:25:05.716" v="168" actId="1037"/>
          <ac:spMkLst>
            <pc:docMk/>
            <pc:sldMk cId="0" sldId="382"/>
            <ac:spMk id="88" creationId="{C96D4386-DE4F-47D2-A72F-DF84320631E6}"/>
          </ac:spMkLst>
        </pc:spChg>
        <pc:spChg chg="mod">
          <ac:chgData name="Paula Vázquez-Valero" userId="3a0e46d7-2099-40af-a155-aa45b68bfff3" providerId="ADAL" clId="{FCF31042-1EDA-44FB-8356-D1EA335F730C}" dt="2023-06-30T19:25:05.716" v="168" actId="1037"/>
          <ac:spMkLst>
            <pc:docMk/>
            <pc:sldMk cId="0" sldId="382"/>
            <ac:spMk id="89" creationId="{0A2F2A62-62B4-4166-A783-40C5698A47E7}"/>
          </ac:spMkLst>
        </pc:spChg>
        <pc:spChg chg="mod">
          <ac:chgData name="Paula Vázquez-Valero" userId="3a0e46d7-2099-40af-a155-aa45b68bfff3" providerId="ADAL" clId="{FCF31042-1EDA-44FB-8356-D1EA335F730C}" dt="2023-06-30T19:25:05.716" v="168" actId="1037"/>
          <ac:spMkLst>
            <pc:docMk/>
            <pc:sldMk cId="0" sldId="382"/>
            <ac:spMk id="90" creationId="{67B2FE6F-8ABB-4DA7-A839-8F2CDBF686FA}"/>
          </ac:spMkLst>
        </pc:spChg>
        <pc:spChg chg="mod">
          <ac:chgData name="Paula Vázquez-Valero" userId="3a0e46d7-2099-40af-a155-aa45b68bfff3" providerId="ADAL" clId="{FCF31042-1EDA-44FB-8356-D1EA335F730C}" dt="2023-06-30T19:25:05.716" v="168" actId="1037"/>
          <ac:spMkLst>
            <pc:docMk/>
            <pc:sldMk cId="0" sldId="382"/>
            <ac:spMk id="92" creationId="{DF5ECCA7-3D6C-4C54-AACD-2257588C9676}"/>
          </ac:spMkLst>
        </pc:spChg>
        <pc:picChg chg="add mod">
          <ac:chgData name="Paula Vázquez-Valero" userId="3a0e46d7-2099-40af-a155-aa45b68bfff3" providerId="ADAL" clId="{FCF31042-1EDA-44FB-8356-D1EA335F730C}" dt="2023-06-30T19:24:32.464" v="112" actId="1076"/>
          <ac:picMkLst>
            <pc:docMk/>
            <pc:sldMk cId="0" sldId="382"/>
            <ac:picMk id="3" creationId="{9ED1F23D-F69D-DF61-4060-8E45D4E39BF8}"/>
          </ac:picMkLst>
        </pc:picChg>
        <pc:picChg chg="mod">
          <ac:chgData name="Paula Vázquez-Valero" userId="3a0e46d7-2099-40af-a155-aa45b68bfff3" providerId="ADAL" clId="{FCF31042-1EDA-44FB-8356-D1EA335F730C}" dt="2023-06-30T19:25:05.716" v="168" actId="1037"/>
          <ac:picMkLst>
            <pc:docMk/>
            <pc:sldMk cId="0" sldId="382"/>
            <ac:picMk id="6" creationId="{132E8998-4799-4417-9D9E-35449807936B}"/>
          </ac:picMkLst>
        </pc:picChg>
      </pc:sldChg>
      <pc:sldChg chg="addSp delSp modSp add mod delAnim modAnim modNotesTx">
        <pc:chgData name="Paula Vázquez-Valero" userId="3a0e46d7-2099-40af-a155-aa45b68bfff3" providerId="ADAL" clId="{FCF31042-1EDA-44FB-8356-D1EA335F730C}" dt="2023-06-30T19:40:46.139" v="765"/>
        <pc:sldMkLst>
          <pc:docMk/>
          <pc:sldMk cId="3420970712" sldId="390"/>
        </pc:sldMkLst>
        <pc:spChg chg="mod">
          <ac:chgData name="Paula Vázquez-Valero" userId="3a0e46d7-2099-40af-a155-aa45b68bfff3" providerId="ADAL" clId="{FCF31042-1EDA-44FB-8356-D1EA335F730C}" dt="2023-06-30T19:37:28.236" v="637" actId="404"/>
          <ac:spMkLst>
            <pc:docMk/>
            <pc:sldMk cId="3420970712" sldId="390"/>
            <ac:spMk id="2" creationId="{3F9B81CA-49CF-4113-B92C-AF8FEDD23E30}"/>
          </ac:spMkLst>
        </pc:spChg>
        <pc:spChg chg="add mod">
          <ac:chgData name="Paula Vázquez-Valero" userId="3a0e46d7-2099-40af-a155-aa45b68bfff3" providerId="ADAL" clId="{FCF31042-1EDA-44FB-8356-D1EA335F730C}" dt="2023-06-30T19:38:53.087" v="682" actId="1076"/>
          <ac:spMkLst>
            <pc:docMk/>
            <pc:sldMk cId="3420970712" sldId="390"/>
            <ac:spMk id="3" creationId="{0409776D-0DAC-99DF-0B43-CFC258A8B61C}"/>
          </ac:spMkLst>
        </pc:spChg>
        <pc:spChg chg="add mod">
          <ac:chgData name="Paula Vázquez-Valero" userId="3a0e46d7-2099-40af-a155-aa45b68bfff3" providerId="ADAL" clId="{FCF31042-1EDA-44FB-8356-D1EA335F730C}" dt="2023-06-30T19:38:53.087" v="682" actId="1076"/>
          <ac:spMkLst>
            <pc:docMk/>
            <pc:sldMk cId="3420970712" sldId="390"/>
            <ac:spMk id="4" creationId="{861A2604-66A2-07CB-9E34-DE0D5177E92C}"/>
          </ac:spMkLst>
        </pc:spChg>
        <pc:spChg chg="add mod">
          <ac:chgData name="Paula Vázquez-Valero" userId="3a0e46d7-2099-40af-a155-aa45b68bfff3" providerId="ADAL" clId="{FCF31042-1EDA-44FB-8356-D1EA335F730C}" dt="2023-06-30T19:38:53.087" v="682" actId="1076"/>
          <ac:spMkLst>
            <pc:docMk/>
            <pc:sldMk cId="3420970712" sldId="390"/>
            <ac:spMk id="5" creationId="{E74D913D-6DB7-21D6-8014-A4D35104F8DB}"/>
          </ac:spMkLst>
        </pc:spChg>
        <pc:spChg chg="add mod">
          <ac:chgData name="Paula Vázquez-Valero" userId="3a0e46d7-2099-40af-a155-aa45b68bfff3" providerId="ADAL" clId="{FCF31042-1EDA-44FB-8356-D1EA335F730C}" dt="2023-06-30T19:39:29.888" v="706" actId="1076"/>
          <ac:spMkLst>
            <pc:docMk/>
            <pc:sldMk cId="3420970712" sldId="390"/>
            <ac:spMk id="6" creationId="{D35663A6-A0AE-B986-7CBF-7E8A0AAA8308}"/>
          </ac:spMkLst>
        </pc:spChg>
        <pc:spChg chg="add mod">
          <ac:chgData name="Paula Vázquez-Valero" userId="3a0e46d7-2099-40af-a155-aa45b68bfff3" providerId="ADAL" clId="{FCF31042-1EDA-44FB-8356-D1EA335F730C}" dt="2023-06-30T19:39:34.582" v="707" actId="1076"/>
          <ac:spMkLst>
            <pc:docMk/>
            <pc:sldMk cId="3420970712" sldId="390"/>
            <ac:spMk id="7" creationId="{03137E53-9BFA-3312-1DD9-F4A248A87FFE}"/>
          </ac:spMkLst>
        </pc:spChg>
        <pc:spChg chg="add mod">
          <ac:chgData name="Paula Vázquez-Valero" userId="3a0e46d7-2099-40af-a155-aa45b68bfff3" providerId="ADAL" clId="{FCF31042-1EDA-44FB-8356-D1EA335F730C}" dt="2023-06-30T19:38:53.087" v="682" actId="1076"/>
          <ac:spMkLst>
            <pc:docMk/>
            <pc:sldMk cId="3420970712" sldId="390"/>
            <ac:spMk id="8" creationId="{40846C6B-A668-9C97-F6EC-787D19F32966}"/>
          </ac:spMkLst>
        </pc:spChg>
        <pc:spChg chg="add mod">
          <ac:chgData name="Paula Vázquez-Valero" userId="3a0e46d7-2099-40af-a155-aa45b68bfff3" providerId="ADAL" clId="{FCF31042-1EDA-44FB-8356-D1EA335F730C}" dt="2023-06-30T19:39:25.771" v="704" actId="1076"/>
          <ac:spMkLst>
            <pc:docMk/>
            <pc:sldMk cId="3420970712" sldId="390"/>
            <ac:spMk id="9" creationId="{CDD9075D-7BDF-61A4-389A-3DA6592E5A43}"/>
          </ac:spMkLst>
        </pc:spChg>
        <pc:spChg chg="add mod">
          <ac:chgData name="Paula Vázquez-Valero" userId="3a0e46d7-2099-40af-a155-aa45b68bfff3" providerId="ADAL" clId="{FCF31042-1EDA-44FB-8356-D1EA335F730C}" dt="2023-06-30T19:39:25.771" v="704" actId="1076"/>
          <ac:spMkLst>
            <pc:docMk/>
            <pc:sldMk cId="3420970712" sldId="390"/>
            <ac:spMk id="10" creationId="{722C13DA-F87B-3166-B533-6D499BBD6856}"/>
          </ac:spMkLst>
        </pc:spChg>
        <pc:spChg chg="mod">
          <ac:chgData name="Paula Vázquez-Valero" userId="3a0e46d7-2099-40af-a155-aa45b68bfff3" providerId="ADAL" clId="{FCF31042-1EDA-44FB-8356-D1EA335F730C}" dt="2023-06-30T19:40:06.358" v="722" actId="20577"/>
          <ac:spMkLst>
            <pc:docMk/>
            <pc:sldMk cId="3420970712" sldId="390"/>
            <ac:spMk id="17" creationId="{9F48F418-73AD-CDBB-FD33-2F938E487C9A}"/>
          </ac:spMkLst>
        </pc:spChg>
        <pc:spChg chg="mod">
          <ac:chgData name="Paula Vázquez-Valero" userId="3a0e46d7-2099-40af-a155-aa45b68bfff3" providerId="ADAL" clId="{FCF31042-1EDA-44FB-8356-D1EA335F730C}" dt="2023-06-30T19:39:58.258" v="715" actId="20577"/>
          <ac:spMkLst>
            <pc:docMk/>
            <pc:sldMk cId="3420970712" sldId="390"/>
            <ac:spMk id="18" creationId="{849B2860-FBD3-1AB5-AFBA-0513B6F0F12B}"/>
          </ac:spMkLst>
        </pc:spChg>
        <pc:spChg chg="add mod">
          <ac:chgData name="Paula Vázquez-Valero" userId="3a0e46d7-2099-40af-a155-aa45b68bfff3" providerId="ADAL" clId="{FCF31042-1EDA-44FB-8356-D1EA335F730C}" dt="2023-06-30T19:38:53.087" v="682" actId="1076"/>
          <ac:spMkLst>
            <pc:docMk/>
            <pc:sldMk cId="3420970712" sldId="390"/>
            <ac:spMk id="19" creationId="{4715143A-91C1-B18D-F362-7F82372E4C0F}"/>
          </ac:spMkLst>
        </pc:spChg>
        <pc:spChg chg="add mod">
          <ac:chgData name="Paula Vázquez-Valero" userId="3a0e46d7-2099-40af-a155-aa45b68bfff3" providerId="ADAL" clId="{FCF31042-1EDA-44FB-8356-D1EA335F730C}" dt="2023-06-30T19:39:17.732" v="702" actId="1076"/>
          <ac:spMkLst>
            <pc:docMk/>
            <pc:sldMk cId="3420970712" sldId="390"/>
            <ac:spMk id="20" creationId="{82E9F06C-8C18-406F-B30D-15323BC6C593}"/>
          </ac:spMkLst>
        </pc:spChg>
        <pc:spChg chg="add mod">
          <ac:chgData name="Paula Vázquez-Valero" userId="3a0e46d7-2099-40af-a155-aa45b68bfff3" providerId="ADAL" clId="{FCF31042-1EDA-44FB-8356-D1EA335F730C}" dt="2023-06-30T19:39:21.391" v="703" actId="1076"/>
          <ac:spMkLst>
            <pc:docMk/>
            <pc:sldMk cId="3420970712" sldId="390"/>
            <ac:spMk id="21" creationId="{9C219BBD-A5C2-A83B-5D1E-D27897BBCF25}"/>
          </ac:spMkLst>
        </pc:spChg>
        <pc:spChg chg="add mod">
          <ac:chgData name="Paula Vázquez-Valero" userId="3a0e46d7-2099-40af-a155-aa45b68bfff3" providerId="ADAL" clId="{FCF31042-1EDA-44FB-8356-D1EA335F730C}" dt="2023-06-30T19:39:06.396" v="693" actId="1076"/>
          <ac:spMkLst>
            <pc:docMk/>
            <pc:sldMk cId="3420970712" sldId="390"/>
            <ac:spMk id="22" creationId="{0B3E25E4-6A23-5272-71C8-B1684243E86D}"/>
          </ac:spMkLst>
        </pc:spChg>
        <pc:spChg chg="add mod">
          <ac:chgData name="Paula Vázquez-Valero" userId="3a0e46d7-2099-40af-a155-aa45b68bfff3" providerId="ADAL" clId="{FCF31042-1EDA-44FB-8356-D1EA335F730C}" dt="2023-06-30T19:39:09.244" v="694" actId="1076"/>
          <ac:spMkLst>
            <pc:docMk/>
            <pc:sldMk cId="3420970712" sldId="390"/>
            <ac:spMk id="23" creationId="{0D348197-7D2D-40BC-E043-4305F8BD7673}"/>
          </ac:spMkLst>
        </pc:spChg>
        <pc:spChg chg="add mod">
          <ac:chgData name="Paula Vázquez-Valero" userId="3a0e46d7-2099-40af-a155-aa45b68bfff3" providerId="ADAL" clId="{FCF31042-1EDA-44FB-8356-D1EA335F730C}" dt="2023-06-30T19:38:53.087" v="682" actId="1076"/>
          <ac:spMkLst>
            <pc:docMk/>
            <pc:sldMk cId="3420970712" sldId="390"/>
            <ac:spMk id="24" creationId="{CDA6FBB0-93EC-8FB5-6AA7-EA1C2DCFFB38}"/>
          </ac:spMkLst>
        </pc:spChg>
        <pc:spChg chg="add mod">
          <ac:chgData name="Paula Vázquez-Valero" userId="3a0e46d7-2099-40af-a155-aa45b68bfff3" providerId="ADAL" clId="{FCF31042-1EDA-44FB-8356-D1EA335F730C}" dt="2023-06-30T19:39:02.202" v="692" actId="1035"/>
          <ac:spMkLst>
            <pc:docMk/>
            <pc:sldMk cId="3420970712" sldId="390"/>
            <ac:spMk id="25" creationId="{6F1818C6-D56E-727B-A0A3-D7A95CEA2A1D}"/>
          </ac:spMkLst>
        </pc:spChg>
        <pc:spChg chg="add mod">
          <ac:chgData name="Paula Vázquez-Valero" userId="3a0e46d7-2099-40af-a155-aa45b68bfff3" providerId="ADAL" clId="{FCF31042-1EDA-44FB-8356-D1EA335F730C}" dt="2023-06-30T19:39:02.202" v="692" actId="1035"/>
          <ac:spMkLst>
            <pc:docMk/>
            <pc:sldMk cId="3420970712" sldId="390"/>
            <ac:spMk id="26" creationId="{12575E9F-7BA8-4F91-098F-D74FE6AD0035}"/>
          </ac:spMkLst>
        </pc:spChg>
        <pc:spChg chg="add mod">
          <ac:chgData name="Paula Vázquez-Valero" userId="3a0e46d7-2099-40af-a155-aa45b68bfff3" providerId="ADAL" clId="{FCF31042-1EDA-44FB-8356-D1EA335F730C}" dt="2023-06-30T19:38:53.087" v="682" actId="1076"/>
          <ac:spMkLst>
            <pc:docMk/>
            <pc:sldMk cId="3420970712" sldId="390"/>
            <ac:spMk id="27" creationId="{539FA3EB-8ECB-7DC5-C5B6-1E9157C07888}"/>
          </ac:spMkLst>
        </pc:spChg>
        <pc:spChg chg="add mod">
          <ac:chgData name="Paula Vázquez-Valero" userId="3a0e46d7-2099-40af-a155-aa45b68bfff3" providerId="ADAL" clId="{FCF31042-1EDA-44FB-8356-D1EA335F730C}" dt="2023-06-30T19:38:56.931" v="684" actId="1076"/>
          <ac:spMkLst>
            <pc:docMk/>
            <pc:sldMk cId="3420970712" sldId="390"/>
            <ac:spMk id="28" creationId="{7305848C-C315-BD34-2C6C-85FC2B7B20EF}"/>
          </ac:spMkLst>
        </pc:spChg>
        <pc:spChg chg="add mod">
          <ac:chgData name="Paula Vázquez-Valero" userId="3a0e46d7-2099-40af-a155-aa45b68bfff3" providerId="ADAL" clId="{FCF31042-1EDA-44FB-8356-D1EA335F730C}" dt="2023-06-30T19:38:55.291" v="683" actId="1076"/>
          <ac:spMkLst>
            <pc:docMk/>
            <pc:sldMk cId="3420970712" sldId="390"/>
            <ac:spMk id="29" creationId="{1F349DA1-414A-D4C7-D0EE-AA476D292763}"/>
          </ac:spMkLst>
        </pc:spChg>
        <pc:spChg chg="add mod">
          <ac:chgData name="Paula Vázquez-Valero" userId="3a0e46d7-2099-40af-a155-aa45b68bfff3" providerId="ADAL" clId="{FCF31042-1EDA-44FB-8356-D1EA335F730C}" dt="2023-06-30T19:39:27.155" v="705" actId="1076"/>
          <ac:spMkLst>
            <pc:docMk/>
            <pc:sldMk cId="3420970712" sldId="390"/>
            <ac:spMk id="30" creationId="{356CFA2B-7351-1AE6-F876-8A60C49DBDBE}"/>
          </ac:spMkLst>
        </pc:spChg>
        <pc:spChg chg="add mod">
          <ac:chgData name="Paula Vázquez-Valero" userId="3a0e46d7-2099-40af-a155-aa45b68bfff3" providerId="ADAL" clId="{FCF31042-1EDA-44FB-8356-D1EA335F730C}" dt="2023-06-30T19:39:02.202" v="692" actId="1035"/>
          <ac:spMkLst>
            <pc:docMk/>
            <pc:sldMk cId="3420970712" sldId="390"/>
            <ac:spMk id="31" creationId="{6780F8DD-CDE8-ECE6-2AC0-873ABE01F398}"/>
          </ac:spMkLst>
        </pc:spChg>
        <pc:spChg chg="del">
          <ac:chgData name="Paula Vázquez-Valero" userId="3a0e46d7-2099-40af-a155-aa45b68bfff3" providerId="ADAL" clId="{FCF31042-1EDA-44FB-8356-D1EA335F730C}" dt="2023-06-30T19:38:15.236" v="664" actId="478"/>
          <ac:spMkLst>
            <pc:docMk/>
            <pc:sldMk cId="3420970712" sldId="390"/>
            <ac:spMk id="32" creationId="{DD4F248E-DF44-A221-B446-60DD59E6F40E}"/>
          </ac:spMkLst>
        </pc:spChg>
        <pc:spChg chg="del">
          <ac:chgData name="Paula Vázquez-Valero" userId="3a0e46d7-2099-40af-a155-aa45b68bfff3" providerId="ADAL" clId="{FCF31042-1EDA-44FB-8356-D1EA335F730C}" dt="2023-06-30T19:38:15.236" v="664" actId="478"/>
          <ac:spMkLst>
            <pc:docMk/>
            <pc:sldMk cId="3420970712" sldId="390"/>
            <ac:spMk id="33" creationId="{AC91F74A-51C7-5FAF-90DB-F7894B87E675}"/>
          </ac:spMkLst>
        </pc:spChg>
        <pc:spChg chg="del">
          <ac:chgData name="Paula Vázquez-Valero" userId="3a0e46d7-2099-40af-a155-aa45b68bfff3" providerId="ADAL" clId="{FCF31042-1EDA-44FB-8356-D1EA335F730C}" dt="2023-06-30T19:38:15.236" v="664" actId="478"/>
          <ac:spMkLst>
            <pc:docMk/>
            <pc:sldMk cId="3420970712" sldId="390"/>
            <ac:spMk id="34" creationId="{F2C8F22B-96EC-B0A8-A964-ACBC53DC0A8B}"/>
          </ac:spMkLst>
        </pc:spChg>
        <pc:spChg chg="del">
          <ac:chgData name="Paula Vázquez-Valero" userId="3a0e46d7-2099-40af-a155-aa45b68bfff3" providerId="ADAL" clId="{FCF31042-1EDA-44FB-8356-D1EA335F730C}" dt="2023-06-30T19:37:40.788" v="640" actId="478"/>
          <ac:spMkLst>
            <pc:docMk/>
            <pc:sldMk cId="3420970712" sldId="390"/>
            <ac:spMk id="35" creationId="{7AF59A33-7747-C401-ACFB-6CDD9245437C}"/>
          </ac:spMkLst>
        </pc:spChg>
        <pc:spChg chg="del">
          <ac:chgData name="Paula Vázquez-Valero" userId="3a0e46d7-2099-40af-a155-aa45b68bfff3" providerId="ADAL" clId="{FCF31042-1EDA-44FB-8356-D1EA335F730C}" dt="2023-06-30T19:37:37.758" v="639" actId="478"/>
          <ac:spMkLst>
            <pc:docMk/>
            <pc:sldMk cId="3420970712" sldId="390"/>
            <ac:spMk id="36" creationId="{29413011-489D-2CE2-9C03-A2BC14E4C396}"/>
          </ac:spMkLst>
        </pc:spChg>
        <pc:spChg chg="del">
          <ac:chgData name="Paula Vázquez-Valero" userId="3a0e46d7-2099-40af-a155-aa45b68bfff3" providerId="ADAL" clId="{FCF31042-1EDA-44FB-8356-D1EA335F730C}" dt="2023-06-30T19:37:37.758" v="639" actId="478"/>
          <ac:spMkLst>
            <pc:docMk/>
            <pc:sldMk cId="3420970712" sldId="390"/>
            <ac:spMk id="37" creationId="{6D18EC8F-922B-B9F6-1399-FF96385F6EF1}"/>
          </ac:spMkLst>
        </pc:spChg>
        <pc:spChg chg="del">
          <ac:chgData name="Paula Vázquez-Valero" userId="3a0e46d7-2099-40af-a155-aa45b68bfff3" providerId="ADAL" clId="{FCF31042-1EDA-44FB-8356-D1EA335F730C}" dt="2023-06-30T19:37:37.758" v="639" actId="478"/>
          <ac:spMkLst>
            <pc:docMk/>
            <pc:sldMk cId="3420970712" sldId="390"/>
            <ac:spMk id="38" creationId="{7FC247BC-D78C-16DC-B365-70D32830D007}"/>
          </ac:spMkLst>
        </pc:spChg>
        <pc:spChg chg="del">
          <ac:chgData name="Paula Vázquez-Valero" userId="3a0e46d7-2099-40af-a155-aa45b68bfff3" providerId="ADAL" clId="{FCF31042-1EDA-44FB-8356-D1EA335F730C}" dt="2023-06-30T19:37:37.758" v="639" actId="478"/>
          <ac:spMkLst>
            <pc:docMk/>
            <pc:sldMk cId="3420970712" sldId="390"/>
            <ac:spMk id="39" creationId="{75BC2C2B-24B5-AB5B-0A2F-B06D1C2ED682}"/>
          </ac:spMkLst>
        </pc:spChg>
        <pc:spChg chg="del">
          <ac:chgData name="Paula Vázquez-Valero" userId="3a0e46d7-2099-40af-a155-aa45b68bfff3" providerId="ADAL" clId="{FCF31042-1EDA-44FB-8356-D1EA335F730C}" dt="2023-06-30T19:37:37.758" v="639" actId="478"/>
          <ac:spMkLst>
            <pc:docMk/>
            <pc:sldMk cId="3420970712" sldId="390"/>
            <ac:spMk id="40" creationId="{ECFEF456-918F-37F7-42B6-9403E4D84996}"/>
          </ac:spMkLst>
        </pc:spChg>
        <pc:spChg chg="del">
          <ac:chgData name="Paula Vázquez-Valero" userId="3a0e46d7-2099-40af-a155-aa45b68bfff3" providerId="ADAL" clId="{FCF31042-1EDA-44FB-8356-D1EA335F730C}" dt="2023-06-30T19:37:40.788" v="640" actId="478"/>
          <ac:spMkLst>
            <pc:docMk/>
            <pc:sldMk cId="3420970712" sldId="390"/>
            <ac:spMk id="41" creationId="{0D186A73-06DE-042D-83BF-67A2AA8747E8}"/>
          </ac:spMkLst>
        </pc:spChg>
        <pc:spChg chg="del">
          <ac:chgData name="Paula Vázquez-Valero" userId="3a0e46d7-2099-40af-a155-aa45b68bfff3" providerId="ADAL" clId="{FCF31042-1EDA-44FB-8356-D1EA335F730C}" dt="2023-06-30T19:37:37.758" v="639" actId="478"/>
          <ac:spMkLst>
            <pc:docMk/>
            <pc:sldMk cId="3420970712" sldId="390"/>
            <ac:spMk id="42" creationId="{725F6681-F93C-3FDF-4147-244754A3EFA6}"/>
          </ac:spMkLst>
        </pc:spChg>
        <pc:spChg chg="del">
          <ac:chgData name="Paula Vázquez-Valero" userId="3a0e46d7-2099-40af-a155-aa45b68bfff3" providerId="ADAL" clId="{FCF31042-1EDA-44FB-8356-D1EA335F730C}" dt="2023-06-30T19:37:37.758" v="639" actId="478"/>
          <ac:spMkLst>
            <pc:docMk/>
            <pc:sldMk cId="3420970712" sldId="390"/>
            <ac:spMk id="43" creationId="{60992FD4-89CF-DEB3-B7B1-76C19480A970}"/>
          </ac:spMkLst>
        </pc:spChg>
        <pc:spChg chg="del">
          <ac:chgData name="Paula Vázquez-Valero" userId="3a0e46d7-2099-40af-a155-aa45b68bfff3" providerId="ADAL" clId="{FCF31042-1EDA-44FB-8356-D1EA335F730C}" dt="2023-06-30T19:37:37.758" v="639" actId="478"/>
          <ac:spMkLst>
            <pc:docMk/>
            <pc:sldMk cId="3420970712" sldId="390"/>
            <ac:spMk id="44" creationId="{4D515973-5E46-3709-7D90-F10FC47AA1DB}"/>
          </ac:spMkLst>
        </pc:spChg>
        <pc:spChg chg="del">
          <ac:chgData name="Paula Vázquez-Valero" userId="3a0e46d7-2099-40af-a155-aa45b68bfff3" providerId="ADAL" clId="{FCF31042-1EDA-44FB-8356-D1EA335F730C}" dt="2023-06-30T19:37:37.758" v="639" actId="478"/>
          <ac:spMkLst>
            <pc:docMk/>
            <pc:sldMk cId="3420970712" sldId="390"/>
            <ac:spMk id="45" creationId="{2F1A78BB-CAF2-3844-C822-29952B13341B}"/>
          </ac:spMkLst>
        </pc:spChg>
        <pc:spChg chg="mod">
          <ac:chgData name="Paula Vázquez-Valero" userId="3a0e46d7-2099-40af-a155-aa45b68bfff3" providerId="ADAL" clId="{FCF31042-1EDA-44FB-8356-D1EA335F730C}" dt="2023-06-30T19:37:50.803" v="656" actId="1037"/>
          <ac:spMkLst>
            <pc:docMk/>
            <pc:sldMk cId="3420970712" sldId="390"/>
            <ac:spMk id="50" creationId="{7F5B45A5-73B9-46FE-AC33-C214F3F41212}"/>
          </ac:spMkLst>
        </pc:spChg>
        <pc:spChg chg="mod">
          <ac:chgData name="Paula Vázquez-Valero" userId="3a0e46d7-2099-40af-a155-aa45b68bfff3" providerId="ADAL" clId="{FCF31042-1EDA-44FB-8356-D1EA335F730C}" dt="2023-06-30T19:37:50.803" v="656" actId="1037"/>
          <ac:spMkLst>
            <pc:docMk/>
            <pc:sldMk cId="3420970712" sldId="390"/>
            <ac:spMk id="51" creationId="{7924FB65-556C-4609-B8E7-AB6620196134}"/>
          </ac:spMkLst>
        </pc:spChg>
        <pc:spChg chg="mod">
          <ac:chgData name="Paula Vázquez-Valero" userId="3a0e46d7-2099-40af-a155-aa45b68bfff3" providerId="ADAL" clId="{FCF31042-1EDA-44FB-8356-D1EA335F730C}" dt="2023-06-30T19:38:37.426" v="678" actId="1036"/>
          <ac:spMkLst>
            <pc:docMk/>
            <pc:sldMk cId="3420970712" sldId="390"/>
            <ac:spMk id="52" creationId="{D686FF35-8067-4595-BAF2-6F64F61A8A1B}"/>
          </ac:spMkLst>
        </pc:spChg>
        <pc:spChg chg="del">
          <ac:chgData name="Paula Vázquez-Valero" userId="3a0e46d7-2099-40af-a155-aa45b68bfff3" providerId="ADAL" clId="{FCF31042-1EDA-44FB-8356-D1EA335F730C}" dt="2023-06-30T19:37:37.758" v="639" actId="478"/>
          <ac:spMkLst>
            <pc:docMk/>
            <pc:sldMk cId="3420970712" sldId="390"/>
            <ac:spMk id="53" creationId="{1D5F2BD8-694A-7750-A521-8F94AB15272D}"/>
          </ac:spMkLst>
        </pc:spChg>
        <pc:spChg chg="del">
          <ac:chgData name="Paula Vázquez-Valero" userId="3a0e46d7-2099-40af-a155-aa45b68bfff3" providerId="ADAL" clId="{FCF31042-1EDA-44FB-8356-D1EA335F730C}" dt="2023-06-30T19:37:37.758" v="639" actId="478"/>
          <ac:spMkLst>
            <pc:docMk/>
            <pc:sldMk cId="3420970712" sldId="390"/>
            <ac:spMk id="54" creationId="{288C19F4-C7FA-6B98-9C2B-8260DECF0CAE}"/>
          </ac:spMkLst>
        </pc:spChg>
        <pc:spChg chg="del">
          <ac:chgData name="Paula Vázquez-Valero" userId="3a0e46d7-2099-40af-a155-aa45b68bfff3" providerId="ADAL" clId="{FCF31042-1EDA-44FB-8356-D1EA335F730C}" dt="2023-06-30T19:37:37.758" v="639" actId="478"/>
          <ac:spMkLst>
            <pc:docMk/>
            <pc:sldMk cId="3420970712" sldId="390"/>
            <ac:spMk id="55" creationId="{1E9EA2A2-AEC5-7E75-26E3-1C993F161AB0}"/>
          </ac:spMkLst>
        </pc:spChg>
        <pc:spChg chg="del">
          <ac:chgData name="Paula Vázquez-Valero" userId="3a0e46d7-2099-40af-a155-aa45b68bfff3" providerId="ADAL" clId="{FCF31042-1EDA-44FB-8356-D1EA335F730C}" dt="2023-06-30T19:37:37.758" v="639" actId="478"/>
          <ac:spMkLst>
            <pc:docMk/>
            <pc:sldMk cId="3420970712" sldId="390"/>
            <ac:spMk id="56" creationId="{EC44B1C9-A456-4CD9-4FDA-0744EA0F7EC6}"/>
          </ac:spMkLst>
        </pc:spChg>
        <pc:spChg chg="del">
          <ac:chgData name="Paula Vázquez-Valero" userId="3a0e46d7-2099-40af-a155-aa45b68bfff3" providerId="ADAL" clId="{FCF31042-1EDA-44FB-8356-D1EA335F730C}" dt="2023-06-30T19:37:37.758" v="639" actId="478"/>
          <ac:spMkLst>
            <pc:docMk/>
            <pc:sldMk cId="3420970712" sldId="390"/>
            <ac:spMk id="57" creationId="{FD3C52EF-F23D-9BB4-DC43-D1C2D4F733BA}"/>
          </ac:spMkLst>
        </pc:spChg>
        <pc:spChg chg="del">
          <ac:chgData name="Paula Vázquez-Valero" userId="3a0e46d7-2099-40af-a155-aa45b68bfff3" providerId="ADAL" clId="{FCF31042-1EDA-44FB-8356-D1EA335F730C}" dt="2023-06-30T19:37:37.758" v="639" actId="478"/>
          <ac:spMkLst>
            <pc:docMk/>
            <pc:sldMk cId="3420970712" sldId="390"/>
            <ac:spMk id="58" creationId="{5C82C928-918C-C99D-EB2A-754A13060CFD}"/>
          </ac:spMkLst>
        </pc:spChg>
        <pc:spChg chg="del">
          <ac:chgData name="Paula Vázquez-Valero" userId="3a0e46d7-2099-40af-a155-aa45b68bfff3" providerId="ADAL" clId="{FCF31042-1EDA-44FB-8356-D1EA335F730C}" dt="2023-06-30T19:37:37.758" v="639" actId="478"/>
          <ac:spMkLst>
            <pc:docMk/>
            <pc:sldMk cId="3420970712" sldId="390"/>
            <ac:spMk id="59" creationId="{353682BA-DE33-E237-0205-8A282EAA4B85}"/>
          </ac:spMkLst>
        </pc:spChg>
        <pc:spChg chg="add del">
          <ac:chgData name="Paula Vázquez-Valero" userId="3a0e46d7-2099-40af-a155-aa45b68bfff3" providerId="ADAL" clId="{FCF31042-1EDA-44FB-8356-D1EA335F730C}" dt="2023-06-30T19:40:18.174" v="726" actId="22"/>
          <ac:spMkLst>
            <pc:docMk/>
            <pc:sldMk cId="3420970712" sldId="390"/>
            <ac:spMk id="61" creationId="{00F2DF44-E29C-BC1A-BED9-37C06464FE65}"/>
          </ac:spMkLst>
        </pc:spChg>
        <pc:graphicFrameChg chg="mod modGraphic">
          <ac:chgData name="Paula Vázquez-Valero" userId="3a0e46d7-2099-40af-a155-aa45b68bfff3" providerId="ADAL" clId="{FCF31042-1EDA-44FB-8356-D1EA335F730C}" dt="2023-06-30T19:38:09.197" v="663" actId="403"/>
          <ac:graphicFrameMkLst>
            <pc:docMk/>
            <pc:sldMk cId="3420970712" sldId="390"/>
            <ac:graphicFrameMk id="46" creationId="{70062149-3061-4CB2-8160-B0D7A90806FF}"/>
          </ac:graphicFrameMkLst>
        </pc:graphicFrameChg>
        <pc:picChg chg="mod">
          <ac:chgData name="Paula Vázquez-Valero" userId="3a0e46d7-2099-40af-a155-aa45b68bfff3" providerId="ADAL" clId="{FCF31042-1EDA-44FB-8356-D1EA335F730C}" dt="2023-06-30T19:37:32.145" v="638" actId="1076"/>
          <ac:picMkLst>
            <pc:docMk/>
            <pc:sldMk cId="3420970712" sldId="390"/>
            <ac:picMk id="16" creationId="{1D75C48E-4EE4-0AA4-6FCF-EFB9C2C4C2DF}"/>
          </ac:picMkLst>
        </pc:picChg>
      </pc:sldChg>
      <pc:sldChg chg="addSp modSp mod">
        <pc:chgData name="Paula Vázquez-Valero" userId="3a0e46d7-2099-40af-a155-aa45b68bfff3" providerId="ADAL" clId="{FCF31042-1EDA-44FB-8356-D1EA335F730C}" dt="2023-07-01T20:13:11.508" v="933" actId="1035"/>
        <pc:sldMkLst>
          <pc:docMk/>
          <pc:sldMk cId="481295933" sldId="391"/>
        </pc:sldMkLst>
        <pc:spChg chg="add mod">
          <ac:chgData name="Paula Vázquez-Valero" userId="3a0e46d7-2099-40af-a155-aa45b68bfff3" providerId="ADAL" clId="{FCF31042-1EDA-44FB-8356-D1EA335F730C}" dt="2023-06-30T19:25:37.357" v="175" actId="14100"/>
          <ac:spMkLst>
            <pc:docMk/>
            <pc:sldMk cId="481295933" sldId="391"/>
            <ac:spMk id="4" creationId="{75B7C1B0-B59D-B8BE-1E4A-6DE6DDA182D2}"/>
          </ac:spMkLst>
        </pc:spChg>
        <pc:spChg chg="add mod">
          <ac:chgData name="Paula Vázquez-Valero" userId="3a0e46d7-2099-40af-a155-aa45b68bfff3" providerId="ADAL" clId="{FCF31042-1EDA-44FB-8356-D1EA335F730C}" dt="2023-07-01T20:13:03.214" v="923" actId="1036"/>
          <ac:spMkLst>
            <pc:docMk/>
            <pc:sldMk cId="481295933" sldId="391"/>
            <ac:spMk id="5" creationId="{0F04EF37-C864-F786-E559-F2827EA9DD95}"/>
          </ac:spMkLst>
        </pc:spChg>
        <pc:spChg chg="mod">
          <ac:chgData name="Paula Vázquez-Valero" userId="3a0e46d7-2099-40af-a155-aa45b68bfff3" providerId="ADAL" clId="{FCF31042-1EDA-44FB-8356-D1EA335F730C}" dt="2023-07-01T20:13:11.508" v="933" actId="1035"/>
          <ac:spMkLst>
            <pc:docMk/>
            <pc:sldMk cId="481295933" sldId="391"/>
            <ac:spMk id="11" creationId="{DC17C50C-1078-4CD2-8A36-33CF09D4EBCD}"/>
          </ac:spMkLst>
        </pc:spChg>
        <pc:spChg chg="mod">
          <ac:chgData name="Paula Vázquez-Valero" userId="3a0e46d7-2099-40af-a155-aa45b68bfff3" providerId="ADAL" clId="{FCF31042-1EDA-44FB-8356-D1EA335F730C}" dt="2023-06-30T19:25:26.704" v="171" actId="21"/>
          <ac:spMkLst>
            <pc:docMk/>
            <pc:sldMk cId="481295933" sldId="391"/>
            <ac:spMk id="27" creationId="{F7AD4758-32EB-4BBD-9B46-9C667E084541}"/>
          </ac:spMkLst>
        </pc:spChg>
        <pc:spChg chg="mod">
          <ac:chgData name="Paula Vázquez-Valero" userId="3a0e46d7-2099-40af-a155-aa45b68bfff3" providerId="ADAL" clId="{FCF31042-1EDA-44FB-8356-D1EA335F730C}" dt="2023-07-01T20:13:11.508" v="933" actId="1035"/>
          <ac:spMkLst>
            <pc:docMk/>
            <pc:sldMk cId="481295933" sldId="391"/>
            <ac:spMk id="75" creationId="{981648CB-41DF-4D61-92BE-C716CC0F4338}"/>
          </ac:spMkLst>
        </pc:spChg>
        <pc:spChg chg="mod">
          <ac:chgData name="Paula Vázquez-Valero" userId="3a0e46d7-2099-40af-a155-aa45b68bfff3" providerId="ADAL" clId="{FCF31042-1EDA-44FB-8356-D1EA335F730C}" dt="2023-07-01T20:13:11.508" v="933" actId="1035"/>
          <ac:spMkLst>
            <pc:docMk/>
            <pc:sldMk cId="481295933" sldId="391"/>
            <ac:spMk id="76" creationId="{EC65AD7F-485B-485B-B56B-0AB5D2AA4D4A}"/>
          </ac:spMkLst>
        </pc:spChg>
        <pc:spChg chg="mod">
          <ac:chgData name="Paula Vázquez-Valero" userId="3a0e46d7-2099-40af-a155-aa45b68bfff3" providerId="ADAL" clId="{FCF31042-1EDA-44FB-8356-D1EA335F730C}" dt="2023-07-01T20:13:11.508" v="933" actId="1035"/>
          <ac:spMkLst>
            <pc:docMk/>
            <pc:sldMk cId="481295933" sldId="391"/>
            <ac:spMk id="78" creationId="{1A6E6406-3367-4357-B847-98B962D6FD5D}"/>
          </ac:spMkLst>
        </pc:spChg>
        <pc:spChg chg="mod">
          <ac:chgData name="Paula Vázquez-Valero" userId="3a0e46d7-2099-40af-a155-aa45b68bfff3" providerId="ADAL" clId="{FCF31042-1EDA-44FB-8356-D1EA335F730C}" dt="2023-07-01T20:13:11.508" v="933" actId="1035"/>
          <ac:spMkLst>
            <pc:docMk/>
            <pc:sldMk cId="481295933" sldId="391"/>
            <ac:spMk id="79" creationId="{59F770BB-9061-40B6-8C3D-22FB3CC45176}"/>
          </ac:spMkLst>
        </pc:spChg>
        <pc:spChg chg="mod">
          <ac:chgData name="Paula Vázquez-Valero" userId="3a0e46d7-2099-40af-a155-aa45b68bfff3" providerId="ADAL" clId="{FCF31042-1EDA-44FB-8356-D1EA335F730C}" dt="2023-07-01T20:13:11.508" v="933" actId="1035"/>
          <ac:spMkLst>
            <pc:docMk/>
            <pc:sldMk cId="481295933" sldId="391"/>
            <ac:spMk id="80" creationId="{86D02E57-B6AD-4F3D-8EB6-1D7A8F40AA59}"/>
          </ac:spMkLst>
        </pc:spChg>
        <pc:spChg chg="mod">
          <ac:chgData name="Paula Vázquez-Valero" userId="3a0e46d7-2099-40af-a155-aa45b68bfff3" providerId="ADAL" clId="{FCF31042-1EDA-44FB-8356-D1EA335F730C}" dt="2023-07-01T20:13:11.508" v="933" actId="1035"/>
          <ac:spMkLst>
            <pc:docMk/>
            <pc:sldMk cId="481295933" sldId="391"/>
            <ac:spMk id="81" creationId="{C26A2ABC-9652-46AA-8FE2-5B47B93E2326}"/>
          </ac:spMkLst>
        </pc:spChg>
        <pc:spChg chg="mod">
          <ac:chgData name="Paula Vázquez-Valero" userId="3a0e46d7-2099-40af-a155-aa45b68bfff3" providerId="ADAL" clId="{FCF31042-1EDA-44FB-8356-D1EA335F730C}" dt="2023-07-01T20:13:11.508" v="933" actId="1035"/>
          <ac:spMkLst>
            <pc:docMk/>
            <pc:sldMk cId="481295933" sldId="391"/>
            <ac:spMk id="87" creationId="{E97FA18C-80A5-49C0-86CB-0CA2CFE5C34C}"/>
          </ac:spMkLst>
        </pc:spChg>
        <pc:spChg chg="mod">
          <ac:chgData name="Paula Vázquez-Valero" userId="3a0e46d7-2099-40af-a155-aa45b68bfff3" providerId="ADAL" clId="{FCF31042-1EDA-44FB-8356-D1EA335F730C}" dt="2023-07-01T20:13:11.508" v="933" actId="1035"/>
          <ac:spMkLst>
            <pc:docMk/>
            <pc:sldMk cId="481295933" sldId="391"/>
            <ac:spMk id="88" creationId="{C4411DC5-18FC-4F8C-8E3F-61FF71E5B639}"/>
          </ac:spMkLst>
        </pc:spChg>
        <pc:spChg chg="mod">
          <ac:chgData name="Paula Vázquez-Valero" userId="3a0e46d7-2099-40af-a155-aa45b68bfff3" providerId="ADAL" clId="{FCF31042-1EDA-44FB-8356-D1EA335F730C}" dt="2023-07-01T20:13:11.508" v="933" actId="1035"/>
          <ac:spMkLst>
            <pc:docMk/>
            <pc:sldMk cId="481295933" sldId="391"/>
            <ac:spMk id="90" creationId="{20D5F2D1-8D4F-4A01-BFFB-DC190040AAED}"/>
          </ac:spMkLst>
        </pc:spChg>
        <pc:spChg chg="mod">
          <ac:chgData name="Paula Vázquez-Valero" userId="3a0e46d7-2099-40af-a155-aa45b68bfff3" providerId="ADAL" clId="{FCF31042-1EDA-44FB-8356-D1EA335F730C}" dt="2023-07-01T20:13:11.508" v="933" actId="1035"/>
          <ac:spMkLst>
            <pc:docMk/>
            <pc:sldMk cId="481295933" sldId="391"/>
            <ac:spMk id="91" creationId="{06C54582-8183-4C12-AB46-D263C76899C9}"/>
          </ac:spMkLst>
        </pc:spChg>
        <pc:spChg chg="mod">
          <ac:chgData name="Paula Vázquez-Valero" userId="3a0e46d7-2099-40af-a155-aa45b68bfff3" providerId="ADAL" clId="{FCF31042-1EDA-44FB-8356-D1EA335F730C}" dt="2023-07-01T20:13:11.508" v="933" actId="1035"/>
          <ac:spMkLst>
            <pc:docMk/>
            <pc:sldMk cId="481295933" sldId="391"/>
            <ac:spMk id="93" creationId="{B16F0C75-4255-4BB1-BB2A-63F79160838C}"/>
          </ac:spMkLst>
        </pc:spChg>
        <pc:spChg chg="mod">
          <ac:chgData name="Paula Vázquez-Valero" userId="3a0e46d7-2099-40af-a155-aa45b68bfff3" providerId="ADAL" clId="{FCF31042-1EDA-44FB-8356-D1EA335F730C}" dt="2023-07-01T20:13:11.508" v="933" actId="1035"/>
          <ac:spMkLst>
            <pc:docMk/>
            <pc:sldMk cId="481295933" sldId="391"/>
            <ac:spMk id="94" creationId="{2D0B7338-AED8-4CCD-A974-7B35B00CEF5D}"/>
          </ac:spMkLst>
        </pc:spChg>
        <pc:spChg chg="mod">
          <ac:chgData name="Paula Vázquez-Valero" userId="3a0e46d7-2099-40af-a155-aa45b68bfff3" providerId="ADAL" clId="{FCF31042-1EDA-44FB-8356-D1EA335F730C}" dt="2023-07-01T20:13:11.508" v="933" actId="1035"/>
          <ac:spMkLst>
            <pc:docMk/>
            <pc:sldMk cId="481295933" sldId="391"/>
            <ac:spMk id="95" creationId="{3B683CA2-DB57-48F9-B24D-E2A108C4C475}"/>
          </ac:spMkLst>
        </pc:spChg>
        <pc:spChg chg="mod">
          <ac:chgData name="Paula Vázquez-Valero" userId="3a0e46d7-2099-40af-a155-aa45b68bfff3" providerId="ADAL" clId="{FCF31042-1EDA-44FB-8356-D1EA335F730C}" dt="2023-07-01T20:13:11.508" v="933" actId="1035"/>
          <ac:spMkLst>
            <pc:docMk/>
            <pc:sldMk cId="481295933" sldId="391"/>
            <ac:spMk id="96" creationId="{8EFB1525-106D-482C-8CA3-C22740AC829C}"/>
          </ac:spMkLst>
        </pc:spChg>
        <pc:spChg chg="mod">
          <ac:chgData name="Paula Vázquez-Valero" userId="3a0e46d7-2099-40af-a155-aa45b68bfff3" providerId="ADAL" clId="{FCF31042-1EDA-44FB-8356-D1EA335F730C}" dt="2023-07-01T20:13:11.508" v="933" actId="1035"/>
          <ac:spMkLst>
            <pc:docMk/>
            <pc:sldMk cId="481295933" sldId="391"/>
            <ac:spMk id="97" creationId="{88D55B7A-7B73-47A9-91F2-8247DB266C85}"/>
          </ac:spMkLst>
        </pc:spChg>
        <pc:spChg chg="mod">
          <ac:chgData name="Paula Vázquez-Valero" userId="3a0e46d7-2099-40af-a155-aa45b68bfff3" providerId="ADAL" clId="{FCF31042-1EDA-44FB-8356-D1EA335F730C}" dt="2023-07-01T20:13:11.508" v="933" actId="1035"/>
          <ac:spMkLst>
            <pc:docMk/>
            <pc:sldMk cId="481295933" sldId="391"/>
            <ac:spMk id="98" creationId="{729493CB-6DFE-4739-AD4E-40861152C5C8}"/>
          </ac:spMkLst>
        </pc:spChg>
        <pc:spChg chg="mod">
          <ac:chgData name="Paula Vázquez-Valero" userId="3a0e46d7-2099-40af-a155-aa45b68bfff3" providerId="ADAL" clId="{FCF31042-1EDA-44FB-8356-D1EA335F730C}" dt="2023-07-01T20:13:11.508" v="933" actId="1035"/>
          <ac:spMkLst>
            <pc:docMk/>
            <pc:sldMk cId="481295933" sldId="391"/>
            <ac:spMk id="99" creationId="{3C2C5D89-26F5-4E2B-AD1B-ADF938EA356D}"/>
          </ac:spMkLst>
        </pc:spChg>
        <pc:spChg chg="mod">
          <ac:chgData name="Paula Vázquez-Valero" userId="3a0e46d7-2099-40af-a155-aa45b68bfff3" providerId="ADAL" clId="{FCF31042-1EDA-44FB-8356-D1EA335F730C}" dt="2023-07-01T20:13:11.508" v="933" actId="1035"/>
          <ac:spMkLst>
            <pc:docMk/>
            <pc:sldMk cId="481295933" sldId="391"/>
            <ac:spMk id="100" creationId="{98456816-FF5D-4B5F-B816-D2006C49276D}"/>
          </ac:spMkLst>
        </pc:spChg>
        <pc:spChg chg="mod">
          <ac:chgData name="Paula Vázquez-Valero" userId="3a0e46d7-2099-40af-a155-aa45b68bfff3" providerId="ADAL" clId="{FCF31042-1EDA-44FB-8356-D1EA335F730C}" dt="2023-07-01T20:13:11.508" v="933" actId="1035"/>
          <ac:spMkLst>
            <pc:docMk/>
            <pc:sldMk cId="481295933" sldId="391"/>
            <ac:spMk id="101" creationId="{10468DAF-D695-43EB-AF69-37BF66CBF268}"/>
          </ac:spMkLst>
        </pc:spChg>
        <pc:spChg chg="mod">
          <ac:chgData name="Paula Vázquez-Valero" userId="3a0e46d7-2099-40af-a155-aa45b68bfff3" providerId="ADAL" clId="{FCF31042-1EDA-44FB-8356-D1EA335F730C}" dt="2023-07-01T20:13:11.508" v="933" actId="1035"/>
          <ac:spMkLst>
            <pc:docMk/>
            <pc:sldMk cId="481295933" sldId="391"/>
            <ac:spMk id="102" creationId="{A46EC53C-4379-4184-A5A8-E7EB5BDF589F}"/>
          </ac:spMkLst>
        </pc:spChg>
        <pc:spChg chg="mod">
          <ac:chgData name="Paula Vázquez-Valero" userId="3a0e46d7-2099-40af-a155-aa45b68bfff3" providerId="ADAL" clId="{FCF31042-1EDA-44FB-8356-D1EA335F730C}" dt="2023-07-01T20:13:11.508" v="933" actId="1035"/>
          <ac:spMkLst>
            <pc:docMk/>
            <pc:sldMk cId="481295933" sldId="391"/>
            <ac:spMk id="103" creationId="{A9C7B384-E35C-4AC6-89C7-ABE1DEF0DE36}"/>
          </ac:spMkLst>
        </pc:spChg>
        <pc:spChg chg="mod">
          <ac:chgData name="Paula Vázquez-Valero" userId="3a0e46d7-2099-40af-a155-aa45b68bfff3" providerId="ADAL" clId="{FCF31042-1EDA-44FB-8356-D1EA335F730C}" dt="2023-07-01T20:13:11.508" v="933" actId="1035"/>
          <ac:spMkLst>
            <pc:docMk/>
            <pc:sldMk cId="481295933" sldId="391"/>
            <ac:spMk id="104" creationId="{21AC992E-939A-479E-BB7B-E7D7EE3F6D61}"/>
          </ac:spMkLst>
        </pc:spChg>
        <pc:spChg chg="mod">
          <ac:chgData name="Paula Vázquez-Valero" userId="3a0e46d7-2099-40af-a155-aa45b68bfff3" providerId="ADAL" clId="{FCF31042-1EDA-44FB-8356-D1EA335F730C}" dt="2023-07-01T20:13:11.508" v="933" actId="1035"/>
          <ac:spMkLst>
            <pc:docMk/>
            <pc:sldMk cId="481295933" sldId="391"/>
            <ac:spMk id="105" creationId="{0B0DACA8-4D27-4BD6-ACB4-0E2A07DE1795}"/>
          </ac:spMkLst>
        </pc:spChg>
        <pc:graphicFrameChg chg="mod">
          <ac:chgData name="Paula Vázquez-Valero" userId="3a0e46d7-2099-40af-a155-aa45b68bfff3" providerId="ADAL" clId="{FCF31042-1EDA-44FB-8356-D1EA335F730C}" dt="2023-07-01T20:13:11.508" v="933" actId="1035"/>
          <ac:graphicFrameMkLst>
            <pc:docMk/>
            <pc:sldMk cId="481295933" sldId="391"/>
            <ac:graphicFrameMk id="9" creationId="{2DDA697E-897B-4600-B870-EA61ACABA166}"/>
          </ac:graphicFrameMkLst>
        </pc:graphicFrameChg>
        <pc:graphicFrameChg chg="mod">
          <ac:chgData name="Paula Vázquez-Valero" userId="3a0e46d7-2099-40af-a155-aa45b68bfff3" providerId="ADAL" clId="{FCF31042-1EDA-44FB-8356-D1EA335F730C}" dt="2023-07-01T20:13:11.508" v="933" actId="1035"/>
          <ac:graphicFrameMkLst>
            <pc:docMk/>
            <pc:sldMk cId="481295933" sldId="391"/>
            <ac:graphicFrameMk id="74" creationId="{DE64B1D2-F9C5-448A-8DFC-D58644405426}"/>
          </ac:graphicFrameMkLst>
        </pc:graphicFrameChg>
        <pc:picChg chg="add mod">
          <ac:chgData name="Paula Vázquez-Valero" userId="3a0e46d7-2099-40af-a155-aa45b68bfff3" providerId="ADAL" clId="{FCF31042-1EDA-44FB-8356-D1EA335F730C}" dt="2023-06-30T19:25:24.291" v="170"/>
          <ac:picMkLst>
            <pc:docMk/>
            <pc:sldMk cId="481295933" sldId="391"/>
            <ac:picMk id="3" creationId="{1BD644B8-096F-8332-C33C-CDDCA6A4D68B}"/>
          </ac:picMkLst>
        </pc:picChg>
      </pc:sldChg>
      <pc:sldChg chg="delSp modSp del mod delAnim">
        <pc:chgData name="Paula Vázquez-Valero" userId="3a0e46d7-2099-40af-a155-aa45b68bfff3" providerId="ADAL" clId="{FCF31042-1EDA-44FB-8356-D1EA335F730C}" dt="2023-06-30T19:40:09.375" v="723" actId="47"/>
        <pc:sldMkLst>
          <pc:docMk/>
          <pc:sldMk cId="3213183886" sldId="396"/>
        </pc:sldMkLst>
        <pc:spChg chg="del">
          <ac:chgData name="Paula Vázquez-Valero" userId="3a0e46d7-2099-40af-a155-aa45b68bfff3" providerId="ADAL" clId="{FCF31042-1EDA-44FB-8356-D1EA335F730C}" dt="2023-06-30T19:38:46.770" v="680" actId="21"/>
          <ac:spMkLst>
            <pc:docMk/>
            <pc:sldMk cId="3213183886" sldId="396"/>
            <ac:spMk id="66" creationId="{B5E9B653-B48D-4BC0-9D9C-AD312DDBD0A7}"/>
          </ac:spMkLst>
        </pc:spChg>
        <pc:spChg chg="del">
          <ac:chgData name="Paula Vázquez-Valero" userId="3a0e46d7-2099-40af-a155-aa45b68bfff3" providerId="ADAL" clId="{FCF31042-1EDA-44FB-8356-D1EA335F730C}" dt="2023-06-30T19:38:46.770" v="680" actId="21"/>
          <ac:spMkLst>
            <pc:docMk/>
            <pc:sldMk cId="3213183886" sldId="396"/>
            <ac:spMk id="73" creationId="{A7528147-8F1B-4AD0-87DC-264BE9A78F16}"/>
          </ac:spMkLst>
        </pc:spChg>
        <pc:spChg chg="del">
          <ac:chgData name="Paula Vázquez-Valero" userId="3a0e46d7-2099-40af-a155-aa45b68bfff3" providerId="ADAL" clId="{FCF31042-1EDA-44FB-8356-D1EA335F730C}" dt="2023-06-30T19:38:46.770" v="680" actId="21"/>
          <ac:spMkLst>
            <pc:docMk/>
            <pc:sldMk cId="3213183886" sldId="396"/>
            <ac:spMk id="74" creationId="{F64D1FFC-B1F8-4AA2-AC83-B7C0C92A6586}"/>
          </ac:spMkLst>
        </pc:spChg>
        <pc:spChg chg="del">
          <ac:chgData name="Paula Vázquez-Valero" userId="3a0e46d7-2099-40af-a155-aa45b68bfff3" providerId="ADAL" clId="{FCF31042-1EDA-44FB-8356-D1EA335F730C}" dt="2023-06-30T19:38:46.770" v="680" actId="21"/>
          <ac:spMkLst>
            <pc:docMk/>
            <pc:sldMk cId="3213183886" sldId="396"/>
            <ac:spMk id="75" creationId="{E99C19BF-A610-4BA0-BC1A-8F9705D8611C}"/>
          </ac:spMkLst>
        </pc:spChg>
        <pc:spChg chg="del">
          <ac:chgData name="Paula Vázquez-Valero" userId="3a0e46d7-2099-40af-a155-aa45b68bfff3" providerId="ADAL" clId="{FCF31042-1EDA-44FB-8356-D1EA335F730C}" dt="2023-06-30T19:38:46.770" v="680" actId="21"/>
          <ac:spMkLst>
            <pc:docMk/>
            <pc:sldMk cId="3213183886" sldId="396"/>
            <ac:spMk id="76" creationId="{6C18D7C2-053F-4DE1-8818-21D99F5F23B2}"/>
          </ac:spMkLst>
        </pc:spChg>
        <pc:spChg chg="del">
          <ac:chgData name="Paula Vázquez-Valero" userId="3a0e46d7-2099-40af-a155-aa45b68bfff3" providerId="ADAL" clId="{FCF31042-1EDA-44FB-8356-D1EA335F730C}" dt="2023-06-30T19:38:46.770" v="680" actId="21"/>
          <ac:spMkLst>
            <pc:docMk/>
            <pc:sldMk cId="3213183886" sldId="396"/>
            <ac:spMk id="77" creationId="{FA190466-6230-4A65-A951-2530920C0945}"/>
          </ac:spMkLst>
        </pc:spChg>
        <pc:spChg chg="del">
          <ac:chgData name="Paula Vázquez-Valero" userId="3a0e46d7-2099-40af-a155-aa45b68bfff3" providerId="ADAL" clId="{FCF31042-1EDA-44FB-8356-D1EA335F730C}" dt="2023-06-30T19:38:46.770" v="680" actId="21"/>
          <ac:spMkLst>
            <pc:docMk/>
            <pc:sldMk cId="3213183886" sldId="396"/>
            <ac:spMk id="78" creationId="{B6A53FA2-7ACB-4727-86D9-45184A02DF05}"/>
          </ac:spMkLst>
        </pc:spChg>
        <pc:spChg chg="del">
          <ac:chgData name="Paula Vázquez-Valero" userId="3a0e46d7-2099-40af-a155-aa45b68bfff3" providerId="ADAL" clId="{FCF31042-1EDA-44FB-8356-D1EA335F730C}" dt="2023-06-30T19:38:46.770" v="680" actId="21"/>
          <ac:spMkLst>
            <pc:docMk/>
            <pc:sldMk cId="3213183886" sldId="396"/>
            <ac:spMk id="79" creationId="{DBF2FF13-8A74-474A-8E2B-E71F9C44740B}"/>
          </ac:spMkLst>
        </pc:spChg>
        <pc:spChg chg="del">
          <ac:chgData name="Paula Vázquez-Valero" userId="3a0e46d7-2099-40af-a155-aa45b68bfff3" providerId="ADAL" clId="{FCF31042-1EDA-44FB-8356-D1EA335F730C}" dt="2023-06-30T19:38:46.770" v="680" actId="21"/>
          <ac:spMkLst>
            <pc:docMk/>
            <pc:sldMk cId="3213183886" sldId="396"/>
            <ac:spMk id="80" creationId="{B58F8212-8F36-4DA2-BEBB-3ACE2464D584}"/>
          </ac:spMkLst>
        </pc:spChg>
        <pc:spChg chg="del">
          <ac:chgData name="Paula Vázquez-Valero" userId="3a0e46d7-2099-40af-a155-aa45b68bfff3" providerId="ADAL" clId="{FCF31042-1EDA-44FB-8356-D1EA335F730C}" dt="2023-06-30T19:38:46.770" v="680" actId="21"/>
          <ac:spMkLst>
            <pc:docMk/>
            <pc:sldMk cId="3213183886" sldId="396"/>
            <ac:spMk id="81" creationId="{0939C309-EE38-450C-A93D-53EF28487AF8}"/>
          </ac:spMkLst>
        </pc:spChg>
        <pc:spChg chg="del">
          <ac:chgData name="Paula Vázquez-Valero" userId="3a0e46d7-2099-40af-a155-aa45b68bfff3" providerId="ADAL" clId="{FCF31042-1EDA-44FB-8356-D1EA335F730C}" dt="2023-06-30T19:38:46.770" v="680" actId="21"/>
          <ac:spMkLst>
            <pc:docMk/>
            <pc:sldMk cId="3213183886" sldId="396"/>
            <ac:spMk id="82" creationId="{207F2D04-B562-41D3-A182-D243ECAE1298}"/>
          </ac:spMkLst>
        </pc:spChg>
        <pc:spChg chg="del">
          <ac:chgData name="Paula Vázquez-Valero" userId="3a0e46d7-2099-40af-a155-aa45b68bfff3" providerId="ADAL" clId="{FCF31042-1EDA-44FB-8356-D1EA335F730C}" dt="2023-06-30T19:38:46.770" v="680" actId="21"/>
          <ac:spMkLst>
            <pc:docMk/>
            <pc:sldMk cId="3213183886" sldId="396"/>
            <ac:spMk id="83" creationId="{ABB50EF4-706E-4EDD-BC1C-7D68F8273D99}"/>
          </ac:spMkLst>
        </pc:spChg>
        <pc:spChg chg="del">
          <ac:chgData name="Paula Vázquez-Valero" userId="3a0e46d7-2099-40af-a155-aa45b68bfff3" providerId="ADAL" clId="{FCF31042-1EDA-44FB-8356-D1EA335F730C}" dt="2023-06-30T19:38:46.770" v="680" actId="21"/>
          <ac:spMkLst>
            <pc:docMk/>
            <pc:sldMk cId="3213183886" sldId="396"/>
            <ac:spMk id="84" creationId="{F3C9587B-F4C4-49E8-81F6-189F80CB38CC}"/>
          </ac:spMkLst>
        </pc:spChg>
        <pc:spChg chg="del">
          <ac:chgData name="Paula Vázquez-Valero" userId="3a0e46d7-2099-40af-a155-aa45b68bfff3" providerId="ADAL" clId="{FCF31042-1EDA-44FB-8356-D1EA335F730C}" dt="2023-06-30T19:38:46.770" v="680" actId="21"/>
          <ac:spMkLst>
            <pc:docMk/>
            <pc:sldMk cId="3213183886" sldId="396"/>
            <ac:spMk id="85" creationId="{767DADAB-0E13-4245-8FE9-D3B098EC29D3}"/>
          </ac:spMkLst>
        </pc:spChg>
        <pc:spChg chg="del">
          <ac:chgData name="Paula Vázquez-Valero" userId="3a0e46d7-2099-40af-a155-aa45b68bfff3" providerId="ADAL" clId="{FCF31042-1EDA-44FB-8356-D1EA335F730C}" dt="2023-06-30T19:38:46.770" v="680" actId="21"/>
          <ac:spMkLst>
            <pc:docMk/>
            <pc:sldMk cId="3213183886" sldId="396"/>
            <ac:spMk id="86" creationId="{174CA208-36EB-476B-BE77-45247DFAA610}"/>
          </ac:spMkLst>
        </pc:spChg>
        <pc:spChg chg="del">
          <ac:chgData name="Paula Vázquez-Valero" userId="3a0e46d7-2099-40af-a155-aa45b68bfff3" providerId="ADAL" clId="{FCF31042-1EDA-44FB-8356-D1EA335F730C}" dt="2023-06-30T19:38:46.770" v="680" actId="21"/>
          <ac:spMkLst>
            <pc:docMk/>
            <pc:sldMk cId="3213183886" sldId="396"/>
            <ac:spMk id="87" creationId="{F9F9C6C4-7734-4211-AE3A-755E4446496B}"/>
          </ac:spMkLst>
        </pc:spChg>
        <pc:spChg chg="del">
          <ac:chgData name="Paula Vázquez-Valero" userId="3a0e46d7-2099-40af-a155-aa45b68bfff3" providerId="ADAL" clId="{FCF31042-1EDA-44FB-8356-D1EA335F730C}" dt="2023-06-30T19:38:46.770" v="680" actId="21"/>
          <ac:spMkLst>
            <pc:docMk/>
            <pc:sldMk cId="3213183886" sldId="396"/>
            <ac:spMk id="88" creationId="{5CBAADC3-6A5D-41AA-A06A-28F0D62371C4}"/>
          </ac:spMkLst>
        </pc:spChg>
        <pc:spChg chg="del">
          <ac:chgData name="Paula Vázquez-Valero" userId="3a0e46d7-2099-40af-a155-aa45b68bfff3" providerId="ADAL" clId="{FCF31042-1EDA-44FB-8356-D1EA335F730C}" dt="2023-06-30T19:38:46.770" v="680" actId="21"/>
          <ac:spMkLst>
            <pc:docMk/>
            <pc:sldMk cId="3213183886" sldId="396"/>
            <ac:spMk id="89" creationId="{9EA39E97-6BC2-431B-A033-2883B0F64D42}"/>
          </ac:spMkLst>
        </pc:spChg>
        <pc:spChg chg="del">
          <ac:chgData name="Paula Vázquez-Valero" userId="3a0e46d7-2099-40af-a155-aa45b68bfff3" providerId="ADAL" clId="{FCF31042-1EDA-44FB-8356-D1EA335F730C}" dt="2023-06-30T19:38:46.770" v="680" actId="21"/>
          <ac:spMkLst>
            <pc:docMk/>
            <pc:sldMk cId="3213183886" sldId="396"/>
            <ac:spMk id="90" creationId="{BB5ED72F-66CB-4AC0-A05E-BAD308FFAE51}"/>
          </ac:spMkLst>
        </pc:spChg>
        <pc:spChg chg="del">
          <ac:chgData name="Paula Vázquez-Valero" userId="3a0e46d7-2099-40af-a155-aa45b68bfff3" providerId="ADAL" clId="{FCF31042-1EDA-44FB-8356-D1EA335F730C}" dt="2023-06-30T19:38:46.770" v="680" actId="21"/>
          <ac:spMkLst>
            <pc:docMk/>
            <pc:sldMk cId="3213183886" sldId="396"/>
            <ac:spMk id="91" creationId="{54C26AAE-5B9B-4249-8A52-651C887613BF}"/>
          </ac:spMkLst>
        </pc:spChg>
        <pc:spChg chg="del">
          <ac:chgData name="Paula Vázquez-Valero" userId="3a0e46d7-2099-40af-a155-aa45b68bfff3" providerId="ADAL" clId="{FCF31042-1EDA-44FB-8356-D1EA335F730C}" dt="2023-06-30T19:38:46.770" v="680" actId="21"/>
          <ac:spMkLst>
            <pc:docMk/>
            <pc:sldMk cId="3213183886" sldId="396"/>
            <ac:spMk id="92" creationId="{4449AEC4-892E-48F9-A404-51AD8AD59E16}"/>
          </ac:spMkLst>
        </pc:spChg>
        <pc:graphicFrameChg chg="mod modGraphic">
          <ac:chgData name="Paula Vázquez-Valero" userId="3a0e46d7-2099-40af-a155-aa45b68bfff3" providerId="ADAL" clId="{FCF31042-1EDA-44FB-8356-D1EA335F730C}" dt="2023-06-30T19:38:01.201" v="659" actId="21"/>
          <ac:graphicFrameMkLst>
            <pc:docMk/>
            <pc:sldMk cId="3213183886" sldId="396"/>
            <ac:graphicFrameMk id="65" creationId="{2AF37D50-F775-4A99-92D5-59F161CEE14A}"/>
          </ac:graphicFrameMkLst>
        </pc:graphicFrameChg>
      </pc:sldChg>
      <pc:sldChg chg="del">
        <pc:chgData name="Paula Vázquez-Valero" userId="3a0e46d7-2099-40af-a155-aa45b68bfff3" providerId="ADAL" clId="{FCF31042-1EDA-44FB-8356-D1EA335F730C}" dt="2023-06-30T19:41:22.534" v="773" actId="47"/>
        <pc:sldMkLst>
          <pc:docMk/>
          <pc:sldMk cId="2423935553" sldId="516"/>
        </pc:sldMkLst>
      </pc:sldChg>
      <pc:sldChg chg="addSp delSp modSp mod">
        <pc:chgData name="Paula Vázquez-Valero" userId="3a0e46d7-2099-40af-a155-aa45b68bfff3" providerId="ADAL" clId="{FCF31042-1EDA-44FB-8356-D1EA335F730C}" dt="2023-06-30T19:27:27.734" v="230" actId="403"/>
        <pc:sldMkLst>
          <pc:docMk/>
          <pc:sldMk cId="20905511" sldId="520"/>
        </pc:sldMkLst>
        <pc:spChg chg="mod">
          <ac:chgData name="Paula Vázquez-Valero" userId="3a0e46d7-2099-40af-a155-aa45b68bfff3" providerId="ADAL" clId="{FCF31042-1EDA-44FB-8356-D1EA335F730C}" dt="2023-06-30T19:26:40.015" v="183" actId="20577"/>
          <ac:spMkLst>
            <pc:docMk/>
            <pc:sldMk cId="20905511" sldId="520"/>
            <ac:spMk id="2" creationId="{3F9B81CA-49CF-4113-B92C-AF8FEDD23E30}"/>
          </ac:spMkLst>
        </pc:spChg>
        <pc:spChg chg="add mod">
          <ac:chgData name="Paula Vázquez-Valero" userId="3a0e46d7-2099-40af-a155-aa45b68bfff3" providerId="ADAL" clId="{FCF31042-1EDA-44FB-8356-D1EA335F730C}" dt="2023-06-30T19:27:03.417" v="217" actId="20577"/>
          <ac:spMkLst>
            <pc:docMk/>
            <pc:sldMk cId="20905511" sldId="520"/>
            <ac:spMk id="5" creationId="{837767DB-473A-ECC0-55E0-4FD593CB3C11}"/>
          </ac:spMkLst>
        </pc:spChg>
        <pc:spChg chg="mod">
          <ac:chgData name="Paula Vázquez-Valero" userId="3a0e46d7-2099-40af-a155-aa45b68bfff3" providerId="ADAL" clId="{FCF31042-1EDA-44FB-8356-D1EA335F730C}" dt="2023-06-30T19:27:27.734" v="230" actId="403"/>
          <ac:spMkLst>
            <pc:docMk/>
            <pc:sldMk cId="20905511" sldId="520"/>
            <ac:spMk id="27" creationId="{65453852-5CD1-43A7-81A5-4D649EC8CC60}"/>
          </ac:spMkLst>
        </pc:spChg>
        <pc:spChg chg="del">
          <ac:chgData name="Paula Vázquez-Valero" userId="3a0e46d7-2099-40af-a155-aa45b68bfff3" providerId="ADAL" clId="{FCF31042-1EDA-44FB-8356-D1EA335F730C}" dt="2023-06-30T19:26:37.532" v="181" actId="478"/>
          <ac:spMkLst>
            <pc:docMk/>
            <pc:sldMk cId="20905511" sldId="520"/>
            <ac:spMk id="42" creationId="{3BC91A5E-F9E0-4920-BC49-13C3679DA993}"/>
          </ac:spMkLst>
        </pc:spChg>
        <pc:spChg chg="mod">
          <ac:chgData name="Paula Vázquez-Valero" userId="3a0e46d7-2099-40af-a155-aa45b68bfff3" providerId="ADAL" clId="{FCF31042-1EDA-44FB-8356-D1EA335F730C}" dt="2023-06-30T19:27:27.734" v="230" actId="403"/>
          <ac:spMkLst>
            <pc:docMk/>
            <pc:sldMk cId="20905511" sldId="520"/>
            <ac:spMk id="47" creationId="{1FE82056-51D5-480C-B7F0-BC4C7FA48580}"/>
          </ac:spMkLst>
        </pc:spChg>
        <pc:spChg chg="mod">
          <ac:chgData name="Paula Vázquez-Valero" userId="3a0e46d7-2099-40af-a155-aa45b68bfff3" providerId="ADAL" clId="{FCF31042-1EDA-44FB-8356-D1EA335F730C}" dt="2023-06-30T19:27:27.734" v="230" actId="403"/>
          <ac:spMkLst>
            <pc:docMk/>
            <pc:sldMk cId="20905511" sldId="520"/>
            <ac:spMk id="49" creationId="{54ADA123-931D-44BF-B89C-3A2AB7DCAD00}"/>
          </ac:spMkLst>
        </pc:spChg>
        <pc:spChg chg="mod">
          <ac:chgData name="Paula Vázquez-Valero" userId="3a0e46d7-2099-40af-a155-aa45b68bfff3" providerId="ADAL" clId="{FCF31042-1EDA-44FB-8356-D1EA335F730C}" dt="2023-06-30T19:27:27.734" v="230" actId="403"/>
          <ac:spMkLst>
            <pc:docMk/>
            <pc:sldMk cId="20905511" sldId="520"/>
            <ac:spMk id="50" creationId="{CF143A5B-DFBE-48C4-83D2-6055F40CC047}"/>
          </ac:spMkLst>
        </pc:spChg>
        <pc:spChg chg="mod">
          <ac:chgData name="Paula Vázquez-Valero" userId="3a0e46d7-2099-40af-a155-aa45b68bfff3" providerId="ADAL" clId="{FCF31042-1EDA-44FB-8356-D1EA335F730C}" dt="2023-06-30T19:27:27.734" v="230" actId="403"/>
          <ac:spMkLst>
            <pc:docMk/>
            <pc:sldMk cId="20905511" sldId="520"/>
            <ac:spMk id="51" creationId="{2E93086D-37BB-450A-8147-3330941340CC}"/>
          </ac:spMkLst>
        </pc:spChg>
        <pc:spChg chg="mod">
          <ac:chgData name="Paula Vázquez-Valero" userId="3a0e46d7-2099-40af-a155-aa45b68bfff3" providerId="ADAL" clId="{FCF31042-1EDA-44FB-8356-D1EA335F730C}" dt="2023-06-30T19:27:27.734" v="230" actId="403"/>
          <ac:spMkLst>
            <pc:docMk/>
            <pc:sldMk cId="20905511" sldId="520"/>
            <ac:spMk id="52" creationId="{142649E3-783D-43DA-B5BF-F0AE93855942}"/>
          </ac:spMkLst>
        </pc:spChg>
        <pc:spChg chg="mod">
          <ac:chgData name="Paula Vázquez-Valero" userId="3a0e46d7-2099-40af-a155-aa45b68bfff3" providerId="ADAL" clId="{FCF31042-1EDA-44FB-8356-D1EA335F730C}" dt="2023-06-30T19:27:27.734" v="230" actId="403"/>
          <ac:spMkLst>
            <pc:docMk/>
            <pc:sldMk cId="20905511" sldId="520"/>
            <ac:spMk id="53" creationId="{F40EF62B-9D38-4F85-9F7F-487D6C1593E4}"/>
          </ac:spMkLst>
        </pc:spChg>
        <pc:spChg chg="mod">
          <ac:chgData name="Paula Vázquez-Valero" userId="3a0e46d7-2099-40af-a155-aa45b68bfff3" providerId="ADAL" clId="{FCF31042-1EDA-44FB-8356-D1EA335F730C}" dt="2023-06-30T19:27:23.127" v="229" actId="14100"/>
          <ac:spMkLst>
            <pc:docMk/>
            <pc:sldMk cId="20905511" sldId="520"/>
            <ac:spMk id="58" creationId="{35C96512-C5B9-4ABC-A1AB-6F8BCE86F591}"/>
          </ac:spMkLst>
        </pc:spChg>
        <pc:picChg chg="add mod">
          <ac:chgData name="Paula Vázquez-Valero" userId="3a0e46d7-2099-40af-a155-aa45b68bfff3" providerId="ADAL" clId="{FCF31042-1EDA-44FB-8356-D1EA335F730C}" dt="2023-06-30T19:26:43.552" v="184" actId="1076"/>
          <ac:picMkLst>
            <pc:docMk/>
            <pc:sldMk cId="20905511" sldId="520"/>
            <ac:picMk id="3" creationId="{47510274-5A92-DCAF-887E-20356C391EC8}"/>
          </ac:picMkLst>
        </pc:picChg>
        <pc:picChg chg="mod">
          <ac:chgData name="Paula Vázquez-Valero" userId="3a0e46d7-2099-40af-a155-aa45b68bfff3" providerId="ADAL" clId="{FCF31042-1EDA-44FB-8356-D1EA335F730C}" dt="2023-06-30T19:27:10.430" v="225" actId="1035"/>
          <ac:picMkLst>
            <pc:docMk/>
            <pc:sldMk cId="20905511" sldId="520"/>
            <ac:picMk id="48" creationId="{0A1F4D50-9C04-4F8C-AB0C-2F20DE8CC77E}"/>
          </ac:picMkLst>
        </pc:picChg>
      </pc:sldChg>
      <pc:sldChg chg="addSp delSp modSp mod modAnim modNotesTx">
        <pc:chgData name="Paula Vázquez-Valero" userId="3a0e46d7-2099-40af-a155-aa45b68bfff3" providerId="ADAL" clId="{FCF31042-1EDA-44FB-8356-D1EA335F730C}" dt="2023-06-30T19:50:04.811" v="885"/>
        <pc:sldMkLst>
          <pc:docMk/>
          <pc:sldMk cId="2516637930" sldId="521"/>
        </pc:sldMkLst>
        <pc:spChg chg="add mod">
          <ac:chgData name="Paula Vázquez-Valero" userId="3a0e46d7-2099-40af-a155-aa45b68bfff3" providerId="ADAL" clId="{FCF31042-1EDA-44FB-8356-D1EA335F730C}" dt="2023-06-30T19:32:52.829" v="525" actId="14100"/>
          <ac:spMkLst>
            <pc:docMk/>
            <pc:sldMk cId="2516637930" sldId="521"/>
            <ac:spMk id="4" creationId="{117C3F30-50B6-9EDC-FC23-7A4D7CA67AE9}"/>
          </ac:spMkLst>
        </pc:spChg>
        <pc:spChg chg="add mod">
          <ac:chgData name="Paula Vázquez-Valero" userId="3a0e46d7-2099-40af-a155-aa45b68bfff3" providerId="ADAL" clId="{FCF31042-1EDA-44FB-8356-D1EA335F730C}" dt="2023-06-30T19:33:02.726" v="530" actId="14100"/>
          <ac:spMkLst>
            <pc:docMk/>
            <pc:sldMk cId="2516637930" sldId="521"/>
            <ac:spMk id="5" creationId="{8030BB3A-00BA-EAB8-5DBE-848256E8F214}"/>
          </ac:spMkLst>
        </pc:spChg>
        <pc:spChg chg="add mod">
          <ac:chgData name="Paula Vázquez-Valero" userId="3a0e46d7-2099-40af-a155-aa45b68bfff3" providerId="ADAL" clId="{FCF31042-1EDA-44FB-8356-D1EA335F730C}" dt="2023-06-30T19:32:41.138" v="522" actId="1036"/>
          <ac:spMkLst>
            <pc:docMk/>
            <pc:sldMk cId="2516637930" sldId="521"/>
            <ac:spMk id="6" creationId="{35EC8460-4256-5AFA-38F9-8803D74F33A7}"/>
          </ac:spMkLst>
        </pc:spChg>
        <pc:spChg chg="add mod">
          <ac:chgData name="Paula Vázquez-Valero" userId="3a0e46d7-2099-40af-a155-aa45b68bfff3" providerId="ADAL" clId="{FCF31042-1EDA-44FB-8356-D1EA335F730C}" dt="2023-06-30T19:32:28.602" v="494" actId="1035"/>
          <ac:spMkLst>
            <pc:docMk/>
            <pc:sldMk cId="2516637930" sldId="521"/>
            <ac:spMk id="7" creationId="{FA103D04-6154-52C3-34E6-E74851A0F0C2}"/>
          </ac:spMkLst>
        </pc:spChg>
        <pc:spChg chg="del mod">
          <ac:chgData name="Paula Vázquez-Valero" userId="3a0e46d7-2099-40af-a155-aa45b68bfff3" providerId="ADAL" clId="{FCF31042-1EDA-44FB-8356-D1EA335F730C}" dt="2023-06-30T19:32:24.970" v="492" actId="478"/>
          <ac:spMkLst>
            <pc:docMk/>
            <pc:sldMk cId="2516637930" sldId="521"/>
            <ac:spMk id="35" creationId="{3B41760E-5E10-4C20-979B-21DBA1FE39E9}"/>
          </ac:spMkLst>
        </pc:spChg>
        <pc:spChg chg="del mod">
          <ac:chgData name="Paula Vázquez-Valero" userId="3a0e46d7-2099-40af-a155-aa45b68bfff3" providerId="ADAL" clId="{FCF31042-1EDA-44FB-8356-D1EA335F730C}" dt="2023-06-30T19:29:30.014" v="267" actId="478"/>
          <ac:spMkLst>
            <pc:docMk/>
            <pc:sldMk cId="2516637930" sldId="521"/>
            <ac:spMk id="94" creationId="{8C12F8EC-DBB6-4DA1-B980-7322AC02AD51}"/>
          </ac:spMkLst>
        </pc:spChg>
        <pc:spChg chg="del mod">
          <ac:chgData name="Paula Vázquez-Valero" userId="3a0e46d7-2099-40af-a155-aa45b68bfff3" providerId="ADAL" clId="{FCF31042-1EDA-44FB-8356-D1EA335F730C}" dt="2023-06-30T19:29:49.366" v="302"/>
          <ac:spMkLst>
            <pc:docMk/>
            <pc:sldMk cId="2516637930" sldId="521"/>
            <ac:spMk id="95" creationId="{05B84522-A84B-41AC-8B65-3F2F4A24E3A6}"/>
          </ac:spMkLst>
        </pc:spChg>
        <pc:spChg chg="mod">
          <ac:chgData name="Paula Vázquez-Valero" userId="3a0e46d7-2099-40af-a155-aa45b68bfff3" providerId="ADAL" clId="{FCF31042-1EDA-44FB-8356-D1EA335F730C}" dt="2023-06-30T19:32:38.476" v="518" actId="1036"/>
          <ac:spMkLst>
            <pc:docMk/>
            <pc:sldMk cId="2516637930" sldId="521"/>
            <ac:spMk id="96" creationId="{C8EB4483-BB13-441E-A161-A9F20373B600}"/>
          </ac:spMkLst>
        </pc:spChg>
        <pc:spChg chg="del">
          <ac:chgData name="Paula Vázquez-Valero" userId="3a0e46d7-2099-40af-a155-aa45b68bfff3" providerId="ADAL" clId="{FCF31042-1EDA-44FB-8356-D1EA335F730C}" dt="2023-06-30T19:29:49.365" v="300" actId="478"/>
          <ac:spMkLst>
            <pc:docMk/>
            <pc:sldMk cId="2516637930" sldId="521"/>
            <ac:spMk id="97" creationId="{CD91FDDF-68A7-43D9-BC95-AB2DDD4A80AA}"/>
          </ac:spMkLst>
        </pc:spChg>
        <pc:graphicFrameChg chg="mod modGraphic">
          <ac:chgData name="Paula Vázquez-Valero" userId="3a0e46d7-2099-40af-a155-aa45b68bfff3" providerId="ADAL" clId="{FCF31042-1EDA-44FB-8356-D1EA335F730C}" dt="2023-06-30T19:32:33.640" v="504" actId="1038"/>
          <ac:graphicFrameMkLst>
            <pc:docMk/>
            <pc:sldMk cId="2516637930" sldId="521"/>
            <ac:graphicFrameMk id="65" creationId="{5D4CAD08-3ACB-46E4-AFC1-8EE2E00ED81B}"/>
          </ac:graphicFrameMkLst>
        </pc:graphicFrameChg>
        <pc:graphicFrameChg chg="mod modGraphic">
          <ac:chgData name="Paula Vázquez-Valero" userId="3a0e46d7-2099-40af-a155-aa45b68bfff3" providerId="ADAL" clId="{FCF31042-1EDA-44FB-8356-D1EA335F730C}" dt="2023-06-30T19:32:33.640" v="504" actId="1038"/>
          <ac:graphicFrameMkLst>
            <pc:docMk/>
            <pc:sldMk cId="2516637930" sldId="521"/>
            <ac:graphicFrameMk id="66" creationId="{CBA84CEB-4850-462B-8216-DCF81399E61A}"/>
          </ac:graphicFrameMkLst>
        </pc:graphicFrameChg>
        <pc:picChg chg="add mod">
          <ac:chgData name="Paula Vázquez-Valero" userId="3a0e46d7-2099-40af-a155-aa45b68bfff3" providerId="ADAL" clId="{FCF31042-1EDA-44FB-8356-D1EA335F730C}" dt="2023-06-30T19:29:10.157" v="263" actId="1076"/>
          <ac:picMkLst>
            <pc:docMk/>
            <pc:sldMk cId="2516637930" sldId="521"/>
            <ac:picMk id="3" creationId="{C160D587-42AD-F096-22F1-54A9D3028436}"/>
          </ac:picMkLst>
        </pc:picChg>
        <pc:picChg chg="add mod">
          <ac:chgData name="Paula Vázquez-Valero" userId="3a0e46d7-2099-40af-a155-aa45b68bfff3" providerId="ADAL" clId="{FCF31042-1EDA-44FB-8356-D1EA335F730C}" dt="2023-06-30T19:32:25.287" v="493"/>
          <ac:picMkLst>
            <pc:docMk/>
            <pc:sldMk cId="2516637930" sldId="521"/>
            <ac:picMk id="8" creationId="{16CAD496-535D-6BE2-1C4A-94B5F3593DD2}"/>
          </ac:picMkLst>
        </pc:picChg>
        <pc:picChg chg="del mod">
          <ac:chgData name="Paula Vázquez-Valero" userId="3a0e46d7-2099-40af-a155-aa45b68bfff3" providerId="ADAL" clId="{FCF31042-1EDA-44FB-8356-D1EA335F730C}" dt="2023-06-30T19:32:24.970" v="492" actId="478"/>
          <ac:picMkLst>
            <pc:docMk/>
            <pc:sldMk cId="2516637930" sldId="521"/>
            <ac:picMk id="34" creationId="{C0E766C4-0FE3-4A02-AE1E-54BA0F4E06F8}"/>
          </ac:picMkLst>
        </pc:picChg>
        <pc:picChg chg="del">
          <ac:chgData name="Paula Vázquez-Valero" userId="3a0e46d7-2099-40af-a155-aa45b68bfff3" providerId="ADAL" clId="{FCF31042-1EDA-44FB-8356-D1EA335F730C}" dt="2023-06-30T19:28:44.145" v="231" actId="478"/>
          <ac:picMkLst>
            <pc:docMk/>
            <pc:sldMk cId="2516637930" sldId="521"/>
            <ac:picMk id="48" creationId="{0A1F4D50-9C04-4F8C-AB0C-2F20DE8CC77E}"/>
          </ac:picMkLst>
        </pc:picChg>
      </pc:sldChg>
      <pc:sldChg chg="delSp modSp del mod delAnim">
        <pc:chgData name="Paula Vázquez-Valero" userId="3a0e46d7-2099-40af-a155-aa45b68bfff3" providerId="ADAL" clId="{FCF31042-1EDA-44FB-8356-D1EA335F730C}" dt="2023-06-30T19:41:15.695" v="772" actId="47"/>
        <pc:sldMkLst>
          <pc:docMk/>
          <pc:sldMk cId="870956906" sldId="522"/>
        </pc:sldMkLst>
        <pc:spChg chg="del">
          <ac:chgData name="Paula Vázquez-Valero" userId="3a0e46d7-2099-40af-a155-aa45b68bfff3" providerId="ADAL" clId="{FCF31042-1EDA-44FB-8356-D1EA335F730C}" dt="2023-06-30T19:41:01.022" v="769" actId="21"/>
          <ac:spMkLst>
            <pc:docMk/>
            <pc:sldMk cId="870956906" sldId="522"/>
            <ac:spMk id="65" creationId="{D2557452-2F48-40DD-9953-1DE5735C1261}"/>
          </ac:spMkLst>
        </pc:spChg>
        <pc:spChg chg="del">
          <ac:chgData name="Paula Vázquez-Valero" userId="3a0e46d7-2099-40af-a155-aa45b68bfff3" providerId="ADAL" clId="{FCF31042-1EDA-44FB-8356-D1EA335F730C}" dt="2023-06-30T19:41:01.022" v="769" actId="21"/>
          <ac:spMkLst>
            <pc:docMk/>
            <pc:sldMk cId="870956906" sldId="522"/>
            <ac:spMk id="72" creationId="{EF0F1F0D-1FB5-41D2-92E9-B03F5D73F716}"/>
          </ac:spMkLst>
        </pc:spChg>
        <pc:spChg chg="del">
          <ac:chgData name="Paula Vázquez-Valero" userId="3a0e46d7-2099-40af-a155-aa45b68bfff3" providerId="ADAL" clId="{FCF31042-1EDA-44FB-8356-D1EA335F730C}" dt="2023-06-30T19:41:01.022" v="769" actId="21"/>
          <ac:spMkLst>
            <pc:docMk/>
            <pc:sldMk cId="870956906" sldId="522"/>
            <ac:spMk id="73" creationId="{D1B63D28-EFA6-4425-B487-C9CD734BE9F0}"/>
          </ac:spMkLst>
        </pc:spChg>
        <pc:spChg chg="del">
          <ac:chgData name="Paula Vázquez-Valero" userId="3a0e46d7-2099-40af-a155-aa45b68bfff3" providerId="ADAL" clId="{FCF31042-1EDA-44FB-8356-D1EA335F730C}" dt="2023-06-30T19:41:01.022" v="769" actId="21"/>
          <ac:spMkLst>
            <pc:docMk/>
            <pc:sldMk cId="870956906" sldId="522"/>
            <ac:spMk id="74" creationId="{F1EBC591-1973-490C-B7F1-C880A743F166}"/>
          </ac:spMkLst>
        </pc:spChg>
        <pc:spChg chg="del">
          <ac:chgData name="Paula Vázquez-Valero" userId="3a0e46d7-2099-40af-a155-aa45b68bfff3" providerId="ADAL" clId="{FCF31042-1EDA-44FB-8356-D1EA335F730C}" dt="2023-06-30T19:41:01.022" v="769" actId="21"/>
          <ac:spMkLst>
            <pc:docMk/>
            <pc:sldMk cId="870956906" sldId="522"/>
            <ac:spMk id="75" creationId="{71111BFC-EB24-41DE-8C8B-2D71FBCF0C04}"/>
          </ac:spMkLst>
        </pc:spChg>
        <pc:spChg chg="del">
          <ac:chgData name="Paula Vázquez-Valero" userId="3a0e46d7-2099-40af-a155-aa45b68bfff3" providerId="ADAL" clId="{FCF31042-1EDA-44FB-8356-D1EA335F730C}" dt="2023-06-30T19:41:01.022" v="769" actId="21"/>
          <ac:spMkLst>
            <pc:docMk/>
            <pc:sldMk cId="870956906" sldId="522"/>
            <ac:spMk id="76" creationId="{A3571EC5-BD85-493E-AD75-3FC04FCD15CB}"/>
          </ac:spMkLst>
        </pc:spChg>
        <pc:spChg chg="del">
          <ac:chgData name="Paula Vázquez-Valero" userId="3a0e46d7-2099-40af-a155-aa45b68bfff3" providerId="ADAL" clId="{FCF31042-1EDA-44FB-8356-D1EA335F730C}" dt="2023-06-30T19:41:01.022" v="769" actId="21"/>
          <ac:spMkLst>
            <pc:docMk/>
            <pc:sldMk cId="870956906" sldId="522"/>
            <ac:spMk id="77" creationId="{BBF6E96E-5A8D-4FD9-929F-C1F2DD1CB4BF}"/>
          </ac:spMkLst>
        </pc:spChg>
        <pc:spChg chg="del">
          <ac:chgData name="Paula Vázquez-Valero" userId="3a0e46d7-2099-40af-a155-aa45b68bfff3" providerId="ADAL" clId="{FCF31042-1EDA-44FB-8356-D1EA335F730C}" dt="2023-06-30T19:41:01.022" v="769" actId="21"/>
          <ac:spMkLst>
            <pc:docMk/>
            <pc:sldMk cId="870956906" sldId="522"/>
            <ac:spMk id="78" creationId="{4A15ED75-EA0B-4DFA-A032-73E17518A662}"/>
          </ac:spMkLst>
        </pc:spChg>
        <pc:spChg chg="del">
          <ac:chgData name="Paula Vázquez-Valero" userId="3a0e46d7-2099-40af-a155-aa45b68bfff3" providerId="ADAL" clId="{FCF31042-1EDA-44FB-8356-D1EA335F730C}" dt="2023-06-30T19:41:01.022" v="769" actId="21"/>
          <ac:spMkLst>
            <pc:docMk/>
            <pc:sldMk cId="870956906" sldId="522"/>
            <ac:spMk id="79" creationId="{6519FA54-E8AD-4FA1-B103-D6B6AC7FEE29}"/>
          </ac:spMkLst>
        </pc:spChg>
        <pc:spChg chg="del">
          <ac:chgData name="Paula Vázquez-Valero" userId="3a0e46d7-2099-40af-a155-aa45b68bfff3" providerId="ADAL" clId="{FCF31042-1EDA-44FB-8356-D1EA335F730C}" dt="2023-06-30T19:41:01.022" v="769" actId="21"/>
          <ac:spMkLst>
            <pc:docMk/>
            <pc:sldMk cId="870956906" sldId="522"/>
            <ac:spMk id="80" creationId="{D91157B4-E4BA-49D0-84C1-3B793393C678}"/>
          </ac:spMkLst>
        </pc:spChg>
        <pc:spChg chg="del">
          <ac:chgData name="Paula Vázquez-Valero" userId="3a0e46d7-2099-40af-a155-aa45b68bfff3" providerId="ADAL" clId="{FCF31042-1EDA-44FB-8356-D1EA335F730C}" dt="2023-06-30T19:41:01.022" v="769" actId="21"/>
          <ac:spMkLst>
            <pc:docMk/>
            <pc:sldMk cId="870956906" sldId="522"/>
            <ac:spMk id="81" creationId="{08E65531-A863-4BFC-92F6-C12835D9293F}"/>
          </ac:spMkLst>
        </pc:spChg>
        <pc:spChg chg="del">
          <ac:chgData name="Paula Vázquez-Valero" userId="3a0e46d7-2099-40af-a155-aa45b68bfff3" providerId="ADAL" clId="{FCF31042-1EDA-44FB-8356-D1EA335F730C}" dt="2023-06-30T19:41:01.022" v="769" actId="21"/>
          <ac:spMkLst>
            <pc:docMk/>
            <pc:sldMk cId="870956906" sldId="522"/>
            <ac:spMk id="82" creationId="{ADE19757-0875-4EAA-9A5F-0FF5F8DBE0B1}"/>
          </ac:spMkLst>
        </pc:spChg>
        <pc:spChg chg="del">
          <ac:chgData name="Paula Vázquez-Valero" userId="3a0e46d7-2099-40af-a155-aa45b68bfff3" providerId="ADAL" clId="{FCF31042-1EDA-44FB-8356-D1EA335F730C}" dt="2023-06-30T19:41:01.022" v="769" actId="21"/>
          <ac:spMkLst>
            <pc:docMk/>
            <pc:sldMk cId="870956906" sldId="522"/>
            <ac:spMk id="83" creationId="{C364C2BA-B757-4BA8-99D9-3D9CEE5BC80D}"/>
          </ac:spMkLst>
        </pc:spChg>
        <pc:spChg chg="del">
          <ac:chgData name="Paula Vázquez-Valero" userId="3a0e46d7-2099-40af-a155-aa45b68bfff3" providerId="ADAL" clId="{FCF31042-1EDA-44FB-8356-D1EA335F730C}" dt="2023-06-30T19:41:01.022" v="769" actId="21"/>
          <ac:spMkLst>
            <pc:docMk/>
            <pc:sldMk cId="870956906" sldId="522"/>
            <ac:spMk id="84" creationId="{D7FA0B0E-EA3B-4A5E-A73D-872A71F1C493}"/>
          </ac:spMkLst>
        </pc:spChg>
        <pc:spChg chg="del">
          <ac:chgData name="Paula Vázquez-Valero" userId="3a0e46d7-2099-40af-a155-aa45b68bfff3" providerId="ADAL" clId="{FCF31042-1EDA-44FB-8356-D1EA335F730C}" dt="2023-06-30T19:41:01.022" v="769" actId="21"/>
          <ac:spMkLst>
            <pc:docMk/>
            <pc:sldMk cId="870956906" sldId="522"/>
            <ac:spMk id="85" creationId="{2BDAA2ED-52A2-4CFD-A046-B6971A4E75D0}"/>
          </ac:spMkLst>
        </pc:spChg>
        <pc:spChg chg="del">
          <ac:chgData name="Paula Vázquez-Valero" userId="3a0e46d7-2099-40af-a155-aa45b68bfff3" providerId="ADAL" clId="{FCF31042-1EDA-44FB-8356-D1EA335F730C}" dt="2023-06-30T19:41:01.022" v="769" actId="21"/>
          <ac:spMkLst>
            <pc:docMk/>
            <pc:sldMk cId="870956906" sldId="522"/>
            <ac:spMk id="86" creationId="{38E88C5B-1CE6-4AC4-A725-09FF924F9677}"/>
          </ac:spMkLst>
        </pc:spChg>
        <pc:spChg chg="del">
          <ac:chgData name="Paula Vázquez-Valero" userId="3a0e46d7-2099-40af-a155-aa45b68bfff3" providerId="ADAL" clId="{FCF31042-1EDA-44FB-8356-D1EA335F730C}" dt="2023-06-30T19:41:01.022" v="769" actId="21"/>
          <ac:spMkLst>
            <pc:docMk/>
            <pc:sldMk cId="870956906" sldId="522"/>
            <ac:spMk id="87" creationId="{14330B8A-4618-4730-A175-A76DEF831E47}"/>
          </ac:spMkLst>
        </pc:spChg>
        <pc:spChg chg="del">
          <ac:chgData name="Paula Vázquez-Valero" userId="3a0e46d7-2099-40af-a155-aa45b68bfff3" providerId="ADAL" clId="{FCF31042-1EDA-44FB-8356-D1EA335F730C}" dt="2023-06-30T19:41:01.022" v="769" actId="21"/>
          <ac:spMkLst>
            <pc:docMk/>
            <pc:sldMk cId="870956906" sldId="522"/>
            <ac:spMk id="88" creationId="{C7012D59-323C-40E4-83D3-40A918CF7112}"/>
          </ac:spMkLst>
        </pc:spChg>
        <pc:spChg chg="del">
          <ac:chgData name="Paula Vázquez-Valero" userId="3a0e46d7-2099-40af-a155-aa45b68bfff3" providerId="ADAL" clId="{FCF31042-1EDA-44FB-8356-D1EA335F730C}" dt="2023-06-30T19:41:01.022" v="769" actId="21"/>
          <ac:spMkLst>
            <pc:docMk/>
            <pc:sldMk cId="870956906" sldId="522"/>
            <ac:spMk id="89" creationId="{323A4809-FAB4-4AFE-B67D-5A31A0988597}"/>
          </ac:spMkLst>
        </pc:spChg>
        <pc:spChg chg="del">
          <ac:chgData name="Paula Vázquez-Valero" userId="3a0e46d7-2099-40af-a155-aa45b68bfff3" providerId="ADAL" clId="{FCF31042-1EDA-44FB-8356-D1EA335F730C}" dt="2023-06-30T19:41:01.022" v="769" actId="21"/>
          <ac:spMkLst>
            <pc:docMk/>
            <pc:sldMk cId="870956906" sldId="522"/>
            <ac:spMk id="90" creationId="{290F46D8-48D2-487F-92C2-A24EFD85D870}"/>
          </ac:spMkLst>
        </pc:spChg>
        <pc:spChg chg="del">
          <ac:chgData name="Paula Vázquez-Valero" userId="3a0e46d7-2099-40af-a155-aa45b68bfff3" providerId="ADAL" clId="{FCF31042-1EDA-44FB-8356-D1EA335F730C}" dt="2023-06-30T19:41:01.022" v="769" actId="21"/>
          <ac:spMkLst>
            <pc:docMk/>
            <pc:sldMk cId="870956906" sldId="522"/>
            <ac:spMk id="91" creationId="{6C89EC4B-73B5-478B-A64B-A5B9E9256215}"/>
          </ac:spMkLst>
        </pc:spChg>
        <pc:graphicFrameChg chg="modGraphic">
          <ac:chgData name="Paula Vázquez-Valero" userId="3a0e46d7-2099-40af-a155-aa45b68bfff3" providerId="ADAL" clId="{FCF31042-1EDA-44FB-8356-D1EA335F730C}" dt="2023-06-30T19:40:50.799" v="766" actId="21"/>
          <ac:graphicFrameMkLst>
            <pc:docMk/>
            <pc:sldMk cId="870956906" sldId="522"/>
            <ac:graphicFrameMk id="36" creationId="{186A11F1-F204-4650-BDD3-274D465E0642}"/>
          </ac:graphicFrameMkLst>
        </pc:graphicFrameChg>
      </pc:sldChg>
      <pc:sldChg chg="addSp delSp modSp add mod delAnim modAnim">
        <pc:chgData name="Paula Vázquez-Valero" userId="3a0e46d7-2099-40af-a155-aa45b68bfff3" providerId="ADAL" clId="{FCF31042-1EDA-44FB-8356-D1EA335F730C}" dt="2023-07-01T20:14:26.694" v="935"/>
        <pc:sldMkLst>
          <pc:docMk/>
          <pc:sldMk cId="2119436737" sldId="523"/>
        </pc:sldMkLst>
        <pc:spChg chg="mod">
          <ac:chgData name="Paula Vázquez-Valero" userId="3a0e46d7-2099-40af-a155-aa45b68bfff3" providerId="ADAL" clId="{FCF31042-1EDA-44FB-8356-D1EA335F730C}" dt="2023-06-30T19:40:22.816" v="734" actId="20577"/>
          <ac:spMkLst>
            <pc:docMk/>
            <pc:sldMk cId="2119436737" sldId="523"/>
            <ac:spMk id="2" creationId="{3F9B81CA-49CF-4113-B92C-AF8FEDD23E30}"/>
          </ac:spMkLst>
        </pc:spChg>
        <pc:spChg chg="del">
          <ac:chgData name="Paula Vázquez-Valero" userId="3a0e46d7-2099-40af-a155-aa45b68bfff3" providerId="ADAL" clId="{FCF31042-1EDA-44FB-8356-D1EA335F730C}" dt="2023-06-30T19:40:37.934" v="762" actId="478"/>
          <ac:spMkLst>
            <pc:docMk/>
            <pc:sldMk cId="2119436737" sldId="523"/>
            <ac:spMk id="3" creationId="{0409776D-0DAC-99DF-0B43-CFC258A8B61C}"/>
          </ac:spMkLst>
        </pc:spChg>
        <pc:spChg chg="add mod">
          <ac:chgData name="Paula Vázquez-Valero" userId="3a0e46d7-2099-40af-a155-aa45b68bfff3" providerId="ADAL" clId="{FCF31042-1EDA-44FB-8356-D1EA335F730C}" dt="2023-07-01T20:14:26.694" v="935"/>
          <ac:spMkLst>
            <pc:docMk/>
            <pc:sldMk cId="2119436737" sldId="523"/>
            <ac:spMk id="4" creationId="{6E915A36-4D49-9985-BDC8-468CB9A25B43}"/>
          </ac:spMkLst>
        </pc:spChg>
        <pc:spChg chg="del">
          <ac:chgData name="Paula Vázquez-Valero" userId="3a0e46d7-2099-40af-a155-aa45b68bfff3" providerId="ADAL" clId="{FCF31042-1EDA-44FB-8356-D1EA335F730C}" dt="2023-06-30T19:40:37.934" v="762" actId="478"/>
          <ac:spMkLst>
            <pc:docMk/>
            <pc:sldMk cId="2119436737" sldId="523"/>
            <ac:spMk id="4" creationId="{861A2604-66A2-07CB-9E34-DE0D5177E92C}"/>
          </ac:spMkLst>
        </pc:spChg>
        <pc:spChg chg="add mod">
          <ac:chgData name="Paula Vázquez-Valero" userId="3a0e46d7-2099-40af-a155-aa45b68bfff3" providerId="ADAL" clId="{FCF31042-1EDA-44FB-8356-D1EA335F730C}" dt="2023-07-01T20:14:26.694" v="935"/>
          <ac:spMkLst>
            <pc:docMk/>
            <pc:sldMk cId="2119436737" sldId="523"/>
            <ac:spMk id="5" creationId="{5E666BBC-6D5C-8573-696D-2C0C4A35B9D8}"/>
          </ac:spMkLst>
        </pc:spChg>
        <pc:spChg chg="del">
          <ac:chgData name="Paula Vázquez-Valero" userId="3a0e46d7-2099-40af-a155-aa45b68bfff3" providerId="ADAL" clId="{FCF31042-1EDA-44FB-8356-D1EA335F730C}" dt="2023-06-30T19:40:37.934" v="762" actId="478"/>
          <ac:spMkLst>
            <pc:docMk/>
            <pc:sldMk cId="2119436737" sldId="523"/>
            <ac:spMk id="5" creationId="{E74D913D-6DB7-21D6-8014-A4D35104F8DB}"/>
          </ac:spMkLst>
        </pc:spChg>
        <pc:spChg chg="del">
          <ac:chgData name="Paula Vázquez-Valero" userId="3a0e46d7-2099-40af-a155-aa45b68bfff3" providerId="ADAL" clId="{FCF31042-1EDA-44FB-8356-D1EA335F730C}" dt="2023-06-30T19:40:37.934" v="762" actId="478"/>
          <ac:spMkLst>
            <pc:docMk/>
            <pc:sldMk cId="2119436737" sldId="523"/>
            <ac:spMk id="6" creationId="{D35663A6-A0AE-B986-7CBF-7E8A0AAA8308}"/>
          </ac:spMkLst>
        </pc:spChg>
        <pc:spChg chg="del">
          <ac:chgData name="Paula Vázquez-Valero" userId="3a0e46d7-2099-40af-a155-aa45b68bfff3" providerId="ADAL" clId="{FCF31042-1EDA-44FB-8356-D1EA335F730C}" dt="2023-06-30T19:40:37.934" v="762" actId="478"/>
          <ac:spMkLst>
            <pc:docMk/>
            <pc:sldMk cId="2119436737" sldId="523"/>
            <ac:spMk id="7" creationId="{03137E53-9BFA-3312-1DD9-F4A248A87FFE}"/>
          </ac:spMkLst>
        </pc:spChg>
        <pc:spChg chg="del">
          <ac:chgData name="Paula Vázquez-Valero" userId="3a0e46d7-2099-40af-a155-aa45b68bfff3" providerId="ADAL" clId="{FCF31042-1EDA-44FB-8356-D1EA335F730C}" dt="2023-06-30T19:40:37.934" v="762" actId="478"/>
          <ac:spMkLst>
            <pc:docMk/>
            <pc:sldMk cId="2119436737" sldId="523"/>
            <ac:spMk id="8" creationId="{40846C6B-A668-9C97-F6EC-787D19F32966}"/>
          </ac:spMkLst>
        </pc:spChg>
        <pc:spChg chg="del">
          <ac:chgData name="Paula Vázquez-Valero" userId="3a0e46d7-2099-40af-a155-aa45b68bfff3" providerId="ADAL" clId="{FCF31042-1EDA-44FB-8356-D1EA335F730C}" dt="2023-06-30T19:40:37.934" v="762" actId="478"/>
          <ac:spMkLst>
            <pc:docMk/>
            <pc:sldMk cId="2119436737" sldId="523"/>
            <ac:spMk id="9" creationId="{CDD9075D-7BDF-61A4-389A-3DA6592E5A43}"/>
          </ac:spMkLst>
        </pc:spChg>
        <pc:spChg chg="del">
          <ac:chgData name="Paula Vázquez-Valero" userId="3a0e46d7-2099-40af-a155-aa45b68bfff3" providerId="ADAL" clId="{FCF31042-1EDA-44FB-8356-D1EA335F730C}" dt="2023-06-30T19:40:37.934" v="762" actId="478"/>
          <ac:spMkLst>
            <pc:docMk/>
            <pc:sldMk cId="2119436737" sldId="523"/>
            <ac:spMk id="10" creationId="{722C13DA-F87B-3166-B533-6D499BBD6856}"/>
          </ac:spMkLst>
        </pc:spChg>
        <pc:spChg chg="del mod">
          <ac:chgData name="Paula Vázquez-Valero" userId="3a0e46d7-2099-40af-a155-aa45b68bfff3" providerId="ADAL" clId="{FCF31042-1EDA-44FB-8356-D1EA335F730C}" dt="2023-07-01T20:14:26.425" v="934" actId="478"/>
          <ac:spMkLst>
            <pc:docMk/>
            <pc:sldMk cId="2119436737" sldId="523"/>
            <ac:spMk id="17" creationId="{9F48F418-73AD-CDBB-FD33-2F938E487C9A}"/>
          </ac:spMkLst>
        </pc:spChg>
        <pc:spChg chg="mod">
          <ac:chgData name="Paula Vázquez-Valero" userId="3a0e46d7-2099-40af-a155-aa45b68bfff3" providerId="ADAL" clId="{FCF31042-1EDA-44FB-8356-D1EA335F730C}" dt="2023-06-30T19:40:28.932" v="752" actId="1036"/>
          <ac:spMkLst>
            <pc:docMk/>
            <pc:sldMk cId="2119436737" sldId="523"/>
            <ac:spMk id="18" creationId="{849B2860-FBD3-1AB5-AFBA-0513B6F0F12B}"/>
          </ac:spMkLst>
        </pc:spChg>
        <pc:spChg chg="del">
          <ac:chgData name="Paula Vázquez-Valero" userId="3a0e46d7-2099-40af-a155-aa45b68bfff3" providerId="ADAL" clId="{FCF31042-1EDA-44FB-8356-D1EA335F730C}" dt="2023-06-30T19:40:37.934" v="762" actId="478"/>
          <ac:spMkLst>
            <pc:docMk/>
            <pc:sldMk cId="2119436737" sldId="523"/>
            <ac:spMk id="19" creationId="{4715143A-91C1-B18D-F362-7F82372E4C0F}"/>
          </ac:spMkLst>
        </pc:spChg>
        <pc:spChg chg="del">
          <ac:chgData name="Paula Vázquez-Valero" userId="3a0e46d7-2099-40af-a155-aa45b68bfff3" providerId="ADAL" clId="{FCF31042-1EDA-44FB-8356-D1EA335F730C}" dt="2023-06-30T19:40:37.934" v="762" actId="478"/>
          <ac:spMkLst>
            <pc:docMk/>
            <pc:sldMk cId="2119436737" sldId="523"/>
            <ac:spMk id="20" creationId="{82E9F06C-8C18-406F-B30D-15323BC6C593}"/>
          </ac:spMkLst>
        </pc:spChg>
        <pc:spChg chg="del">
          <ac:chgData name="Paula Vázquez-Valero" userId="3a0e46d7-2099-40af-a155-aa45b68bfff3" providerId="ADAL" clId="{FCF31042-1EDA-44FB-8356-D1EA335F730C}" dt="2023-06-30T19:40:37.934" v="762" actId="478"/>
          <ac:spMkLst>
            <pc:docMk/>
            <pc:sldMk cId="2119436737" sldId="523"/>
            <ac:spMk id="21" creationId="{9C219BBD-A5C2-A83B-5D1E-D27897BBCF25}"/>
          </ac:spMkLst>
        </pc:spChg>
        <pc:spChg chg="del">
          <ac:chgData name="Paula Vázquez-Valero" userId="3a0e46d7-2099-40af-a155-aa45b68bfff3" providerId="ADAL" clId="{FCF31042-1EDA-44FB-8356-D1EA335F730C}" dt="2023-06-30T19:40:37.934" v="762" actId="478"/>
          <ac:spMkLst>
            <pc:docMk/>
            <pc:sldMk cId="2119436737" sldId="523"/>
            <ac:spMk id="22" creationId="{0B3E25E4-6A23-5272-71C8-B1684243E86D}"/>
          </ac:spMkLst>
        </pc:spChg>
        <pc:spChg chg="del">
          <ac:chgData name="Paula Vázquez-Valero" userId="3a0e46d7-2099-40af-a155-aa45b68bfff3" providerId="ADAL" clId="{FCF31042-1EDA-44FB-8356-D1EA335F730C}" dt="2023-06-30T19:40:37.934" v="762" actId="478"/>
          <ac:spMkLst>
            <pc:docMk/>
            <pc:sldMk cId="2119436737" sldId="523"/>
            <ac:spMk id="23" creationId="{0D348197-7D2D-40BC-E043-4305F8BD7673}"/>
          </ac:spMkLst>
        </pc:spChg>
        <pc:spChg chg="del">
          <ac:chgData name="Paula Vázquez-Valero" userId="3a0e46d7-2099-40af-a155-aa45b68bfff3" providerId="ADAL" clId="{FCF31042-1EDA-44FB-8356-D1EA335F730C}" dt="2023-06-30T19:40:37.934" v="762" actId="478"/>
          <ac:spMkLst>
            <pc:docMk/>
            <pc:sldMk cId="2119436737" sldId="523"/>
            <ac:spMk id="24" creationId="{CDA6FBB0-93EC-8FB5-6AA7-EA1C2DCFFB38}"/>
          </ac:spMkLst>
        </pc:spChg>
        <pc:spChg chg="del">
          <ac:chgData name="Paula Vázquez-Valero" userId="3a0e46d7-2099-40af-a155-aa45b68bfff3" providerId="ADAL" clId="{FCF31042-1EDA-44FB-8356-D1EA335F730C}" dt="2023-06-30T19:40:37.934" v="762" actId="478"/>
          <ac:spMkLst>
            <pc:docMk/>
            <pc:sldMk cId="2119436737" sldId="523"/>
            <ac:spMk id="25" creationId="{6F1818C6-D56E-727B-A0A3-D7A95CEA2A1D}"/>
          </ac:spMkLst>
        </pc:spChg>
        <pc:spChg chg="del">
          <ac:chgData name="Paula Vázquez-Valero" userId="3a0e46d7-2099-40af-a155-aa45b68bfff3" providerId="ADAL" clId="{FCF31042-1EDA-44FB-8356-D1EA335F730C}" dt="2023-06-30T19:40:37.934" v="762" actId="478"/>
          <ac:spMkLst>
            <pc:docMk/>
            <pc:sldMk cId="2119436737" sldId="523"/>
            <ac:spMk id="26" creationId="{12575E9F-7BA8-4F91-098F-D74FE6AD0035}"/>
          </ac:spMkLst>
        </pc:spChg>
        <pc:spChg chg="del">
          <ac:chgData name="Paula Vázquez-Valero" userId="3a0e46d7-2099-40af-a155-aa45b68bfff3" providerId="ADAL" clId="{FCF31042-1EDA-44FB-8356-D1EA335F730C}" dt="2023-06-30T19:40:37.934" v="762" actId="478"/>
          <ac:spMkLst>
            <pc:docMk/>
            <pc:sldMk cId="2119436737" sldId="523"/>
            <ac:spMk id="27" creationId="{539FA3EB-8ECB-7DC5-C5B6-1E9157C07888}"/>
          </ac:spMkLst>
        </pc:spChg>
        <pc:spChg chg="del">
          <ac:chgData name="Paula Vázquez-Valero" userId="3a0e46d7-2099-40af-a155-aa45b68bfff3" providerId="ADAL" clId="{FCF31042-1EDA-44FB-8356-D1EA335F730C}" dt="2023-06-30T19:40:37.934" v="762" actId="478"/>
          <ac:spMkLst>
            <pc:docMk/>
            <pc:sldMk cId="2119436737" sldId="523"/>
            <ac:spMk id="28" creationId="{7305848C-C315-BD34-2C6C-85FC2B7B20EF}"/>
          </ac:spMkLst>
        </pc:spChg>
        <pc:spChg chg="del">
          <ac:chgData name="Paula Vázquez-Valero" userId="3a0e46d7-2099-40af-a155-aa45b68bfff3" providerId="ADAL" clId="{FCF31042-1EDA-44FB-8356-D1EA335F730C}" dt="2023-06-30T19:40:37.934" v="762" actId="478"/>
          <ac:spMkLst>
            <pc:docMk/>
            <pc:sldMk cId="2119436737" sldId="523"/>
            <ac:spMk id="29" creationId="{1F349DA1-414A-D4C7-D0EE-AA476D292763}"/>
          </ac:spMkLst>
        </pc:spChg>
        <pc:spChg chg="del">
          <ac:chgData name="Paula Vázquez-Valero" userId="3a0e46d7-2099-40af-a155-aa45b68bfff3" providerId="ADAL" clId="{FCF31042-1EDA-44FB-8356-D1EA335F730C}" dt="2023-06-30T19:40:37.934" v="762" actId="478"/>
          <ac:spMkLst>
            <pc:docMk/>
            <pc:sldMk cId="2119436737" sldId="523"/>
            <ac:spMk id="30" creationId="{356CFA2B-7351-1AE6-F876-8A60C49DBDBE}"/>
          </ac:spMkLst>
        </pc:spChg>
        <pc:spChg chg="del">
          <ac:chgData name="Paula Vázquez-Valero" userId="3a0e46d7-2099-40af-a155-aa45b68bfff3" providerId="ADAL" clId="{FCF31042-1EDA-44FB-8356-D1EA335F730C}" dt="2023-06-30T19:40:37.934" v="762" actId="478"/>
          <ac:spMkLst>
            <pc:docMk/>
            <pc:sldMk cId="2119436737" sldId="523"/>
            <ac:spMk id="31" creationId="{6780F8DD-CDE8-ECE6-2AC0-873ABE01F398}"/>
          </ac:spMkLst>
        </pc:spChg>
        <pc:spChg chg="add mod">
          <ac:chgData name="Paula Vázquez-Valero" userId="3a0e46d7-2099-40af-a155-aa45b68bfff3" providerId="ADAL" clId="{FCF31042-1EDA-44FB-8356-D1EA335F730C}" dt="2023-06-30T19:41:06.542" v="771" actId="1076"/>
          <ac:spMkLst>
            <pc:docMk/>
            <pc:sldMk cId="2119436737" sldId="523"/>
            <ac:spMk id="32" creationId="{DA267978-8914-B13C-1CF3-1EC8B5140931}"/>
          </ac:spMkLst>
        </pc:spChg>
        <pc:spChg chg="add mod">
          <ac:chgData name="Paula Vázquez-Valero" userId="3a0e46d7-2099-40af-a155-aa45b68bfff3" providerId="ADAL" clId="{FCF31042-1EDA-44FB-8356-D1EA335F730C}" dt="2023-06-30T19:41:06.542" v="771" actId="1076"/>
          <ac:spMkLst>
            <pc:docMk/>
            <pc:sldMk cId="2119436737" sldId="523"/>
            <ac:spMk id="33" creationId="{9209ABAD-593C-E87D-3A46-C89F4ECC309F}"/>
          </ac:spMkLst>
        </pc:spChg>
        <pc:spChg chg="add mod">
          <ac:chgData name="Paula Vázquez-Valero" userId="3a0e46d7-2099-40af-a155-aa45b68bfff3" providerId="ADAL" clId="{FCF31042-1EDA-44FB-8356-D1EA335F730C}" dt="2023-06-30T19:41:06.542" v="771" actId="1076"/>
          <ac:spMkLst>
            <pc:docMk/>
            <pc:sldMk cId="2119436737" sldId="523"/>
            <ac:spMk id="34" creationId="{095AC25F-9704-DAAA-DC9B-4A34D1898E9E}"/>
          </ac:spMkLst>
        </pc:spChg>
        <pc:spChg chg="add mod">
          <ac:chgData name="Paula Vázquez-Valero" userId="3a0e46d7-2099-40af-a155-aa45b68bfff3" providerId="ADAL" clId="{FCF31042-1EDA-44FB-8356-D1EA335F730C}" dt="2023-06-30T19:41:06.542" v="771" actId="1076"/>
          <ac:spMkLst>
            <pc:docMk/>
            <pc:sldMk cId="2119436737" sldId="523"/>
            <ac:spMk id="35" creationId="{709EAA60-1271-B2E5-82DA-8962FF5F0091}"/>
          </ac:spMkLst>
        </pc:spChg>
        <pc:spChg chg="add mod">
          <ac:chgData name="Paula Vázquez-Valero" userId="3a0e46d7-2099-40af-a155-aa45b68bfff3" providerId="ADAL" clId="{FCF31042-1EDA-44FB-8356-D1EA335F730C}" dt="2023-06-30T19:41:06.542" v="771" actId="1076"/>
          <ac:spMkLst>
            <pc:docMk/>
            <pc:sldMk cId="2119436737" sldId="523"/>
            <ac:spMk id="36" creationId="{677350DB-81C1-426E-C2BC-E4C540279E6A}"/>
          </ac:spMkLst>
        </pc:spChg>
        <pc:spChg chg="add mod">
          <ac:chgData name="Paula Vázquez-Valero" userId="3a0e46d7-2099-40af-a155-aa45b68bfff3" providerId="ADAL" clId="{FCF31042-1EDA-44FB-8356-D1EA335F730C}" dt="2023-06-30T19:41:06.542" v="771" actId="1076"/>
          <ac:spMkLst>
            <pc:docMk/>
            <pc:sldMk cId="2119436737" sldId="523"/>
            <ac:spMk id="37" creationId="{95929A7A-A010-9BD0-A7B1-38999E6BB8F8}"/>
          </ac:spMkLst>
        </pc:spChg>
        <pc:spChg chg="add mod">
          <ac:chgData name="Paula Vázquez-Valero" userId="3a0e46d7-2099-40af-a155-aa45b68bfff3" providerId="ADAL" clId="{FCF31042-1EDA-44FB-8356-D1EA335F730C}" dt="2023-06-30T19:41:06.542" v="771" actId="1076"/>
          <ac:spMkLst>
            <pc:docMk/>
            <pc:sldMk cId="2119436737" sldId="523"/>
            <ac:spMk id="38" creationId="{908BC44B-567B-11F4-976F-133F4350BD97}"/>
          </ac:spMkLst>
        </pc:spChg>
        <pc:spChg chg="add mod">
          <ac:chgData name="Paula Vázquez-Valero" userId="3a0e46d7-2099-40af-a155-aa45b68bfff3" providerId="ADAL" clId="{FCF31042-1EDA-44FB-8356-D1EA335F730C}" dt="2023-06-30T19:41:06.542" v="771" actId="1076"/>
          <ac:spMkLst>
            <pc:docMk/>
            <pc:sldMk cId="2119436737" sldId="523"/>
            <ac:spMk id="39" creationId="{623E25F4-228B-6D7E-73F8-2AB5CF933A05}"/>
          </ac:spMkLst>
        </pc:spChg>
        <pc:spChg chg="add mod">
          <ac:chgData name="Paula Vázquez-Valero" userId="3a0e46d7-2099-40af-a155-aa45b68bfff3" providerId="ADAL" clId="{FCF31042-1EDA-44FB-8356-D1EA335F730C}" dt="2023-06-30T19:41:06.542" v="771" actId="1076"/>
          <ac:spMkLst>
            <pc:docMk/>
            <pc:sldMk cId="2119436737" sldId="523"/>
            <ac:spMk id="40" creationId="{B3E1230B-7CFA-FF13-E841-016DA9BAA423}"/>
          </ac:spMkLst>
        </pc:spChg>
        <pc:spChg chg="add mod">
          <ac:chgData name="Paula Vázquez-Valero" userId="3a0e46d7-2099-40af-a155-aa45b68bfff3" providerId="ADAL" clId="{FCF31042-1EDA-44FB-8356-D1EA335F730C}" dt="2023-06-30T19:41:06.542" v="771" actId="1076"/>
          <ac:spMkLst>
            <pc:docMk/>
            <pc:sldMk cId="2119436737" sldId="523"/>
            <ac:spMk id="41" creationId="{88B0CBB8-AB56-F543-1E8A-4C648FEA5CEC}"/>
          </ac:spMkLst>
        </pc:spChg>
        <pc:spChg chg="add mod">
          <ac:chgData name="Paula Vázquez-Valero" userId="3a0e46d7-2099-40af-a155-aa45b68bfff3" providerId="ADAL" clId="{FCF31042-1EDA-44FB-8356-D1EA335F730C}" dt="2023-06-30T19:41:06.542" v="771" actId="1076"/>
          <ac:spMkLst>
            <pc:docMk/>
            <pc:sldMk cId="2119436737" sldId="523"/>
            <ac:spMk id="42" creationId="{3D0A7984-441D-B4B9-2F31-844BCE3AD3E1}"/>
          </ac:spMkLst>
        </pc:spChg>
        <pc:spChg chg="add mod">
          <ac:chgData name="Paula Vázquez-Valero" userId="3a0e46d7-2099-40af-a155-aa45b68bfff3" providerId="ADAL" clId="{FCF31042-1EDA-44FB-8356-D1EA335F730C}" dt="2023-06-30T19:41:06.542" v="771" actId="1076"/>
          <ac:spMkLst>
            <pc:docMk/>
            <pc:sldMk cId="2119436737" sldId="523"/>
            <ac:spMk id="43" creationId="{9742DDA5-3938-71B9-C9B6-3D48B91D76E5}"/>
          </ac:spMkLst>
        </pc:spChg>
        <pc:spChg chg="add mod">
          <ac:chgData name="Paula Vázquez-Valero" userId="3a0e46d7-2099-40af-a155-aa45b68bfff3" providerId="ADAL" clId="{FCF31042-1EDA-44FB-8356-D1EA335F730C}" dt="2023-06-30T19:41:06.542" v="771" actId="1076"/>
          <ac:spMkLst>
            <pc:docMk/>
            <pc:sldMk cId="2119436737" sldId="523"/>
            <ac:spMk id="44" creationId="{83DBAC7D-B57C-F606-5020-B21B51B48BB6}"/>
          </ac:spMkLst>
        </pc:spChg>
        <pc:spChg chg="add mod">
          <ac:chgData name="Paula Vázquez-Valero" userId="3a0e46d7-2099-40af-a155-aa45b68bfff3" providerId="ADAL" clId="{FCF31042-1EDA-44FB-8356-D1EA335F730C}" dt="2023-06-30T19:41:06.542" v="771" actId="1076"/>
          <ac:spMkLst>
            <pc:docMk/>
            <pc:sldMk cId="2119436737" sldId="523"/>
            <ac:spMk id="45" creationId="{0D15A9B1-E82C-BF32-DD9B-67505484E61B}"/>
          </ac:spMkLst>
        </pc:spChg>
        <pc:spChg chg="add mod">
          <ac:chgData name="Paula Vázquez-Valero" userId="3a0e46d7-2099-40af-a155-aa45b68bfff3" providerId="ADAL" clId="{FCF31042-1EDA-44FB-8356-D1EA335F730C}" dt="2023-06-30T19:41:06.542" v="771" actId="1076"/>
          <ac:spMkLst>
            <pc:docMk/>
            <pc:sldMk cId="2119436737" sldId="523"/>
            <ac:spMk id="53" creationId="{9B15E35E-2BDC-B8A8-485B-8D8EC78F232B}"/>
          </ac:spMkLst>
        </pc:spChg>
        <pc:spChg chg="add mod">
          <ac:chgData name="Paula Vázquez-Valero" userId="3a0e46d7-2099-40af-a155-aa45b68bfff3" providerId="ADAL" clId="{FCF31042-1EDA-44FB-8356-D1EA335F730C}" dt="2023-06-30T19:41:06.542" v="771" actId="1076"/>
          <ac:spMkLst>
            <pc:docMk/>
            <pc:sldMk cId="2119436737" sldId="523"/>
            <ac:spMk id="54" creationId="{7186CA5D-A09F-2258-2510-5BBE0CBEAB4D}"/>
          </ac:spMkLst>
        </pc:spChg>
        <pc:spChg chg="add mod">
          <ac:chgData name="Paula Vázquez-Valero" userId="3a0e46d7-2099-40af-a155-aa45b68bfff3" providerId="ADAL" clId="{FCF31042-1EDA-44FB-8356-D1EA335F730C}" dt="2023-06-30T19:41:06.542" v="771" actId="1076"/>
          <ac:spMkLst>
            <pc:docMk/>
            <pc:sldMk cId="2119436737" sldId="523"/>
            <ac:spMk id="55" creationId="{9C5787E8-CCB1-6CF6-018B-28D6364268AF}"/>
          </ac:spMkLst>
        </pc:spChg>
        <pc:spChg chg="add mod">
          <ac:chgData name="Paula Vázquez-Valero" userId="3a0e46d7-2099-40af-a155-aa45b68bfff3" providerId="ADAL" clId="{FCF31042-1EDA-44FB-8356-D1EA335F730C}" dt="2023-06-30T19:41:06.542" v="771" actId="1076"/>
          <ac:spMkLst>
            <pc:docMk/>
            <pc:sldMk cId="2119436737" sldId="523"/>
            <ac:spMk id="56" creationId="{A2CFF41D-ED09-F0A2-D8BF-A6FC838995D6}"/>
          </ac:spMkLst>
        </pc:spChg>
        <pc:spChg chg="add mod">
          <ac:chgData name="Paula Vázquez-Valero" userId="3a0e46d7-2099-40af-a155-aa45b68bfff3" providerId="ADAL" clId="{FCF31042-1EDA-44FB-8356-D1EA335F730C}" dt="2023-06-30T19:41:06.542" v="771" actId="1076"/>
          <ac:spMkLst>
            <pc:docMk/>
            <pc:sldMk cId="2119436737" sldId="523"/>
            <ac:spMk id="57" creationId="{9759287D-6F86-9F6A-D166-4BD3234418C5}"/>
          </ac:spMkLst>
        </pc:spChg>
        <pc:spChg chg="add mod">
          <ac:chgData name="Paula Vázquez-Valero" userId="3a0e46d7-2099-40af-a155-aa45b68bfff3" providerId="ADAL" clId="{FCF31042-1EDA-44FB-8356-D1EA335F730C}" dt="2023-06-30T19:41:06.542" v="771" actId="1076"/>
          <ac:spMkLst>
            <pc:docMk/>
            <pc:sldMk cId="2119436737" sldId="523"/>
            <ac:spMk id="58" creationId="{693DFEDA-EBFE-A980-1D93-04E600BE28CA}"/>
          </ac:spMkLst>
        </pc:spChg>
        <pc:spChg chg="add mod">
          <ac:chgData name="Paula Vázquez-Valero" userId="3a0e46d7-2099-40af-a155-aa45b68bfff3" providerId="ADAL" clId="{FCF31042-1EDA-44FB-8356-D1EA335F730C}" dt="2023-06-30T19:41:06.542" v="771" actId="1076"/>
          <ac:spMkLst>
            <pc:docMk/>
            <pc:sldMk cId="2119436737" sldId="523"/>
            <ac:spMk id="59" creationId="{EAA69EC1-1A3D-B20C-F52E-4923F5CFBC50}"/>
          </ac:spMkLst>
        </pc:spChg>
        <pc:graphicFrameChg chg="mod modGraphic">
          <ac:chgData name="Paula Vázquez-Valero" userId="3a0e46d7-2099-40af-a155-aa45b68bfff3" providerId="ADAL" clId="{FCF31042-1EDA-44FB-8356-D1EA335F730C}" dt="2023-06-30T19:40:55.421" v="768" actId="404"/>
          <ac:graphicFrameMkLst>
            <pc:docMk/>
            <pc:sldMk cId="2119436737" sldId="523"/>
            <ac:graphicFrameMk id="46" creationId="{70062149-3061-4CB2-8160-B0D7A90806FF}"/>
          </ac:graphicFrameMkLst>
        </pc:graphicFrameChg>
        <pc:picChg chg="add mod">
          <ac:chgData name="Paula Vázquez-Valero" userId="3a0e46d7-2099-40af-a155-aa45b68bfff3" providerId="ADAL" clId="{FCF31042-1EDA-44FB-8356-D1EA335F730C}" dt="2023-07-01T20:14:26.694" v="935"/>
          <ac:picMkLst>
            <pc:docMk/>
            <pc:sldMk cId="2119436737" sldId="523"/>
            <ac:picMk id="3" creationId="{E1616F1D-6880-D28F-1B3B-7FAE5A8CAD8A}"/>
          </ac:picMkLst>
        </pc:picChg>
        <pc:picChg chg="del">
          <ac:chgData name="Paula Vázquez-Valero" userId="3a0e46d7-2099-40af-a155-aa45b68bfff3" providerId="ADAL" clId="{FCF31042-1EDA-44FB-8356-D1EA335F730C}" dt="2023-07-01T20:14:26.425" v="934" actId="478"/>
          <ac:picMkLst>
            <pc:docMk/>
            <pc:sldMk cId="2119436737" sldId="523"/>
            <ac:picMk id="16" creationId="{1D75C48E-4EE4-0AA4-6FCF-EFB9C2C4C2DF}"/>
          </ac:picMkLst>
        </pc:picChg>
      </pc:sldChg>
      <pc:sldChg chg="del">
        <pc:chgData name="Paula Vázquez-Valero" userId="3a0e46d7-2099-40af-a155-aa45b68bfff3" providerId="ADAL" clId="{FCF31042-1EDA-44FB-8356-D1EA335F730C}" dt="2023-06-30T19:40:13.755" v="724" actId="47"/>
        <pc:sldMkLst>
          <pc:docMk/>
          <pc:sldMk cId="4176475530" sldId="523"/>
        </pc:sldMkLst>
      </pc:sldChg>
      <pc:sldChg chg="addSp delSp modSp add mod modClrScheme delAnim chgLayout">
        <pc:chgData name="Paula Vázquez-Valero" userId="3a0e46d7-2099-40af-a155-aa45b68bfff3" providerId="ADAL" clId="{FCF31042-1EDA-44FB-8356-D1EA335F730C}" dt="2023-06-30T19:42:17.371" v="831" actId="1076"/>
        <pc:sldMkLst>
          <pc:docMk/>
          <pc:sldMk cId="3363748734" sldId="524"/>
        </pc:sldMkLst>
        <pc:spChg chg="del mod ord">
          <ac:chgData name="Paula Vázquez-Valero" userId="3a0e46d7-2099-40af-a155-aa45b68bfff3" providerId="ADAL" clId="{FCF31042-1EDA-44FB-8356-D1EA335F730C}" dt="2023-06-30T19:41:50.049" v="780" actId="21"/>
          <ac:spMkLst>
            <pc:docMk/>
            <pc:sldMk cId="3363748734" sldId="524"/>
            <ac:spMk id="2" creationId="{3F9B81CA-49CF-4113-B92C-AF8FEDD23E30}"/>
          </ac:spMkLst>
        </pc:spChg>
        <pc:spChg chg="del">
          <ac:chgData name="Paula Vázquez-Valero" userId="3a0e46d7-2099-40af-a155-aa45b68bfff3" providerId="ADAL" clId="{FCF31042-1EDA-44FB-8356-D1EA335F730C}" dt="2023-06-30T19:41:33.011" v="775" actId="478"/>
          <ac:spMkLst>
            <pc:docMk/>
            <pc:sldMk cId="3363748734" sldId="524"/>
            <ac:spMk id="3" creationId="{0409776D-0DAC-99DF-0B43-CFC258A8B61C}"/>
          </ac:spMkLst>
        </pc:spChg>
        <pc:spChg chg="del">
          <ac:chgData name="Paula Vázquez-Valero" userId="3a0e46d7-2099-40af-a155-aa45b68bfff3" providerId="ADAL" clId="{FCF31042-1EDA-44FB-8356-D1EA335F730C}" dt="2023-06-30T19:41:33.011" v="775" actId="478"/>
          <ac:spMkLst>
            <pc:docMk/>
            <pc:sldMk cId="3363748734" sldId="524"/>
            <ac:spMk id="4" creationId="{861A2604-66A2-07CB-9E34-DE0D5177E92C}"/>
          </ac:spMkLst>
        </pc:spChg>
        <pc:spChg chg="del">
          <ac:chgData name="Paula Vázquez-Valero" userId="3a0e46d7-2099-40af-a155-aa45b68bfff3" providerId="ADAL" clId="{FCF31042-1EDA-44FB-8356-D1EA335F730C}" dt="2023-06-30T19:41:33.011" v="775" actId="478"/>
          <ac:spMkLst>
            <pc:docMk/>
            <pc:sldMk cId="3363748734" sldId="524"/>
            <ac:spMk id="5" creationId="{E74D913D-6DB7-21D6-8014-A4D35104F8DB}"/>
          </ac:spMkLst>
        </pc:spChg>
        <pc:spChg chg="del">
          <ac:chgData name="Paula Vázquez-Valero" userId="3a0e46d7-2099-40af-a155-aa45b68bfff3" providerId="ADAL" clId="{FCF31042-1EDA-44FB-8356-D1EA335F730C}" dt="2023-06-30T19:41:33.011" v="775" actId="478"/>
          <ac:spMkLst>
            <pc:docMk/>
            <pc:sldMk cId="3363748734" sldId="524"/>
            <ac:spMk id="6" creationId="{D35663A6-A0AE-B986-7CBF-7E8A0AAA8308}"/>
          </ac:spMkLst>
        </pc:spChg>
        <pc:spChg chg="del">
          <ac:chgData name="Paula Vázquez-Valero" userId="3a0e46d7-2099-40af-a155-aa45b68bfff3" providerId="ADAL" clId="{FCF31042-1EDA-44FB-8356-D1EA335F730C}" dt="2023-06-30T19:41:33.011" v="775" actId="478"/>
          <ac:spMkLst>
            <pc:docMk/>
            <pc:sldMk cId="3363748734" sldId="524"/>
            <ac:spMk id="7" creationId="{03137E53-9BFA-3312-1DD9-F4A248A87FFE}"/>
          </ac:spMkLst>
        </pc:spChg>
        <pc:spChg chg="del">
          <ac:chgData name="Paula Vázquez-Valero" userId="3a0e46d7-2099-40af-a155-aa45b68bfff3" providerId="ADAL" clId="{FCF31042-1EDA-44FB-8356-D1EA335F730C}" dt="2023-06-30T19:41:33.011" v="775" actId="478"/>
          <ac:spMkLst>
            <pc:docMk/>
            <pc:sldMk cId="3363748734" sldId="524"/>
            <ac:spMk id="8" creationId="{40846C6B-A668-9C97-F6EC-787D19F32966}"/>
          </ac:spMkLst>
        </pc:spChg>
        <pc:spChg chg="del">
          <ac:chgData name="Paula Vázquez-Valero" userId="3a0e46d7-2099-40af-a155-aa45b68bfff3" providerId="ADAL" clId="{FCF31042-1EDA-44FB-8356-D1EA335F730C}" dt="2023-06-30T19:41:33.011" v="775" actId="478"/>
          <ac:spMkLst>
            <pc:docMk/>
            <pc:sldMk cId="3363748734" sldId="524"/>
            <ac:spMk id="9" creationId="{CDD9075D-7BDF-61A4-389A-3DA6592E5A43}"/>
          </ac:spMkLst>
        </pc:spChg>
        <pc:spChg chg="del">
          <ac:chgData name="Paula Vázquez-Valero" userId="3a0e46d7-2099-40af-a155-aa45b68bfff3" providerId="ADAL" clId="{FCF31042-1EDA-44FB-8356-D1EA335F730C}" dt="2023-06-30T19:41:33.011" v="775" actId="478"/>
          <ac:spMkLst>
            <pc:docMk/>
            <pc:sldMk cId="3363748734" sldId="524"/>
            <ac:spMk id="10" creationId="{722C13DA-F87B-3166-B533-6D499BBD6856}"/>
          </ac:spMkLst>
        </pc:spChg>
        <pc:spChg chg="del">
          <ac:chgData name="Paula Vázquez-Valero" userId="3a0e46d7-2099-40af-a155-aa45b68bfff3" providerId="ADAL" clId="{FCF31042-1EDA-44FB-8356-D1EA335F730C}" dt="2023-06-30T19:41:33.011" v="775" actId="478"/>
          <ac:spMkLst>
            <pc:docMk/>
            <pc:sldMk cId="3363748734" sldId="524"/>
            <ac:spMk id="19" creationId="{4715143A-91C1-B18D-F362-7F82372E4C0F}"/>
          </ac:spMkLst>
        </pc:spChg>
        <pc:spChg chg="del">
          <ac:chgData name="Paula Vázquez-Valero" userId="3a0e46d7-2099-40af-a155-aa45b68bfff3" providerId="ADAL" clId="{FCF31042-1EDA-44FB-8356-D1EA335F730C}" dt="2023-06-30T19:41:33.011" v="775" actId="478"/>
          <ac:spMkLst>
            <pc:docMk/>
            <pc:sldMk cId="3363748734" sldId="524"/>
            <ac:spMk id="20" creationId="{82E9F06C-8C18-406F-B30D-15323BC6C593}"/>
          </ac:spMkLst>
        </pc:spChg>
        <pc:spChg chg="del">
          <ac:chgData name="Paula Vázquez-Valero" userId="3a0e46d7-2099-40af-a155-aa45b68bfff3" providerId="ADAL" clId="{FCF31042-1EDA-44FB-8356-D1EA335F730C}" dt="2023-06-30T19:41:33.011" v="775" actId="478"/>
          <ac:spMkLst>
            <pc:docMk/>
            <pc:sldMk cId="3363748734" sldId="524"/>
            <ac:spMk id="21" creationId="{9C219BBD-A5C2-A83B-5D1E-D27897BBCF25}"/>
          </ac:spMkLst>
        </pc:spChg>
        <pc:spChg chg="del">
          <ac:chgData name="Paula Vázquez-Valero" userId="3a0e46d7-2099-40af-a155-aa45b68bfff3" providerId="ADAL" clId="{FCF31042-1EDA-44FB-8356-D1EA335F730C}" dt="2023-06-30T19:41:33.011" v="775" actId="478"/>
          <ac:spMkLst>
            <pc:docMk/>
            <pc:sldMk cId="3363748734" sldId="524"/>
            <ac:spMk id="22" creationId="{0B3E25E4-6A23-5272-71C8-B1684243E86D}"/>
          </ac:spMkLst>
        </pc:spChg>
        <pc:spChg chg="del">
          <ac:chgData name="Paula Vázquez-Valero" userId="3a0e46d7-2099-40af-a155-aa45b68bfff3" providerId="ADAL" clId="{FCF31042-1EDA-44FB-8356-D1EA335F730C}" dt="2023-06-30T19:41:33.011" v="775" actId="478"/>
          <ac:spMkLst>
            <pc:docMk/>
            <pc:sldMk cId="3363748734" sldId="524"/>
            <ac:spMk id="23" creationId="{0D348197-7D2D-40BC-E043-4305F8BD7673}"/>
          </ac:spMkLst>
        </pc:spChg>
        <pc:spChg chg="del">
          <ac:chgData name="Paula Vázquez-Valero" userId="3a0e46d7-2099-40af-a155-aa45b68bfff3" providerId="ADAL" clId="{FCF31042-1EDA-44FB-8356-D1EA335F730C}" dt="2023-06-30T19:41:33.011" v="775" actId="478"/>
          <ac:spMkLst>
            <pc:docMk/>
            <pc:sldMk cId="3363748734" sldId="524"/>
            <ac:spMk id="24" creationId="{CDA6FBB0-93EC-8FB5-6AA7-EA1C2DCFFB38}"/>
          </ac:spMkLst>
        </pc:spChg>
        <pc:spChg chg="del">
          <ac:chgData name="Paula Vázquez-Valero" userId="3a0e46d7-2099-40af-a155-aa45b68bfff3" providerId="ADAL" clId="{FCF31042-1EDA-44FB-8356-D1EA335F730C}" dt="2023-06-30T19:41:33.011" v="775" actId="478"/>
          <ac:spMkLst>
            <pc:docMk/>
            <pc:sldMk cId="3363748734" sldId="524"/>
            <ac:spMk id="25" creationId="{6F1818C6-D56E-727B-A0A3-D7A95CEA2A1D}"/>
          </ac:spMkLst>
        </pc:spChg>
        <pc:spChg chg="del">
          <ac:chgData name="Paula Vázquez-Valero" userId="3a0e46d7-2099-40af-a155-aa45b68bfff3" providerId="ADAL" clId="{FCF31042-1EDA-44FB-8356-D1EA335F730C}" dt="2023-06-30T19:41:33.011" v="775" actId="478"/>
          <ac:spMkLst>
            <pc:docMk/>
            <pc:sldMk cId="3363748734" sldId="524"/>
            <ac:spMk id="26" creationId="{12575E9F-7BA8-4F91-098F-D74FE6AD0035}"/>
          </ac:spMkLst>
        </pc:spChg>
        <pc:spChg chg="del">
          <ac:chgData name="Paula Vázquez-Valero" userId="3a0e46d7-2099-40af-a155-aa45b68bfff3" providerId="ADAL" clId="{FCF31042-1EDA-44FB-8356-D1EA335F730C}" dt="2023-06-30T19:41:33.011" v="775" actId="478"/>
          <ac:spMkLst>
            <pc:docMk/>
            <pc:sldMk cId="3363748734" sldId="524"/>
            <ac:spMk id="27" creationId="{539FA3EB-8ECB-7DC5-C5B6-1E9157C07888}"/>
          </ac:spMkLst>
        </pc:spChg>
        <pc:spChg chg="del">
          <ac:chgData name="Paula Vázquez-Valero" userId="3a0e46d7-2099-40af-a155-aa45b68bfff3" providerId="ADAL" clId="{FCF31042-1EDA-44FB-8356-D1EA335F730C}" dt="2023-06-30T19:41:33.011" v="775" actId="478"/>
          <ac:spMkLst>
            <pc:docMk/>
            <pc:sldMk cId="3363748734" sldId="524"/>
            <ac:spMk id="28" creationId="{7305848C-C315-BD34-2C6C-85FC2B7B20EF}"/>
          </ac:spMkLst>
        </pc:spChg>
        <pc:spChg chg="del">
          <ac:chgData name="Paula Vázquez-Valero" userId="3a0e46d7-2099-40af-a155-aa45b68bfff3" providerId="ADAL" clId="{FCF31042-1EDA-44FB-8356-D1EA335F730C}" dt="2023-06-30T19:41:33.011" v="775" actId="478"/>
          <ac:spMkLst>
            <pc:docMk/>
            <pc:sldMk cId="3363748734" sldId="524"/>
            <ac:spMk id="29" creationId="{1F349DA1-414A-D4C7-D0EE-AA476D292763}"/>
          </ac:spMkLst>
        </pc:spChg>
        <pc:spChg chg="del">
          <ac:chgData name="Paula Vázquez-Valero" userId="3a0e46d7-2099-40af-a155-aa45b68bfff3" providerId="ADAL" clId="{FCF31042-1EDA-44FB-8356-D1EA335F730C}" dt="2023-06-30T19:41:33.011" v="775" actId="478"/>
          <ac:spMkLst>
            <pc:docMk/>
            <pc:sldMk cId="3363748734" sldId="524"/>
            <ac:spMk id="30" creationId="{356CFA2B-7351-1AE6-F876-8A60C49DBDBE}"/>
          </ac:spMkLst>
        </pc:spChg>
        <pc:spChg chg="del">
          <ac:chgData name="Paula Vázquez-Valero" userId="3a0e46d7-2099-40af-a155-aa45b68bfff3" providerId="ADAL" clId="{FCF31042-1EDA-44FB-8356-D1EA335F730C}" dt="2023-06-30T19:41:33.011" v="775" actId="478"/>
          <ac:spMkLst>
            <pc:docMk/>
            <pc:sldMk cId="3363748734" sldId="524"/>
            <ac:spMk id="31" creationId="{6780F8DD-CDE8-ECE6-2AC0-873ABE01F398}"/>
          </ac:spMkLst>
        </pc:spChg>
        <pc:spChg chg="add del mod ord">
          <ac:chgData name="Paula Vázquez-Valero" userId="3a0e46d7-2099-40af-a155-aa45b68bfff3" providerId="ADAL" clId="{FCF31042-1EDA-44FB-8356-D1EA335F730C}" dt="2023-06-30T19:41:47.799" v="779" actId="700"/>
          <ac:spMkLst>
            <pc:docMk/>
            <pc:sldMk cId="3363748734" sldId="524"/>
            <ac:spMk id="32" creationId="{6C225871-8A64-A59A-BDB5-779C1E5E3241}"/>
          </ac:spMkLst>
        </pc:spChg>
        <pc:spChg chg="add mod">
          <ac:chgData name="Paula Vázquez-Valero" userId="3a0e46d7-2099-40af-a155-aa45b68bfff3" providerId="ADAL" clId="{FCF31042-1EDA-44FB-8356-D1EA335F730C}" dt="2023-06-30T19:42:14.606" v="829" actId="688"/>
          <ac:spMkLst>
            <pc:docMk/>
            <pc:sldMk cId="3363748734" sldId="524"/>
            <ac:spMk id="34" creationId="{1FB86476-B5FF-932F-12E2-3400A3EC5EC4}"/>
          </ac:spMkLst>
        </pc:spChg>
        <pc:spChg chg="add mod">
          <ac:chgData name="Paula Vázquez-Valero" userId="3a0e46d7-2099-40af-a155-aa45b68bfff3" providerId="ADAL" clId="{FCF31042-1EDA-44FB-8356-D1EA335F730C}" dt="2023-06-30T19:42:17.371" v="831" actId="1076"/>
          <ac:spMkLst>
            <pc:docMk/>
            <pc:sldMk cId="3363748734" sldId="524"/>
            <ac:spMk id="35" creationId="{2D164153-4A76-89B0-B344-DC9C18E48A33}"/>
          </ac:spMkLst>
        </pc:spChg>
        <pc:graphicFrameChg chg="modGraphic">
          <ac:chgData name="Paula Vázquez-Valero" userId="3a0e46d7-2099-40af-a155-aa45b68bfff3" providerId="ADAL" clId="{FCF31042-1EDA-44FB-8356-D1EA335F730C}" dt="2023-06-30T19:41:37.437" v="777" actId="113"/>
          <ac:graphicFrameMkLst>
            <pc:docMk/>
            <pc:sldMk cId="3363748734" sldId="524"/>
            <ac:graphicFrameMk id="46" creationId="{70062149-3061-4CB2-8160-B0D7A90806FF}"/>
          </ac:graphicFrameMkLst>
        </pc:graphicFrameChg>
      </pc:sldChg>
      <pc:sldChg chg="addSp delSp modSp add mod delAnim">
        <pc:chgData name="Paula Vázquez-Valero" userId="3a0e46d7-2099-40af-a155-aa45b68bfff3" providerId="ADAL" clId="{FCF31042-1EDA-44FB-8356-D1EA335F730C}" dt="2023-06-30T19:42:49.743" v="883" actId="1076"/>
        <pc:sldMkLst>
          <pc:docMk/>
          <pc:sldMk cId="1928214284" sldId="525"/>
        </pc:sldMkLst>
        <pc:spChg chg="del">
          <ac:chgData name="Paula Vázquez-Valero" userId="3a0e46d7-2099-40af-a155-aa45b68bfff3" providerId="ADAL" clId="{FCF31042-1EDA-44FB-8356-D1EA335F730C}" dt="2023-06-30T19:42:31.559" v="835" actId="21"/>
          <ac:spMkLst>
            <pc:docMk/>
            <pc:sldMk cId="1928214284" sldId="525"/>
            <ac:spMk id="2" creationId="{3F9B81CA-49CF-4113-B92C-AF8FEDD23E30}"/>
          </ac:spMkLst>
        </pc:spChg>
        <pc:spChg chg="add mod">
          <ac:chgData name="Paula Vázquez-Valero" userId="3a0e46d7-2099-40af-a155-aa45b68bfff3" providerId="ADAL" clId="{FCF31042-1EDA-44FB-8356-D1EA335F730C}" dt="2023-06-30T19:42:46.339" v="881" actId="404"/>
          <ac:spMkLst>
            <pc:docMk/>
            <pc:sldMk cId="1928214284" sldId="525"/>
            <ac:spMk id="4" creationId="{4F1BBEBE-CD64-F0B3-CCC1-5D3FA49910B4}"/>
          </ac:spMkLst>
        </pc:spChg>
        <pc:spChg chg="add mod">
          <ac:chgData name="Paula Vázquez-Valero" userId="3a0e46d7-2099-40af-a155-aa45b68bfff3" providerId="ADAL" clId="{FCF31042-1EDA-44FB-8356-D1EA335F730C}" dt="2023-06-30T19:42:49.743" v="883" actId="1076"/>
          <ac:spMkLst>
            <pc:docMk/>
            <pc:sldMk cId="1928214284" sldId="525"/>
            <ac:spMk id="5" creationId="{E31CBDA5-DDF8-3915-C5FF-B2BB850D75C8}"/>
          </ac:spMkLst>
        </pc:spChg>
        <pc:spChg chg="del">
          <ac:chgData name="Paula Vázquez-Valero" userId="3a0e46d7-2099-40af-a155-aa45b68bfff3" providerId="ADAL" clId="{FCF31042-1EDA-44FB-8356-D1EA335F730C}" dt="2023-06-30T19:42:24.464" v="832" actId="478"/>
          <ac:spMkLst>
            <pc:docMk/>
            <pc:sldMk cId="1928214284" sldId="525"/>
            <ac:spMk id="32" creationId="{DA267978-8914-B13C-1CF3-1EC8B5140931}"/>
          </ac:spMkLst>
        </pc:spChg>
        <pc:spChg chg="del">
          <ac:chgData name="Paula Vázquez-Valero" userId="3a0e46d7-2099-40af-a155-aa45b68bfff3" providerId="ADAL" clId="{FCF31042-1EDA-44FB-8356-D1EA335F730C}" dt="2023-06-30T19:42:24.464" v="832" actId="478"/>
          <ac:spMkLst>
            <pc:docMk/>
            <pc:sldMk cId="1928214284" sldId="525"/>
            <ac:spMk id="33" creationId="{9209ABAD-593C-E87D-3A46-C89F4ECC309F}"/>
          </ac:spMkLst>
        </pc:spChg>
        <pc:spChg chg="del">
          <ac:chgData name="Paula Vázquez-Valero" userId="3a0e46d7-2099-40af-a155-aa45b68bfff3" providerId="ADAL" clId="{FCF31042-1EDA-44FB-8356-D1EA335F730C}" dt="2023-06-30T19:42:24.464" v="832" actId="478"/>
          <ac:spMkLst>
            <pc:docMk/>
            <pc:sldMk cId="1928214284" sldId="525"/>
            <ac:spMk id="34" creationId="{095AC25F-9704-DAAA-DC9B-4A34D1898E9E}"/>
          </ac:spMkLst>
        </pc:spChg>
        <pc:spChg chg="del">
          <ac:chgData name="Paula Vázquez-Valero" userId="3a0e46d7-2099-40af-a155-aa45b68bfff3" providerId="ADAL" clId="{FCF31042-1EDA-44FB-8356-D1EA335F730C}" dt="2023-06-30T19:42:24.464" v="832" actId="478"/>
          <ac:spMkLst>
            <pc:docMk/>
            <pc:sldMk cId="1928214284" sldId="525"/>
            <ac:spMk id="35" creationId="{709EAA60-1271-B2E5-82DA-8962FF5F0091}"/>
          </ac:spMkLst>
        </pc:spChg>
        <pc:spChg chg="del">
          <ac:chgData name="Paula Vázquez-Valero" userId="3a0e46d7-2099-40af-a155-aa45b68bfff3" providerId="ADAL" clId="{FCF31042-1EDA-44FB-8356-D1EA335F730C}" dt="2023-06-30T19:42:24.464" v="832" actId="478"/>
          <ac:spMkLst>
            <pc:docMk/>
            <pc:sldMk cId="1928214284" sldId="525"/>
            <ac:spMk id="36" creationId="{677350DB-81C1-426E-C2BC-E4C540279E6A}"/>
          </ac:spMkLst>
        </pc:spChg>
        <pc:spChg chg="del">
          <ac:chgData name="Paula Vázquez-Valero" userId="3a0e46d7-2099-40af-a155-aa45b68bfff3" providerId="ADAL" clId="{FCF31042-1EDA-44FB-8356-D1EA335F730C}" dt="2023-06-30T19:42:24.464" v="832" actId="478"/>
          <ac:spMkLst>
            <pc:docMk/>
            <pc:sldMk cId="1928214284" sldId="525"/>
            <ac:spMk id="37" creationId="{95929A7A-A010-9BD0-A7B1-38999E6BB8F8}"/>
          </ac:spMkLst>
        </pc:spChg>
        <pc:spChg chg="del">
          <ac:chgData name="Paula Vázquez-Valero" userId="3a0e46d7-2099-40af-a155-aa45b68bfff3" providerId="ADAL" clId="{FCF31042-1EDA-44FB-8356-D1EA335F730C}" dt="2023-06-30T19:42:24.464" v="832" actId="478"/>
          <ac:spMkLst>
            <pc:docMk/>
            <pc:sldMk cId="1928214284" sldId="525"/>
            <ac:spMk id="38" creationId="{908BC44B-567B-11F4-976F-133F4350BD97}"/>
          </ac:spMkLst>
        </pc:spChg>
        <pc:spChg chg="del">
          <ac:chgData name="Paula Vázquez-Valero" userId="3a0e46d7-2099-40af-a155-aa45b68bfff3" providerId="ADAL" clId="{FCF31042-1EDA-44FB-8356-D1EA335F730C}" dt="2023-06-30T19:42:24.464" v="832" actId="478"/>
          <ac:spMkLst>
            <pc:docMk/>
            <pc:sldMk cId="1928214284" sldId="525"/>
            <ac:spMk id="39" creationId="{623E25F4-228B-6D7E-73F8-2AB5CF933A05}"/>
          </ac:spMkLst>
        </pc:spChg>
        <pc:spChg chg="del">
          <ac:chgData name="Paula Vázquez-Valero" userId="3a0e46d7-2099-40af-a155-aa45b68bfff3" providerId="ADAL" clId="{FCF31042-1EDA-44FB-8356-D1EA335F730C}" dt="2023-06-30T19:42:24.464" v="832" actId="478"/>
          <ac:spMkLst>
            <pc:docMk/>
            <pc:sldMk cId="1928214284" sldId="525"/>
            <ac:spMk id="40" creationId="{B3E1230B-7CFA-FF13-E841-016DA9BAA423}"/>
          </ac:spMkLst>
        </pc:spChg>
        <pc:spChg chg="del">
          <ac:chgData name="Paula Vázquez-Valero" userId="3a0e46d7-2099-40af-a155-aa45b68bfff3" providerId="ADAL" clId="{FCF31042-1EDA-44FB-8356-D1EA335F730C}" dt="2023-06-30T19:42:24.464" v="832" actId="478"/>
          <ac:spMkLst>
            <pc:docMk/>
            <pc:sldMk cId="1928214284" sldId="525"/>
            <ac:spMk id="41" creationId="{88B0CBB8-AB56-F543-1E8A-4C648FEA5CEC}"/>
          </ac:spMkLst>
        </pc:spChg>
        <pc:spChg chg="del">
          <ac:chgData name="Paula Vázquez-Valero" userId="3a0e46d7-2099-40af-a155-aa45b68bfff3" providerId="ADAL" clId="{FCF31042-1EDA-44FB-8356-D1EA335F730C}" dt="2023-06-30T19:42:24.464" v="832" actId="478"/>
          <ac:spMkLst>
            <pc:docMk/>
            <pc:sldMk cId="1928214284" sldId="525"/>
            <ac:spMk id="42" creationId="{3D0A7984-441D-B4B9-2F31-844BCE3AD3E1}"/>
          </ac:spMkLst>
        </pc:spChg>
        <pc:spChg chg="del">
          <ac:chgData name="Paula Vázquez-Valero" userId="3a0e46d7-2099-40af-a155-aa45b68bfff3" providerId="ADAL" clId="{FCF31042-1EDA-44FB-8356-D1EA335F730C}" dt="2023-06-30T19:42:24.464" v="832" actId="478"/>
          <ac:spMkLst>
            <pc:docMk/>
            <pc:sldMk cId="1928214284" sldId="525"/>
            <ac:spMk id="43" creationId="{9742DDA5-3938-71B9-C9B6-3D48B91D76E5}"/>
          </ac:spMkLst>
        </pc:spChg>
        <pc:spChg chg="del">
          <ac:chgData name="Paula Vázquez-Valero" userId="3a0e46d7-2099-40af-a155-aa45b68bfff3" providerId="ADAL" clId="{FCF31042-1EDA-44FB-8356-D1EA335F730C}" dt="2023-06-30T19:42:24.464" v="832" actId="478"/>
          <ac:spMkLst>
            <pc:docMk/>
            <pc:sldMk cId="1928214284" sldId="525"/>
            <ac:spMk id="44" creationId="{83DBAC7D-B57C-F606-5020-B21B51B48BB6}"/>
          </ac:spMkLst>
        </pc:spChg>
        <pc:spChg chg="del">
          <ac:chgData name="Paula Vázquez-Valero" userId="3a0e46d7-2099-40af-a155-aa45b68bfff3" providerId="ADAL" clId="{FCF31042-1EDA-44FB-8356-D1EA335F730C}" dt="2023-06-30T19:42:24.464" v="832" actId="478"/>
          <ac:spMkLst>
            <pc:docMk/>
            <pc:sldMk cId="1928214284" sldId="525"/>
            <ac:spMk id="45" creationId="{0D15A9B1-E82C-BF32-DD9B-67505484E61B}"/>
          </ac:spMkLst>
        </pc:spChg>
        <pc:spChg chg="del">
          <ac:chgData name="Paula Vázquez-Valero" userId="3a0e46d7-2099-40af-a155-aa45b68bfff3" providerId="ADAL" clId="{FCF31042-1EDA-44FB-8356-D1EA335F730C}" dt="2023-06-30T19:42:24.464" v="832" actId="478"/>
          <ac:spMkLst>
            <pc:docMk/>
            <pc:sldMk cId="1928214284" sldId="525"/>
            <ac:spMk id="53" creationId="{9B15E35E-2BDC-B8A8-485B-8D8EC78F232B}"/>
          </ac:spMkLst>
        </pc:spChg>
        <pc:spChg chg="del">
          <ac:chgData name="Paula Vázquez-Valero" userId="3a0e46d7-2099-40af-a155-aa45b68bfff3" providerId="ADAL" clId="{FCF31042-1EDA-44FB-8356-D1EA335F730C}" dt="2023-06-30T19:42:24.464" v="832" actId="478"/>
          <ac:spMkLst>
            <pc:docMk/>
            <pc:sldMk cId="1928214284" sldId="525"/>
            <ac:spMk id="54" creationId="{7186CA5D-A09F-2258-2510-5BBE0CBEAB4D}"/>
          </ac:spMkLst>
        </pc:spChg>
        <pc:spChg chg="del">
          <ac:chgData name="Paula Vázquez-Valero" userId="3a0e46d7-2099-40af-a155-aa45b68bfff3" providerId="ADAL" clId="{FCF31042-1EDA-44FB-8356-D1EA335F730C}" dt="2023-06-30T19:42:24.464" v="832" actId="478"/>
          <ac:spMkLst>
            <pc:docMk/>
            <pc:sldMk cId="1928214284" sldId="525"/>
            <ac:spMk id="55" creationId="{9C5787E8-CCB1-6CF6-018B-28D6364268AF}"/>
          </ac:spMkLst>
        </pc:spChg>
        <pc:spChg chg="del">
          <ac:chgData name="Paula Vázquez-Valero" userId="3a0e46d7-2099-40af-a155-aa45b68bfff3" providerId="ADAL" clId="{FCF31042-1EDA-44FB-8356-D1EA335F730C}" dt="2023-06-30T19:42:24.464" v="832" actId="478"/>
          <ac:spMkLst>
            <pc:docMk/>
            <pc:sldMk cId="1928214284" sldId="525"/>
            <ac:spMk id="56" creationId="{A2CFF41D-ED09-F0A2-D8BF-A6FC838995D6}"/>
          </ac:spMkLst>
        </pc:spChg>
        <pc:spChg chg="del">
          <ac:chgData name="Paula Vázquez-Valero" userId="3a0e46d7-2099-40af-a155-aa45b68bfff3" providerId="ADAL" clId="{FCF31042-1EDA-44FB-8356-D1EA335F730C}" dt="2023-06-30T19:42:24.464" v="832" actId="478"/>
          <ac:spMkLst>
            <pc:docMk/>
            <pc:sldMk cId="1928214284" sldId="525"/>
            <ac:spMk id="57" creationId="{9759287D-6F86-9F6A-D166-4BD3234418C5}"/>
          </ac:spMkLst>
        </pc:spChg>
        <pc:spChg chg="del">
          <ac:chgData name="Paula Vázquez-Valero" userId="3a0e46d7-2099-40af-a155-aa45b68bfff3" providerId="ADAL" clId="{FCF31042-1EDA-44FB-8356-D1EA335F730C}" dt="2023-06-30T19:42:24.464" v="832" actId="478"/>
          <ac:spMkLst>
            <pc:docMk/>
            <pc:sldMk cId="1928214284" sldId="525"/>
            <ac:spMk id="58" creationId="{693DFEDA-EBFE-A980-1D93-04E600BE28CA}"/>
          </ac:spMkLst>
        </pc:spChg>
        <pc:spChg chg="del">
          <ac:chgData name="Paula Vázquez-Valero" userId="3a0e46d7-2099-40af-a155-aa45b68bfff3" providerId="ADAL" clId="{FCF31042-1EDA-44FB-8356-D1EA335F730C}" dt="2023-06-30T19:42:24.464" v="832" actId="478"/>
          <ac:spMkLst>
            <pc:docMk/>
            <pc:sldMk cId="1928214284" sldId="525"/>
            <ac:spMk id="59" creationId="{EAA69EC1-1A3D-B20C-F52E-4923F5CFBC50}"/>
          </ac:spMkLst>
        </pc:spChg>
        <pc:graphicFrameChg chg="modGraphic">
          <ac:chgData name="Paula Vázquez-Valero" userId="3a0e46d7-2099-40af-a155-aa45b68bfff3" providerId="ADAL" clId="{FCF31042-1EDA-44FB-8356-D1EA335F730C}" dt="2023-06-30T19:42:29.624" v="834" actId="207"/>
          <ac:graphicFrameMkLst>
            <pc:docMk/>
            <pc:sldMk cId="1928214284" sldId="525"/>
            <ac:graphicFrameMk id="46" creationId="{70062149-3061-4CB2-8160-B0D7A90806FF}"/>
          </ac:graphicFrameMkLst>
        </pc:graphicFrameChg>
      </pc:sldChg>
      <pc:sldChg chg="add del">
        <pc:chgData name="Paula Vázquez-Valero" userId="3a0e46d7-2099-40af-a155-aa45b68bfff3" providerId="ADAL" clId="{FCF31042-1EDA-44FB-8356-D1EA335F730C}" dt="2023-06-30T19:38:38.096" v="679" actId="47"/>
        <pc:sldMkLst>
          <pc:docMk/>
          <pc:sldMk cId="4083488016" sldId="52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826E36-24C6-41D0-8518-9C0BAF9A0495}" type="datetimeFigureOut">
              <a:rPr lang="en-GB" smtClean="0"/>
              <a:t>17/07/2023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CAC20B-0A76-4E3C-870C-91B961C12021}" type="slidenum">
              <a:rPr lang="en-GB" smtClean="0"/>
              <a:t>‹#›</a:t>
            </a:fld>
            <a:endParaRPr lang="en-GB"/>
          </a:p>
        </p:txBody>
      </p:sp>
    </p:spTree>
    <p:extLst>
      <p:ext uri="{BB962C8B-B14F-4D97-AF65-F5344CB8AC3E}">
        <p14:creationId xmlns:p14="http://schemas.microsoft.com/office/powerpoint/2010/main" val="4053285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rPr>
              <a:t>Phonics</a:t>
            </a:r>
            <a:r>
              <a:rPr lang="en-GB" sz="1200" dirty="0">
                <a:effectLst/>
                <a:latin typeface="Calibri" panose="020F0502020204030204" pitchFamily="34" charset="0"/>
                <a:ea typeface="Calibri" panose="020F0502020204030204" pitchFamily="34" charset="0"/>
              </a:rPr>
              <a:t>: </a:t>
            </a:r>
            <a:r>
              <a:rPr lang="en-GB" sz="1200" b="0" dirty="0" err="1">
                <a:solidFill>
                  <a:srgbClr val="1F3864"/>
                </a:solidFill>
                <a:latin typeface="Arial"/>
                <a:ea typeface="Arial"/>
                <a:cs typeface="Arial"/>
                <a:sym typeface="Arial"/>
              </a:rPr>
              <a:t>de</a:t>
            </a:r>
            <a:r>
              <a:rPr lang="en-GB" sz="1200" b="1" dirty="0" err="1">
                <a:solidFill>
                  <a:srgbClr val="1F3864"/>
                </a:solidFill>
                <a:latin typeface="Arial"/>
                <a:ea typeface="Arial"/>
                <a:cs typeface="Arial"/>
                <a:sym typeface="Arial"/>
              </a:rPr>
              <a:t>ci</a:t>
            </a:r>
            <a:r>
              <a:rPr lang="en-GB" sz="1200" b="0" dirty="0" err="1">
                <a:solidFill>
                  <a:srgbClr val="1F3864"/>
                </a:solidFill>
                <a:latin typeface="Arial"/>
                <a:ea typeface="Arial"/>
                <a:cs typeface="Arial"/>
                <a:sym typeface="Arial"/>
              </a:rPr>
              <a:t>r</a:t>
            </a:r>
            <a:r>
              <a:rPr lang="en-GB" sz="1200" b="1" dirty="0">
                <a:solidFill>
                  <a:srgbClr val="1F3864"/>
                </a:solidFill>
                <a:latin typeface="Arial"/>
                <a:ea typeface="Arial"/>
                <a:cs typeface="Arial"/>
                <a:sym typeface="Arial"/>
              </a:rPr>
              <a:t> </a:t>
            </a:r>
            <a:r>
              <a:rPr lang="en-GB" sz="1200" b="0" dirty="0">
                <a:solidFill>
                  <a:srgbClr val="1F3864"/>
                </a:solidFill>
                <a:latin typeface="Arial"/>
                <a:ea typeface="Arial"/>
                <a:cs typeface="Arial"/>
                <a:sym typeface="Arial"/>
              </a:rPr>
              <a:t>[32] </a:t>
            </a:r>
            <a:r>
              <a:rPr lang="en-GB" sz="1200" b="1" dirty="0" err="1">
                <a:solidFill>
                  <a:srgbClr val="1F3864"/>
                </a:solidFill>
                <a:latin typeface="Arial"/>
                <a:ea typeface="Arial"/>
                <a:cs typeface="Arial"/>
                <a:sym typeface="Arial"/>
              </a:rPr>
              <a:t>ce</a:t>
            </a:r>
            <a:r>
              <a:rPr lang="en-GB" sz="1200" b="0" dirty="0" err="1">
                <a:solidFill>
                  <a:srgbClr val="1F3864"/>
                </a:solidFill>
                <a:latin typeface="Arial"/>
                <a:ea typeface="Arial"/>
                <a:cs typeface="Arial"/>
                <a:sym typeface="Arial"/>
              </a:rPr>
              <a:t>ntro</a:t>
            </a:r>
            <a:r>
              <a:rPr lang="en-GB" sz="1200" b="0" dirty="0">
                <a:solidFill>
                  <a:srgbClr val="1F3864"/>
                </a:solidFill>
                <a:latin typeface="Arial"/>
                <a:ea typeface="Arial"/>
                <a:cs typeface="Arial"/>
                <a:sym typeface="Arial"/>
              </a:rPr>
              <a:t> [317] </a:t>
            </a:r>
            <a:r>
              <a:rPr lang="en-GB" b="0" i="0" u="none" strike="noStrike" dirty="0">
                <a:solidFill>
                  <a:srgbClr val="002060"/>
                </a:solidFill>
                <a:effectLst/>
                <a:latin typeface="docs-Century Gothic"/>
              </a:rPr>
              <a:t>cluster: </a:t>
            </a:r>
            <a:r>
              <a:rPr lang="en-GB" b="1" i="0" u="none" strike="noStrike" dirty="0" err="1">
                <a:solidFill>
                  <a:srgbClr val="002060"/>
                </a:solidFill>
                <a:effectLst/>
                <a:latin typeface="docs-Century Gothic"/>
              </a:rPr>
              <a:t>ce</a:t>
            </a:r>
            <a:r>
              <a:rPr lang="en-GB" b="0" i="0" u="none" strike="noStrike" dirty="0" err="1">
                <a:solidFill>
                  <a:srgbClr val="002060"/>
                </a:solidFill>
                <a:effectLst/>
                <a:latin typeface="docs-Century Gothic"/>
              </a:rPr>
              <a:t>rca</a:t>
            </a:r>
            <a:r>
              <a:rPr lang="en-GB" b="0" i="0" u="none" strike="noStrike" dirty="0">
                <a:solidFill>
                  <a:srgbClr val="002060"/>
                </a:solidFill>
                <a:effectLst/>
                <a:latin typeface="docs-Century Gothic"/>
              </a:rPr>
              <a:t> [1042] </a:t>
            </a:r>
            <a:r>
              <a:rPr lang="en-GB" b="1" i="0" u="none" strike="noStrike" dirty="0" err="1">
                <a:solidFill>
                  <a:srgbClr val="002060"/>
                </a:solidFill>
                <a:effectLst/>
                <a:latin typeface="docs-Century Gothic"/>
              </a:rPr>
              <a:t>ce</a:t>
            </a:r>
            <a:r>
              <a:rPr lang="en-GB" b="0" i="0" u="none" strike="noStrike" dirty="0" err="1">
                <a:solidFill>
                  <a:srgbClr val="002060"/>
                </a:solidFill>
                <a:effectLst/>
                <a:latin typeface="docs-Century Gothic"/>
              </a:rPr>
              <a:t>lebrar</a:t>
            </a:r>
            <a:r>
              <a:rPr lang="en-GB" b="0" i="0" u="none" strike="noStrike" dirty="0">
                <a:solidFill>
                  <a:srgbClr val="002060"/>
                </a:solidFill>
                <a:effectLst/>
                <a:latin typeface="docs-Century Gothic"/>
              </a:rPr>
              <a:t> [886] dul</a:t>
            </a:r>
            <a:r>
              <a:rPr lang="en-GB" b="1" i="0" u="none" strike="noStrike" dirty="0">
                <a:solidFill>
                  <a:srgbClr val="002060"/>
                </a:solidFill>
                <a:effectLst/>
                <a:latin typeface="docs-Century Gothic"/>
              </a:rPr>
              <a:t>ce</a:t>
            </a:r>
            <a:r>
              <a:rPr lang="en-GB" b="0" i="0" u="none" strike="noStrike" dirty="0">
                <a:solidFill>
                  <a:srgbClr val="002060"/>
                </a:solidFill>
                <a:effectLst/>
                <a:latin typeface="docs-Century Gothic"/>
              </a:rPr>
              <a:t> [1861] </a:t>
            </a:r>
            <a:r>
              <a:rPr lang="en-GB" b="1" i="0" u="none" strike="noStrike" dirty="0">
                <a:solidFill>
                  <a:srgbClr val="002060"/>
                </a:solidFill>
                <a:effectLst/>
                <a:latin typeface="docs-Century Gothic"/>
              </a:rPr>
              <a:t>ce</a:t>
            </a:r>
            <a:r>
              <a:rPr lang="en-GB" b="0" i="0" u="none" strike="noStrike" dirty="0">
                <a:solidFill>
                  <a:srgbClr val="002060"/>
                </a:solidFill>
                <a:effectLst/>
                <a:latin typeface="docs-Century Gothic"/>
              </a:rPr>
              <a:t>ro [1731] </a:t>
            </a:r>
            <a:r>
              <a:rPr lang="en-GB" b="0" i="0" u="none" strike="noStrike" dirty="0" err="1">
                <a:solidFill>
                  <a:srgbClr val="002060"/>
                </a:solidFill>
                <a:effectLst/>
                <a:latin typeface="docs-Century Gothic"/>
              </a:rPr>
              <a:t>co</a:t>
            </a:r>
            <a:r>
              <a:rPr lang="en-GB" b="1" i="0" u="none" strike="noStrike" dirty="0" err="1">
                <a:solidFill>
                  <a:srgbClr val="002060"/>
                </a:solidFill>
                <a:effectLst/>
                <a:latin typeface="docs-Century Gothic"/>
              </a:rPr>
              <a:t>ci</a:t>
            </a:r>
            <a:r>
              <a:rPr lang="en-GB" b="0" i="0" u="none" strike="noStrike" dirty="0" err="1">
                <a:solidFill>
                  <a:srgbClr val="002060"/>
                </a:solidFill>
                <a:effectLst/>
                <a:latin typeface="docs-Century Gothic"/>
              </a:rPr>
              <a:t>na</a:t>
            </a:r>
            <a:r>
              <a:rPr lang="en-GB" b="0" i="0" u="none" strike="noStrike" dirty="0">
                <a:solidFill>
                  <a:srgbClr val="002060"/>
                </a:solidFill>
                <a:effectLst/>
                <a:latin typeface="docs-Century Gothic"/>
              </a:rPr>
              <a:t> [1214]</a:t>
            </a:r>
          </a:p>
          <a:p>
            <a:pPr marL="0" lvl="0" indent="0" algn="l" rtl="0">
              <a:spcBef>
                <a:spcPts val="0"/>
              </a:spcBef>
              <a:spcAft>
                <a:spcPts val="0"/>
              </a:spcAft>
              <a:buNone/>
            </a:pPr>
            <a:r>
              <a:rPr lang="en-GB" sz="1200" b="1" i="0" u="none" strike="noStrike" dirty="0">
                <a:solidFill>
                  <a:srgbClr val="1F3864"/>
                </a:solidFill>
                <a:effectLst/>
                <a:latin typeface="docs-Century Gothic"/>
              </a:rPr>
              <a:t>Vocabulary</a:t>
            </a:r>
            <a:r>
              <a:rPr lang="en-GB" sz="1200" b="0" i="0" u="none" strike="noStrike" dirty="0">
                <a:solidFill>
                  <a:srgbClr val="1F3864"/>
                </a:solidFill>
                <a:effectLst/>
                <a:latin typeface="docs-Century Gothic"/>
              </a:rPr>
              <a:t>: </a:t>
            </a:r>
            <a:r>
              <a:rPr lang="es-ES" b="1" i="0" u="none" strike="noStrike" dirty="0">
                <a:solidFill>
                  <a:srgbClr val="002060"/>
                </a:solidFill>
                <a:effectLst/>
                <a:latin typeface="docs-Century Gothic"/>
              </a:rPr>
              <a:t>tienes</a:t>
            </a:r>
            <a:r>
              <a:rPr lang="es-ES" b="0" i="0" u="none" strike="noStrike" dirty="0">
                <a:solidFill>
                  <a:srgbClr val="002060"/>
                </a:solidFill>
                <a:effectLst/>
                <a:latin typeface="docs-Century Gothic"/>
              </a:rPr>
              <a:t> [19] amigo [210] bolígrafo [&gt;5000] </a:t>
            </a:r>
            <a:r>
              <a:rPr lang="es-ES" b="1" i="0" u="none" strike="noStrike" dirty="0">
                <a:solidFill>
                  <a:srgbClr val="002060"/>
                </a:solidFill>
                <a:effectLst/>
                <a:latin typeface="docs-Century Gothic"/>
              </a:rPr>
              <a:t>botella </a:t>
            </a:r>
            <a:r>
              <a:rPr lang="es-ES" b="0" i="0" u="none" strike="noStrike" dirty="0">
                <a:solidFill>
                  <a:srgbClr val="002060"/>
                </a:solidFill>
                <a:effectLst/>
                <a:latin typeface="docs-Century Gothic"/>
              </a:rPr>
              <a:t>[1878] gato [1728] </a:t>
            </a:r>
            <a:r>
              <a:rPr lang="es-ES" b="1" i="0" u="none" strike="noStrike" dirty="0">
                <a:solidFill>
                  <a:srgbClr val="002060"/>
                </a:solidFill>
                <a:effectLst/>
                <a:latin typeface="docs-Century Gothic"/>
              </a:rPr>
              <a:t>libro </a:t>
            </a:r>
            <a:r>
              <a:rPr lang="es-ES" b="0" i="0" u="none" strike="noStrike" dirty="0">
                <a:solidFill>
                  <a:srgbClr val="002060"/>
                </a:solidFill>
                <a:effectLst/>
                <a:latin typeface="docs-Century Gothic"/>
              </a:rPr>
              <a:t>[230] </a:t>
            </a:r>
            <a:r>
              <a:rPr lang="es-ES" b="1" i="0" u="none" strike="noStrike" dirty="0">
                <a:solidFill>
                  <a:srgbClr val="002060"/>
                </a:solidFill>
                <a:effectLst/>
                <a:latin typeface="docs-Century Gothic"/>
              </a:rPr>
              <a:t>pregunta </a:t>
            </a:r>
            <a:r>
              <a:rPr lang="es-ES" b="0" i="0" u="none" strike="noStrike" dirty="0">
                <a:solidFill>
                  <a:srgbClr val="002060"/>
                </a:solidFill>
                <a:effectLst/>
                <a:latin typeface="docs-Century Gothic"/>
              </a:rPr>
              <a:t>[507] </a:t>
            </a:r>
            <a:r>
              <a:rPr lang="es-ES" b="1" i="0" u="none" strike="noStrike" dirty="0">
                <a:solidFill>
                  <a:srgbClr val="002060"/>
                </a:solidFill>
                <a:effectLst/>
                <a:latin typeface="docs-Century Gothic"/>
              </a:rPr>
              <a:t>respuesta </a:t>
            </a:r>
            <a:r>
              <a:rPr lang="es-ES" b="0" i="0" u="none" strike="noStrike" dirty="0">
                <a:solidFill>
                  <a:srgbClr val="002060"/>
                </a:solidFill>
                <a:effectLst/>
                <a:latin typeface="docs-Century Gothic"/>
              </a:rPr>
              <a:t>[488]</a:t>
            </a:r>
            <a:r>
              <a:rPr lang="es-ES" b="1" i="0" u="none" strike="noStrike" dirty="0">
                <a:solidFill>
                  <a:srgbClr val="002060"/>
                </a:solidFill>
                <a:effectLst/>
                <a:latin typeface="docs-Century Gothic"/>
              </a:rPr>
              <a:t> </a:t>
            </a:r>
            <a:r>
              <a:rPr lang="es-ES" b="1" i="0" u="none" strike="noStrike" dirty="0">
                <a:solidFill>
                  <a:srgbClr val="FF0000"/>
                </a:solidFill>
                <a:effectLst/>
                <a:latin typeface="docs-Century Gothic"/>
              </a:rPr>
              <a:t>sacapuntas [&gt;5000]</a:t>
            </a:r>
            <a:r>
              <a:rPr lang="es-ES" b="1" i="0" u="none" strike="noStrike" dirty="0">
                <a:solidFill>
                  <a:srgbClr val="002060"/>
                </a:solidFill>
                <a:effectLst/>
                <a:latin typeface="docs-Century Gothic"/>
              </a:rPr>
              <a:t> </a:t>
            </a:r>
            <a:r>
              <a:rPr lang="es-ES" b="1" i="0" u="none" strike="noStrike" dirty="0">
                <a:solidFill>
                  <a:srgbClr val="FF0000"/>
                </a:solidFill>
                <a:effectLst/>
                <a:latin typeface="docs-Century Gothic"/>
              </a:rPr>
              <a:t>estuche [&gt;5000] </a:t>
            </a:r>
            <a:endParaRPr lang="en-GB" sz="1200" dirty="0">
              <a:effectLst/>
              <a:latin typeface="Calibri" panose="020F0502020204030204" pitchFamily="34"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sz="1200" b="0" i="0" u="none" strike="noStrike" dirty="0">
              <a:solidFill>
                <a:srgbClr val="002060"/>
              </a:solidFill>
              <a:effectLst/>
              <a:latin typeface="docs-Century Gothic"/>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dirty="0">
                <a:solidFill>
                  <a:srgbClr val="002060"/>
                </a:solidFill>
                <a:effectLst/>
                <a:latin typeface="docs-Century Gothic"/>
                <a:ea typeface="Calibri" panose="020F0502020204030204" pitchFamily="34" charset="0"/>
              </a:rPr>
              <a:t>Revisit 1</a:t>
            </a:r>
            <a:r>
              <a:rPr lang="en-GB" sz="1200" b="0" i="0" u="none" strike="noStrike" dirty="0">
                <a:solidFill>
                  <a:srgbClr val="002060"/>
                </a:solidFill>
                <a:effectLst/>
                <a:latin typeface="docs-Century Gothic"/>
                <a:ea typeface="Calibri" panose="020F0502020204030204" pitchFamily="34" charset="0"/>
              </a:rPr>
              <a:t>: </a:t>
            </a:r>
            <a:r>
              <a:rPr lang="es-ES" sz="1200" b="0" i="0" u="none" strike="noStrike" dirty="0">
                <a:solidFill>
                  <a:srgbClr val="002060"/>
                </a:solidFill>
                <a:effectLst/>
                <a:latin typeface="docs-Century Gothic"/>
                <a:ea typeface="Calibri" panose="020F0502020204030204" pitchFamily="34" charset="0"/>
              </a:rPr>
              <a:t>qué [50] día [65] lunes [1370] martes [3101] miércoles [1816] jueves [1650] viernes [1259] sábado [1179] domingo [693]</a:t>
            </a:r>
            <a:br>
              <a:rPr lang="en-GB" sz="1200" b="0" i="0" u="none" strike="noStrike" dirty="0">
                <a:solidFill>
                  <a:srgbClr val="002060"/>
                </a:solidFill>
                <a:effectLst/>
                <a:latin typeface="docs-Century Gothic"/>
                <a:ea typeface="Calibri" panose="020F0502020204030204" pitchFamily="34" charset="0"/>
              </a:rPr>
            </a:br>
            <a:r>
              <a:rPr lang="en-GB" sz="1200" b="1" i="0" u="none" strike="noStrike" dirty="0">
                <a:solidFill>
                  <a:srgbClr val="002060"/>
                </a:solidFill>
                <a:effectLst/>
                <a:latin typeface="docs-Century Gothic"/>
                <a:ea typeface="Calibri" panose="020F0502020204030204" pitchFamily="34" charset="0"/>
              </a:rPr>
              <a:t>Revisit 2</a:t>
            </a:r>
            <a:r>
              <a:rPr lang="en-GB" sz="1200" b="0" i="0" u="none" strike="noStrike" dirty="0">
                <a:solidFill>
                  <a:srgbClr val="002060"/>
                </a:solidFill>
                <a:effectLst/>
                <a:latin typeface="docs-Century Gothic"/>
                <a:ea typeface="Calibri" panose="020F0502020204030204" pitchFamily="34" charset="0"/>
              </a:rPr>
              <a:t>: </a:t>
            </a:r>
            <a:r>
              <a:rPr lang="es-ES" sz="1200" b="0" i="0" u="none" strike="noStrike" dirty="0">
                <a:solidFill>
                  <a:srgbClr val="002060"/>
                </a:solidFill>
                <a:effectLst/>
                <a:latin typeface="docs-Century Gothic"/>
                <a:ea typeface="Calibri" panose="020F0502020204030204" pitchFamily="34" charset="0"/>
              </a:rPr>
              <a:t>estás [21] sí [45] no [11] en1 [5] ¡Buenos días! [103/65] ¡Buenas tardes! [103/392] </a:t>
            </a: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 words and cognates:</a:t>
            </a:r>
            <a:br>
              <a:rPr lang="en-GB" baseline="0" dirty="0"/>
            </a:br>
            <a:r>
              <a:rPr lang="en-GB" sz="1200" b="0" dirty="0" err="1"/>
              <a:t>adivinar</a:t>
            </a:r>
            <a:r>
              <a:rPr lang="en-GB" sz="1200" b="0" dirty="0"/>
              <a:t> [2201</a:t>
            </a:r>
            <a:r>
              <a:rPr lang="en-GB" sz="1200" b="0" dirty="0">
                <a:effectLst/>
                <a:latin typeface="Calibri" panose="020F0502020204030204" pitchFamily="34" charset="0"/>
              </a:rPr>
              <a:t>] </a:t>
            </a:r>
            <a:r>
              <a:rPr lang="en-GB" sz="1200" b="0" dirty="0" err="1"/>
              <a:t>compañero</a:t>
            </a:r>
            <a:r>
              <a:rPr lang="en-GB" sz="1200" b="0" dirty="0"/>
              <a:t> [551] ciudad [178] letra [977] la [1] </a:t>
            </a: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develop phonological awareness of [ci] and [</a:t>
            </a:r>
            <a:r>
              <a:rPr lang="en-GB" b="0" dirty="0" err="1"/>
              <a:t>ce</a:t>
            </a:r>
            <a:r>
              <a:rPr lang="en-GB" b="0" dirty="0"/>
              <a:t>] in a transcription task; to develop familiarity with the location of some Spanish cities and the shape of Spain on a map.</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Procedure:</a:t>
            </a:r>
            <a:endParaRPr lang="en-GB" dirty="0"/>
          </a:p>
          <a:p>
            <a:pPr marL="228600" lvl="0" indent="-228600" algn="l" rtl="0">
              <a:spcBef>
                <a:spcPts val="0"/>
              </a:spcBef>
              <a:spcAft>
                <a:spcPts val="0"/>
              </a:spcAft>
              <a:buAutoNum type="arabicPeriod"/>
            </a:pPr>
            <a:r>
              <a:rPr lang="en-GB" dirty="0"/>
              <a:t>Click to bring up the instruction.</a:t>
            </a:r>
          </a:p>
          <a:p>
            <a:pPr marL="228600" lvl="0" indent="-228600" algn="l" rtl="0">
              <a:spcBef>
                <a:spcPts val="0"/>
              </a:spcBef>
              <a:spcAft>
                <a:spcPts val="0"/>
              </a:spcAft>
              <a:buAutoNum type="arabicPeriod"/>
            </a:pPr>
            <a:r>
              <a:rPr lang="en-GB" dirty="0"/>
              <a:t>Complete number 1 together. Click to hear the city name.  Pupils write the city. Click to reveal the written answer.</a:t>
            </a:r>
          </a:p>
          <a:p>
            <a:pPr marL="228600" lvl="0" indent="-228600" algn="l" rtl="0">
              <a:spcBef>
                <a:spcPts val="0"/>
              </a:spcBef>
              <a:spcAft>
                <a:spcPts val="0"/>
              </a:spcAft>
              <a:buAutoNum type="arabicPeriod"/>
            </a:pPr>
            <a:r>
              <a:rPr lang="en-GB" dirty="0"/>
              <a:t>Continue with items 1-8.</a:t>
            </a:r>
          </a:p>
          <a:p>
            <a:pPr marL="228600" lvl="0" indent="-228600" algn="l" rtl="0">
              <a:spcBef>
                <a:spcPts val="0"/>
              </a:spcBef>
              <a:spcAft>
                <a:spcPts val="0"/>
              </a:spcAft>
              <a:buAutoNum type="arabicPeriod"/>
            </a:pPr>
            <a:r>
              <a:rPr lang="en-GB" dirty="0"/>
              <a:t>Click to correct them.</a:t>
            </a:r>
          </a:p>
          <a:p>
            <a:pPr marL="228600" lvl="0" indent="-228600" algn="l" rtl="0">
              <a:spcBef>
                <a:spcPts val="0"/>
              </a:spcBef>
              <a:spcAft>
                <a:spcPts val="0"/>
              </a:spcAft>
              <a:buAutoNum type="arabicPeriod"/>
            </a:pPr>
            <a:r>
              <a:rPr lang="en-GB" dirty="0"/>
              <a:t>Ask pupils which cities they have heard of and anything they might know about them.</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Transcript </a:t>
            </a:r>
            <a:br>
              <a:rPr lang="en-GB" dirty="0"/>
            </a:br>
            <a:r>
              <a:rPr lang="en-GB" dirty="0"/>
              <a:t>Cervo</a:t>
            </a:r>
            <a:br>
              <a:rPr lang="en-GB" dirty="0"/>
            </a:br>
            <a:r>
              <a:rPr lang="en-GB" dirty="0"/>
              <a:t>Palencia</a:t>
            </a:r>
            <a:br>
              <a:rPr lang="en-GB" dirty="0"/>
            </a:br>
            <a:r>
              <a:rPr lang="en-GB" dirty="0"/>
              <a:t>Barcelona</a:t>
            </a:r>
            <a:br>
              <a:rPr lang="en-GB" dirty="0"/>
            </a:br>
            <a:r>
              <a:rPr lang="en-GB" dirty="0" err="1"/>
              <a:t>Cáceres</a:t>
            </a:r>
            <a:br>
              <a:rPr lang="en-GB" dirty="0"/>
            </a:br>
            <a:r>
              <a:rPr lang="en-GB" dirty="0"/>
              <a:t>Valencia</a:t>
            </a:r>
            <a:br>
              <a:rPr lang="en-GB" dirty="0"/>
            </a:br>
            <a:r>
              <a:rPr lang="en-GB" dirty="0"/>
              <a:t>Albacete</a:t>
            </a:r>
            <a:br>
              <a:rPr lang="en-GB" dirty="0"/>
            </a:br>
            <a:r>
              <a:rPr lang="en-GB" dirty="0"/>
              <a:t>Murcia</a:t>
            </a:r>
            <a:br>
              <a:rPr lang="en-GB" dirty="0"/>
            </a:br>
            <a:r>
              <a:rPr lang="en-GB" dirty="0"/>
              <a:t>Ceuta</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sz="1800" b="1" dirty="0"/>
              <a:t>Frequency of unknown words</a:t>
            </a:r>
            <a:r>
              <a:rPr lang="en-GB" sz="1800" b="0" dirty="0"/>
              <a:t>:</a:t>
            </a:r>
          </a:p>
          <a:p>
            <a:pPr marL="0" marR="0" lvl="0" indent="0" algn="l" rtl="0">
              <a:lnSpc>
                <a:spcPct val="100000"/>
              </a:lnSpc>
              <a:spcBef>
                <a:spcPts val="0"/>
              </a:spcBef>
              <a:spcAft>
                <a:spcPts val="0"/>
              </a:spcAft>
              <a:buClr>
                <a:schemeClr val="dk1"/>
              </a:buClr>
              <a:buSzPts val="1200"/>
              <a:buFont typeface="Calibri"/>
              <a:buNone/>
            </a:pPr>
            <a:r>
              <a:rPr lang="en-GB" sz="1800" b="1" dirty="0"/>
              <a:t>la</a:t>
            </a:r>
            <a:r>
              <a:rPr lang="en-GB" sz="1800" b="0" dirty="0"/>
              <a:t> [1] </a:t>
            </a:r>
            <a:r>
              <a:rPr lang="en-GB" sz="1800" b="1" dirty="0"/>
              <a:t>ciudad</a:t>
            </a:r>
            <a:r>
              <a:rPr lang="en-GB" sz="1800" b="0" dirty="0"/>
              <a:t> [178]</a:t>
            </a:r>
          </a:p>
          <a:p>
            <a:pPr marL="0" marR="0" lvl="0" indent="0" algn="l" rtl="0">
              <a:lnSpc>
                <a:spcPct val="100000"/>
              </a:lnSpc>
              <a:spcBef>
                <a:spcPts val="0"/>
              </a:spcBef>
              <a:spcAft>
                <a:spcPts val="0"/>
              </a:spcAft>
              <a:buClr>
                <a:schemeClr val="dk1"/>
              </a:buClr>
              <a:buSzPts val="1200"/>
              <a:buFont typeface="Calibri"/>
              <a:buNone/>
            </a:pPr>
            <a:r>
              <a:rPr lang="en-GB" sz="1800" b="0" dirty="0">
                <a:effectLst/>
                <a:latin typeface="Calibri" panose="020F0502020204030204" pitchFamily="34" charset="0"/>
                <a:ea typeface="Calibri" panose="020F0502020204030204" pitchFamily="34" charset="0"/>
              </a:rPr>
              <a:t>S</a:t>
            </a:r>
            <a:r>
              <a:rPr lang="en-GB" sz="1200" dirty="0">
                <a:effectLst/>
                <a:latin typeface="Calibri" panose="020F0502020204030204" pitchFamily="34" charset="0"/>
                <a:ea typeface="Calibri" panose="020F0502020204030204" pitchFamily="34" charset="0"/>
              </a:rPr>
              <a:t>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5 minutes</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practise written comprehension of new vocabulary and its correct association with the appropriate indefinite article (word for ‘a/an’).</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0" lvl="0" indent="0" algn="l" rtl="0">
              <a:spcBef>
                <a:spcPts val="0"/>
              </a:spcBef>
              <a:spcAft>
                <a:spcPts val="0"/>
              </a:spcAft>
              <a:buNone/>
            </a:pPr>
            <a:r>
              <a:rPr lang="en-GB" b="0" dirty="0"/>
              <a:t>1. Read the instruction in Spanish.</a:t>
            </a:r>
            <a:endParaRPr lang="en-GB" dirty="0"/>
          </a:p>
          <a:p>
            <a:pPr marL="0" lvl="0" indent="0" algn="l" rtl="0">
              <a:spcBef>
                <a:spcPts val="0"/>
              </a:spcBef>
              <a:spcAft>
                <a:spcPts val="0"/>
              </a:spcAft>
              <a:buNone/>
            </a:pPr>
            <a:r>
              <a:rPr lang="en-GB" b="0" dirty="0"/>
              <a:t>2. Pupils are to write down the English meanings of the nouns (in order as they appear from the left on the ‘tickertape’).</a:t>
            </a:r>
            <a:br>
              <a:rPr lang="en-GB" b="0" dirty="0"/>
            </a:br>
            <a:r>
              <a:rPr lang="en-GB" b="0" dirty="0"/>
              <a:t>Note: the tickertape is set to repeat until the next mouse click.  Pupils may need to see as many as 3 – 4 repetitions to get all of the words.</a:t>
            </a:r>
          </a:p>
          <a:p>
            <a:pPr marL="0" lvl="0" indent="0" algn="l" rtl="0">
              <a:spcBef>
                <a:spcPts val="0"/>
              </a:spcBef>
              <a:spcAft>
                <a:spcPts val="0"/>
              </a:spcAft>
              <a:buNone/>
            </a:pPr>
            <a:r>
              <a:rPr lang="en-GB" b="0" dirty="0"/>
              <a:t>3. Pupils can volunteer the answers orally. Written answers appear on clicks. </a:t>
            </a:r>
            <a:br>
              <a:rPr lang="en-GB" b="0" dirty="0"/>
            </a:br>
            <a:r>
              <a:rPr lang="en-GB" b="0" dirty="0"/>
              <a:t>4. Teacher clicks to bring up the 2</a:t>
            </a:r>
            <a:r>
              <a:rPr lang="en-GB" b="0" baseline="30000" dirty="0"/>
              <a:t>nd</a:t>
            </a:r>
            <a:r>
              <a:rPr lang="en-GB" b="0" dirty="0"/>
              <a:t> prompt ‘word for ‘a/an’’. </a:t>
            </a:r>
          </a:p>
          <a:p>
            <a:pPr marL="0" lvl="0" indent="0" algn="l" rtl="0">
              <a:spcBef>
                <a:spcPts val="0"/>
              </a:spcBef>
              <a:spcAft>
                <a:spcPts val="0"/>
              </a:spcAft>
              <a:buNone/>
            </a:pPr>
            <a:r>
              <a:rPr lang="en-GB" b="0" dirty="0"/>
              <a:t>5. Pupils write in the indefinite articles.</a:t>
            </a:r>
          </a:p>
          <a:p>
            <a:pPr marL="0" lvl="0" indent="0" algn="l" rtl="0">
              <a:spcBef>
                <a:spcPts val="0"/>
              </a:spcBef>
              <a:spcAft>
                <a:spcPts val="0"/>
              </a:spcAft>
              <a:buNone/>
            </a:pPr>
            <a:r>
              <a:rPr lang="en-GB" b="0" dirty="0"/>
              <a:t>6. Elicit and click to reveal answers.</a:t>
            </a: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33715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b="1" dirty="0">
                <a:solidFill>
                  <a:schemeClr val="accent5">
                    <a:lumMod val="50000"/>
                  </a:schemeClr>
                </a:solidFill>
              </a:rPr>
              <a:t>Timing:</a:t>
            </a:r>
            <a:r>
              <a:rPr lang="en-GB" sz="1200" b="1" baseline="0" dirty="0">
                <a:solidFill>
                  <a:schemeClr val="accent5">
                    <a:lumMod val="50000"/>
                  </a:schemeClr>
                </a:solidFill>
              </a:rPr>
              <a:t> 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oral production of three parts of </a:t>
            </a:r>
            <a:r>
              <a:rPr lang="en-GB" b="0" dirty="0" err="1"/>
              <a:t>tener</a:t>
            </a:r>
            <a:r>
              <a:rPr lang="en-GB" b="0" dirty="0"/>
              <a:t> (question and answer) and the six new nouns from this week.</a:t>
            </a:r>
            <a:endParaRPr lang="en-GB" b="1" dirty="0"/>
          </a:p>
          <a:p>
            <a:br>
              <a:rPr lang="en-GB" dirty="0"/>
            </a:br>
            <a:r>
              <a:rPr lang="en-GB" b="1" dirty="0"/>
              <a:t>Procedure:</a:t>
            </a:r>
            <a:br>
              <a:rPr lang="en-GB" dirty="0"/>
            </a:br>
            <a:r>
              <a:rPr lang="en-GB" dirty="0"/>
              <a:t>1. Click to ‘roll’ the dice.</a:t>
            </a:r>
          </a:p>
          <a:p>
            <a:r>
              <a:rPr lang="en-GB" dirty="0"/>
              <a:t>2. Pupils translate the verbs and nouns </a:t>
            </a:r>
            <a:r>
              <a:rPr lang="en-GB" baseline="0" dirty="0"/>
              <a:t>whose numbers correspond to the respective dice to make a short sentence. They say the answer chorally.</a:t>
            </a:r>
            <a:endParaRPr lang="en-GB" dirty="0"/>
          </a:p>
          <a:p>
            <a:r>
              <a:rPr lang="en-GB" dirty="0"/>
              <a:t>3. Click</a:t>
            </a:r>
            <a:r>
              <a:rPr lang="en-GB" baseline="0" dirty="0"/>
              <a:t> to reveal the correct sentence.</a:t>
            </a:r>
            <a:endParaRPr lang="en-GB" dirty="0"/>
          </a:p>
          <a:p>
            <a:r>
              <a:rPr lang="en-GB" dirty="0"/>
              <a:t>4. Repeat</a:t>
            </a:r>
            <a:r>
              <a:rPr lang="en-GB" baseline="0" dirty="0"/>
              <a:t> until all six combinations have been said.</a:t>
            </a: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12181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b="1" dirty="0">
                <a:solidFill>
                  <a:schemeClr val="accent5">
                    <a:lumMod val="50000"/>
                  </a:schemeClr>
                </a:solidFill>
              </a:rPr>
              <a:t>Timing:</a:t>
            </a:r>
            <a:r>
              <a:rPr lang="en-GB" sz="1200" b="1" baseline="0" dirty="0">
                <a:solidFill>
                  <a:schemeClr val="accent5">
                    <a:lumMod val="50000"/>
                  </a:schemeClr>
                </a:solidFill>
              </a:rPr>
              <a:t> 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oral production </a:t>
            </a:r>
            <a:r>
              <a:rPr lang="en-GB" b="0" dirty="0" err="1"/>
              <a:t>tengo</a:t>
            </a:r>
            <a:r>
              <a:rPr lang="en-GB" b="0" dirty="0"/>
              <a:t>, </a:t>
            </a:r>
            <a:r>
              <a:rPr lang="en-GB" b="0" dirty="0" err="1"/>
              <a:t>tienes</a:t>
            </a:r>
            <a:r>
              <a:rPr lang="en-GB" b="0" dirty="0"/>
              <a:t>, the six new nouns from this week and previously taught nouns.</a:t>
            </a:r>
            <a:endParaRPr lang="en-GB" b="1" dirty="0"/>
          </a:p>
          <a:p>
            <a:br>
              <a:rPr lang="en-GB" dirty="0"/>
            </a:br>
            <a:r>
              <a:rPr lang="en-GB" b="1" dirty="0"/>
              <a:t>Procedure:</a:t>
            </a:r>
            <a:br>
              <a:rPr lang="en-GB" dirty="0"/>
            </a:br>
            <a:r>
              <a:rPr lang="en-GB" dirty="0"/>
              <a:t>1. Pupil A chooses (in secret) a pencil case.</a:t>
            </a:r>
            <a:br>
              <a:rPr lang="en-GB" dirty="0"/>
            </a:br>
            <a:r>
              <a:rPr lang="en-GB" dirty="0"/>
              <a:t>2. Pupil B asks questions to guess which pencil case A has chosen.</a:t>
            </a:r>
            <a:br>
              <a:rPr lang="en-GB" dirty="0"/>
            </a:br>
            <a:r>
              <a:rPr lang="en-GB" dirty="0"/>
              <a:t>3. When B correctly guesses, pupils swap and repeat the task.</a:t>
            </a:r>
            <a:br>
              <a:rPr lang="en-GB" dirty="0"/>
            </a:br>
            <a:br>
              <a:rPr lang="en-GB" dirty="0"/>
            </a:br>
            <a:r>
              <a:rPr lang="en-GB" b="1" dirty="0"/>
              <a:t>Note</a:t>
            </a:r>
            <a:r>
              <a:rPr lang="en-GB" dirty="0"/>
              <a:t>: for more able groups / pupils, teachers could remove or partially obscure the vocabulary support, either before the first round, or for subsequent rounds, to increase the challenge.</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sz="1800" b="1" dirty="0"/>
              <a:t>Frequency of unknown words</a:t>
            </a:r>
            <a:r>
              <a:rPr lang="en-GB" sz="1800" b="0" dirty="0"/>
              <a:t>:</a:t>
            </a:r>
          </a:p>
          <a:p>
            <a:pPr marL="0" marR="0" lvl="0" indent="0" algn="l" rtl="0">
              <a:lnSpc>
                <a:spcPct val="100000"/>
              </a:lnSpc>
              <a:spcBef>
                <a:spcPts val="0"/>
              </a:spcBef>
              <a:spcAft>
                <a:spcPts val="0"/>
              </a:spcAft>
              <a:buClr>
                <a:schemeClr val="dk1"/>
              </a:buClr>
              <a:buSzPts val="1200"/>
              <a:buFont typeface="Calibri"/>
              <a:buNone/>
            </a:pPr>
            <a:r>
              <a:rPr lang="en-GB" sz="1800" b="1" dirty="0" err="1"/>
              <a:t>adivinar</a:t>
            </a:r>
            <a:r>
              <a:rPr lang="en-GB" sz="1800" b="1" dirty="0"/>
              <a:t> </a:t>
            </a:r>
            <a:r>
              <a:rPr lang="en-GB" sz="1800" b="0" dirty="0"/>
              <a:t>[2201]</a:t>
            </a:r>
            <a:r>
              <a:rPr lang="en-GB" sz="1800" b="1" dirty="0"/>
              <a:t> </a:t>
            </a:r>
            <a:r>
              <a:rPr lang="en-GB" sz="1800" b="1" dirty="0" err="1"/>
              <a:t>compañero</a:t>
            </a:r>
            <a:r>
              <a:rPr lang="en-GB" sz="1800" b="0" dirty="0"/>
              <a:t> [551] </a:t>
            </a:r>
            <a:r>
              <a:rPr lang="en-GB" sz="1800" b="1" dirty="0"/>
              <a:t>la</a:t>
            </a:r>
            <a:r>
              <a:rPr lang="en-GB" sz="1800" b="0" dirty="0"/>
              <a:t> [1] </a:t>
            </a:r>
            <a:r>
              <a:rPr lang="en-GB" sz="1800" b="1" dirty="0"/>
              <a:t>letra</a:t>
            </a:r>
            <a:r>
              <a:rPr lang="en-GB" sz="1800" b="0" dirty="0"/>
              <a:t> [977] </a:t>
            </a:r>
          </a:p>
          <a:p>
            <a:pPr marL="0" marR="0" lvl="0" indent="0" algn="l" rtl="0">
              <a:lnSpc>
                <a:spcPct val="100000"/>
              </a:lnSpc>
              <a:spcBef>
                <a:spcPts val="0"/>
              </a:spcBef>
              <a:spcAft>
                <a:spcPts val="0"/>
              </a:spcAft>
              <a:buClr>
                <a:schemeClr val="dk1"/>
              </a:buClr>
              <a:buSzPts val="1200"/>
              <a:buFont typeface="Calibri"/>
              <a:buNone/>
            </a:pPr>
            <a:r>
              <a:rPr lang="en-GB" sz="1800" b="0" dirty="0">
                <a:effectLst/>
                <a:latin typeface="Calibri" panose="020F0502020204030204" pitchFamily="34" charset="0"/>
                <a:ea typeface="Calibri" panose="020F0502020204030204" pitchFamily="34" charset="0"/>
              </a:rPr>
              <a:t>S</a:t>
            </a:r>
            <a:r>
              <a:rPr lang="en-GB" sz="1200" dirty="0">
                <a:effectLst/>
                <a:latin typeface="Calibri" panose="020F0502020204030204" pitchFamily="34" charset="0"/>
                <a:ea typeface="Calibri" panose="020F0502020204030204" pitchFamily="34" charset="0"/>
              </a:rPr>
              <a:t>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38287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two weeks ago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0989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two weeks ago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41979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two weeks ago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33361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two weeks ago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95672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A8D37-603D-49A0-857F-3242FB1AF5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FA9F840-9721-4389-851A-1E0C08B001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17D636C-A1D0-4A56-9B71-1F02F018B5A0}"/>
              </a:ext>
            </a:extLst>
          </p:cNvPr>
          <p:cNvSpPr>
            <a:spLocks noGrp="1"/>
          </p:cNvSpPr>
          <p:nvPr>
            <p:ph type="dt" sz="half" idx="10"/>
          </p:nvPr>
        </p:nvSpPr>
        <p:spPr/>
        <p:txBody>
          <a:bodyPr/>
          <a:lstStyle/>
          <a:p>
            <a:fld id="{CC2D97DE-9BD9-4547-8418-C1C21AC53913}" type="datetimeFigureOut">
              <a:rPr lang="en-GB" smtClean="0"/>
              <a:t>17/07/2023</a:t>
            </a:fld>
            <a:endParaRPr lang="en-GB"/>
          </a:p>
        </p:txBody>
      </p:sp>
      <p:sp>
        <p:nvSpPr>
          <p:cNvPr id="5" name="Footer Placeholder 4">
            <a:extLst>
              <a:ext uri="{FF2B5EF4-FFF2-40B4-BE49-F238E27FC236}">
                <a16:creationId xmlns:a16="http://schemas.microsoft.com/office/drawing/2014/main" id="{5275CC66-DBE2-4C88-8DA5-A67C914CD2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63C5B5-5843-48C8-A511-71A42FD8F80A}"/>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2638624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F3030-056F-4CA2-B889-F44E86EAD3D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F8CD951-8844-4B8F-95B5-AD31DED9E3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988D19-8542-42B3-B9D9-3A5EE22B3877}"/>
              </a:ext>
            </a:extLst>
          </p:cNvPr>
          <p:cNvSpPr>
            <a:spLocks noGrp="1"/>
          </p:cNvSpPr>
          <p:nvPr>
            <p:ph type="dt" sz="half" idx="10"/>
          </p:nvPr>
        </p:nvSpPr>
        <p:spPr/>
        <p:txBody>
          <a:bodyPr/>
          <a:lstStyle/>
          <a:p>
            <a:fld id="{CC2D97DE-9BD9-4547-8418-C1C21AC53913}" type="datetimeFigureOut">
              <a:rPr lang="en-GB" smtClean="0"/>
              <a:t>17/07/2023</a:t>
            </a:fld>
            <a:endParaRPr lang="en-GB"/>
          </a:p>
        </p:txBody>
      </p:sp>
      <p:sp>
        <p:nvSpPr>
          <p:cNvPr id="5" name="Footer Placeholder 4">
            <a:extLst>
              <a:ext uri="{FF2B5EF4-FFF2-40B4-BE49-F238E27FC236}">
                <a16:creationId xmlns:a16="http://schemas.microsoft.com/office/drawing/2014/main" id="{AC6065A8-B964-4AB7-807A-8F178D1060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9CE0C0-38C4-46CB-AB22-A11993409278}"/>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1176671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D357C8-099F-4971-BBE1-E36E11B989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53D8BBC-BB73-479F-B71E-E0804DB4A7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40CA46-2728-4434-ACA1-B8A0EB0DF2F6}"/>
              </a:ext>
            </a:extLst>
          </p:cNvPr>
          <p:cNvSpPr>
            <a:spLocks noGrp="1"/>
          </p:cNvSpPr>
          <p:nvPr>
            <p:ph type="dt" sz="half" idx="10"/>
          </p:nvPr>
        </p:nvSpPr>
        <p:spPr/>
        <p:txBody>
          <a:bodyPr/>
          <a:lstStyle/>
          <a:p>
            <a:fld id="{CC2D97DE-9BD9-4547-8418-C1C21AC53913}" type="datetimeFigureOut">
              <a:rPr lang="en-GB" smtClean="0"/>
              <a:t>17/07/2023</a:t>
            </a:fld>
            <a:endParaRPr lang="en-GB"/>
          </a:p>
        </p:txBody>
      </p:sp>
      <p:sp>
        <p:nvSpPr>
          <p:cNvPr id="5" name="Footer Placeholder 4">
            <a:extLst>
              <a:ext uri="{FF2B5EF4-FFF2-40B4-BE49-F238E27FC236}">
                <a16:creationId xmlns:a16="http://schemas.microsoft.com/office/drawing/2014/main" id="{26FA9C9A-A2AF-4CB5-85B6-9A6A1618E3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E593BC-E9A2-47E8-96CD-C0029337348D}"/>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2089939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6E5A6-D2CE-4BF5-92C3-183176A252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537ADBB-726B-4CAA-A7BC-4306C6D278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F9499B-B6A1-4E86-8EE6-17F5C2B7CBB4}"/>
              </a:ext>
            </a:extLst>
          </p:cNvPr>
          <p:cNvSpPr>
            <a:spLocks noGrp="1"/>
          </p:cNvSpPr>
          <p:nvPr>
            <p:ph type="dt" sz="half" idx="10"/>
          </p:nvPr>
        </p:nvSpPr>
        <p:spPr/>
        <p:txBody>
          <a:bodyPr/>
          <a:lstStyle/>
          <a:p>
            <a:fld id="{CC2D97DE-9BD9-4547-8418-C1C21AC53913}" type="datetimeFigureOut">
              <a:rPr lang="en-GB" smtClean="0"/>
              <a:t>17/07/2023</a:t>
            </a:fld>
            <a:endParaRPr lang="en-GB"/>
          </a:p>
        </p:txBody>
      </p:sp>
      <p:sp>
        <p:nvSpPr>
          <p:cNvPr id="5" name="Footer Placeholder 4">
            <a:extLst>
              <a:ext uri="{FF2B5EF4-FFF2-40B4-BE49-F238E27FC236}">
                <a16:creationId xmlns:a16="http://schemas.microsoft.com/office/drawing/2014/main" id="{E2832325-840D-4098-B49C-374DFE08CF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39D694-57E2-4CCC-A98A-B79D9C46CF37}"/>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1835593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4F92-DF01-4B13-B6B2-40A51BFCA0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1193C5C-B3C6-4834-8F0C-EFDCBEC1E7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B57ADE-6C32-452B-8B0A-B169F177CD33}"/>
              </a:ext>
            </a:extLst>
          </p:cNvPr>
          <p:cNvSpPr>
            <a:spLocks noGrp="1"/>
          </p:cNvSpPr>
          <p:nvPr>
            <p:ph type="dt" sz="half" idx="10"/>
          </p:nvPr>
        </p:nvSpPr>
        <p:spPr/>
        <p:txBody>
          <a:bodyPr/>
          <a:lstStyle/>
          <a:p>
            <a:fld id="{CC2D97DE-9BD9-4547-8418-C1C21AC53913}" type="datetimeFigureOut">
              <a:rPr lang="en-GB" smtClean="0"/>
              <a:t>17/07/2023</a:t>
            </a:fld>
            <a:endParaRPr lang="en-GB"/>
          </a:p>
        </p:txBody>
      </p:sp>
      <p:sp>
        <p:nvSpPr>
          <p:cNvPr id="5" name="Footer Placeholder 4">
            <a:extLst>
              <a:ext uri="{FF2B5EF4-FFF2-40B4-BE49-F238E27FC236}">
                <a16:creationId xmlns:a16="http://schemas.microsoft.com/office/drawing/2014/main" id="{70C10788-A1F0-479C-92BB-9FFDDD2411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85B4CB-7C63-47C4-9BF7-F3123EFF66A4}"/>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4270562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5B9A7-0185-49CB-9E08-515BE69DEEC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00A026C-9F39-40A3-A216-0A63AC44F9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8E5AC6F-E63C-4EE9-AD82-F83832101B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9C4FA3E-7D96-4BF5-A798-3BF74D00842C}"/>
              </a:ext>
            </a:extLst>
          </p:cNvPr>
          <p:cNvSpPr>
            <a:spLocks noGrp="1"/>
          </p:cNvSpPr>
          <p:nvPr>
            <p:ph type="dt" sz="half" idx="10"/>
          </p:nvPr>
        </p:nvSpPr>
        <p:spPr/>
        <p:txBody>
          <a:bodyPr/>
          <a:lstStyle/>
          <a:p>
            <a:fld id="{CC2D97DE-9BD9-4547-8418-C1C21AC53913}" type="datetimeFigureOut">
              <a:rPr lang="en-GB" smtClean="0"/>
              <a:t>17/07/2023</a:t>
            </a:fld>
            <a:endParaRPr lang="en-GB"/>
          </a:p>
        </p:txBody>
      </p:sp>
      <p:sp>
        <p:nvSpPr>
          <p:cNvPr id="6" name="Footer Placeholder 5">
            <a:extLst>
              <a:ext uri="{FF2B5EF4-FFF2-40B4-BE49-F238E27FC236}">
                <a16:creationId xmlns:a16="http://schemas.microsoft.com/office/drawing/2014/main" id="{31175A78-EE8D-46BB-B783-13FFA5F5AF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616AD3-410A-428C-B6F9-147311253F15}"/>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376431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3EDB4-5814-49CC-A5AE-B0E008EA9F0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F9D7F2-C7AE-4356-A653-9B542EE38C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C0FAA0-911F-4568-B8B5-55AB80726A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D21F262-1B51-45B9-8399-208FFEDBA1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D55254-46DE-4AFF-A707-A54CC34AA3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B19AED8-415F-4BE3-BA25-8EC9C7559761}"/>
              </a:ext>
            </a:extLst>
          </p:cNvPr>
          <p:cNvSpPr>
            <a:spLocks noGrp="1"/>
          </p:cNvSpPr>
          <p:nvPr>
            <p:ph type="dt" sz="half" idx="10"/>
          </p:nvPr>
        </p:nvSpPr>
        <p:spPr/>
        <p:txBody>
          <a:bodyPr/>
          <a:lstStyle/>
          <a:p>
            <a:fld id="{CC2D97DE-9BD9-4547-8418-C1C21AC53913}" type="datetimeFigureOut">
              <a:rPr lang="en-GB" smtClean="0"/>
              <a:t>17/07/2023</a:t>
            </a:fld>
            <a:endParaRPr lang="en-GB"/>
          </a:p>
        </p:txBody>
      </p:sp>
      <p:sp>
        <p:nvSpPr>
          <p:cNvPr id="8" name="Footer Placeholder 7">
            <a:extLst>
              <a:ext uri="{FF2B5EF4-FFF2-40B4-BE49-F238E27FC236}">
                <a16:creationId xmlns:a16="http://schemas.microsoft.com/office/drawing/2014/main" id="{741AB0B4-05D6-42F3-A8FB-B25D9EFBE6D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A3E4FC4-98B7-42FC-BBE8-A00856B1D2F7}"/>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2791212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D7FB4-CD2B-4E29-98D9-8695F92897B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5023075-E0C5-4C09-ACE8-D77B1FE12571}"/>
              </a:ext>
            </a:extLst>
          </p:cNvPr>
          <p:cNvSpPr>
            <a:spLocks noGrp="1"/>
          </p:cNvSpPr>
          <p:nvPr>
            <p:ph type="dt" sz="half" idx="10"/>
          </p:nvPr>
        </p:nvSpPr>
        <p:spPr/>
        <p:txBody>
          <a:bodyPr/>
          <a:lstStyle/>
          <a:p>
            <a:fld id="{CC2D97DE-9BD9-4547-8418-C1C21AC53913}" type="datetimeFigureOut">
              <a:rPr lang="en-GB" smtClean="0"/>
              <a:t>17/07/2023</a:t>
            </a:fld>
            <a:endParaRPr lang="en-GB"/>
          </a:p>
        </p:txBody>
      </p:sp>
      <p:sp>
        <p:nvSpPr>
          <p:cNvPr id="4" name="Footer Placeholder 3">
            <a:extLst>
              <a:ext uri="{FF2B5EF4-FFF2-40B4-BE49-F238E27FC236}">
                <a16:creationId xmlns:a16="http://schemas.microsoft.com/office/drawing/2014/main" id="{775A0990-4CAA-45FE-A0E2-713C48FA3ED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F05FDFC-B093-4D1F-B27F-66F27AF77938}"/>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1020268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59442C-B3A7-4CC7-8524-562C4CFC55D6}"/>
              </a:ext>
            </a:extLst>
          </p:cNvPr>
          <p:cNvSpPr>
            <a:spLocks noGrp="1"/>
          </p:cNvSpPr>
          <p:nvPr>
            <p:ph type="dt" sz="half" idx="10"/>
          </p:nvPr>
        </p:nvSpPr>
        <p:spPr/>
        <p:txBody>
          <a:bodyPr/>
          <a:lstStyle/>
          <a:p>
            <a:fld id="{CC2D97DE-9BD9-4547-8418-C1C21AC53913}" type="datetimeFigureOut">
              <a:rPr lang="en-GB" smtClean="0"/>
              <a:t>17/07/2023</a:t>
            </a:fld>
            <a:endParaRPr lang="en-GB"/>
          </a:p>
        </p:txBody>
      </p:sp>
      <p:sp>
        <p:nvSpPr>
          <p:cNvPr id="3" name="Footer Placeholder 2">
            <a:extLst>
              <a:ext uri="{FF2B5EF4-FFF2-40B4-BE49-F238E27FC236}">
                <a16:creationId xmlns:a16="http://schemas.microsoft.com/office/drawing/2014/main" id="{972EDA86-EA15-4AE6-A433-2978639F12C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8CC8EC8-5F5E-4BDB-8FA6-16154D77B1E4}"/>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2869939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D0B73-AAA0-4333-A8D1-FE58FB52F4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5B3D3C-EC1F-46DC-BB6F-0C325C2BA2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DBA26DA-1488-47F9-866E-D990691C6C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3AF8E3-13BF-4C49-8989-CBF76C2493AB}"/>
              </a:ext>
            </a:extLst>
          </p:cNvPr>
          <p:cNvSpPr>
            <a:spLocks noGrp="1"/>
          </p:cNvSpPr>
          <p:nvPr>
            <p:ph type="dt" sz="half" idx="10"/>
          </p:nvPr>
        </p:nvSpPr>
        <p:spPr/>
        <p:txBody>
          <a:bodyPr/>
          <a:lstStyle/>
          <a:p>
            <a:fld id="{CC2D97DE-9BD9-4547-8418-C1C21AC53913}" type="datetimeFigureOut">
              <a:rPr lang="en-GB" smtClean="0"/>
              <a:t>17/07/2023</a:t>
            </a:fld>
            <a:endParaRPr lang="en-GB"/>
          </a:p>
        </p:txBody>
      </p:sp>
      <p:sp>
        <p:nvSpPr>
          <p:cNvPr id="6" name="Footer Placeholder 5">
            <a:extLst>
              <a:ext uri="{FF2B5EF4-FFF2-40B4-BE49-F238E27FC236}">
                <a16:creationId xmlns:a16="http://schemas.microsoft.com/office/drawing/2014/main" id="{4F1280F9-F964-4A8B-AFCA-D4E52772C1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8C56BE-F10C-4422-B2A7-F8E646BF5EFD}"/>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1598907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EC287-8650-4707-B08B-2B48C6754E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DED4375-D8F2-4321-BEB8-CDEC6ABE53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4CDFC15-5237-4211-B037-87E734EC26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BFB14-A837-41CE-B17C-E7B9D7EFC4FB}"/>
              </a:ext>
            </a:extLst>
          </p:cNvPr>
          <p:cNvSpPr>
            <a:spLocks noGrp="1"/>
          </p:cNvSpPr>
          <p:nvPr>
            <p:ph type="dt" sz="half" idx="10"/>
          </p:nvPr>
        </p:nvSpPr>
        <p:spPr/>
        <p:txBody>
          <a:bodyPr/>
          <a:lstStyle/>
          <a:p>
            <a:fld id="{CC2D97DE-9BD9-4547-8418-C1C21AC53913}" type="datetimeFigureOut">
              <a:rPr lang="en-GB" smtClean="0"/>
              <a:t>17/07/2023</a:t>
            </a:fld>
            <a:endParaRPr lang="en-GB"/>
          </a:p>
        </p:txBody>
      </p:sp>
      <p:sp>
        <p:nvSpPr>
          <p:cNvPr id="6" name="Footer Placeholder 5">
            <a:extLst>
              <a:ext uri="{FF2B5EF4-FFF2-40B4-BE49-F238E27FC236}">
                <a16:creationId xmlns:a16="http://schemas.microsoft.com/office/drawing/2014/main" id="{0350D752-9FF4-43CA-BF3B-5A89DC15BE5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BABB3F8-33AE-457F-B872-219B87169DB5}"/>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4294837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2904C5-72AE-454B-934C-B9303AE29A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BF5AF10-5EED-4360-8F28-9A4030C163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A87411-EE83-4B0B-AF7D-B24E16180F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2D97DE-9BD9-4547-8418-C1C21AC53913}" type="datetimeFigureOut">
              <a:rPr lang="en-GB" smtClean="0"/>
              <a:t>17/07/2023</a:t>
            </a:fld>
            <a:endParaRPr lang="en-GB"/>
          </a:p>
        </p:txBody>
      </p:sp>
      <p:sp>
        <p:nvSpPr>
          <p:cNvPr id="5" name="Footer Placeholder 4">
            <a:extLst>
              <a:ext uri="{FF2B5EF4-FFF2-40B4-BE49-F238E27FC236}">
                <a16:creationId xmlns:a16="http://schemas.microsoft.com/office/drawing/2014/main" id="{E32A79E8-CE94-4C45-A5D8-CB6BE7B827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9C8DF32-79AF-4DEA-B60E-D10F30EC54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198BB6-D943-46C5-8FCC-BE88A64E64C8}" type="slidenum">
              <a:rPr lang="en-GB" smtClean="0"/>
              <a:t>‹#›</a:t>
            </a:fld>
            <a:endParaRPr lang="en-GB"/>
          </a:p>
        </p:txBody>
      </p:sp>
    </p:spTree>
    <p:extLst>
      <p:ext uri="{BB962C8B-B14F-4D97-AF65-F5344CB8AC3E}">
        <p14:creationId xmlns:p14="http://schemas.microsoft.com/office/powerpoint/2010/main" val="4093944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gif"/></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audio" Target="../media/audio3.wav"/><Relationship Id="rId12" Type="http://schemas.openxmlformats.org/officeDocument/2006/relationships/audio" Target="../media/audio8.wav"/><Relationship Id="rId2" Type="http://schemas.openxmlformats.org/officeDocument/2006/relationships/notesSlide" Target="../notesSlides/notesSlide2.xml"/><Relationship Id="rId16" Type="http://schemas.openxmlformats.org/officeDocument/2006/relationships/audio" Target="../media/audio10.wav"/><Relationship Id="rId1" Type="http://schemas.openxmlformats.org/officeDocument/2006/relationships/slideLayout" Target="../slideLayouts/slideLayout6.xml"/><Relationship Id="rId6" Type="http://schemas.openxmlformats.org/officeDocument/2006/relationships/audio" Target="../media/audio2.wav"/><Relationship Id="rId11" Type="http://schemas.openxmlformats.org/officeDocument/2006/relationships/audio" Target="../media/audio7.wav"/><Relationship Id="rId5" Type="http://schemas.openxmlformats.org/officeDocument/2006/relationships/audio" Target="../media/audio1.wav"/><Relationship Id="rId15" Type="http://schemas.openxmlformats.org/officeDocument/2006/relationships/audio" Target="../media/audio9.wav"/><Relationship Id="rId10" Type="http://schemas.openxmlformats.org/officeDocument/2006/relationships/audio" Target="../media/audio6.wav"/><Relationship Id="rId4" Type="http://schemas.openxmlformats.org/officeDocument/2006/relationships/image" Target="../media/image9.png"/><Relationship Id="rId9" Type="http://schemas.openxmlformats.org/officeDocument/2006/relationships/audio" Target="../media/audio5.wav"/><Relationship Id="rId14" Type="http://schemas.openxmlformats.org/officeDocument/2006/relationships/image" Target="../media/image11.sv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audio" Target="../media/audio11.wav"/><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1.svg"/><Relationship Id="rId5" Type="http://schemas.openxmlformats.org/officeDocument/2006/relationships/image" Target="../media/image10.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image" Target="../media/image16.png"/><Relationship Id="rId18" Type="http://schemas.openxmlformats.org/officeDocument/2006/relationships/image" Target="../media/image10.png"/><Relationship Id="rId3" Type="http://schemas.openxmlformats.org/officeDocument/2006/relationships/audio" Target="../media/audio12.wav"/><Relationship Id="rId7" Type="http://schemas.openxmlformats.org/officeDocument/2006/relationships/audio" Target="../media/audio16.wav"/><Relationship Id="rId12" Type="http://schemas.openxmlformats.org/officeDocument/2006/relationships/image" Target="../media/image15.png"/><Relationship Id="rId17" Type="http://schemas.openxmlformats.org/officeDocument/2006/relationships/image" Target="../media/image20.gif"/><Relationship Id="rId2" Type="http://schemas.openxmlformats.org/officeDocument/2006/relationships/notesSlide" Target="../notesSlides/notesSlide4.xml"/><Relationship Id="rId16" Type="http://schemas.openxmlformats.org/officeDocument/2006/relationships/image" Target="../media/image19.png"/><Relationship Id="rId20" Type="http://schemas.openxmlformats.org/officeDocument/2006/relationships/audio" Target="../media/audio18.wav"/><Relationship Id="rId1" Type="http://schemas.openxmlformats.org/officeDocument/2006/relationships/slideLayout" Target="../slideLayouts/slideLayout6.xml"/><Relationship Id="rId6" Type="http://schemas.openxmlformats.org/officeDocument/2006/relationships/audio" Target="../media/audio15.wav"/><Relationship Id="rId11" Type="http://schemas.openxmlformats.org/officeDocument/2006/relationships/image" Target="../media/image14.png"/><Relationship Id="rId5" Type="http://schemas.openxmlformats.org/officeDocument/2006/relationships/audio" Target="../media/audio14.wav"/><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11.svg"/><Relationship Id="rId4" Type="http://schemas.openxmlformats.org/officeDocument/2006/relationships/audio" Target="../media/audio13.wav"/><Relationship Id="rId9" Type="http://schemas.openxmlformats.org/officeDocument/2006/relationships/image" Target="../media/image8.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png"/><Relationship Id="rId3" Type="http://schemas.openxmlformats.org/officeDocument/2006/relationships/image" Target="../media/image21.png"/><Relationship Id="rId21" Type="http://schemas.openxmlformats.org/officeDocument/2006/relationships/image" Target="../media/image11.sv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2.png"/><Relationship Id="rId2" Type="http://schemas.openxmlformats.org/officeDocument/2006/relationships/notesSlide" Target="../notesSlides/notesSlide5.xml"/><Relationship Id="rId16" Type="http://schemas.openxmlformats.org/officeDocument/2006/relationships/image" Target="../media/image33.png"/><Relationship Id="rId20"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34.png"/><Relationship Id="rId10" Type="http://schemas.openxmlformats.org/officeDocument/2006/relationships/image" Target="../media/image27.png"/><Relationship Id="rId19" Type="http://schemas.openxmlformats.org/officeDocument/2006/relationships/image" Target="../media/image7.gif"/><Relationship Id="rId4" Type="http://schemas.openxmlformats.org/officeDocument/2006/relationships/image" Target="../media/image6.png"/><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audio" Target="../media/audio19.wav"/></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5.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audio" Target="../media/audio20.wav"/><Relationship Id="rId4" Type="http://schemas.openxmlformats.org/officeDocument/2006/relationships/image" Target="../media/image36.png"/><Relationship Id="rId9" Type="http://schemas.openxmlformats.org/officeDocument/2006/relationships/image" Target="../media/image11.svg"/></Relationships>
</file>

<file path=ppt/slides/_rels/slide7.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audio" Target="../media/audio31.wav"/><Relationship Id="rId18" Type="http://schemas.openxmlformats.org/officeDocument/2006/relationships/audio" Target="../media/audio36.wav"/><Relationship Id="rId26" Type="http://schemas.openxmlformats.org/officeDocument/2006/relationships/image" Target="../media/image37.png"/><Relationship Id="rId3" Type="http://schemas.openxmlformats.org/officeDocument/2006/relationships/audio" Target="../media/audio21.wav"/><Relationship Id="rId21" Type="http://schemas.openxmlformats.org/officeDocument/2006/relationships/audio" Target="../media/audio39.wav"/><Relationship Id="rId7" Type="http://schemas.openxmlformats.org/officeDocument/2006/relationships/audio" Target="../media/audio25.wav"/><Relationship Id="rId12" Type="http://schemas.openxmlformats.org/officeDocument/2006/relationships/audio" Target="../media/audio30.wav"/><Relationship Id="rId17" Type="http://schemas.openxmlformats.org/officeDocument/2006/relationships/audio" Target="../media/audio35.wav"/><Relationship Id="rId25" Type="http://schemas.openxmlformats.org/officeDocument/2006/relationships/image" Target="../media/image36.png"/><Relationship Id="rId2" Type="http://schemas.openxmlformats.org/officeDocument/2006/relationships/notesSlide" Target="../notesSlides/notesSlide7.xml"/><Relationship Id="rId16" Type="http://schemas.openxmlformats.org/officeDocument/2006/relationships/audio" Target="../media/audio34.wav"/><Relationship Id="rId20" Type="http://schemas.openxmlformats.org/officeDocument/2006/relationships/audio" Target="../media/audio38.wav"/><Relationship Id="rId29"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audio" Target="../media/audio24.wav"/><Relationship Id="rId11" Type="http://schemas.openxmlformats.org/officeDocument/2006/relationships/audio" Target="../media/audio29.wav"/><Relationship Id="rId24" Type="http://schemas.openxmlformats.org/officeDocument/2006/relationships/image" Target="../media/image35.png"/><Relationship Id="rId5" Type="http://schemas.openxmlformats.org/officeDocument/2006/relationships/audio" Target="../media/audio23.wav"/><Relationship Id="rId15" Type="http://schemas.openxmlformats.org/officeDocument/2006/relationships/audio" Target="../media/audio33.wav"/><Relationship Id="rId23" Type="http://schemas.openxmlformats.org/officeDocument/2006/relationships/audio" Target="../media/audio41.wav"/><Relationship Id="rId28" Type="http://schemas.openxmlformats.org/officeDocument/2006/relationships/image" Target="../media/image4.png"/><Relationship Id="rId10" Type="http://schemas.openxmlformats.org/officeDocument/2006/relationships/audio" Target="../media/audio28.wav"/><Relationship Id="rId19" Type="http://schemas.openxmlformats.org/officeDocument/2006/relationships/audio" Target="../media/audio37.wav"/><Relationship Id="rId31" Type="http://schemas.openxmlformats.org/officeDocument/2006/relationships/audio" Target="../media/audio42.wav"/><Relationship Id="rId4" Type="http://schemas.openxmlformats.org/officeDocument/2006/relationships/audio" Target="../media/audio22.wav"/><Relationship Id="rId9" Type="http://schemas.openxmlformats.org/officeDocument/2006/relationships/audio" Target="../media/audio27.wav"/><Relationship Id="rId14" Type="http://schemas.openxmlformats.org/officeDocument/2006/relationships/audio" Target="../media/audio32.wav"/><Relationship Id="rId22" Type="http://schemas.openxmlformats.org/officeDocument/2006/relationships/audio" Target="../media/audio40.wav"/><Relationship Id="rId27" Type="http://schemas.openxmlformats.org/officeDocument/2006/relationships/image" Target="../media/image38.png"/><Relationship Id="rId30" Type="http://schemas.openxmlformats.org/officeDocument/2006/relationships/image" Target="../media/image11.sv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5.png"/><Relationship Id="rId7"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11.sv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5.pn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6431862" y="221258"/>
            <a:ext cx="4953631" cy="4247588"/>
          </a:xfrm>
          <a:prstGeom prst="rect">
            <a:avLst/>
          </a:prstGeom>
          <a:noFill/>
          <a:ln>
            <a:noFill/>
          </a:ln>
        </p:spPr>
      </p:pic>
      <p:sp>
        <p:nvSpPr>
          <p:cNvPr id="100" name="Google Shape;100;p2"/>
          <p:cNvSpPr/>
          <p:nvPr/>
        </p:nvSpPr>
        <p:spPr>
          <a:xfrm>
            <a:off x="6982400" y="4506694"/>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F3333"/>
                </a:solidFill>
                <a:effectLst/>
                <a:uLnTx/>
                <a:uFillTx/>
                <a:latin typeface="Modern Love" panose="04090805081005020601" pitchFamily="82" charset="0"/>
                <a:cs typeface="Arial"/>
                <a:sym typeface="Arial"/>
              </a:rPr>
              <a:t>rojo</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fontScale="90000"/>
          </a:bodyPr>
          <a:lstStyle/>
          <a:p>
            <a:pPr algn="ctr"/>
            <a:r>
              <a:rPr lang="en-GB" b="1" dirty="0">
                <a:solidFill>
                  <a:srgbClr val="FFFFFF"/>
                </a:solidFill>
                <a:latin typeface="Century Gothic"/>
                <a:ea typeface="Century Gothic"/>
                <a:cs typeface="Century Gothic"/>
                <a:sym typeface="Century Gothic"/>
              </a:rPr>
              <a:t>Saying what I and others have</a:t>
            </a:r>
            <a:endParaRPr lang="en-GB" dirty="0"/>
          </a:p>
        </p:txBody>
      </p:sp>
      <p:pic>
        <p:nvPicPr>
          <p:cNvPr id="3" name="Picture 2">
            <a:extLst>
              <a:ext uri="{FF2B5EF4-FFF2-40B4-BE49-F238E27FC236}">
                <a16:creationId xmlns:a16="http://schemas.microsoft.com/office/drawing/2014/main" id="{D0DB1512-FCFB-2AA3-DAF7-31ED58ECA983}"/>
              </a:ext>
            </a:extLst>
          </p:cNvPr>
          <p:cNvPicPr>
            <a:picLocks noChangeAspect="1"/>
          </p:cNvPicPr>
          <p:nvPr/>
        </p:nvPicPr>
        <p:blipFill>
          <a:blip r:embed="rId4"/>
          <a:stretch>
            <a:fillRect/>
          </a:stretch>
        </p:blipFill>
        <p:spPr>
          <a:xfrm>
            <a:off x="4238642" y="3728068"/>
            <a:ext cx="1503085" cy="1231588"/>
          </a:xfrm>
          <a:prstGeom prst="rect">
            <a:avLst/>
          </a:prstGeom>
        </p:spPr>
      </p:pic>
      <p:pic>
        <p:nvPicPr>
          <p:cNvPr id="4" name="Picture 3">
            <a:extLst>
              <a:ext uri="{FF2B5EF4-FFF2-40B4-BE49-F238E27FC236}">
                <a16:creationId xmlns:a16="http://schemas.microsoft.com/office/drawing/2014/main" id="{F60606E3-8A72-3BE7-F828-B3C57F5014DA}"/>
              </a:ext>
            </a:extLst>
          </p:cNvPr>
          <p:cNvPicPr>
            <a:picLocks noChangeAspect="1"/>
          </p:cNvPicPr>
          <p:nvPr/>
        </p:nvPicPr>
        <p:blipFill>
          <a:blip r:embed="rId5"/>
          <a:stretch>
            <a:fillRect/>
          </a:stretch>
        </p:blipFill>
        <p:spPr>
          <a:xfrm>
            <a:off x="4964633" y="5313898"/>
            <a:ext cx="1282549" cy="720792"/>
          </a:xfrm>
          <a:prstGeom prst="rect">
            <a:avLst/>
          </a:prstGeom>
        </p:spPr>
      </p:pic>
      <p:grpSp>
        <p:nvGrpSpPr>
          <p:cNvPr id="5" name="Group 4">
            <a:extLst>
              <a:ext uri="{FF2B5EF4-FFF2-40B4-BE49-F238E27FC236}">
                <a16:creationId xmlns:a16="http://schemas.microsoft.com/office/drawing/2014/main" id="{3AD1CDA1-8F49-47A7-DE6C-926405848CCA}"/>
              </a:ext>
            </a:extLst>
          </p:cNvPr>
          <p:cNvGrpSpPr/>
          <p:nvPr/>
        </p:nvGrpSpPr>
        <p:grpSpPr>
          <a:xfrm flipH="1">
            <a:off x="306198" y="2585331"/>
            <a:ext cx="3582140" cy="1956750"/>
            <a:chOff x="1745782" y="1966558"/>
            <a:chExt cx="2346244" cy="1372022"/>
          </a:xfrm>
        </p:grpSpPr>
        <p:pic>
          <p:nvPicPr>
            <p:cNvPr id="6" name="Picture 5" descr="Free Bubble Speech vector and picture">
              <a:extLst>
                <a:ext uri="{FF2B5EF4-FFF2-40B4-BE49-F238E27FC236}">
                  <a16:creationId xmlns:a16="http://schemas.microsoft.com/office/drawing/2014/main" id="{80377773-8360-5AC8-C92A-A18E93CC35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0678" y="1966558"/>
              <a:ext cx="2261348" cy="137202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E56A8D9-C891-0079-3E67-DF5A57DAAD8A}"/>
                </a:ext>
              </a:extLst>
            </p:cNvPr>
            <p:cNvSpPr txBox="1"/>
            <p:nvPr/>
          </p:nvSpPr>
          <p:spPr>
            <a:xfrm>
              <a:off x="1745782" y="2341143"/>
              <a:ext cx="2346244" cy="49635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4000" b="1" dirty="0">
                  <a:ln w="22225">
                    <a:solidFill>
                      <a:srgbClr val="156891"/>
                    </a:solidFill>
                    <a:prstDash val="solid"/>
                  </a:ln>
                  <a:solidFill>
                    <a:srgbClr val="94E3FE"/>
                  </a:solidFill>
                  <a:latin typeface="Jumble" panose="02000503000000020004" pitchFamily="2" charset="0"/>
                  <a:cs typeface="Dreaming Outloud Pro" panose="03050502040302030504" pitchFamily="66" charset="0"/>
                </a:rPr>
                <a:t>¿Qué tienes?</a:t>
              </a:r>
            </a:p>
          </p:txBody>
        </p:sp>
      </p:grpSp>
      <p:pic>
        <p:nvPicPr>
          <p:cNvPr id="8" name="Picture 7" descr="A picture containing text, toy, doll, vector graphics&#10;&#10;Description automatically generated">
            <a:extLst>
              <a:ext uri="{FF2B5EF4-FFF2-40B4-BE49-F238E27FC236}">
                <a16:creationId xmlns:a16="http://schemas.microsoft.com/office/drawing/2014/main" id="{D619546C-784B-B771-899E-8F1081ECCD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487535" y="4568004"/>
            <a:ext cx="1213753" cy="2305612"/>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61B72AC9-0CFF-7A87-00DF-271F69F2BF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57290" y="5697426"/>
            <a:ext cx="579784" cy="523220"/>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1BEF413C-D871-29BA-8F82-5BA3CD0461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16858" y="5864511"/>
            <a:ext cx="2737604" cy="106531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pic>
        <p:nvPicPr>
          <p:cNvPr id="6" name="Picture 5" descr="Map&#10;&#10;Description automatically generated">
            <a:extLst>
              <a:ext uri="{FF2B5EF4-FFF2-40B4-BE49-F238E27FC236}">
                <a16:creationId xmlns:a16="http://schemas.microsoft.com/office/drawing/2014/main" id="{132E8998-4799-4417-9D9E-3544980793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4619" y="1088914"/>
            <a:ext cx="6860766" cy="5299502"/>
          </a:xfrm>
          <a:prstGeom prst="rect">
            <a:avLst/>
          </a:prstGeom>
        </p:spPr>
      </p:pic>
      <p:sp>
        <p:nvSpPr>
          <p:cNvPr id="8" name="Oval 7">
            <a:extLst>
              <a:ext uri="{FF2B5EF4-FFF2-40B4-BE49-F238E27FC236}">
                <a16:creationId xmlns:a16="http://schemas.microsoft.com/office/drawing/2014/main" id="{B12AFBDC-8A9F-42B2-A863-D8BB7DAAC345}"/>
              </a:ext>
            </a:extLst>
          </p:cNvPr>
          <p:cNvSpPr/>
          <p:nvPr/>
        </p:nvSpPr>
        <p:spPr>
          <a:xfrm>
            <a:off x="6736664" y="4179393"/>
            <a:ext cx="150829" cy="150829"/>
          </a:xfrm>
          <a:prstGeom prst="ellipse">
            <a:avLst/>
          </a:prstGeom>
          <a:solidFill>
            <a:srgbClr val="EA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0B6B6199-9FC5-4D64-837B-7675AB06F7B8}"/>
              </a:ext>
            </a:extLst>
          </p:cNvPr>
          <p:cNvSpPr/>
          <p:nvPr/>
        </p:nvSpPr>
        <p:spPr>
          <a:xfrm>
            <a:off x="7275563" y="3177795"/>
            <a:ext cx="150829" cy="150829"/>
          </a:xfrm>
          <a:prstGeom prst="ellipse">
            <a:avLst/>
          </a:prstGeom>
          <a:solidFill>
            <a:srgbClr val="EA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1974C3DB-868B-4E52-B885-787087363F77}"/>
              </a:ext>
            </a:extLst>
          </p:cNvPr>
          <p:cNvSpPr/>
          <p:nvPr/>
        </p:nvSpPr>
        <p:spPr>
          <a:xfrm>
            <a:off x="6455431" y="5035210"/>
            <a:ext cx="150829" cy="150829"/>
          </a:xfrm>
          <a:prstGeom prst="ellipse">
            <a:avLst/>
          </a:prstGeom>
          <a:solidFill>
            <a:srgbClr val="EA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B84E26E4-004E-4C27-8CA2-D710FB1A4B71}"/>
              </a:ext>
            </a:extLst>
          </p:cNvPr>
          <p:cNvSpPr/>
          <p:nvPr/>
        </p:nvSpPr>
        <p:spPr>
          <a:xfrm>
            <a:off x="4467411" y="6203419"/>
            <a:ext cx="150829" cy="150829"/>
          </a:xfrm>
          <a:prstGeom prst="ellipse">
            <a:avLst/>
          </a:prstGeom>
          <a:solidFill>
            <a:srgbClr val="EA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3939B6AE-85D2-4D35-9CE5-AF55520CDFB9}"/>
              </a:ext>
            </a:extLst>
          </p:cNvPr>
          <p:cNvSpPr/>
          <p:nvPr/>
        </p:nvSpPr>
        <p:spPr>
          <a:xfrm>
            <a:off x="5448400" y="2201642"/>
            <a:ext cx="150829" cy="150829"/>
          </a:xfrm>
          <a:prstGeom prst="ellipse">
            <a:avLst/>
          </a:prstGeom>
          <a:solidFill>
            <a:srgbClr val="EA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E8992AE5-1362-47DF-A728-A654238F507D}"/>
              </a:ext>
            </a:extLst>
          </p:cNvPr>
          <p:cNvSpPr/>
          <p:nvPr/>
        </p:nvSpPr>
        <p:spPr>
          <a:xfrm>
            <a:off x="4125767" y="4103978"/>
            <a:ext cx="150829" cy="150829"/>
          </a:xfrm>
          <a:prstGeom prst="ellipse">
            <a:avLst/>
          </a:prstGeom>
          <a:solidFill>
            <a:srgbClr val="EA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1D691D1D-9840-4CCF-87B9-7F2A46F51E18}"/>
              </a:ext>
            </a:extLst>
          </p:cNvPr>
          <p:cNvSpPr/>
          <p:nvPr/>
        </p:nvSpPr>
        <p:spPr>
          <a:xfrm>
            <a:off x="3628023" y="1509065"/>
            <a:ext cx="150829" cy="150829"/>
          </a:xfrm>
          <a:prstGeom prst="ellipse">
            <a:avLst/>
          </a:prstGeom>
          <a:solidFill>
            <a:srgbClr val="EA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7DB38783-F1E8-4CF4-A640-411CCDEADCEF}"/>
              </a:ext>
            </a:extLst>
          </p:cNvPr>
          <p:cNvSpPr txBox="1"/>
          <p:nvPr/>
        </p:nvSpPr>
        <p:spPr>
          <a:xfrm>
            <a:off x="7471992" y="3144743"/>
            <a:ext cx="182037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Bar</a:t>
            </a:r>
            <a:r>
              <a:rPr lang="en-GB" sz="2400" b="1" dirty="0">
                <a:solidFill>
                  <a:srgbClr val="002060"/>
                </a:solidFill>
                <a:latin typeface="Century Gothic" panose="020B0502020202020204" pitchFamily="34" charset="0"/>
              </a:rPr>
              <a:t>ce</a:t>
            </a:r>
            <a:r>
              <a:rPr lang="en-GB" sz="2400" dirty="0">
                <a:solidFill>
                  <a:srgbClr val="002060"/>
                </a:solidFill>
                <a:latin typeface="Century Gothic" panose="020B0502020202020204" pitchFamily="34" charset="0"/>
              </a:rPr>
              <a:t>lona</a:t>
            </a:r>
          </a:p>
        </p:txBody>
      </p:sp>
      <p:sp>
        <p:nvSpPr>
          <p:cNvPr id="55" name="Rectangle 54">
            <a:hlinkClick r:id="" action="ppaction://noaction">
              <a:snd r:embed="rId5" name="f 2_2.wav"/>
            </a:hlinkClick>
            <a:extLst>
              <a:ext uri="{FF2B5EF4-FFF2-40B4-BE49-F238E27FC236}">
                <a16:creationId xmlns:a16="http://schemas.microsoft.com/office/drawing/2014/main" id="{149C3889-7A47-4E81-B8D8-133FF7E7891A}"/>
              </a:ext>
            </a:extLst>
          </p:cNvPr>
          <p:cNvSpPr/>
          <p:nvPr/>
        </p:nvSpPr>
        <p:spPr>
          <a:xfrm>
            <a:off x="5033545" y="2096404"/>
            <a:ext cx="313126" cy="326461"/>
          </a:xfrm>
          <a:prstGeom prst="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0" name="Rectangle 59">
            <a:hlinkClick r:id="" action="ppaction://noaction">
              <a:snd r:embed="rId6" name="f 2_1.wav"/>
            </a:hlinkClick>
            <a:extLst>
              <a:ext uri="{FF2B5EF4-FFF2-40B4-BE49-F238E27FC236}">
                <a16:creationId xmlns:a16="http://schemas.microsoft.com/office/drawing/2014/main" id="{31C7FC74-0D6C-46F4-AFC1-76A037F7C1E7}"/>
              </a:ext>
            </a:extLst>
          </p:cNvPr>
          <p:cNvSpPr/>
          <p:nvPr/>
        </p:nvSpPr>
        <p:spPr>
          <a:xfrm>
            <a:off x="2984194" y="1217237"/>
            <a:ext cx="313126" cy="326461"/>
          </a:xfrm>
          <a:prstGeom prst="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1" name="Rectangle 60">
            <a:hlinkClick r:id="" action="ppaction://noaction">
              <a:snd r:embed="rId7" name="f 2_3.wav"/>
            </a:hlinkClick>
            <a:extLst>
              <a:ext uri="{FF2B5EF4-FFF2-40B4-BE49-F238E27FC236}">
                <a16:creationId xmlns:a16="http://schemas.microsoft.com/office/drawing/2014/main" id="{A525653B-93E1-4C68-87B9-BF7BA4009BCB}"/>
              </a:ext>
            </a:extLst>
          </p:cNvPr>
          <p:cNvSpPr/>
          <p:nvPr/>
        </p:nvSpPr>
        <p:spPr>
          <a:xfrm>
            <a:off x="6887493" y="2959240"/>
            <a:ext cx="313126" cy="326461"/>
          </a:xfrm>
          <a:prstGeom prst="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2" name="Rectangle 61">
            <a:hlinkClick r:id="" action="ppaction://noaction">
              <a:snd r:embed="rId8" name="f 2_5.wav"/>
            </a:hlinkClick>
            <a:extLst>
              <a:ext uri="{FF2B5EF4-FFF2-40B4-BE49-F238E27FC236}">
                <a16:creationId xmlns:a16="http://schemas.microsoft.com/office/drawing/2014/main" id="{2E6C319A-1E1B-4114-8931-F546EDE08C89}"/>
              </a:ext>
            </a:extLst>
          </p:cNvPr>
          <p:cNvSpPr/>
          <p:nvPr/>
        </p:nvSpPr>
        <p:spPr>
          <a:xfrm>
            <a:off x="6624211" y="3784542"/>
            <a:ext cx="313126" cy="326461"/>
          </a:xfrm>
          <a:prstGeom prst="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3" name="Rectangle 62">
            <a:hlinkClick r:id="" action="ppaction://noaction">
              <a:snd r:embed="rId9" name="f 2_4.wav"/>
            </a:hlinkClick>
            <a:extLst>
              <a:ext uri="{FF2B5EF4-FFF2-40B4-BE49-F238E27FC236}">
                <a16:creationId xmlns:a16="http://schemas.microsoft.com/office/drawing/2014/main" id="{69A1B34C-0DAB-43B0-889F-ABC15637923B}"/>
              </a:ext>
            </a:extLst>
          </p:cNvPr>
          <p:cNvSpPr/>
          <p:nvPr/>
        </p:nvSpPr>
        <p:spPr>
          <a:xfrm>
            <a:off x="3546807" y="4016161"/>
            <a:ext cx="313126" cy="326461"/>
          </a:xfrm>
          <a:prstGeom prst="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4" name="Rectangle 63">
            <a:hlinkClick r:id="" action="ppaction://noaction">
              <a:snd r:embed="rId10" name="f 2_6.wav"/>
            </a:hlinkClick>
            <a:extLst>
              <a:ext uri="{FF2B5EF4-FFF2-40B4-BE49-F238E27FC236}">
                <a16:creationId xmlns:a16="http://schemas.microsoft.com/office/drawing/2014/main" id="{BA4D5326-7B62-456E-A993-2C5D98C74AF1}"/>
              </a:ext>
            </a:extLst>
          </p:cNvPr>
          <p:cNvSpPr/>
          <p:nvPr/>
        </p:nvSpPr>
        <p:spPr>
          <a:xfrm>
            <a:off x="6146495" y="3903691"/>
            <a:ext cx="313126" cy="326461"/>
          </a:xfrm>
          <a:prstGeom prst="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65" name="Rectangle 64">
            <a:hlinkClick r:id="" action="ppaction://noaction">
              <a:snd r:embed="rId11" name="f 2_7.wav"/>
            </a:hlinkClick>
            <a:extLst>
              <a:ext uri="{FF2B5EF4-FFF2-40B4-BE49-F238E27FC236}">
                <a16:creationId xmlns:a16="http://schemas.microsoft.com/office/drawing/2014/main" id="{181E1FC3-EF70-4457-B85D-82E49F5B6337}"/>
              </a:ext>
            </a:extLst>
          </p:cNvPr>
          <p:cNvSpPr/>
          <p:nvPr/>
        </p:nvSpPr>
        <p:spPr>
          <a:xfrm>
            <a:off x="5989932" y="5035210"/>
            <a:ext cx="313126" cy="326461"/>
          </a:xfrm>
          <a:prstGeom prst="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66" name="Rectangle 65">
            <a:hlinkClick r:id="" action="ppaction://noaction">
              <a:snd r:embed="rId12" name="f 2_8.wav"/>
            </a:hlinkClick>
            <a:extLst>
              <a:ext uri="{FF2B5EF4-FFF2-40B4-BE49-F238E27FC236}">
                <a16:creationId xmlns:a16="http://schemas.microsoft.com/office/drawing/2014/main" id="{858D9B35-73D6-4E86-AB50-5C3EFFEAE9ED}"/>
              </a:ext>
            </a:extLst>
          </p:cNvPr>
          <p:cNvSpPr/>
          <p:nvPr/>
        </p:nvSpPr>
        <p:spPr>
          <a:xfrm>
            <a:off x="4437164" y="5651476"/>
            <a:ext cx="313126" cy="326461"/>
          </a:xfrm>
          <a:prstGeom prst="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67" name="TextBox 66">
            <a:extLst>
              <a:ext uri="{FF2B5EF4-FFF2-40B4-BE49-F238E27FC236}">
                <a16:creationId xmlns:a16="http://schemas.microsoft.com/office/drawing/2014/main" id="{7D1BDE5F-11E8-476B-9002-5ED776313496}"/>
              </a:ext>
            </a:extLst>
          </p:cNvPr>
          <p:cNvSpPr txBox="1"/>
          <p:nvPr/>
        </p:nvSpPr>
        <p:spPr>
          <a:xfrm>
            <a:off x="7020708" y="3845535"/>
            <a:ext cx="182037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Valen</a:t>
            </a:r>
            <a:r>
              <a:rPr lang="en-GB" sz="2400" b="1" dirty="0">
                <a:solidFill>
                  <a:srgbClr val="002060"/>
                </a:solidFill>
                <a:latin typeface="Century Gothic" panose="020B0502020202020204" pitchFamily="34" charset="0"/>
              </a:rPr>
              <a:t>ci</a:t>
            </a:r>
            <a:r>
              <a:rPr lang="en-GB" sz="2400" dirty="0">
                <a:solidFill>
                  <a:srgbClr val="002060"/>
                </a:solidFill>
                <a:latin typeface="Century Gothic" panose="020B0502020202020204" pitchFamily="34" charset="0"/>
              </a:rPr>
              <a:t>a</a:t>
            </a:r>
          </a:p>
        </p:txBody>
      </p:sp>
      <p:sp>
        <p:nvSpPr>
          <p:cNvPr id="68" name="TextBox 67">
            <a:extLst>
              <a:ext uri="{FF2B5EF4-FFF2-40B4-BE49-F238E27FC236}">
                <a16:creationId xmlns:a16="http://schemas.microsoft.com/office/drawing/2014/main" id="{A1FDA9FD-A582-45AA-BD31-89C1E4B1CE80}"/>
              </a:ext>
            </a:extLst>
          </p:cNvPr>
          <p:cNvSpPr txBox="1"/>
          <p:nvPr/>
        </p:nvSpPr>
        <p:spPr>
          <a:xfrm>
            <a:off x="6950633" y="4989811"/>
            <a:ext cx="182037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Mur</a:t>
            </a:r>
            <a:r>
              <a:rPr lang="en-GB" sz="2400" b="1" dirty="0">
                <a:solidFill>
                  <a:srgbClr val="002060"/>
                </a:solidFill>
                <a:latin typeface="Century Gothic" panose="020B0502020202020204" pitchFamily="34" charset="0"/>
              </a:rPr>
              <a:t>ci</a:t>
            </a:r>
            <a:r>
              <a:rPr lang="en-GB" sz="2400" dirty="0">
                <a:solidFill>
                  <a:srgbClr val="002060"/>
                </a:solidFill>
                <a:latin typeface="Century Gothic" panose="020B0502020202020204" pitchFamily="34" charset="0"/>
              </a:rPr>
              <a:t>a</a:t>
            </a:r>
          </a:p>
        </p:txBody>
      </p:sp>
      <p:sp>
        <p:nvSpPr>
          <p:cNvPr id="69" name="TextBox 68">
            <a:extLst>
              <a:ext uri="{FF2B5EF4-FFF2-40B4-BE49-F238E27FC236}">
                <a16:creationId xmlns:a16="http://schemas.microsoft.com/office/drawing/2014/main" id="{643323D7-BE92-46B6-AC97-523912124DC2}"/>
              </a:ext>
            </a:extLst>
          </p:cNvPr>
          <p:cNvSpPr txBox="1"/>
          <p:nvPr/>
        </p:nvSpPr>
        <p:spPr>
          <a:xfrm>
            <a:off x="4319837" y="3716939"/>
            <a:ext cx="1540260" cy="461665"/>
          </a:xfrm>
          <a:prstGeom prst="rect">
            <a:avLst/>
          </a:prstGeom>
          <a:solidFill>
            <a:srgbClr val="FFB43F"/>
          </a:solidFill>
        </p:spPr>
        <p:txBody>
          <a:bodyPr wrap="square" rtlCol="0">
            <a:spAutoFit/>
          </a:bodyPr>
          <a:lstStyle/>
          <a:p>
            <a:r>
              <a:rPr lang="en-GB" sz="2400" dirty="0" err="1">
                <a:solidFill>
                  <a:srgbClr val="002060"/>
                </a:solidFill>
                <a:latin typeface="Century Gothic" panose="020B0502020202020204" pitchFamily="34" charset="0"/>
              </a:rPr>
              <a:t>Cá</a:t>
            </a:r>
            <a:r>
              <a:rPr lang="en-GB" sz="2400" b="1" dirty="0" err="1">
                <a:solidFill>
                  <a:srgbClr val="002060"/>
                </a:solidFill>
                <a:latin typeface="Century Gothic" panose="020B0502020202020204" pitchFamily="34" charset="0"/>
              </a:rPr>
              <a:t>ce</a:t>
            </a:r>
            <a:r>
              <a:rPr lang="en-GB" sz="2400" dirty="0" err="1">
                <a:solidFill>
                  <a:srgbClr val="002060"/>
                </a:solidFill>
                <a:latin typeface="Century Gothic" panose="020B0502020202020204" pitchFamily="34" charset="0"/>
              </a:rPr>
              <a:t>res</a:t>
            </a:r>
            <a:endParaRPr lang="en-GB" sz="2400" dirty="0">
              <a:solidFill>
                <a:srgbClr val="002060"/>
              </a:solidFill>
              <a:latin typeface="Century Gothic" panose="020B0502020202020204" pitchFamily="34" charset="0"/>
            </a:endParaRPr>
          </a:p>
        </p:txBody>
      </p:sp>
      <p:sp>
        <p:nvSpPr>
          <p:cNvPr id="71" name="TextBox 70">
            <a:extLst>
              <a:ext uri="{FF2B5EF4-FFF2-40B4-BE49-F238E27FC236}">
                <a16:creationId xmlns:a16="http://schemas.microsoft.com/office/drawing/2014/main" id="{5729BE82-A3AE-4526-BE40-A7CA4BCAFE40}"/>
              </a:ext>
            </a:extLst>
          </p:cNvPr>
          <p:cNvSpPr txBox="1"/>
          <p:nvPr/>
        </p:nvSpPr>
        <p:spPr>
          <a:xfrm>
            <a:off x="3703437" y="1103833"/>
            <a:ext cx="1820378"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Ce</a:t>
            </a:r>
            <a:r>
              <a:rPr lang="en-GB" sz="2400" dirty="0" err="1">
                <a:solidFill>
                  <a:srgbClr val="002060"/>
                </a:solidFill>
                <a:latin typeface="Century Gothic" panose="020B0502020202020204" pitchFamily="34" charset="0"/>
              </a:rPr>
              <a:t>rvo</a:t>
            </a:r>
            <a:endParaRPr lang="en-GB" sz="2400" dirty="0">
              <a:solidFill>
                <a:srgbClr val="002060"/>
              </a:solidFill>
              <a:latin typeface="Century Gothic" panose="020B0502020202020204" pitchFamily="34" charset="0"/>
            </a:endParaRPr>
          </a:p>
        </p:txBody>
      </p:sp>
      <p:sp>
        <p:nvSpPr>
          <p:cNvPr id="72" name="TextBox 71">
            <a:extLst>
              <a:ext uri="{FF2B5EF4-FFF2-40B4-BE49-F238E27FC236}">
                <a16:creationId xmlns:a16="http://schemas.microsoft.com/office/drawing/2014/main" id="{B5F9ADBB-572E-43D6-A0EB-9A63F756376B}"/>
              </a:ext>
            </a:extLst>
          </p:cNvPr>
          <p:cNvSpPr txBox="1"/>
          <p:nvPr/>
        </p:nvSpPr>
        <p:spPr>
          <a:xfrm>
            <a:off x="2896710" y="5892583"/>
            <a:ext cx="1129039"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Ce</a:t>
            </a:r>
            <a:r>
              <a:rPr lang="en-GB" sz="2400" dirty="0">
                <a:solidFill>
                  <a:srgbClr val="002060"/>
                </a:solidFill>
                <a:latin typeface="Century Gothic" panose="020B0502020202020204" pitchFamily="34" charset="0"/>
              </a:rPr>
              <a:t>uta</a:t>
            </a:r>
          </a:p>
        </p:txBody>
      </p:sp>
      <p:sp>
        <p:nvSpPr>
          <p:cNvPr id="73" name="Oval 72">
            <a:extLst>
              <a:ext uri="{FF2B5EF4-FFF2-40B4-BE49-F238E27FC236}">
                <a16:creationId xmlns:a16="http://schemas.microsoft.com/office/drawing/2014/main" id="{29EB2461-27C3-4B8C-AD07-53F05C7644DB}"/>
              </a:ext>
            </a:extLst>
          </p:cNvPr>
          <p:cNvSpPr/>
          <p:nvPr/>
        </p:nvSpPr>
        <p:spPr>
          <a:xfrm>
            <a:off x="6206972" y="4396959"/>
            <a:ext cx="150829" cy="150829"/>
          </a:xfrm>
          <a:prstGeom prst="ellipse">
            <a:avLst/>
          </a:prstGeom>
          <a:solidFill>
            <a:srgbClr val="EA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TextBox 79">
            <a:extLst>
              <a:ext uri="{FF2B5EF4-FFF2-40B4-BE49-F238E27FC236}">
                <a16:creationId xmlns:a16="http://schemas.microsoft.com/office/drawing/2014/main" id="{0D813261-EE1B-4D58-91B0-8CC4F542B6B6}"/>
              </a:ext>
            </a:extLst>
          </p:cNvPr>
          <p:cNvSpPr txBox="1"/>
          <p:nvPr/>
        </p:nvSpPr>
        <p:spPr>
          <a:xfrm>
            <a:off x="4537423" y="4262809"/>
            <a:ext cx="182037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Alba</a:t>
            </a:r>
            <a:r>
              <a:rPr lang="en-GB" sz="2400" b="1" dirty="0">
                <a:solidFill>
                  <a:srgbClr val="002060"/>
                </a:solidFill>
                <a:latin typeface="Century Gothic" panose="020B0502020202020204" pitchFamily="34" charset="0"/>
              </a:rPr>
              <a:t>ce</a:t>
            </a:r>
            <a:r>
              <a:rPr lang="en-GB" sz="2400" dirty="0">
                <a:solidFill>
                  <a:srgbClr val="002060"/>
                </a:solidFill>
                <a:latin typeface="Century Gothic" panose="020B0502020202020204" pitchFamily="34" charset="0"/>
              </a:rPr>
              <a:t>te</a:t>
            </a:r>
          </a:p>
        </p:txBody>
      </p:sp>
      <p:sp>
        <p:nvSpPr>
          <p:cNvPr id="81" name="TextBox 80">
            <a:extLst>
              <a:ext uri="{FF2B5EF4-FFF2-40B4-BE49-F238E27FC236}">
                <a16:creationId xmlns:a16="http://schemas.microsoft.com/office/drawing/2014/main" id="{4DBBDF05-57AA-4370-8709-3FB8E3D6EC0A}"/>
              </a:ext>
            </a:extLst>
          </p:cNvPr>
          <p:cNvSpPr txBox="1"/>
          <p:nvPr/>
        </p:nvSpPr>
        <p:spPr>
          <a:xfrm>
            <a:off x="5651614" y="2107443"/>
            <a:ext cx="182037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Palen</a:t>
            </a:r>
            <a:r>
              <a:rPr lang="en-GB" sz="2400" b="1" dirty="0">
                <a:solidFill>
                  <a:srgbClr val="002060"/>
                </a:solidFill>
                <a:latin typeface="Century Gothic" panose="020B0502020202020204" pitchFamily="34" charset="0"/>
              </a:rPr>
              <a:t>ci</a:t>
            </a:r>
            <a:r>
              <a:rPr lang="en-GB" sz="2400" dirty="0">
                <a:solidFill>
                  <a:srgbClr val="002060"/>
                </a:solidFill>
                <a:latin typeface="Century Gothic" panose="020B0502020202020204" pitchFamily="34" charset="0"/>
              </a:rPr>
              <a:t>a</a:t>
            </a:r>
          </a:p>
        </p:txBody>
      </p:sp>
      <p:sp>
        <p:nvSpPr>
          <p:cNvPr id="12" name="Rectangle: Rounded Corners 11">
            <a:extLst>
              <a:ext uri="{FF2B5EF4-FFF2-40B4-BE49-F238E27FC236}">
                <a16:creationId xmlns:a16="http://schemas.microsoft.com/office/drawing/2014/main" id="{2538EC4A-359B-4E3D-AEED-E66C4027DFAD}"/>
              </a:ext>
            </a:extLst>
          </p:cNvPr>
          <p:cNvSpPr/>
          <p:nvPr/>
        </p:nvSpPr>
        <p:spPr>
          <a:xfrm>
            <a:off x="3778852" y="1161632"/>
            <a:ext cx="1717570" cy="345918"/>
          </a:xfrm>
          <a:prstGeom prst="roundRect">
            <a:avLst/>
          </a:prstGeom>
          <a:solidFill>
            <a:srgbClr val="94E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400" b="1" dirty="0">
                <a:solidFill>
                  <a:srgbClr val="002060"/>
                </a:solidFill>
                <a:latin typeface="Century Gothic" panose="020B0502020202020204" pitchFamily="34" charset="0"/>
              </a:rPr>
              <a:t>_ _ _ v _</a:t>
            </a:r>
          </a:p>
        </p:txBody>
      </p:sp>
      <p:sp>
        <p:nvSpPr>
          <p:cNvPr id="84" name="Rectangle: Rounded Corners 83">
            <a:extLst>
              <a:ext uri="{FF2B5EF4-FFF2-40B4-BE49-F238E27FC236}">
                <a16:creationId xmlns:a16="http://schemas.microsoft.com/office/drawing/2014/main" id="{B5E8E2F3-5A08-4BCC-A17F-F938E50E0CBF}"/>
              </a:ext>
            </a:extLst>
          </p:cNvPr>
          <p:cNvSpPr/>
          <p:nvPr/>
        </p:nvSpPr>
        <p:spPr>
          <a:xfrm>
            <a:off x="7574800" y="3250754"/>
            <a:ext cx="2322685" cy="345918"/>
          </a:xfrm>
          <a:prstGeom prst="roundRect">
            <a:avLst/>
          </a:prstGeom>
          <a:solidFill>
            <a:srgbClr val="94E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400" b="1" dirty="0">
                <a:solidFill>
                  <a:srgbClr val="002060"/>
                </a:solidFill>
                <a:latin typeface="Century Gothic" panose="020B0502020202020204" pitchFamily="34" charset="0"/>
              </a:rPr>
              <a:t>B _ _ _ _ l _ _ a</a:t>
            </a:r>
          </a:p>
        </p:txBody>
      </p:sp>
      <p:sp>
        <p:nvSpPr>
          <p:cNvPr id="85" name="Rectangle: Rounded Corners 84">
            <a:extLst>
              <a:ext uri="{FF2B5EF4-FFF2-40B4-BE49-F238E27FC236}">
                <a16:creationId xmlns:a16="http://schemas.microsoft.com/office/drawing/2014/main" id="{7400E323-8450-4725-A94E-75904A548B17}"/>
              </a:ext>
            </a:extLst>
          </p:cNvPr>
          <p:cNvSpPr/>
          <p:nvPr/>
        </p:nvSpPr>
        <p:spPr>
          <a:xfrm>
            <a:off x="7106605" y="3861336"/>
            <a:ext cx="2274613" cy="376003"/>
          </a:xfrm>
          <a:prstGeom prst="roundRect">
            <a:avLst/>
          </a:prstGeom>
          <a:solidFill>
            <a:srgbClr val="94E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400" b="1" dirty="0">
                <a:solidFill>
                  <a:srgbClr val="002060"/>
                </a:solidFill>
                <a:latin typeface="Century Gothic" panose="020B0502020202020204" pitchFamily="34" charset="0"/>
              </a:rPr>
              <a:t>V _ _ _ _ _ _ _</a:t>
            </a:r>
          </a:p>
        </p:txBody>
      </p:sp>
      <p:sp>
        <p:nvSpPr>
          <p:cNvPr id="86" name="Rectangle: Rounded Corners 85">
            <a:extLst>
              <a:ext uri="{FF2B5EF4-FFF2-40B4-BE49-F238E27FC236}">
                <a16:creationId xmlns:a16="http://schemas.microsoft.com/office/drawing/2014/main" id="{20BCD123-9AE2-4DDE-8164-FA760D2E17DB}"/>
              </a:ext>
            </a:extLst>
          </p:cNvPr>
          <p:cNvSpPr/>
          <p:nvPr/>
        </p:nvSpPr>
        <p:spPr>
          <a:xfrm>
            <a:off x="6973222" y="5053439"/>
            <a:ext cx="2142162" cy="345918"/>
          </a:xfrm>
          <a:prstGeom prst="roundRect">
            <a:avLst/>
          </a:prstGeom>
          <a:solidFill>
            <a:srgbClr val="94E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400" b="1" dirty="0">
                <a:solidFill>
                  <a:srgbClr val="002060"/>
                </a:solidFill>
                <a:latin typeface="Century Gothic" panose="020B0502020202020204" pitchFamily="34" charset="0"/>
              </a:rPr>
              <a:t>M  _  _  _  _ _</a:t>
            </a:r>
          </a:p>
        </p:txBody>
      </p:sp>
      <p:sp>
        <p:nvSpPr>
          <p:cNvPr id="87" name="Rectangle: Rounded Corners 86">
            <a:extLst>
              <a:ext uri="{FF2B5EF4-FFF2-40B4-BE49-F238E27FC236}">
                <a16:creationId xmlns:a16="http://schemas.microsoft.com/office/drawing/2014/main" id="{544F3021-C721-4EB0-B3D5-2977930EB2C8}"/>
              </a:ext>
            </a:extLst>
          </p:cNvPr>
          <p:cNvSpPr/>
          <p:nvPr/>
        </p:nvSpPr>
        <p:spPr>
          <a:xfrm>
            <a:off x="2524423" y="5977105"/>
            <a:ext cx="1752173" cy="345918"/>
          </a:xfrm>
          <a:prstGeom prst="roundRect">
            <a:avLst/>
          </a:prstGeom>
          <a:solidFill>
            <a:srgbClr val="94E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400" b="1" dirty="0">
                <a:solidFill>
                  <a:srgbClr val="002060"/>
                </a:solidFill>
                <a:latin typeface="Century Gothic" panose="020B0502020202020204" pitchFamily="34" charset="0"/>
              </a:rPr>
              <a:t>_  _  _  t  a</a:t>
            </a:r>
          </a:p>
        </p:txBody>
      </p:sp>
      <p:sp>
        <p:nvSpPr>
          <p:cNvPr id="88" name="Rectangle: Rounded Corners 87">
            <a:extLst>
              <a:ext uri="{FF2B5EF4-FFF2-40B4-BE49-F238E27FC236}">
                <a16:creationId xmlns:a16="http://schemas.microsoft.com/office/drawing/2014/main" id="{C96D4386-DE4F-47D2-A72F-DF84320631E6}"/>
              </a:ext>
            </a:extLst>
          </p:cNvPr>
          <p:cNvSpPr/>
          <p:nvPr/>
        </p:nvSpPr>
        <p:spPr>
          <a:xfrm>
            <a:off x="5656383" y="2178312"/>
            <a:ext cx="2133179" cy="345918"/>
          </a:xfrm>
          <a:prstGeom prst="roundRect">
            <a:avLst/>
          </a:prstGeom>
          <a:solidFill>
            <a:srgbClr val="FFB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400" b="1" dirty="0">
                <a:solidFill>
                  <a:srgbClr val="002060"/>
                </a:solidFill>
                <a:latin typeface="Century Gothic" panose="020B0502020202020204" pitchFamily="34" charset="0"/>
              </a:rPr>
              <a:t>P _ _ _ _ _ _ _</a:t>
            </a:r>
          </a:p>
        </p:txBody>
      </p:sp>
      <p:sp>
        <p:nvSpPr>
          <p:cNvPr id="89" name="Rectangle: Rounded Corners 88">
            <a:extLst>
              <a:ext uri="{FF2B5EF4-FFF2-40B4-BE49-F238E27FC236}">
                <a16:creationId xmlns:a16="http://schemas.microsoft.com/office/drawing/2014/main" id="{0A2F2A62-62B4-4166-A783-40C5698A47E7}"/>
              </a:ext>
            </a:extLst>
          </p:cNvPr>
          <p:cNvSpPr/>
          <p:nvPr/>
        </p:nvSpPr>
        <p:spPr>
          <a:xfrm>
            <a:off x="4009558" y="4307330"/>
            <a:ext cx="2133179" cy="345918"/>
          </a:xfrm>
          <a:prstGeom prst="roundRect">
            <a:avLst/>
          </a:prstGeom>
          <a:solidFill>
            <a:srgbClr val="FFB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400" b="1" dirty="0">
                <a:solidFill>
                  <a:srgbClr val="002060"/>
                </a:solidFill>
                <a:latin typeface="Century Gothic" panose="020B0502020202020204" pitchFamily="34" charset="0"/>
              </a:rPr>
              <a:t>A _ _ _ _ _ _ _</a:t>
            </a:r>
          </a:p>
        </p:txBody>
      </p:sp>
      <p:sp>
        <p:nvSpPr>
          <p:cNvPr id="90" name="Rectangle: Rounded Corners 89">
            <a:extLst>
              <a:ext uri="{FF2B5EF4-FFF2-40B4-BE49-F238E27FC236}">
                <a16:creationId xmlns:a16="http://schemas.microsoft.com/office/drawing/2014/main" id="{67B2FE6F-8ABB-4DA7-A839-8F2CDBF686FA}"/>
              </a:ext>
            </a:extLst>
          </p:cNvPr>
          <p:cNvSpPr/>
          <p:nvPr/>
        </p:nvSpPr>
        <p:spPr>
          <a:xfrm>
            <a:off x="4078053" y="3728766"/>
            <a:ext cx="1996187" cy="345918"/>
          </a:xfrm>
          <a:prstGeom prst="roundRect">
            <a:avLst/>
          </a:prstGeom>
          <a:solidFill>
            <a:srgbClr val="FFB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400" b="1" dirty="0">
                <a:solidFill>
                  <a:srgbClr val="002060"/>
                </a:solidFill>
                <a:latin typeface="Century Gothic" panose="020B0502020202020204" pitchFamily="34" charset="0"/>
              </a:rPr>
              <a:t>C _ _ _ _ _ _</a:t>
            </a:r>
          </a:p>
        </p:txBody>
      </p:sp>
      <p:sp>
        <p:nvSpPr>
          <p:cNvPr id="13" name="TextBox 12">
            <a:extLst>
              <a:ext uri="{FF2B5EF4-FFF2-40B4-BE49-F238E27FC236}">
                <a16:creationId xmlns:a16="http://schemas.microsoft.com/office/drawing/2014/main" id="{53486988-069E-4C2B-A85A-0E9EC8BCA149}"/>
              </a:ext>
            </a:extLst>
          </p:cNvPr>
          <p:cNvSpPr txBox="1"/>
          <p:nvPr/>
        </p:nvSpPr>
        <p:spPr>
          <a:xfrm>
            <a:off x="4882882" y="3114989"/>
            <a:ext cx="1173427"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Madrid</a:t>
            </a:r>
          </a:p>
        </p:txBody>
      </p:sp>
      <p:sp>
        <p:nvSpPr>
          <p:cNvPr id="92" name="Rectangle: Rounded Corners 91">
            <a:extLst>
              <a:ext uri="{FF2B5EF4-FFF2-40B4-BE49-F238E27FC236}">
                <a16:creationId xmlns:a16="http://schemas.microsoft.com/office/drawing/2014/main" id="{DF5ECCA7-3D6C-4C54-AACD-2257588C9676}"/>
              </a:ext>
            </a:extLst>
          </p:cNvPr>
          <p:cNvSpPr/>
          <p:nvPr/>
        </p:nvSpPr>
        <p:spPr>
          <a:xfrm>
            <a:off x="3400509" y="1779085"/>
            <a:ext cx="1367203" cy="345918"/>
          </a:xfrm>
          <a:prstGeom prst="roundRect">
            <a:avLst/>
          </a:prstGeom>
          <a:solidFill>
            <a:srgbClr val="FFB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2400" b="1" dirty="0">
              <a:solidFill>
                <a:srgbClr val="002060"/>
              </a:solidFill>
              <a:latin typeface="Century Gothic" panose="020B0502020202020204" pitchFamily="34" charset="0"/>
            </a:endParaRPr>
          </a:p>
        </p:txBody>
      </p:sp>
      <p:pic>
        <p:nvPicPr>
          <p:cNvPr id="3" name="Graphic 2" descr="Teacher">
            <a:extLst>
              <a:ext uri="{FF2B5EF4-FFF2-40B4-BE49-F238E27FC236}">
                <a16:creationId xmlns:a16="http://schemas.microsoft.com/office/drawing/2014/main" id="{9ED1F23D-F69D-DF61-4060-8E45D4E39BF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038904" y="18999"/>
            <a:ext cx="914400" cy="914400"/>
          </a:xfrm>
          <a:prstGeom prst="rect">
            <a:avLst/>
          </a:prstGeom>
        </p:spPr>
      </p:pic>
      <p:sp>
        <p:nvSpPr>
          <p:cNvPr id="4" name="Speech Bubble: Rectangle with Corners Rounded 3">
            <a:hlinkClick r:id="" action="ppaction://noaction">
              <a:snd r:embed="rId15" name="t1_w11_fs1_1.wav"/>
            </a:hlinkClick>
            <a:extLst>
              <a:ext uri="{FF2B5EF4-FFF2-40B4-BE49-F238E27FC236}">
                <a16:creationId xmlns:a16="http://schemas.microsoft.com/office/drawing/2014/main" id="{36001817-D5AD-2A6B-3952-06CED6786CE9}"/>
              </a:ext>
            </a:extLst>
          </p:cNvPr>
          <p:cNvSpPr/>
          <p:nvPr/>
        </p:nvSpPr>
        <p:spPr>
          <a:xfrm>
            <a:off x="3987737" y="166050"/>
            <a:ext cx="3854602" cy="515134"/>
          </a:xfrm>
          <a:prstGeom prst="wedgeRoundRectCallout">
            <a:avLst>
              <a:gd name="adj1" fmla="val -56913"/>
              <a:gd name="adj2" fmla="val -224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defRPr/>
            </a:pPr>
            <a:r>
              <a:rPr kumimoji="0" lang="es-AR" sz="24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Escucha. ¿Es [</a:t>
            </a:r>
            <a:r>
              <a:rPr kumimoji="0" lang="es-AR" sz="2400" b="1" i="0" u="none" strike="noStrike" kern="0" cap="none" spc="0" normalizeH="0" noProof="0" dirty="0">
                <a:ln>
                  <a:noFill/>
                </a:ln>
                <a:solidFill>
                  <a:schemeClr val="bg1"/>
                </a:solidFill>
                <a:effectLst/>
                <a:uLnTx/>
                <a:uFillTx/>
                <a:latin typeface="Century Gothic"/>
                <a:ea typeface="Century Gothic"/>
                <a:cs typeface="Century Gothic"/>
                <a:sym typeface="Century Gothic"/>
              </a:rPr>
              <a:t>ce] o [</a:t>
            </a:r>
            <a:r>
              <a:rPr kumimoji="0" lang="es-AR" sz="2400" b="1" i="0" u="none" strike="noStrike" kern="0" cap="none" spc="0" normalizeH="0" noProof="0" dirty="0" err="1">
                <a:ln>
                  <a:noFill/>
                </a:ln>
                <a:solidFill>
                  <a:schemeClr val="bg1"/>
                </a:solidFill>
                <a:effectLst/>
                <a:uLnTx/>
                <a:uFillTx/>
                <a:latin typeface="Century Gothic"/>
                <a:ea typeface="Century Gothic"/>
                <a:cs typeface="Century Gothic"/>
                <a:sym typeface="Century Gothic"/>
              </a:rPr>
              <a:t>ci</a:t>
            </a:r>
            <a:r>
              <a:rPr kumimoji="0" lang="es-AR" sz="2400" b="1" i="0" u="none" strike="noStrike" kern="0" cap="none" spc="0" normalizeH="0" noProof="0" dirty="0">
                <a:ln>
                  <a:noFill/>
                </a:ln>
                <a:solidFill>
                  <a:schemeClr val="bg1"/>
                </a:solidFill>
                <a:effectLst/>
                <a:uLnTx/>
                <a:uFillTx/>
                <a:latin typeface="Century Gothic"/>
                <a:ea typeface="Century Gothic"/>
                <a:cs typeface="Century Gothic"/>
                <a:sym typeface="Century Gothic"/>
              </a:rPr>
              <a:t>]?</a:t>
            </a:r>
            <a:endParaRPr kumimoji="0" lang="es-AR" sz="24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endParaRPr>
          </a:p>
        </p:txBody>
      </p:sp>
      <p:sp>
        <p:nvSpPr>
          <p:cNvPr id="5" name="Speech Bubble: Rectangle with Corners Rounded 4">
            <a:hlinkClick r:id="" action="ppaction://noaction">
              <a:snd r:embed="rId16" name="t1_w11_fs1_2.wav"/>
            </a:hlinkClick>
            <a:extLst>
              <a:ext uri="{FF2B5EF4-FFF2-40B4-BE49-F238E27FC236}">
                <a16:creationId xmlns:a16="http://schemas.microsoft.com/office/drawing/2014/main" id="{5FA85B98-CBCC-2542-9E97-1BCBB89C62DD}"/>
              </a:ext>
            </a:extLst>
          </p:cNvPr>
          <p:cNvSpPr/>
          <p:nvPr/>
        </p:nvSpPr>
        <p:spPr>
          <a:xfrm>
            <a:off x="7124689" y="764922"/>
            <a:ext cx="3458545" cy="515134"/>
          </a:xfrm>
          <a:prstGeom prst="wedgeRoundRectCallout">
            <a:avLst>
              <a:gd name="adj1" fmla="val -55655"/>
              <a:gd name="adj2" fmla="val -40835"/>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defRPr/>
            </a:pPr>
            <a:r>
              <a:rPr kumimoji="0" lang="es-AR"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Escribe la ciudad </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s-AR"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p>
        </p:txBody>
      </p:sp>
      <p:sp>
        <p:nvSpPr>
          <p:cNvPr id="7" name="TextBox 6">
            <a:extLst>
              <a:ext uri="{FF2B5EF4-FFF2-40B4-BE49-F238E27FC236}">
                <a16:creationId xmlns:a16="http://schemas.microsoft.com/office/drawing/2014/main" id="{D437465B-1F94-EBF2-4741-7F791C2F398F}"/>
              </a:ext>
            </a:extLst>
          </p:cNvPr>
          <p:cNvSpPr txBox="1"/>
          <p:nvPr/>
        </p:nvSpPr>
        <p:spPr>
          <a:xfrm>
            <a:off x="9499975" y="6134087"/>
            <a:ext cx="2688275" cy="646331"/>
          </a:xfrm>
          <a:prstGeom prst="rect">
            <a:avLst/>
          </a:prstGeom>
          <a:solidFill>
            <a:srgbClr val="C0E399"/>
          </a:solidFill>
        </p:spPr>
        <p:txBody>
          <a:bodyPr wrap="square" rtlCol="0">
            <a:spAutoFit/>
          </a:bodyPr>
          <a:lstStyle/>
          <a:p>
            <a:pPr algn="ctr"/>
            <a:r>
              <a:rPr lang="en-GB" b="1" dirty="0">
                <a:solidFill>
                  <a:srgbClr val="002060"/>
                </a:solidFill>
                <a:latin typeface="Century Gothic" panose="020B0502020202020204" pitchFamily="34" charset="0"/>
              </a:rPr>
              <a:t>la </a:t>
            </a:r>
            <a:r>
              <a:rPr lang="en-GB" dirty="0">
                <a:solidFill>
                  <a:srgbClr val="002060"/>
                </a:solidFill>
                <a:latin typeface="Century Gothic" panose="020B0502020202020204" pitchFamily="34" charset="0"/>
              </a:rPr>
              <a:t>= the (fem, sing.)</a:t>
            </a:r>
          </a:p>
          <a:p>
            <a:pPr algn="ctr"/>
            <a:r>
              <a:rPr lang="en-GB" b="1" dirty="0">
                <a:solidFill>
                  <a:srgbClr val="002060"/>
                </a:solidFill>
                <a:latin typeface="Century Gothic" panose="020B0502020202020204" pitchFamily="34" charset="0"/>
              </a:rPr>
              <a:t>ciudad </a:t>
            </a:r>
            <a:r>
              <a:rPr lang="en-GB" dirty="0">
                <a:solidFill>
                  <a:srgbClr val="002060"/>
                </a:solidFill>
                <a:latin typeface="Century Gothic" panose="020B0502020202020204" pitchFamily="34" charset="0"/>
              </a:rPr>
              <a:t>= city, town</a:t>
            </a:r>
            <a:endParaRPr lang="en-GB"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8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4" grpId="0" animBg="1"/>
      <p:bldP spid="85" grpId="0" animBg="1"/>
      <p:bldP spid="86" grpId="0" animBg="1"/>
      <p:bldP spid="87" grpId="0" animBg="1"/>
      <p:bldP spid="88" grpId="0" animBg="1"/>
      <p:bldP spid="89" grpId="0" animBg="1"/>
      <p:bldP spid="9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endParaRPr lang="en-GB" sz="3200" dirty="0"/>
          </a:p>
        </p:txBody>
      </p:sp>
      <p:pic>
        <p:nvPicPr>
          <p:cNvPr id="25" name="Google Shape;282;p13" descr="Reading, Book, Symbol, Icon, Reader, Man">
            <a:extLst>
              <a:ext uri="{FF2B5EF4-FFF2-40B4-BE49-F238E27FC236}">
                <a16:creationId xmlns:a16="http://schemas.microsoft.com/office/drawing/2014/main" id="{71BEC487-ED08-47D3-98C9-D283CECA8AE8}"/>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00B050"/>
          </a:solidFill>
          <a:ln>
            <a:noFill/>
          </a:ln>
        </p:spPr>
      </p:pic>
      <p:sp>
        <p:nvSpPr>
          <p:cNvPr id="26" name="Title 1">
            <a:extLst>
              <a:ext uri="{FF2B5EF4-FFF2-40B4-BE49-F238E27FC236}">
                <a16:creationId xmlns:a16="http://schemas.microsoft.com/office/drawing/2014/main" id="{8695AE42-5C6C-4342-BF51-BFB6A85B1D64}"/>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extBox 26">
            <a:extLst>
              <a:ext uri="{FF2B5EF4-FFF2-40B4-BE49-F238E27FC236}">
                <a16:creationId xmlns:a16="http://schemas.microsoft.com/office/drawing/2014/main" id="{F7AD4758-32EB-4BBD-9B46-9C667E084541}"/>
              </a:ext>
            </a:extLst>
          </p:cNvPr>
          <p:cNvSpPr txBox="1"/>
          <p:nvPr/>
        </p:nvSpPr>
        <p:spPr>
          <a:xfrm>
            <a:off x="14350962" y="3485215"/>
            <a:ext cx="18473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14F1385D-81FA-4BB9-B780-BF3B6FFFEEAE}"/>
              </a:ext>
            </a:extLst>
          </p:cNvPr>
          <p:cNvSpPr txBox="1"/>
          <p:nvPr/>
        </p:nvSpPr>
        <p:spPr>
          <a:xfrm>
            <a:off x="-798286" y="966425"/>
            <a:ext cx="13788572" cy="1077218"/>
          </a:xfrm>
          <a:prstGeom prst="rect">
            <a:avLst/>
          </a:prstGeom>
          <a:solidFill>
            <a:srgbClr val="0070C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Google Shape;167;p2">
            <a:extLst>
              <a:ext uri="{FF2B5EF4-FFF2-40B4-BE49-F238E27FC236}">
                <a16:creationId xmlns:a16="http://schemas.microsoft.com/office/drawing/2014/main" id="{374016F9-A801-427E-B873-53180D704629}"/>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7" name="TextBox 6">
            <a:extLst>
              <a:ext uri="{FF2B5EF4-FFF2-40B4-BE49-F238E27FC236}">
                <a16:creationId xmlns:a16="http://schemas.microsoft.com/office/drawing/2014/main" id="{CBA42B8B-B5F5-4098-A244-9ECA91345B9B}"/>
              </a:ext>
            </a:extLst>
          </p:cNvPr>
          <p:cNvSpPr txBox="1"/>
          <p:nvPr/>
        </p:nvSpPr>
        <p:spPr>
          <a:xfrm>
            <a:off x="12071586" y="1240312"/>
            <a:ext cx="14636514" cy="461665"/>
          </a:xfrm>
          <a:prstGeom prst="rect">
            <a:avLst/>
          </a:prstGeom>
          <a:noFill/>
        </p:spPr>
        <p:txBody>
          <a:bodyPr wrap="square" rtlCol="0">
            <a:spAutoFit/>
          </a:bodyPr>
          <a:lstStyle/>
          <a:p>
            <a:pPr algn="ctr"/>
            <a:r>
              <a:rPr lang="en-GB" sz="2400" b="1" dirty="0" err="1">
                <a:solidFill>
                  <a:schemeClr val="bg1"/>
                </a:solidFill>
                <a:latin typeface="Century Gothic" panose="020B0502020202020204" pitchFamily="34" charset="0"/>
              </a:rPr>
              <a:t>libro</a:t>
            </a:r>
            <a:r>
              <a:rPr lang="en-GB" sz="2400" b="1" dirty="0">
                <a:solidFill>
                  <a:schemeClr val="bg1"/>
                </a:solidFill>
                <a:latin typeface="Century Gothic" panose="020B0502020202020204" pitchFamily="34" charset="0"/>
              </a:rPr>
              <a:t> | </a:t>
            </a:r>
            <a:r>
              <a:rPr lang="en-GB" sz="2400" b="1" dirty="0" err="1">
                <a:solidFill>
                  <a:schemeClr val="bg1"/>
                </a:solidFill>
                <a:latin typeface="Century Gothic" panose="020B0502020202020204" pitchFamily="34" charset="0"/>
              </a:rPr>
              <a:t>respuesta</a:t>
            </a:r>
            <a:r>
              <a:rPr lang="en-GB" sz="2400" b="1" dirty="0">
                <a:solidFill>
                  <a:schemeClr val="bg1"/>
                </a:solidFill>
                <a:latin typeface="Century Gothic" panose="020B0502020202020204" pitchFamily="34" charset="0"/>
              </a:rPr>
              <a:t> | </a:t>
            </a:r>
            <a:r>
              <a:rPr lang="en-GB" sz="2400" b="1" dirty="0" err="1">
                <a:solidFill>
                  <a:schemeClr val="bg1"/>
                </a:solidFill>
                <a:latin typeface="Century Gothic" panose="020B0502020202020204" pitchFamily="34" charset="0"/>
              </a:rPr>
              <a:t>botella</a:t>
            </a:r>
            <a:r>
              <a:rPr lang="en-GB" sz="2400" b="1" dirty="0">
                <a:solidFill>
                  <a:schemeClr val="bg1"/>
                </a:solidFill>
                <a:latin typeface="Century Gothic" panose="020B0502020202020204" pitchFamily="34" charset="0"/>
              </a:rPr>
              <a:t> | </a:t>
            </a:r>
            <a:r>
              <a:rPr lang="en-GB" sz="2400" b="1" dirty="0" err="1">
                <a:solidFill>
                  <a:schemeClr val="bg1"/>
                </a:solidFill>
                <a:latin typeface="Century Gothic" panose="020B0502020202020204" pitchFamily="34" charset="0"/>
              </a:rPr>
              <a:t>estuche</a:t>
            </a:r>
            <a:r>
              <a:rPr lang="en-GB" sz="2400" b="1" dirty="0">
                <a:solidFill>
                  <a:schemeClr val="bg1"/>
                </a:solidFill>
                <a:latin typeface="Century Gothic" panose="020B0502020202020204" pitchFamily="34" charset="0"/>
              </a:rPr>
              <a:t> | </a:t>
            </a:r>
            <a:r>
              <a:rPr lang="en-GB" sz="2400" b="1" dirty="0" err="1">
                <a:solidFill>
                  <a:schemeClr val="bg1"/>
                </a:solidFill>
                <a:latin typeface="Century Gothic" panose="020B0502020202020204" pitchFamily="34" charset="0"/>
              </a:rPr>
              <a:t>sacapuntas</a:t>
            </a:r>
            <a:r>
              <a:rPr lang="en-GB" sz="2400" b="1" dirty="0">
                <a:solidFill>
                  <a:schemeClr val="bg1"/>
                </a:solidFill>
                <a:latin typeface="Century Gothic" panose="020B0502020202020204" pitchFamily="34" charset="0"/>
              </a:rPr>
              <a:t> | </a:t>
            </a:r>
            <a:r>
              <a:rPr lang="en-GB" sz="2400" b="1" dirty="0" err="1">
                <a:solidFill>
                  <a:schemeClr val="bg1"/>
                </a:solidFill>
                <a:latin typeface="Century Gothic" panose="020B0502020202020204" pitchFamily="34" charset="0"/>
              </a:rPr>
              <a:t>pregunta</a:t>
            </a:r>
            <a:r>
              <a:rPr lang="en-GB" sz="2400" b="1" dirty="0">
                <a:solidFill>
                  <a:schemeClr val="bg1"/>
                </a:solidFill>
                <a:latin typeface="Century Gothic" panose="020B0502020202020204" pitchFamily="34" charset="0"/>
              </a:rPr>
              <a:t> | amiga | </a:t>
            </a:r>
            <a:r>
              <a:rPr lang="en-GB" sz="2400" b="1" dirty="0" err="1">
                <a:solidFill>
                  <a:schemeClr val="bg1"/>
                </a:solidFill>
                <a:latin typeface="Century Gothic" panose="020B0502020202020204" pitchFamily="34" charset="0"/>
              </a:rPr>
              <a:t>cama</a:t>
            </a:r>
            <a:r>
              <a:rPr lang="en-GB" sz="2400" b="1" dirty="0">
                <a:solidFill>
                  <a:schemeClr val="bg1"/>
                </a:solidFill>
                <a:latin typeface="Century Gothic" panose="020B0502020202020204" pitchFamily="34" charset="0"/>
              </a:rPr>
              <a:t> | </a:t>
            </a:r>
            <a:r>
              <a:rPr lang="en-GB" sz="2400" b="1" dirty="0" err="1">
                <a:solidFill>
                  <a:schemeClr val="bg1"/>
                </a:solidFill>
                <a:latin typeface="Century Gothic" panose="020B0502020202020204" pitchFamily="34" charset="0"/>
              </a:rPr>
              <a:t>bici</a:t>
            </a:r>
            <a:r>
              <a:rPr lang="en-GB" sz="2400" b="1" dirty="0">
                <a:solidFill>
                  <a:schemeClr val="bg1"/>
                </a:solidFill>
                <a:latin typeface="Century Gothic" panose="020B0502020202020204" pitchFamily="34" charset="0"/>
              </a:rPr>
              <a:t> | </a:t>
            </a:r>
            <a:r>
              <a:rPr lang="en-GB" sz="2400" b="1" dirty="0" err="1">
                <a:solidFill>
                  <a:schemeClr val="bg1"/>
                </a:solidFill>
                <a:latin typeface="Century Gothic" panose="020B0502020202020204" pitchFamily="34" charset="0"/>
              </a:rPr>
              <a:t>boli</a:t>
            </a:r>
            <a:endParaRPr lang="en-GB" sz="2400" b="1" dirty="0">
              <a:solidFill>
                <a:schemeClr val="bg1"/>
              </a:solidFill>
              <a:latin typeface="Century Gothic" panose="020B0502020202020204" pitchFamily="34" charset="0"/>
            </a:endParaRPr>
          </a:p>
        </p:txBody>
      </p:sp>
      <p:graphicFrame>
        <p:nvGraphicFramePr>
          <p:cNvPr id="9" name="Table 9">
            <a:extLst>
              <a:ext uri="{FF2B5EF4-FFF2-40B4-BE49-F238E27FC236}">
                <a16:creationId xmlns:a16="http://schemas.microsoft.com/office/drawing/2014/main" id="{2DDA697E-897B-4600-B870-EA61ACABA166}"/>
              </a:ext>
            </a:extLst>
          </p:cNvPr>
          <p:cNvGraphicFramePr>
            <a:graphicFrameLocks noGrp="1"/>
          </p:cNvGraphicFramePr>
          <p:nvPr>
            <p:extLst>
              <p:ext uri="{D42A27DB-BD31-4B8C-83A1-F6EECF244321}">
                <p14:modId xmlns:p14="http://schemas.microsoft.com/office/powerpoint/2010/main" val="459285066"/>
              </p:ext>
            </p:extLst>
          </p:nvPr>
        </p:nvGraphicFramePr>
        <p:xfrm>
          <a:off x="383856" y="3072126"/>
          <a:ext cx="5313559" cy="3212040"/>
        </p:xfrm>
        <a:graphic>
          <a:graphicData uri="http://schemas.openxmlformats.org/drawingml/2006/table">
            <a:tbl>
              <a:tblPr firstRow="1" bandRow="1">
                <a:tableStyleId>{5940675A-B579-460E-94D1-54222C63F5DA}</a:tableStyleId>
              </a:tblPr>
              <a:tblGrid>
                <a:gridCol w="455593">
                  <a:extLst>
                    <a:ext uri="{9D8B030D-6E8A-4147-A177-3AD203B41FA5}">
                      <a16:colId xmlns:a16="http://schemas.microsoft.com/office/drawing/2014/main" val="2894444976"/>
                    </a:ext>
                  </a:extLst>
                </a:gridCol>
                <a:gridCol w="3263628">
                  <a:extLst>
                    <a:ext uri="{9D8B030D-6E8A-4147-A177-3AD203B41FA5}">
                      <a16:colId xmlns:a16="http://schemas.microsoft.com/office/drawing/2014/main" val="3753812202"/>
                    </a:ext>
                  </a:extLst>
                </a:gridCol>
                <a:gridCol w="1594338">
                  <a:extLst>
                    <a:ext uri="{9D8B030D-6E8A-4147-A177-3AD203B41FA5}">
                      <a16:colId xmlns:a16="http://schemas.microsoft.com/office/drawing/2014/main" val="4293386852"/>
                    </a:ext>
                  </a:extLst>
                </a:gridCol>
              </a:tblGrid>
              <a:tr h="642408">
                <a:tc>
                  <a:txBody>
                    <a:bodyPr/>
                    <a:lstStyle/>
                    <a:p>
                      <a:pPr algn="ctr"/>
                      <a:r>
                        <a:rPr lang="en-GB" sz="2800" dirty="0">
                          <a:solidFill>
                            <a:srgbClr val="002060"/>
                          </a:solidFill>
                          <a:latin typeface="Century Gothic" panose="020B0502020202020204" pitchFamily="34" charset="0"/>
                        </a:rPr>
                        <a:t>1</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7467923"/>
                  </a:ext>
                </a:extLst>
              </a:tr>
              <a:tr h="642408">
                <a:tc>
                  <a:txBody>
                    <a:bodyPr/>
                    <a:lstStyle/>
                    <a:p>
                      <a:pPr algn="ctr"/>
                      <a:r>
                        <a:rPr lang="en-GB" sz="2800" dirty="0">
                          <a:solidFill>
                            <a:srgbClr val="002060"/>
                          </a:solidFill>
                          <a:latin typeface="Century Gothic" panose="020B0502020202020204" pitchFamily="34" charset="0"/>
                        </a:rPr>
                        <a:t>2</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1486698"/>
                  </a:ext>
                </a:extLst>
              </a:tr>
              <a:tr h="642408">
                <a:tc>
                  <a:txBody>
                    <a:bodyPr/>
                    <a:lstStyle/>
                    <a:p>
                      <a:pPr algn="ctr"/>
                      <a:r>
                        <a:rPr lang="en-GB" sz="2800" dirty="0">
                          <a:solidFill>
                            <a:srgbClr val="002060"/>
                          </a:solidFill>
                          <a:latin typeface="Century Gothic" panose="020B0502020202020204" pitchFamily="34" charset="0"/>
                        </a:rPr>
                        <a:t>3</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9647613"/>
                  </a:ext>
                </a:extLst>
              </a:tr>
              <a:tr h="642408">
                <a:tc>
                  <a:txBody>
                    <a:bodyPr/>
                    <a:lstStyle/>
                    <a:p>
                      <a:pPr algn="ctr"/>
                      <a:r>
                        <a:rPr lang="en-GB" sz="2800" dirty="0">
                          <a:solidFill>
                            <a:srgbClr val="002060"/>
                          </a:solidFill>
                          <a:latin typeface="Century Gothic" panose="020B0502020202020204" pitchFamily="34" charset="0"/>
                        </a:rPr>
                        <a:t>4</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593913"/>
                  </a:ext>
                </a:extLst>
              </a:tr>
              <a:tr h="642408">
                <a:tc>
                  <a:txBody>
                    <a:bodyPr/>
                    <a:lstStyle/>
                    <a:p>
                      <a:pPr algn="ctr"/>
                      <a:r>
                        <a:rPr lang="en-GB" sz="2800" dirty="0">
                          <a:solidFill>
                            <a:srgbClr val="002060"/>
                          </a:solidFill>
                          <a:latin typeface="Century Gothic" panose="020B0502020202020204" pitchFamily="34" charset="0"/>
                        </a:rPr>
                        <a:t>5</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8665873"/>
                  </a:ext>
                </a:extLst>
              </a:tr>
            </a:tbl>
          </a:graphicData>
        </a:graphic>
      </p:graphicFrame>
      <p:graphicFrame>
        <p:nvGraphicFramePr>
          <p:cNvPr id="74" name="Table 9">
            <a:extLst>
              <a:ext uri="{FF2B5EF4-FFF2-40B4-BE49-F238E27FC236}">
                <a16:creationId xmlns:a16="http://schemas.microsoft.com/office/drawing/2014/main" id="{DE64B1D2-F9C5-448A-8DFC-D58644405426}"/>
              </a:ext>
            </a:extLst>
          </p:cNvPr>
          <p:cNvGraphicFramePr>
            <a:graphicFrameLocks noGrp="1"/>
          </p:cNvGraphicFramePr>
          <p:nvPr>
            <p:extLst>
              <p:ext uri="{D42A27DB-BD31-4B8C-83A1-F6EECF244321}">
                <p14:modId xmlns:p14="http://schemas.microsoft.com/office/powerpoint/2010/main" val="1252291529"/>
              </p:ext>
            </p:extLst>
          </p:nvPr>
        </p:nvGraphicFramePr>
        <p:xfrm>
          <a:off x="6314316" y="3072126"/>
          <a:ext cx="5371014" cy="3212040"/>
        </p:xfrm>
        <a:graphic>
          <a:graphicData uri="http://schemas.openxmlformats.org/drawingml/2006/table">
            <a:tbl>
              <a:tblPr firstRow="1" bandRow="1">
                <a:tableStyleId>{5940675A-B579-460E-94D1-54222C63F5DA}</a:tableStyleId>
              </a:tblPr>
              <a:tblGrid>
                <a:gridCol w="598376">
                  <a:extLst>
                    <a:ext uri="{9D8B030D-6E8A-4147-A177-3AD203B41FA5}">
                      <a16:colId xmlns:a16="http://schemas.microsoft.com/office/drawing/2014/main" val="2894444976"/>
                    </a:ext>
                  </a:extLst>
                </a:gridCol>
                <a:gridCol w="3309831">
                  <a:extLst>
                    <a:ext uri="{9D8B030D-6E8A-4147-A177-3AD203B41FA5}">
                      <a16:colId xmlns:a16="http://schemas.microsoft.com/office/drawing/2014/main" val="3753812202"/>
                    </a:ext>
                  </a:extLst>
                </a:gridCol>
                <a:gridCol w="1462807">
                  <a:extLst>
                    <a:ext uri="{9D8B030D-6E8A-4147-A177-3AD203B41FA5}">
                      <a16:colId xmlns:a16="http://schemas.microsoft.com/office/drawing/2014/main" val="4293386852"/>
                    </a:ext>
                  </a:extLst>
                </a:gridCol>
              </a:tblGrid>
              <a:tr h="642408">
                <a:tc>
                  <a:txBody>
                    <a:bodyPr/>
                    <a:lstStyle/>
                    <a:p>
                      <a:pPr algn="ctr"/>
                      <a:r>
                        <a:rPr lang="en-GB" sz="2800" dirty="0">
                          <a:solidFill>
                            <a:srgbClr val="002060"/>
                          </a:solidFill>
                          <a:latin typeface="Century Gothic" panose="020B0502020202020204" pitchFamily="34" charset="0"/>
                        </a:rPr>
                        <a:t>6</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7467923"/>
                  </a:ext>
                </a:extLst>
              </a:tr>
              <a:tr h="642408">
                <a:tc>
                  <a:txBody>
                    <a:bodyPr/>
                    <a:lstStyle/>
                    <a:p>
                      <a:pPr algn="ctr"/>
                      <a:r>
                        <a:rPr lang="en-GB" sz="2800" dirty="0">
                          <a:solidFill>
                            <a:srgbClr val="002060"/>
                          </a:solidFill>
                          <a:latin typeface="Century Gothic" panose="020B0502020202020204" pitchFamily="34" charset="0"/>
                        </a:rPr>
                        <a:t>7</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1486698"/>
                  </a:ext>
                </a:extLst>
              </a:tr>
              <a:tr h="642408">
                <a:tc>
                  <a:txBody>
                    <a:bodyPr/>
                    <a:lstStyle/>
                    <a:p>
                      <a:pPr algn="ctr"/>
                      <a:r>
                        <a:rPr lang="en-GB" sz="2800" dirty="0">
                          <a:solidFill>
                            <a:srgbClr val="002060"/>
                          </a:solidFill>
                          <a:latin typeface="Century Gothic" panose="020B0502020202020204" pitchFamily="34" charset="0"/>
                        </a:rPr>
                        <a:t>8</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9647613"/>
                  </a:ext>
                </a:extLst>
              </a:tr>
              <a:tr h="642408">
                <a:tc>
                  <a:txBody>
                    <a:bodyPr/>
                    <a:lstStyle/>
                    <a:p>
                      <a:pPr algn="ctr"/>
                      <a:r>
                        <a:rPr lang="en-GB" sz="2800" dirty="0">
                          <a:solidFill>
                            <a:srgbClr val="002060"/>
                          </a:solidFill>
                          <a:latin typeface="Century Gothic" panose="020B0502020202020204" pitchFamily="34" charset="0"/>
                        </a:rPr>
                        <a:t>9</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593913"/>
                  </a:ext>
                </a:extLst>
              </a:tr>
              <a:tr h="642408">
                <a:tc>
                  <a:txBody>
                    <a:bodyPr/>
                    <a:lstStyle/>
                    <a:p>
                      <a:pPr algn="ctr"/>
                      <a:r>
                        <a:rPr lang="en-GB" sz="2800" dirty="0">
                          <a:solidFill>
                            <a:srgbClr val="002060"/>
                          </a:solidFill>
                          <a:latin typeface="Century Gothic" panose="020B0502020202020204" pitchFamily="34" charset="0"/>
                        </a:rPr>
                        <a:t>10</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8665873"/>
                  </a:ext>
                </a:extLst>
              </a:tr>
            </a:tbl>
          </a:graphicData>
        </a:graphic>
      </p:graphicFrame>
      <p:sp>
        <p:nvSpPr>
          <p:cNvPr id="11" name="Rectangle 10">
            <a:extLst>
              <a:ext uri="{FF2B5EF4-FFF2-40B4-BE49-F238E27FC236}">
                <a16:creationId xmlns:a16="http://schemas.microsoft.com/office/drawing/2014/main" id="{DC17C50C-1078-4CD2-8A36-33CF09D4EBCD}"/>
              </a:ext>
            </a:extLst>
          </p:cNvPr>
          <p:cNvSpPr/>
          <p:nvPr/>
        </p:nvSpPr>
        <p:spPr>
          <a:xfrm>
            <a:off x="1556591" y="2485222"/>
            <a:ext cx="1967205" cy="584775"/>
          </a:xfrm>
          <a:prstGeom prst="rect">
            <a:avLst/>
          </a:prstGeom>
        </p:spPr>
        <p:txBody>
          <a:bodyPr wrap="none">
            <a:spAutoFit/>
          </a:bodyPr>
          <a:lstStyle/>
          <a:p>
            <a:r>
              <a:rPr lang="en-GB" sz="3200" b="1" dirty="0" err="1">
                <a:solidFill>
                  <a:srgbClr val="002060"/>
                </a:solidFill>
                <a:latin typeface="Century Gothic" panose="020B0502020202020204" pitchFamily="34" charset="0"/>
              </a:rPr>
              <a:t>en</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inglés</a:t>
            </a:r>
            <a:endParaRPr lang="en-GB" dirty="0"/>
          </a:p>
        </p:txBody>
      </p:sp>
      <p:sp>
        <p:nvSpPr>
          <p:cNvPr id="75" name="Rectangle 74">
            <a:extLst>
              <a:ext uri="{FF2B5EF4-FFF2-40B4-BE49-F238E27FC236}">
                <a16:creationId xmlns:a16="http://schemas.microsoft.com/office/drawing/2014/main" id="{981648CB-41DF-4D61-92BE-C716CC0F4338}"/>
              </a:ext>
            </a:extLst>
          </p:cNvPr>
          <p:cNvSpPr/>
          <p:nvPr/>
        </p:nvSpPr>
        <p:spPr>
          <a:xfrm>
            <a:off x="7601865" y="2530222"/>
            <a:ext cx="1967205" cy="584775"/>
          </a:xfrm>
          <a:prstGeom prst="rect">
            <a:avLst/>
          </a:prstGeom>
        </p:spPr>
        <p:txBody>
          <a:bodyPr wrap="none">
            <a:spAutoFit/>
          </a:bodyPr>
          <a:lstStyle/>
          <a:p>
            <a:r>
              <a:rPr lang="en-GB" sz="3200" b="1" dirty="0" err="1">
                <a:solidFill>
                  <a:srgbClr val="002060"/>
                </a:solidFill>
                <a:latin typeface="Century Gothic" panose="020B0502020202020204" pitchFamily="34" charset="0"/>
              </a:rPr>
              <a:t>en</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inglés</a:t>
            </a:r>
            <a:endParaRPr lang="en-GB" dirty="0"/>
          </a:p>
        </p:txBody>
      </p:sp>
      <p:sp>
        <p:nvSpPr>
          <p:cNvPr id="76" name="Rectangle 75">
            <a:extLst>
              <a:ext uri="{FF2B5EF4-FFF2-40B4-BE49-F238E27FC236}">
                <a16:creationId xmlns:a16="http://schemas.microsoft.com/office/drawing/2014/main" id="{EC65AD7F-485B-485B-B56B-0AB5D2AA4D4A}"/>
              </a:ext>
            </a:extLst>
          </p:cNvPr>
          <p:cNvSpPr/>
          <p:nvPr/>
        </p:nvSpPr>
        <p:spPr>
          <a:xfrm>
            <a:off x="3930136" y="2075790"/>
            <a:ext cx="1919115" cy="1077218"/>
          </a:xfrm>
          <a:prstGeom prst="rect">
            <a:avLst/>
          </a:prstGeom>
        </p:spPr>
        <p:txBody>
          <a:bodyPr wrap="none">
            <a:spAutoFit/>
          </a:bodyPr>
          <a:lstStyle/>
          <a:p>
            <a:pPr algn="ctr"/>
            <a:r>
              <a:rPr lang="en-GB" sz="3200" b="1" dirty="0">
                <a:solidFill>
                  <a:srgbClr val="002060"/>
                </a:solidFill>
                <a:latin typeface="Century Gothic" panose="020B0502020202020204" pitchFamily="34" charset="0"/>
              </a:rPr>
              <a:t>word for </a:t>
            </a:r>
            <a:br>
              <a:rPr lang="en-GB" sz="3200" b="1" dirty="0">
                <a:solidFill>
                  <a:srgbClr val="002060"/>
                </a:solidFill>
                <a:latin typeface="Century Gothic" panose="020B0502020202020204" pitchFamily="34" charset="0"/>
              </a:rPr>
            </a:br>
            <a:r>
              <a:rPr lang="en-GB" sz="3200" b="1" dirty="0">
                <a:solidFill>
                  <a:srgbClr val="002060"/>
                </a:solidFill>
                <a:latin typeface="Century Gothic" panose="020B0502020202020204" pitchFamily="34" charset="0"/>
              </a:rPr>
              <a:t>‘a/an’</a:t>
            </a:r>
            <a:endParaRPr lang="en-GB" dirty="0"/>
          </a:p>
        </p:txBody>
      </p:sp>
      <p:sp>
        <p:nvSpPr>
          <p:cNvPr id="78" name="Rectangle 77">
            <a:extLst>
              <a:ext uri="{FF2B5EF4-FFF2-40B4-BE49-F238E27FC236}">
                <a16:creationId xmlns:a16="http://schemas.microsoft.com/office/drawing/2014/main" id="{1A6E6406-3367-4357-B847-98B962D6FD5D}"/>
              </a:ext>
            </a:extLst>
          </p:cNvPr>
          <p:cNvSpPr/>
          <p:nvPr/>
        </p:nvSpPr>
        <p:spPr>
          <a:xfrm>
            <a:off x="10037408" y="2100284"/>
            <a:ext cx="1919115" cy="1077218"/>
          </a:xfrm>
          <a:prstGeom prst="rect">
            <a:avLst/>
          </a:prstGeom>
        </p:spPr>
        <p:txBody>
          <a:bodyPr wrap="none">
            <a:spAutoFit/>
          </a:bodyPr>
          <a:lstStyle/>
          <a:p>
            <a:pPr algn="ctr"/>
            <a:r>
              <a:rPr lang="en-GB" sz="3200" b="1" dirty="0">
                <a:solidFill>
                  <a:srgbClr val="002060"/>
                </a:solidFill>
                <a:latin typeface="Century Gothic" panose="020B0502020202020204" pitchFamily="34" charset="0"/>
              </a:rPr>
              <a:t>word for </a:t>
            </a:r>
            <a:br>
              <a:rPr lang="en-GB" sz="3200" b="1" dirty="0">
                <a:solidFill>
                  <a:srgbClr val="002060"/>
                </a:solidFill>
                <a:latin typeface="Century Gothic" panose="020B0502020202020204" pitchFamily="34" charset="0"/>
              </a:rPr>
            </a:br>
            <a:r>
              <a:rPr lang="en-GB" sz="3200" b="1" dirty="0">
                <a:solidFill>
                  <a:srgbClr val="002060"/>
                </a:solidFill>
                <a:latin typeface="Century Gothic" panose="020B0502020202020204" pitchFamily="34" charset="0"/>
              </a:rPr>
              <a:t>‘a/an’</a:t>
            </a:r>
            <a:endParaRPr lang="en-GB" dirty="0"/>
          </a:p>
        </p:txBody>
      </p:sp>
      <p:sp>
        <p:nvSpPr>
          <p:cNvPr id="79" name="Rectangle 78">
            <a:extLst>
              <a:ext uri="{FF2B5EF4-FFF2-40B4-BE49-F238E27FC236}">
                <a16:creationId xmlns:a16="http://schemas.microsoft.com/office/drawing/2014/main" id="{59F770BB-9061-40B6-8C3D-22FB3CC45176}"/>
              </a:ext>
            </a:extLst>
          </p:cNvPr>
          <p:cNvSpPr/>
          <p:nvPr/>
        </p:nvSpPr>
        <p:spPr>
          <a:xfrm>
            <a:off x="1193919" y="3114997"/>
            <a:ext cx="2885712" cy="584775"/>
          </a:xfrm>
          <a:prstGeom prst="rect">
            <a:avLst/>
          </a:prstGeom>
        </p:spPr>
        <p:txBody>
          <a:bodyPr wrap="square">
            <a:spAutoFit/>
          </a:bodyPr>
          <a:lstStyle/>
          <a:p>
            <a:pPr algn="ctr"/>
            <a:r>
              <a:rPr lang="en-GB" sz="3200" b="1" dirty="0">
                <a:solidFill>
                  <a:srgbClr val="92D050"/>
                </a:solidFill>
                <a:latin typeface="Century Gothic" panose="020B0502020202020204" pitchFamily="34" charset="0"/>
              </a:rPr>
              <a:t>book</a:t>
            </a:r>
            <a:endParaRPr lang="en-GB" dirty="0">
              <a:solidFill>
                <a:srgbClr val="92D050"/>
              </a:solidFill>
            </a:endParaRPr>
          </a:p>
        </p:txBody>
      </p:sp>
      <p:sp>
        <p:nvSpPr>
          <p:cNvPr id="80" name="Rectangle 79">
            <a:extLst>
              <a:ext uri="{FF2B5EF4-FFF2-40B4-BE49-F238E27FC236}">
                <a16:creationId xmlns:a16="http://schemas.microsoft.com/office/drawing/2014/main" id="{86D02E57-B6AD-4F3D-8EB6-1D7A8F40AA59}"/>
              </a:ext>
            </a:extLst>
          </p:cNvPr>
          <p:cNvSpPr/>
          <p:nvPr/>
        </p:nvSpPr>
        <p:spPr>
          <a:xfrm>
            <a:off x="1000757" y="3713010"/>
            <a:ext cx="3078874" cy="584775"/>
          </a:xfrm>
          <a:prstGeom prst="rect">
            <a:avLst/>
          </a:prstGeom>
        </p:spPr>
        <p:txBody>
          <a:bodyPr wrap="square">
            <a:spAutoFit/>
          </a:bodyPr>
          <a:lstStyle/>
          <a:p>
            <a:pPr algn="ctr"/>
            <a:r>
              <a:rPr lang="en-GB" sz="3200" b="1" dirty="0">
                <a:solidFill>
                  <a:srgbClr val="92D050"/>
                </a:solidFill>
                <a:latin typeface="Century Gothic" panose="020B0502020202020204" pitchFamily="34" charset="0"/>
              </a:rPr>
              <a:t>answer</a:t>
            </a:r>
            <a:endParaRPr lang="en-GB" dirty="0">
              <a:solidFill>
                <a:srgbClr val="92D050"/>
              </a:solidFill>
            </a:endParaRPr>
          </a:p>
        </p:txBody>
      </p:sp>
      <p:sp>
        <p:nvSpPr>
          <p:cNvPr id="81" name="Rectangle 80">
            <a:extLst>
              <a:ext uri="{FF2B5EF4-FFF2-40B4-BE49-F238E27FC236}">
                <a16:creationId xmlns:a16="http://schemas.microsoft.com/office/drawing/2014/main" id="{C26A2ABC-9652-46AA-8FE2-5B47B93E2326}"/>
              </a:ext>
            </a:extLst>
          </p:cNvPr>
          <p:cNvSpPr/>
          <p:nvPr/>
        </p:nvSpPr>
        <p:spPr>
          <a:xfrm>
            <a:off x="1110641" y="4413813"/>
            <a:ext cx="2968990" cy="584775"/>
          </a:xfrm>
          <a:prstGeom prst="rect">
            <a:avLst/>
          </a:prstGeom>
        </p:spPr>
        <p:txBody>
          <a:bodyPr wrap="square">
            <a:spAutoFit/>
          </a:bodyPr>
          <a:lstStyle/>
          <a:p>
            <a:pPr algn="ctr"/>
            <a:r>
              <a:rPr lang="en-GB" sz="3200" b="1" dirty="0">
                <a:solidFill>
                  <a:srgbClr val="92D050"/>
                </a:solidFill>
                <a:latin typeface="Century Gothic" panose="020B0502020202020204" pitchFamily="34" charset="0"/>
              </a:rPr>
              <a:t>bottle</a:t>
            </a:r>
            <a:endParaRPr lang="en-GB" dirty="0">
              <a:solidFill>
                <a:srgbClr val="92D050"/>
              </a:solidFill>
            </a:endParaRPr>
          </a:p>
        </p:txBody>
      </p:sp>
      <p:sp>
        <p:nvSpPr>
          <p:cNvPr id="87" name="Rectangle 86">
            <a:extLst>
              <a:ext uri="{FF2B5EF4-FFF2-40B4-BE49-F238E27FC236}">
                <a16:creationId xmlns:a16="http://schemas.microsoft.com/office/drawing/2014/main" id="{E97FA18C-80A5-49C0-86CB-0CA2CFE5C34C}"/>
              </a:ext>
            </a:extLst>
          </p:cNvPr>
          <p:cNvSpPr/>
          <p:nvPr/>
        </p:nvSpPr>
        <p:spPr>
          <a:xfrm>
            <a:off x="901877" y="5001733"/>
            <a:ext cx="3177753" cy="584775"/>
          </a:xfrm>
          <a:prstGeom prst="rect">
            <a:avLst/>
          </a:prstGeom>
        </p:spPr>
        <p:txBody>
          <a:bodyPr wrap="square">
            <a:spAutoFit/>
          </a:bodyPr>
          <a:lstStyle/>
          <a:p>
            <a:pPr algn="ctr"/>
            <a:r>
              <a:rPr lang="en-GB" sz="3200" b="1" dirty="0">
                <a:solidFill>
                  <a:srgbClr val="92D050"/>
                </a:solidFill>
                <a:latin typeface="Century Gothic" panose="020B0502020202020204" pitchFamily="34" charset="0"/>
              </a:rPr>
              <a:t>pencil case</a:t>
            </a:r>
            <a:endParaRPr lang="en-GB" dirty="0">
              <a:solidFill>
                <a:srgbClr val="92D050"/>
              </a:solidFill>
            </a:endParaRPr>
          </a:p>
        </p:txBody>
      </p:sp>
      <p:sp>
        <p:nvSpPr>
          <p:cNvPr id="88" name="Rectangle 87">
            <a:extLst>
              <a:ext uri="{FF2B5EF4-FFF2-40B4-BE49-F238E27FC236}">
                <a16:creationId xmlns:a16="http://schemas.microsoft.com/office/drawing/2014/main" id="{C4411DC5-18FC-4F8C-8E3F-61FF71E5B639}"/>
              </a:ext>
            </a:extLst>
          </p:cNvPr>
          <p:cNvSpPr/>
          <p:nvPr/>
        </p:nvSpPr>
        <p:spPr>
          <a:xfrm>
            <a:off x="1000757" y="5642812"/>
            <a:ext cx="3078874" cy="584775"/>
          </a:xfrm>
          <a:prstGeom prst="rect">
            <a:avLst/>
          </a:prstGeom>
        </p:spPr>
        <p:txBody>
          <a:bodyPr wrap="square">
            <a:spAutoFit/>
          </a:bodyPr>
          <a:lstStyle/>
          <a:p>
            <a:pPr algn="ctr"/>
            <a:r>
              <a:rPr lang="en-GB" sz="3200" b="1" dirty="0">
                <a:solidFill>
                  <a:srgbClr val="92D050"/>
                </a:solidFill>
                <a:latin typeface="Century Gothic" panose="020B0502020202020204" pitchFamily="34" charset="0"/>
              </a:rPr>
              <a:t>sharpener</a:t>
            </a:r>
            <a:endParaRPr lang="en-GB" dirty="0">
              <a:solidFill>
                <a:srgbClr val="92D050"/>
              </a:solidFill>
            </a:endParaRPr>
          </a:p>
        </p:txBody>
      </p:sp>
      <p:sp>
        <p:nvSpPr>
          <p:cNvPr id="90" name="Rectangle 89">
            <a:extLst>
              <a:ext uri="{FF2B5EF4-FFF2-40B4-BE49-F238E27FC236}">
                <a16:creationId xmlns:a16="http://schemas.microsoft.com/office/drawing/2014/main" id="{20D5F2D1-8D4F-4A01-BFFB-DC190040AAED}"/>
              </a:ext>
            </a:extLst>
          </p:cNvPr>
          <p:cNvSpPr/>
          <p:nvPr/>
        </p:nvSpPr>
        <p:spPr>
          <a:xfrm>
            <a:off x="7046030" y="3069997"/>
            <a:ext cx="3078874" cy="584775"/>
          </a:xfrm>
          <a:prstGeom prst="rect">
            <a:avLst/>
          </a:prstGeom>
        </p:spPr>
        <p:txBody>
          <a:bodyPr wrap="square">
            <a:spAutoFit/>
          </a:bodyPr>
          <a:lstStyle/>
          <a:p>
            <a:pPr algn="ctr"/>
            <a:r>
              <a:rPr lang="en-GB" sz="3200" b="1" dirty="0">
                <a:solidFill>
                  <a:srgbClr val="92D050"/>
                </a:solidFill>
                <a:latin typeface="Century Gothic" panose="020B0502020202020204" pitchFamily="34" charset="0"/>
              </a:rPr>
              <a:t>question</a:t>
            </a:r>
            <a:endParaRPr lang="en-GB" dirty="0">
              <a:solidFill>
                <a:srgbClr val="92D050"/>
              </a:solidFill>
            </a:endParaRPr>
          </a:p>
        </p:txBody>
      </p:sp>
      <p:sp>
        <p:nvSpPr>
          <p:cNvPr id="91" name="Rectangle 90">
            <a:extLst>
              <a:ext uri="{FF2B5EF4-FFF2-40B4-BE49-F238E27FC236}">
                <a16:creationId xmlns:a16="http://schemas.microsoft.com/office/drawing/2014/main" id="{06C54582-8183-4C12-AB46-D263C76899C9}"/>
              </a:ext>
            </a:extLst>
          </p:cNvPr>
          <p:cNvSpPr/>
          <p:nvPr/>
        </p:nvSpPr>
        <p:spPr>
          <a:xfrm>
            <a:off x="6846277" y="3750461"/>
            <a:ext cx="3363594" cy="584775"/>
          </a:xfrm>
          <a:prstGeom prst="rect">
            <a:avLst/>
          </a:prstGeom>
        </p:spPr>
        <p:txBody>
          <a:bodyPr wrap="square">
            <a:spAutoFit/>
          </a:bodyPr>
          <a:lstStyle/>
          <a:p>
            <a:pPr algn="ctr"/>
            <a:r>
              <a:rPr lang="en-GB" sz="3200" b="1" dirty="0">
                <a:solidFill>
                  <a:srgbClr val="92D050"/>
                </a:solidFill>
                <a:latin typeface="Century Gothic" panose="020B0502020202020204" pitchFamily="34" charset="0"/>
              </a:rPr>
              <a:t>(female) friend</a:t>
            </a:r>
            <a:endParaRPr lang="en-GB" dirty="0">
              <a:solidFill>
                <a:srgbClr val="92D050"/>
              </a:solidFill>
            </a:endParaRPr>
          </a:p>
        </p:txBody>
      </p:sp>
      <p:sp>
        <p:nvSpPr>
          <p:cNvPr id="93" name="Rectangle 92">
            <a:extLst>
              <a:ext uri="{FF2B5EF4-FFF2-40B4-BE49-F238E27FC236}">
                <a16:creationId xmlns:a16="http://schemas.microsoft.com/office/drawing/2014/main" id="{B16F0C75-4255-4BB1-BB2A-63F79160838C}"/>
              </a:ext>
            </a:extLst>
          </p:cNvPr>
          <p:cNvSpPr/>
          <p:nvPr/>
        </p:nvSpPr>
        <p:spPr>
          <a:xfrm>
            <a:off x="7022583" y="4428796"/>
            <a:ext cx="3078874" cy="584775"/>
          </a:xfrm>
          <a:prstGeom prst="rect">
            <a:avLst/>
          </a:prstGeom>
        </p:spPr>
        <p:txBody>
          <a:bodyPr wrap="square">
            <a:spAutoFit/>
          </a:bodyPr>
          <a:lstStyle/>
          <a:p>
            <a:pPr algn="ctr"/>
            <a:r>
              <a:rPr lang="en-GB" sz="3200" b="1" dirty="0">
                <a:solidFill>
                  <a:srgbClr val="92D050"/>
                </a:solidFill>
                <a:latin typeface="Century Gothic" panose="020B0502020202020204" pitchFamily="34" charset="0"/>
              </a:rPr>
              <a:t>bed</a:t>
            </a:r>
            <a:endParaRPr lang="en-GB" dirty="0">
              <a:solidFill>
                <a:srgbClr val="92D050"/>
              </a:solidFill>
            </a:endParaRPr>
          </a:p>
        </p:txBody>
      </p:sp>
      <p:sp>
        <p:nvSpPr>
          <p:cNvPr id="94" name="Rectangle 93">
            <a:extLst>
              <a:ext uri="{FF2B5EF4-FFF2-40B4-BE49-F238E27FC236}">
                <a16:creationId xmlns:a16="http://schemas.microsoft.com/office/drawing/2014/main" id="{2D0B7338-AED8-4CCD-A974-7B35B00CEF5D}"/>
              </a:ext>
            </a:extLst>
          </p:cNvPr>
          <p:cNvSpPr/>
          <p:nvPr/>
        </p:nvSpPr>
        <p:spPr>
          <a:xfrm>
            <a:off x="6988637" y="5058037"/>
            <a:ext cx="3078874" cy="584775"/>
          </a:xfrm>
          <a:prstGeom prst="rect">
            <a:avLst/>
          </a:prstGeom>
        </p:spPr>
        <p:txBody>
          <a:bodyPr wrap="square">
            <a:spAutoFit/>
          </a:bodyPr>
          <a:lstStyle/>
          <a:p>
            <a:pPr algn="ctr"/>
            <a:r>
              <a:rPr lang="en-GB" sz="3200" b="1" dirty="0">
                <a:solidFill>
                  <a:srgbClr val="92D050"/>
                </a:solidFill>
                <a:latin typeface="Century Gothic" panose="020B0502020202020204" pitchFamily="34" charset="0"/>
              </a:rPr>
              <a:t>bike</a:t>
            </a:r>
            <a:endParaRPr lang="en-GB" dirty="0">
              <a:solidFill>
                <a:srgbClr val="92D050"/>
              </a:solidFill>
            </a:endParaRPr>
          </a:p>
        </p:txBody>
      </p:sp>
      <p:sp>
        <p:nvSpPr>
          <p:cNvPr id="95" name="Rectangle 94">
            <a:extLst>
              <a:ext uri="{FF2B5EF4-FFF2-40B4-BE49-F238E27FC236}">
                <a16:creationId xmlns:a16="http://schemas.microsoft.com/office/drawing/2014/main" id="{3B683CA2-DB57-48F9-B24D-E2A108C4C475}"/>
              </a:ext>
            </a:extLst>
          </p:cNvPr>
          <p:cNvSpPr/>
          <p:nvPr/>
        </p:nvSpPr>
        <p:spPr>
          <a:xfrm>
            <a:off x="7022583" y="5671101"/>
            <a:ext cx="3078874" cy="584775"/>
          </a:xfrm>
          <a:prstGeom prst="rect">
            <a:avLst/>
          </a:prstGeom>
        </p:spPr>
        <p:txBody>
          <a:bodyPr wrap="square">
            <a:spAutoFit/>
          </a:bodyPr>
          <a:lstStyle/>
          <a:p>
            <a:pPr algn="ctr"/>
            <a:r>
              <a:rPr lang="en-GB" sz="3200" b="1" dirty="0">
                <a:solidFill>
                  <a:srgbClr val="92D050"/>
                </a:solidFill>
                <a:latin typeface="Century Gothic" panose="020B0502020202020204" pitchFamily="34" charset="0"/>
              </a:rPr>
              <a:t>pen</a:t>
            </a:r>
            <a:endParaRPr lang="en-GB" dirty="0">
              <a:solidFill>
                <a:srgbClr val="92D050"/>
              </a:solidFill>
            </a:endParaRPr>
          </a:p>
        </p:txBody>
      </p:sp>
      <p:sp>
        <p:nvSpPr>
          <p:cNvPr id="96" name="Rectangle 95">
            <a:extLst>
              <a:ext uri="{FF2B5EF4-FFF2-40B4-BE49-F238E27FC236}">
                <a16:creationId xmlns:a16="http://schemas.microsoft.com/office/drawing/2014/main" id="{8EFB1525-106D-482C-8CA3-C22740AC829C}"/>
              </a:ext>
            </a:extLst>
          </p:cNvPr>
          <p:cNvSpPr/>
          <p:nvPr/>
        </p:nvSpPr>
        <p:spPr>
          <a:xfrm>
            <a:off x="4079630" y="3126301"/>
            <a:ext cx="1617786" cy="584775"/>
          </a:xfrm>
          <a:prstGeom prst="rect">
            <a:avLst/>
          </a:prstGeom>
        </p:spPr>
        <p:txBody>
          <a:bodyPr wrap="square">
            <a:spAutoFit/>
          </a:bodyPr>
          <a:lstStyle/>
          <a:p>
            <a:pPr algn="ctr"/>
            <a:r>
              <a:rPr lang="en-GB" sz="3200" b="1" dirty="0">
                <a:solidFill>
                  <a:srgbClr val="002060"/>
                </a:solidFill>
                <a:latin typeface="Century Gothic" panose="020B0502020202020204" pitchFamily="34" charset="0"/>
              </a:rPr>
              <a:t>un</a:t>
            </a:r>
            <a:endParaRPr lang="en-GB" dirty="0"/>
          </a:p>
        </p:txBody>
      </p:sp>
      <p:sp>
        <p:nvSpPr>
          <p:cNvPr id="97" name="Rectangle 96">
            <a:extLst>
              <a:ext uri="{FF2B5EF4-FFF2-40B4-BE49-F238E27FC236}">
                <a16:creationId xmlns:a16="http://schemas.microsoft.com/office/drawing/2014/main" id="{88D55B7A-7B73-47A9-91F2-8247DB266C85}"/>
              </a:ext>
            </a:extLst>
          </p:cNvPr>
          <p:cNvSpPr/>
          <p:nvPr/>
        </p:nvSpPr>
        <p:spPr>
          <a:xfrm>
            <a:off x="4079628" y="3724978"/>
            <a:ext cx="1617786" cy="584775"/>
          </a:xfrm>
          <a:prstGeom prst="rect">
            <a:avLst/>
          </a:prstGeom>
        </p:spPr>
        <p:txBody>
          <a:bodyPr wrap="square">
            <a:spAutoFit/>
          </a:bodyPr>
          <a:lstStyle/>
          <a:p>
            <a:pPr algn="ctr"/>
            <a:r>
              <a:rPr lang="en-GB" sz="3200" b="1" dirty="0">
                <a:solidFill>
                  <a:srgbClr val="002060"/>
                </a:solidFill>
                <a:latin typeface="Century Gothic" panose="020B0502020202020204" pitchFamily="34" charset="0"/>
              </a:rPr>
              <a:t>una</a:t>
            </a:r>
            <a:endParaRPr lang="en-GB" dirty="0"/>
          </a:p>
        </p:txBody>
      </p:sp>
      <p:sp>
        <p:nvSpPr>
          <p:cNvPr id="98" name="Rectangle 97">
            <a:extLst>
              <a:ext uri="{FF2B5EF4-FFF2-40B4-BE49-F238E27FC236}">
                <a16:creationId xmlns:a16="http://schemas.microsoft.com/office/drawing/2014/main" id="{729493CB-6DFE-4739-AD4E-40861152C5C8}"/>
              </a:ext>
            </a:extLst>
          </p:cNvPr>
          <p:cNvSpPr/>
          <p:nvPr/>
        </p:nvSpPr>
        <p:spPr>
          <a:xfrm>
            <a:off x="4062673" y="4360379"/>
            <a:ext cx="1617786" cy="584775"/>
          </a:xfrm>
          <a:prstGeom prst="rect">
            <a:avLst/>
          </a:prstGeom>
        </p:spPr>
        <p:txBody>
          <a:bodyPr wrap="square">
            <a:spAutoFit/>
          </a:bodyPr>
          <a:lstStyle/>
          <a:p>
            <a:pPr algn="ctr"/>
            <a:r>
              <a:rPr lang="en-GB" sz="3200" b="1" dirty="0">
                <a:solidFill>
                  <a:srgbClr val="002060"/>
                </a:solidFill>
                <a:latin typeface="Century Gothic" panose="020B0502020202020204" pitchFamily="34" charset="0"/>
              </a:rPr>
              <a:t>una</a:t>
            </a:r>
            <a:endParaRPr lang="en-GB" dirty="0"/>
          </a:p>
        </p:txBody>
      </p:sp>
      <p:sp>
        <p:nvSpPr>
          <p:cNvPr id="99" name="Rectangle 98">
            <a:extLst>
              <a:ext uri="{FF2B5EF4-FFF2-40B4-BE49-F238E27FC236}">
                <a16:creationId xmlns:a16="http://schemas.microsoft.com/office/drawing/2014/main" id="{3C2C5D89-26F5-4E2B-AD1B-ADF938EA356D}"/>
              </a:ext>
            </a:extLst>
          </p:cNvPr>
          <p:cNvSpPr/>
          <p:nvPr/>
        </p:nvSpPr>
        <p:spPr>
          <a:xfrm>
            <a:off x="4088107" y="4974462"/>
            <a:ext cx="1617786" cy="584775"/>
          </a:xfrm>
          <a:prstGeom prst="rect">
            <a:avLst/>
          </a:prstGeom>
        </p:spPr>
        <p:txBody>
          <a:bodyPr wrap="square">
            <a:spAutoFit/>
          </a:bodyPr>
          <a:lstStyle/>
          <a:p>
            <a:pPr algn="ctr"/>
            <a:r>
              <a:rPr lang="en-GB" sz="3200" b="1" dirty="0">
                <a:solidFill>
                  <a:srgbClr val="002060"/>
                </a:solidFill>
                <a:latin typeface="Century Gothic" panose="020B0502020202020204" pitchFamily="34" charset="0"/>
              </a:rPr>
              <a:t>un</a:t>
            </a:r>
            <a:endParaRPr lang="en-GB" dirty="0"/>
          </a:p>
        </p:txBody>
      </p:sp>
      <p:sp>
        <p:nvSpPr>
          <p:cNvPr id="100" name="Rectangle 99">
            <a:extLst>
              <a:ext uri="{FF2B5EF4-FFF2-40B4-BE49-F238E27FC236}">
                <a16:creationId xmlns:a16="http://schemas.microsoft.com/office/drawing/2014/main" id="{98456816-FF5D-4B5F-B816-D2006C49276D}"/>
              </a:ext>
            </a:extLst>
          </p:cNvPr>
          <p:cNvSpPr/>
          <p:nvPr/>
        </p:nvSpPr>
        <p:spPr>
          <a:xfrm>
            <a:off x="4088107" y="5602835"/>
            <a:ext cx="1617786" cy="584775"/>
          </a:xfrm>
          <a:prstGeom prst="rect">
            <a:avLst/>
          </a:prstGeom>
        </p:spPr>
        <p:txBody>
          <a:bodyPr wrap="square">
            <a:spAutoFit/>
          </a:bodyPr>
          <a:lstStyle/>
          <a:p>
            <a:pPr algn="ctr"/>
            <a:r>
              <a:rPr lang="en-GB" sz="3200" b="1" dirty="0">
                <a:solidFill>
                  <a:srgbClr val="002060"/>
                </a:solidFill>
                <a:latin typeface="Century Gothic" panose="020B0502020202020204" pitchFamily="34" charset="0"/>
              </a:rPr>
              <a:t>un</a:t>
            </a:r>
            <a:endParaRPr lang="en-GB" dirty="0"/>
          </a:p>
        </p:txBody>
      </p:sp>
      <p:sp>
        <p:nvSpPr>
          <p:cNvPr id="101" name="Rectangle 100">
            <a:extLst>
              <a:ext uri="{FF2B5EF4-FFF2-40B4-BE49-F238E27FC236}">
                <a16:creationId xmlns:a16="http://schemas.microsoft.com/office/drawing/2014/main" id="{10468DAF-D695-43EB-AF69-37BF66CBF268}"/>
              </a:ext>
            </a:extLst>
          </p:cNvPr>
          <p:cNvSpPr/>
          <p:nvPr/>
        </p:nvSpPr>
        <p:spPr>
          <a:xfrm>
            <a:off x="10124904" y="3069996"/>
            <a:ext cx="1617786" cy="584775"/>
          </a:xfrm>
          <a:prstGeom prst="rect">
            <a:avLst/>
          </a:prstGeom>
        </p:spPr>
        <p:txBody>
          <a:bodyPr wrap="square">
            <a:spAutoFit/>
          </a:bodyPr>
          <a:lstStyle/>
          <a:p>
            <a:pPr algn="ctr"/>
            <a:r>
              <a:rPr lang="en-GB" sz="3200" b="1" dirty="0">
                <a:solidFill>
                  <a:srgbClr val="002060"/>
                </a:solidFill>
                <a:latin typeface="Century Gothic" panose="020B0502020202020204" pitchFamily="34" charset="0"/>
              </a:rPr>
              <a:t>una</a:t>
            </a:r>
            <a:endParaRPr lang="en-GB" dirty="0"/>
          </a:p>
        </p:txBody>
      </p:sp>
      <p:sp>
        <p:nvSpPr>
          <p:cNvPr id="102" name="Rectangle 101">
            <a:extLst>
              <a:ext uri="{FF2B5EF4-FFF2-40B4-BE49-F238E27FC236}">
                <a16:creationId xmlns:a16="http://schemas.microsoft.com/office/drawing/2014/main" id="{A46EC53C-4379-4184-A5A8-E7EB5BDF589F}"/>
              </a:ext>
            </a:extLst>
          </p:cNvPr>
          <p:cNvSpPr/>
          <p:nvPr/>
        </p:nvSpPr>
        <p:spPr>
          <a:xfrm>
            <a:off x="10161328" y="3748331"/>
            <a:ext cx="1617786" cy="584775"/>
          </a:xfrm>
          <a:prstGeom prst="rect">
            <a:avLst/>
          </a:prstGeom>
        </p:spPr>
        <p:txBody>
          <a:bodyPr wrap="square">
            <a:spAutoFit/>
          </a:bodyPr>
          <a:lstStyle/>
          <a:p>
            <a:pPr algn="ctr"/>
            <a:r>
              <a:rPr lang="en-GB" sz="3200" b="1" dirty="0">
                <a:solidFill>
                  <a:srgbClr val="002060"/>
                </a:solidFill>
                <a:latin typeface="Century Gothic" panose="020B0502020202020204" pitchFamily="34" charset="0"/>
              </a:rPr>
              <a:t>una</a:t>
            </a:r>
            <a:endParaRPr lang="en-GB" dirty="0"/>
          </a:p>
        </p:txBody>
      </p:sp>
      <p:sp>
        <p:nvSpPr>
          <p:cNvPr id="103" name="Rectangle 102">
            <a:extLst>
              <a:ext uri="{FF2B5EF4-FFF2-40B4-BE49-F238E27FC236}">
                <a16:creationId xmlns:a16="http://schemas.microsoft.com/office/drawing/2014/main" id="{A9C7B384-E35C-4AC6-89C7-ABE1DEF0DE36}"/>
              </a:ext>
            </a:extLst>
          </p:cNvPr>
          <p:cNvSpPr/>
          <p:nvPr/>
        </p:nvSpPr>
        <p:spPr>
          <a:xfrm>
            <a:off x="10137057" y="4383292"/>
            <a:ext cx="1617786" cy="584775"/>
          </a:xfrm>
          <a:prstGeom prst="rect">
            <a:avLst/>
          </a:prstGeom>
        </p:spPr>
        <p:txBody>
          <a:bodyPr wrap="square">
            <a:spAutoFit/>
          </a:bodyPr>
          <a:lstStyle/>
          <a:p>
            <a:pPr algn="ctr"/>
            <a:r>
              <a:rPr lang="en-GB" sz="3200" b="1" dirty="0">
                <a:solidFill>
                  <a:srgbClr val="002060"/>
                </a:solidFill>
                <a:latin typeface="Century Gothic" panose="020B0502020202020204" pitchFamily="34" charset="0"/>
              </a:rPr>
              <a:t>una</a:t>
            </a:r>
            <a:endParaRPr lang="en-GB" dirty="0"/>
          </a:p>
        </p:txBody>
      </p:sp>
      <p:sp>
        <p:nvSpPr>
          <p:cNvPr id="104" name="Rectangle 103">
            <a:extLst>
              <a:ext uri="{FF2B5EF4-FFF2-40B4-BE49-F238E27FC236}">
                <a16:creationId xmlns:a16="http://schemas.microsoft.com/office/drawing/2014/main" id="{21AC992E-939A-479E-BB7B-E7D7EE3F6D61}"/>
              </a:ext>
            </a:extLst>
          </p:cNvPr>
          <p:cNvSpPr/>
          <p:nvPr/>
        </p:nvSpPr>
        <p:spPr>
          <a:xfrm>
            <a:off x="10137086" y="5013968"/>
            <a:ext cx="1617786" cy="584775"/>
          </a:xfrm>
          <a:prstGeom prst="rect">
            <a:avLst/>
          </a:prstGeom>
        </p:spPr>
        <p:txBody>
          <a:bodyPr wrap="square">
            <a:spAutoFit/>
          </a:bodyPr>
          <a:lstStyle/>
          <a:p>
            <a:pPr algn="ctr"/>
            <a:r>
              <a:rPr lang="en-GB" sz="3200" b="1" dirty="0">
                <a:solidFill>
                  <a:srgbClr val="002060"/>
                </a:solidFill>
                <a:latin typeface="Century Gothic" panose="020B0502020202020204" pitchFamily="34" charset="0"/>
              </a:rPr>
              <a:t>una</a:t>
            </a:r>
            <a:endParaRPr lang="en-GB" dirty="0"/>
          </a:p>
        </p:txBody>
      </p:sp>
      <p:sp>
        <p:nvSpPr>
          <p:cNvPr id="105" name="Rectangle 104">
            <a:extLst>
              <a:ext uri="{FF2B5EF4-FFF2-40B4-BE49-F238E27FC236}">
                <a16:creationId xmlns:a16="http://schemas.microsoft.com/office/drawing/2014/main" id="{0B0DACA8-4D27-4BD6-ACB4-0E2A07DE1795}"/>
              </a:ext>
            </a:extLst>
          </p:cNvPr>
          <p:cNvSpPr/>
          <p:nvPr/>
        </p:nvSpPr>
        <p:spPr>
          <a:xfrm>
            <a:off x="10137057" y="5642812"/>
            <a:ext cx="1617786" cy="584775"/>
          </a:xfrm>
          <a:prstGeom prst="rect">
            <a:avLst/>
          </a:prstGeom>
        </p:spPr>
        <p:txBody>
          <a:bodyPr wrap="square">
            <a:spAutoFit/>
          </a:bodyPr>
          <a:lstStyle/>
          <a:p>
            <a:pPr algn="ctr"/>
            <a:r>
              <a:rPr lang="en-GB" sz="3200" b="1" dirty="0">
                <a:solidFill>
                  <a:srgbClr val="002060"/>
                </a:solidFill>
                <a:latin typeface="Century Gothic" panose="020B0502020202020204" pitchFamily="34" charset="0"/>
              </a:rPr>
              <a:t>un</a:t>
            </a:r>
            <a:endParaRPr lang="en-GB" dirty="0"/>
          </a:p>
        </p:txBody>
      </p:sp>
      <p:pic>
        <p:nvPicPr>
          <p:cNvPr id="3" name="Graphic 2" descr="Teacher">
            <a:extLst>
              <a:ext uri="{FF2B5EF4-FFF2-40B4-BE49-F238E27FC236}">
                <a16:creationId xmlns:a16="http://schemas.microsoft.com/office/drawing/2014/main" id="{1BD644B8-096F-8332-C33C-CDDCA6A4D68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38904" y="18999"/>
            <a:ext cx="914400" cy="914400"/>
          </a:xfrm>
          <a:prstGeom prst="rect">
            <a:avLst/>
          </a:prstGeom>
        </p:spPr>
      </p:pic>
      <p:sp>
        <p:nvSpPr>
          <p:cNvPr id="4" name="Speech Bubble: Rectangle with Corners Rounded 3">
            <a:hlinkClick r:id="" action="ppaction://noaction">
              <a:snd r:embed="rId7" name="t1_w11_fs2_1.wav"/>
            </a:hlinkClick>
            <a:extLst>
              <a:ext uri="{FF2B5EF4-FFF2-40B4-BE49-F238E27FC236}">
                <a16:creationId xmlns:a16="http://schemas.microsoft.com/office/drawing/2014/main" id="{75B7C1B0-B59D-B8BE-1E4A-6DE6DDA182D2}"/>
              </a:ext>
            </a:extLst>
          </p:cNvPr>
          <p:cNvSpPr/>
          <p:nvPr/>
        </p:nvSpPr>
        <p:spPr>
          <a:xfrm>
            <a:off x="3987737" y="166050"/>
            <a:ext cx="6079774" cy="515134"/>
          </a:xfrm>
          <a:prstGeom prst="wedgeRoundRectCallout">
            <a:avLst>
              <a:gd name="adj1" fmla="val -55117"/>
              <a:gd name="adj2" fmla="val 305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Escribe 1 – 10 y las</a:t>
            </a:r>
            <a:r>
              <a:rPr kumimoji="0" lang="en-GB" sz="2400" b="1" i="0" u="none" strike="noStrike" kern="1200" cap="none" spc="0" normalizeH="0" noProof="0" dirty="0">
                <a:ln>
                  <a:noFill/>
                </a:ln>
                <a:solidFill>
                  <a:schemeClr val="bg1"/>
                </a:solidFill>
                <a:effectLst/>
                <a:uLnTx/>
                <a:uFillTx/>
                <a:latin typeface="Century Gothic" panose="020B0502020202020204" pitchFamily="34" charset="0"/>
                <a:ea typeface="+mn-ea"/>
                <a:cs typeface="+mn-cs"/>
              </a:rPr>
              <a:t> palabras </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en</a:t>
            </a:r>
            <a:r>
              <a:rPr kumimoji="0" lang="en-GB" sz="2400" b="1" i="0" u="none" strike="noStrike" kern="1200" cap="none" spc="0" normalizeH="0" noProof="0" dirty="0">
                <a:ln>
                  <a:noFill/>
                </a:ln>
                <a:solidFill>
                  <a:schemeClr val="bg1"/>
                </a:solidFill>
                <a:effectLst/>
                <a:uLnTx/>
                <a:uFillTx/>
                <a:latin typeface="Century Gothic" panose="020B0502020202020204" pitchFamily="34" charset="0"/>
                <a:ea typeface="+mn-ea"/>
                <a:cs typeface="+mn-cs"/>
              </a:rPr>
              <a:t> inglés</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p>
        </p:txBody>
      </p:sp>
      <p:sp>
        <p:nvSpPr>
          <p:cNvPr id="5" name="TextBox 4">
            <a:extLst>
              <a:ext uri="{FF2B5EF4-FFF2-40B4-BE49-F238E27FC236}">
                <a16:creationId xmlns:a16="http://schemas.microsoft.com/office/drawing/2014/main" id="{0F04EF37-C864-F786-E559-F2827EA9DD95}"/>
              </a:ext>
            </a:extLst>
          </p:cNvPr>
          <p:cNvSpPr txBox="1"/>
          <p:nvPr/>
        </p:nvSpPr>
        <p:spPr>
          <a:xfrm>
            <a:off x="8925637" y="6461635"/>
            <a:ext cx="3262614" cy="369332"/>
          </a:xfrm>
          <a:prstGeom prst="rect">
            <a:avLst/>
          </a:prstGeom>
          <a:solidFill>
            <a:srgbClr val="C0E399"/>
          </a:solidFill>
        </p:spPr>
        <p:txBody>
          <a:bodyPr wrap="square" rtlCol="0">
            <a:spAutoFit/>
          </a:bodyPr>
          <a:lstStyle/>
          <a:p>
            <a:pPr algn="ctr"/>
            <a:r>
              <a:rPr lang="en-GB" b="1" dirty="0">
                <a:solidFill>
                  <a:srgbClr val="002060"/>
                </a:solidFill>
                <a:latin typeface="Century Gothic" panose="020B0502020202020204" pitchFamily="34" charset="0"/>
              </a:rPr>
              <a:t>las palabras </a:t>
            </a:r>
            <a:r>
              <a:rPr lang="en-GB" dirty="0">
                <a:solidFill>
                  <a:srgbClr val="002060"/>
                </a:solidFill>
                <a:latin typeface="Century Gothic" panose="020B0502020202020204" pitchFamily="34" charset="0"/>
              </a:rPr>
              <a:t>= the words</a:t>
            </a:r>
            <a:endParaRPr lang="en-GB" dirty="0">
              <a:solidFill>
                <a:srgbClr val="002060"/>
              </a:solidFill>
            </a:endParaRPr>
          </a:p>
        </p:txBody>
      </p:sp>
    </p:spTree>
    <p:extLst>
      <p:ext uri="{BB962C8B-B14F-4D97-AF65-F5344CB8AC3E}">
        <p14:creationId xmlns:p14="http://schemas.microsoft.com/office/powerpoint/2010/main" val="48129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repeatCount="indefinite" fill="hold" grpId="0" nodeType="clickEffect">
                                  <p:stCondLst>
                                    <p:cond delay="0"/>
                                  </p:stCondLst>
                                  <p:childTnLst>
                                    <p:animMotion origin="layout" path="M -4.58333E-6 -1.85185E-6 L -1.95156 -0.01227 " pathEditMode="relative" rAng="0" ptsTypes="AA">
                                      <p:cBhvr>
                                        <p:cTn id="6" dur="20000" fill="hold"/>
                                        <p:tgtEl>
                                          <p:spTgt spid="7"/>
                                        </p:tgtEl>
                                        <p:attrNameLst>
                                          <p:attrName>ppt_x</p:attrName>
                                          <p:attrName>ppt_y</p:attrName>
                                        </p:attrNameLst>
                                      </p:cBhvr>
                                      <p:rCtr x="-97578" y="-625"/>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9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9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0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0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0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0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0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6" grpId="0"/>
      <p:bldP spid="78" grpId="0"/>
      <p:bldP spid="79" grpId="0"/>
      <p:bldP spid="80" grpId="0"/>
      <p:bldP spid="81" grpId="0"/>
      <p:bldP spid="87" grpId="0"/>
      <p:bldP spid="88" grpId="0"/>
      <p:bldP spid="90" grpId="0"/>
      <p:bldP spid="91" grpId="0"/>
      <p:bldP spid="93" grpId="0"/>
      <p:bldP spid="94" grpId="0"/>
      <p:bldP spid="95" grpId="0"/>
      <p:bldP spid="96" grpId="0"/>
      <p:bldP spid="97" grpId="0"/>
      <p:bldP spid="98" grpId="0"/>
      <p:bldP spid="99" grpId="0"/>
      <p:bldP spid="100" grpId="0"/>
      <p:bldP spid="101" grpId="0"/>
      <p:bldP spid="102" grpId="0"/>
      <p:bldP spid="103" grpId="0"/>
      <p:bldP spid="104" grpId="0"/>
      <p:bldP spid="10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226819" y="286881"/>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pic>
        <p:nvPicPr>
          <p:cNvPr id="34" name="Google Shape;319;p15" descr="Speech Icon, Voice, Talking, Audio, Speech">
            <a:extLst>
              <a:ext uri="{FF2B5EF4-FFF2-40B4-BE49-F238E27FC236}">
                <a16:creationId xmlns:a16="http://schemas.microsoft.com/office/drawing/2014/main" id="{C0E766C4-0FE3-4A02-AE1E-54BA0F4E06F8}"/>
              </a:ext>
            </a:extLst>
          </p:cNvPr>
          <p:cNvPicPr preferRelativeResize="0"/>
          <p:nvPr/>
        </p:nvPicPr>
        <p:blipFill rotWithShape="1">
          <a:blip r:embed="rId9">
            <a:alphaModFix/>
          </a:blip>
          <a:srcRect/>
          <a:stretch/>
        </p:blipFill>
        <p:spPr>
          <a:xfrm>
            <a:off x="11131654" y="207539"/>
            <a:ext cx="776168" cy="776168"/>
          </a:xfrm>
          <a:prstGeom prst="rect">
            <a:avLst/>
          </a:prstGeom>
          <a:noFill/>
          <a:ln>
            <a:noFill/>
          </a:ln>
        </p:spPr>
      </p:pic>
      <p:sp>
        <p:nvSpPr>
          <p:cNvPr id="35" name="Title 1">
            <a:extLst>
              <a:ext uri="{FF2B5EF4-FFF2-40B4-BE49-F238E27FC236}">
                <a16:creationId xmlns:a16="http://schemas.microsoft.com/office/drawing/2014/main" id="{3B41760E-5E10-4C20-979B-21DBA1FE39E9}"/>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48" name="Picture 2" descr="Trabajo En Equipo, Grupo, Equipo, Comunidad">
            <a:extLst>
              <a:ext uri="{FF2B5EF4-FFF2-40B4-BE49-F238E27FC236}">
                <a16:creationId xmlns:a16="http://schemas.microsoft.com/office/drawing/2014/main" id="{0A1F4D50-9C04-4F8C-AB0C-2F20DE8CC7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98555" y="132022"/>
            <a:ext cx="634016" cy="63401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a16="http://schemas.microsoft.com/office/drawing/2014/main" id="{65453852-5CD1-43A7-81A5-4D649EC8CC60}"/>
              </a:ext>
            </a:extLst>
          </p:cNvPr>
          <p:cNvSpPr/>
          <p:nvPr/>
        </p:nvSpPr>
        <p:spPr>
          <a:xfrm>
            <a:off x="4821366" y="1265983"/>
            <a:ext cx="5852047" cy="993394"/>
          </a:xfrm>
          <a:prstGeom prst="roundRect">
            <a:avLst/>
          </a:prstGeom>
          <a:solidFill>
            <a:srgbClr val="FFF3FF"/>
          </a:solidFill>
          <a:ln w="1270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28" name="Picture 14" descr="number 5 on dice - Clip Art Library">
            <a:extLst>
              <a:ext uri="{FF2B5EF4-FFF2-40B4-BE49-F238E27FC236}">
                <a16:creationId xmlns:a16="http://schemas.microsoft.com/office/drawing/2014/main" id="{FC55EED9-FCFC-4E35-B5C9-E8E00B87854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905149" y="2625074"/>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8" descr="dice clipart six - Clip Art Library">
            <a:extLst>
              <a:ext uri="{FF2B5EF4-FFF2-40B4-BE49-F238E27FC236}">
                <a16:creationId xmlns:a16="http://schemas.microsoft.com/office/drawing/2014/main" id="{EC8B22C0-5E8F-4C6A-A54D-4AA5974C3A2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5400000">
            <a:off x="5726659" y="2649276"/>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6" descr="Free Dice Faces, Download Free Clip Art, Free Clip Art on Clipart ...">
            <a:extLst>
              <a:ext uri="{FF2B5EF4-FFF2-40B4-BE49-F238E27FC236}">
                <a16:creationId xmlns:a16="http://schemas.microsoft.com/office/drawing/2014/main" id="{3A008CE7-80A0-4D68-8580-4FC6A6270134}"/>
              </a:ext>
            </a:extLst>
          </p:cNvPr>
          <p:cNvPicPr>
            <a:picLocks noChangeAspect="1" noChangeArrowheads="1"/>
          </p:cNvPicPr>
          <p:nvPr/>
        </p:nvPicPr>
        <p:blipFill>
          <a:blip r:embed="rId13" cstate="print">
            <a:biLevel thresh="75000"/>
            <a:extLst>
              <a:ext uri="{28A0092B-C50C-407E-A947-70E740481C1C}">
                <a14:useLocalDpi xmlns:a14="http://schemas.microsoft.com/office/drawing/2010/main" val="0"/>
              </a:ext>
            </a:extLst>
          </a:blip>
          <a:srcRect/>
          <a:stretch>
            <a:fillRect/>
          </a:stretch>
        </p:blipFill>
        <p:spPr bwMode="auto">
          <a:xfrm>
            <a:off x="5736048" y="2621170"/>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6" descr="Free Dice Faces, Download Free Clip Art, Free Clip Art on Clipart ...">
            <a:extLst>
              <a:ext uri="{FF2B5EF4-FFF2-40B4-BE49-F238E27FC236}">
                <a16:creationId xmlns:a16="http://schemas.microsoft.com/office/drawing/2014/main" id="{1A0DA738-3017-4553-A1EF-AC59E15AC9E2}"/>
              </a:ext>
            </a:extLst>
          </p:cNvPr>
          <p:cNvPicPr>
            <a:picLocks noChangeAspect="1" noChangeArrowheads="1"/>
          </p:cNvPicPr>
          <p:nvPr/>
        </p:nvPicPr>
        <p:blipFill>
          <a:blip r:embed="rId13" cstate="print">
            <a:biLevel thresh="75000"/>
            <a:extLst>
              <a:ext uri="{28A0092B-C50C-407E-A947-70E740481C1C}">
                <a14:useLocalDpi xmlns:a14="http://schemas.microsoft.com/office/drawing/2010/main" val="0"/>
              </a:ext>
            </a:extLst>
          </a:blip>
          <a:srcRect/>
          <a:stretch>
            <a:fillRect/>
          </a:stretch>
        </p:blipFill>
        <p:spPr bwMode="auto">
          <a:xfrm>
            <a:off x="8879496" y="2611374"/>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4" descr="Dice Faces Png - Clip Art Library">
            <a:extLst>
              <a:ext uri="{FF2B5EF4-FFF2-40B4-BE49-F238E27FC236}">
                <a16:creationId xmlns:a16="http://schemas.microsoft.com/office/drawing/2014/main" id="{6A0C0249-4868-48C4-9EE0-ECBBF4C6B4E8}"/>
              </a:ext>
            </a:extLst>
          </p:cNvPr>
          <p:cNvPicPr>
            <a:picLocks noChangeAspect="1" noChangeArrowheads="1"/>
          </p:cNvPicPr>
          <p:nvPr/>
        </p:nvPicPr>
        <p:blipFill>
          <a:blip r:embed="rId14" cstate="print">
            <a:biLevel thresh="75000"/>
            <a:extLst>
              <a:ext uri="{28A0092B-C50C-407E-A947-70E740481C1C}">
                <a14:useLocalDpi xmlns:a14="http://schemas.microsoft.com/office/drawing/2010/main" val="0"/>
              </a:ext>
            </a:extLst>
          </a:blip>
          <a:srcRect/>
          <a:stretch>
            <a:fillRect/>
          </a:stretch>
        </p:blipFill>
        <p:spPr bwMode="auto">
          <a:xfrm>
            <a:off x="5736049" y="2621170"/>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8" descr="dice face 2 png - Clip Art Library">
            <a:extLst>
              <a:ext uri="{FF2B5EF4-FFF2-40B4-BE49-F238E27FC236}">
                <a16:creationId xmlns:a16="http://schemas.microsoft.com/office/drawing/2014/main" id="{5303D1C9-06A7-4DB9-A173-57FB4A0AEA26}"/>
              </a:ext>
            </a:extLst>
          </p:cNvPr>
          <p:cNvPicPr>
            <a:picLocks noChangeAspect="1" noChangeArrowheads="1"/>
          </p:cNvPicPr>
          <p:nvPr/>
        </p:nvPicPr>
        <p:blipFill>
          <a:blip r:embed="rId15" cstate="print">
            <a:biLevel thresh="75000"/>
            <a:extLst>
              <a:ext uri="{28A0092B-C50C-407E-A947-70E740481C1C}">
                <a14:useLocalDpi xmlns:a14="http://schemas.microsoft.com/office/drawing/2010/main" val="0"/>
              </a:ext>
            </a:extLst>
          </a:blip>
          <a:srcRect/>
          <a:stretch>
            <a:fillRect/>
          </a:stretch>
        </p:blipFill>
        <p:spPr bwMode="auto">
          <a:xfrm>
            <a:off x="5726659" y="2624388"/>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6" descr="Free Dice Face, Download Free Clip Art, Free Clip Art on Clipart ...">
            <a:extLst>
              <a:ext uri="{FF2B5EF4-FFF2-40B4-BE49-F238E27FC236}">
                <a16:creationId xmlns:a16="http://schemas.microsoft.com/office/drawing/2014/main" id="{09C4DBA3-1CB2-4188-B5EE-B5960392300F}"/>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12135" y="2634184"/>
            <a:ext cx="993395" cy="9933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4" name="Table 7">
            <a:extLst>
              <a:ext uri="{FF2B5EF4-FFF2-40B4-BE49-F238E27FC236}">
                <a16:creationId xmlns:a16="http://schemas.microsoft.com/office/drawing/2014/main" id="{324CE120-E66A-46F5-A308-5B5DC86A59B2}"/>
              </a:ext>
            </a:extLst>
          </p:cNvPr>
          <p:cNvGraphicFramePr>
            <a:graphicFrameLocks noGrp="1"/>
          </p:cNvGraphicFramePr>
          <p:nvPr>
            <p:extLst>
              <p:ext uri="{D42A27DB-BD31-4B8C-83A1-F6EECF244321}">
                <p14:modId xmlns:p14="http://schemas.microsoft.com/office/powerpoint/2010/main" val="2461278405"/>
              </p:ext>
            </p:extLst>
          </p:nvPr>
        </p:nvGraphicFramePr>
        <p:xfrm>
          <a:off x="4821366" y="3325851"/>
          <a:ext cx="3318906" cy="3200400"/>
        </p:xfrm>
        <a:graphic>
          <a:graphicData uri="http://schemas.openxmlformats.org/drawingml/2006/table">
            <a:tbl>
              <a:tblPr firstRow="1" bandRow="1"/>
              <a:tblGrid>
                <a:gridCol w="559500">
                  <a:extLst>
                    <a:ext uri="{9D8B030D-6E8A-4147-A177-3AD203B41FA5}">
                      <a16:colId xmlns:a16="http://schemas.microsoft.com/office/drawing/2014/main" val="431552140"/>
                    </a:ext>
                  </a:extLst>
                </a:gridCol>
                <a:gridCol w="2759406">
                  <a:extLst>
                    <a:ext uri="{9D8B030D-6E8A-4147-A177-3AD203B41FA5}">
                      <a16:colId xmlns:a16="http://schemas.microsoft.com/office/drawing/2014/main" val="2285210175"/>
                    </a:ext>
                  </a:extLst>
                </a:gridCol>
              </a:tblGrid>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I have…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You have…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She has…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124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Do I have…?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3537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Do you have…?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Does he have…?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graphicFrame>
        <p:nvGraphicFramePr>
          <p:cNvPr id="45" name="Table 7">
            <a:extLst>
              <a:ext uri="{FF2B5EF4-FFF2-40B4-BE49-F238E27FC236}">
                <a16:creationId xmlns:a16="http://schemas.microsoft.com/office/drawing/2014/main" id="{ECF3510E-4E5D-44F4-A78C-D05225558AF1}"/>
              </a:ext>
            </a:extLst>
          </p:cNvPr>
          <p:cNvGraphicFramePr>
            <a:graphicFrameLocks noGrp="1"/>
          </p:cNvGraphicFramePr>
          <p:nvPr>
            <p:extLst>
              <p:ext uri="{D42A27DB-BD31-4B8C-83A1-F6EECF244321}">
                <p14:modId xmlns:p14="http://schemas.microsoft.com/office/powerpoint/2010/main" val="3824367390"/>
              </p:ext>
            </p:extLst>
          </p:nvPr>
        </p:nvGraphicFramePr>
        <p:xfrm>
          <a:off x="8224967" y="3325851"/>
          <a:ext cx="3003630" cy="3200400"/>
        </p:xfrm>
        <a:graphic>
          <a:graphicData uri="http://schemas.openxmlformats.org/drawingml/2006/table">
            <a:tbl>
              <a:tblPr firstRow="1" bandRow="1"/>
              <a:tblGrid>
                <a:gridCol w="506351">
                  <a:extLst>
                    <a:ext uri="{9D8B030D-6E8A-4147-A177-3AD203B41FA5}">
                      <a16:colId xmlns:a16="http://schemas.microsoft.com/office/drawing/2014/main" val="431552140"/>
                    </a:ext>
                  </a:extLst>
                </a:gridCol>
                <a:gridCol w="2497279">
                  <a:extLst>
                    <a:ext uri="{9D8B030D-6E8A-4147-A177-3AD203B41FA5}">
                      <a16:colId xmlns:a16="http://schemas.microsoft.com/office/drawing/2014/main" val="2285210175"/>
                    </a:ext>
                  </a:extLst>
                </a:gridCol>
              </a:tblGrid>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a question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a pencil case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an answer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557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a sharpener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40702">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a book</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a bottle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pic>
        <p:nvPicPr>
          <p:cNvPr id="46" name="Picture 24" descr="Dice Faces Png - Clip Art Library">
            <a:extLst>
              <a:ext uri="{FF2B5EF4-FFF2-40B4-BE49-F238E27FC236}">
                <a16:creationId xmlns:a16="http://schemas.microsoft.com/office/drawing/2014/main" id="{8A2AEC46-0750-4333-AB86-A0622F9934F5}"/>
              </a:ext>
            </a:extLst>
          </p:cNvPr>
          <p:cNvPicPr>
            <a:picLocks noChangeAspect="1" noChangeArrowheads="1"/>
          </p:cNvPicPr>
          <p:nvPr/>
        </p:nvPicPr>
        <p:blipFill>
          <a:blip r:embed="rId14" cstate="print">
            <a:biLevel thresh="75000"/>
            <a:extLst>
              <a:ext uri="{28A0092B-C50C-407E-A947-70E740481C1C}">
                <a14:useLocalDpi xmlns:a14="http://schemas.microsoft.com/office/drawing/2010/main" val="0"/>
              </a:ext>
            </a:extLst>
          </a:blip>
          <a:srcRect/>
          <a:stretch>
            <a:fillRect/>
          </a:stretch>
        </p:blipFill>
        <p:spPr bwMode="auto">
          <a:xfrm>
            <a:off x="8896986" y="2618224"/>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1FE82056-51D5-480C-B7F0-BC4C7FA48580}"/>
              </a:ext>
            </a:extLst>
          </p:cNvPr>
          <p:cNvSpPr txBox="1"/>
          <p:nvPr/>
        </p:nvSpPr>
        <p:spPr>
          <a:xfrm>
            <a:off x="4939822" y="1464190"/>
            <a:ext cx="56151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Tiene un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libro</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9" name="TextBox 48">
            <a:extLst>
              <a:ext uri="{FF2B5EF4-FFF2-40B4-BE49-F238E27FC236}">
                <a16:creationId xmlns:a16="http://schemas.microsoft.com/office/drawing/2014/main" id="{54ADA123-931D-44BF-B89C-3A2AB7DCAD00}"/>
              </a:ext>
            </a:extLst>
          </p:cNvPr>
          <p:cNvSpPr txBox="1"/>
          <p:nvPr/>
        </p:nvSpPr>
        <p:spPr>
          <a:xfrm>
            <a:off x="4845271" y="1466208"/>
            <a:ext cx="56151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¿Tengo</a:t>
            </a:r>
            <a:r>
              <a:rPr kumimoji="0" lang="en-GB" sz="3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una </a:t>
            </a:r>
            <a:r>
              <a:rPr kumimoji="0" lang="en-GB" sz="32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pregunta</a:t>
            </a:r>
            <a:r>
              <a:rPr kumimoji="0" lang="en-GB" sz="3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CF143A5B-DFBE-48C4-83D2-6055F40CC047}"/>
              </a:ext>
            </a:extLst>
          </p:cNvPr>
          <p:cNvSpPr txBox="1"/>
          <p:nvPr/>
        </p:nvSpPr>
        <p:spPr>
          <a:xfrm>
            <a:off x="4951775" y="1454693"/>
            <a:ext cx="56151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Tengo una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respuesta</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1" name="TextBox 50">
            <a:extLst>
              <a:ext uri="{FF2B5EF4-FFF2-40B4-BE49-F238E27FC236}">
                <a16:creationId xmlns:a16="http://schemas.microsoft.com/office/drawing/2014/main" id="{2E93086D-37BB-450A-8147-3330941340CC}"/>
              </a:ext>
            </a:extLst>
          </p:cNvPr>
          <p:cNvSpPr txBox="1"/>
          <p:nvPr/>
        </p:nvSpPr>
        <p:spPr>
          <a:xfrm>
            <a:off x="4951775" y="1461543"/>
            <a:ext cx="59236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Tienes</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estuche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2" name="TextBox 51">
            <a:extLst>
              <a:ext uri="{FF2B5EF4-FFF2-40B4-BE49-F238E27FC236}">
                <a16:creationId xmlns:a16="http://schemas.microsoft.com/office/drawing/2014/main" id="{142649E3-783D-43DA-B5BF-F0AE93855942}"/>
              </a:ext>
            </a:extLst>
          </p:cNvPr>
          <p:cNvSpPr txBox="1"/>
          <p:nvPr/>
        </p:nvSpPr>
        <p:spPr>
          <a:xfrm>
            <a:off x="4809413" y="1476338"/>
            <a:ext cx="56151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Tienes</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sacapuntas</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3" name="TextBox 52">
            <a:extLst>
              <a:ext uri="{FF2B5EF4-FFF2-40B4-BE49-F238E27FC236}">
                <a16:creationId xmlns:a16="http://schemas.microsoft.com/office/drawing/2014/main" id="{F40EF62B-9D38-4F85-9F7F-487D6C1593E4}"/>
              </a:ext>
            </a:extLst>
          </p:cNvPr>
          <p:cNvSpPr txBox="1"/>
          <p:nvPr/>
        </p:nvSpPr>
        <p:spPr>
          <a:xfrm>
            <a:off x="4856689" y="1493070"/>
            <a:ext cx="56151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¿Tiene una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botella</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54" name="Picture 28" descr="dice face 2 png - Clip Art Library">
            <a:extLst>
              <a:ext uri="{FF2B5EF4-FFF2-40B4-BE49-F238E27FC236}">
                <a16:creationId xmlns:a16="http://schemas.microsoft.com/office/drawing/2014/main" id="{461445DC-9EE1-47E3-B4E7-6E18A9EA1077}"/>
              </a:ext>
            </a:extLst>
          </p:cNvPr>
          <p:cNvPicPr>
            <a:picLocks noChangeAspect="1" noChangeArrowheads="1"/>
          </p:cNvPicPr>
          <p:nvPr/>
        </p:nvPicPr>
        <p:blipFill>
          <a:blip r:embed="rId15" cstate="print">
            <a:biLevel thresh="75000"/>
            <a:extLst>
              <a:ext uri="{28A0092B-C50C-407E-A947-70E740481C1C}">
                <a14:useLocalDpi xmlns:a14="http://schemas.microsoft.com/office/drawing/2010/main" val="0"/>
              </a:ext>
            </a:extLst>
          </a:blip>
          <a:srcRect/>
          <a:stretch>
            <a:fillRect/>
          </a:stretch>
        </p:blipFill>
        <p:spPr bwMode="auto">
          <a:xfrm>
            <a:off x="8879496" y="2638774"/>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4" descr="number 5 on dice - Clip Art Library">
            <a:extLst>
              <a:ext uri="{FF2B5EF4-FFF2-40B4-BE49-F238E27FC236}">
                <a16:creationId xmlns:a16="http://schemas.microsoft.com/office/drawing/2014/main" id="{AFEDAF93-1F22-4E87-9C35-B173C6DD187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47015" y="2641115"/>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6" descr="Free Dice Face, Download Free Clip Art, Free Clip Art on Clipart ...">
            <a:extLst>
              <a:ext uri="{FF2B5EF4-FFF2-40B4-BE49-F238E27FC236}">
                <a16:creationId xmlns:a16="http://schemas.microsoft.com/office/drawing/2014/main" id="{1E55A08A-927C-47C4-A711-5079B9A50E1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11510" y="2608157"/>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8" descr="dice clipart six - Clip Art Library">
            <a:extLst>
              <a:ext uri="{FF2B5EF4-FFF2-40B4-BE49-F238E27FC236}">
                <a16:creationId xmlns:a16="http://schemas.microsoft.com/office/drawing/2014/main" id="{B3801E9A-5848-4BCD-9038-59A782202D3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5400000">
            <a:off x="8874226" y="2641115"/>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BE789FE-E16A-4AB8-A725-53BEBC3C5A0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93494" y="2833982"/>
            <a:ext cx="4105293" cy="3516017"/>
          </a:xfrm>
          <a:prstGeom prst="rect">
            <a:avLst/>
          </a:prstGeom>
        </p:spPr>
      </p:pic>
      <p:sp>
        <p:nvSpPr>
          <p:cNvPr id="58" name="TextBox 57">
            <a:extLst>
              <a:ext uri="{FF2B5EF4-FFF2-40B4-BE49-F238E27FC236}">
                <a16:creationId xmlns:a16="http://schemas.microsoft.com/office/drawing/2014/main" id="{35C96512-C5B9-4ABC-A1AB-6F8BCE86F591}"/>
              </a:ext>
            </a:extLst>
          </p:cNvPr>
          <p:cNvSpPr txBox="1"/>
          <p:nvPr/>
        </p:nvSpPr>
        <p:spPr>
          <a:xfrm>
            <a:off x="142529" y="1060844"/>
            <a:ext cx="457233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Quique, Luis and Sofía are playing a game.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What do they have to say each time in Spanish?</a:t>
            </a:r>
          </a:p>
        </p:txBody>
      </p:sp>
      <p:pic>
        <p:nvPicPr>
          <p:cNvPr id="3" name="Graphic 2" descr="Teacher">
            <a:extLst>
              <a:ext uri="{FF2B5EF4-FFF2-40B4-BE49-F238E27FC236}">
                <a16:creationId xmlns:a16="http://schemas.microsoft.com/office/drawing/2014/main" id="{47510274-5A92-DCAF-887E-20356C391EC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247294" y="45318"/>
            <a:ext cx="914400" cy="914400"/>
          </a:xfrm>
          <a:prstGeom prst="rect">
            <a:avLst/>
          </a:prstGeom>
        </p:spPr>
      </p:pic>
      <p:sp>
        <p:nvSpPr>
          <p:cNvPr id="5" name="Speech Bubble: Rectangle with Corners Rounded 4">
            <a:hlinkClick r:id="" action="ppaction://noaction">
              <a:snd r:embed="rId20" name="t1_w11_fs3_1.wav"/>
            </a:hlinkClick>
            <a:extLst>
              <a:ext uri="{FF2B5EF4-FFF2-40B4-BE49-F238E27FC236}">
                <a16:creationId xmlns:a16="http://schemas.microsoft.com/office/drawing/2014/main" id="{837767DB-473A-ECC0-55E0-4FD593CB3C11}"/>
              </a:ext>
            </a:extLst>
          </p:cNvPr>
          <p:cNvSpPr/>
          <p:nvPr/>
        </p:nvSpPr>
        <p:spPr>
          <a:xfrm>
            <a:off x="4196127" y="192369"/>
            <a:ext cx="4914987" cy="515134"/>
          </a:xfrm>
          <a:prstGeom prst="wedgeRoundRectCallout">
            <a:avLst>
              <a:gd name="adj1" fmla="val -55117"/>
              <a:gd name="adj2" fmla="val 305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¿Qué es en español? Habla 📝.</a:t>
            </a:r>
          </a:p>
        </p:txBody>
      </p:sp>
    </p:spTree>
    <p:extLst>
      <p:ext uri="{BB962C8B-B14F-4D97-AF65-F5344CB8AC3E}">
        <p14:creationId xmlns:p14="http://schemas.microsoft.com/office/powerpoint/2010/main" val="2090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80">
                                          <p:stCondLst>
                                            <p:cond delay="0"/>
                                          </p:stCondLst>
                                        </p:cTn>
                                        <p:tgtEl>
                                          <p:spTgt spid="32"/>
                                        </p:tgtEl>
                                      </p:cBhvr>
                                    </p:animEffect>
                                    <p:anim calcmode="lin" valueType="num">
                                      <p:cBhvr>
                                        <p:cTn id="8"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3" dur="26">
                                          <p:stCondLst>
                                            <p:cond delay="650"/>
                                          </p:stCondLst>
                                        </p:cTn>
                                        <p:tgtEl>
                                          <p:spTgt spid="32"/>
                                        </p:tgtEl>
                                      </p:cBhvr>
                                      <p:to x="100000" y="60000"/>
                                    </p:animScale>
                                    <p:animScale>
                                      <p:cBhvr>
                                        <p:cTn id="14" dur="166" decel="50000">
                                          <p:stCondLst>
                                            <p:cond delay="676"/>
                                          </p:stCondLst>
                                        </p:cTn>
                                        <p:tgtEl>
                                          <p:spTgt spid="32"/>
                                        </p:tgtEl>
                                      </p:cBhvr>
                                      <p:to x="100000" y="100000"/>
                                    </p:animScale>
                                    <p:animScale>
                                      <p:cBhvr>
                                        <p:cTn id="15" dur="26">
                                          <p:stCondLst>
                                            <p:cond delay="1312"/>
                                          </p:stCondLst>
                                        </p:cTn>
                                        <p:tgtEl>
                                          <p:spTgt spid="32"/>
                                        </p:tgtEl>
                                      </p:cBhvr>
                                      <p:to x="100000" y="80000"/>
                                    </p:animScale>
                                    <p:animScale>
                                      <p:cBhvr>
                                        <p:cTn id="16" dur="166" decel="50000">
                                          <p:stCondLst>
                                            <p:cond delay="1338"/>
                                          </p:stCondLst>
                                        </p:cTn>
                                        <p:tgtEl>
                                          <p:spTgt spid="32"/>
                                        </p:tgtEl>
                                      </p:cBhvr>
                                      <p:to x="100000" y="100000"/>
                                    </p:animScale>
                                    <p:animScale>
                                      <p:cBhvr>
                                        <p:cTn id="17" dur="26">
                                          <p:stCondLst>
                                            <p:cond delay="1642"/>
                                          </p:stCondLst>
                                        </p:cTn>
                                        <p:tgtEl>
                                          <p:spTgt spid="32"/>
                                        </p:tgtEl>
                                      </p:cBhvr>
                                      <p:to x="100000" y="90000"/>
                                    </p:animScale>
                                    <p:animScale>
                                      <p:cBhvr>
                                        <p:cTn id="18" dur="166" decel="50000">
                                          <p:stCondLst>
                                            <p:cond delay="1668"/>
                                          </p:stCondLst>
                                        </p:cTn>
                                        <p:tgtEl>
                                          <p:spTgt spid="32"/>
                                        </p:tgtEl>
                                      </p:cBhvr>
                                      <p:to x="100000" y="100000"/>
                                    </p:animScale>
                                    <p:animScale>
                                      <p:cBhvr>
                                        <p:cTn id="19" dur="26">
                                          <p:stCondLst>
                                            <p:cond delay="1808"/>
                                          </p:stCondLst>
                                        </p:cTn>
                                        <p:tgtEl>
                                          <p:spTgt spid="32"/>
                                        </p:tgtEl>
                                      </p:cBhvr>
                                      <p:to x="100000" y="95000"/>
                                    </p:animScale>
                                    <p:animScale>
                                      <p:cBhvr>
                                        <p:cTn id="20" dur="166" decel="50000">
                                          <p:stCondLst>
                                            <p:cond delay="1834"/>
                                          </p:stCondLst>
                                        </p:cTn>
                                        <p:tgtEl>
                                          <p:spTgt spid="3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80">
                                          <p:stCondLst>
                                            <p:cond delay="0"/>
                                          </p:stCondLst>
                                        </p:cTn>
                                        <p:tgtEl>
                                          <p:spTgt spid="28"/>
                                        </p:tgtEl>
                                      </p:cBhvr>
                                    </p:animEffect>
                                    <p:anim calcmode="lin" valueType="num">
                                      <p:cBhvr>
                                        <p:cTn id="26"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31" dur="26">
                                          <p:stCondLst>
                                            <p:cond delay="650"/>
                                          </p:stCondLst>
                                        </p:cTn>
                                        <p:tgtEl>
                                          <p:spTgt spid="28"/>
                                        </p:tgtEl>
                                      </p:cBhvr>
                                      <p:to x="100000" y="60000"/>
                                    </p:animScale>
                                    <p:animScale>
                                      <p:cBhvr>
                                        <p:cTn id="32" dur="166" decel="50000">
                                          <p:stCondLst>
                                            <p:cond delay="676"/>
                                          </p:stCondLst>
                                        </p:cTn>
                                        <p:tgtEl>
                                          <p:spTgt spid="28"/>
                                        </p:tgtEl>
                                      </p:cBhvr>
                                      <p:to x="100000" y="100000"/>
                                    </p:animScale>
                                    <p:animScale>
                                      <p:cBhvr>
                                        <p:cTn id="33" dur="26">
                                          <p:stCondLst>
                                            <p:cond delay="1312"/>
                                          </p:stCondLst>
                                        </p:cTn>
                                        <p:tgtEl>
                                          <p:spTgt spid="28"/>
                                        </p:tgtEl>
                                      </p:cBhvr>
                                      <p:to x="100000" y="80000"/>
                                    </p:animScale>
                                    <p:animScale>
                                      <p:cBhvr>
                                        <p:cTn id="34" dur="166" decel="50000">
                                          <p:stCondLst>
                                            <p:cond delay="1338"/>
                                          </p:stCondLst>
                                        </p:cTn>
                                        <p:tgtEl>
                                          <p:spTgt spid="28"/>
                                        </p:tgtEl>
                                      </p:cBhvr>
                                      <p:to x="100000" y="100000"/>
                                    </p:animScale>
                                    <p:animScale>
                                      <p:cBhvr>
                                        <p:cTn id="35" dur="26">
                                          <p:stCondLst>
                                            <p:cond delay="1642"/>
                                          </p:stCondLst>
                                        </p:cTn>
                                        <p:tgtEl>
                                          <p:spTgt spid="28"/>
                                        </p:tgtEl>
                                      </p:cBhvr>
                                      <p:to x="100000" y="90000"/>
                                    </p:animScale>
                                    <p:animScale>
                                      <p:cBhvr>
                                        <p:cTn id="36" dur="166" decel="50000">
                                          <p:stCondLst>
                                            <p:cond delay="1668"/>
                                          </p:stCondLst>
                                        </p:cTn>
                                        <p:tgtEl>
                                          <p:spTgt spid="28"/>
                                        </p:tgtEl>
                                      </p:cBhvr>
                                      <p:to x="100000" y="100000"/>
                                    </p:animScale>
                                    <p:animScale>
                                      <p:cBhvr>
                                        <p:cTn id="37" dur="26">
                                          <p:stCondLst>
                                            <p:cond delay="1808"/>
                                          </p:stCondLst>
                                        </p:cTn>
                                        <p:tgtEl>
                                          <p:spTgt spid="28"/>
                                        </p:tgtEl>
                                      </p:cBhvr>
                                      <p:to x="100000" y="95000"/>
                                    </p:animScale>
                                    <p:animScale>
                                      <p:cBhvr>
                                        <p:cTn id="38" dur="166" decel="50000">
                                          <p:stCondLst>
                                            <p:cond delay="1834"/>
                                          </p:stCondLst>
                                        </p:cTn>
                                        <p:tgtEl>
                                          <p:spTgt spid="2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f 4_1.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47"/>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32"/>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wipe(down)">
                                      <p:cBhvr>
                                        <p:cTn id="57" dur="580">
                                          <p:stCondLst>
                                            <p:cond delay="0"/>
                                          </p:stCondLst>
                                        </p:cTn>
                                        <p:tgtEl>
                                          <p:spTgt spid="43"/>
                                        </p:tgtEl>
                                      </p:cBhvr>
                                    </p:animEffect>
                                    <p:anim calcmode="lin" valueType="num">
                                      <p:cBhvr>
                                        <p:cTn id="58"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63" dur="26">
                                          <p:stCondLst>
                                            <p:cond delay="650"/>
                                          </p:stCondLst>
                                        </p:cTn>
                                        <p:tgtEl>
                                          <p:spTgt spid="43"/>
                                        </p:tgtEl>
                                      </p:cBhvr>
                                      <p:to x="100000" y="60000"/>
                                    </p:animScale>
                                    <p:animScale>
                                      <p:cBhvr>
                                        <p:cTn id="64" dur="166" decel="50000">
                                          <p:stCondLst>
                                            <p:cond delay="676"/>
                                          </p:stCondLst>
                                        </p:cTn>
                                        <p:tgtEl>
                                          <p:spTgt spid="43"/>
                                        </p:tgtEl>
                                      </p:cBhvr>
                                      <p:to x="100000" y="100000"/>
                                    </p:animScale>
                                    <p:animScale>
                                      <p:cBhvr>
                                        <p:cTn id="65" dur="26">
                                          <p:stCondLst>
                                            <p:cond delay="1312"/>
                                          </p:stCondLst>
                                        </p:cTn>
                                        <p:tgtEl>
                                          <p:spTgt spid="43"/>
                                        </p:tgtEl>
                                      </p:cBhvr>
                                      <p:to x="100000" y="80000"/>
                                    </p:animScale>
                                    <p:animScale>
                                      <p:cBhvr>
                                        <p:cTn id="66" dur="166" decel="50000">
                                          <p:stCondLst>
                                            <p:cond delay="1338"/>
                                          </p:stCondLst>
                                        </p:cTn>
                                        <p:tgtEl>
                                          <p:spTgt spid="43"/>
                                        </p:tgtEl>
                                      </p:cBhvr>
                                      <p:to x="100000" y="100000"/>
                                    </p:animScale>
                                    <p:animScale>
                                      <p:cBhvr>
                                        <p:cTn id="67" dur="26">
                                          <p:stCondLst>
                                            <p:cond delay="1642"/>
                                          </p:stCondLst>
                                        </p:cTn>
                                        <p:tgtEl>
                                          <p:spTgt spid="43"/>
                                        </p:tgtEl>
                                      </p:cBhvr>
                                      <p:to x="100000" y="90000"/>
                                    </p:animScale>
                                    <p:animScale>
                                      <p:cBhvr>
                                        <p:cTn id="68" dur="166" decel="50000">
                                          <p:stCondLst>
                                            <p:cond delay="1668"/>
                                          </p:stCondLst>
                                        </p:cTn>
                                        <p:tgtEl>
                                          <p:spTgt spid="43"/>
                                        </p:tgtEl>
                                      </p:cBhvr>
                                      <p:to x="100000" y="100000"/>
                                    </p:animScale>
                                    <p:animScale>
                                      <p:cBhvr>
                                        <p:cTn id="69" dur="26">
                                          <p:stCondLst>
                                            <p:cond delay="1808"/>
                                          </p:stCondLst>
                                        </p:cTn>
                                        <p:tgtEl>
                                          <p:spTgt spid="43"/>
                                        </p:tgtEl>
                                      </p:cBhvr>
                                      <p:to x="100000" y="95000"/>
                                    </p:animScale>
                                    <p:animScale>
                                      <p:cBhvr>
                                        <p:cTn id="70" dur="166" decel="50000">
                                          <p:stCondLst>
                                            <p:cond delay="1834"/>
                                          </p:stCondLst>
                                        </p:cTn>
                                        <p:tgtEl>
                                          <p:spTgt spid="43"/>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wipe(down)">
                                      <p:cBhvr>
                                        <p:cTn id="75" dur="580">
                                          <p:stCondLst>
                                            <p:cond delay="0"/>
                                          </p:stCondLst>
                                        </p:cTn>
                                        <p:tgtEl>
                                          <p:spTgt spid="31"/>
                                        </p:tgtEl>
                                      </p:cBhvr>
                                    </p:animEffect>
                                    <p:anim calcmode="lin" valueType="num">
                                      <p:cBhvr>
                                        <p:cTn id="76"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81" dur="26">
                                          <p:stCondLst>
                                            <p:cond delay="650"/>
                                          </p:stCondLst>
                                        </p:cTn>
                                        <p:tgtEl>
                                          <p:spTgt spid="31"/>
                                        </p:tgtEl>
                                      </p:cBhvr>
                                      <p:to x="100000" y="60000"/>
                                    </p:animScale>
                                    <p:animScale>
                                      <p:cBhvr>
                                        <p:cTn id="82" dur="166" decel="50000">
                                          <p:stCondLst>
                                            <p:cond delay="676"/>
                                          </p:stCondLst>
                                        </p:cTn>
                                        <p:tgtEl>
                                          <p:spTgt spid="31"/>
                                        </p:tgtEl>
                                      </p:cBhvr>
                                      <p:to x="100000" y="100000"/>
                                    </p:animScale>
                                    <p:animScale>
                                      <p:cBhvr>
                                        <p:cTn id="83" dur="26">
                                          <p:stCondLst>
                                            <p:cond delay="1312"/>
                                          </p:stCondLst>
                                        </p:cTn>
                                        <p:tgtEl>
                                          <p:spTgt spid="31"/>
                                        </p:tgtEl>
                                      </p:cBhvr>
                                      <p:to x="100000" y="80000"/>
                                    </p:animScale>
                                    <p:animScale>
                                      <p:cBhvr>
                                        <p:cTn id="84" dur="166" decel="50000">
                                          <p:stCondLst>
                                            <p:cond delay="1338"/>
                                          </p:stCondLst>
                                        </p:cTn>
                                        <p:tgtEl>
                                          <p:spTgt spid="31"/>
                                        </p:tgtEl>
                                      </p:cBhvr>
                                      <p:to x="100000" y="100000"/>
                                    </p:animScale>
                                    <p:animScale>
                                      <p:cBhvr>
                                        <p:cTn id="85" dur="26">
                                          <p:stCondLst>
                                            <p:cond delay="1642"/>
                                          </p:stCondLst>
                                        </p:cTn>
                                        <p:tgtEl>
                                          <p:spTgt spid="31"/>
                                        </p:tgtEl>
                                      </p:cBhvr>
                                      <p:to x="100000" y="90000"/>
                                    </p:animScale>
                                    <p:animScale>
                                      <p:cBhvr>
                                        <p:cTn id="86" dur="166" decel="50000">
                                          <p:stCondLst>
                                            <p:cond delay="1668"/>
                                          </p:stCondLst>
                                        </p:cTn>
                                        <p:tgtEl>
                                          <p:spTgt spid="31"/>
                                        </p:tgtEl>
                                      </p:cBhvr>
                                      <p:to x="100000" y="100000"/>
                                    </p:animScale>
                                    <p:animScale>
                                      <p:cBhvr>
                                        <p:cTn id="87" dur="26">
                                          <p:stCondLst>
                                            <p:cond delay="1808"/>
                                          </p:stCondLst>
                                        </p:cTn>
                                        <p:tgtEl>
                                          <p:spTgt spid="31"/>
                                        </p:tgtEl>
                                      </p:cBhvr>
                                      <p:to x="100000" y="95000"/>
                                    </p:animScale>
                                    <p:animScale>
                                      <p:cBhvr>
                                        <p:cTn id="88" dur="166" decel="50000">
                                          <p:stCondLst>
                                            <p:cond delay="1834"/>
                                          </p:stCondLst>
                                        </p:cTn>
                                        <p:tgtEl>
                                          <p:spTgt spid="31"/>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4" name="f 4_2.wav"/>
                                        </p:tgtEl>
                                      </p:cMediaNode>
                                    </p:audio>
                                  </p:sub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49"/>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43"/>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31"/>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26" presetClass="entr" presetSubtype="0" fill="hold" nodeType="clickEffect">
                                  <p:stCondLst>
                                    <p:cond delay="0"/>
                                  </p:stCondLst>
                                  <p:childTnLst>
                                    <p:set>
                                      <p:cBhvr>
                                        <p:cTn id="104" dur="1" fill="hold">
                                          <p:stCondLst>
                                            <p:cond delay="0"/>
                                          </p:stCondLst>
                                        </p:cTn>
                                        <p:tgtEl>
                                          <p:spTgt spid="30"/>
                                        </p:tgtEl>
                                        <p:attrNameLst>
                                          <p:attrName>style.visibility</p:attrName>
                                        </p:attrNameLst>
                                      </p:cBhvr>
                                      <p:to>
                                        <p:strVal val="visible"/>
                                      </p:to>
                                    </p:set>
                                    <p:animEffect transition="in" filter="wipe(down)">
                                      <p:cBhvr>
                                        <p:cTn id="105" dur="580">
                                          <p:stCondLst>
                                            <p:cond delay="0"/>
                                          </p:stCondLst>
                                        </p:cTn>
                                        <p:tgtEl>
                                          <p:spTgt spid="30"/>
                                        </p:tgtEl>
                                      </p:cBhvr>
                                    </p:animEffect>
                                    <p:anim calcmode="lin" valueType="num">
                                      <p:cBhvr>
                                        <p:cTn id="106"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11" dur="26">
                                          <p:stCondLst>
                                            <p:cond delay="650"/>
                                          </p:stCondLst>
                                        </p:cTn>
                                        <p:tgtEl>
                                          <p:spTgt spid="30"/>
                                        </p:tgtEl>
                                      </p:cBhvr>
                                      <p:to x="100000" y="60000"/>
                                    </p:animScale>
                                    <p:animScale>
                                      <p:cBhvr>
                                        <p:cTn id="112" dur="166" decel="50000">
                                          <p:stCondLst>
                                            <p:cond delay="676"/>
                                          </p:stCondLst>
                                        </p:cTn>
                                        <p:tgtEl>
                                          <p:spTgt spid="30"/>
                                        </p:tgtEl>
                                      </p:cBhvr>
                                      <p:to x="100000" y="100000"/>
                                    </p:animScale>
                                    <p:animScale>
                                      <p:cBhvr>
                                        <p:cTn id="113" dur="26">
                                          <p:stCondLst>
                                            <p:cond delay="1312"/>
                                          </p:stCondLst>
                                        </p:cTn>
                                        <p:tgtEl>
                                          <p:spTgt spid="30"/>
                                        </p:tgtEl>
                                      </p:cBhvr>
                                      <p:to x="100000" y="80000"/>
                                    </p:animScale>
                                    <p:animScale>
                                      <p:cBhvr>
                                        <p:cTn id="114" dur="166" decel="50000">
                                          <p:stCondLst>
                                            <p:cond delay="1338"/>
                                          </p:stCondLst>
                                        </p:cTn>
                                        <p:tgtEl>
                                          <p:spTgt spid="30"/>
                                        </p:tgtEl>
                                      </p:cBhvr>
                                      <p:to x="100000" y="100000"/>
                                    </p:animScale>
                                    <p:animScale>
                                      <p:cBhvr>
                                        <p:cTn id="115" dur="26">
                                          <p:stCondLst>
                                            <p:cond delay="1642"/>
                                          </p:stCondLst>
                                        </p:cTn>
                                        <p:tgtEl>
                                          <p:spTgt spid="30"/>
                                        </p:tgtEl>
                                      </p:cBhvr>
                                      <p:to x="100000" y="90000"/>
                                    </p:animScale>
                                    <p:animScale>
                                      <p:cBhvr>
                                        <p:cTn id="116" dur="166" decel="50000">
                                          <p:stCondLst>
                                            <p:cond delay="1668"/>
                                          </p:stCondLst>
                                        </p:cTn>
                                        <p:tgtEl>
                                          <p:spTgt spid="30"/>
                                        </p:tgtEl>
                                      </p:cBhvr>
                                      <p:to x="100000" y="100000"/>
                                    </p:animScale>
                                    <p:animScale>
                                      <p:cBhvr>
                                        <p:cTn id="117" dur="26">
                                          <p:stCondLst>
                                            <p:cond delay="1808"/>
                                          </p:stCondLst>
                                        </p:cTn>
                                        <p:tgtEl>
                                          <p:spTgt spid="30"/>
                                        </p:tgtEl>
                                      </p:cBhvr>
                                      <p:to x="100000" y="95000"/>
                                    </p:animScale>
                                    <p:animScale>
                                      <p:cBhvr>
                                        <p:cTn id="118" dur="166" decel="50000">
                                          <p:stCondLst>
                                            <p:cond delay="1834"/>
                                          </p:stCondLst>
                                        </p:cTn>
                                        <p:tgtEl>
                                          <p:spTgt spid="30"/>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46"/>
                                        </p:tgtEl>
                                        <p:attrNameLst>
                                          <p:attrName>style.visibility</p:attrName>
                                        </p:attrNameLst>
                                      </p:cBhvr>
                                      <p:to>
                                        <p:strVal val="visible"/>
                                      </p:to>
                                    </p:set>
                                    <p:animEffect transition="in" filter="wipe(down)">
                                      <p:cBhvr>
                                        <p:cTn id="123" dur="580">
                                          <p:stCondLst>
                                            <p:cond delay="0"/>
                                          </p:stCondLst>
                                        </p:cTn>
                                        <p:tgtEl>
                                          <p:spTgt spid="46"/>
                                        </p:tgtEl>
                                      </p:cBhvr>
                                    </p:animEffect>
                                    <p:anim calcmode="lin" valueType="num">
                                      <p:cBhvr>
                                        <p:cTn id="124"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29" dur="26">
                                          <p:stCondLst>
                                            <p:cond delay="650"/>
                                          </p:stCondLst>
                                        </p:cTn>
                                        <p:tgtEl>
                                          <p:spTgt spid="46"/>
                                        </p:tgtEl>
                                      </p:cBhvr>
                                      <p:to x="100000" y="60000"/>
                                    </p:animScale>
                                    <p:animScale>
                                      <p:cBhvr>
                                        <p:cTn id="130" dur="166" decel="50000">
                                          <p:stCondLst>
                                            <p:cond delay="676"/>
                                          </p:stCondLst>
                                        </p:cTn>
                                        <p:tgtEl>
                                          <p:spTgt spid="46"/>
                                        </p:tgtEl>
                                      </p:cBhvr>
                                      <p:to x="100000" y="100000"/>
                                    </p:animScale>
                                    <p:animScale>
                                      <p:cBhvr>
                                        <p:cTn id="131" dur="26">
                                          <p:stCondLst>
                                            <p:cond delay="1312"/>
                                          </p:stCondLst>
                                        </p:cTn>
                                        <p:tgtEl>
                                          <p:spTgt spid="46"/>
                                        </p:tgtEl>
                                      </p:cBhvr>
                                      <p:to x="100000" y="80000"/>
                                    </p:animScale>
                                    <p:animScale>
                                      <p:cBhvr>
                                        <p:cTn id="132" dur="166" decel="50000">
                                          <p:stCondLst>
                                            <p:cond delay="1338"/>
                                          </p:stCondLst>
                                        </p:cTn>
                                        <p:tgtEl>
                                          <p:spTgt spid="46"/>
                                        </p:tgtEl>
                                      </p:cBhvr>
                                      <p:to x="100000" y="100000"/>
                                    </p:animScale>
                                    <p:animScale>
                                      <p:cBhvr>
                                        <p:cTn id="133" dur="26">
                                          <p:stCondLst>
                                            <p:cond delay="1642"/>
                                          </p:stCondLst>
                                        </p:cTn>
                                        <p:tgtEl>
                                          <p:spTgt spid="46"/>
                                        </p:tgtEl>
                                      </p:cBhvr>
                                      <p:to x="100000" y="90000"/>
                                    </p:animScale>
                                    <p:animScale>
                                      <p:cBhvr>
                                        <p:cTn id="134" dur="166" decel="50000">
                                          <p:stCondLst>
                                            <p:cond delay="1668"/>
                                          </p:stCondLst>
                                        </p:cTn>
                                        <p:tgtEl>
                                          <p:spTgt spid="46"/>
                                        </p:tgtEl>
                                      </p:cBhvr>
                                      <p:to x="100000" y="100000"/>
                                    </p:animScale>
                                    <p:animScale>
                                      <p:cBhvr>
                                        <p:cTn id="135" dur="26">
                                          <p:stCondLst>
                                            <p:cond delay="1808"/>
                                          </p:stCondLst>
                                        </p:cTn>
                                        <p:tgtEl>
                                          <p:spTgt spid="46"/>
                                        </p:tgtEl>
                                      </p:cBhvr>
                                      <p:to x="100000" y="95000"/>
                                    </p:animScale>
                                    <p:animScale>
                                      <p:cBhvr>
                                        <p:cTn id="136" dur="166" decel="50000">
                                          <p:stCondLst>
                                            <p:cond delay="1834"/>
                                          </p:stCondLst>
                                        </p:cTn>
                                        <p:tgtEl>
                                          <p:spTgt spid="46"/>
                                        </p:tgtEl>
                                      </p:cBhvr>
                                      <p:to x="100000" y="100000"/>
                                    </p:animScale>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39"/>
                                            </p:cond>
                                          </p:stCondLst>
                                          <p:endCondLst>
                                            <p:cond evt="onStopAudio" delay="0">
                                              <p:tgtEl>
                                                <p:sldTgt/>
                                              </p:tgtEl>
                                            </p:cond>
                                          </p:endCondLst>
                                        </p:cTn>
                                        <p:tgtEl>
                                          <p:sndTgt r:embed="rId5" name="f 4_3.wav"/>
                                        </p:tgtEl>
                                      </p:cMediaNode>
                                    </p:audio>
                                  </p:subTnLst>
                                </p:cTn>
                              </p:par>
                            </p:childTnLst>
                          </p:cTn>
                        </p:par>
                      </p:childTnLst>
                    </p:cTn>
                  </p:par>
                  <p:par>
                    <p:cTn id="141" fill="hold">
                      <p:stCondLst>
                        <p:cond delay="indefinite"/>
                      </p:stCondLst>
                      <p:childTnLst>
                        <p:par>
                          <p:cTn id="142" fill="hold">
                            <p:stCondLst>
                              <p:cond delay="0"/>
                            </p:stCondLst>
                            <p:childTnLst>
                              <p:par>
                                <p:cTn id="143" presetID="1" presetClass="exit" presetSubtype="0" fill="hold" grpId="1" nodeType="clickEffect">
                                  <p:stCondLst>
                                    <p:cond delay="0"/>
                                  </p:stCondLst>
                                  <p:childTnLst>
                                    <p:set>
                                      <p:cBhvr>
                                        <p:cTn id="144" dur="1" fill="hold">
                                          <p:stCondLst>
                                            <p:cond delay="0"/>
                                          </p:stCondLst>
                                        </p:cTn>
                                        <p:tgtEl>
                                          <p:spTgt spid="50"/>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46"/>
                                        </p:tgtEl>
                                        <p:attrNameLst>
                                          <p:attrName>style.visibility</p:attrName>
                                        </p:attrNameLst>
                                      </p:cBhvr>
                                      <p:to>
                                        <p:strVal val="hidden"/>
                                      </p:to>
                                    </p:set>
                                  </p:childTnLst>
                                </p:cTn>
                              </p:par>
                              <p:par>
                                <p:cTn id="147" presetID="1" presetClass="exit" presetSubtype="0" fill="hold" nodeType="withEffect">
                                  <p:stCondLst>
                                    <p:cond delay="0"/>
                                  </p:stCondLst>
                                  <p:childTnLst>
                                    <p:set>
                                      <p:cBhvr>
                                        <p:cTn id="148" dur="1" fill="hold">
                                          <p:stCondLst>
                                            <p:cond delay="0"/>
                                          </p:stCondLst>
                                        </p:cTn>
                                        <p:tgtEl>
                                          <p:spTgt spid="30"/>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26" presetClass="entr" presetSubtype="0" fill="hold" nodeType="clickEffect">
                                  <p:stCondLst>
                                    <p:cond delay="0"/>
                                  </p:stCondLst>
                                  <p:childTnLst>
                                    <p:set>
                                      <p:cBhvr>
                                        <p:cTn id="152" dur="1" fill="hold">
                                          <p:stCondLst>
                                            <p:cond delay="0"/>
                                          </p:stCondLst>
                                        </p:cTn>
                                        <p:tgtEl>
                                          <p:spTgt spid="33"/>
                                        </p:tgtEl>
                                        <p:attrNameLst>
                                          <p:attrName>style.visibility</p:attrName>
                                        </p:attrNameLst>
                                      </p:cBhvr>
                                      <p:to>
                                        <p:strVal val="visible"/>
                                      </p:to>
                                    </p:set>
                                    <p:animEffect transition="in" filter="wipe(down)">
                                      <p:cBhvr>
                                        <p:cTn id="153" dur="580">
                                          <p:stCondLst>
                                            <p:cond delay="0"/>
                                          </p:stCondLst>
                                        </p:cTn>
                                        <p:tgtEl>
                                          <p:spTgt spid="33"/>
                                        </p:tgtEl>
                                      </p:cBhvr>
                                    </p:animEffect>
                                    <p:anim calcmode="lin" valueType="num">
                                      <p:cBhvr>
                                        <p:cTn id="154"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59" dur="26">
                                          <p:stCondLst>
                                            <p:cond delay="650"/>
                                          </p:stCondLst>
                                        </p:cTn>
                                        <p:tgtEl>
                                          <p:spTgt spid="33"/>
                                        </p:tgtEl>
                                      </p:cBhvr>
                                      <p:to x="100000" y="60000"/>
                                    </p:animScale>
                                    <p:animScale>
                                      <p:cBhvr>
                                        <p:cTn id="160" dur="166" decel="50000">
                                          <p:stCondLst>
                                            <p:cond delay="676"/>
                                          </p:stCondLst>
                                        </p:cTn>
                                        <p:tgtEl>
                                          <p:spTgt spid="33"/>
                                        </p:tgtEl>
                                      </p:cBhvr>
                                      <p:to x="100000" y="100000"/>
                                    </p:animScale>
                                    <p:animScale>
                                      <p:cBhvr>
                                        <p:cTn id="161" dur="26">
                                          <p:stCondLst>
                                            <p:cond delay="1312"/>
                                          </p:stCondLst>
                                        </p:cTn>
                                        <p:tgtEl>
                                          <p:spTgt spid="33"/>
                                        </p:tgtEl>
                                      </p:cBhvr>
                                      <p:to x="100000" y="80000"/>
                                    </p:animScale>
                                    <p:animScale>
                                      <p:cBhvr>
                                        <p:cTn id="162" dur="166" decel="50000">
                                          <p:stCondLst>
                                            <p:cond delay="1338"/>
                                          </p:stCondLst>
                                        </p:cTn>
                                        <p:tgtEl>
                                          <p:spTgt spid="33"/>
                                        </p:tgtEl>
                                      </p:cBhvr>
                                      <p:to x="100000" y="100000"/>
                                    </p:animScale>
                                    <p:animScale>
                                      <p:cBhvr>
                                        <p:cTn id="163" dur="26">
                                          <p:stCondLst>
                                            <p:cond delay="1642"/>
                                          </p:stCondLst>
                                        </p:cTn>
                                        <p:tgtEl>
                                          <p:spTgt spid="33"/>
                                        </p:tgtEl>
                                      </p:cBhvr>
                                      <p:to x="100000" y="90000"/>
                                    </p:animScale>
                                    <p:animScale>
                                      <p:cBhvr>
                                        <p:cTn id="164" dur="166" decel="50000">
                                          <p:stCondLst>
                                            <p:cond delay="1668"/>
                                          </p:stCondLst>
                                        </p:cTn>
                                        <p:tgtEl>
                                          <p:spTgt spid="33"/>
                                        </p:tgtEl>
                                      </p:cBhvr>
                                      <p:to x="100000" y="100000"/>
                                    </p:animScale>
                                    <p:animScale>
                                      <p:cBhvr>
                                        <p:cTn id="165" dur="26">
                                          <p:stCondLst>
                                            <p:cond delay="1808"/>
                                          </p:stCondLst>
                                        </p:cTn>
                                        <p:tgtEl>
                                          <p:spTgt spid="33"/>
                                        </p:tgtEl>
                                      </p:cBhvr>
                                      <p:to x="100000" y="95000"/>
                                    </p:animScale>
                                    <p:animScale>
                                      <p:cBhvr>
                                        <p:cTn id="166" dur="166" decel="50000">
                                          <p:stCondLst>
                                            <p:cond delay="1834"/>
                                          </p:stCondLst>
                                        </p:cTn>
                                        <p:tgtEl>
                                          <p:spTgt spid="33"/>
                                        </p:tgtEl>
                                      </p:cBhvr>
                                      <p:to x="100000" y="100000"/>
                                    </p:animScale>
                                  </p:childTnLst>
                                </p:cTn>
                              </p:par>
                            </p:childTnLst>
                          </p:cTn>
                        </p:par>
                      </p:childTnLst>
                    </p:cTn>
                  </p:par>
                  <p:par>
                    <p:cTn id="167" fill="hold">
                      <p:stCondLst>
                        <p:cond delay="indefinite"/>
                      </p:stCondLst>
                      <p:childTnLst>
                        <p:par>
                          <p:cTn id="168" fill="hold">
                            <p:stCondLst>
                              <p:cond delay="0"/>
                            </p:stCondLst>
                            <p:childTnLst>
                              <p:par>
                                <p:cTn id="169" presetID="26" presetClass="entr" presetSubtype="0" fill="hold" nodeType="clickEffect">
                                  <p:stCondLst>
                                    <p:cond delay="0"/>
                                  </p:stCondLst>
                                  <p:childTnLst>
                                    <p:set>
                                      <p:cBhvr>
                                        <p:cTn id="170" dur="1" fill="hold">
                                          <p:stCondLst>
                                            <p:cond delay="0"/>
                                          </p:stCondLst>
                                        </p:cTn>
                                        <p:tgtEl>
                                          <p:spTgt spid="54"/>
                                        </p:tgtEl>
                                        <p:attrNameLst>
                                          <p:attrName>style.visibility</p:attrName>
                                        </p:attrNameLst>
                                      </p:cBhvr>
                                      <p:to>
                                        <p:strVal val="visible"/>
                                      </p:to>
                                    </p:set>
                                    <p:animEffect transition="in" filter="wipe(down)">
                                      <p:cBhvr>
                                        <p:cTn id="171" dur="580">
                                          <p:stCondLst>
                                            <p:cond delay="0"/>
                                          </p:stCondLst>
                                        </p:cTn>
                                        <p:tgtEl>
                                          <p:spTgt spid="54"/>
                                        </p:tgtEl>
                                      </p:cBhvr>
                                    </p:animEffect>
                                    <p:anim calcmode="lin" valueType="num">
                                      <p:cBhvr>
                                        <p:cTn id="172"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77" dur="26">
                                          <p:stCondLst>
                                            <p:cond delay="650"/>
                                          </p:stCondLst>
                                        </p:cTn>
                                        <p:tgtEl>
                                          <p:spTgt spid="54"/>
                                        </p:tgtEl>
                                      </p:cBhvr>
                                      <p:to x="100000" y="60000"/>
                                    </p:animScale>
                                    <p:animScale>
                                      <p:cBhvr>
                                        <p:cTn id="178" dur="166" decel="50000">
                                          <p:stCondLst>
                                            <p:cond delay="676"/>
                                          </p:stCondLst>
                                        </p:cTn>
                                        <p:tgtEl>
                                          <p:spTgt spid="54"/>
                                        </p:tgtEl>
                                      </p:cBhvr>
                                      <p:to x="100000" y="100000"/>
                                    </p:animScale>
                                    <p:animScale>
                                      <p:cBhvr>
                                        <p:cTn id="179" dur="26">
                                          <p:stCondLst>
                                            <p:cond delay="1312"/>
                                          </p:stCondLst>
                                        </p:cTn>
                                        <p:tgtEl>
                                          <p:spTgt spid="54"/>
                                        </p:tgtEl>
                                      </p:cBhvr>
                                      <p:to x="100000" y="80000"/>
                                    </p:animScale>
                                    <p:animScale>
                                      <p:cBhvr>
                                        <p:cTn id="180" dur="166" decel="50000">
                                          <p:stCondLst>
                                            <p:cond delay="1338"/>
                                          </p:stCondLst>
                                        </p:cTn>
                                        <p:tgtEl>
                                          <p:spTgt spid="54"/>
                                        </p:tgtEl>
                                      </p:cBhvr>
                                      <p:to x="100000" y="100000"/>
                                    </p:animScale>
                                    <p:animScale>
                                      <p:cBhvr>
                                        <p:cTn id="181" dur="26">
                                          <p:stCondLst>
                                            <p:cond delay="1642"/>
                                          </p:stCondLst>
                                        </p:cTn>
                                        <p:tgtEl>
                                          <p:spTgt spid="54"/>
                                        </p:tgtEl>
                                      </p:cBhvr>
                                      <p:to x="100000" y="90000"/>
                                    </p:animScale>
                                    <p:animScale>
                                      <p:cBhvr>
                                        <p:cTn id="182" dur="166" decel="50000">
                                          <p:stCondLst>
                                            <p:cond delay="1668"/>
                                          </p:stCondLst>
                                        </p:cTn>
                                        <p:tgtEl>
                                          <p:spTgt spid="54"/>
                                        </p:tgtEl>
                                      </p:cBhvr>
                                      <p:to x="100000" y="100000"/>
                                    </p:animScale>
                                    <p:animScale>
                                      <p:cBhvr>
                                        <p:cTn id="183" dur="26">
                                          <p:stCondLst>
                                            <p:cond delay="1808"/>
                                          </p:stCondLst>
                                        </p:cTn>
                                        <p:tgtEl>
                                          <p:spTgt spid="54"/>
                                        </p:tgtEl>
                                      </p:cBhvr>
                                      <p:to x="100000" y="95000"/>
                                    </p:animScale>
                                    <p:animScale>
                                      <p:cBhvr>
                                        <p:cTn id="184" dur="166" decel="50000">
                                          <p:stCondLst>
                                            <p:cond delay="1834"/>
                                          </p:stCondLst>
                                        </p:cTn>
                                        <p:tgtEl>
                                          <p:spTgt spid="54"/>
                                        </p:tgtEl>
                                      </p:cBhvr>
                                      <p:to x="100000" y="100000"/>
                                    </p:animScale>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grpId="0" nodeType="clickEffect">
                                  <p:stCondLst>
                                    <p:cond delay="0"/>
                                  </p:stCondLst>
                                  <p:childTnLst>
                                    <p:set>
                                      <p:cBhvr>
                                        <p:cTn id="18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187"/>
                                            </p:cond>
                                          </p:stCondLst>
                                          <p:endCondLst>
                                            <p:cond evt="onStopAudio" delay="0">
                                              <p:tgtEl>
                                                <p:sldTgt/>
                                              </p:tgtEl>
                                            </p:cond>
                                          </p:endCondLst>
                                        </p:cTn>
                                        <p:tgtEl>
                                          <p:sndTgt r:embed="rId6" name="f 4_4.wav"/>
                                        </p:tgtEl>
                                      </p:cMediaNode>
                                    </p:audio>
                                  </p:subTnLst>
                                </p:cTn>
                              </p:par>
                            </p:childTnLst>
                          </p:cTn>
                        </p:par>
                      </p:childTnLst>
                    </p:cTn>
                  </p:par>
                  <p:par>
                    <p:cTn id="189" fill="hold">
                      <p:stCondLst>
                        <p:cond delay="indefinite"/>
                      </p:stCondLst>
                      <p:childTnLst>
                        <p:par>
                          <p:cTn id="190" fill="hold">
                            <p:stCondLst>
                              <p:cond delay="0"/>
                            </p:stCondLst>
                            <p:childTnLst>
                              <p:par>
                                <p:cTn id="191" presetID="1" presetClass="exit" presetSubtype="0" fill="hold" grpId="1" nodeType="clickEffect">
                                  <p:stCondLst>
                                    <p:cond delay="0"/>
                                  </p:stCondLst>
                                  <p:childTnLst>
                                    <p:set>
                                      <p:cBhvr>
                                        <p:cTn id="192" dur="1" fill="hold">
                                          <p:stCondLst>
                                            <p:cond delay="0"/>
                                          </p:stCondLst>
                                        </p:cTn>
                                        <p:tgtEl>
                                          <p:spTgt spid="51"/>
                                        </p:tgtEl>
                                        <p:attrNameLst>
                                          <p:attrName>style.visibility</p:attrName>
                                        </p:attrNameLst>
                                      </p:cBhvr>
                                      <p:to>
                                        <p:strVal val="hidden"/>
                                      </p:to>
                                    </p:set>
                                  </p:childTnLst>
                                </p:cTn>
                              </p:par>
                              <p:par>
                                <p:cTn id="193" presetID="1" presetClass="exit" presetSubtype="0" fill="hold" nodeType="withEffect">
                                  <p:stCondLst>
                                    <p:cond delay="0"/>
                                  </p:stCondLst>
                                  <p:childTnLst>
                                    <p:set>
                                      <p:cBhvr>
                                        <p:cTn id="194" dur="1" fill="hold">
                                          <p:stCondLst>
                                            <p:cond delay="0"/>
                                          </p:stCondLst>
                                        </p:cTn>
                                        <p:tgtEl>
                                          <p:spTgt spid="33"/>
                                        </p:tgtEl>
                                        <p:attrNameLst>
                                          <p:attrName>style.visibility</p:attrName>
                                        </p:attrNameLst>
                                      </p:cBhvr>
                                      <p:to>
                                        <p:strVal val="hidden"/>
                                      </p:to>
                                    </p:set>
                                  </p:childTnLst>
                                </p:cTn>
                              </p:par>
                              <p:par>
                                <p:cTn id="195" presetID="1" presetClass="exit" presetSubtype="0" fill="hold" nodeType="withEffect">
                                  <p:stCondLst>
                                    <p:cond delay="0"/>
                                  </p:stCondLst>
                                  <p:childTnLst>
                                    <p:set>
                                      <p:cBhvr>
                                        <p:cTn id="196" dur="1" fill="hold">
                                          <p:stCondLst>
                                            <p:cond delay="0"/>
                                          </p:stCondLst>
                                        </p:cTn>
                                        <p:tgtEl>
                                          <p:spTgt spid="54"/>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26" presetClass="entr" presetSubtype="0" fill="hold" nodeType="clickEffect">
                                  <p:stCondLst>
                                    <p:cond delay="0"/>
                                  </p:stCondLst>
                                  <p:childTnLst>
                                    <p:set>
                                      <p:cBhvr>
                                        <p:cTn id="200" dur="1" fill="hold">
                                          <p:stCondLst>
                                            <p:cond delay="0"/>
                                          </p:stCondLst>
                                        </p:cTn>
                                        <p:tgtEl>
                                          <p:spTgt spid="55"/>
                                        </p:tgtEl>
                                        <p:attrNameLst>
                                          <p:attrName>style.visibility</p:attrName>
                                        </p:attrNameLst>
                                      </p:cBhvr>
                                      <p:to>
                                        <p:strVal val="visible"/>
                                      </p:to>
                                    </p:set>
                                    <p:animEffect transition="in" filter="wipe(down)">
                                      <p:cBhvr>
                                        <p:cTn id="201" dur="580">
                                          <p:stCondLst>
                                            <p:cond delay="0"/>
                                          </p:stCondLst>
                                        </p:cTn>
                                        <p:tgtEl>
                                          <p:spTgt spid="55"/>
                                        </p:tgtEl>
                                      </p:cBhvr>
                                    </p:animEffect>
                                    <p:anim calcmode="lin" valueType="num">
                                      <p:cBhvr>
                                        <p:cTn id="202"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203"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204"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205"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206"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207" dur="26">
                                          <p:stCondLst>
                                            <p:cond delay="650"/>
                                          </p:stCondLst>
                                        </p:cTn>
                                        <p:tgtEl>
                                          <p:spTgt spid="55"/>
                                        </p:tgtEl>
                                      </p:cBhvr>
                                      <p:to x="100000" y="60000"/>
                                    </p:animScale>
                                    <p:animScale>
                                      <p:cBhvr>
                                        <p:cTn id="208" dur="166" decel="50000">
                                          <p:stCondLst>
                                            <p:cond delay="676"/>
                                          </p:stCondLst>
                                        </p:cTn>
                                        <p:tgtEl>
                                          <p:spTgt spid="55"/>
                                        </p:tgtEl>
                                      </p:cBhvr>
                                      <p:to x="100000" y="100000"/>
                                    </p:animScale>
                                    <p:animScale>
                                      <p:cBhvr>
                                        <p:cTn id="209" dur="26">
                                          <p:stCondLst>
                                            <p:cond delay="1312"/>
                                          </p:stCondLst>
                                        </p:cTn>
                                        <p:tgtEl>
                                          <p:spTgt spid="55"/>
                                        </p:tgtEl>
                                      </p:cBhvr>
                                      <p:to x="100000" y="80000"/>
                                    </p:animScale>
                                    <p:animScale>
                                      <p:cBhvr>
                                        <p:cTn id="210" dur="166" decel="50000">
                                          <p:stCondLst>
                                            <p:cond delay="1338"/>
                                          </p:stCondLst>
                                        </p:cTn>
                                        <p:tgtEl>
                                          <p:spTgt spid="55"/>
                                        </p:tgtEl>
                                      </p:cBhvr>
                                      <p:to x="100000" y="100000"/>
                                    </p:animScale>
                                    <p:animScale>
                                      <p:cBhvr>
                                        <p:cTn id="211" dur="26">
                                          <p:stCondLst>
                                            <p:cond delay="1642"/>
                                          </p:stCondLst>
                                        </p:cTn>
                                        <p:tgtEl>
                                          <p:spTgt spid="55"/>
                                        </p:tgtEl>
                                      </p:cBhvr>
                                      <p:to x="100000" y="90000"/>
                                    </p:animScale>
                                    <p:animScale>
                                      <p:cBhvr>
                                        <p:cTn id="212" dur="166" decel="50000">
                                          <p:stCondLst>
                                            <p:cond delay="1668"/>
                                          </p:stCondLst>
                                        </p:cTn>
                                        <p:tgtEl>
                                          <p:spTgt spid="55"/>
                                        </p:tgtEl>
                                      </p:cBhvr>
                                      <p:to x="100000" y="100000"/>
                                    </p:animScale>
                                    <p:animScale>
                                      <p:cBhvr>
                                        <p:cTn id="213" dur="26">
                                          <p:stCondLst>
                                            <p:cond delay="1808"/>
                                          </p:stCondLst>
                                        </p:cTn>
                                        <p:tgtEl>
                                          <p:spTgt spid="55"/>
                                        </p:tgtEl>
                                      </p:cBhvr>
                                      <p:to x="100000" y="95000"/>
                                    </p:animScale>
                                    <p:animScale>
                                      <p:cBhvr>
                                        <p:cTn id="214" dur="166" decel="50000">
                                          <p:stCondLst>
                                            <p:cond delay="1834"/>
                                          </p:stCondLst>
                                        </p:cTn>
                                        <p:tgtEl>
                                          <p:spTgt spid="55"/>
                                        </p:tgtEl>
                                      </p:cBhvr>
                                      <p:to x="100000" y="100000"/>
                                    </p:animScale>
                                  </p:childTnLst>
                                </p:cTn>
                              </p:par>
                            </p:childTnLst>
                          </p:cTn>
                        </p:par>
                      </p:childTnLst>
                    </p:cTn>
                  </p:par>
                  <p:par>
                    <p:cTn id="215" fill="hold">
                      <p:stCondLst>
                        <p:cond delay="indefinite"/>
                      </p:stCondLst>
                      <p:childTnLst>
                        <p:par>
                          <p:cTn id="216" fill="hold">
                            <p:stCondLst>
                              <p:cond delay="0"/>
                            </p:stCondLst>
                            <p:childTnLst>
                              <p:par>
                                <p:cTn id="217" presetID="26" presetClass="entr" presetSubtype="0" fill="hold" nodeType="clickEffect">
                                  <p:stCondLst>
                                    <p:cond delay="0"/>
                                  </p:stCondLst>
                                  <p:childTnLst>
                                    <p:set>
                                      <p:cBhvr>
                                        <p:cTn id="218" dur="1" fill="hold">
                                          <p:stCondLst>
                                            <p:cond delay="0"/>
                                          </p:stCondLst>
                                        </p:cTn>
                                        <p:tgtEl>
                                          <p:spTgt spid="56"/>
                                        </p:tgtEl>
                                        <p:attrNameLst>
                                          <p:attrName>style.visibility</p:attrName>
                                        </p:attrNameLst>
                                      </p:cBhvr>
                                      <p:to>
                                        <p:strVal val="visible"/>
                                      </p:to>
                                    </p:set>
                                    <p:animEffect transition="in" filter="wipe(down)">
                                      <p:cBhvr>
                                        <p:cTn id="219" dur="580">
                                          <p:stCondLst>
                                            <p:cond delay="0"/>
                                          </p:stCondLst>
                                        </p:cTn>
                                        <p:tgtEl>
                                          <p:spTgt spid="56"/>
                                        </p:tgtEl>
                                      </p:cBhvr>
                                    </p:animEffect>
                                    <p:anim calcmode="lin" valueType="num">
                                      <p:cBhvr>
                                        <p:cTn id="220"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225" dur="26">
                                          <p:stCondLst>
                                            <p:cond delay="650"/>
                                          </p:stCondLst>
                                        </p:cTn>
                                        <p:tgtEl>
                                          <p:spTgt spid="56"/>
                                        </p:tgtEl>
                                      </p:cBhvr>
                                      <p:to x="100000" y="60000"/>
                                    </p:animScale>
                                    <p:animScale>
                                      <p:cBhvr>
                                        <p:cTn id="226" dur="166" decel="50000">
                                          <p:stCondLst>
                                            <p:cond delay="676"/>
                                          </p:stCondLst>
                                        </p:cTn>
                                        <p:tgtEl>
                                          <p:spTgt spid="56"/>
                                        </p:tgtEl>
                                      </p:cBhvr>
                                      <p:to x="100000" y="100000"/>
                                    </p:animScale>
                                    <p:animScale>
                                      <p:cBhvr>
                                        <p:cTn id="227" dur="26">
                                          <p:stCondLst>
                                            <p:cond delay="1312"/>
                                          </p:stCondLst>
                                        </p:cTn>
                                        <p:tgtEl>
                                          <p:spTgt spid="56"/>
                                        </p:tgtEl>
                                      </p:cBhvr>
                                      <p:to x="100000" y="80000"/>
                                    </p:animScale>
                                    <p:animScale>
                                      <p:cBhvr>
                                        <p:cTn id="228" dur="166" decel="50000">
                                          <p:stCondLst>
                                            <p:cond delay="1338"/>
                                          </p:stCondLst>
                                        </p:cTn>
                                        <p:tgtEl>
                                          <p:spTgt spid="56"/>
                                        </p:tgtEl>
                                      </p:cBhvr>
                                      <p:to x="100000" y="100000"/>
                                    </p:animScale>
                                    <p:animScale>
                                      <p:cBhvr>
                                        <p:cTn id="229" dur="26">
                                          <p:stCondLst>
                                            <p:cond delay="1642"/>
                                          </p:stCondLst>
                                        </p:cTn>
                                        <p:tgtEl>
                                          <p:spTgt spid="56"/>
                                        </p:tgtEl>
                                      </p:cBhvr>
                                      <p:to x="100000" y="90000"/>
                                    </p:animScale>
                                    <p:animScale>
                                      <p:cBhvr>
                                        <p:cTn id="230" dur="166" decel="50000">
                                          <p:stCondLst>
                                            <p:cond delay="1668"/>
                                          </p:stCondLst>
                                        </p:cTn>
                                        <p:tgtEl>
                                          <p:spTgt spid="56"/>
                                        </p:tgtEl>
                                      </p:cBhvr>
                                      <p:to x="100000" y="100000"/>
                                    </p:animScale>
                                    <p:animScale>
                                      <p:cBhvr>
                                        <p:cTn id="231" dur="26">
                                          <p:stCondLst>
                                            <p:cond delay="1808"/>
                                          </p:stCondLst>
                                        </p:cTn>
                                        <p:tgtEl>
                                          <p:spTgt spid="56"/>
                                        </p:tgtEl>
                                      </p:cBhvr>
                                      <p:to x="100000" y="95000"/>
                                    </p:animScale>
                                    <p:animScale>
                                      <p:cBhvr>
                                        <p:cTn id="232" dur="166" decel="50000">
                                          <p:stCondLst>
                                            <p:cond delay="1834"/>
                                          </p:stCondLst>
                                        </p:cTn>
                                        <p:tgtEl>
                                          <p:spTgt spid="56"/>
                                        </p:tgtEl>
                                      </p:cBhvr>
                                      <p:to x="100000" y="100000"/>
                                    </p:animScale>
                                  </p:childTnLst>
                                </p:cTn>
                              </p:par>
                            </p:childTnLst>
                          </p:cTn>
                        </p:par>
                      </p:childTnLst>
                    </p:cTn>
                  </p:par>
                  <p:par>
                    <p:cTn id="233" fill="hold">
                      <p:stCondLst>
                        <p:cond delay="indefinite"/>
                      </p:stCondLst>
                      <p:childTnLst>
                        <p:par>
                          <p:cTn id="234" fill="hold">
                            <p:stCondLst>
                              <p:cond delay="0"/>
                            </p:stCondLst>
                            <p:childTnLst>
                              <p:par>
                                <p:cTn id="235" presetID="1" presetClass="entr" presetSubtype="0" fill="hold" grpId="0" nodeType="clickEffect">
                                  <p:stCondLst>
                                    <p:cond delay="0"/>
                                  </p:stCondLst>
                                  <p:childTnLst>
                                    <p:set>
                                      <p:cBhvr>
                                        <p:cTn id="23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235"/>
                                            </p:cond>
                                          </p:stCondLst>
                                          <p:endCondLst>
                                            <p:cond evt="onStopAudio" delay="0">
                                              <p:tgtEl>
                                                <p:sldTgt/>
                                              </p:tgtEl>
                                            </p:cond>
                                          </p:endCondLst>
                                        </p:cTn>
                                        <p:tgtEl>
                                          <p:sndTgt r:embed="rId7" name="f 4_5.wav"/>
                                        </p:tgtEl>
                                      </p:cMediaNode>
                                    </p:audio>
                                  </p:subTnLst>
                                </p:cTn>
                              </p:par>
                            </p:childTnLst>
                          </p:cTn>
                        </p:par>
                      </p:childTnLst>
                    </p:cTn>
                  </p:par>
                  <p:par>
                    <p:cTn id="237" fill="hold">
                      <p:stCondLst>
                        <p:cond delay="indefinite"/>
                      </p:stCondLst>
                      <p:childTnLst>
                        <p:par>
                          <p:cTn id="238" fill="hold">
                            <p:stCondLst>
                              <p:cond delay="0"/>
                            </p:stCondLst>
                            <p:childTnLst>
                              <p:par>
                                <p:cTn id="239" presetID="1" presetClass="exit" presetSubtype="0" fill="hold" grpId="1" nodeType="clickEffect">
                                  <p:stCondLst>
                                    <p:cond delay="0"/>
                                  </p:stCondLst>
                                  <p:childTnLst>
                                    <p:set>
                                      <p:cBhvr>
                                        <p:cTn id="240" dur="1" fill="hold">
                                          <p:stCondLst>
                                            <p:cond delay="0"/>
                                          </p:stCondLst>
                                        </p:cTn>
                                        <p:tgtEl>
                                          <p:spTgt spid="52"/>
                                        </p:tgtEl>
                                        <p:attrNameLst>
                                          <p:attrName>style.visibility</p:attrName>
                                        </p:attrNameLst>
                                      </p:cBhvr>
                                      <p:to>
                                        <p:strVal val="hidden"/>
                                      </p:to>
                                    </p:set>
                                  </p:childTnLst>
                                </p:cTn>
                              </p:par>
                              <p:par>
                                <p:cTn id="241" presetID="1" presetClass="exit" presetSubtype="0" fill="hold" nodeType="withEffect">
                                  <p:stCondLst>
                                    <p:cond delay="0"/>
                                  </p:stCondLst>
                                  <p:childTnLst>
                                    <p:set>
                                      <p:cBhvr>
                                        <p:cTn id="242" dur="1" fill="hold">
                                          <p:stCondLst>
                                            <p:cond delay="0"/>
                                          </p:stCondLst>
                                        </p:cTn>
                                        <p:tgtEl>
                                          <p:spTgt spid="55"/>
                                        </p:tgtEl>
                                        <p:attrNameLst>
                                          <p:attrName>style.visibility</p:attrName>
                                        </p:attrNameLst>
                                      </p:cBhvr>
                                      <p:to>
                                        <p:strVal val="hidden"/>
                                      </p:to>
                                    </p:set>
                                  </p:childTnLst>
                                </p:cTn>
                              </p:par>
                              <p:par>
                                <p:cTn id="243" presetID="1" presetClass="exit" presetSubtype="0" fill="hold" nodeType="withEffect">
                                  <p:stCondLst>
                                    <p:cond delay="0"/>
                                  </p:stCondLst>
                                  <p:childTnLst>
                                    <p:set>
                                      <p:cBhvr>
                                        <p:cTn id="244" dur="1" fill="hold">
                                          <p:stCondLst>
                                            <p:cond delay="0"/>
                                          </p:stCondLst>
                                        </p:cTn>
                                        <p:tgtEl>
                                          <p:spTgt spid="56"/>
                                        </p:tgtEl>
                                        <p:attrNameLst>
                                          <p:attrName>style.visibility</p:attrName>
                                        </p:attrNameLst>
                                      </p:cBhvr>
                                      <p:to>
                                        <p:strVal val="hidden"/>
                                      </p:to>
                                    </p:set>
                                  </p:childTnLst>
                                </p:cTn>
                              </p:par>
                            </p:childTnLst>
                          </p:cTn>
                        </p:par>
                      </p:childTnLst>
                    </p:cTn>
                  </p:par>
                  <p:par>
                    <p:cTn id="245" fill="hold">
                      <p:stCondLst>
                        <p:cond delay="indefinite"/>
                      </p:stCondLst>
                      <p:childTnLst>
                        <p:par>
                          <p:cTn id="246" fill="hold">
                            <p:stCondLst>
                              <p:cond delay="0"/>
                            </p:stCondLst>
                            <p:childTnLst>
                              <p:par>
                                <p:cTn id="247" presetID="26" presetClass="entr" presetSubtype="0" fill="hold" nodeType="clickEffect">
                                  <p:stCondLst>
                                    <p:cond delay="0"/>
                                  </p:stCondLst>
                                  <p:childTnLst>
                                    <p:set>
                                      <p:cBhvr>
                                        <p:cTn id="248" dur="1" fill="hold">
                                          <p:stCondLst>
                                            <p:cond delay="0"/>
                                          </p:stCondLst>
                                        </p:cTn>
                                        <p:tgtEl>
                                          <p:spTgt spid="29"/>
                                        </p:tgtEl>
                                        <p:attrNameLst>
                                          <p:attrName>style.visibility</p:attrName>
                                        </p:attrNameLst>
                                      </p:cBhvr>
                                      <p:to>
                                        <p:strVal val="visible"/>
                                      </p:to>
                                    </p:set>
                                    <p:animEffect transition="in" filter="wipe(down)">
                                      <p:cBhvr>
                                        <p:cTn id="249" dur="580">
                                          <p:stCondLst>
                                            <p:cond delay="0"/>
                                          </p:stCondLst>
                                        </p:cTn>
                                        <p:tgtEl>
                                          <p:spTgt spid="29"/>
                                        </p:tgtEl>
                                      </p:cBhvr>
                                    </p:animEffect>
                                    <p:anim calcmode="lin" valueType="num">
                                      <p:cBhvr>
                                        <p:cTn id="25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25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25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25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25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255" dur="26">
                                          <p:stCondLst>
                                            <p:cond delay="650"/>
                                          </p:stCondLst>
                                        </p:cTn>
                                        <p:tgtEl>
                                          <p:spTgt spid="29"/>
                                        </p:tgtEl>
                                      </p:cBhvr>
                                      <p:to x="100000" y="60000"/>
                                    </p:animScale>
                                    <p:animScale>
                                      <p:cBhvr>
                                        <p:cTn id="256" dur="166" decel="50000">
                                          <p:stCondLst>
                                            <p:cond delay="676"/>
                                          </p:stCondLst>
                                        </p:cTn>
                                        <p:tgtEl>
                                          <p:spTgt spid="29"/>
                                        </p:tgtEl>
                                      </p:cBhvr>
                                      <p:to x="100000" y="100000"/>
                                    </p:animScale>
                                    <p:animScale>
                                      <p:cBhvr>
                                        <p:cTn id="257" dur="26">
                                          <p:stCondLst>
                                            <p:cond delay="1312"/>
                                          </p:stCondLst>
                                        </p:cTn>
                                        <p:tgtEl>
                                          <p:spTgt spid="29"/>
                                        </p:tgtEl>
                                      </p:cBhvr>
                                      <p:to x="100000" y="80000"/>
                                    </p:animScale>
                                    <p:animScale>
                                      <p:cBhvr>
                                        <p:cTn id="258" dur="166" decel="50000">
                                          <p:stCondLst>
                                            <p:cond delay="1338"/>
                                          </p:stCondLst>
                                        </p:cTn>
                                        <p:tgtEl>
                                          <p:spTgt spid="29"/>
                                        </p:tgtEl>
                                      </p:cBhvr>
                                      <p:to x="100000" y="100000"/>
                                    </p:animScale>
                                    <p:animScale>
                                      <p:cBhvr>
                                        <p:cTn id="259" dur="26">
                                          <p:stCondLst>
                                            <p:cond delay="1642"/>
                                          </p:stCondLst>
                                        </p:cTn>
                                        <p:tgtEl>
                                          <p:spTgt spid="29"/>
                                        </p:tgtEl>
                                      </p:cBhvr>
                                      <p:to x="100000" y="90000"/>
                                    </p:animScale>
                                    <p:animScale>
                                      <p:cBhvr>
                                        <p:cTn id="260" dur="166" decel="50000">
                                          <p:stCondLst>
                                            <p:cond delay="1668"/>
                                          </p:stCondLst>
                                        </p:cTn>
                                        <p:tgtEl>
                                          <p:spTgt spid="29"/>
                                        </p:tgtEl>
                                      </p:cBhvr>
                                      <p:to x="100000" y="100000"/>
                                    </p:animScale>
                                    <p:animScale>
                                      <p:cBhvr>
                                        <p:cTn id="261" dur="26">
                                          <p:stCondLst>
                                            <p:cond delay="1808"/>
                                          </p:stCondLst>
                                        </p:cTn>
                                        <p:tgtEl>
                                          <p:spTgt spid="29"/>
                                        </p:tgtEl>
                                      </p:cBhvr>
                                      <p:to x="100000" y="95000"/>
                                    </p:animScale>
                                    <p:animScale>
                                      <p:cBhvr>
                                        <p:cTn id="262" dur="166" decel="50000">
                                          <p:stCondLst>
                                            <p:cond delay="1834"/>
                                          </p:stCondLst>
                                        </p:cTn>
                                        <p:tgtEl>
                                          <p:spTgt spid="29"/>
                                        </p:tgtEl>
                                      </p:cBhvr>
                                      <p:to x="100000" y="100000"/>
                                    </p:animScale>
                                  </p:childTnLst>
                                </p:cTn>
                              </p:par>
                            </p:childTnLst>
                          </p:cTn>
                        </p:par>
                      </p:childTnLst>
                    </p:cTn>
                  </p:par>
                  <p:par>
                    <p:cTn id="263" fill="hold">
                      <p:stCondLst>
                        <p:cond delay="indefinite"/>
                      </p:stCondLst>
                      <p:childTnLst>
                        <p:par>
                          <p:cTn id="264" fill="hold">
                            <p:stCondLst>
                              <p:cond delay="0"/>
                            </p:stCondLst>
                            <p:childTnLst>
                              <p:par>
                                <p:cTn id="265" presetID="26" presetClass="entr" presetSubtype="0" fill="hold" nodeType="clickEffect">
                                  <p:stCondLst>
                                    <p:cond delay="0"/>
                                  </p:stCondLst>
                                  <p:childTnLst>
                                    <p:set>
                                      <p:cBhvr>
                                        <p:cTn id="266" dur="1" fill="hold">
                                          <p:stCondLst>
                                            <p:cond delay="0"/>
                                          </p:stCondLst>
                                        </p:cTn>
                                        <p:tgtEl>
                                          <p:spTgt spid="57"/>
                                        </p:tgtEl>
                                        <p:attrNameLst>
                                          <p:attrName>style.visibility</p:attrName>
                                        </p:attrNameLst>
                                      </p:cBhvr>
                                      <p:to>
                                        <p:strVal val="visible"/>
                                      </p:to>
                                    </p:set>
                                    <p:animEffect transition="in" filter="wipe(down)">
                                      <p:cBhvr>
                                        <p:cTn id="267" dur="580">
                                          <p:stCondLst>
                                            <p:cond delay="0"/>
                                          </p:stCondLst>
                                        </p:cTn>
                                        <p:tgtEl>
                                          <p:spTgt spid="57"/>
                                        </p:tgtEl>
                                      </p:cBhvr>
                                    </p:animEffect>
                                    <p:anim calcmode="lin" valueType="num">
                                      <p:cBhvr>
                                        <p:cTn id="268"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269"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270"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271"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272"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273" dur="26">
                                          <p:stCondLst>
                                            <p:cond delay="650"/>
                                          </p:stCondLst>
                                        </p:cTn>
                                        <p:tgtEl>
                                          <p:spTgt spid="57"/>
                                        </p:tgtEl>
                                      </p:cBhvr>
                                      <p:to x="100000" y="60000"/>
                                    </p:animScale>
                                    <p:animScale>
                                      <p:cBhvr>
                                        <p:cTn id="274" dur="166" decel="50000">
                                          <p:stCondLst>
                                            <p:cond delay="676"/>
                                          </p:stCondLst>
                                        </p:cTn>
                                        <p:tgtEl>
                                          <p:spTgt spid="57"/>
                                        </p:tgtEl>
                                      </p:cBhvr>
                                      <p:to x="100000" y="100000"/>
                                    </p:animScale>
                                    <p:animScale>
                                      <p:cBhvr>
                                        <p:cTn id="275" dur="26">
                                          <p:stCondLst>
                                            <p:cond delay="1312"/>
                                          </p:stCondLst>
                                        </p:cTn>
                                        <p:tgtEl>
                                          <p:spTgt spid="57"/>
                                        </p:tgtEl>
                                      </p:cBhvr>
                                      <p:to x="100000" y="80000"/>
                                    </p:animScale>
                                    <p:animScale>
                                      <p:cBhvr>
                                        <p:cTn id="276" dur="166" decel="50000">
                                          <p:stCondLst>
                                            <p:cond delay="1338"/>
                                          </p:stCondLst>
                                        </p:cTn>
                                        <p:tgtEl>
                                          <p:spTgt spid="57"/>
                                        </p:tgtEl>
                                      </p:cBhvr>
                                      <p:to x="100000" y="100000"/>
                                    </p:animScale>
                                    <p:animScale>
                                      <p:cBhvr>
                                        <p:cTn id="277" dur="26">
                                          <p:stCondLst>
                                            <p:cond delay="1642"/>
                                          </p:stCondLst>
                                        </p:cTn>
                                        <p:tgtEl>
                                          <p:spTgt spid="57"/>
                                        </p:tgtEl>
                                      </p:cBhvr>
                                      <p:to x="100000" y="90000"/>
                                    </p:animScale>
                                    <p:animScale>
                                      <p:cBhvr>
                                        <p:cTn id="278" dur="166" decel="50000">
                                          <p:stCondLst>
                                            <p:cond delay="1668"/>
                                          </p:stCondLst>
                                        </p:cTn>
                                        <p:tgtEl>
                                          <p:spTgt spid="57"/>
                                        </p:tgtEl>
                                      </p:cBhvr>
                                      <p:to x="100000" y="100000"/>
                                    </p:animScale>
                                    <p:animScale>
                                      <p:cBhvr>
                                        <p:cTn id="279" dur="26">
                                          <p:stCondLst>
                                            <p:cond delay="1808"/>
                                          </p:stCondLst>
                                        </p:cTn>
                                        <p:tgtEl>
                                          <p:spTgt spid="57"/>
                                        </p:tgtEl>
                                      </p:cBhvr>
                                      <p:to x="100000" y="95000"/>
                                    </p:animScale>
                                    <p:animScale>
                                      <p:cBhvr>
                                        <p:cTn id="280" dur="166" decel="50000">
                                          <p:stCondLst>
                                            <p:cond delay="1834"/>
                                          </p:stCondLst>
                                        </p:cTn>
                                        <p:tgtEl>
                                          <p:spTgt spid="57"/>
                                        </p:tgtEl>
                                      </p:cBhvr>
                                      <p:to x="100000" y="100000"/>
                                    </p:animScale>
                                  </p:childTnLst>
                                </p:cTn>
                              </p:par>
                            </p:childTnLst>
                          </p:cTn>
                        </p:par>
                      </p:childTnLst>
                    </p:cTn>
                  </p:par>
                  <p:par>
                    <p:cTn id="281" fill="hold">
                      <p:stCondLst>
                        <p:cond delay="indefinite"/>
                      </p:stCondLst>
                      <p:childTnLst>
                        <p:par>
                          <p:cTn id="282" fill="hold">
                            <p:stCondLst>
                              <p:cond delay="0"/>
                            </p:stCondLst>
                            <p:childTnLst>
                              <p:par>
                                <p:cTn id="283" presetID="1" presetClass="entr" presetSubtype="0" fill="hold" grpId="0" nodeType="clickEffect">
                                  <p:stCondLst>
                                    <p:cond delay="0"/>
                                  </p:stCondLst>
                                  <p:childTnLst>
                                    <p:set>
                                      <p:cBhvr>
                                        <p:cTn id="284"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283"/>
                                            </p:cond>
                                          </p:stCondLst>
                                          <p:endCondLst>
                                            <p:cond evt="onStopAudio" delay="0">
                                              <p:tgtEl>
                                                <p:sldTgt/>
                                              </p:tgtEl>
                                            </p:cond>
                                          </p:endCondLst>
                                        </p:cTn>
                                        <p:tgtEl>
                                          <p:sndTgt r:embed="rId8" name="f 4_6.wav"/>
                                        </p:tgtEl>
                                      </p:cMediaNode>
                                    </p:audio>
                                  </p:subTnLst>
                                </p:cTn>
                              </p:par>
                            </p:childTnLst>
                          </p:cTn>
                        </p:par>
                      </p:childTnLst>
                    </p:cTn>
                  </p:par>
                  <p:par>
                    <p:cTn id="285" fill="hold">
                      <p:stCondLst>
                        <p:cond delay="indefinite"/>
                      </p:stCondLst>
                      <p:childTnLst>
                        <p:par>
                          <p:cTn id="286" fill="hold">
                            <p:stCondLst>
                              <p:cond delay="0"/>
                            </p:stCondLst>
                            <p:childTnLst>
                              <p:par>
                                <p:cTn id="287" presetID="1" presetClass="exit" presetSubtype="0" fill="hold" grpId="1" nodeType="clickEffect">
                                  <p:stCondLst>
                                    <p:cond delay="0"/>
                                  </p:stCondLst>
                                  <p:childTnLst>
                                    <p:set>
                                      <p:cBhvr>
                                        <p:cTn id="288" dur="1" fill="hold">
                                          <p:stCondLst>
                                            <p:cond delay="0"/>
                                          </p:stCondLst>
                                        </p:cTn>
                                        <p:tgtEl>
                                          <p:spTgt spid="53"/>
                                        </p:tgtEl>
                                        <p:attrNameLst>
                                          <p:attrName>style.visibility</p:attrName>
                                        </p:attrNameLst>
                                      </p:cBhvr>
                                      <p:to>
                                        <p:strVal val="hidden"/>
                                      </p:to>
                                    </p:set>
                                  </p:childTnLst>
                                </p:cTn>
                              </p:par>
                              <p:par>
                                <p:cTn id="289" presetID="1" presetClass="exit" presetSubtype="0" fill="hold" nodeType="withEffect">
                                  <p:stCondLst>
                                    <p:cond delay="0"/>
                                  </p:stCondLst>
                                  <p:childTnLst>
                                    <p:set>
                                      <p:cBhvr>
                                        <p:cTn id="290" dur="1" fill="hold">
                                          <p:stCondLst>
                                            <p:cond delay="0"/>
                                          </p:stCondLst>
                                        </p:cTn>
                                        <p:tgtEl>
                                          <p:spTgt spid="29"/>
                                        </p:tgtEl>
                                        <p:attrNameLst>
                                          <p:attrName>style.visibility</p:attrName>
                                        </p:attrNameLst>
                                      </p:cBhvr>
                                      <p:to>
                                        <p:strVal val="hidden"/>
                                      </p:to>
                                    </p:set>
                                  </p:childTnLst>
                                </p:cTn>
                              </p:par>
                              <p:par>
                                <p:cTn id="291" presetID="1" presetClass="exit" presetSubtype="0" fill="hold" nodeType="withEffect">
                                  <p:stCondLst>
                                    <p:cond delay="0"/>
                                  </p:stCondLst>
                                  <p:childTnLst>
                                    <p:set>
                                      <p:cBhvr>
                                        <p:cTn id="292" dur="1" fill="hold">
                                          <p:stCondLst>
                                            <p:cond delay="0"/>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7" grpId="0"/>
      <p:bldP spid="47" grpId="1"/>
      <p:bldP spid="49" grpId="0"/>
      <p:bldP spid="49" grpId="1"/>
      <p:bldP spid="50" grpId="0"/>
      <p:bldP spid="50" grpId="1"/>
      <p:bldP spid="51" grpId="0"/>
      <p:bldP spid="51" grpId="1"/>
      <p:bldP spid="52" grpId="0"/>
      <p:bldP spid="52" grpId="1"/>
      <p:bldP spid="53" grpId="0"/>
      <p:bldP spid="5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226819" y="286881"/>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36" name="Rectangle: Rounded Corners 35">
            <a:extLst>
              <a:ext uri="{FF2B5EF4-FFF2-40B4-BE49-F238E27FC236}">
                <a16:creationId xmlns:a16="http://schemas.microsoft.com/office/drawing/2014/main" id="{0E1C877C-7C7C-41DB-B15C-212862E3ACC4}"/>
              </a:ext>
            </a:extLst>
          </p:cNvPr>
          <p:cNvSpPr/>
          <p:nvPr/>
        </p:nvSpPr>
        <p:spPr>
          <a:xfrm>
            <a:off x="383855" y="4210050"/>
            <a:ext cx="3226145" cy="252855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AA617319-A2D3-48C6-A981-AA4EA89249CF}"/>
              </a:ext>
            </a:extLst>
          </p:cNvPr>
          <p:cNvSpPr/>
          <p:nvPr/>
        </p:nvSpPr>
        <p:spPr>
          <a:xfrm>
            <a:off x="383854" y="1477777"/>
            <a:ext cx="3226145" cy="252855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CE713A87-7607-4DC0-BB85-7374CB55A441}"/>
              </a:ext>
            </a:extLst>
          </p:cNvPr>
          <p:cNvSpPr/>
          <p:nvPr/>
        </p:nvSpPr>
        <p:spPr>
          <a:xfrm>
            <a:off x="4064345" y="4210050"/>
            <a:ext cx="3226145" cy="252855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74C6D3D0-B04A-4DCD-B8F3-D1E03E86950E}"/>
              </a:ext>
            </a:extLst>
          </p:cNvPr>
          <p:cNvSpPr/>
          <p:nvPr/>
        </p:nvSpPr>
        <p:spPr>
          <a:xfrm>
            <a:off x="4064344" y="1477777"/>
            <a:ext cx="3226145" cy="252855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770826EB-00C4-4875-ABB8-120F7976DD42}"/>
              </a:ext>
            </a:extLst>
          </p:cNvPr>
          <p:cNvSpPr/>
          <p:nvPr/>
        </p:nvSpPr>
        <p:spPr>
          <a:xfrm>
            <a:off x="1110092" y="1546653"/>
            <a:ext cx="236922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Estuche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a:t>
            </a: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56B352E2-BF5E-48B0-B158-D09F48367D73}"/>
              </a:ext>
            </a:extLst>
          </p:cNvPr>
          <p:cNvSpPr/>
          <p:nvPr/>
        </p:nvSpPr>
        <p:spPr>
          <a:xfrm>
            <a:off x="4782661" y="1546653"/>
            <a:ext cx="236026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Estuche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a:t>
            </a: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6663F085-7E40-482B-B2C7-7657340E26B7}"/>
              </a:ext>
            </a:extLst>
          </p:cNvPr>
          <p:cNvSpPr/>
          <p:nvPr/>
        </p:nvSpPr>
        <p:spPr>
          <a:xfrm>
            <a:off x="1110091" y="4315453"/>
            <a:ext cx="226378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Estuche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a:t>
            </a: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32C87A2F-2475-4602-A771-E520766AFAAC}"/>
              </a:ext>
            </a:extLst>
          </p:cNvPr>
          <p:cNvSpPr/>
          <p:nvPr/>
        </p:nvSpPr>
        <p:spPr>
          <a:xfrm>
            <a:off x="4782661" y="4315453"/>
            <a:ext cx="211344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Estuche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t>
            </a: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65" name="Table 7">
            <a:extLst>
              <a:ext uri="{FF2B5EF4-FFF2-40B4-BE49-F238E27FC236}">
                <a16:creationId xmlns:a16="http://schemas.microsoft.com/office/drawing/2014/main" id="{5D4CAD08-3ACB-46E4-AFC1-8EE2E00ED81B}"/>
              </a:ext>
            </a:extLst>
          </p:cNvPr>
          <p:cNvGraphicFramePr>
            <a:graphicFrameLocks noGrp="1"/>
          </p:cNvGraphicFramePr>
          <p:nvPr>
            <p:extLst>
              <p:ext uri="{D42A27DB-BD31-4B8C-83A1-F6EECF244321}">
                <p14:modId xmlns:p14="http://schemas.microsoft.com/office/powerpoint/2010/main" val="166108331"/>
              </p:ext>
            </p:extLst>
          </p:nvPr>
        </p:nvGraphicFramePr>
        <p:xfrm>
          <a:off x="7668013" y="1498742"/>
          <a:ext cx="4366382" cy="2377440"/>
        </p:xfrm>
        <a:graphic>
          <a:graphicData uri="http://schemas.openxmlformats.org/drawingml/2006/table">
            <a:tbl>
              <a:tblPr firstRow="1" bandRow="1">
                <a:tableStyleId>{5940675A-B579-460E-94D1-54222C63F5DA}</a:tableStyleId>
              </a:tblPr>
              <a:tblGrid>
                <a:gridCol w="1498782">
                  <a:extLst>
                    <a:ext uri="{9D8B030D-6E8A-4147-A177-3AD203B41FA5}">
                      <a16:colId xmlns:a16="http://schemas.microsoft.com/office/drawing/2014/main" val="1193007387"/>
                    </a:ext>
                  </a:extLst>
                </a:gridCol>
                <a:gridCol w="2867600">
                  <a:extLst>
                    <a:ext uri="{9D8B030D-6E8A-4147-A177-3AD203B41FA5}">
                      <a16:colId xmlns:a16="http://schemas.microsoft.com/office/drawing/2014/main" val="717536483"/>
                    </a:ext>
                  </a:extLst>
                </a:gridCol>
              </a:tblGrid>
              <a:tr h="326937">
                <a:tc rowSpan="6">
                  <a:txBody>
                    <a:bodyPr/>
                    <a:lstStyle/>
                    <a:p>
                      <a:pPr algn="ctr"/>
                      <a:r>
                        <a:rPr lang="en-GB" sz="2800" b="1" dirty="0">
                          <a:solidFill>
                            <a:srgbClr val="002060"/>
                          </a:solidFill>
                          <a:latin typeface="Century Gothic" panose="020B0502020202020204" pitchFamily="34" charset="0"/>
                        </a:rPr>
                        <a:t>un</a:t>
                      </a: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000" dirty="0" err="1">
                          <a:solidFill>
                            <a:srgbClr val="002060"/>
                          </a:solidFill>
                          <a:latin typeface="Century Gothic" panose="020B0502020202020204" pitchFamily="34" charset="0"/>
                        </a:rPr>
                        <a:t>sacapuntas</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12464306"/>
                  </a:ext>
                </a:extLst>
              </a:tr>
              <a:tr h="326937">
                <a:tc vMerge="1">
                  <a:txBody>
                    <a:bodyPr/>
                    <a:lstStyle/>
                    <a:p>
                      <a:endParaRPr lang="en-GB" sz="2800" dirty="0">
                        <a:solidFill>
                          <a:schemeClr val="bg2">
                            <a:lumMod val="25000"/>
                          </a:schemeClr>
                        </a:solidFill>
                        <a:latin typeface="Century Gothic" panose="020B050202020202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GB" sz="2000" dirty="0" err="1">
                          <a:solidFill>
                            <a:srgbClr val="002060"/>
                          </a:solidFill>
                          <a:latin typeface="Century Gothic" panose="020B0502020202020204" pitchFamily="34" charset="0"/>
                        </a:rPr>
                        <a:t>boli</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592141356"/>
                  </a:ext>
                </a:extLst>
              </a:tr>
              <a:tr h="326937">
                <a:tc vMerge="1">
                  <a:txBody>
                    <a:bodyPr/>
                    <a:lstStyle/>
                    <a:p>
                      <a:endParaRPr lang="en-GB" sz="2800" dirty="0">
                        <a:solidFill>
                          <a:schemeClr val="bg2">
                            <a:lumMod val="25000"/>
                          </a:schemeClr>
                        </a:solidFill>
                        <a:latin typeface="Century Gothic" panose="020B050202020202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GB" sz="2000" dirty="0" err="1">
                          <a:solidFill>
                            <a:srgbClr val="002060"/>
                          </a:solidFill>
                          <a:latin typeface="Century Gothic" panose="020B0502020202020204" pitchFamily="34" charset="0"/>
                        </a:rPr>
                        <a:t>libro</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6314942"/>
                  </a:ext>
                </a:extLst>
              </a:tr>
              <a:tr h="326937">
                <a:tc vMerge="1">
                  <a:txBody>
                    <a:bodyPr/>
                    <a:lstStyle/>
                    <a:p>
                      <a:endParaRPr lang="en-GB" sz="2800" dirty="0">
                        <a:solidFill>
                          <a:schemeClr val="bg2">
                            <a:lumMod val="25000"/>
                          </a:schemeClr>
                        </a:solidFill>
                        <a:latin typeface="Century Gothic" panose="020B050202020202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GB" sz="2000" dirty="0" err="1">
                          <a:solidFill>
                            <a:srgbClr val="002060"/>
                          </a:solidFill>
                          <a:latin typeface="Century Gothic" panose="020B0502020202020204" pitchFamily="34" charset="0"/>
                        </a:rPr>
                        <a:t>gato</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088394918"/>
                  </a:ext>
                </a:extLst>
              </a:tr>
              <a:tr h="326937">
                <a:tc vMerge="1">
                  <a:txBody>
                    <a:bodyPr/>
                    <a:lstStyle/>
                    <a:p>
                      <a:endParaRPr lang="en-GB" sz="2800" dirty="0">
                        <a:solidFill>
                          <a:schemeClr val="bg2">
                            <a:lumMod val="25000"/>
                          </a:schemeClr>
                        </a:solidFill>
                        <a:latin typeface="Century Gothic" panose="020B050202020202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GB" sz="2000" dirty="0" err="1">
                          <a:solidFill>
                            <a:srgbClr val="002060"/>
                          </a:solidFill>
                          <a:latin typeface="Century Gothic" panose="020B0502020202020204" pitchFamily="34" charset="0"/>
                        </a:rPr>
                        <a:t>elefante</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577242014"/>
                  </a:ext>
                </a:extLst>
              </a:tr>
              <a:tr h="326937">
                <a:tc vMerge="1">
                  <a:txBody>
                    <a:bodyPr/>
                    <a:lstStyle/>
                    <a:p>
                      <a:endParaRPr lang="en-GB" sz="2800" dirty="0">
                        <a:solidFill>
                          <a:schemeClr val="bg2">
                            <a:lumMod val="25000"/>
                          </a:schemeClr>
                        </a:solidFill>
                        <a:latin typeface="Century Gothic" panose="020B050202020202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GB" sz="2000" dirty="0" err="1">
                          <a:solidFill>
                            <a:srgbClr val="002060"/>
                          </a:solidFill>
                          <a:latin typeface="Century Gothic" panose="020B0502020202020204" pitchFamily="34" charset="0"/>
                        </a:rPr>
                        <a:t>cuaderno</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574948869"/>
                  </a:ext>
                </a:extLst>
              </a:tr>
            </a:tbl>
          </a:graphicData>
        </a:graphic>
      </p:graphicFrame>
      <p:graphicFrame>
        <p:nvGraphicFramePr>
          <p:cNvPr id="66" name="Table 65">
            <a:extLst>
              <a:ext uri="{FF2B5EF4-FFF2-40B4-BE49-F238E27FC236}">
                <a16:creationId xmlns:a16="http://schemas.microsoft.com/office/drawing/2014/main" id="{CBA84CEB-4850-462B-8216-DCF81399E61A}"/>
              </a:ext>
            </a:extLst>
          </p:cNvPr>
          <p:cNvGraphicFramePr>
            <a:graphicFrameLocks noGrp="1"/>
          </p:cNvGraphicFramePr>
          <p:nvPr>
            <p:extLst>
              <p:ext uri="{D42A27DB-BD31-4B8C-83A1-F6EECF244321}">
                <p14:modId xmlns:p14="http://schemas.microsoft.com/office/powerpoint/2010/main" val="746382172"/>
              </p:ext>
            </p:extLst>
          </p:nvPr>
        </p:nvGraphicFramePr>
        <p:xfrm>
          <a:off x="7686449" y="3961297"/>
          <a:ext cx="4366382" cy="1981200"/>
        </p:xfrm>
        <a:graphic>
          <a:graphicData uri="http://schemas.openxmlformats.org/drawingml/2006/table">
            <a:tbl>
              <a:tblPr firstRow="1" bandRow="1">
                <a:tableStyleId>{5940675A-B579-460E-94D1-54222C63F5DA}</a:tableStyleId>
              </a:tblPr>
              <a:tblGrid>
                <a:gridCol w="1498782">
                  <a:extLst>
                    <a:ext uri="{9D8B030D-6E8A-4147-A177-3AD203B41FA5}">
                      <a16:colId xmlns:a16="http://schemas.microsoft.com/office/drawing/2014/main" val="2457594822"/>
                    </a:ext>
                  </a:extLst>
                </a:gridCol>
                <a:gridCol w="2867600">
                  <a:extLst>
                    <a:ext uri="{9D8B030D-6E8A-4147-A177-3AD203B41FA5}">
                      <a16:colId xmlns:a16="http://schemas.microsoft.com/office/drawing/2014/main" val="2798273190"/>
                    </a:ext>
                  </a:extLst>
                </a:gridCol>
              </a:tblGrid>
              <a:tr h="289998">
                <a:tc rowSpan="5">
                  <a:txBody>
                    <a:bodyPr/>
                    <a:lstStyle/>
                    <a:p>
                      <a:pPr algn="ctr"/>
                      <a:r>
                        <a:rPr lang="en-GB" sz="2800" b="1" dirty="0">
                          <a:solidFill>
                            <a:srgbClr val="002060"/>
                          </a:solidFill>
                          <a:latin typeface="Century Gothic" panose="020B0502020202020204" pitchFamily="34" charset="0"/>
                        </a:rPr>
                        <a:t>una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000" dirty="0" err="1">
                          <a:solidFill>
                            <a:srgbClr val="002060"/>
                          </a:solidFill>
                          <a:latin typeface="Century Gothic" panose="020B0502020202020204" pitchFamily="34" charset="0"/>
                        </a:rPr>
                        <a:t>botella</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75842372"/>
                  </a:ext>
                </a:extLst>
              </a:tr>
              <a:tr h="289998">
                <a:tc vMerge="1">
                  <a:txBody>
                    <a:bodyPr/>
                    <a:lstStyle/>
                    <a:p>
                      <a:endParaRPr lang="en-GB" sz="2800" dirty="0">
                        <a:solidFill>
                          <a:schemeClr val="bg2">
                            <a:lumMod val="25000"/>
                          </a:schemeClr>
                        </a:solidFill>
                        <a:latin typeface="Century Gothic" panose="020B050202020202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GB" sz="2000" dirty="0" err="1">
                          <a:solidFill>
                            <a:srgbClr val="002060"/>
                          </a:solidFill>
                          <a:latin typeface="Century Gothic" panose="020B0502020202020204" pitchFamily="34" charset="0"/>
                        </a:rPr>
                        <a:t>pregunta</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56794451"/>
                  </a:ext>
                </a:extLst>
              </a:tr>
              <a:tr h="289998">
                <a:tc vMerge="1">
                  <a:txBody>
                    <a:bodyPr/>
                    <a:lstStyle/>
                    <a:p>
                      <a:endParaRPr lang="en-GB" sz="2800" dirty="0">
                        <a:solidFill>
                          <a:schemeClr val="bg2">
                            <a:lumMod val="25000"/>
                          </a:schemeClr>
                        </a:solidFill>
                        <a:latin typeface="Century Gothic" panose="020B050202020202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GB" sz="2000" dirty="0" err="1">
                          <a:solidFill>
                            <a:srgbClr val="002060"/>
                          </a:solidFill>
                          <a:latin typeface="Century Gothic" panose="020B0502020202020204" pitchFamily="34" charset="0"/>
                        </a:rPr>
                        <a:t>respuesta</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49187582"/>
                  </a:ext>
                </a:extLst>
              </a:tr>
              <a:tr h="289998">
                <a:tc vMerge="1">
                  <a:txBody>
                    <a:bodyPr/>
                    <a:lstStyle/>
                    <a:p>
                      <a:endParaRPr lang="en-GB" sz="2800" dirty="0">
                        <a:solidFill>
                          <a:schemeClr val="bg2">
                            <a:lumMod val="25000"/>
                          </a:schemeClr>
                        </a:solidFill>
                        <a:latin typeface="Century Gothic" panose="020B050202020202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pelota</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9648802"/>
                  </a:ext>
                </a:extLst>
              </a:tr>
              <a:tr h="289998">
                <a:tc vMerge="1">
                  <a:txBody>
                    <a:bodyPr/>
                    <a:lstStyle/>
                    <a:p>
                      <a:endParaRPr lang="en-GB" sz="2800" dirty="0">
                        <a:solidFill>
                          <a:schemeClr val="bg2">
                            <a:lumMod val="25000"/>
                          </a:schemeClr>
                        </a:solidFill>
                        <a:latin typeface="Century Gothic" panose="020B050202020202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GB" sz="2000" dirty="0" err="1">
                          <a:solidFill>
                            <a:srgbClr val="002060"/>
                          </a:solidFill>
                          <a:latin typeface="Century Gothic" panose="020B0502020202020204" pitchFamily="34" charset="0"/>
                        </a:rPr>
                        <a:t>fruta</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73730628"/>
                  </a:ext>
                </a:extLst>
              </a:tr>
            </a:tbl>
          </a:graphicData>
        </a:graphic>
      </p:graphicFrame>
      <p:pic>
        <p:nvPicPr>
          <p:cNvPr id="67" name="Picture 12" descr="Book, Hardback, Bound, Library, Read">
            <a:extLst>
              <a:ext uri="{FF2B5EF4-FFF2-40B4-BE49-F238E27FC236}">
                <a16:creationId xmlns:a16="http://schemas.microsoft.com/office/drawing/2014/main" id="{148196FF-786E-44F8-82C9-2554C1B9D6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112" y="3342528"/>
            <a:ext cx="342175" cy="461665"/>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descr="A picture containing text&#10;&#10;Description automatically generated">
            <a:extLst>
              <a:ext uri="{FF2B5EF4-FFF2-40B4-BE49-F238E27FC236}">
                <a16:creationId xmlns:a16="http://schemas.microsoft.com/office/drawing/2014/main" id="{0C2DE195-689D-418D-88FE-9C1C493A50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9603" y="5162622"/>
            <a:ext cx="579784" cy="523220"/>
          </a:xfrm>
          <a:prstGeom prst="rect">
            <a:avLst/>
          </a:prstGeom>
        </p:spPr>
      </p:pic>
      <p:pic>
        <p:nvPicPr>
          <p:cNvPr id="69" name="Picture 68" descr="A picture containing text&#10;&#10;Description automatically generated">
            <a:extLst>
              <a:ext uri="{FF2B5EF4-FFF2-40B4-BE49-F238E27FC236}">
                <a16:creationId xmlns:a16="http://schemas.microsoft.com/office/drawing/2014/main" id="{A4A00706-8E24-49D6-852E-EC48197DC3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6624" y="2719401"/>
            <a:ext cx="264708" cy="317174"/>
          </a:xfrm>
          <a:prstGeom prst="rect">
            <a:avLst/>
          </a:prstGeom>
        </p:spPr>
      </p:pic>
      <p:pic>
        <p:nvPicPr>
          <p:cNvPr id="70" name="Picture 12" descr="Book, Hardback, Bound, Library, Read">
            <a:extLst>
              <a:ext uri="{FF2B5EF4-FFF2-40B4-BE49-F238E27FC236}">
                <a16:creationId xmlns:a16="http://schemas.microsoft.com/office/drawing/2014/main" id="{74A3D16F-7A4E-447A-ABCE-B452A01CB9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7957" y="6107161"/>
            <a:ext cx="342175" cy="461665"/>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2" descr="Book, Hardback, Bound, Library, Read">
            <a:extLst>
              <a:ext uri="{FF2B5EF4-FFF2-40B4-BE49-F238E27FC236}">
                <a16:creationId xmlns:a16="http://schemas.microsoft.com/office/drawing/2014/main" id="{D486A0EB-B73A-49F4-8536-82C36128FA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4812" y="2219357"/>
            <a:ext cx="342175" cy="46166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descr="A picture containing text&#10;&#10;Description automatically generated">
            <a:extLst>
              <a:ext uri="{FF2B5EF4-FFF2-40B4-BE49-F238E27FC236}">
                <a16:creationId xmlns:a16="http://schemas.microsoft.com/office/drawing/2014/main" id="{209B3F65-7F1F-445B-9D51-91EC18296A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1504" y="6255947"/>
            <a:ext cx="343096" cy="411099"/>
          </a:xfrm>
          <a:prstGeom prst="rect">
            <a:avLst/>
          </a:prstGeom>
        </p:spPr>
      </p:pic>
      <p:pic>
        <p:nvPicPr>
          <p:cNvPr id="73" name="Picture 72">
            <a:extLst>
              <a:ext uri="{FF2B5EF4-FFF2-40B4-BE49-F238E27FC236}">
                <a16:creationId xmlns:a16="http://schemas.microsoft.com/office/drawing/2014/main" id="{ED2B7462-CE89-4FAB-8A3D-C0F6BD54801B}"/>
              </a:ext>
            </a:extLst>
          </p:cNvPr>
          <p:cNvPicPr>
            <a:picLocks noChangeAspect="1"/>
          </p:cNvPicPr>
          <p:nvPr/>
        </p:nvPicPr>
        <p:blipFill>
          <a:blip r:embed="rId5"/>
          <a:stretch>
            <a:fillRect/>
          </a:stretch>
        </p:blipFill>
        <p:spPr>
          <a:xfrm rot="20500805">
            <a:off x="1010973" y="3187682"/>
            <a:ext cx="808011" cy="515107"/>
          </a:xfrm>
          <a:prstGeom prst="rect">
            <a:avLst/>
          </a:prstGeom>
        </p:spPr>
      </p:pic>
      <p:pic>
        <p:nvPicPr>
          <p:cNvPr id="74" name="Picture 73">
            <a:extLst>
              <a:ext uri="{FF2B5EF4-FFF2-40B4-BE49-F238E27FC236}">
                <a16:creationId xmlns:a16="http://schemas.microsoft.com/office/drawing/2014/main" id="{D5C7C0DC-F83C-4581-BB50-CFA5DF7C0E51}"/>
              </a:ext>
            </a:extLst>
          </p:cNvPr>
          <p:cNvPicPr>
            <a:picLocks noChangeAspect="1"/>
          </p:cNvPicPr>
          <p:nvPr/>
        </p:nvPicPr>
        <p:blipFill>
          <a:blip r:embed="rId5"/>
          <a:stretch>
            <a:fillRect/>
          </a:stretch>
        </p:blipFill>
        <p:spPr>
          <a:xfrm rot="20500805">
            <a:off x="1175416" y="6049193"/>
            <a:ext cx="808011" cy="515107"/>
          </a:xfrm>
          <a:prstGeom prst="rect">
            <a:avLst/>
          </a:prstGeom>
        </p:spPr>
      </p:pic>
      <p:pic>
        <p:nvPicPr>
          <p:cNvPr id="75" name="Picture 74">
            <a:extLst>
              <a:ext uri="{FF2B5EF4-FFF2-40B4-BE49-F238E27FC236}">
                <a16:creationId xmlns:a16="http://schemas.microsoft.com/office/drawing/2014/main" id="{553D4759-8733-4873-8B49-6C0D950721AD}"/>
              </a:ext>
            </a:extLst>
          </p:cNvPr>
          <p:cNvPicPr>
            <a:picLocks noChangeAspect="1"/>
          </p:cNvPicPr>
          <p:nvPr/>
        </p:nvPicPr>
        <p:blipFill>
          <a:blip r:embed="rId5"/>
          <a:stretch>
            <a:fillRect/>
          </a:stretch>
        </p:blipFill>
        <p:spPr>
          <a:xfrm rot="20500805">
            <a:off x="4124824" y="2248946"/>
            <a:ext cx="808011" cy="515107"/>
          </a:xfrm>
          <a:prstGeom prst="rect">
            <a:avLst/>
          </a:prstGeom>
        </p:spPr>
      </p:pic>
      <p:pic>
        <p:nvPicPr>
          <p:cNvPr id="76" name="Picture 2" descr="Gato, Mascota, Gatito, Felino, Animal, Pelo, Kitty">
            <a:extLst>
              <a:ext uri="{FF2B5EF4-FFF2-40B4-BE49-F238E27FC236}">
                <a16:creationId xmlns:a16="http://schemas.microsoft.com/office/drawing/2014/main" id="{2ECF2F8D-AB36-40A3-9B6F-7D1A9F8468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1926" y="6306748"/>
            <a:ext cx="256202" cy="270874"/>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Gato, Mascota, Gatito, Felino, Animal, Pelo, Kitty">
            <a:extLst>
              <a:ext uri="{FF2B5EF4-FFF2-40B4-BE49-F238E27FC236}">
                <a16:creationId xmlns:a16="http://schemas.microsoft.com/office/drawing/2014/main" id="{F5C88ACF-154C-4BD3-8A97-9FF746F528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3940" y="3450612"/>
            <a:ext cx="414640" cy="438386"/>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0" descr="Basketball, Ball, Sport, Orange Ball">
            <a:extLst>
              <a:ext uri="{FF2B5EF4-FFF2-40B4-BE49-F238E27FC236}">
                <a16:creationId xmlns:a16="http://schemas.microsoft.com/office/drawing/2014/main" id="{41DA729D-63F4-4034-8CCC-10447632FB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8935" y="3199926"/>
            <a:ext cx="266705" cy="266705"/>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Cereza Confitada, Cereza, Postre, Fruta">
            <a:extLst>
              <a:ext uri="{FF2B5EF4-FFF2-40B4-BE49-F238E27FC236}">
                <a16:creationId xmlns:a16="http://schemas.microsoft.com/office/drawing/2014/main" id="{F22C7DBF-C6C4-4022-9B98-A63A95C5A8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54542" y="6208063"/>
            <a:ext cx="192470" cy="38494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a:extLst>
              <a:ext uri="{FF2B5EF4-FFF2-40B4-BE49-F238E27FC236}">
                <a16:creationId xmlns:a16="http://schemas.microsoft.com/office/drawing/2014/main" id="{625FF393-A917-41CF-8E99-30A6CB5BB5E3}"/>
              </a:ext>
            </a:extLst>
          </p:cNvPr>
          <p:cNvPicPr>
            <a:picLocks noChangeAspect="1"/>
          </p:cNvPicPr>
          <p:nvPr/>
        </p:nvPicPr>
        <p:blipFill>
          <a:blip r:embed="rId9"/>
          <a:stretch>
            <a:fillRect/>
          </a:stretch>
        </p:blipFill>
        <p:spPr>
          <a:xfrm>
            <a:off x="5050027" y="2913602"/>
            <a:ext cx="700245" cy="1030795"/>
          </a:xfrm>
          <a:prstGeom prst="rect">
            <a:avLst/>
          </a:prstGeom>
        </p:spPr>
      </p:pic>
      <p:pic>
        <p:nvPicPr>
          <p:cNvPr id="81" name="Picture 14" descr="Plátano, Fruta, Comida, Fruta Amarilla">
            <a:extLst>
              <a:ext uri="{FF2B5EF4-FFF2-40B4-BE49-F238E27FC236}">
                <a16:creationId xmlns:a16="http://schemas.microsoft.com/office/drawing/2014/main" id="{06A9EA38-2971-4809-938D-33670FA3639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17402" y="4945425"/>
            <a:ext cx="811988" cy="46166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a:extLst>
              <a:ext uri="{FF2B5EF4-FFF2-40B4-BE49-F238E27FC236}">
                <a16:creationId xmlns:a16="http://schemas.microsoft.com/office/drawing/2014/main" id="{FB8CF2F4-C9D6-46D9-8BFA-8E057975826C}"/>
              </a:ext>
            </a:extLst>
          </p:cNvPr>
          <p:cNvPicPr>
            <a:picLocks noChangeAspect="1"/>
          </p:cNvPicPr>
          <p:nvPr/>
        </p:nvPicPr>
        <p:blipFill>
          <a:blip r:embed="rId11"/>
          <a:stretch>
            <a:fillRect/>
          </a:stretch>
        </p:blipFill>
        <p:spPr>
          <a:xfrm>
            <a:off x="6693468" y="3481871"/>
            <a:ext cx="202632" cy="200675"/>
          </a:xfrm>
          <a:prstGeom prst="rect">
            <a:avLst/>
          </a:prstGeom>
        </p:spPr>
      </p:pic>
      <p:pic>
        <p:nvPicPr>
          <p:cNvPr id="83" name="Picture 2" descr="Bebé Elefante, Elefante, Lindo, Azul, Cabrito">
            <a:extLst>
              <a:ext uri="{FF2B5EF4-FFF2-40B4-BE49-F238E27FC236}">
                <a16:creationId xmlns:a16="http://schemas.microsoft.com/office/drawing/2014/main" id="{BEE25DA8-C0C8-49E6-9CF5-61F6497F106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81872" y="5320042"/>
            <a:ext cx="553998" cy="46166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descr="A picture containing chart&#10;&#10;Description automatically generated">
            <a:extLst>
              <a:ext uri="{FF2B5EF4-FFF2-40B4-BE49-F238E27FC236}">
                <a16:creationId xmlns:a16="http://schemas.microsoft.com/office/drawing/2014/main" id="{6C316A94-6D9D-431A-8BDC-BFFE472C76E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4174580" y="5494936"/>
            <a:ext cx="504769" cy="1101164"/>
          </a:xfrm>
          <a:prstGeom prst="rect">
            <a:avLst/>
          </a:prstGeom>
        </p:spPr>
      </p:pic>
      <p:pic>
        <p:nvPicPr>
          <p:cNvPr id="85" name="Picture 84" descr="A picture containing chart&#10;&#10;Description automatically generated">
            <a:extLst>
              <a:ext uri="{FF2B5EF4-FFF2-40B4-BE49-F238E27FC236}">
                <a16:creationId xmlns:a16="http://schemas.microsoft.com/office/drawing/2014/main" id="{FFAB3CDD-2E1C-49B5-9B64-8151EF73B4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4514893" y="2815581"/>
            <a:ext cx="504769" cy="1101164"/>
          </a:xfrm>
          <a:prstGeom prst="rect">
            <a:avLst/>
          </a:prstGeom>
        </p:spPr>
      </p:pic>
      <p:pic>
        <p:nvPicPr>
          <p:cNvPr id="86" name="Picture 4" descr="Fútbol, Pelota, Deporte, Redondo, En Blanco Y Negro">
            <a:extLst>
              <a:ext uri="{FF2B5EF4-FFF2-40B4-BE49-F238E27FC236}">
                <a16:creationId xmlns:a16="http://schemas.microsoft.com/office/drawing/2014/main" id="{0CCDA244-1CDF-4891-A304-BCE4A75990E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flipH="1">
            <a:off x="623104" y="5974272"/>
            <a:ext cx="603350" cy="60335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6" descr="Tenis, Pelota, Amarillo, Deporte, Juego, Competencia">
            <a:extLst>
              <a:ext uri="{FF2B5EF4-FFF2-40B4-BE49-F238E27FC236}">
                <a16:creationId xmlns:a16="http://schemas.microsoft.com/office/drawing/2014/main" id="{B3A10680-652D-4B96-9361-0AE404273AF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47433" y="5834793"/>
            <a:ext cx="362082" cy="365125"/>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8" descr="Fruta, Apple, Comida, Manzanas, Comer">
            <a:extLst>
              <a:ext uri="{FF2B5EF4-FFF2-40B4-BE49-F238E27FC236}">
                <a16:creationId xmlns:a16="http://schemas.microsoft.com/office/drawing/2014/main" id="{40315A6C-7197-4CCA-9CB1-453B486B1B0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77717" y="2337282"/>
            <a:ext cx="596163" cy="594415"/>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88">
            <a:extLst>
              <a:ext uri="{FF2B5EF4-FFF2-40B4-BE49-F238E27FC236}">
                <a16:creationId xmlns:a16="http://schemas.microsoft.com/office/drawing/2014/main" id="{3412386B-4234-4F5F-B08D-914B70217826}"/>
              </a:ext>
            </a:extLst>
          </p:cNvPr>
          <p:cNvPicPr>
            <a:picLocks noChangeAspect="1"/>
          </p:cNvPicPr>
          <p:nvPr/>
        </p:nvPicPr>
        <p:blipFill>
          <a:blip r:embed="rId17"/>
          <a:stretch>
            <a:fillRect/>
          </a:stretch>
        </p:blipFill>
        <p:spPr>
          <a:xfrm>
            <a:off x="4769985" y="4731526"/>
            <a:ext cx="1115944" cy="914375"/>
          </a:xfrm>
          <a:prstGeom prst="rect">
            <a:avLst/>
          </a:prstGeom>
        </p:spPr>
      </p:pic>
      <p:pic>
        <p:nvPicPr>
          <p:cNvPr id="90" name="Picture 89">
            <a:extLst>
              <a:ext uri="{FF2B5EF4-FFF2-40B4-BE49-F238E27FC236}">
                <a16:creationId xmlns:a16="http://schemas.microsoft.com/office/drawing/2014/main" id="{8F97400A-9DCC-4154-A7E9-1B24A9749841}"/>
              </a:ext>
            </a:extLst>
          </p:cNvPr>
          <p:cNvPicPr>
            <a:picLocks noChangeAspect="1"/>
          </p:cNvPicPr>
          <p:nvPr/>
        </p:nvPicPr>
        <p:blipFill>
          <a:blip r:embed="rId18"/>
          <a:stretch>
            <a:fillRect/>
          </a:stretch>
        </p:blipFill>
        <p:spPr>
          <a:xfrm>
            <a:off x="572978" y="2277099"/>
            <a:ext cx="1282549" cy="720792"/>
          </a:xfrm>
          <a:prstGeom prst="rect">
            <a:avLst/>
          </a:prstGeom>
        </p:spPr>
      </p:pic>
      <p:pic>
        <p:nvPicPr>
          <p:cNvPr id="91" name="Picture 90">
            <a:extLst>
              <a:ext uri="{FF2B5EF4-FFF2-40B4-BE49-F238E27FC236}">
                <a16:creationId xmlns:a16="http://schemas.microsoft.com/office/drawing/2014/main" id="{832F7902-EE07-42F8-B039-1EB0A2BB9DC2}"/>
              </a:ext>
            </a:extLst>
          </p:cNvPr>
          <p:cNvPicPr>
            <a:picLocks noChangeAspect="1"/>
          </p:cNvPicPr>
          <p:nvPr/>
        </p:nvPicPr>
        <p:blipFill>
          <a:blip r:embed="rId18"/>
          <a:stretch>
            <a:fillRect/>
          </a:stretch>
        </p:blipFill>
        <p:spPr>
          <a:xfrm>
            <a:off x="432200" y="4995792"/>
            <a:ext cx="1282549" cy="720792"/>
          </a:xfrm>
          <a:prstGeom prst="rect">
            <a:avLst/>
          </a:prstGeom>
        </p:spPr>
      </p:pic>
      <p:pic>
        <p:nvPicPr>
          <p:cNvPr id="92" name="Picture 91">
            <a:extLst>
              <a:ext uri="{FF2B5EF4-FFF2-40B4-BE49-F238E27FC236}">
                <a16:creationId xmlns:a16="http://schemas.microsoft.com/office/drawing/2014/main" id="{C4DA729F-3D27-4BF2-8734-5CD2EF27EBC8}"/>
              </a:ext>
            </a:extLst>
          </p:cNvPr>
          <p:cNvPicPr>
            <a:picLocks noChangeAspect="1"/>
          </p:cNvPicPr>
          <p:nvPr/>
        </p:nvPicPr>
        <p:blipFill>
          <a:blip r:embed="rId17"/>
          <a:stretch>
            <a:fillRect/>
          </a:stretch>
        </p:blipFill>
        <p:spPr>
          <a:xfrm>
            <a:off x="4973846" y="2093649"/>
            <a:ext cx="969552" cy="794426"/>
          </a:xfrm>
          <a:prstGeom prst="rect">
            <a:avLst/>
          </a:prstGeom>
        </p:spPr>
      </p:pic>
      <p:pic>
        <p:nvPicPr>
          <p:cNvPr id="93" name="Picture 10" descr="Basketball, Ball, Sport, Orange Ball">
            <a:extLst>
              <a:ext uri="{FF2B5EF4-FFF2-40B4-BE49-F238E27FC236}">
                <a16:creationId xmlns:a16="http://schemas.microsoft.com/office/drawing/2014/main" id="{46B54602-A89E-4D5C-918A-E288BD16E9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60259" y="3505556"/>
            <a:ext cx="266705" cy="266705"/>
          </a:xfrm>
          <a:prstGeom prst="rect">
            <a:avLst/>
          </a:prstGeom>
          <a:noFill/>
          <a:extLst>
            <a:ext uri="{909E8E84-426E-40DD-AFC4-6F175D3DCCD1}">
              <a14:hiddenFill xmlns:a14="http://schemas.microsoft.com/office/drawing/2010/main">
                <a:solidFill>
                  <a:srgbClr val="FFFFFF"/>
                </a:solidFill>
              </a14:hiddenFill>
            </a:ext>
          </a:extLst>
        </p:spPr>
      </p:pic>
      <p:sp>
        <p:nvSpPr>
          <p:cNvPr id="96" name="Rectangle 95">
            <a:extLst>
              <a:ext uri="{FF2B5EF4-FFF2-40B4-BE49-F238E27FC236}">
                <a16:creationId xmlns:a16="http://schemas.microsoft.com/office/drawing/2014/main" id="{C8EB4483-BB13-441E-A161-A9F20373B600}"/>
              </a:ext>
            </a:extLst>
          </p:cNvPr>
          <p:cNvSpPr/>
          <p:nvPr/>
        </p:nvSpPr>
        <p:spPr>
          <a:xfrm>
            <a:off x="7543383" y="1010211"/>
            <a:ext cx="333523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have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2" name="Picture 51" descr="A picture containing text, clipart&#10;&#10;Description automatically generated">
            <a:extLst>
              <a:ext uri="{FF2B5EF4-FFF2-40B4-BE49-F238E27FC236}">
                <a16:creationId xmlns:a16="http://schemas.microsoft.com/office/drawing/2014/main" id="{4B2D4966-60EE-46BD-B5CF-A2F1B9ED575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046276" y="3294584"/>
            <a:ext cx="1527504" cy="594414"/>
          </a:xfrm>
          <a:prstGeom prst="rect">
            <a:avLst/>
          </a:prstGeom>
        </p:spPr>
      </p:pic>
      <p:pic>
        <p:nvPicPr>
          <p:cNvPr id="53" name="Picture 52" descr="A picture containing text, clipart&#10;&#10;Description automatically generated">
            <a:extLst>
              <a:ext uri="{FF2B5EF4-FFF2-40B4-BE49-F238E27FC236}">
                <a16:creationId xmlns:a16="http://schemas.microsoft.com/office/drawing/2014/main" id="{967AAA56-555F-41C9-A501-63B504B5BA3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118820" y="6056188"/>
            <a:ext cx="1527504" cy="594414"/>
          </a:xfrm>
          <a:prstGeom prst="rect">
            <a:avLst/>
          </a:prstGeom>
        </p:spPr>
      </p:pic>
      <p:pic>
        <p:nvPicPr>
          <p:cNvPr id="54" name="Picture 53" descr="A picture containing text, clipart&#10;&#10;Description automatically generated">
            <a:extLst>
              <a:ext uri="{FF2B5EF4-FFF2-40B4-BE49-F238E27FC236}">
                <a16:creationId xmlns:a16="http://schemas.microsoft.com/office/drawing/2014/main" id="{B77946BF-9A28-49EA-9F9C-E50FE3BA570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762985" y="6041858"/>
            <a:ext cx="1527504" cy="594414"/>
          </a:xfrm>
          <a:prstGeom prst="rect">
            <a:avLst/>
          </a:prstGeom>
        </p:spPr>
      </p:pic>
      <p:pic>
        <p:nvPicPr>
          <p:cNvPr id="55" name="Picture 54" descr="A picture containing text, clipart&#10;&#10;Description automatically generated">
            <a:extLst>
              <a:ext uri="{FF2B5EF4-FFF2-40B4-BE49-F238E27FC236}">
                <a16:creationId xmlns:a16="http://schemas.microsoft.com/office/drawing/2014/main" id="{F6B9A535-ED2D-4E3F-93DC-7447AF6378C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774527" y="3245528"/>
            <a:ext cx="1527504" cy="594414"/>
          </a:xfrm>
          <a:prstGeom prst="rect">
            <a:avLst/>
          </a:prstGeom>
        </p:spPr>
      </p:pic>
      <p:pic>
        <p:nvPicPr>
          <p:cNvPr id="3" name="Graphic 2" descr="Teacher">
            <a:extLst>
              <a:ext uri="{FF2B5EF4-FFF2-40B4-BE49-F238E27FC236}">
                <a16:creationId xmlns:a16="http://schemas.microsoft.com/office/drawing/2014/main" id="{C160D587-42AD-F096-22F1-54A9D302843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151986" y="18107"/>
            <a:ext cx="914400" cy="914400"/>
          </a:xfrm>
          <a:prstGeom prst="rect">
            <a:avLst/>
          </a:prstGeom>
        </p:spPr>
      </p:pic>
      <p:sp>
        <p:nvSpPr>
          <p:cNvPr id="4" name="Speech Bubble: Rectangle with Corners Rounded 3">
            <a:hlinkClick r:id="" action="ppaction://noaction">
              <a:snd r:embed="rId22" name="t1_w11_fs4_1.wav"/>
            </a:hlinkClick>
            <a:extLst>
              <a:ext uri="{FF2B5EF4-FFF2-40B4-BE49-F238E27FC236}">
                <a16:creationId xmlns:a16="http://schemas.microsoft.com/office/drawing/2014/main" id="{117C3F30-50B6-9EDC-FC23-7A4D7CA67AE9}"/>
              </a:ext>
            </a:extLst>
          </p:cNvPr>
          <p:cNvSpPr/>
          <p:nvPr/>
        </p:nvSpPr>
        <p:spPr>
          <a:xfrm>
            <a:off x="4100819" y="165158"/>
            <a:ext cx="5716588" cy="515134"/>
          </a:xfrm>
          <a:prstGeom prst="wedgeRoundRectCallout">
            <a:avLst>
              <a:gd name="adj1" fmla="val -55056"/>
              <a:gd name="adj2" fmla="val 305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Escribe la letra* de un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estuche</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(A-B).</a:t>
            </a:r>
          </a:p>
        </p:txBody>
      </p:sp>
      <p:sp>
        <p:nvSpPr>
          <p:cNvPr id="5" name="Speech Bubble: Rectangle with Corners Rounded 4">
            <a:extLst>
              <a:ext uri="{FF2B5EF4-FFF2-40B4-BE49-F238E27FC236}">
                <a16:creationId xmlns:a16="http://schemas.microsoft.com/office/drawing/2014/main" id="{8030BB3A-00BA-EAB8-5DBE-848256E8F214}"/>
              </a:ext>
            </a:extLst>
          </p:cNvPr>
          <p:cNvSpPr/>
          <p:nvPr/>
        </p:nvSpPr>
        <p:spPr>
          <a:xfrm>
            <a:off x="1534154" y="872602"/>
            <a:ext cx="4561845" cy="475978"/>
          </a:xfrm>
          <a:prstGeom prst="wedgeRoundRectCallout">
            <a:avLst>
              <a:gd name="adj1" fmla="val 7526"/>
              <a:gd name="adj2" fmla="val -70673"/>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compañero</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adivina</a:t>
            </a:r>
            <a:r>
              <a:rPr lang="en-GB" sz="2400" b="1" dirty="0">
                <a:solidFill>
                  <a:srgbClr val="002060"/>
                </a:solidFill>
                <a:latin typeface="Century Gothic" panose="020B0502020202020204" pitchFamily="34" charset="0"/>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5EC8460-4256-5AFA-38F9-8803D74F33A7}"/>
              </a:ext>
            </a:extLst>
          </p:cNvPr>
          <p:cNvSpPr txBox="1"/>
          <p:nvPr/>
        </p:nvSpPr>
        <p:spPr>
          <a:xfrm>
            <a:off x="9513227" y="6001567"/>
            <a:ext cx="2688275" cy="861774"/>
          </a:xfrm>
          <a:prstGeom prst="rect">
            <a:avLst/>
          </a:prstGeom>
          <a:solidFill>
            <a:srgbClr val="C0E399"/>
          </a:solidFill>
        </p:spPr>
        <p:txBody>
          <a:bodyPr wrap="square" rtlCol="0">
            <a:spAutoFit/>
          </a:bodyPr>
          <a:lstStyle/>
          <a:p>
            <a:pPr algn="ctr"/>
            <a:r>
              <a:rPr lang="en-GB" sz="1600" b="1" dirty="0">
                <a:solidFill>
                  <a:srgbClr val="002060"/>
                </a:solidFill>
                <a:latin typeface="Century Gothic" panose="020B0502020202020204" pitchFamily="34" charset="0"/>
              </a:rPr>
              <a:t>la letra </a:t>
            </a:r>
            <a:r>
              <a:rPr lang="en-GB" sz="1600" dirty="0">
                <a:solidFill>
                  <a:srgbClr val="002060"/>
                </a:solidFill>
                <a:latin typeface="Century Gothic" panose="020B0502020202020204" pitchFamily="34" charset="0"/>
              </a:rPr>
              <a:t>= the letra</a:t>
            </a:r>
          </a:p>
          <a:p>
            <a:pPr algn="ctr"/>
            <a:r>
              <a:rPr lang="en-GB" sz="1600" b="1" dirty="0" err="1">
                <a:solidFill>
                  <a:srgbClr val="002060"/>
                </a:solidFill>
                <a:latin typeface="Century Gothic" panose="020B0502020202020204" pitchFamily="34" charset="0"/>
              </a:rPr>
              <a:t>compañero</a:t>
            </a:r>
            <a:r>
              <a:rPr lang="en-GB" sz="1600" b="1" dirty="0">
                <a:solidFill>
                  <a:srgbClr val="002060"/>
                </a:solidFill>
                <a:latin typeface="Century Gothic" panose="020B0502020202020204" pitchFamily="34" charset="0"/>
              </a:rPr>
              <a:t> </a:t>
            </a:r>
            <a:r>
              <a:rPr lang="en-GB" sz="1600" dirty="0">
                <a:solidFill>
                  <a:srgbClr val="002060"/>
                </a:solidFill>
                <a:latin typeface="Century Gothic" panose="020B0502020202020204" pitchFamily="34" charset="0"/>
              </a:rPr>
              <a:t>= partner</a:t>
            </a:r>
          </a:p>
          <a:p>
            <a:pPr algn="ctr"/>
            <a:r>
              <a:rPr lang="en-GB" sz="1600" b="1" dirty="0" err="1">
                <a:solidFill>
                  <a:srgbClr val="002060"/>
                </a:solidFill>
                <a:latin typeface="Century Gothic" panose="020B0502020202020204" pitchFamily="34" charset="0"/>
              </a:rPr>
              <a:t>adivina</a:t>
            </a:r>
            <a:r>
              <a:rPr lang="en-GB" sz="1600" dirty="0">
                <a:solidFill>
                  <a:srgbClr val="002060"/>
                </a:solidFill>
                <a:latin typeface="Century Gothic" panose="020B0502020202020204" pitchFamily="34" charset="0"/>
              </a:rPr>
              <a:t> = guess</a:t>
            </a:r>
            <a:endParaRPr lang="en-GB" sz="1600" dirty="0">
              <a:solidFill>
                <a:srgbClr val="002060"/>
              </a:solidFill>
            </a:endParaRPr>
          </a:p>
        </p:txBody>
      </p:sp>
      <p:sp>
        <p:nvSpPr>
          <p:cNvPr id="7" name="Google Shape;307;p14">
            <a:extLst>
              <a:ext uri="{FF2B5EF4-FFF2-40B4-BE49-F238E27FC236}">
                <a16:creationId xmlns:a16="http://schemas.microsoft.com/office/drawing/2014/main" id="{FA103D04-6154-52C3-34E6-E74851A0F0C2}"/>
              </a:ext>
            </a:extLst>
          </p:cNvPr>
          <p:cNvSpPr txBox="1"/>
          <p:nvPr/>
        </p:nvSpPr>
        <p:spPr>
          <a:xfrm>
            <a:off x="11042889" y="1059197"/>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pic>
        <p:nvPicPr>
          <p:cNvPr id="8" name="Picture 7">
            <a:extLst>
              <a:ext uri="{FF2B5EF4-FFF2-40B4-BE49-F238E27FC236}">
                <a16:creationId xmlns:a16="http://schemas.microsoft.com/office/drawing/2014/main" id="{16CAD496-535D-6BE2-1C4A-94B5F3593DD2}"/>
              </a:ext>
            </a:extLst>
          </p:cNvPr>
          <p:cNvPicPr>
            <a:picLocks noChangeAspect="1"/>
          </p:cNvPicPr>
          <p:nvPr/>
        </p:nvPicPr>
        <p:blipFill>
          <a:blip r:embed="rId23"/>
          <a:stretch>
            <a:fillRect/>
          </a:stretch>
        </p:blipFill>
        <p:spPr>
          <a:xfrm>
            <a:off x="11065810" y="26722"/>
            <a:ext cx="945328" cy="1000130"/>
          </a:xfrm>
          <a:prstGeom prst="rect">
            <a:avLst/>
          </a:prstGeom>
        </p:spPr>
      </p:pic>
    </p:spTree>
    <p:extLst>
      <p:ext uri="{BB962C8B-B14F-4D97-AF65-F5344CB8AC3E}">
        <p14:creationId xmlns:p14="http://schemas.microsoft.com/office/powerpoint/2010/main" val="2516637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46" name="Table 4">
            <a:extLst>
              <a:ext uri="{FF2B5EF4-FFF2-40B4-BE49-F238E27FC236}">
                <a16:creationId xmlns:a16="http://schemas.microsoft.com/office/drawing/2014/main" id="{70062149-3061-4CB2-8160-B0D7A90806FF}"/>
              </a:ext>
            </a:extLst>
          </p:cNvPr>
          <p:cNvGraphicFramePr>
            <a:graphicFrameLocks noGrp="1"/>
          </p:cNvGraphicFramePr>
          <p:nvPr>
            <p:extLst>
              <p:ext uri="{D42A27DB-BD31-4B8C-83A1-F6EECF244321}">
                <p14:modId xmlns:p14="http://schemas.microsoft.com/office/powerpoint/2010/main" val="1904781393"/>
              </p:ext>
            </p:extLst>
          </p:nvPr>
        </p:nvGraphicFramePr>
        <p:xfrm>
          <a:off x="254389" y="1189545"/>
          <a:ext cx="10805683" cy="5589297"/>
        </p:xfrm>
        <a:graphic>
          <a:graphicData uri="http://schemas.openxmlformats.org/drawingml/2006/table">
            <a:tbl>
              <a:tblPr firstRow="1" bandRow="1">
                <a:tableStyleId>{5940675A-B579-460E-94D1-54222C63F5DA}</a:tableStyleId>
              </a:tblPr>
              <a:tblGrid>
                <a:gridCol w="1600915">
                  <a:extLst>
                    <a:ext uri="{9D8B030D-6E8A-4147-A177-3AD203B41FA5}">
                      <a16:colId xmlns:a16="http://schemas.microsoft.com/office/drawing/2014/main" val="1203737284"/>
                    </a:ext>
                  </a:extLst>
                </a:gridCol>
                <a:gridCol w="3174965">
                  <a:extLst>
                    <a:ext uri="{9D8B030D-6E8A-4147-A177-3AD203B41FA5}">
                      <a16:colId xmlns:a16="http://schemas.microsoft.com/office/drawing/2014/main" val="1810222861"/>
                    </a:ext>
                  </a:extLst>
                </a:gridCol>
                <a:gridCol w="2884152">
                  <a:extLst>
                    <a:ext uri="{9D8B030D-6E8A-4147-A177-3AD203B41FA5}">
                      <a16:colId xmlns:a16="http://schemas.microsoft.com/office/drawing/2014/main" val="274413866"/>
                    </a:ext>
                  </a:extLst>
                </a:gridCol>
                <a:gridCol w="3145651">
                  <a:extLst>
                    <a:ext uri="{9D8B030D-6E8A-4147-A177-3AD203B41FA5}">
                      <a16:colId xmlns:a16="http://schemas.microsoft.com/office/drawing/2014/main" val="2706468897"/>
                    </a:ext>
                  </a:extLst>
                </a:gridCol>
              </a:tblGrid>
              <a:tr h="79847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a:t>
                      </a:r>
                      <a:r>
                        <a:rPr lang="en-GB" sz="2400" b="1" dirty="0" err="1">
                          <a:solidFill>
                            <a:srgbClr val="00B0F0"/>
                          </a:solidFill>
                          <a:latin typeface="Century Gothic" panose="020B0502020202020204" pitchFamily="34" charset="0"/>
                        </a:rPr>
                        <a:t>qué</a:t>
                      </a:r>
                      <a:r>
                        <a:rPr lang="en-GB" sz="2400" b="1" dirty="0">
                          <a:solidFill>
                            <a:srgbClr val="00B0F0"/>
                          </a:solidFill>
                          <a:latin typeface="Century Gothic" panose="020B0502020202020204" pitchFamily="34" charset="0"/>
                        </a:rPr>
                        <a:t>?</a:t>
                      </a:r>
                    </a:p>
                  </a:txBody>
                  <a:tcPr/>
                </a:tc>
                <a:tc>
                  <a:txBody>
                    <a:bodyPr/>
                    <a:lstStyle/>
                    <a:p>
                      <a:r>
                        <a:rPr lang="en-GB" sz="2400" b="1" dirty="0">
                          <a:solidFill>
                            <a:srgbClr val="00B0F0"/>
                          </a:solidFill>
                          <a:latin typeface="Century Gothic" panose="020B0502020202020204" pitchFamily="34" charset="0"/>
                        </a:rPr>
                        <a:t>lunes</a:t>
                      </a:r>
                    </a:p>
                  </a:txBody>
                  <a:tcPr/>
                </a:tc>
                <a:tc>
                  <a:txBody>
                    <a:bodyPr/>
                    <a:lstStyle/>
                    <a:p>
                      <a:r>
                        <a:rPr lang="en-GB" sz="2400" b="1" dirty="0" err="1">
                          <a:solidFill>
                            <a:srgbClr val="00B0F0"/>
                          </a:solidFill>
                          <a:latin typeface="Century Gothic" panose="020B0502020202020204" pitchFamily="34" charset="0"/>
                        </a:rPr>
                        <a:t>miércoles</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79847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un día</a:t>
                      </a:r>
                    </a:p>
                  </a:txBody>
                  <a:tcPr/>
                </a:tc>
                <a:tc>
                  <a:txBody>
                    <a:bodyPr/>
                    <a:lstStyle/>
                    <a:p>
                      <a:r>
                        <a:rPr lang="en-GB" sz="2400" b="1" dirty="0" err="1">
                          <a:solidFill>
                            <a:srgbClr val="00B0F0"/>
                          </a:solidFill>
                          <a:latin typeface="Century Gothic" panose="020B0502020202020204" pitchFamily="34" charset="0"/>
                        </a:rPr>
                        <a:t>jueves</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viernes</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79847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estás</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¡Buenos </a:t>
                      </a:r>
                      <a:r>
                        <a:rPr lang="en-GB" sz="2400" b="1" dirty="0" err="1">
                          <a:solidFill>
                            <a:srgbClr val="92D050"/>
                          </a:solidFill>
                          <a:latin typeface="Century Gothic" panose="020B0502020202020204" pitchFamily="34" charset="0"/>
                        </a:rPr>
                        <a:t>días</a:t>
                      </a:r>
                      <a:r>
                        <a:rPr lang="en-GB" sz="2400" b="1" dirty="0">
                          <a:solidFill>
                            <a:srgbClr val="92D050"/>
                          </a:solidFill>
                          <a:latin typeface="Century Gothic" panose="020B0502020202020204" pitchFamily="34" charset="0"/>
                        </a:rPr>
                        <a:t>!</a:t>
                      </a:r>
                    </a:p>
                  </a:txBody>
                  <a:tcPr/>
                </a:tc>
                <a:tc>
                  <a:txBody>
                    <a:bodyPr/>
                    <a:lstStyle/>
                    <a:p>
                      <a:r>
                        <a:rPr lang="en-GB" sz="2400" b="1" dirty="0" err="1">
                          <a:solidFill>
                            <a:srgbClr val="92D050"/>
                          </a:solidFill>
                          <a:latin typeface="Century Gothic" panose="020B0502020202020204" pitchFamily="34" charset="0"/>
                        </a:rPr>
                        <a:t>sí</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79847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no</a:t>
                      </a:r>
                    </a:p>
                  </a:txBody>
                  <a:tcPr/>
                </a:tc>
                <a:tc>
                  <a:txBody>
                    <a:bodyPr/>
                    <a:lstStyle/>
                    <a:p>
                      <a:r>
                        <a:rPr lang="en-GB" sz="2400" b="1" dirty="0" err="1">
                          <a:solidFill>
                            <a:srgbClr val="92D050"/>
                          </a:solidFill>
                          <a:latin typeface="Century Gothic" panose="020B0502020202020204" pitchFamily="34" charset="0"/>
                        </a:rPr>
                        <a:t>tiene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a:t>
                      </a:r>
                      <a:r>
                        <a:rPr lang="en-GB" sz="2400" b="1" dirty="0" err="1">
                          <a:solidFill>
                            <a:srgbClr val="92D050"/>
                          </a:solidFill>
                          <a:latin typeface="Century Gothic" panose="020B0502020202020204" pitchFamily="34" charset="0"/>
                        </a:rPr>
                        <a:t>Buenas</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tardes</a:t>
                      </a:r>
                      <a:r>
                        <a:rPr lang="en-GB" sz="2400" b="1" dirty="0">
                          <a:solidFill>
                            <a:srgbClr val="92D050"/>
                          </a:solidFill>
                          <a:latin typeface="Century Gothic" panose="020B0502020202020204" pitchFamily="34" charset="0"/>
                        </a:rPr>
                        <a:t>!</a:t>
                      </a:r>
                    </a:p>
                  </a:txBody>
                  <a:tcPr/>
                </a:tc>
                <a:extLst>
                  <a:ext uri="{0D108BD9-81ED-4DB2-BD59-A6C34878D82A}">
                    <a16:rowId xmlns:a16="http://schemas.microsoft.com/office/drawing/2014/main" val="1047692962"/>
                  </a:ext>
                </a:extLst>
              </a:tr>
              <a:tr h="798471">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una </a:t>
                      </a:r>
                      <a:r>
                        <a:rPr lang="en-GB" sz="2400" b="1" dirty="0" err="1">
                          <a:solidFill>
                            <a:srgbClr val="FF3399"/>
                          </a:solidFill>
                          <a:latin typeface="Century Gothic" panose="020B0502020202020204" pitchFamily="34" charset="0"/>
                        </a:rPr>
                        <a:t>pregunta</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un </a:t>
                      </a:r>
                      <a:r>
                        <a:rPr lang="en-GB" sz="2400" b="1" dirty="0" err="1">
                          <a:solidFill>
                            <a:srgbClr val="FF3399"/>
                          </a:solidFill>
                          <a:latin typeface="Century Gothic" panose="020B0502020202020204" pitchFamily="34" charset="0"/>
                        </a:rPr>
                        <a:t>estuche</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tengo</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903794855"/>
                  </a:ext>
                </a:extLst>
              </a:tr>
              <a:tr h="798471">
                <a:tc vMerge="1">
                  <a:txBody>
                    <a:bodyPr/>
                    <a:lstStyle/>
                    <a:p>
                      <a:endParaRPr lang="en-GB"/>
                    </a:p>
                  </a:txBody>
                  <a:tcPr/>
                </a:tc>
                <a:tc>
                  <a:txBody>
                    <a:bodyPr/>
                    <a:lstStyle/>
                    <a:p>
                      <a:r>
                        <a:rPr lang="en-GB" sz="2400" b="1" dirty="0">
                          <a:solidFill>
                            <a:srgbClr val="FF3399"/>
                          </a:solidFill>
                          <a:latin typeface="Century Gothic" panose="020B0502020202020204" pitchFamily="34" charset="0"/>
                        </a:rPr>
                        <a:t>una </a:t>
                      </a:r>
                      <a:r>
                        <a:rPr lang="en-GB" sz="2400" b="1" dirty="0" err="1">
                          <a:solidFill>
                            <a:srgbClr val="FF3399"/>
                          </a:solidFill>
                          <a:latin typeface="Century Gothic" panose="020B0502020202020204" pitchFamily="34" charset="0"/>
                        </a:rPr>
                        <a:t>botella</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un </a:t>
                      </a:r>
                      <a:r>
                        <a:rPr lang="en-GB" sz="2400" b="1" dirty="0" err="1">
                          <a:solidFill>
                            <a:srgbClr val="FF3399"/>
                          </a:solidFill>
                          <a:latin typeface="Century Gothic" panose="020B0502020202020204" pitchFamily="34" charset="0"/>
                        </a:rPr>
                        <a:t>sacapuntas</a:t>
                      </a:r>
                      <a:r>
                        <a:rPr lang="en-GB" sz="2400" b="1" dirty="0">
                          <a:solidFill>
                            <a:srgbClr val="FF3399"/>
                          </a:solidFill>
                          <a:latin typeface="Century Gothic" panose="020B0502020202020204" pitchFamily="34" charset="0"/>
                        </a:rPr>
                        <a:t> </a:t>
                      </a:r>
                    </a:p>
                  </a:txBody>
                  <a:tcPr/>
                </a:tc>
                <a:tc>
                  <a:txBody>
                    <a:bodyPr/>
                    <a:lstStyle/>
                    <a:p>
                      <a:r>
                        <a:rPr lang="en-GB" sz="2400" b="1" dirty="0">
                          <a:solidFill>
                            <a:srgbClr val="FF3399"/>
                          </a:solidFill>
                          <a:latin typeface="Century Gothic" panose="020B0502020202020204" pitchFamily="34" charset="0"/>
                        </a:rPr>
                        <a:t>un </a:t>
                      </a:r>
                      <a:r>
                        <a:rPr lang="en-GB" sz="2400" b="1" dirty="0" err="1">
                          <a:solidFill>
                            <a:srgbClr val="FF3399"/>
                          </a:solidFill>
                          <a:latin typeface="Century Gothic" panose="020B0502020202020204" pitchFamily="34" charset="0"/>
                        </a:rPr>
                        <a:t>libro</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79847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tienes</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una </a:t>
                      </a:r>
                      <a:r>
                        <a:rPr lang="en-GB" sz="2400" b="1" dirty="0" err="1">
                          <a:solidFill>
                            <a:srgbClr val="FF3399"/>
                          </a:solidFill>
                          <a:latin typeface="Century Gothic" panose="020B0502020202020204" pitchFamily="34" charset="0"/>
                        </a:rPr>
                        <a:t>respuesta</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una</a:t>
                      </a:r>
                    </a:p>
                  </a:txBody>
                  <a:tcPr/>
                </a:tc>
                <a:extLst>
                  <a:ext uri="{0D108BD9-81ED-4DB2-BD59-A6C34878D82A}">
                    <a16:rowId xmlns:a16="http://schemas.microsoft.com/office/drawing/2014/main" val="3232139915"/>
                  </a:ext>
                </a:extLst>
              </a:tr>
            </a:tbl>
          </a:graphicData>
        </a:graphic>
      </p:graphicFrame>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5a: </a:t>
            </a:r>
            <a:endParaRPr lang="en-GB" sz="3200" dirty="0"/>
          </a:p>
        </p:txBody>
      </p:sp>
      <p:pic>
        <p:nvPicPr>
          <p:cNvPr id="47" name="Picture 46">
            <a:extLst>
              <a:ext uri="{FF2B5EF4-FFF2-40B4-BE49-F238E27FC236}">
                <a16:creationId xmlns:a16="http://schemas.microsoft.com/office/drawing/2014/main" id="{09F276CE-57A1-42C4-AE26-103B9C85CA8F}"/>
              </a:ext>
            </a:extLst>
          </p:cNvPr>
          <p:cNvPicPr>
            <a:picLocks noChangeAspect="1"/>
          </p:cNvPicPr>
          <p:nvPr/>
        </p:nvPicPr>
        <p:blipFill>
          <a:blip r:embed="rId3"/>
          <a:stretch>
            <a:fillRect/>
          </a:stretch>
        </p:blipFill>
        <p:spPr>
          <a:xfrm>
            <a:off x="396079" y="3273594"/>
            <a:ext cx="1186070" cy="1080360"/>
          </a:xfrm>
          <a:prstGeom prst="rect">
            <a:avLst/>
          </a:prstGeom>
        </p:spPr>
      </p:pic>
      <p:pic>
        <p:nvPicPr>
          <p:cNvPr id="48" name="Picture 47" descr="Icon&#10;&#10;Description automatically generated">
            <a:extLst>
              <a:ext uri="{FF2B5EF4-FFF2-40B4-BE49-F238E27FC236}">
                <a16:creationId xmlns:a16="http://schemas.microsoft.com/office/drawing/2014/main" id="{B241B4FF-7B89-4095-A232-B97604793B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945" y="1567600"/>
            <a:ext cx="1186070" cy="1186070"/>
          </a:xfrm>
          <a:prstGeom prst="rect">
            <a:avLst/>
          </a:prstGeom>
        </p:spPr>
      </p:pic>
      <p:pic>
        <p:nvPicPr>
          <p:cNvPr id="49" name="Picture 48">
            <a:extLst>
              <a:ext uri="{FF2B5EF4-FFF2-40B4-BE49-F238E27FC236}">
                <a16:creationId xmlns:a16="http://schemas.microsoft.com/office/drawing/2014/main" id="{47CCD7C4-358E-44D8-9E90-A26729E10B93}"/>
              </a:ext>
            </a:extLst>
          </p:cNvPr>
          <p:cNvPicPr>
            <a:picLocks noChangeAspect="1"/>
          </p:cNvPicPr>
          <p:nvPr/>
        </p:nvPicPr>
        <p:blipFill>
          <a:blip r:embed="rId5"/>
          <a:stretch>
            <a:fillRect/>
          </a:stretch>
        </p:blipFill>
        <p:spPr>
          <a:xfrm>
            <a:off x="377236" y="5659181"/>
            <a:ext cx="1162417" cy="1101237"/>
          </a:xfrm>
          <a:prstGeom prst="rect">
            <a:avLst/>
          </a:prstGeom>
        </p:spPr>
      </p:pic>
      <p:sp>
        <p:nvSpPr>
          <p:cNvPr id="50" name="TextBox 49">
            <a:extLst>
              <a:ext uri="{FF2B5EF4-FFF2-40B4-BE49-F238E27FC236}">
                <a16:creationId xmlns:a16="http://schemas.microsoft.com/office/drawing/2014/main" id="{7F5B45A5-73B9-46FE-AC33-C214F3F41212}"/>
              </a:ext>
            </a:extLst>
          </p:cNvPr>
          <p:cNvSpPr txBox="1"/>
          <p:nvPr/>
        </p:nvSpPr>
        <p:spPr>
          <a:xfrm>
            <a:off x="1411953" y="6337354"/>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x1</a:t>
            </a:r>
          </a:p>
        </p:txBody>
      </p:sp>
      <p:sp>
        <p:nvSpPr>
          <p:cNvPr id="51" name="TextBox 50">
            <a:extLst>
              <a:ext uri="{FF2B5EF4-FFF2-40B4-BE49-F238E27FC236}">
                <a16:creationId xmlns:a16="http://schemas.microsoft.com/office/drawing/2014/main" id="{7924FB65-556C-4609-B8E7-AB6620196134}"/>
              </a:ext>
            </a:extLst>
          </p:cNvPr>
          <p:cNvSpPr txBox="1"/>
          <p:nvPr/>
        </p:nvSpPr>
        <p:spPr>
          <a:xfrm>
            <a:off x="1384264" y="3969886"/>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x2</a:t>
            </a:r>
          </a:p>
        </p:txBody>
      </p:sp>
      <p:sp>
        <p:nvSpPr>
          <p:cNvPr id="52" name="TextBox 51">
            <a:extLst>
              <a:ext uri="{FF2B5EF4-FFF2-40B4-BE49-F238E27FC236}">
                <a16:creationId xmlns:a16="http://schemas.microsoft.com/office/drawing/2014/main" id="{D686FF35-8067-4595-BAF2-6F64F61A8A1B}"/>
              </a:ext>
            </a:extLst>
          </p:cNvPr>
          <p:cNvSpPr txBox="1"/>
          <p:nvPr/>
        </p:nvSpPr>
        <p:spPr>
          <a:xfrm>
            <a:off x="1358945" y="2369216"/>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x3</a:t>
            </a:r>
          </a:p>
        </p:txBody>
      </p:sp>
      <p:sp>
        <p:nvSpPr>
          <p:cNvPr id="11" name="Title 11">
            <a:extLst>
              <a:ext uri="{FF2B5EF4-FFF2-40B4-BE49-F238E27FC236}">
                <a16:creationId xmlns:a16="http://schemas.microsoft.com/office/drawing/2014/main" id="{F4866465-3B7C-458F-BD2F-7FCF9E99C0B5}"/>
              </a:ext>
            </a:extLst>
          </p:cNvPr>
          <p:cNvSpPr txBox="1">
            <a:spLocks/>
          </p:cNvSpPr>
          <p:nvPr/>
        </p:nvSpPr>
        <p:spPr>
          <a:xfrm>
            <a:off x="9198589" y="279950"/>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12" name="Picture 2" descr="Brain, Idea, Think, Creativity">
            <a:extLst>
              <a:ext uri="{FF2B5EF4-FFF2-40B4-BE49-F238E27FC236}">
                <a16:creationId xmlns:a16="http://schemas.microsoft.com/office/drawing/2014/main" id="{D375E883-7A68-E1A9-38E9-A7E6D53DBDF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t="10325" r="10357" b="12587"/>
          <a:stretch/>
        </p:blipFill>
        <p:spPr bwMode="auto">
          <a:xfrm>
            <a:off x="11042820" y="133477"/>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8A51ED6-73E2-579F-EA6D-A422361167B7}"/>
              </a:ext>
            </a:extLst>
          </p:cNvPr>
          <p:cNvGrpSpPr/>
          <p:nvPr/>
        </p:nvGrpSpPr>
        <p:grpSpPr>
          <a:xfrm>
            <a:off x="11555896" y="36332"/>
            <a:ext cx="663964" cy="400110"/>
            <a:chOff x="9166469" y="1815321"/>
            <a:chExt cx="892964" cy="522707"/>
          </a:xfrm>
        </p:grpSpPr>
        <p:pic>
          <p:nvPicPr>
            <p:cNvPr id="14" name="Picture 22" descr="Free Bubble Speech vector and picture">
              <a:extLst>
                <a:ext uri="{FF2B5EF4-FFF2-40B4-BE49-F238E27FC236}">
                  <a16:creationId xmlns:a16="http://schemas.microsoft.com/office/drawing/2014/main" id="{6EA325ED-646E-8193-3F6D-B52EB9DFAA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FB2BF44-A7D9-B02A-006C-E036CE076FCF}"/>
                </a:ext>
              </a:extLst>
            </p:cNvPr>
            <p:cNvSpPr txBox="1"/>
            <p:nvPr/>
          </p:nvSpPr>
          <p:spPr>
            <a:xfrm>
              <a:off x="9166469" y="1839627"/>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pic>
        <p:nvPicPr>
          <p:cNvPr id="16" name="Graphic 15" descr="Teacher">
            <a:extLst>
              <a:ext uri="{FF2B5EF4-FFF2-40B4-BE49-F238E27FC236}">
                <a16:creationId xmlns:a16="http://schemas.microsoft.com/office/drawing/2014/main" id="{1D75C48E-4EE4-0AA4-6FCF-EFB9C2C4C2D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99274" y="31505"/>
            <a:ext cx="914400" cy="914400"/>
          </a:xfrm>
          <a:prstGeom prst="rect">
            <a:avLst/>
          </a:prstGeom>
        </p:spPr>
      </p:pic>
      <p:sp>
        <p:nvSpPr>
          <p:cNvPr id="17" name="Speech Bubble: Rectangle with Corners Rounded 16">
            <a:hlinkClick r:id="" action="ppaction://noaction">
              <a:snd r:embed="rId10" name="t1_w11_fs5_1.wav"/>
            </a:hlinkClick>
            <a:extLst>
              <a:ext uri="{FF2B5EF4-FFF2-40B4-BE49-F238E27FC236}">
                <a16:creationId xmlns:a16="http://schemas.microsoft.com/office/drawing/2014/main" id="{9F48F418-73AD-CDBB-FD33-2F938E487C9A}"/>
              </a:ext>
            </a:extLst>
          </p:cNvPr>
          <p:cNvSpPr/>
          <p:nvPr/>
        </p:nvSpPr>
        <p:spPr>
          <a:xfrm>
            <a:off x="4352099" y="171550"/>
            <a:ext cx="4614486" cy="533859"/>
          </a:xfrm>
          <a:prstGeom prst="wedgeRoundRectCallout">
            <a:avLst>
              <a:gd name="adj1" fmla="val -55495"/>
              <a:gd name="adj2" fmla="val 1577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Escribe en inglés 📝.</a:t>
            </a:r>
          </a:p>
        </p:txBody>
      </p:sp>
      <p:sp>
        <p:nvSpPr>
          <p:cNvPr id="18" name="TextBox 17">
            <a:extLst>
              <a:ext uri="{FF2B5EF4-FFF2-40B4-BE49-F238E27FC236}">
                <a16:creationId xmlns:a16="http://schemas.microsoft.com/office/drawing/2014/main" id="{849B2860-FBD3-1AB5-AFBA-0513B6F0F12B}"/>
              </a:ext>
            </a:extLst>
          </p:cNvPr>
          <p:cNvSpPr txBox="1"/>
          <p:nvPr/>
        </p:nvSpPr>
        <p:spPr>
          <a:xfrm>
            <a:off x="3164283" y="364921"/>
            <a:ext cx="473879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sp>
        <p:nvSpPr>
          <p:cNvPr id="3" name="TextBox 2">
            <a:extLst>
              <a:ext uri="{FF2B5EF4-FFF2-40B4-BE49-F238E27FC236}">
                <a16:creationId xmlns:a16="http://schemas.microsoft.com/office/drawing/2014/main" id="{0409776D-0DAC-99DF-0B43-CFC258A8B61C}"/>
              </a:ext>
            </a:extLst>
          </p:cNvPr>
          <p:cNvSpPr txBox="1"/>
          <p:nvPr/>
        </p:nvSpPr>
        <p:spPr>
          <a:xfrm>
            <a:off x="2925833" y="6272777"/>
            <a:ext cx="30375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have</a:t>
            </a:r>
          </a:p>
        </p:txBody>
      </p:sp>
      <p:sp>
        <p:nvSpPr>
          <p:cNvPr id="4" name="TextBox 3">
            <a:extLst>
              <a:ext uri="{FF2B5EF4-FFF2-40B4-BE49-F238E27FC236}">
                <a16:creationId xmlns:a16="http://schemas.microsoft.com/office/drawing/2014/main" id="{861A2604-66A2-07CB-9E34-DE0D5177E92C}"/>
              </a:ext>
            </a:extLst>
          </p:cNvPr>
          <p:cNvSpPr txBox="1"/>
          <p:nvPr/>
        </p:nvSpPr>
        <p:spPr>
          <a:xfrm>
            <a:off x="5742549" y="6285306"/>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 answer</a:t>
            </a:r>
          </a:p>
        </p:txBody>
      </p:sp>
      <p:sp>
        <p:nvSpPr>
          <p:cNvPr id="5" name="TextBox 4">
            <a:extLst>
              <a:ext uri="{FF2B5EF4-FFF2-40B4-BE49-F238E27FC236}">
                <a16:creationId xmlns:a16="http://schemas.microsoft.com/office/drawing/2014/main" id="{E74D913D-6DB7-21D6-8014-A4D35104F8DB}"/>
              </a:ext>
            </a:extLst>
          </p:cNvPr>
          <p:cNvSpPr txBox="1"/>
          <p:nvPr/>
        </p:nvSpPr>
        <p:spPr>
          <a:xfrm>
            <a:off x="8553283" y="6298753"/>
            <a:ext cx="28580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 an (feminine) </a:t>
            </a:r>
          </a:p>
        </p:txBody>
      </p:sp>
      <p:sp>
        <p:nvSpPr>
          <p:cNvPr id="6" name="TextBox 5">
            <a:extLst>
              <a:ext uri="{FF2B5EF4-FFF2-40B4-BE49-F238E27FC236}">
                <a16:creationId xmlns:a16="http://schemas.microsoft.com/office/drawing/2014/main" id="{D35663A6-A0AE-B986-7CBF-7E8A0AAA8308}"/>
              </a:ext>
            </a:extLst>
          </p:cNvPr>
          <p:cNvSpPr txBox="1"/>
          <p:nvPr/>
        </p:nvSpPr>
        <p:spPr>
          <a:xfrm>
            <a:off x="2458050" y="5526797"/>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bottle</a:t>
            </a:r>
          </a:p>
        </p:txBody>
      </p:sp>
      <p:sp>
        <p:nvSpPr>
          <p:cNvPr id="7" name="TextBox 6">
            <a:extLst>
              <a:ext uri="{FF2B5EF4-FFF2-40B4-BE49-F238E27FC236}">
                <a16:creationId xmlns:a16="http://schemas.microsoft.com/office/drawing/2014/main" id="{03137E53-9BFA-3312-1DD9-F4A248A87FFE}"/>
              </a:ext>
            </a:extLst>
          </p:cNvPr>
          <p:cNvSpPr txBox="1"/>
          <p:nvPr/>
        </p:nvSpPr>
        <p:spPr>
          <a:xfrm>
            <a:off x="5421608" y="5614163"/>
            <a:ext cx="29540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pencil sharpener</a:t>
            </a:r>
            <a:endParaRPr kumimoji="0" lang="en-GB"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40846C6B-A668-9C97-F6EC-787D19F32966}"/>
              </a:ext>
            </a:extLst>
          </p:cNvPr>
          <p:cNvSpPr txBox="1"/>
          <p:nvPr/>
        </p:nvSpPr>
        <p:spPr>
          <a:xfrm>
            <a:off x="8565237" y="5489965"/>
            <a:ext cx="31764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book</a:t>
            </a:r>
          </a:p>
        </p:txBody>
      </p:sp>
      <p:sp>
        <p:nvSpPr>
          <p:cNvPr id="9" name="TextBox 8">
            <a:extLst>
              <a:ext uri="{FF2B5EF4-FFF2-40B4-BE49-F238E27FC236}">
                <a16:creationId xmlns:a16="http://schemas.microsoft.com/office/drawing/2014/main" id="{CDD9075D-7BDF-61A4-389A-3DA6592E5A43}"/>
              </a:ext>
            </a:extLst>
          </p:cNvPr>
          <p:cNvSpPr txBox="1"/>
          <p:nvPr/>
        </p:nvSpPr>
        <p:spPr>
          <a:xfrm>
            <a:off x="2756193" y="4736418"/>
            <a:ext cx="29860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question</a:t>
            </a:r>
          </a:p>
        </p:txBody>
      </p:sp>
      <p:sp>
        <p:nvSpPr>
          <p:cNvPr id="10" name="TextBox 9">
            <a:extLst>
              <a:ext uri="{FF2B5EF4-FFF2-40B4-BE49-F238E27FC236}">
                <a16:creationId xmlns:a16="http://schemas.microsoft.com/office/drawing/2014/main" id="{722C13DA-F87B-3166-B533-6D499BBD6856}"/>
              </a:ext>
            </a:extLst>
          </p:cNvPr>
          <p:cNvSpPr txBox="1"/>
          <p:nvPr/>
        </p:nvSpPr>
        <p:spPr>
          <a:xfrm>
            <a:off x="5570775" y="4763311"/>
            <a:ext cx="33958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pencil case</a:t>
            </a:r>
          </a:p>
        </p:txBody>
      </p:sp>
      <p:sp>
        <p:nvSpPr>
          <p:cNvPr id="19" name="TextBox 18">
            <a:extLst>
              <a:ext uri="{FF2B5EF4-FFF2-40B4-BE49-F238E27FC236}">
                <a16:creationId xmlns:a16="http://schemas.microsoft.com/office/drawing/2014/main" id="{4715143A-91C1-B18D-F362-7F82372E4C0F}"/>
              </a:ext>
            </a:extLst>
          </p:cNvPr>
          <p:cNvSpPr txBox="1"/>
          <p:nvPr/>
        </p:nvSpPr>
        <p:spPr>
          <a:xfrm>
            <a:off x="2949896" y="3885566"/>
            <a:ext cx="30529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a:t>
            </a:r>
          </a:p>
        </p:txBody>
      </p:sp>
      <p:sp>
        <p:nvSpPr>
          <p:cNvPr id="20" name="TextBox 19">
            <a:extLst>
              <a:ext uri="{FF2B5EF4-FFF2-40B4-BE49-F238E27FC236}">
                <a16:creationId xmlns:a16="http://schemas.microsoft.com/office/drawing/2014/main" id="{82E9F06C-8C18-406F-B30D-15323BC6C593}"/>
              </a:ext>
            </a:extLst>
          </p:cNvPr>
          <p:cNvSpPr txBox="1"/>
          <p:nvPr/>
        </p:nvSpPr>
        <p:spPr>
          <a:xfrm>
            <a:off x="5980582" y="3943390"/>
            <a:ext cx="29860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it has</a:t>
            </a:r>
          </a:p>
        </p:txBody>
      </p:sp>
      <p:sp>
        <p:nvSpPr>
          <p:cNvPr id="21" name="TextBox 20">
            <a:extLst>
              <a:ext uri="{FF2B5EF4-FFF2-40B4-BE49-F238E27FC236}">
                <a16:creationId xmlns:a16="http://schemas.microsoft.com/office/drawing/2014/main" id="{9C219BBD-A5C2-A83B-5D1E-D27897BBCF25}"/>
              </a:ext>
            </a:extLst>
          </p:cNvPr>
          <p:cNvSpPr txBox="1"/>
          <p:nvPr/>
        </p:nvSpPr>
        <p:spPr>
          <a:xfrm>
            <a:off x="8335632" y="3949156"/>
            <a:ext cx="30529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Good afternoon!</a:t>
            </a:r>
          </a:p>
        </p:txBody>
      </p:sp>
      <p:sp>
        <p:nvSpPr>
          <p:cNvPr id="22" name="TextBox 21">
            <a:extLst>
              <a:ext uri="{FF2B5EF4-FFF2-40B4-BE49-F238E27FC236}">
                <a16:creationId xmlns:a16="http://schemas.microsoft.com/office/drawing/2014/main" id="{0B3E25E4-6A23-5272-71C8-B1684243E86D}"/>
              </a:ext>
            </a:extLst>
          </p:cNvPr>
          <p:cNvSpPr txBox="1"/>
          <p:nvPr/>
        </p:nvSpPr>
        <p:spPr>
          <a:xfrm>
            <a:off x="2525656" y="3176365"/>
            <a:ext cx="2666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are (state)</a:t>
            </a:r>
          </a:p>
        </p:txBody>
      </p:sp>
      <p:sp>
        <p:nvSpPr>
          <p:cNvPr id="23" name="TextBox 22">
            <a:extLst>
              <a:ext uri="{FF2B5EF4-FFF2-40B4-BE49-F238E27FC236}">
                <a16:creationId xmlns:a16="http://schemas.microsoft.com/office/drawing/2014/main" id="{0D348197-7D2D-40BC-E043-4305F8BD7673}"/>
              </a:ext>
            </a:extLst>
          </p:cNvPr>
          <p:cNvSpPr txBox="1"/>
          <p:nvPr/>
        </p:nvSpPr>
        <p:spPr>
          <a:xfrm>
            <a:off x="5407937" y="3149057"/>
            <a:ext cx="28796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Good morning!</a:t>
            </a:r>
          </a:p>
        </p:txBody>
      </p:sp>
      <p:sp>
        <p:nvSpPr>
          <p:cNvPr id="24" name="TextBox 23">
            <a:extLst>
              <a:ext uri="{FF2B5EF4-FFF2-40B4-BE49-F238E27FC236}">
                <a16:creationId xmlns:a16="http://schemas.microsoft.com/office/drawing/2014/main" id="{CDA6FBB0-93EC-8FB5-6AA7-EA1C2DCFFB38}"/>
              </a:ext>
            </a:extLst>
          </p:cNvPr>
          <p:cNvSpPr txBox="1"/>
          <p:nvPr/>
        </p:nvSpPr>
        <p:spPr>
          <a:xfrm>
            <a:off x="8622194" y="3050055"/>
            <a:ext cx="31052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yes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6F1818C6-D56E-727B-A0A3-D7A95CEA2A1D}"/>
              </a:ext>
            </a:extLst>
          </p:cNvPr>
          <p:cNvSpPr txBox="1"/>
          <p:nvPr/>
        </p:nvSpPr>
        <p:spPr>
          <a:xfrm>
            <a:off x="2973961" y="2336602"/>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day</a:t>
            </a:r>
          </a:p>
        </p:txBody>
      </p:sp>
      <p:sp>
        <p:nvSpPr>
          <p:cNvPr id="26" name="TextBox 25">
            <a:extLst>
              <a:ext uri="{FF2B5EF4-FFF2-40B4-BE49-F238E27FC236}">
                <a16:creationId xmlns:a16="http://schemas.microsoft.com/office/drawing/2014/main" id="{12575E9F-7BA8-4F91-098F-D74FE6AD0035}"/>
              </a:ext>
            </a:extLst>
          </p:cNvPr>
          <p:cNvSpPr txBox="1"/>
          <p:nvPr/>
        </p:nvSpPr>
        <p:spPr>
          <a:xfrm>
            <a:off x="5774231" y="2363052"/>
            <a:ext cx="27764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Thursday</a:t>
            </a:r>
          </a:p>
        </p:txBody>
      </p:sp>
      <p:sp>
        <p:nvSpPr>
          <p:cNvPr id="27" name="TextBox 26">
            <a:extLst>
              <a:ext uri="{FF2B5EF4-FFF2-40B4-BE49-F238E27FC236}">
                <a16:creationId xmlns:a16="http://schemas.microsoft.com/office/drawing/2014/main" id="{539FA3EB-8ECB-7DC5-C5B6-1E9157C07888}"/>
              </a:ext>
            </a:extLst>
          </p:cNvPr>
          <p:cNvSpPr txBox="1"/>
          <p:nvPr/>
        </p:nvSpPr>
        <p:spPr>
          <a:xfrm>
            <a:off x="2949896" y="1486101"/>
            <a:ext cx="25999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a:t>
            </a:r>
          </a:p>
        </p:txBody>
      </p:sp>
      <p:sp>
        <p:nvSpPr>
          <p:cNvPr id="28" name="TextBox 27">
            <a:extLst>
              <a:ext uri="{FF2B5EF4-FFF2-40B4-BE49-F238E27FC236}">
                <a16:creationId xmlns:a16="http://schemas.microsoft.com/office/drawing/2014/main" id="{7305848C-C315-BD34-2C6C-85FC2B7B20EF}"/>
              </a:ext>
            </a:extLst>
          </p:cNvPr>
          <p:cNvSpPr txBox="1"/>
          <p:nvPr/>
        </p:nvSpPr>
        <p:spPr>
          <a:xfrm>
            <a:off x="5770301" y="1577047"/>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Monday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1F349DA1-414A-D4C7-D0EE-AA476D292763}"/>
              </a:ext>
            </a:extLst>
          </p:cNvPr>
          <p:cNvSpPr txBox="1"/>
          <p:nvPr/>
        </p:nvSpPr>
        <p:spPr>
          <a:xfrm>
            <a:off x="8460098" y="1559951"/>
            <a:ext cx="2599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Wednesday</a:t>
            </a:r>
          </a:p>
        </p:txBody>
      </p:sp>
      <p:sp>
        <p:nvSpPr>
          <p:cNvPr id="30" name="TextBox 29">
            <a:extLst>
              <a:ext uri="{FF2B5EF4-FFF2-40B4-BE49-F238E27FC236}">
                <a16:creationId xmlns:a16="http://schemas.microsoft.com/office/drawing/2014/main" id="{356CFA2B-7351-1AE6-F876-8A60C49DBDBE}"/>
              </a:ext>
            </a:extLst>
          </p:cNvPr>
          <p:cNvSpPr txBox="1"/>
          <p:nvPr/>
        </p:nvSpPr>
        <p:spPr>
          <a:xfrm>
            <a:off x="9435807" y="4717146"/>
            <a:ext cx="30375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a:t>
            </a:r>
          </a:p>
        </p:txBody>
      </p:sp>
      <p:sp>
        <p:nvSpPr>
          <p:cNvPr id="31" name="TextBox 30">
            <a:extLst>
              <a:ext uri="{FF2B5EF4-FFF2-40B4-BE49-F238E27FC236}">
                <a16:creationId xmlns:a16="http://schemas.microsoft.com/office/drawing/2014/main" id="{6780F8DD-CDE8-ECE6-2AC0-873ABE01F398}"/>
              </a:ext>
            </a:extLst>
          </p:cNvPr>
          <p:cNvSpPr txBox="1"/>
          <p:nvPr/>
        </p:nvSpPr>
        <p:spPr>
          <a:xfrm>
            <a:off x="8698346" y="2392930"/>
            <a:ext cx="25999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Friday</a:t>
            </a:r>
          </a:p>
        </p:txBody>
      </p:sp>
    </p:spTree>
    <p:extLst>
      <p:ext uri="{BB962C8B-B14F-4D97-AF65-F5344CB8AC3E}">
        <p14:creationId xmlns:p14="http://schemas.microsoft.com/office/powerpoint/2010/main" val="342097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9" grpId="0"/>
      <p:bldP spid="20" grpId="0"/>
      <p:bldP spid="21" grpId="0"/>
      <p:bldP spid="22" grpId="0"/>
      <p:bldP spid="23" grpId="0"/>
      <p:bldP spid="24" grpId="0"/>
      <p:bldP spid="25" grpId="0"/>
      <p:bldP spid="26" grpId="0"/>
      <p:bldP spid="27" grpId="0"/>
      <p:bldP spid="28" grpId="0"/>
      <p:bldP spid="29" grpId="0"/>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46" name="Table 4">
            <a:extLst>
              <a:ext uri="{FF2B5EF4-FFF2-40B4-BE49-F238E27FC236}">
                <a16:creationId xmlns:a16="http://schemas.microsoft.com/office/drawing/2014/main" id="{70062149-3061-4CB2-8160-B0D7A90806FF}"/>
              </a:ext>
            </a:extLst>
          </p:cNvPr>
          <p:cNvGraphicFramePr>
            <a:graphicFrameLocks noGrp="1"/>
          </p:cNvGraphicFramePr>
          <p:nvPr>
            <p:extLst>
              <p:ext uri="{D42A27DB-BD31-4B8C-83A1-F6EECF244321}">
                <p14:modId xmlns:p14="http://schemas.microsoft.com/office/powerpoint/2010/main" val="956854276"/>
              </p:ext>
            </p:extLst>
          </p:nvPr>
        </p:nvGraphicFramePr>
        <p:xfrm>
          <a:off x="254389" y="1189545"/>
          <a:ext cx="10805683" cy="5589297"/>
        </p:xfrm>
        <a:graphic>
          <a:graphicData uri="http://schemas.openxmlformats.org/drawingml/2006/table">
            <a:tbl>
              <a:tblPr firstRow="1" bandRow="1">
                <a:tableStyleId>{5940675A-B579-460E-94D1-54222C63F5DA}</a:tableStyleId>
              </a:tblPr>
              <a:tblGrid>
                <a:gridCol w="1600915">
                  <a:extLst>
                    <a:ext uri="{9D8B030D-6E8A-4147-A177-3AD203B41FA5}">
                      <a16:colId xmlns:a16="http://schemas.microsoft.com/office/drawing/2014/main" val="1203737284"/>
                    </a:ext>
                  </a:extLst>
                </a:gridCol>
                <a:gridCol w="3174965">
                  <a:extLst>
                    <a:ext uri="{9D8B030D-6E8A-4147-A177-3AD203B41FA5}">
                      <a16:colId xmlns:a16="http://schemas.microsoft.com/office/drawing/2014/main" val="1810222861"/>
                    </a:ext>
                  </a:extLst>
                </a:gridCol>
                <a:gridCol w="2884152">
                  <a:extLst>
                    <a:ext uri="{9D8B030D-6E8A-4147-A177-3AD203B41FA5}">
                      <a16:colId xmlns:a16="http://schemas.microsoft.com/office/drawing/2014/main" val="274413866"/>
                    </a:ext>
                  </a:extLst>
                </a:gridCol>
                <a:gridCol w="3145651">
                  <a:extLst>
                    <a:ext uri="{9D8B030D-6E8A-4147-A177-3AD203B41FA5}">
                      <a16:colId xmlns:a16="http://schemas.microsoft.com/office/drawing/2014/main" val="2706468897"/>
                    </a:ext>
                  </a:extLst>
                </a:gridCol>
              </a:tblGrid>
              <a:tr h="79847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What?</a:t>
                      </a:r>
                    </a:p>
                  </a:txBody>
                  <a:tcPr/>
                </a:tc>
                <a:tc>
                  <a:txBody>
                    <a:bodyPr/>
                    <a:lstStyle/>
                    <a:p>
                      <a:r>
                        <a:rPr lang="en-GB" sz="2400" b="1" dirty="0">
                          <a:solidFill>
                            <a:srgbClr val="00B0F0"/>
                          </a:solidFill>
                          <a:latin typeface="Century Gothic" panose="020B0502020202020204" pitchFamily="34" charset="0"/>
                        </a:rPr>
                        <a:t>Tuesday</a:t>
                      </a:r>
                    </a:p>
                  </a:txBody>
                  <a:tcPr/>
                </a:tc>
                <a:tc>
                  <a:txBody>
                    <a:bodyPr/>
                    <a:lstStyle/>
                    <a:p>
                      <a:r>
                        <a:rPr lang="en-GB" sz="2400" b="1" dirty="0">
                          <a:solidFill>
                            <a:srgbClr val="00B0F0"/>
                          </a:solidFill>
                          <a:latin typeface="Century Gothic" panose="020B0502020202020204" pitchFamily="34" charset="0"/>
                        </a:rPr>
                        <a:t>Wednesday</a:t>
                      </a:r>
                    </a:p>
                  </a:txBody>
                  <a:tcPr/>
                </a:tc>
                <a:extLst>
                  <a:ext uri="{0D108BD9-81ED-4DB2-BD59-A6C34878D82A}">
                    <a16:rowId xmlns:a16="http://schemas.microsoft.com/office/drawing/2014/main" val="1256656619"/>
                  </a:ext>
                </a:extLst>
              </a:tr>
              <a:tr h="79847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a day</a:t>
                      </a:r>
                    </a:p>
                  </a:txBody>
                  <a:tcPr/>
                </a:tc>
                <a:tc>
                  <a:txBody>
                    <a:bodyPr/>
                    <a:lstStyle/>
                    <a:p>
                      <a:r>
                        <a:rPr lang="en-GB" sz="2400" b="1" dirty="0">
                          <a:solidFill>
                            <a:srgbClr val="00B0F0"/>
                          </a:solidFill>
                          <a:latin typeface="Century Gothic" panose="020B0502020202020204" pitchFamily="34" charset="0"/>
                        </a:rPr>
                        <a:t>Saturday</a:t>
                      </a:r>
                    </a:p>
                  </a:txBody>
                  <a:tcPr/>
                </a:tc>
                <a:tc>
                  <a:txBody>
                    <a:bodyPr/>
                    <a:lstStyle/>
                    <a:p>
                      <a:r>
                        <a:rPr lang="en-GB" sz="2400" b="1" dirty="0">
                          <a:solidFill>
                            <a:srgbClr val="00B0F0"/>
                          </a:solidFill>
                          <a:latin typeface="Century Gothic" panose="020B0502020202020204" pitchFamily="34" charset="0"/>
                        </a:rPr>
                        <a:t>Sunday</a:t>
                      </a:r>
                    </a:p>
                  </a:txBody>
                  <a:tcPr/>
                </a:tc>
                <a:extLst>
                  <a:ext uri="{0D108BD9-81ED-4DB2-BD59-A6C34878D82A}">
                    <a16:rowId xmlns:a16="http://schemas.microsoft.com/office/drawing/2014/main" val="1164559424"/>
                  </a:ext>
                </a:extLst>
              </a:tr>
              <a:tr h="79847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you are (state)</a:t>
                      </a:r>
                    </a:p>
                  </a:txBody>
                  <a:tcPr/>
                </a:tc>
                <a:tc>
                  <a:txBody>
                    <a:bodyPr/>
                    <a:lstStyle/>
                    <a:p>
                      <a:r>
                        <a:rPr lang="en-GB" sz="2400" b="1" dirty="0">
                          <a:solidFill>
                            <a:srgbClr val="92D050"/>
                          </a:solidFill>
                          <a:latin typeface="Century Gothic" panose="020B0502020202020204" pitchFamily="34" charset="0"/>
                        </a:rPr>
                        <a:t>Good morning</a:t>
                      </a:r>
                    </a:p>
                  </a:txBody>
                  <a:tcPr/>
                </a:tc>
                <a:tc>
                  <a:txBody>
                    <a:bodyPr/>
                    <a:lstStyle/>
                    <a:p>
                      <a:r>
                        <a:rPr lang="en-GB" sz="2400" b="1" dirty="0">
                          <a:solidFill>
                            <a:srgbClr val="92D050"/>
                          </a:solidFill>
                          <a:latin typeface="Century Gothic" panose="020B0502020202020204" pitchFamily="34" charset="0"/>
                        </a:rPr>
                        <a:t>yes</a:t>
                      </a:r>
                    </a:p>
                  </a:txBody>
                  <a:tcPr/>
                </a:tc>
                <a:extLst>
                  <a:ext uri="{0D108BD9-81ED-4DB2-BD59-A6C34878D82A}">
                    <a16:rowId xmlns:a16="http://schemas.microsoft.com/office/drawing/2014/main" val="760878619"/>
                  </a:ext>
                </a:extLst>
              </a:tr>
              <a:tr h="79847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no</a:t>
                      </a:r>
                    </a:p>
                  </a:txBody>
                  <a:tcPr/>
                </a:tc>
                <a:tc>
                  <a:txBody>
                    <a:bodyPr/>
                    <a:lstStyle/>
                    <a:p>
                      <a:r>
                        <a:rPr lang="en-GB" sz="2400" b="1" dirty="0">
                          <a:solidFill>
                            <a:srgbClr val="92D050"/>
                          </a:solidFill>
                          <a:latin typeface="Century Gothic" panose="020B0502020202020204" pitchFamily="34" charset="0"/>
                        </a:rPr>
                        <a:t>s/he, it has</a:t>
                      </a:r>
                    </a:p>
                  </a:txBody>
                  <a:tcPr/>
                </a:tc>
                <a:tc>
                  <a:txBody>
                    <a:bodyPr/>
                    <a:lstStyle/>
                    <a:p>
                      <a:r>
                        <a:rPr lang="en-GB" sz="2400" b="1" dirty="0">
                          <a:solidFill>
                            <a:srgbClr val="92D050"/>
                          </a:solidFill>
                          <a:latin typeface="Century Gothic" panose="020B0502020202020204" pitchFamily="34" charset="0"/>
                        </a:rPr>
                        <a:t>Good afternoon!</a:t>
                      </a:r>
                    </a:p>
                  </a:txBody>
                  <a:tcPr/>
                </a:tc>
                <a:extLst>
                  <a:ext uri="{0D108BD9-81ED-4DB2-BD59-A6C34878D82A}">
                    <a16:rowId xmlns:a16="http://schemas.microsoft.com/office/drawing/2014/main" val="1047692962"/>
                  </a:ext>
                </a:extLst>
              </a:tr>
              <a:tr h="798471">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a question</a:t>
                      </a:r>
                    </a:p>
                  </a:txBody>
                  <a:tcPr/>
                </a:tc>
                <a:tc>
                  <a:txBody>
                    <a:bodyPr/>
                    <a:lstStyle/>
                    <a:p>
                      <a:r>
                        <a:rPr lang="en-GB" sz="2400" b="1" dirty="0">
                          <a:solidFill>
                            <a:srgbClr val="FF3399"/>
                          </a:solidFill>
                          <a:latin typeface="Century Gothic" panose="020B0502020202020204" pitchFamily="34" charset="0"/>
                        </a:rPr>
                        <a:t>a pencil case</a:t>
                      </a:r>
                    </a:p>
                  </a:txBody>
                  <a:tcPr/>
                </a:tc>
                <a:tc>
                  <a:txBody>
                    <a:bodyPr/>
                    <a:lstStyle/>
                    <a:p>
                      <a:r>
                        <a:rPr lang="en-GB" sz="2400" b="1" dirty="0">
                          <a:solidFill>
                            <a:srgbClr val="FF3399"/>
                          </a:solidFill>
                          <a:latin typeface="Century Gothic" panose="020B0502020202020204" pitchFamily="34" charset="0"/>
                        </a:rPr>
                        <a:t>I have</a:t>
                      </a:r>
                    </a:p>
                  </a:txBody>
                  <a:tcPr/>
                </a:tc>
                <a:extLst>
                  <a:ext uri="{0D108BD9-81ED-4DB2-BD59-A6C34878D82A}">
                    <a16:rowId xmlns:a16="http://schemas.microsoft.com/office/drawing/2014/main" val="3903794855"/>
                  </a:ext>
                </a:extLst>
              </a:tr>
              <a:tr h="79847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a bottle</a:t>
                      </a:r>
                    </a:p>
                  </a:txBody>
                  <a:tcPr/>
                </a:tc>
                <a:tc>
                  <a:txBody>
                    <a:bodyPr/>
                    <a:lstStyle/>
                    <a:p>
                      <a:r>
                        <a:rPr lang="en-GB" sz="2400" b="1" dirty="0">
                          <a:solidFill>
                            <a:srgbClr val="FF3399"/>
                          </a:solidFill>
                          <a:latin typeface="Century Gothic" panose="020B0502020202020204" pitchFamily="34" charset="0"/>
                        </a:rPr>
                        <a:t>a sharpener</a:t>
                      </a:r>
                    </a:p>
                  </a:txBody>
                  <a:tcPr/>
                </a:tc>
                <a:tc>
                  <a:txBody>
                    <a:bodyPr/>
                    <a:lstStyle/>
                    <a:p>
                      <a:r>
                        <a:rPr lang="en-GB" sz="2400" b="1" dirty="0">
                          <a:solidFill>
                            <a:srgbClr val="FF3399"/>
                          </a:solidFill>
                          <a:latin typeface="Century Gothic" panose="020B0502020202020204" pitchFamily="34" charset="0"/>
                        </a:rPr>
                        <a:t>a book</a:t>
                      </a:r>
                    </a:p>
                  </a:txBody>
                  <a:tcPr/>
                </a:tc>
                <a:extLst>
                  <a:ext uri="{0D108BD9-81ED-4DB2-BD59-A6C34878D82A}">
                    <a16:rowId xmlns:a16="http://schemas.microsoft.com/office/drawing/2014/main" val="3343226472"/>
                  </a:ext>
                </a:extLst>
              </a:tr>
              <a:tr h="79847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you have</a:t>
                      </a:r>
                    </a:p>
                  </a:txBody>
                  <a:tcPr/>
                </a:tc>
                <a:tc>
                  <a:txBody>
                    <a:bodyPr/>
                    <a:lstStyle/>
                    <a:p>
                      <a:r>
                        <a:rPr lang="en-GB" sz="2400" b="1" dirty="0">
                          <a:solidFill>
                            <a:srgbClr val="FF3399"/>
                          </a:solidFill>
                          <a:latin typeface="Century Gothic" panose="020B0502020202020204" pitchFamily="34" charset="0"/>
                        </a:rPr>
                        <a:t>an answer</a:t>
                      </a:r>
                    </a:p>
                  </a:txBody>
                  <a:tcPr/>
                </a:tc>
                <a:tc>
                  <a:txBody>
                    <a:bodyPr/>
                    <a:lstStyle/>
                    <a:p>
                      <a:r>
                        <a:rPr lang="en-GB" sz="2400" b="1" dirty="0">
                          <a:solidFill>
                            <a:srgbClr val="FF3399"/>
                          </a:solidFill>
                          <a:latin typeface="Century Gothic" panose="020B0502020202020204" pitchFamily="34" charset="0"/>
                        </a:rPr>
                        <a:t>a / an (feminine)</a:t>
                      </a:r>
                    </a:p>
                  </a:txBody>
                  <a:tcPr/>
                </a:tc>
                <a:extLst>
                  <a:ext uri="{0D108BD9-81ED-4DB2-BD59-A6C34878D82A}">
                    <a16:rowId xmlns:a16="http://schemas.microsoft.com/office/drawing/2014/main" val="3232139915"/>
                  </a:ext>
                </a:extLst>
              </a:tr>
            </a:tbl>
          </a:graphicData>
        </a:graphic>
      </p:graphicFrame>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5b: </a:t>
            </a:r>
            <a:endParaRPr lang="en-GB" sz="3200" dirty="0"/>
          </a:p>
        </p:txBody>
      </p:sp>
      <p:pic>
        <p:nvPicPr>
          <p:cNvPr id="47" name="Picture 46">
            <a:extLst>
              <a:ext uri="{FF2B5EF4-FFF2-40B4-BE49-F238E27FC236}">
                <a16:creationId xmlns:a16="http://schemas.microsoft.com/office/drawing/2014/main" id="{09F276CE-57A1-42C4-AE26-103B9C85CA8F}"/>
              </a:ext>
            </a:extLst>
          </p:cNvPr>
          <p:cNvPicPr>
            <a:picLocks noChangeAspect="1"/>
          </p:cNvPicPr>
          <p:nvPr/>
        </p:nvPicPr>
        <p:blipFill>
          <a:blip r:embed="rId24"/>
          <a:stretch>
            <a:fillRect/>
          </a:stretch>
        </p:blipFill>
        <p:spPr>
          <a:xfrm>
            <a:off x="396079" y="3273594"/>
            <a:ext cx="1186070" cy="1080360"/>
          </a:xfrm>
          <a:prstGeom prst="rect">
            <a:avLst/>
          </a:prstGeom>
        </p:spPr>
      </p:pic>
      <p:pic>
        <p:nvPicPr>
          <p:cNvPr id="48" name="Picture 47" descr="Icon&#10;&#10;Description automatically generated">
            <a:extLst>
              <a:ext uri="{FF2B5EF4-FFF2-40B4-BE49-F238E27FC236}">
                <a16:creationId xmlns:a16="http://schemas.microsoft.com/office/drawing/2014/main" id="{B241B4FF-7B89-4095-A232-B97604793B9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67945" y="1567600"/>
            <a:ext cx="1186070" cy="1186070"/>
          </a:xfrm>
          <a:prstGeom prst="rect">
            <a:avLst/>
          </a:prstGeom>
        </p:spPr>
      </p:pic>
      <p:pic>
        <p:nvPicPr>
          <p:cNvPr id="49" name="Picture 48">
            <a:extLst>
              <a:ext uri="{FF2B5EF4-FFF2-40B4-BE49-F238E27FC236}">
                <a16:creationId xmlns:a16="http://schemas.microsoft.com/office/drawing/2014/main" id="{47CCD7C4-358E-44D8-9E90-A26729E10B93}"/>
              </a:ext>
            </a:extLst>
          </p:cNvPr>
          <p:cNvPicPr>
            <a:picLocks noChangeAspect="1"/>
          </p:cNvPicPr>
          <p:nvPr/>
        </p:nvPicPr>
        <p:blipFill>
          <a:blip r:embed="rId26"/>
          <a:stretch>
            <a:fillRect/>
          </a:stretch>
        </p:blipFill>
        <p:spPr>
          <a:xfrm>
            <a:off x="377236" y="5659181"/>
            <a:ext cx="1162417" cy="1101237"/>
          </a:xfrm>
          <a:prstGeom prst="rect">
            <a:avLst/>
          </a:prstGeom>
        </p:spPr>
      </p:pic>
      <p:sp>
        <p:nvSpPr>
          <p:cNvPr id="50" name="TextBox 49">
            <a:extLst>
              <a:ext uri="{FF2B5EF4-FFF2-40B4-BE49-F238E27FC236}">
                <a16:creationId xmlns:a16="http://schemas.microsoft.com/office/drawing/2014/main" id="{7F5B45A5-73B9-46FE-AC33-C214F3F41212}"/>
              </a:ext>
            </a:extLst>
          </p:cNvPr>
          <p:cNvSpPr txBox="1"/>
          <p:nvPr/>
        </p:nvSpPr>
        <p:spPr>
          <a:xfrm>
            <a:off x="1411953" y="6337354"/>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x1</a:t>
            </a:r>
          </a:p>
        </p:txBody>
      </p:sp>
      <p:sp>
        <p:nvSpPr>
          <p:cNvPr id="51" name="TextBox 50">
            <a:extLst>
              <a:ext uri="{FF2B5EF4-FFF2-40B4-BE49-F238E27FC236}">
                <a16:creationId xmlns:a16="http://schemas.microsoft.com/office/drawing/2014/main" id="{7924FB65-556C-4609-B8E7-AB6620196134}"/>
              </a:ext>
            </a:extLst>
          </p:cNvPr>
          <p:cNvSpPr txBox="1"/>
          <p:nvPr/>
        </p:nvSpPr>
        <p:spPr>
          <a:xfrm>
            <a:off x="1384264" y="3969886"/>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x2</a:t>
            </a:r>
          </a:p>
        </p:txBody>
      </p:sp>
      <p:sp>
        <p:nvSpPr>
          <p:cNvPr id="52" name="TextBox 51">
            <a:extLst>
              <a:ext uri="{FF2B5EF4-FFF2-40B4-BE49-F238E27FC236}">
                <a16:creationId xmlns:a16="http://schemas.microsoft.com/office/drawing/2014/main" id="{D686FF35-8067-4595-BAF2-6F64F61A8A1B}"/>
              </a:ext>
            </a:extLst>
          </p:cNvPr>
          <p:cNvSpPr txBox="1"/>
          <p:nvPr/>
        </p:nvSpPr>
        <p:spPr>
          <a:xfrm>
            <a:off x="1358945" y="2369216"/>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x3</a:t>
            </a:r>
          </a:p>
        </p:txBody>
      </p:sp>
      <p:sp>
        <p:nvSpPr>
          <p:cNvPr id="11" name="Title 11">
            <a:extLst>
              <a:ext uri="{FF2B5EF4-FFF2-40B4-BE49-F238E27FC236}">
                <a16:creationId xmlns:a16="http://schemas.microsoft.com/office/drawing/2014/main" id="{F4866465-3B7C-458F-BD2F-7FCF9E99C0B5}"/>
              </a:ext>
            </a:extLst>
          </p:cNvPr>
          <p:cNvSpPr txBox="1">
            <a:spLocks/>
          </p:cNvSpPr>
          <p:nvPr/>
        </p:nvSpPr>
        <p:spPr>
          <a:xfrm>
            <a:off x="9198589" y="279950"/>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12" name="Picture 2" descr="Brain, Idea, Think, Creativity">
            <a:extLst>
              <a:ext uri="{FF2B5EF4-FFF2-40B4-BE49-F238E27FC236}">
                <a16:creationId xmlns:a16="http://schemas.microsoft.com/office/drawing/2014/main" id="{D375E883-7A68-E1A9-38E9-A7E6D53DBDFF}"/>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12556" t="10325" r="10357" b="12587"/>
          <a:stretch/>
        </p:blipFill>
        <p:spPr bwMode="auto">
          <a:xfrm>
            <a:off x="11042820" y="133477"/>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8A51ED6-73E2-579F-EA6D-A422361167B7}"/>
              </a:ext>
            </a:extLst>
          </p:cNvPr>
          <p:cNvGrpSpPr/>
          <p:nvPr/>
        </p:nvGrpSpPr>
        <p:grpSpPr>
          <a:xfrm>
            <a:off x="11555896" y="36332"/>
            <a:ext cx="663964" cy="400110"/>
            <a:chOff x="9166469" y="1815321"/>
            <a:chExt cx="892964" cy="522707"/>
          </a:xfrm>
        </p:grpSpPr>
        <p:pic>
          <p:nvPicPr>
            <p:cNvPr id="14" name="Picture 22" descr="Free Bubble Speech vector and picture">
              <a:extLst>
                <a:ext uri="{FF2B5EF4-FFF2-40B4-BE49-F238E27FC236}">
                  <a16:creationId xmlns:a16="http://schemas.microsoft.com/office/drawing/2014/main" id="{6EA325ED-646E-8193-3F6D-B52EB9DFAA41}"/>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FB2BF44-A7D9-B02A-006C-E036CE076FCF}"/>
                </a:ext>
              </a:extLst>
            </p:cNvPr>
            <p:cNvSpPr txBox="1"/>
            <p:nvPr/>
          </p:nvSpPr>
          <p:spPr>
            <a:xfrm>
              <a:off x="9166469" y="1839627"/>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sp>
        <p:nvSpPr>
          <p:cNvPr id="18" name="TextBox 17">
            <a:extLst>
              <a:ext uri="{FF2B5EF4-FFF2-40B4-BE49-F238E27FC236}">
                <a16:creationId xmlns:a16="http://schemas.microsoft.com/office/drawing/2014/main" id="{849B2860-FBD3-1AB5-AFBA-0513B6F0F12B}"/>
              </a:ext>
            </a:extLst>
          </p:cNvPr>
          <p:cNvSpPr txBox="1"/>
          <p:nvPr/>
        </p:nvSpPr>
        <p:spPr>
          <a:xfrm>
            <a:off x="3164283" y="722728"/>
            <a:ext cx="47387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sp>
        <p:nvSpPr>
          <p:cNvPr id="32" name="TextBox 31">
            <a:extLst>
              <a:ext uri="{FF2B5EF4-FFF2-40B4-BE49-F238E27FC236}">
                <a16:creationId xmlns:a16="http://schemas.microsoft.com/office/drawing/2014/main" id="{DA267978-8914-B13C-1CF3-1EC8B5140931}"/>
              </a:ext>
            </a:extLst>
          </p:cNvPr>
          <p:cNvSpPr txBox="1"/>
          <p:nvPr/>
        </p:nvSpPr>
        <p:spPr>
          <a:xfrm>
            <a:off x="3018653" y="6281260"/>
            <a:ext cx="30375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9209ABAD-593C-E87D-3A46-C89F4ECC309F}"/>
              </a:ext>
            </a:extLst>
          </p:cNvPr>
          <p:cNvSpPr txBox="1"/>
          <p:nvPr/>
        </p:nvSpPr>
        <p:spPr>
          <a:xfrm>
            <a:off x="5694760" y="6318611"/>
            <a:ext cx="29369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una </a:t>
            </a:r>
            <a:r>
              <a:rPr lang="en-GB" sz="2400" dirty="0" err="1">
                <a:solidFill>
                  <a:srgbClr val="002060"/>
                </a:solidFill>
                <a:latin typeface="Century Gothic" panose="020B0502020202020204" pitchFamily="34" charset="0"/>
              </a:rPr>
              <a:t>respuesta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095AC25F-9704-DAAA-DC9B-4A34D1898E9E}"/>
              </a:ext>
            </a:extLst>
          </p:cNvPr>
          <p:cNvSpPr txBox="1"/>
          <p:nvPr/>
        </p:nvSpPr>
        <p:spPr>
          <a:xfrm>
            <a:off x="8607462" y="6333993"/>
            <a:ext cx="28580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a:t>
            </a:r>
          </a:p>
        </p:txBody>
      </p:sp>
      <p:sp>
        <p:nvSpPr>
          <p:cNvPr id="35" name="TextBox 34">
            <a:extLst>
              <a:ext uri="{FF2B5EF4-FFF2-40B4-BE49-F238E27FC236}">
                <a16:creationId xmlns:a16="http://schemas.microsoft.com/office/drawing/2014/main" id="{709EAA60-1271-B2E5-82DA-8962FF5F0091}"/>
              </a:ext>
            </a:extLst>
          </p:cNvPr>
          <p:cNvSpPr txBox="1"/>
          <p:nvPr/>
        </p:nvSpPr>
        <p:spPr>
          <a:xfrm>
            <a:off x="2878045" y="5519064"/>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 una </a:t>
            </a:r>
            <a:r>
              <a:rPr lang="en-GB" sz="2400" dirty="0" err="1">
                <a:solidFill>
                  <a:srgbClr val="002060"/>
                </a:solidFill>
                <a:latin typeface="Century Gothic" panose="020B0502020202020204" pitchFamily="34" charset="0"/>
              </a:rPr>
              <a:t>botella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677350DB-81C1-426E-C2BC-E4C540279E6A}"/>
              </a:ext>
            </a:extLst>
          </p:cNvPr>
          <p:cNvSpPr txBox="1"/>
          <p:nvPr/>
        </p:nvSpPr>
        <p:spPr>
          <a:xfrm>
            <a:off x="5726744" y="5590949"/>
            <a:ext cx="29540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un </a:t>
            </a:r>
            <a:r>
              <a:rPr lang="en-GB" sz="2000" dirty="0" err="1">
                <a:solidFill>
                  <a:srgbClr val="002060"/>
                </a:solidFill>
                <a:latin typeface="Century Gothic" panose="020B0502020202020204" pitchFamily="34" charset="0"/>
              </a:rPr>
              <a:t>sacapuntas</a:t>
            </a:r>
            <a:endParaRPr kumimoji="0" lang="en-GB"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95929A7A-A010-9BD0-A7B1-38999E6BB8F8}"/>
              </a:ext>
            </a:extLst>
          </p:cNvPr>
          <p:cNvSpPr txBox="1"/>
          <p:nvPr/>
        </p:nvSpPr>
        <p:spPr>
          <a:xfrm>
            <a:off x="8517449" y="5523270"/>
            <a:ext cx="31764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libro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908BC44B-567B-11F4-976F-133F4350BD97}"/>
              </a:ext>
            </a:extLst>
          </p:cNvPr>
          <p:cNvSpPr txBox="1"/>
          <p:nvPr/>
        </p:nvSpPr>
        <p:spPr>
          <a:xfrm>
            <a:off x="2931833" y="4690244"/>
            <a:ext cx="29860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una </a:t>
            </a:r>
            <a:r>
              <a:rPr lang="en-GB" sz="2400" dirty="0" err="1">
                <a:solidFill>
                  <a:srgbClr val="002060"/>
                </a:solidFill>
                <a:latin typeface="Century Gothic" panose="020B0502020202020204" pitchFamily="34" charset="0"/>
              </a:rPr>
              <a:t>pregunta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623E25F4-228B-6D7E-73F8-2AB5CF933A05}"/>
              </a:ext>
            </a:extLst>
          </p:cNvPr>
          <p:cNvSpPr txBox="1"/>
          <p:nvPr/>
        </p:nvSpPr>
        <p:spPr>
          <a:xfrm>
            <a:off x="5746415" y="4717137"/>
            <a:ext cx="33958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un </a:t>
            </a:r>
            <a:r>
              <a:rPr lang="en-GB" sz="2400" dirty="0" err="1">
                <a:solidFill>
                  <a:srgbClr val="002060"/>
                </a:solidFill>
                <a:latin typeface="Century Gothic" panose="020B0502020202020204" pitchFamily="34" charset="0"/>
              </a:rPr>
              <a:t>estuche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B3E1230B-7CFA-FF13-E841-016DA9BAA423}"/>
              </a:ext>
            </a:extLst>
          </p:cNvPr>
          <p:cNvSpPr txBox="1"/>
          <p:nvPr/>
        </p:nvSpPr>
        <p:spPr>
          <a:xfrm>
            <a:off x="2998029" y="3920647"/>
            <a:ext cx="23954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a:t>
            </a:r>
          </a:p>
        </p:txBody>
      </p:sp>
      <p:sp>
        <p:nvSpPr>
          <p:cNvPr id="41" name="TextBox 40">
            <a:extLst>
              <a:ext uri="{FF2B5EF4-FFF2-40B4-BE49-F238E27FC236}">
                <a16:creationId xmlns:a16="http://schemas.microsoft.com/office/drawing/2014/main" id="{88B0CBB8-AB56-F543-1E8A-4C648FEA5CEC}"/>
              </a:ext>
            </a:extLst>
          </p:cNvPr>
          <p:cNvSpPr txBox="1"/>
          <p:nvPr/>
        </p:nvSpPr>
        <p:spPr>
          <a:xfrm>
            <a:off x="5766503" y="3861267"/>
            <a:ext cx="29860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Tiene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3D0A7984-441D-B4B9-2F31-844BCE3AD3E1}"/>
              </a:ext>
            </a:extLst>
          </p:cNvPr>
          <p:cNvSpPr txBox="1"/>
          <p:nvPr/>
        </p:nvSpPr>
        <p:spPr>
          <a:xfrm>
            <a:off x="8510002" y="3888680"/>
            <a:ext cx="30529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Buenas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tardes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3" name="TextBox 42">
            <a:extLst>
              <a:ext uri="{FF2B5EF4-FFF2-40B4-BE49-F238E27FC236}">
                <a16:creationId xmlns:a16="http://schemas.microsoft.com/office/drawing/2014/main" id="{9742DDA5-3938-71B9-C9B6-3D48B91D76E5}"/>
              </a:ext>
            </a:extLst>
          </p:cNvPr>
          <p:cNvSpPr txBox="1"/>
          <p:nvPr/>
        </p:nvSpPr>
        <p:spPr>
          <a:xfrm>
            <a:off x="2949351" y="3104906"/>
            <a:ext cx="2666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estás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83DBAC7D-B57C-F606-5020-B21B51B48BB6}"/>
              </a:ext>
            </a:extLst>
          </p:cNvPr>
          <p:cNvSpPr txBox="1"/>
          <p:nvPr/>
        </p:nvSpPr>
        <p:spPr>
          <a:xfrm>
            <a:off x="5694760" y="3086145"/>
            <a:ext cx="28796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¡Buenos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días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5" name="TextBox 44">
            <a:extLst>
              <a:ext uri="{FF2B5EF4-FFF2-40B4-BE49-F238E27FC236}">
                <a16:creationId xmlns:a16="http://schemas.microsoft.com/office/drawing/2014/main" id="{0D15A9B1-E82C-BF32-DD9B-67505484E61B}"/>
              </a:ext>
            </a:extLst>
          </p:cNvPr>
          <p:cNvSpPr txBox="1"/>
          <p:nvPr/>
        </p:nvSpPr>
        <p:spPr>
          <a:xfrm>
            <a:off x="8574406" y="3083360"/>
            <a:ext cx="31052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sí</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9B15E35E-2BDC-B8A8-485B-8D8EC78F232B}"/>
              </a:ext>
            </a:extLst>
          </p:cNvPr>
          <p:cNvSpPr txBox="1"/>
          <p:nvPr/>
        </p:nvSpPr>
        <p:spPr>
          <a:xfrm>
            <a:off x="2926173" y="2263891"/>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día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4" name="TextBox 53">
            <a:extLst>
              <a:ext uri="{FF2B5EF4-FFF2-40B4-BE49-F238E27FC236}">
                <a16:creationId xmlns:a16="http://schemas.microsoft.com/office/drawing/2014/main" id="{7186CA5D-A09F-2258-2510-5BBE0CBEAB4D}"/>
              </a:ext>
            </a:extLst>
          </p:cNvPr>
          <p:cNvSpPr txBox="1"/>
          <p:nvPr/>
        </p:nvSpPr>
        <p:spPr>
          <a:xfrm>
            <a:off x="5726443" y="2290341"/>
            <a:ext cx="27764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sábado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9C5787E8-CCB1-6CF6-018B-28D6364268AF}"/>
              </a:ext>
            </a:extLst>
          </p:cNvPr>
          <p:cNvSpPr txBox="1"/>
          <p:nvPr/>
        </p:nvSpPr>
        <p:spPr>
          <a:xfrm>
            <a:off x="2902108" y="1425966"/>
            <a:ext cx="25999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qué</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6" name="TextBox 55">
            <a:extLst>
              <a:ext uri="{FF2B5EF4-FFF2-40B4-BE49-F238E27FC236}">
                <a16:creationId xmlns:a16="http://schemas.microsoft.com/office/drawing/2014/main" id="{A2CFF41D-ED09-F0A2-D8BF-A6FC838995D6}"/>
              </a:ext>
            </a:extLst>
          </p:cNvPr>
          <p:cNvSpPr txBox="1"/>
          <p:nvPr/>
        </p:nvSpPr>
        <p:spPr>
          <a:xfrm>
            <a:off x="5707637" y="1478253"/>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martes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9759287D-6F86-9F6A-D166-4BD3234418C5}"/>
              </a:ext>
            </a:extLst>
          </p:cNvPr>
          <p:cNvSpPr txBox="1"/>
          <p:nvPr/>
        </p:nvSpPr>
        <p:spPr>
          <a:xfrm>
            <a:off x="8550904" y="1475010"/>
            <a:ext cx="2599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miércoles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693DFEDA-EBFE-A980-1D93-04E600BE28CA}"/>
              </a:ext>
            </a:extLst>
          </p:cNvPr>
          <p:cNvSpPr txBox="1"/>
          <p:nvPr/>
        </p:nvSpPr>
        <p:spPr>
          <a:xfrm>
            <a:off x="8631692" y="4734053"/>
            <a:ext cx="30375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Tengo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EAA69EC1-1A3D-B20C-F52E-4923F5CFBC50}"/>
              </a:ext>
            </a:extLst>
          </p:cNvPr>
          <p:cNvSpPr txBox="1"/>
          <p:nvPr/>
        </p:nvSpPr>
        <p:spPr>
          <a:xfrm>
            <a:off x="8650558" y="2320219"/>
            <a:ext cx="25999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domingo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 name="Graphic 2" descr="Teacher">
            <a:extLst>
              <a:ext uri="{FF2B5EF4-FFF2-40B4-BE49-F238E27FC236}">
                <a16:creationId xmlns:a16="http://schemas.microsoft.com/office/drawing/2014/main" id="{E1616F1D-6880-D28F-1B3B-7FAE5A8CAD8A}"/>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3323800" y="-30982"/>
            <a:ext cx="914400" cy="914400"/>
          </a:xfrm>
          <a:prstGeom prst="rect">
            <a:avLst/>
          </a:prstGeom>
        </p:spPr>
      </p:pic>
      <p:sp>
        <p:nvSpPr>
          <p:cNvPr id="4" name="Speech Bubble: Rectangle with Corners Rounded 3">
            <a:extLst>
              <a:ext uri="{FF2B5EF4-FFF2-40B4-BE49-F238E27FC236}">
                <a16:creationId xmlns:a16="http://schemas.microsoft.com/office/drawing/2014/main" id="{6E915A36-4D49-9985-BDC8-468CB9A25B43}"/>
              </a:ext>
            </a:extLst>
          </p:cNvPr>
          <p:cNvSpPr/>
          <p:nvPr/>
        </p:nvSpPr>
        <p:spPr>
          <a:xfrm>
            <a:off x="4257169" y="135068"/>
            <a:ext cx="4042545" cy="519735"/>
          </a:xfrm>
          <a:prstGeom prst="wedgeRoundRectCallout">
            <a:avLst>
              <a:gd name="adj1" fmla="val -54052"/>
              <a:gd name="adj2" fmla="val 556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2060"/>
              </a:buClr>
              <a:buSzPts val="2400"/>
            </a:pPr>
            <a:endParaRPr lang="en-GB" sz="2400" b="1" dirty="0">
              <a:solidFill>
                <a:schemeClr val="bg1"/>
              </a:solidFill>
              <a:latin typeface="Century Gothic"/>
              <a:ea typeface="Century Gothic"/>
              <a:cs typeface="Century Gothic"/>
              <a:sym typeface="Century Gothic"/>
            </a:endParaRPr>
          </a:p>
        </p:txBody>
      </p:sp>
      <p:sp>
        <p:nvSpPr>
          <p:cNvPr id="5" name="TextBox 4">
            <a:hlinkClick r:id="" action="ppaction://noaction">
              <a:snd r:embed="rId31" name="61_escribeenespanyol.wav"/>
            </a:hlinkClick>
            <a:extLst>
              <a:ext uri="{FF2B5EF4-FFF2-40B4-BE49-F238E27FC236}">
                <a16:creationId xmlns:a16="http://schemas.microsoft.com/office/drawing/2014/main" id="{5E666BBC-6D5C-8573-696D-2C0C4A35B9D8}"/>
              </a:ext>
            </a:extLst>
          </p:cNvPr>
          <p:cNvSpPr txBox="1"/>
          <p:nvPr/>
        </p:nvSpPr>
        <p:spPr>
          <a:xfrm>
            <a:off x="4241841" y="128289"/>
            <a:ext cx="4411829" cy="523220"/>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Escribe en español 📝.</a:t>
            </a:r>
          </a:p>
        </p:txBody>
      </p:sp>
    </p:spTree>
    <p:extLst>
      <p:ext uri="{BB962C8B-B14F-4D97-AF65-F5344CB8AC3E}">
        <p14:creationId xmlns:p14="http://schemas.microsoft.com/office/powerpoint/2010/main" val="211943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 8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5_7.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f 8_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5_8.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5_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5_2.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5_1.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5_5.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f 8_3.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f 8_4.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f 8_5.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f 8_6.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f 8_7.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f 8_8.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f 8_9.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f 8_10.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sabado.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f 8_11.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f 8_12.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f 8_13.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f 8_1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53" grpId="0"/>
      <p:bldP spid="54" grpId="0"/>
      <p:bldP spid="55" grpId="0"/>
      <p:bldP spid="56" grpId="0"/>
      <p:bldP spid="57" grpId="0"/>
      <p:bldP spid="58" grpId="0"/>
      <p:bldP spid="5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46" name="Table 4">
            <a:extLst>
              <a:ext uri="{FF2B5EF4-FFF2-40B4-BE49-F238E27FC236}">
                <a16:creationId xmlns:a16="http://schemas.microsoft.com/office/drawing/2014/main" id="{70062149-3061-4CB2-8160-B0D7A90806FF}"/>
              </a:ext>
            </a:extLst>
          </p:cNvPr>
          <p:cNvGraphicFramePr>
            <a:graphicFrameLocks noGrp="1"/>
          </p:cNvGraphicFramePr>
          <p:nvPr>
            <p:extLst>
              <p:ext uri="{D42A27DB-BD31-4B8C-83A1-F6EECF244321}">
                <p14:modId xmlns:p14="http://schemas.microsoft.com/office/powerpoint/2010/main" val="1166870309"/>
              </p:ext>
            </p:extLst>
          </p:nvPr>
        </p:nvGraphicFramePr>
        <p:xfrm>
          <a:off x="254389" y="1189545"/>
          <a:ext cx="10805683" cy="5589297"/>
        </p:xfrm>
        <a:graphic>
          <a:graphicData uri="http://schemas.openxmlformats.org/drawingml/2006/table">
            <a:tbl>
              <a:tblPr firstRow="1" bandRow="1">
                <a:tableStyleId>{5940675A-B579-460E-94D1-54222C63F5DA}</a:tableStyleId>
              </a:tblPr>
              <a:tblGrid>
                <a:gridCol w="1600915">
                  <a:extLst>
                    <a:ext uri="{9D8B030D-6E8A-4147-A177-3AD203B41FA5}">
                      <a16:colId xmlns:a16="http://schemas.microsoft.com/office/drawing/2014/main" val="1203737284"/>
                    </a:ext>
                  </a:extLst>
                </a:gridCol>
                <a:gridCol w="3174965">
                  <a:extLst>
                    <a:ext uri="{9D8B030D-6E8A-4147-A177-3AD203B41FA5}">
                      <a16:colId xmlns:a16="http://schemas.microsoft.com/office/drawing/2014/main" val="1810222861"/>
                    </a:ext>
                  </a:extLst>
                </a:gridCol>
                <a:gridCol w="2884152">
                  <a:extLst>
                    <a:ext uri="{9D8B030D-6E8A-4147-A177-3AD203B41FA5}">
                      <a16:colId xmlns:a16="http://schemas.microsoft.com/office/drawing/2014/main" val="274413866"/>
                    </a:ext>
                  </a:extLst>
                </a:gridCol>
                <a:gridCol w="3145651">
                  <a:extLst>
                    <a:ext uri="{9D8B030D-6E8A-4147-A177-3AD203B41FA5}">
                      <a16:colId xmlns:a16="http://schemas.microsoft.com/office/drawing/2014/main" val="2706468897"/>
                    </a:ext>
                  </a:extLst>
                </a:gridCol>
              </a:tblGrid>
              <a:tr h="79847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qué</a:t>
                      </a:r>
                      <a:r>
                        <a:rPr lang="en-GB" sz="2400" b="0" dirty="0">
                          <a:solidFill>
                            <a:srgbClr val="002060"/>
                          </a:solidFill>
                          <a:latin typeface="Century Gothic" panose="020B0502020202020204" pitchFamily="34" charset="0"/>
                        </a:rPr>
                        <a:t>?</a:t>
                      </a:r>
                    </a:p>
                  </a:txBody>
                  <a:tcPr/>
                </a:tc>
                <a:tc>
                  <a:txBody>
                    <a:bodyPr/>
                    <a:lstStyle/>
                    <a:p>
                      <a:r>
                        <a:rPr lang="en-GB" sz="2400" b="0" dirty="0">
                          <a:solidFill>
                            <a:srgbClr val="002060"/>
                          </a:solidFill>
                          <a:latin typeface="Century Gothic" panose="020B0502020202020204" pitchFamily="34" charset="0"/>
                        </a:rPr>
                        <a:t>lunes</a:t>
                      </a:r>
                    </a:p>
                  </a:txBody>
                  <a:tcPr/>
                </a:tc>
                <a:tc>
                  <a:txBody>
                    <a:bodyPr/>
                    <a:lstStyle/>
                    <a:p>
                      <a:r>
                        <a:rPr lang="en-GB" sz="2400" b="0" dirty="0" err="1">
                          <a:solidFill>
                            <a:srgbClr val="002060"/>
                          </a:solidFill>
                          <a:latin typeface="Century Gothic" panose="020B0502020202020204" pitchFamily="34" charset="0"/>
                        </a:rPr>
                        <a:t>miércoles</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79847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un día</a:t>
                      </a:r>
                    </a:p>
                  </a:txBody>
                  <a:tcPr/>
                </a:tc>
                <a:tc>
                  <a:txBody>
                    <a:bodyPr/>
                    <a:lstStyle/>
                    <a:p>
                      <a:r>
                        <a:rPr lang="en-GB" sz="2400" b="0" dirty="0" err="1">
                          <a:solidFill>
                            <a:srgbClr val="002060"/>
                          </a:solidFill>
                          <a:latin typeface="Century Gothic" panose="020B0502020202020204" pitchFamily="34" charset="0"/>
                        </a:rPr>
                        <a:t>jueves</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viernes</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79847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estás</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¡Buenos </a:t>
                      </a:r>
                      <a:r>
                        <a:rPr lang="en-GB" sz="2400" b="0" dirty="0" err="1">
                          <a:solidFill>
                            <a:srgbClr val="002060"/>
                          </a:solidFill>
                          <a:latin typeface="Century Gothic" panose="020B0502020202020204" pitchFamily="34" charset="0"/>
                        </a:rPr>
                        <a:t>días</a:t>
                      </a:r>
                      <a:r>
                        <a:rPr lang="en-GB" sz="2400" b="0" dirty="0">
                          <a:solidFill>
                            <a:srgbClr val="002060"/>
                          </a:solidFill>
                          <a:latin typeface="Century Gothic" panose="020B0502020202020204" pitchFamily="34" charset="0"/>
                        </a:rPr>
                        <a:t>!</a:t>
                      </a:r>
                    </a:p>
                  </a:txBody>
                  <a:tcPr/>
                </a:tc>
                <a:tc>
                  <a:txBody>
                    <a:bodyPr/>
                    <a:lstStyle/>
                    <a:p>
                      <a:r>
                        <a:rPr lang="en-GB" sz="2400" b="0" dirty="0" err="1">
                          <a:solidFill>
                            <a:srgbClr val="002060"/>
                          </a:solidFill>
                          <a:latin typeface="Century Gothic" panose="020B0502020202020204" pitchFamily="34" charset="0"/>
                        </a:rPr>
                        <a:t>sí</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79847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no</a:t>
                      </a:r>
                    </a:p>
                  </a:txBody>
                  <a:tcPr/>
                </a:tc>
                <a:tc>
                  <a:txBody>
                    <a:bodyPr/>
                    <a:lstStyle/>
                    <a:p>
                      <a:r>
                        <a:rPr lang="en-GB" sz="2400" b="0" dirty="0" err="1">
                          <a:solidFill>
                            <a:srgbClr val="002060"/>
                          </a:solidFill>
                          <a:latin typeface="Century Gothic" panose="020B0502020202020204" pitchFamily="34" charset="0"/>
                        </a:rPr>
                        <a:t>tiene</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Buenas</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tardes</a:t>
                      </a:r>
                      <a:r>
                        <a:rPr lang="en-GB" sz="2400" b="0" dirty="0">
                          <a:solidFill>
                            <a:srgbClr val="002060"/>
                          </a:solidFill>
                          <a:latin typeface="Century Gothic" panose="020B0502020202020204" pitchFamily="34" charset="0"/>
                        </a:rPr>
                        <a:t>!</a:t>
                      </a:r>
                    </a:p>
                  </a:txBody>
                  <a:tcPr/>
                </a:tc>
                <a:extLst>
                  <a:ext uri="{0D108BD9-81ED-4DB2-BD59-A6C34878D82A}">
                    <a16:rowId xmlns:a16="http://schemas.microsoft.com/office/drawing/2014/main" val="1047692962"/>
                  </a:ext>
                </a:extLst>
              </a:tr>
              <a:tr h="798471">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una </a:t>
                      </a:r>
                      <a:r>
                        <a:rPr lang="en-GB" sz="2400" b="0" dirty="0" err="1">
                          <a:solidFill>
                            <a:srgbClr val="002060"/>
                          </a:solidFill>
                          <a:latin typeface="Century Gothic" panose="020B0502020202020204" pitchFamily="34" charset="0"/>
                        </a:rPr>
                        <a:t>pregunta</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un </a:t>
                      </a:r>
                      <a:r>
                        <a:rPr lang="en-GB" sz="2400" b="0" dirty="0" err="1">
                          <a:solidFill>
                            <a:srgbClr val="002060"/>
                          </a:solidFill>
                          <a:latin typeface="Century Gothic" panose="020B0502020202020204" pitchFamily="34" charset="0"/>
                        </a:rPr>
                        <a:t>estuche</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tengo</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798471">
                <a:tc vMerge="1">
                  <a:txBody>
                    <a:bodyPr/>
                    <a:lstStyle/>
                    <a:p>
                      <a:endParaRPr lang="en-GB"/>
                    </a:p>
                  </a:txBody>
                  <a:tcPr/>
                </a:tc>
                <a:tc>
                  <a:txBody>
                    <a:bodyPr/>
                    <a:lstStyle/>
                    <a:p>
                      <a:r>
                        <a:rPr lang="en-GB" sz="2400" b="0" dirty="0">
                          <a:solidFill>
                            <a:srgbClr val="002060"/>
                          </a:solidFill>
                          <a:latin typeface="Century Gothic" panose="020B0502020202020204" pitchFamily="34" charset="0"/>
                        </a:rPr>
                        <a:t>una </a:t>
                      </a:r>
                      <a:r>
                        <a:rPr lang="en-GB" sz="2400" b="0" dirty="0" err="1">
                          <a:solidFill>
                            <a:srgbClr val="002060"/>
                          </a:solidFill>
                          <a:latin typeface="Century Gothic" panose="020B0502020202020204" pitchFamily="34" charset="0"/>
                        </a:rPr>
                        <a:t>botella</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un </a:t>
                      </a:r>
                      <a:r>
                        <a:rPr lang="en-GB" sz="2400" b="0" dirty="0" err="1">
                          <a:solidFill>
                            <a:srgbClr val="002060"/>
                          </a:solidFill>
                          <a:latin typeface="Century Gothic" panose="020B0502020202020204" pitchFamily="34" charset="0"/>
                        </a:rPr>
                        <a:t>sacapuntas</a:t>
                      </a:r>
                      <a:r>
                        <a:rPr lang="en-GB" sz="2400" b="0" dirty="0">
                          <a:solidFill>
                            <a:srgbClr val="002060"/>
                          </a:solidFill>
                          <a:latin typeface="Century Gothic" panose="020B0502020202020204" pitchFamily="34" charset="0"/>
                        </a:rPr>
                        <a:t> </a:t>
                      </a:r>
                    </a:p>
                  </a:txBody>
                  <a:tcPr/>
                </a:tc>
                <a:tc>
                  <a:txBody>
                    <a:bodyPr/>
                    <a:lstStyle/>
                    <a:p>
                      <a:r>
                        <a:rPr lang="en-GB" sz="2400" b="0" dirty="0">
                          <a:solidFill>
                            <a:srgbClr val="002060"/>
                          </a:solidFill>
                          <a:latin typeface="Century Gothic" panose="020B0502020202020204" pitchFamily="34" charset="0"/>
                        </a:rPr>
                        <a:t>un </a:t>
                      </a:r>
                      <a:r>
                        <a:rPr lang="en-GB" sz="2400" b="0" dirty="0" err="1">
                          <a:solidFill>
                            <a:srgbClr val="002060"/>
                          </a:solidFill>
                          <a:latin typeface="Century Gothic" panose="020B0502020202020204" pitchFamily="34" charset="0"/>
                        </a:rPr>
                        <a:t>libro</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79847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tienes</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una </a:t>
                      </a:r>
                      <a:r>
                        <a:rPr lang="en-GB" sz="2400" b="0" dirty="0" err="1">
                          <a:solidFill>
                            <a:srgbClr val="002060"/>
                          </a:solidFill>
                          <a:latin typeface="Century Gothic" panose="020B0502020202020204" pitchFamily="34" charset="0"/>
                        </a:rPr>
                        <a:t>respuesta</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una</a:t>
                      </a:r>
                    </a:p>
                  </a:txBody>
                  <a:tcPr/>
                </a:tc>
                <a:extLst>
                  <a:ext uri="{0D108BD9-81ED-4DB2-BD59-A6C34878D82A}">
                    <a16:rowId xmlns:a16="http://schemas.microsoft.com/office/drawing/2014/main" val="3232139915"/>
                  </a:ext>
                </a:extLst>
              </a:tr>
            </a:tbl>
          </a:graphicData>
        </a:graphic>
      </p:graphicFrame>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7" name="Picture 46">
            <a:extLst>
              <a:ext uri="{FF2B5EF4-FFF2-40B4-BE49-F238E27FC236}">
                <a16:creationId xmlns:a16="http://schemas.microsoft.com/office/drawing/2014/main" id="{09F276CE-57A1-42C4-AE26-103B9C85CA8F}"/>
              </a:ext>
            </a:extLst>
          </p:cNvPr>
          <p:cNvPicPr>
            <a:picLocks noChangeAspect="1"/>
          </p:cNvPicPr>
          <p:nvPr/>
        </p:nvPicPr>
        <p:blipFill>
          <a:blip r:embed="rId3"/>
          <a:stretch>
            <a:fillRect/>
          </a:stretch>
        </p:blipFill>
        <p:spPr>
          <a:xfrm>
            <a:off x="396079" y="3273594"/>
            <a:ext cx="1186070" cy="1080360"/>
          </a:xfrm>
          <a:prstGeom prst="rect">
            <a:avLst/>
          </a:prstGeom>
        </p:spPr>
      </p:pic>
      <p:pic>
        <p:nvPicPr>
          <p:cNvPr id="48" name="Picture 47" descr="Icon&#10;&#10;Description automatically generated">
            <a:extLst>
              <a:ext uri="{FF2B5EF4-FFF2-40B4-BE49-F238E27FC236}">
                <a16:creationId xmlns:a16="http://schemas.microsoft.com/office/drawing/2014/main" id="{B241B4FF-7B89-4095-A232-B97604793B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945" y="1567600"/>
            <a:ext cx="1186070" cy="1186070"/>
          </a:xfrm>
          <a:prstGeom prst="rect">
            <a:avLst/>
          </a:prstGeom>
        </p:spPr>
      </p:pic>
      <p:pic>
        <p:nvPicPr>
          <p:cNvPr id="49" name="Picture 48">
            <a:extLst>
              <a:ext uri="{FF2B5EF4-FFF2-40B4-BE49-F238E27FC236}">
                <a16:creationId xmlns:a16="http://schemas.microsoft.com/office/drawing/2014/main" id="{47CCD7C4-358E-44D8-9E90-A26729E10B93}"/>
              </a:ext>
            </a:extLst>
          </p:cNvPr>
          <p:cNvPicPr>
            <a:picLocks noChangeAspect="1"/>
          </p:cNvPicPr>
          <p:nvPr/>
        </p:nvPicPr>
        <p:blipFill>
          <a:blip r:embed="rId5"/>
          <a:stretch>
            <a:fillRect/>
          </a:stretch>
        </p:blipFill>
        <p:spPr>
          <a:xfrm>
            <a:off x="377236" y="5659181"/>
            <a:ext cx="1162417" cy="1101237"/>
          </a:xfrm>
          <a:prstGeom prst="rect">
            <a:avLst/>
          </a:prstGeom>
        </p:spPr>
      </p:pic>
      <p:sp>
        <p:nvSpPr>
          <p:cNvPr id="50" name="TextBox 49">
            <a:extLst>
              <a:ext uri="{FF2B5EF4-FFF2-40B4-BE49-F238E27FC236}">
                <a16:creationId xmlns:a16="http://schemas.microsoft.com/office/drawing/2014/main" id="{7F5B45A5-73B9-46FE-AC33-C214F3F41212}"/>
              </a:ext>
            </a:extLst>
          </p:cNvPr>
          <p:cNvSpPr txBox="1"/>
          <p:nvPr/>
        </p:nvSpPr>
        <p:spPr>
          <a:xfrm>
            <a:off x="1411953" y="6337354"/>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x1</a:t>
            </a:r>
          </a:p>
        </p:txBody>
      </p:sp>
      <p:sp>
        <p:nvSpPr>
          <p:cNvPr id="51" name="TextBox 50">
            <a:extLst>
              <a:ext uri="{FF2B5EF4-FFF2-40B4-BE49-F238E27FC236}">
                <a16:creationId xmlns:a16="http://schemas.microsoft.com/office/drawing/2014/main" id="{7924FB65-556C-4609-B8E7-AB6620196134}"/>
              </a:ext>
            </a:extLst>
          </p:cNvPr>
          <p:cNvSpPr txBox="1"/>
          <p:nvPr/>
        </p:nvSpPr>
        <p:spPr>
          <a:xfrm>
            <a:off x="1384264" y="3969886"/>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x2</a:t>
            </a:r>
          </a:p>
        </p:txBody>
      </p:sp>
      <p:sp>
        <p:nvSpPr>
          <p:cNvPr id="52" name="TextBox 51">
            <a:extLst>
              <a:ext uri="{FF2B5EF4-FFF2-40B4-BE49-F238E27FC236}">
                <a16:creationId xmlns:a16="http://schemas.microsoft.com/office/drawing/2014/main" id="{D686FF35-8067-4595-BAF2-6F64F61A8A1B}"/>
              </a:ext>
            </a:extLst>
          </p:cNvPr>
          <p:cNvSpPr txBox="1"/>
          <p:nvPr/>
        </p:nvSpPr>
        <p:spPr>
          <a:xfrm>
            <a:off x="1358945" y="2369216"/>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x3</a:t>
            </a:r>
          </a:p>
        </p:txBody>
      </p:sp>
      <p:sp>
        <p:nvSpPr>
          <p:cNvPr id="11" name="Title 11">
            <a:extLst>
              <a:ext uri="{FF2B5EF4-FFF2-40B4-BE49-F238E27FC236}">
                <a16:creationId xmlns:a16="http://schemas.microsoft.com/office/drawing/2014/main" id="{F4866465-3B7C-458F-BD2F-7FCF9E99C0B5}"/>
              </a:ext>
            </a:extLst>
          </p:cNvPr>
          <p:cNvSpPr txBox="1">
            <a:spLocks/>
          </p:cNvSpPr>
          <p:nvPr/>
        </p:nvSpPr>
        <p:spPr>
          <a:xfrm>
            <a:off x="9198589" y="279950"/>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12" name="Picture 2" descr="Brain, Idea, Think, Creativity">
            <a:extLst>
              <a:ext uri="{FF2B5EF4-FFF2-40B4-BE49-F238E27FC236}">
                <a16:creationId xmlns:a16="http://schemas.microsoft.com/office/drawing/2014/main" id="{D375E883-7A68-E1A9-38E9-A7E6D53DBDF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t="10325" r="10357" b="12587"/>
          <a:stretch/>
        </p:blipFill>
        <p:spPr bwMode="auto">
          <a:xfrm>
            <a:off x="11042820" y="133477"/>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8A51ED6-73E2-579F-EA6D-A422361167B7}"/>
              </a:ext>
            </a:extLst>
          </p:cNvPr>
          <p:cNvGrpSpPr/>
          <p:nvPr/>
        </p:nvGrpSpPr>
        <p:grpSpPr>
          <a:xfrm>
            <a:off x="11555896" y="36332"/>
            <a:ext cx="663964" cy="400110"/>
            <a:chOff x="9166469" y="1815321"/>
            <a:chExt cx="892964" cy="522707"/>
          </a:xfrm>
        </p:grpSpPr>
        <p:pic>
          <p:nvPicPr>
            <p:cNvPr id="14" name="Picture 22" descr="Free Bubble Speech vector and picture">
              <a:extLst>
                <a:ext uri="{FF2B5EF4-FFF2-40B4-BE49-F238E27FC236}">
                  <a16:creationId xmlns:a16="http://schemas.microsoft.com/office/drawing/2014/main" id="{6EA325ED-646E-8193-3F6D-B52EB9DFAA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FB2BF44-A7D9-B02A-006C-E036CE076FCF}"/>
                </a:ext>
              </a:extLst>
            </p:cNvPr>
            <p:cNvSpPr txBox="1"/>
            <p:nvPr/>
          </p:nvSpPr>
          <p:spPr>
            <a:xfrm>
              <a:off x="9166469" y="1839627"/>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pic>
        <p:nvPicPr>
          <p:cNvPr id="16" name="Graphic 15" descr="Teacher">
            <a:extLst>
              <a:ext uri="{FF2B5EF4-FFF2-40B4-BE49-F238E27FC236}">
                <a16:creationId xmlns:a16="http://schemas.microsoft.com/office/drawing/2014/main" id="{1D75C48E-4EE4-0AA4-6FCF-EFB9C2C4C2D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99274" y="31505"/>
            <a:ext cx="914400" cy="914400"/>
          </a:xfrm>
          <a:prstGeom prst="rect">
            <a:avLst/>
          </a:prstGeom>
        </p:spPr>
      </p:pic>
      <p:sp>
        <p:nvSpPr>
          <p:cNvPr id="17" name="Speech Bubble: Rectangle with Corners Rounded 16">
            <a:extLst>
              <a:ext uri="{FF2B5EF4-FFF2-40B4-BE49-F238E27FC236}">
                <a16:creationId xmlns:a16="http://schemas.microsoft.com/office/drawing/2014/main" id="{9F48F418-73AD-CDBB-FD33-2F938E487C9A}"/>
              </a:ext>
            </a:extLst>
          </p:cNvPr>
          <p:cNvSpPr/>
          <p:nvPr/>
        </p:nvSpPr>
        <p:spPr>
          <a:xfrm>
            <a:off x="4352099" y="171550"/>
            <a:ext cx="4614486" cy="533859"/>
          </a:xfrm>
          <a:prstGeom prst="wedgeRoundRectCallout">
            <a:avLst>
              <a:gd name="adj1" fmla="val -55495"/>
              <a:gd name="adj2" fmla="val 1577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Escribe en inglés 📝.</a:t>
            </a:r>
          </a:p>
        </p:txBody>
      </p:sp>
      <p:sp>
        <p:nvSpPr>
          <p:cNvPr id="18" name="TextBox 17">
            <a:extLst>
              <a:ext uri="{FF2B5EF4-FFF2-40B4-BE49-F238E27FC236}">
                <a16:creationId xmlns:a16="http://schemas.microsoft.com/office/drawing/2014/main" id="{849B2860-FBD3-1AB5-AFBA-0513B6F0F12B}"/>
              </a:ext>
            </a:extLst>
          </p:cNvPr>
          <p:cNvSpPr txBox="1"/>
          <p:nvPr/>
        </p:nvSpPr>
        <p:spPr>
          <a:xfrm>
            <a:off x="3164283" y="364921"/>
            <a:ext cx="473879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sp>
        <p:nvSpPr>
          <p:cNvPr id="34" name="Title 33">
            <a:extLst>
              <a:ext uri="{FF2B5EF4-FFF2-40B4-BE49-F238E27FC236}">
                <a16:creationId xmlns:a16="http://schemas.microsoft.com/office/drawing/2014/main" id="{1FB86476-B5FF-932F-12E2-3400A3EC5EC4}"/>
              </a:ext>
            </a:extLst>
          </p:cNvPr>
          <p:cNvSpPr>
            <a:spLocks noGrp="1"/>
          </p:cNvSpPr>
          <p:nvPr>
            <p:ph type="title"/>
          </p:nvPr>
        </p:nvSpPr>
        <p:spPr>
          <a:xfrm flipV="1">
            <a:off x="783758" y="299964"/>
            <a:ext cx="1705014" cy="45719"/>
          </a:xfrm>
        </p:spPr>
        <p:txBody>
          <a:bodyPr>
            <a:normAutofit fontScale="90000"/>
          </a:bodyPr>
          <a:lstStyle/>
          <a:p>
            <a:r>
              <a:rPr lang="en-GB" sz="1600" dirty="0">
                <a:solidFill>
                  <a:schemeClr val="bg1"/>
                </a:solidFill>
              </a:rPr>
              <a:t>Handout: Follow up 5a</a:t>
            </a:r>
          </a:p>
        </p:txBody>
      </p:sp>
      <p:sp>
        <p:nvSpPr>
          <p:cNvPr id="35" name="Title 1">
            <a:extLst>
              <a:ext uri="{FF2B5EF4-FFF2-40B4-BE49-F238E27FC236}">
                <a16:creationId xmlns:a16="http://schemas.microsoft.com/office/drawing/2014/main" id="{2D164153-4A76-89B0-B344-DC9C18E48A33}"/>
              </a:ext>
            </a:extLst>
          </p:cNvPr>
          <p:cNvSpPr txBox="1">
            <a:spLocks/>
          </p:cNvSpPr>
          <p:nvPr/>
        </p:nvSpPr>
        <p:spPr>
          <a:xfrm>
            <a:off x="636429" y="71070"/>
            <a:ext cx="2810719"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a:solidFill>
                  <a:srgbClr val="002060"/>
                </a:solidFill>
                <a:latin typeface="Century Gothic"/>
                <a:ea typeface="Century Gothic"/>
                <a:cs typeface="Century Gothic"/>
                <a:sym typeface="Century Gothic"/>
              </a:rPr>
              <a:t>Follow up 5a: </a:t>
            </a:r>
            <a:endParaRPr lang="en-GB" sz="3200" dirty="0"/>
          </a:p>
        </p:txBody>
      </p:sp>
    </p:spTree>
    <p:extLst>
      <p:ext uri="{BB962C8B-B14F-4D97-AF65-F5344CB8AC3E}">
        <p14:creationId xmlns:p14="http://schemas.microsoft.com/office/powerpoint/2010/main" val="3363748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46" name="Table 4">
            <a:extLst>
              <a:ext uri="{FF2B5EF4-FFF2-40B4-BE49-F238E27FC236}">
                <a16:creationId xmlns:a16="http://schemas.microsoft.com/office/drawing/2014/main" id="{70062149-3061-4CB2-8160-B0D7A90806FF}"/>
              </a:ext>
            </a:extLst>
          </p:cNvPr>
          <p:cNvGraphicFramePr>
            <a:graphicFrameLocks noGrp="1"/>
          </p:cNvGraphicFramePr>
          <p:nvPr>
            <p:extLst>
              <p:ext uri="{D42A27DB-BD31-4B8C-83A1-F6EECF244321}">
                <p14:modId xmlns:p14="http://schemas.microsoft.com/office/powerpoint/2010/main" val="2863072114"/>
              </p:ext>
            </p:extLst>
          </p:nvPr>
        </p:nvGraphicFramePr>
        <p:xfrm>
          <a:off x="254389" y="1189545"/>
          <a:ext cx="10805683" cy="5589297"/>
        </p:xfrm>
        <a:graphic>
          <a:graphicData uri="http://schemas.openxmlformats.org/drawingml/2006/table">
            <a:tbl>
              <a:tblPr firstRow="1" bandRow="1">
                <a:tableStyleId>{5940675A-B579-460E-94D1-54222C63F5DA}</a:tableStyleId>
              </a:tblPr>
              <a:tblGrid>
                <a:gridCol w="1600915">
                  <a:extLst>
                    <a:ext uri="{9D8B030D-6E8A-4147-A177-3AD203B41FA5}">
                      <a16:colId xmlns:a16="http://schemas.microsoft.com/office/drawing/2014/main" val="1203737284"/>
                    </a:ext>
                  </a:extLst>
                </a:gridCol>
                <a:gridCol w="3174965">
                  <a:extLst>
                    <a:ext uri="{9D8B030D-6E8A-4147-A177-3AD203B41FA5}">
                      <a16:colId xmlns:a16="http://schemas.microsoft.com/office/drawing/2014/main" val="1810222861"/>
                    </a:ext>
                  </a:extLst>
                </a:gridCol>
                <a:gridCol w="2884152">
                  <a:extLst>
                    <a:ext uri="{9D8B030D-6E8A-4147-A177-3AD203B41FA5}">
                      <a16:colId xmlns:a16="http://schemas.microsoft.com/office/drawing/2014/main" val="274413866"/>
                    </a:ext>
                  </a:extLst>
                </a:gridCol>
                <a:gridCol w="3145651">
                  <a:extLst>
                    <a:ext uri="{9D8B030D-6E8A-4147-A177-3AD203B41FA5}">
                      <a16:colId xmlns:a16="http://schemas.microsoft.com/office/drawing/2014/main" val="2706468897"/>
                    </a:ext>
                  </a:extLst>
                </a:gridCol>
              </a:tblGrid>
              <a:tr h="79847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What?</a:t>
                      </a:r>
                    </a:p>
                  </a:txBody>
                  <a:tcPr/>
                </a:tc>
                <a:tc>
                  <a:txBody>
                    <a:bodyPr/>
                    <a:lstStyle/>
                    <a:p>
                      <a:r>
                        <a:rPr lang="en-GB" sz="2400" b="0" dirty="0">
                          <a:solidFill>
                            <a:srgbClr val="002060"/>
                          </a:solidFill>
                          <a:latin typeface="Century Gothic" panose="020B0502020202020204" pitchFamily="34" charset="0"/>
                        </a:rPr>
                        <a:t>Tuesday</a:t>
                      </a:r>
                    </a:p>
                  </a:txBody>
                  <a:tcPr/>
                </a:tc>
                <a:tc>
                  <a:txBody>
                    <a:bodyPr/>
                    <a:lstStyle/>
                    <a:p>
                      <a:r>
                        <a:rPr lang="en-GB" sz="2400" b="0" dirty="0">
                          <a:solidFill>
                            <a:srgbClr val="002060"/>
                          </a:solidFill>
                          <a:latin typeface="Century Gothic" panose="020B0502020202020204" pitchFamily="34" charset="0"/>
                        </a:rPr>
                        <a:t>Wednesday</a:t>
                      </a:r>
                    </a:p>
                  </a:txBody>
                  <a:tcPr/>
                </a:tc>
                <a:extLst>
                  <a:ext uri="{0D108BD9-81ED-4DB2-BD59-A6C34878D82A}">
                    <a16:rowId xmlns:a16="http://schemas.microsoft.com/office/drawing/2014/main" val="1256656619"/>
                  </a:ext>
                </a:extLst>
              </a:tr>
              <a:tr h="79847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a day</a:t>
                      </a:r>
                    </a:p>
                  </a:txBody>
                  <a:tcPr/>
                </a:tc>
                <a:tc>
                  <a:txBody>
                    <a:bodyPr/>
                    <a:lstStyle/>
                    <a:p>
                      <a:r>
                        <a:rPr lang="en-GB" sz="2400" b="0" dirty="0">
                          <a:solidFill>
                            <a:srgbClr val="002060"/>
                          </a:solidFill>
                          <a:latin typeface="Century Gothic" panose="020B0502020202020204" pitchFamily="34" charset="0"/>
                        </a:rPr>
                        <a:t>Saturday</a:t>
                      </a:r>
                    </a:p>
                  </a:txBody>
                  <a:tcPr/>
                </a:tc>
                <a:tc>
                  <a:txBody>
                    <a:bodyPr/>
                    <a:lstStyle/>
                    <a:p>
                      <a:r>
                        <a:rPr lang="en-GB" sz="2400" b="0" dirty="0">
                          <a:solidFill>
                            <a:srgbClr val="002060"/>
                          </a:solidFill>
                          <a:latin typeface="Century Gothic" panose="020B0502020202020204" pitchFamily="34" charset="0"/>
                        </a:rPr>
                        <a:t>Sunday</a:t>
                      </a:r>
                    </a:p>
                  </a:txBody>
                  <a:tcPr/>
                </a:tc>
                <a:extLst>
                  <a:ext uri="{0D108BD9-81ED-4DB2-BD59-A6C34878D82A}">
                    <a16:rowId xmlns:a16="http://schemas.microsoft.com/office/drawing/2014/main" val="1164559424"/>
                  </a:ext>
                </a:extLst>
              </a:tr>
              <a:tr h="79847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you are (state)</a:t>
                      </a:r>
                    </a:p>
                  </a:txBody>
                  <a:tcPr/>
                </a:tc>
                <a:tc>
                  <a:txBody>
                    <a:bodyPr/>
                    <a:lstStyle/>
                    <a:p>
                      <a:r>
                        <a:rPr lang="en-GB" sz="2400" b="0" dirty="0">
                          <a:solidFill>
                            <a:srgbClr val="002060"/>
                          </a:solidFill>
                          <a:latin typeface="Century Gothic" panose="020B0502020202020204" pitchFamily="34" charset="0"/>
                        </a:rPr>
                        <a:t>Good morning</a:t>
                      </a:r>
                    </a:p>
                  </a:txBody>
                  <a:tcPr/>
                </a:tc>
                <a:tc>
                  <a:txBody>
                    <a:bodyPr/>
                    <a:lstStyle/>
                    <a:p>
                      <a:r>
                        <a:rPr lang="en-GB" sz="2400" b="0" dirty="0">
                          <a:solidFill>
                            <a:srgbClr val="002060"/>
                          </a:solidFill>
                          <a:latin typeface="Century Gothic" panose="020B0502020202020204" pitchFamily="34" charset="0"/>
                        </a:rPr>
                        <a:t>yes</a:t>
                      </a:r>
                    </a:p>
                  </a:txBody>
                  <a:tcPr/>
                </a:tc>
                <a:extLst>
                  <a:ext uri="{0D108BD9-81ED-4DB2-BD59-A6C34878D82A}">
                    <a16:rowId xmlns:a16="http://schemas.microsoft.com/office/drawing/2014/main" val="760878619"/>
                  </a:ext>
                </a:extLst>
              </a:tr>
              <a:tr h="79847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no</a:t>
                      </a:r>
                    </a:p>
                  </a:txBody>
                  <a:tcPr/>
                </a:tc>
                <a:tc>
                  <a:txBody>
                    <a:bodyPr/>
                    <a:lstStyle/>
                    <a:p>
                      <a:r>
                        <a:rPr lang="en-GB" sz="2400" b="0" dirty="0">
                          <a:solidFill>
                            <a:srgbClr val="002060"/>
                          </a:solidFill>
                          <a:latin typeface="Century Gothic" panose="020B0502020202020204" pitchFamily="34" charset="0"/>
                        </a:rPr>
                        <a:t>s/he, it has</a:t>
                      </a:r>
                    </a:p>
                  </a:txBody>
                  <a:tcPr/>
                </a:tc>
                <a:tc>
                  <a:txBody>
                    <a:bodyPr/>
                    <a:lstStyle/>
                    <a:p>
                      <a:r>
                        <a:rPr lang="en-GB" sz="2400" b="0" dirty="0">
                          <a:solidFill>
                            <a:srgbClr val="002060"/>
                          </a:solidFill>
                          <a:latin typeface="Century Gothic" panose="020B0502020202020204" pitchFamily="34" charset="0"/>
                        </a:rPr>
                        <a:t>Good afternoon!</a:t>
                      </a:r>
                    </a:p>
                  </a:txBody>
                  <a:tcPr/>
                </a:tc>
                <a:extLst>
                  <a:ext uri="{0D108BD9-81ED-4DB2-BD59-A6C34878D82A}">
                    <a16:rowId xmlns:a16="http://schemas.microsoft.com/office/drawing/2014/main" val="1047692962"/>
                  </a:ext>
                </a:extLst>
              </a:tr>
              <a:tr h="798471">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a question</a:t>
                      </a:r>
                    </a:p>
                  </a:txBody>
                  <a:tcPr/>
                </a:tc>
                <a:tc>
                  <a:txBody>
                    <a:bodyPr/>
                    <a:lstStyle/>
                    <a:p>
                      <a:r>
                        <a:rPr lang="en-GB" sz="2400" b="0" dirty="0">
                          <a:solidFill>
                            <a:srgbClr val="002060"/>
                          </a:solidFill>
                          <a:latin typeface="Century Gothic" panose="020B0502020202020204" pitchFamily="34" charset="0"/>
                        </a:rPr>
                        <a:t>a pencil case</a:t>
                      </a:r>
                    </a:p>
                  </a:txBody>
                  <a:tcPr/>
                </a:tc>
                <a:tc>
                  <a:txBody>
                    <a:bodyPr/>
                    <a:lstStyle/>
                    <a:p>
                      <a:r>
                        <a:rPr lang="en-GB" sz="2400" b="0" dirty="0">
                          <a:solidFill>
                            <a:srgbClr val="002060"/>
                          </a:solidFill>
                          <a:latin typeface="Century Gothic" panose="020B0502020202020204" pitchFamily="34" charset="0"/>
                        </a:rPr>
                        <a:t>I have</a:t>
                      </a:r>
                    </a:p>
                  </a:txBody>
                  <a:tcPr/>
                </a:tc>
                <a:extLst>
                  <a:ext uri="{0D108BD9-81ED-4DB2-BD59-A6C34878D82A}">
                    <a16:rowId xmlns:a16="http://schemas.microsoft.com/office/drawing/2014/main" val="3903794855"/>
                  </a:ext>
                </a:extLst>
              </a:tr>
              <a:tr h="79847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a bottle</a:t>
                      </a:r>
                    </a:p>
                  </a:txBody>
                  <a:tcPr/>
                </a:tc>
                <a:tc>
                  <a:txBody>
                    <a:bodyPr/>
                    <a:lstStyle/>
                    <a:p>
                      <a:r>
                        <a:rPr lang="en-GB" sz="2400" b="0" dirty="0">
                          <a:solidFill>
                            <a:srgbClr val="002060"/>
                          </a:solidFill>
                          <a:latin typeface="Century Gothic" panose="020B0502020202020204" pitchFamily="34" charset="0"/>
                        </a:rPr>
                        <a:t>a sharpener</a:t>
                      </a:r>
                    </a:p>
                  </a:txBody>
                  <a:tcPr/>
                </a:tc>
                <a:tc>
                  <a:txBody>
                    <a:bodyPr/>
                    <a:lstStyle/>
                    <a:p>
                      <a:r>
                        <a:rPr lang="en-GB" sz="2400" b="0" dirty="0">
                          <a:solidFill>
                            <a:srgbClr val="002060"/>
                          </a:solidFill>
                          <a:latin typeface="Century Gothic" panose="020B0502020202020204" pitchFamily="34" charset="0"/>
                        </a:rPr>
                        <a:t>a book</a:t>
                      </a:r>
                    </a:p>
                  </a:txBody>
                  <a:tcPr/>
                </a:tc>
                <a:extLst>
                  <a:ext uri="{0D108BD9-81ED-4DB2-BD59-A6C34878D82A}">
                    <a16:rowId xmlns:a16="http://schemas.microsoft.com/office/drawing/2014/main" val="3343226472"/>
                  </a:ext>
                </a:extLst>
              </a:tr>
              <a:tr h="79847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you have</a:t>
                      </a:r>
                    </a:p>
                  </a:txBody>
                  <a:tcPr/>
                </a:tc>
                <a:tc>
                  <a:txBody>
                    <a:bodyPr/>
                    <a:lstStyle/>
                    <a:p>
                      <a:r>
                        <a:rPr lang="en-GB" sz="2400" b="0" dirty="0">
                          <a:solidFill>
                            <a:srgbClr val="002060"/>
                          </a:solidFill>
                          <a:latin typeface="Century Gothic" panose="020B0502020202020204" pitchFamily="34" charset="0"/>
                        </a:rPr>
                        <a:t>an answer</a:t>
                      </a:r>
                    </a:p>
                  </a:txBody>
                  <a:tcPr/>
                </a:tc>
                <a:tc>
                  <a:txBody>
                    <a:bodyPr/>
                    <a:lstStyle/>
                    <a:p>
                      <a:r>
                        <a:rPr lang="en-GB" sz="2400" b="0" dirty="0">
                          <a:solidFill>
                            <a:srgbClr val="002060"/>
                          </a:solidFill>
                          <a:latin typeface="Century Gothic" panose="020B0502020202020204" pitchFamily="34" charset="0"/>
                        </a:rPr>
                        <a:t>a / an (feminine)</a:t>
                      </a:r>
                    </a:p>
                  </a:txBody>
                  <a:tcPr/>
                </a:tc>
                <a:extLst>
                  <a:ext uri="{0D108BD9-81ED-4DB2-BD59-A6C34878D82A}">
                    <a16:rowId xmlns:a16="http://schemas.microsoft.com/office/drawing/2014/main" val="3232139915"/>
                  </a:ext>
                </a:extLst>
              </a:tr>
            </a:tbl>
          </a:graphicData>
        </a:graphic>
      </p:graphicFrame>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7" name="Picture 46">
            <a:extLst>
              <a:ext uri="{FF2B5EF4-FFF2-40B4-BE49-F238E27FC236}">
                <a16:creationId xmlns:a16="http://schemas.microsoft.com/office/drawing/2014/main" id="{09F276CE-57A1-42C4-AE26-103B9C85CA8F}"/>
              </a:ext>
            </a:extLst>
          </p:cNvPr>
          <p:cNvPicPr>
            <a:picLocks noChangeAspect="1"/>
          </p:cNvPicPr>
          <p:nvPr/>
        </p:nvPicPr>
        <p:blipFill>
          <a:blip r:embed="rId3"/>
          <a:stretch>
            <a:fillRect/>
          </a:stretch>
        </p:blipFill>
        <p:spPr>
          <a:xfrm>
            <a:off x="396079" y="3273594"/>
            <a:ext cx="1186070" cy="1080360"/>
          </a:xfrm>
          <a:prstGeom prst="rect">
            <a:avLst/>
          </a:prstGeom>
        </p:spPr>
      </p:pic>
      <p:pic>
        <p:nvPicPr>
          <p:cNvPr id="48" name="Picture 47" descr="Icon&#10;&#10;Description automatically generated">
            <a:extLst>
              <a:ext uri="{FF2B5EF4-FFF2-40B4-BE49-F238E27FC236}">
                <a16:creationId xmlns:a16="http://schemas.microsoft.com/office/drawing/2014/main" id="{B241B4FF-7B89-4095-A232-B97604793B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945" y="1567600"/>
            <a:ext cx="1186070" cy="1186070"/>
          </a:xfrm>
          <a:prstGeom prst="rect">
            <a:avLst/>
          </a:prstGeom>
        </p:spPr>
      </p:pic>
      <p:pic>
        <p:nvPicPr>
          <p:cNvPr id="49" name="Picture 48">
            <a:extLst>
              <a:ext uri="{FF2B5EF4-FFF2-40B4-BE49-F238E27FC236}">
                <a16:creationId xmlns:a16="http://schemas.microsoft.com/office/drawing/2014/main" id="{47CCD7C4-358E-44D8-9E90-A26729E10B93}"/>
              </a:ext>
            </a:extLst>
          </p:cNvPr>
          <p:cNvPicPr>
            <a:picLocks noChangeAspect="1"/>
          </p:cNvPicPr>
          <p:nvPr/>
        </p:nvPicPr>
        <p:blipFill>
          <a:blip r:embed="rId5"/>
          <a:stretch>
            <a:fillRect/>
          </a:stretch>
        </p:blipFill>
        <p:spPr>
          <a:xfrm>
            <a:off x="377236" y="5659181"/>
            <a:ext cx="1162417" cy="1101237"/>
          </a:xfrm>
          <a:prstGeom prst="rect">
            <a:avLst/>
          </a:prstGeom>
        </p:spPr>
      </p:pic>
      <p:sp>
        <p:nvSpPr>
          <p:cNvPr id="50" name="TextBox 49">
            <a:extLst>
              <a:ext uri="{FF2B5EF4-FFF2-40B4-BE49-F238E27FC236}">
                <a16:creationId xmlns:a16="http://schemas.microsoft.com/office/drawing/2014/main" id="{7F5B45A5-73B9-46FE-AC33-C214F3F41212}"/>
              </a:ext>
            </a:extLst>
          </p:cNvPr>
          <p:cNvSpPr txBox="1"/>
          <p:nvPr/>
        </p:nvSpPr>
        <p:spPr>
          <a:xfrm>
            <a:off x="1411953" y="6337354"/>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x1</a:t>
            </a:r>
          </a:p>
        </p:txBody>
      </p:sp>
      <p:sp>
        <p:nvSpPr>
          <p:cNvPr id="51" name="TextBox 50">
            <a:extLst>
              <a:ext uri="{FF2B5EF4-FFF2-40B4-BE49-F238E27FC236}">
                <a16:creationId xmlns:a16="http://schemas.microsoft.com/office/drawing/2014/main" id="{7924FB65-556C-4609-B8E7-AB6620196134}"/>
              </a:ext>
            </a:extLst>
          </p:cNvPr>
          <p:cNvSpPr txBox="1"/>
          <p:nvPr/>
        </p:nvSpPr>
        <p:spPr>
          <a:xfrm>
            <a:off x="1384264" y="3969886"/>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x2</a:t>
            </a:r>
          </a:p>
        </p:txBody>
      </p:sp>
      <p:sp>
        <p:nvSpPr>
          <p:cNvPr id="52" name="TextBox 51">
            <a:extLst>
              <a:ext uri="{FF2B5EF4-FFF2-40B4-BE49-F238E27FC236}">
                <a16:creationId xmlns:a16="http://schemas.microsoft.com/office/drawing/2014/main" id="{D686FF35-8067-4595-BAF2-6F64F61A8A1B}"/>
              </a:ext>
            </a:extLst>
          </p:cNvPr>
          <p:cNvSpPr txBox="1"/>
          <p:nvPr/>
        </p:nvSpPr>
        <p:spPr>
          <a:xfrm>
            <a:off x="1358945" y="2369216"/>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x3</a:t>
            </a:r>
          </a:p>
        </p:txBody>
      </p:sp>
      <p:sp>
        <p:nvSpPr>
          <p:cNvPr id="11" name="Title 11">
            <a:extLst>
              <a:ext uri="{FF2B5EF4-FFF2-40B4-BE49-F238E27FC236}">
                <a16:creationId xmlns:a16="http://schemas.microsoft.com/office/drawing/2014/main" id="{F4866465-3B7C-458F-BD2F-7FCF9E99C0B5}"/>
              </a:ext>
            </a:extLst>
          </p:cNvPr>
          <p:cNvSpPr txBox="1">
            <a:spLocks/>
          </p:cNvSpPr>
          <p:nvPr/>
        </p:nvSpPr>
        <p:spPr>
          <a:xfrm>
            <a:off x="9198589" y="279950"/>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12" name="Picture 2" descr="Brain, Idea, Think, Creativity">
            <a:extLst>
              <a:ext uri="{FF2B5EF4-FFF2-40B4-BE49-F238E27FC236}">
                <a16:creationId xmlns:a16="http://schemas.microsoft.com/office/drawing/2014/main" id="{D375E883-7A68-E1A9-38E9-A7E6D53DBDF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t="10325" r="10357" b="12587"/>
          <a:stretch/>
        </p:blipFill>
        <p:spPr bwMode="auto">
          <a:xfrm>
            <a:off x="11042820" y="133477"/>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8A51ED6-73E2-579F-EA6D-A422361167B7}"/>
              </a:ext>
            </a:extLst>
          </p:cNvPr>
          <p:cNvGrpSpPr/>
          <p:nvPr/>
        </p:nvGrpSpPr>
        <p:grpSpPr>
          <a:xfrm>
            <a:off x="11555896" y="36332"/>
            <a:ext cx="663964" cy="400110"/>
            <a:chOff x="9166469" y="1815321"/>
            <a:chExt cx="892964" cy="522707"/>
          </a:xfrm>
        </p:grpSpPr>
        <p:pic>
          <p:nvPicPr>
            <p:cNvPr id="14" name="Picture 22" descr="Free Bubble Speech vector and picture">
              <a:extLst>
                <a:ext uri="{FF2B5EF4-FFF2-40B4-BE49-F238E27FC236}">
                  <a16:creationId xmlns:a16="http://schemas.microsoft.com/office/drawing/2014/main" id="{6EA325ED-646E-8193-3F6D-B52EB9DFAA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FB2BF44-A7D9-B02A-006C-E036CE076FCF}"/>
                </a:ext>
              </a:extLst>
            </p:cNvPr>
            <p:cNvSpPr txBox="1"/>
            <p:nvPr/>
          </p:nvSpPr>
          <p:spPr>
            <a:xfrm>
              <a:off x="9166469" y="1839627"/>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pic>
        <p:nvPicPr>
          <p:cNvPr id="16" name="Graphic 15" descr="Teacher">
            <a:extLst>
              <a:ext uri="{FF2B5EF4-FFF2-40B4-BE49-F238E27FC236}">
                <a16:creationId xmlns:a16="http://schemas.microsoft.com/office/drawing/2014/main" id="{1D75C48E-4EE4-0AA4-6FCF-EFB9C2C4C2D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99274" y="31505"/>
            <a:ext cx="914400" cy="914400"/>
          </a:xfrm>
          <a:prstGeom prst="rect">
            <a:avLst/>
          </a:prstGeom>
        </p:spPr>
      </p:pic>
      <p:sp>
        <p:nvSpPr>
          <p:cNvPr id="17" name="Speech Bubble: Rectangle with Corners Rounded 16">
            <a:extLst>
              <a:ext uri="{FF2B5EF4-FFF2-40B4-BE49-F238E27FC236}">
                <a16:creationId xmlns:a16="http://schemas.microsoft.com/office/drawing/2014/main" id="{9F48F418-73AD-CDBB-FD33-2F938E487C9A}"/>
              </a:ext>
            </a:extLst>
          </p:cNvPr>
          <p:cNvSpPr/>
          <p:nvPr/>
        </p:nvSpPr>
        <p:spPr>
          <a:xfrm>
            <a:off x="4352099" y="171550"/>
            <a:ext cx="4614486" cy="533859"/>
          </a:xfrm>
          <a:prstGeom prst="wedgeRoundRectCallout">
            <a:avLst>
              <a:gd name="adj1" fmla="val -55495"/>
              <a:gd name="adj2" fmla="val 1577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Escribe en español 📝.</a:t>
            </a:r>
          </a:p>
        </p:txBody>
      </p:sp>
      <p:sp>
        <p:nvSpPr>
          <p:cNvPr id="18" name="TextBox 17">
            <a:extLst>
              <a:ext uri="{FF2B5EF4-FFF2-40B4-BE49-F238E27FC236}">
                <a16:creationId xmlns:a16="http://schemas.microsoft.com/office/drawing/2014/main" id="{849B2860-FBD3-1AB5-AFBA-0513B6F0F12B}"/>
              </a:ext>
            </a:extLst>
          </p:cNvPr>
          <p:cNvSpPr txBox="1"/>
          <p:nvPr/>
        </p:nvSpPr>
        <p:spPr>
          <a:xfrm>
            <a:off x="3164283" y="722728"/>
            <a:ext cx="47387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sp>
        <p:nvSpPr>
          <p:cNvPr id="4" name="Title 3">
            <a:extLst>
              <a:ext uri="{FF2B5EF4-FFF2-40B4-BE49-F238E27FC236}">
                <a16:creationId xmlns:a16="http://schemas.microsoft.com/office/drawing/2014/main" id="{4F1BBEBE-CD64-F0B3-CCC1-5D3FA49910B4}"/>
              </a:ext>
            </a:extLst>
          </p:cNvPr>
          <p:cNvSpPr>
            <a:spLocks noGrp="1"/>
          </p:cNvSpPr>
          <p:nvPr>
            <p:ph type="title"/>
          </p:nvPr>
        </p:nvSpPr>
        <p:spPr>
          <a:xfrm>
            <a:off x="838200" y="365126"/>
            <a:ext cx="2161807" cy="98288"/>
          </a:xfrm>
        </p:spPr>
        <p:txBody>
          <a:bodyPr>
            <a:noAutofit/>
          </a:bodyPr>
          <a:lstStyle/>
          <a:p>
            <a:r>
              <a:rPr lang="en-GB" sz="800" dirty="0">
                <a:solidFill>
                  <a:schemeClr val="bg1"/>
                </a:solidFill>
              </a:rPr>
              <a:t>Handout: Follow up 5b</a:t>
            </a:r>
          </a:p>
        </p:txBody>
      </p:sp>
      <p:sp>
        <p:nvSpPr>
          <p:cNvPr id="5" name="Title 1">
            <a:extLst>
              <a:ext uri="{FF2B5EF4-FFF2-40B4-BE49-F238E27FC236}">
                <a16:creationId xmlns:a16="http://schemas.microsoft.com/office/drawing/2014/main" id="{E31CBDA5-DDF8-3915-C5FF-B2BB850D75C8}"/>
              </a:ext>
            </a:extLst>
          </p:cNvPr>
          <p:cNvSpPr txBox="1">
            <a:spLocks/>
          </p:cNvSpPr>
          <p:nvPr/>
        </p:nvSpPr>
        <p:spPr>
          <a:xfrm>
            <a:off x="644541" y="89040"/>
            <a:ext cx="2810719"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a:solidFill>
                  <a:srgbClr val="002060"/>
                </a:solidFill>
                <a:latin typeface="Century Gothic"/>
                <a:ea typeface="Century Gothic"/>
                <a:cs typeface="Century Gothic"/>
                <a:sym typeface="Century Gothic"/>
              </a:rPr>
              <a:t>Follow up 5b: </a:t>
            </a:r>
            <a:endParaRPr lang="en-GB" sz="3200" dirty="0"/>
          </a:p>
        </p:txBody>
      </p:sp>
    </p:spTree>
    <p:extLst>
      <p:ext uri="{BB962C8B-B14F-4D97-AF65-F5344CB8AC3E}">
        <p14:creationId xmlns:p14="http://schemas.microsoft.com/office/powerpoint/2010/main" val="19282142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1085</TotalTime>
  <Words>2051</Words>
  <Application>Microsoft Office PowerPoint</Application>
  <PresentationFormat>Widescreen</PresentationFormat>
  <Paragraphs>394</Paragraphs>
  <Slides>9</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vt:i4>
      </vt:variant>
    </vt:vector>
  </HeadingPairs>
  <TitlesOfParts>
    <vt:vector size="19" baseType="lpstr">
      <vt:lpstr>Arial</vt:lpstr>
      <vt:lpstr>Calibri</vt:lpstr>
      <vt:lpstr>Calibri Light</vt:lpstr>
      <vt:lpstr>Century Gothic</vt:lpstr>
      <vt:lpstr>docs-Century Gothic</vt:lpstr>
      <vt:lpstr>Dreaming Outloud Pro</vt:lpstr>
      <vt:lpstr>Dreaming Outloud Script Pro</vt:lpstr>
      <vt:lpstr>Jumble</vt:lpstr>
      <vt:lpstr>Modern Love</vt:lpstr>
      <vt:lpstr>Office Theme</vt:lpstr>
      <vt:lpstr>Saying what I and others have</vt:lpstr>
      <vt:lpstr>Follow up 1 </vt:lpstr>
      <vt:lpstr>Follow up 2: </vt:lpstr>
      <vt:lpstr>Follow up 3: </vt:lpstr>
      <vt:lpstr>Follow up 4 </vt:lpstr>
      <vt:lpstr>Follow up 5a: </vt:lpstr>
      <vt:lpstr>Follow up 5b: </vt:lpstr>
      <vt:lpstr>Handout: Follow up 5a</vt:lpstr>
      <vt:lpstr>Handout: Follow up 5b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 </dc:title>
  <dc:creator>Paula Vázquez-Valero</dc:creator>
  <cp:lastModifiedBy>Tom Dawes</cp:lastModifiedBy>
  <cp:revision>58</cp:revision>
  <dcterms:created xsi:type="dcterms:W3CDTF">2021-09-10T13:10:06Z</dcterms:created>
  <dcterms:modified xsi:type="dcterms:W3CDTF">2023-07-17T14:35:18Z</dcterms:modified>
</cp:coreProperties>
</file>