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83" r:id="rId2"/>
    <p:sldId id="382" r:id="rId3"/>
    <p:sldId id="258" r:id="rId4"/>
    <p:sldId id="828" r:id="rId5"/>
    <p:sldId id="982" r:id="rId6"/>
    <p:sldId id="562" r:id="rId7"/>
    <p:sldId id="933" r:id="rId8"/>
    <p:sldId id="975" r:id="rId9"/>
    <p:sldId id="976" r:id="rId10"/>
    <p:sldId id="978" r:id="rId11"/>
    <p:sldId id="350" r:id="rId12"/>
    <p:sldId id="277" r:id="rId13"/>
    <p:sldId id="979" r:id="rId14"/>
    <p:sldId id="9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CF2B6"/>
    <a:srgbClr val="FFCCCC"/>
    <a:srgbClr val="FFFFCC"/>
    <a:srgbClr val="FF3399"/>
    <a:srgbClr val="CAE8AA"/>
    <a:srgbClr val="22A7CC"/>
    <a:srgbClr val="FFFFFF"/>
    <a:srgbClr val="B0DD7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5B972-F14C-4ABE-B601-84CBF25FFF19}" v="1" dt="2023-06-16T12:23:49.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60517" autoAdjust="0"/>
  </p:normalViewPr>
  <p:slideViewPr>
    <p:cSldViewPr snapToGrid="0">
      <p:cViewPr varScale="1">
        <p:scale>
          <a:sx n="65" d="100"/>
          <a:sy n="65" d="100"/>
        </p:scale>
        <p:origin x="2424" y="48"/>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B652FF41-001D-480B-ABDD-56A7DF0A1BA8}"/>
    <pc:docChg chg="delSld">
      <pc:chgData name="Paula Vázquez-Valero" userId="3a0e46d7-2099-40af-a155-aa45b68bfff3" providerId="ADAL" clId="{B652FF41-001D-480B-ABDD-56A7DF0A1BA8}" dt="2022-09-09T14:13:48.790" v="0" actId="47"/>
      <pc:docMkLst>
        <pc:docMk/>
      </pc:docMkLst>
      <pc:sldChg chg="del">
        <pc:chgData name="Paula Vázquez-Valero" userId="3a0e46d7-2099-40af-a155-aa45b68bfff3" providerId="ADAL" clId="{B652FF41-001D-480B-ABDD-56A7DF0A1BA8}" dt="2022-09-09T14:13:48.790" v="0" actId="47"/>
        <pc:sldMkLst>
          <pc:docMk/>
          <pc:sldMk cId="0" sldId="389"/>
        </pc:sldMkLst>
      </pc:sldChg>
    </pc:docChg>
  </pc:docChgLst>
  <pc:docChgLst>
    <pc:chgData name="Paula Vázquez-Valero" userId="3a0e46d7-2099-40af-a155-aa45b68bfff3" providerId="ADAL" clId="{D40DD7CF-8CE3-4930-8C13-C7D7027C76BA}"/>
    <pc:docChg chg="modSld">
      <pc:chgData name="Paula Vázquez-Valero" userId="3a0e46d7-2099-40af-a155-aa45b68bfff3" providerId="ADAL" clId="{D40DD7CF-8CE3-4930-8C13-C7D7027C76BA}" dt="2022-11-18T14:23:25.271" v="0" actId="22"/>
      <pc:docMkLst>
        <pc:docMk/>
      </pc:docMkLst>
      <pc:sldChg chg="addSp mod">
        <pc:chgData name="Paula Vázquez-Valero" userId="3a0e46d7-2099-40af-a155-aa45b68bfff3" providerId="ADAL" clId="{D40DD7CF-8CE3-4930-8C13-C7D7027C76BA}" dt="2022-11-18T14:23:25.271" v="0" actId="22"/>
        <pc:sldMkLst>
          <pc:docMk/>
          <pc:sldMk cId="3755801636" sldId="980"/>
        </pc:sldMkLst>
        <pc:spChg chg="add">
          <ac:chgData name="Paula Vázquez-Valero" userId="3a0e46d7-2099-40af-a155-aa45b68bfff3" providerId="ADAL" clId="{D40DD7CF-8CE3-4930-8C13-C7D7027C76BA}" dt="2022-11-18T14:23:25.271" v="0" actId="22"/>
          <ac:spMkLst>
            <pc:docMk/>
            <pc:sldMk cId="3755801636" sldId="980"/>
            <ac:spMk id="4" creationId="{A37D0471-FCA3-5A39-0698-D918A12EF789}"/>
          </ac:spMkLst>
        </pc:spChg>
      </pc:sldChg>
    </pc:docChg>
  </pc:docChgLst>
  <pc:docChgLst>
    <pc:chgData name="Paula Vázquez-Valero" userId="3a0e46d7-2099-40af-a155-aa45b68bfff3" providerId="ADAL" clId="{C0688194-A157-4050-91D2-1854650B9454}"/>
    <pc:docChg chg="undo redo custSel addSld delSld modSld sldOrd">
      <pc:chgData name="Paula Vázquez-Valero" userId="3a0e46d7-2099-40af-a155-aa45b68bfff3" providerId="ADAL" clId="{C0688194-A157-4050-91D2-1854650B9454}" dt="2023-05-07T21:45:47.040" v="5365" actId="20577"/>
      <pc:docMkLst>
        <pc:docMk/>
      </pc:docMkLst>
      <pc:sldChg chg="addSp modSp mod modClrScheme chgLayout">
        <pc:chgData name="Paula Vázquez-Valero" userId="3a0e46d7-2099-40af-a155-aa45b68bfff3" providerId="ADAL" clId="{C0688194-A157-4050-91D2-1854650B9454}" dt="2023-05-07T19:06:15.704" v="3538" actId="1076"/>
        <pc:sldMkLst>
          <pc:docMk/>
          <pc:sldMk cId="609453980" sldId="258"/>
        </pc:sldMkLst>
        <pc:spChg chg="add mod">
          <ac:chgData name="Paula Vázquez-Valero" userId="3a0e46d7-2099-40af-a155-aa45b68bfff3" providerId="ADAL" clId="{C0688194-A157-4050-91D2-1854650B9454}" dt="2023-05-07T19:05:48.291" v="3509"/>
          <ac:spMkLst>
            <pc:docMk/>
            <pc:sldMk cId="609453980" sldId="258"/>
            <ac:spMk id="2" creationId="{5B34F614-F933-5E06-21BB-BCA09B0F3259}"/>
          </ac:spMkLst>
        </pc:spChg>
        <pc:spChg chg="add mod ord">
          <ac:chgData name="Paula Vázquez-Valero" userId="3a0e46d7-2099-40af-a155-aa45b68bfff3" providerId="ADAL" clId="{C0688194-A157-4050-91D2-1854650B9454}" dt="2023-05-07T19:06:15.704" v="3538" actId="1076"/>
          <ac:spMkLst>
            <pc:docMk/>
            <pc:sldMk cId="609453980" sldId="258"/>
            <ac:spMk id="3" creationId="{B85C2736-3D02-A24C-6F5E-EC197FF8342A}"/>
          </ac:spMkLst>
        </pc:spChg>
      </pc:sldChg>
      <pc:sldChg chg="delSp add del mod ord delAnim">
        <pc:chgData name="Paula Vázquez-Valero" userId="3a0e46d7-2099-40af-a155-aa45b68bfff3" providerId="ADAL" clId="{C0688194-A157-4050-91D2-1854650B9454}" dt="2023-05-07T19:04:52.047" v="3472" actId="47"/>
        <pc:sldMkLst>
          <pc:docMk/>
          <pc:sldMk cId="0" sldId="266"/>
        </pc:sldMkLst>
        <pc:spChg chg="del">
          <ac:chgData name="Paula Vázquez-Valero" userId="3a0e46d7-2099-40af-a155-aa45b68bfff3" providerId="ADAL" clId="{C0688194-A157-4050-91D2-1854650B9454}" dt="2023-05-07T19:04:40.135" v="3469" actId="21"/>
          <ac:spMkLst>
            <pc:docMk/>
            <pc:sldMk cId="0" sldId="266"/>
            <ac:spMk id="51" creationId="{9F6A2EC3-1248-968C-5B02-F5535DBDC9F5}"/>
          </ac:spMkLst>
        </pc:spChg>
        <pc:spChg chg="del">
          <ac:chgData name="Paula Vázquez-Valero" userId="3a0e46d7-2099-40af-a155-aa45b68bfff3" providerId="ADAL" clId="{C0688194-A157-4050-91D2-1854650B9454}" dt="2023-05-07T19:04:40.135" v="3469" actId="21"/>
          <ac:spMkLst>
            <pc:docMk/>
            <pc:sldMk cId="0" sldId="266"/>
            <ac:spMk id="52" creationId="{5888B6A3-564D-07C6-B4D4-C5C877F9B1F3}"/>
          </ac:spMkLst>
        </pc:spChg>
        <pc:spChg chg="del">
          <ac:chgData name="Paula Vázquez-Valero" userId="3a0e46d7-2099-40af-a155-aa45b68bfff3" providerId="ADAL" clId="{C0688194-A157-4050-91D2-1854650B9454}" dt="2023-05-07T19:04:40.135" v="3469" actId="21"/>
          <ac:spMkLst>
            <pc:docMk/>
            <pc:sldMk cId="0" sldId="266"/>
            <ac:spMk id="53" creationId="{EE0E03CF-CDD0-BA22-409E-76EC905B86B8}"/>
          </ac:spMkLst>
        </pc:spChg>
        <pc:spChg chg="del">
          <ac:chgData name="Paula Vázquez-Valero" userId="3a0e46d7-2099-40af-a155-aa45b68bfff3" providerId="ADAL" clId="{C0688194-A157-4050-91D2-1854650B9454}" dt="2023-05-07T19:04:40.135" v="3469" actId="21"/>
          <ac:spMkLst>
            <pc:docMk/>
            <pc:sldMk cId="0" sldId="266"/>
            <ac:spMk id="54" creationId="{1F1943F5-C2C1-E11F-D76B-AC739EFA0487}"/>
          </ac:spMkLst>
        </pc:spChg>
        <pc:spChg chg="del">
          <ac:chgData name="Paula Vázquez-Valero" userId="3a0e46d7-2099-40af-a155-aa45b68bfff3" providerId="ADAL" clId="{C0688194-A157-4050-91D2-1854650B9454}" dt="2023-05-07T19:04:40.135" v="3469" actId="21"/>
          <ac:spMkLst>
            <pc:docMk/>
            <pc:sldMk cId="0" sldId="266"/>
            <ac:spMk id="55" creationId="{C5D9E277-8D3D-5E51-9651-8C3039E827CA}"/>
          </ac:spMkLst>
        </pc:spChg>
        <pc:spChg chg="del">
          <ac:chgData name="Paula Vázquez-Valero" userId="3a0e46d7-2099-40af-a155-aa45b68bfff3" providerId="ADAL" clId="{C0688194-A157-4050-91D2-1854650B9454}" dt="2023-05-07T19:04:40.135" v="3469" actId="21"/>
          <ac:spMkLst>
            <pc:docMk/>
            <pc:sldMk cId="0" sldId="266"/>
            <ac:spMk id="57" creationId="{8F6FB399-A237-0FBA-2CE3-30B03C3BBD18}"/>
          </ac:spMkLst>
        </pc:spChg>
        <pc:spChg chg="del">
          <ac:chgData name="Paula Vázquez-Valero" userId="3a0e46d7-2099-40af-a155-aa45b68bfff3" providerId="ADAL" clId="{C0688194-A157-4050-91D2-1854650B9454}" dt="2023-05-07T19:04:40.135" v="3469" actId="21"/>
          <ac:spMkLst>
            <pc:docMk/>
            <pc:sldMk cId="0" sldId="266"/>
            <ac:spMk id="58" creationId="{BCC39351-9113-9FED-4C3B-F669BDEBDE52}"/>
          </ac:spMkLst>
        </pc:spChg>
        <pc:spChg chg="del">
          <ac:chgData name="Paula Vázquez-Valero" userId="3a0e46d7-2099-40af-a155-aa45b68bfff3" providerId="ADAL" clId="{C0688194-A157-4050-91D2-1854650B9454}" dt="2023-05-07T19:04:40.135" v="3469" actId="21"/>
          <ac:spMkLst>
            <pc:docMk/>
            <pc:sldMk cId="0" sldId="266"/>
            <ac:spMk id="59" creationId="{27FCA85F-8E3C-E32C-CC9D-0C4A62EEAB5A}"/>
          </ac:spMkLst>
        </pc:spChg>
        <pc:spChg chg="del">
          <ac:chgData name="Paula Vázquez-Valero" userId="3a0e46d7-2099-40af-a155-aa45b68bfff3" providerId="ADAL" clId="{C0688194-A157-4050-91D2-1854650B9454}" dt="2023-05-07T19:04:40.135" v="3469" actId="21"/>
          <ac:spMkLst>
            <pc:docMk/>
            <pc:sldMk cId="0" sldId="266"/>
            <ac:spMk id="60" creationId="{9547A1C6-E89F-F74B-17C5-D78A875B68F1}"/>
          </ac:spMkLst>
        </pc:spChg>
        <pc:spChg chg="del">
          <ac:chgData name="Paula Vázquez-Valero" userId="3a0e46d7-2099-40af-a155-aa45b68bfff3" providerId="ADAL" clId="{C0688194-A157-4050-91D2-1854650B9454}" dt="2023-05-07T19:04:40.135" v="3469" actId="21"/>
          <ac:spMkLst>
            <pc:docMk/>
            <pc:sldMk cId="0" sldId="266"/>
            <ac:spMk id="67" creationId="{31FF2E8D-7ADD-99E5-F9D1-C65EEF206B0C}"/>
          </ac:spMkLst>
        </pc:spChg>
        <pc:spChg chg="del">
          <ac:chgData name="Paula Vázquez-Valero" userId="3a0e46d7-2099-40af-a155-aa45b68bfff3" providerId="ADAL" clId="{C0688194-A157-4050-91D2-1854650B9454}" dt="2023-05-07T19:04:40.135" v="3469" actId="21"/>
          <ac:spMkLst>
            <pc:docMk/>
            <pc:sldMk cId="0" sldId="266"/>
            <ac:spMk id="69" creationId="{678C7188-8C8A-6537-0456-E995A809A48D}"/>
          </ac:spMkLst>
        </pc:spChg>
        <pc:spChg chg="del">
          <ac:chgData name="Paula Vázquez-Valero" userId="3a0e46d7-2099-40af-a155-aa45b68bfff3" providerId="ADAL" clId="{C0688194-A157-4050-91D2-1854650B9454}" dt="2023-05-07T19:04:40.135" v="3469" actId="21"/>
          <ac:spMkLst>
            <pc:docMk/>
            <pc:sldMk cId="0" sldId="266"/>
            <ac:spMk id="71" creationId="{33646862-9F1C-658C-DA6D-7B57B5178856}"/>
          </ac:spMkLst>
        </pc:spChg>
        <pc:spChg chg="del">
          <ac:chgData name="Paula Vázquez-Valero" userId="3a0e46d7-2099-40af-a155-aa45b68bfff3" providerId="ADAL" clId="{C0688194-A157-4050-91D2-1854650B9454}" dt="2023-05-07T19:04:40.135" v="3469" actId="21"/>
          <ac:spMkLst>
            <pc:docMk/>
            <pc:sldMk cId="0" sldId="266"/>
            <ac:spMk id="72" creationId="{FCCAEDE3-C275-FA8D-7EBC-B71FBBA6DA2C}"/>
          </ac:spMkLst>
        </pc:spChg>
        <pc:spChg chg="del">
          <ac:chgData name="Paula Vázquez-Valero" userId="3a0e46d7-2099-40af-a155-aa45b68bfff3" providerId="ADAL" clId="{C0688194-A157-4050-91D2-1854650B9454}" dt="2023-05-07T19:04:40.135" v="3469" actId="21"/>
          <ac:spMkLst>
            <pc:docMk/>
            <pc:sldMk cId="0" sldId="266"/>
            <ac:spMk id="73" creationId="{227692F2-37BB-B0E2-BE01-63E634735CEE}"/>
          </ac:spMkLst>
        </pc:spChg>
        <pc:spChg chg="del">
          <ac:chgData name="Paula Vázquez-Valero" userId="3a0e46d7-2099-40af-a155-aa45b68bfff3" providerId="ADAL" clId="{C0688194-A157-4050-91D2-1854650B9454}" dt="2023-05-07T19:04:40.135" v="3469" actId="21"/>
          <ac:spMkLst>
            <pc:docMk/>
            <pc:sldMk cId="0" sldId="266"/>
            <ac:spMk id="75" creationId="{E5736A20-8571-5A34-613F-82474F7D94DB}"/>
          </ac:spMkLst>
        </pc:spChg>
        <pc:spChg chg="del">
          <ac:chgData name="Paula Vázquez-Valero" userId="3a0e46d7-2099-40af-a155-aa45b68bfff3" providerId="ADAL" clId="{C0688194-A157-4050-91D2-1854650B9454}" dt="2023-05-07T19:04:40.135" v="3469" actId="21"/>
          <ac:spMkLst>
            <pc:docMk/>
            <pc:sldMk cId="0" sldId="266"/>
            <ac:spMk id="81" creationId="{AFC481F0-8825-857C-68CC-439125430835}"/>
          </ac:spMkLst>
        </pc:spChg>
        <pc:spChg chg="del">
          <ac:chgData name="Paula Vázquez-Valero" userId="3a0e46d7-2099-40af-a155-aa45b68bfff3" providerId="ADAL" clId="{C0688194-A157-4050-91D2-1854650B9454}" dt="2023-05-07T19:04:40.135" v="3469" actId="21"/>
          <ac:spMkLst>
            <pc:docMk/>
            <pc:sldMk cId="0" sldId="266"/>
            <ac:spMk id="82" creationId="{FAFFE4E3-C2EC-E4F3-09B6-D0D4686418D5}"/>
          </ac:spMkLst>
        </pc:spChg>
        <pc:spChg chg="del">
          <ac:chgData name="Paula Vázquez-Valero" userId="3a0e46d7-2099-40af-a155-aa45b68bfff3" providerId="ADAL" clId="{C0688194-A157-4050-91D2-1854650B9454}" dt="2023-05-07T19:04:40.135" v="3469" actId="21"/>
          <ac:spMkLst>
            <pc:docMk/>
            <pc:sldMk cId="0" sldId="266"/>
            <ac:spMk id="83" creationId="{C9F7FC2A-BE5C-308B-8DB0-A8DECBE63690}"/>
          </ac:spMkLst>
        </pc:spChg>
        <pc:spChg chg="del">
          <ac:chgData name="Paula Vázquez-Valero" userId="3a0e46d7-2099-40af-a155-aa45b68bfff3" providerId="ADAL" clId="{C0688194-A157-4050-91D2-1854650B9454}" dt="2023-05-07T19:04:40.135" v="3469" actId="21"/>
          <ac:spMkLst>
            <pc:docMk/>
            <pc:sldMk cId="0" sldId="266"/>
            <ac:spMk id="84" creationId="{A0CFBD9B-FFB0-0843-0229-ECAF8B786C1E}"/>
          </ac:spMkLst>
        </pc:spChg>
        <pc:spChg chg="del">
          <ac:chgData name="Paula Vázquez-Valero" userId="3a0e46d7-2099-40af-a155-aa45b68bfff3" providerId="ADAL" clId="{C0688194-A157-4050-91D2-1854650B9454}" dt="2023-05-07T19:04:40.135" v="3469" actId="21"/>
          <ac:spMkLst>
            <pc:docMk/>
            <pc:sldMk cId="0" sldId="266"/>
            <ac:spMk id="86" creationId="{DAE89D04-7E04-1FB5-14B6-B8F7BBFDF2A3}"/>
          </ac:spMkLst>
        </pc:spChg>
        <pc:spChg chg="del">
          <ac:chgData name="Paula Vázquez-Valero" userId="3a0e46d7-2099-40af-a155-aa45b68bfff3" providerId="ADAL" clId="{C0688194-A157-4050-91D2-1854650B9454}" dt="2023-05-07T19:04:40.135" v="3469" actId="21"/>
          <ac:spMkLst>
            <pc:docMk/>
            <pc:sldMk cId="0" sldId="266"/>
            <ac:spMk id="87" creationId="{830C061D-07D3-9B9A-CCB6-59EBB853EE68}"/>
          </ac:spMkLst>
        </pc:spChg>
        <pc:spChg chg="del">
          <ac:chgData name="Paula Vázquez-Valero" userId="3a0e46d7-2099-40af-a155-aa45b68bfff3" providerId="ADAL" clId="{C0688194-A157-4050-91D2-1854650B9454}" dt="2023-05-07T19:04:40.135" v="3469" actId="21"/>
          <ac:spMkLst>
            <pc:docMk/>
            <pc:sldMk cId="0" sldId="266"/>
            <ac:spMk id="90" creationId="{A5700769-CD6C-ACC5-D22A-4E3A9C9FC59A}"/>
          </ac:spMkLst>
        </pc:spChg>
        <pc:spChg chg="del">
          <ac:chgData name="Paula Vázquez-Valero" userId="3a0e46d7-2099-40af-a155-aa45b68bfff3" providerId="ADAL" clId="{C0688194-A157-4050-91D2-1854650B9454}" dt="2023-05-07T19:04:40.135" v="3469" actId="21"/>
          <ac:spMkLst>
            <pc:docMk/>
            <pc:sldMk cId="0" sldId="266"/>
            <ac:spMk id="91" creationId="{7CE19E6B-5D8E-20D0-458D-1806263085E6}"/>
          </ac:spMkLst>
        </pc:spChg>
        <pc:spChg chg="del">
          <ac:chgData name="Paula Vázquez-Valero" userId="3a0e46d7-2099-40af-a155-aa45b68bfff3" providerId="ADAL" clId="{C0688194-A157-4050-91D2-1854650B9454}" dt="2023-05-07T19:04:40.135" v="3469" actId="21"/>
          <ac:spMkLst>
            <pc:docMk/>
            <pc:sldMk cId="0" sldId="266"/>
            <ac:spMk id="92" creationId="{EE8729C8-F5E8-C430-A2C6-BAA0A0CB3313}"/>
          </ac:spMkLst>
        </pc:spChg>
        <pc:spChg chg="del">
          <ac:chgData name="Paula Vázquez-Valero" userId="3a0e46d7-2099-40af-a155-aa45b68bfff3" providerId="ADAL" clId="{C0688194-A157-4050-91D2-1854650B9454}" dt="2023-05-07T19:04:40.135" v="3469" actId="21"/>
          <ac:spMkLst>
            <pc:docMk/>
            <pc:sldMk cId="0" sldId="266"/>
            <ac:spMk id="98" creationId="{B6EE6C07-46B3-631C-F2CD-2A80B7D72297}"/>
          </ac:spMkLst>
        </pc:spChg>
        <pc:spChg chg="del">
          <ac:chgData name="Paula Vázquez-Valero" userId="3a0e46d7-2099-40af-a155-aa45b68bfff3" providerId="ADAL" clId="{C0688194-A157-4050-91D2-1854650B9454}" dt="2023-05-07T19:04:40.135" v="3469" actId="21"/>
          <ac:spMkLst>
            <pc:docMk/>
            <pc:sldMk cId="0" sldId="266"/>
            <ac:spMk id="110" creationId="{0E2FD0D1-ECAD-CDA6-F738-EDEDB5C94326}"/>
          </ac:spMkLst>
        </pc:spChg>
        <pc:spChg chg="del">
          <ac:chgData name="Paula Vázquez-Valero" userId="3a0e46d7-2099-40af-a155-aa45b68bfff3" providerId="ADAL" clId="{C0688194-A157-4050-91D2-1854650B9454}" dt="2023-05-07T19:04:40.135" v="3469" actId="21"/>
          <ac:spMkLst>
            <pc:docMk/>
            <pc:sldMk cId="0" sldId="266"/>
            <ac:spMk id="119" creationId="{1E6217B9-6247-4146-C314-22F1636CA6C0}"/>
          </ac:spMkLst>
        </pc:spChg>
        <pc:spChg chg="del">
          <ac:chgData name="Paula Vázquez-Valero" userId="3a0e46d7-2099-40af-a155-aa45b68bfff3" providerId="ADAL" clId="{C0688194-A157-4050-91D2-1854650B9454}" dt="2023-05-07T19:04:40.135" v="3469" actId="21"/>
          <ac:spMkLst>
            <pc:docMk/>
            <pc:sldMk cId="0" sldId="266"/>
            <ac:spMk id="121" creationId="{F7BA47B6-238D-EF19-31A8-7B624AAA8C8E}"/>
          </ac:spMkLst>
        </pc:spChg>
        <pc:spChg chg="del">
          <ac:chgData name="Paula Vázquez-Valero" userId="3a0e46d7-2099-40af-a155-aa45b68bfff3" providerId="ADAL" clId="{C0688194-A157-4050-91D2-1854650B9454}" dt="2023-05-07T19:04:40.135" v="3469" actId="21"/>
          <ac:spMkLst>
            <pc:docMk/>
            <pc:sldMk cId="0" sldId="266"/>
            <ac:spMk id="122" creationId="{EC2385BB-20B9-D6D9-79B8-02D3D2A59C76}"/>
          </ac:spMkLst>
        </pc:spChg>
        <pc:graphicFrameChg chg="del">
          <ac:chgData name="Paula Vázquez-Valero" userId="3a0e46d7-2099-40af-a155-aa45b68bfff3" providerId="ADAL" clId="{C0688194-A157-4050-91D2-1854650B9454}" dt="2023-05-07T19:04:40.135" v="3469" actId="21"/>
          <ac:graphicFrameMkLst>
            <pc:docMk/>
            <pc:sldMk cId="0" sldId="266"/>
            <ac:graphicFrameMk id="61" creationId="{28066E4B-C3D3-208F-F8BD-FB54A2FFFB75}"/>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2" creationId="{8EA99420-A969-82F5-0B9A-D6CDAE374E3F}"/>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3" creationId="{DD801D17-3D2C-C14D-31C5-69DE7D7F021B}"/>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4" creationId="{D307D3B7-1EAE-D9C7-14F5-EC24E95B6DA6}"/>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5" creationId="{B70C035A-3EB4-BA3B-D118-D40D0538F51C}"/>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6" creationId="{F499CAE1-10C6-15D1-FB40-2B3A9E5D4A7F}"/>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8" creationId="{6BD60707-D4E9-F60F-94DB-6EC8A16B1BAB}"/>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1" creationId="{2D11B07A-EF90-FC59-98B0-856D562C9254}"/>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4" creationId="{4672D57D-0B66-AD5B-4454-44165A9407AA}"/>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5" creationId="{1C8DF565-84B7-7332-2A77-C6DB0357D98F}"/>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6" creationId="{51F1B688-34C1-AD37-E247-E1975CB9EC0E}"/>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7" creationId="{71AE18BE-3039-7681-F514-C4773196E8BA}"/>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8" creationId="{2D0467AB-DACF-0C23-6A44-7C34F62880D4}"/>
          </ac:graphicFrameMkLst>
        </pc:graphicFrameChg>
        <pc:picChg chg="del">
          <ac:chgData name="Paula Vázquez-Valero" userId="3a0e46d7-2099-40af-a155-aa45b68bfff3" providerId="ADAL" clId="{C0688194-A157-4050-91D2-1854650B9454}" dt="2023-05-07T19:04:40.135" v="3469" actId="21"/>
          <ac:picMkLst>
            <pc:docMk/>
            <pc:sldMk cId="0" sldId="266"/>
            <ac:picMk id="50" creationId="{C734F4AB-E475-4DAF-1D63-4C258B6E8F3B}"/>
          </ac:picMkLst>
        </pc:picChg>
        <pc:picChg chg="del">
          <ac:chgData name="Paula Vázquez-Valero" userId="3a0e46d7-2099-40af-a155-aa45b68bfff3" providerId="ADAL" clId="{C0688194-A157-4050-91D2-1854650B9454}" dt="2023-05-07T19:04:40.135" v="3469" actId="21"/>
          <ac:picMkLst>
            <pc:docMk/>
            <pc:sldMk cId="0" sldId="266"/>
            <ac:picMk id="99" creationId="{3B152A3B-E485-B171-78CA-4FF2BC1509BC}"/>
          </ac:picMkLst>
        </pc:picChg>
        <pc:picChg chg="del">
          <ac:chgData name="Paula Vázquez-Valero" userId="3a0e46d7-2099-40af-a155-aa45b68bfff3" providerId="ADAL" clId="{C0688194-A157-4050-91D2-1854650B9454}" dt="2023-05-07T19:04:40.135" v="3469" actId="21"/>
          <ac:picMkLst>
            <pc:docMk/>
            <pc:sldMk cId="0" sldId="266"/>
            <ac:picMk id="100" creationId="{9BA1CCF5-8E71-6BCD-4CB9-77AF1D25F957}"/>
          </ac:picMkLst>
        </pc:picChg>
        <pc:picChg chg="del">
          <ac:chgData name="Paula Vázquez-Valero" userId="3a0e46d7-2099-40af-a155-aa45b68bfff3" providerId="ADAL" clId="{C0688194-A157-4050-91D2-1854650B9454}" dt="2023-05-07T19:04:40.135" v="3469" actId="21"/>
          <ac:picMkLst>
            <pc:docMk/>
            <pc:sldMk cId="0" sldId="266"/>
            <ac:picMk id="101" creationId="{4407D70B-97A3-CCDA-7F9D-72188218185B}"/>
          </ac:picMkLst>
        </pc:picChg>
        <pc:picChg chg="del">
          <ac:chgData name="Paula Vázquez-Valero" userId="3a0e46d7-2099-40af-a155-aa45b68bfff3" providerId="ADAL" clId="{C0688194-A157-4050-91D2-1854650B9454}" dt="2023-05-07T19:04:40.135" v="3469" actId="21"/>
          <ac:picMkLst>
            <pc:docMk/>
            <pc:sldMk cId="0" sldId="266"/>
            <ac:picMk id="102" creationId="{75AC0E02-B212-5877-2FAB-D1DF84DA03B7}"/>
          </ac:picMkLst>
        </pc:picChg>
        <pc:picChg chg="del">
          <ac:chgData name="Paula Vázquez-Valero" userId="3a0e46d7-2099-40af-a155-aa45b68bfff3" providerId="ADAL" clId="{C0688194-A157-4050-91D2-1854650B9454}" dt="2023-05-07T19:04:40.135" v="3469" actId="21"/>
          <ac:picMkLst>
            <pc:docMk/>
            <pc:sldMk cId="0" sldId="266"/>
            <ac:picMk id="103" creationId="{AF916E76-DA9A-8810-87F8-9A80ECA35226}"/>
          </ac:picMkLst>
        </pc:picChg>
      </pc:sldChg>
      <pc:sldChg chg="addSp modSp mod modClrScheme chgLayout">
        <pc:chgData name="Paula Vázquez-Valero" userId="3a0e46d7-2099-40af-a155-aa45b68bfff3" providerId="ADAL" clId="{C0688194-A157-4050-91D2-1854650B9454}" dt="2023-05-07T20:50:37.808" v="5145" actId="207"/>
        <pc:sldMkLst>
          <pc:docMk/>
          <pc:sldMk cId="1134975394" sldId="277"/>
        </pc:sldMkLst>
        <pc:spChg chg="add mod ord">
          <ac:chgData name="Paula Vázquez-Valero" userId="3a0e46d7-2099-40af-a155-aa45b68bfff3" providerId="ADAL" clId="{C0688194-A157-4050-91D2-1854650B9454}" dt="2023-05-07T19:07:45.857" v="3588" actId="167"/>
          <ac:spMkLst>
            <pc:docMk/>
            <pc:sldMk cId="1134975394" sldId="277"/>
            <ac:spMk id="2" creationId="{9FCAB406-378B-76CD-AB12-A6555713B689}"/>
          </ac:spMkLst>
        </pc:spChg>
        <pc:spChg chg="mod">
          <ac:chgData name="Paula Vázquez-Valero" userId="3a0e46d7-2099-40af-a155-aa45b68bfff3" providerId="ADAL" clId="{C0688194-A157-4050-91D2-1854650B9454}" dt="2023-05-07T20:50:37.808" v="5145" actId="207"/>
          <ac:spMkLst>
            <pc:docMk/>
            <pc:sldMk cId="1134975394" sldId="277"/>
            <ac:spMk id="422" creationId="{00000000-0000-0000-0000-000000000000}"/>
          </ac:spMkLst>
        </pc:spChg>
      </pc:sldChg>
      <pc:sldChg chg="delSp modSp del mod">
        <pc:chgData name="Paula Vázquez-Valero" userId="3a0e46d7-2099-40af-a155-aa45b68bfff3" providerId="ADAL" clId="{C0688194-A157-4050-91D2-1854650B9454}" dt="2023-05-07T16:30:09.944" v="757" actId="47"/>
        <pc:sldMkLst>
          <pc:docMk/>
          <pc:sldMk cId="4219151092" sldId="342"/>
        </pc:sldMkLst>
        <pc:spChg chg="mod topLvl">
          <ac:chgData name="Paula Vázquez-Valero" userId="3a0e46d7-2099-40af-a155-aa45b68bfff3" providerId="ADAL" clId="{C0688194-A157-4050-91D2-1854650B9454}" dt="2023-05-07T16:10:56.960" v="52" actId="208"/>
          <ac:spMkLst>
            <pc:docMk/>
            <pc:sldMk cId="4219151092" sldId="342"/>
            <ac:spMk id="64" creationId="{BAD2BD8A-EC6E-41E8-1DC2-EAC9045EB286}"/>
          </ac:spMkLst>
        </pc:spChg>
        <pc:spChg chg="del mod topLvl">
          <ac:chgData name="Paula Vázquez-Valero" userId="3a0e46d7-2099-40af-a155-aa45b68bfff3" providerId="ADAL" clId="{C0688194-A157-4050-91D2-1854650B9454}" dt="2023-05-07T16:10:40.364" v="45" actId="478"/>
          <ac:spMkLst>
            <pc:docMk/>
            <pc:sldMk cId="4219151092" sldId="342"/>
            <ac:spMk id="65" creationId="{B703E890-DA77-534A-B739-68A89E7BF226}"/>
          </ac:spMkLst>
        </pc:spChg>
        <pc:grpChg chg="del">
          <ac:chgData name="Paula Vázquez-Valero" userId="3a0e46d7-2099-40af-a155-aa45b68bfff3" providerId="ADAL" clId="{C0688194-A157-4050-91D2-1854650B9454}" dt="2023-05-07T16:10:40.364" v="45" actId="478"/>
          <ac:grpSpMkLst>
            <pc:docMk/>
            <pc:sldMk cId="4219151092" sldId="342"/>
            <ac:grpSpMk id="51" creationId="{2158FD10-FE07-DAAA-099E-9A510BB2BA95}"/>
          </ac:grpSpMkLst>
        </pc:grpChg>
        <pc:picChg chg="mod">
          <ac:chgData name="Paula Vázquez-Valero" userId="3a0e46d7-2099-40af-a155-aa45b68bfff3" providerId="ADAL" clId="{C0688194-A157-4050-91D2-1854650B9454}" dt="2023-05-07T16:11:00.465" v="54" actId="208"/>
          <ac:picMkLst>
            <pc:docMk/>
            <pc:sldMk cId="4219151092" sldId="342"/>
            <ac:picMk id="66" creationId="{EF3B875E-D6CF-D665-0266-E5FC900E8A18}"/>
          </ac:picMkLst>
        </pc:picChg>
      </pc:sldChg>
      <pc:sldChg chg="addSp delSp modSp mod modClrScheme addAnim delAnim modAnim chgLayout">
        <pc:chgData name="Paula Vázquez-Valero" userId="3a0e46d7-2099-40af-a155-aa45b68bfff3" providerId="ADAL" clId="{C0688194-A157-4050-91D2-1854650B9454}" dt="2023-05-07T19:07:06.457" v="3574" actId="167"/>
        <pc:sldMkLst>
          <pc:docMk/>
          <pc:sldMk cId="3961495952" sldId="350"/>
        </pc:sldMkLst>
        <pc:spChg chg="add mod ord">
          <ac:chgData name="Paula Vázquez-Valero" userId="3a0e46d7-2099-40af-a155-aa45b68bfff3" providerId="ADAL" clId="{C0688194-A157-4050-91D2-1854650B9454}" dt="2023-05-07T19:07:06.457" v="3574" actId="167"/>
          <ac:spMkLst>
            <pc:docMk/>
            <pc:sldMk cId="3961495952" sldId="350"/>
            <ac:spMk id="15" creationId="{8E062028-EECC-4CED-0992-3B7D842A15CA}"/>
          </ac:spMkLst>
        </pc:spChg>
        <pc:spChg chg="mod">
          <ac:chgData name="Paula Vázquez-Valero" userId="3a0e46d7-2099-40af-a155-aa45b68bfff3" providerId="ADAL" clId="{C0688194-A157-4050-91D2-1854650B9454}" dt="2023-05-07T19:01:40.715" v="3464" actId="20577"/>
          <ac:spMkLst>
            <pc:docMk/>
            <pc:sldMk cId="3961495952" sldId="350"/>
            <ac:spMk id="39" creationId="{1E768251-2F32-319B-1426-04DE96492420}"/>
          </ac:spMkLst>
        </pc:spChg>
        <pc:picChg chg="add del">
          <ac:chgData name="Paula Vázquez-Valero" userId="3a0e46d7-2099-40af-a155-aa45b68bfff3" providerId="ADAL" clId="{C0688194-A157-4050-91D2-1854650B9454}" dt="2023-05-07T18:59:20.252" v="3426" actId="22"/>
          <ac:picMkLst>
            <pc:docMk/>
            <pc:sldMk cId="3961495952" sldId="350"/>
            <ac:picMk id="4" creationId="{7D2989B1-54D9-7899-4515-09EA7A9C6299}"/>
          </ac:picMkLst>
        </pc:picChg>
        <pc:picChg chg="add mod">
          <ac:chgData name="Paula Vázquez-Valero" userId="3a0e46d7-2099-40af-a155-aa45b68bfff3" providerId="ADAL" clId="{C0688194-A157-4050-91D2-1854650B9454}" dt="2023-05-07T18:59:24.536" v="3429" actId="1076"/>
          <ac:picMkLst>
            <pc:docMk/>
            <pc:sldMk cId="3961495952" sldId="350"/>
            <ac:picMk id="6" creationId="{B6FC2615-2550-9BA8-4296-7B855978AFC1}"/>
          </ac:picMkLst>
        </pc:picChg>
        <pc:picChg chg="add mod ord modCrop">
          <ac:chgData name="Paula Vázquez-Valero" userId="3a0e46d7-2099-40af-a155-aa45b68bfff3" providerId="ADAL" clId="{C0688194-A157-4050-91D2-1854650B9454}" dt="2023-05-07T19:00:46.483" v="3446" actId="1076"/>
          <ac:picMkLst>
            <pc:docMk/>
            <pc:sldMk cId="3961495952" sldId="350"/>
            <ac:picMk id="8" creationId="{9F655182-B2CC-703C-77FE-3771609A37F9}"/>
          </ac:picMkLst>
        </pc:picChg>
        <pc:picChg chg="add del">
          <ac:chgData name="Paula Vázquez-Valero" userId="3a0e46d7-2099-40af-a155-aa45b68bfff3" providerId="ADAL" clId="{C0688194-A157-4050-91D2-1854650B9454}" dt="2023-05-07T18:59:21.581" v="3427" actId="478"/>
          <ac:picMkLst>
            <pc:docMk/>
            <pc:sldMk cId="3961495952" sldId="350"/>
            <ac:picMk id="9" creationId="{AEB4F61C-4CD1-419B-1BCB-84EB24145DA0}"/>
          </ac:picMkLst>
        </pc:picChg>
        <pc:picChg chg="add mod modCrop">
          <ac:chgData name="Paula Vázquez-Valero" userId="3a0e46d7-2099-40af-a155-aa45b68bfff3" providerId="ADAL" clId="{C0688194-A157-4050-91D2-1854650B9454}" dt="2023-05-07T19:01:01.034" v="3450" actId="14100"/>
          <ac:picMkLst>
            <pc:docMk/>
            <pc:sldMk cId="3961495952" sldId="350"/>
            <ac:picMk id="13" creationId="{ED885D0A-9B47-ED38-A318-9D76F919BB30}"/>
          </ac:picMkLst>
        </pc:picChg>
        <pc:picChg chg="del">
          <ac:chgData name="Paula Vázquez-Valero" userId="3a0e46d7-2099-40af-a155-aa45b68bfff3" providerId="ADAL" clId="{C0688194-A157-4050-91D2-1854650B9454}" dt="2023-05-07T19:00:34.535" v="3441" actId="478"/>
          <ac:picMkLst>
            <pc:docMk/>
            <pc:sldMk cId="3961495952" sldId="350"/>
            <ac:picMk id="20" creationId="{6D1BF7B8-B305-F60D-EA0C-DE6FBE6B0F34}"/>
          </ac:picMkLst>
        </pc:picChg>
        <pc:picChg chg="del">
          <ac:chgData name="Paula Vázquez-Valero" userId="3a0e46d7-2099-40af-a155-aa45b68bfff3" providerId="ADAL" clId="{C0688194-A157-4050-91D2-1854650B9454}" dt="2023-05-07T19:00:54.950" v="3448" actId="478"/>
          <ac:picMkLst>
            <pc:docMk/>
            <pc:sldMk cId="3961495952" sldId="350"/>
            <ac:picMk id="26" creationId="{267F9C8E-E410-330B-B9D9-4791588CAFA8}"/>
          </ac:picMkLst>
        </pc:picChg>
      </pc:sldChg>
      <pc:sldChg chg="addSp delSp modSp mod modAnim modNotesTx">
        <pc:chgData name="Paula Vázquez-Valero" userId="3a0e46d7-2099-40af-a155-aa45b68bfff3" providerId="ADAL" clId="{C0688194-A157-4050-91D2-1854650B9454}" dt="2023-05-07T21:31:53.322" v="5162" actId="20577"/>
        <pc:sldMkLst>
          <pc:docMk/>
          <pc:sldMk cId="0" sldId="382"/>
        </pc:sldMkLst>
        <pc:spChg chg="mod">
          <ac:chgData name="Paula Vázquez-Valero" userId="3a0e46d7-2099-40af-a155-aa45b68bfff3" providerId="ADAL" clId="{C0688194-A157-4050-91D2-1854650B9454}" dt="2023-05-07T20:50:51.476" v="5147" actId="207"/>
          <ac:spMkLst>
            <pc:docMk/>
            <pc:sldMk cId="0" sldId="382"/>
            <ac:spMk id="2" creationId="{AFB292D9-DF42-95DF-6471-41F4DEF06226}"/>
          </ac:spMkLst>
        </pc:spChg>
        <pc:spChg chg="mod ord">
          <ac:chgData name="Paula Vázquez-Valero" userId="3a0e46d7-2099-40af-a155-aa45b68bfff3" providerId="ADAL" clId="{C0688194-A157-4050-91D2-1854650B9454}" dt="2023-05-07T19:06:30.184" v="3539" actId="20577"/>
          <ac:spMkLst>
            <pc:docMk/>
            <pc:sldMk cId="0" sldId="382"/>
            <ac:spMk id="4" creationId="{08A55B26-0FD0-01B5-F4EA-E633ED63492A}"/>
          </ac:spMkLst>
        </pc:spChg>
        <pc:spChg chg="mod">
          <ac:chgData name="Paula Vázquez-Valero" userId="3a0e46d7-2099-40af-a155-aa45b68bfff3" providerId="ADAL" clId="{C0688194-A157-4050-91D2-1854650B9454}" dt="2023-05-07T20:05:40.787" v="5142" actId="20577"/>
          <ac:spMkLst>
            <pc:docMk/>
            <pc:sldMk cId="0" sldId="382"/>
            <ac:spMk id="7" creationId="{3B847FBA-03BD-0C16-644D-548AA9956A5A}"/>
          </ac:spMkLst>
        </pc:spChg>
        <pc:spChg chg="del">
          <ac:chgData name="Paula Vázquez-Valero" userId="3a0e46d7-2099-40af-a155-aa45b68bfff3" providerId="ADAL" clId="{C0688194-A157-4050-91D2-1854650B9454}" dt="2023-05-07T19:49:41.385" v="4907" actId="478"/>
          <ac:spMkLst>
            <pc:docMk/>
            <pc:sldMk cId="0" sldId="382"/>
            <ac:spMk id="27" creationId="{830D5254-9885-CDF3-8729-E64C909AC83B}"/>
          </ac:spMkLst>
        </pc:spChg>
        <pc:picChg chg="del">
          <ac:chgData name="Paula Vázquez-Valero" userId="3a0e46d7-2099-40af-a155-aa45b68bfff3" providerId="ADAL" clId="{C0688194-A157-4050-91D2-1854650B9454}" dt="2023-05-07T19:50:20.685" v="4929" actId="478"/>
          <ac:picMkLst>
            <pc:docMk/>
            <pc:sldMk cId="0" sldId="382"/>
            <ac:picMk id="3" creationId="{9C5E6A27-9168-B147-4933-B6C9C0D29BBF}"/>
          </ac:picMkLst>
        </pc:picChg>
        <pc:picChg chg="add mod">
          <ac:chgData name="Paula Vázquez-Valero" userId="3a0e46d7-2099-40af-a155-aa45b68bfff3" providerId="ADAL" clId="{C0688194-A157-4050-91D2-1854650B9454}" dt="2023-05-07T19:50:38.901" v="4931"/>
          <ac:picMkLst>
            <pc:docMk/>
            <pc:sldMk cId="0" sldId="382"/>
            <ac:picMk id="5" creationId="{28B31193-A38B-5E52-0E05-DEE1D9877809}"/>
          </ac:picMkLst>
        </pc:picChg>
        <pc:picChg chg="del">
          <ac:chgData name="Paula Vázquez-Valero" userId="3a0e46d7-2099-40af-a155-aa45b68bfff3" providerId="ADAL" clId="{C0688194-A157-4050-91D2-1854650B9454}" dt="2023-05-06T01:10:10.618" v="0" actId="478"/>
          <ac:picMkLst>
            <pc:docMk/>
            <pc:sldMk cId="0" sldId="382"/>
            <ac:picMk id="5" creationId="{2A7A570A-58AC-A324-9862-8C25891440B5}"/>
          </ac:picMkLst>
        </pc:picChg>
        <pc:picChg chg="add mod">
          <ac:chgData name="Paula Vázquez-Valero" userId="3a0e46d7-2099-40af-a155-aa45b68bfff3" providerId="ADAL" clId="{C0688194-A157-4050-91D2-1854650B9454}" dt="2023-05-07T19:50:38.901" v="4931"/>
          <ac:picMkLst>
            <pc:docMk/>
            <pc:sldMk cId="0" sldId="382"/>
            <ac:picMk id="6" creationId="{3C297334-B2D1-E984-E7B0-DC59D3210F43}"/>
          </ac:picMkLst>
        </pc:picChg>
        <pc:picChg chg="add mod">
          <ac:chgData name="Paula Vázquez-Valero" userId="3a0e46d7-2099-40af-a155-aa45b68bfff3" providerId="ADAL" clId="{C0688194-A157-4050-91D2-1854650B9454}" dt="2023-05-07T19:50:38.901" v="4931"/>
          <ac:picMkLst>
            <pc:docMk/>
            <pc:sldMk cId="0" sldId="382"/>
            <ac:picMk id="8" creationId="{B564F645-9428-4885-7DAC-1B4CB2D2C1E5}"/>
          </ac:picMkLst>
        </pc:picChg>
        <pc:picChg chg="add mod">
          <ac:chgData name="Paula Vázquez-Valero" userId="3a0e46d7-2099-40af-a155-aa45b68bfff3" providerId="ADAL" clId="{C0688194-A157-4050-91D2-1854650B9454}" dt="2023-05-07T19:50:38.901" v="4931"/>
          <ac:picMkLst>
            <pc:docMk/>
            <pc:sldMk cId="0" sldId="382"/>
            <ac:picMk id="9" creationId="{E17C3E32-B722-091F-9410-3AC8DB702452}"/>
          </ac:picMkLst>
        </pc:picChg>
        <pc:picChg chg="add mod">
          <ac:chgData name="Paula Vázquez-Valero" userId="3a0e46d7-2099-40af-a155-aa45b68bfff3" providerId="ADAL" clId="{C0688194-A157-4050-91D2-1854650B9454}" dt="2023-05-07T20:02:46.310" v="5135" actId="1076"/>
          <ac:picMkLst>
            <pc:docMk/>
            <pc:sldMk cId="0" sldId="382"/>
            <ac:picMk id="10" creationId="{46CCE3C7-E9BD-BDF1-82C6-CAA529333500}"/>
          </ac:picMkLst>
        </pc:picChg>
        <pc:picChg chg="add mod">
          <ac:chgData name="Paula Vázquez-Valero" userId="3a0e46d7-2099-40af-a155-aa45b68bfff3" providerId="ADAL" clId="{C0688194-A157-4050-91D2-1854650B9454}" dt="2023-05-07T20:02:59.284" v="5138" actId="1076"/>
          <ac:picMkLst>
            <pc:docMk/>
            <pc:sldMk cId="0" sldId="382"/>
            <ac:picMk id="11" creationId="{B27E4AAE-F9B2-2216-F5D5-835A5596F99A}"/>
          </ac:picMkLst>
        </pc:picChg>
        <pc:picChg chg="del">
          <ac:chgData name="Paula Vázquez-Valero" userId="3a0e46d7-2099-40af-a155-aa45b68bfff3" providerId="ADAL" clId="{C0688194-A157-4050-91D2-1854650B9454}" dt="2023-05-07T19:50:38.654" v="4930" actId="478"/>
          <ac:picMkLst>
            <pc:docMk/>
            <pc:sldMk cId="0" sldId="382"/>
            <ac:picMk id="28" creationId="{26C6153D-52CE-BFAF-5D97-3F86FC065BC6}"/>
          </ac:picMkLst>
        </pc:picChg>
      </pc:sldChg>
      <pc:sldChg chg="addSp delSp modSp mod modAnim modNotesTx">
        <pc:chgData name="Paula Vázquez-Valero" userId="3a0e46d7-2099-40af-a155-aa45b68bfff3" providerId="ADAL" clId="{C0688194-A157-4050-91D2-1854650B9454}" dt="2023-05-07T21:45:47.040" v="5365" actId="20577"/>
        <pc:sldMkLst>
          <pc:docMk/>
          <pc:sldMk cId="230807631" sldId="562"/>
        </pc:sldMkLst>
        <pc:spChg chg="add del mod">
          <ac:chgData name="Paula Vázquez-Valero" userId="3a0e46d7-2099-40af-a155-aa45b68bfff3" providerId="ADAL" clId="{C0688194-A157-4050-91D2-1854650B9454}" dt="2023-05-07T17:55:19.251" v="2962" actId="478"/>
          <ac:spMkLst>
            <pc:docMk/>
            <pc:sldMk cId="230807631" sldId="562"/>
            <ac:spMk id="3" creationId="{B469482B-E76E-24F8-B7B6-83DE96E4A244}"/>
          </ac:spMkLst>
        </pc:spChg>
        <pc:spChg chg="del mod">
          <ac:chgData name="Paula Vázquez-Valero" userId="3a0e46d7-2099-40af-a155-aa45b68bfff3" providerId="ADAL" clId="{C0688194-A157-4050-91D2-1854650B9454}" dt="2023-05-07T17:58:46.730" v="2989"/>
          <ac:spMkLst>
            <pc:docMk/>
            <pc:sldMk cId="230807631" sldId="562"/>
            <ac:spMk id="4" creationId="{10BC177E-7ACF-466D-A67B-29F5C0672971}"/>
          </ac:spMkLst>
        </pc:spChg>
        <pc:spChg chg="add mod">
          <ac:chgData name="Paula Vázquez-Valero" userId="3a0e46d7-2099-40af-a155-aa45b68bfff3" providerId="ADAL" clId="{C0688194-A157-4050-91D2-1854650B9454}" dt="2023-05-07T21:34:42.976" v="5221" actId="1076"/>
          <ac:spMkLst>
            <pc:docMk/>
            <pc:sldMk cId="230807631" sldId="562"/>
            <ac:spMk id="6" creationId="{78AD5758-6787-8622-92F1-F414860E7380}"/>
          </ac:spMkLst>
        </pc:spChg>
        <pc:spChg chg="add mod">
          <ac:chgData name="Paula Vázquez-Valero" userId="3a0e46d7-2099-40af-a155-aa45b68bfff3" providerId="ADAL" clId="{C0688194-A157-4050-91D2-1854650B9454}" dt="2023-05-07T17:58:44.551" v="2987" actId="1076"/>
          <ac:spMkLst>
            <pc:docMk/>
            <pc:sldMk cId="230807631" sldId="562"/>
            <ac:spMk id="8" creationId="{1FADBF01-E660-852B-94DA-575FECA34462}"/>
          </ac:spMkLst>
        </pc:spChg>
        <pc:spChg chg="add mod">
          <ac:chgData name="Paula Vázquez-Valero" userId="3a0e46d7-2099-40af-a155-aa45b68bfff3" providerId="ADAL" clId="{C0688194-A157-4050-91D2-1854650B9454}" dt="2023-05-07T21:34:58.376" v="5226" actId="1076"/>
          <ac:spMkLst>
            <pc:docMk/>
            <pc:sldMk cId="230807631" sldId="562"/>
            <ac:spMk id="9" creationId="{D32C2847-BCE2-0C13-01D5-89CE6F4E5884}"/>
          </ac:spMkLst>
        </pc:spChg>
        <pc:spChg chg="del mod topLvl">
          <ac:chgData name="Paula Vázquez-Valero" userId="3a0e46d7-2099-40af-a155-aa45b68bfff3" providerId="ADAL" clId="{C0688194-A157-4050-91D2-1854650B9454}" dt="2023-05-07T21:34:53.648" v="5225" actId="478"/>
          <ac:spMkLst>
            <pc:docMk/>
            <pc:sldMk cId="230807631" sldId="562"/>
            <ac:spMk id="12" creationId="{4CD369EC-584A-DF8B-2D30-C220E1C2D2C6}"/>
          </ac:spMkLst>
        </pc:spChg>
        <pc:spChg chg="add mod">
          <ac:chgData name="Paula Vázquez-Valero" userId="3a0e46d7-2099-40af-a155-aa45b68bfff3" providerId="ADAL" clId="{C0688194-A157-4050-91D2-1854650B9454}" dt="2023-05-07T21:36:00.575" v="5243" actId="1076"/>
          <ac:spMkLst>
            <pc:docMk/>
            <pc:sldMk cId="230807631" sldId="562"/>
            <ac:spMk id="14" creationId="{2889573A-BCEB-8A25-4081-69FF4AD6D0F2}"/>
          </ac:spMkLst>
        </pc:spChg>
        <pc:spChg chg="del mod topLvl">
          <ac:chgData name="Paula Vázquez-Valero" userId="3a0e46d7-2099-40af-a155-aa45b68bfff3" providerId="ADAL" clId="{C0688194-A157-4050-91D2-1854650B9454}" dt="2023-05-07T21:35:43.050" v="5237" actId="478"/>
          <ac:spMkLst>
            <pc:docMk/>
            <pc:sldMk cId="230807631" sldId="562"/>
            <ac:spMk id="16" creationId="{EA3CA349-4D80-68AE-4D81-4B1136B6579A}"/>
          </ac:spMkLst>
        </pc:spChg>
        <pc:spChg chg="add mod">
          <ac:chgData name="Paula Vázquez-Valero" userId="3a0e46d7-2099-40af-a155-aa45b68bfff3" providerId="ADAL" clId="{C0688194-A157-4050-91D2-1854650B9454}" dt="2023-05-07T21:35:09.114" v="5231" actId="1076"/>
          <ac:spMkLst>
            <pc:docMk/>
            <pc:sldMk cId="230807631" sldId="562"/>
            <ac:spMk id="19" creationId="{99AB324E-82FB-3E3D-27F9-7C5D2CB2B5C7}"/>
          </ac:spMkLst>
        </pc:spChg>
        <pc:spChg chg="add mod">
          <ac:chgData name="Paula Vázquez-Valero" userId="3a0e46d7-2099-40af-a155-aa45b68bfff3" providerId="ADAL" clId="{C0688194-A157-4050-91D2-1854650B9454}" dt="2023-05-07T21:36:05.008" v="5245" actId="1076"/>
          <ac:spMkLst>
            <pc:docMk/>
            <pc:sldMk cId="230807631" sldId="562"/>
            <ac:spMk id="20" creationId="{59AE4346-B5AD-60E1-F751-0787FDF61869}"/>
          </ac:spMkLst>
        </pc:spChg>
        <pc:spChg chg="add mod">
          <ac:chgData name="Paula Vázquez-Valero" userId="3a0e46d7-2099-40af-a155-aa45b68bfff3" providerId="ADAL" clId="{C0688194-A157-4050-91D2-1854650B9454}" dt="2023-05-07T21:42:53.494" v="5325" actId="1076"/>
          <ac:spMkLst>
            <pc:docMk/>
            <pc:sldMk cId="230807631" sldId="562"/>
            <ac:spMk id="21" creationId="{4A3D4807-3772-6B91-59C8-0D1D5C000337}"/>
          </ac:spMkLst>
        </pc:spChg>
        <pc:spChg chg="add mod">
          <ac:chgData name="Paula Vázquez-Valero" userId="3a0e46d7-2099-40af-a155-aa45b68bfff3" providerId="ADAL" clId="{C0688194-A157-4050-91D2-1854650B9454}" dt="2023-05-07T21:43:01.739" v="5326" actId="1076"/>
          <ac:spMkLst>
            <pc:docMk/>
            <pc:sldMk cId="230807631" sldId="562"/>
            <ac:spMk id="22" creationId="{1C1F4B39-EBF5-13DC-30E0-6BBD19E3B170}"/>
          </ac:spMkLst>
        </pc:spChg>
        <pc:spChg chg="add mod">
          <ac:chgData name="Paula Vázquez-Valero" userId="3a0e46d7-2099-40af-a155-aa45b68bfff3" providerId="ADAL" clId="{C0688194-A157-4050-91D2-1854650B9454}" dt="2023-05-07T21:45:01.848" v="5353" actId="1076"/>
          <ac:spMkLst>
            <pc:docMk/>
            <pc:sldMk cId="230807631" sldId="562"/>
            <ac:spMk id="23" creationId="{5C9790F9-3420-19E7-E1C3-F58AB3840D3D}"/>
          </ac:spMkLst>
        </pc:spChg>
        <pc:spChg chg="add mod">
          <ac:chgData name="Paula Vázquez-Valero" userId="3a0e46d7-2099-40af-a155-aa45b68bfff3" providerId="ADAL" clId="{C0688194-A157-4050-91D2-1854650B9454}" dt="2023-05-07T21:44:56.954" v="5352" actId="1076"/>
          <ac:spMkLst>
            <pc:docMk/>
            <pc:sldMk cId="230807631" sldId="562"/>
            <ac:spMk id="24" creationId="{8D81B21E-0EBB-F1C1-C98F-4BF8106AD13F}"/>
          </ac:spMkLst>
        </pc:spChg>
        <pc:spChg chg="mod">
          <ac:chgData name="Paula Vázquez-Valero" userId="3a0e46d7-2099-40af-a155-aa45b68bfff3" providerId="ADAL" clId="{C0688194-A157-4050-91D2-1854650B9454}" dt="2023-05-07T21:35:39.130" v="5235" actId="1076"/>
          <ac:spMkLst>
            <pc:docMk/>
            <pc:sldMk cId="230807631" sldId="562"/>
            <ac:spMk id="33" creationId="{03A2F59C-904B-4F89-BFBB-7D023183DD3D}"/>
          </ac:spMkLst>
        </pc:spChg>
        <pc:spChg chg="mod">
          <ac:chgData name="Paula Vázquez-Valero" userId="3a0e46d7-2099-40af-a155-aa45b68bfff3" providerId="ADAL" clId="{C0688194-A157-4050-91D2-1854650B9454}" dt="2023-05-07T21:35:39.130" v="5235" actId="1076"/>
          <ac:spMkLst>
            <pc:docMk/>
            <pc:sldMk cId="230807631" sldId="562"/>
            <ac:spMk id="35" creationId="{42E536D2-E9EF-E903-89F6-75D2FDC1B03F}"/>
          </ac:spMkLst>
        </pc:spChg>
        <pc:spChg chg="mod">
          <ac:chgData name="Paula Vázquez-Valero" userId="3a0e46d7-2099-40af-a155-aa45b68bfff3" providerId="ADAL" clId="{C0688194-A157-4050-91D2-1854650B9454}" dt="2023-05-07T21:35:39.130" v="5235" actId="1076"/>
          <ac:spMkLst>
            <pc:docMk/>
            <pc:sldMk cId="230807631" sldId="562"/>
            <ac:spMk id="36" creationId="{52EC2CB0-E083-009D-850A-F89A7D01D48C}"/>
          </ac:spMkLst>
        </pc:spChg>
        <pc:spChg chg="mod">
          <ac:chgData name="Paula Vázquez-Valero" userId="3a0e46d7-2099-40af-a155-aa45b68bfff3" providerId="ADAL" clId="{C0688194-A157-4050-91D2-1854650B9454}" dt="2023-05-07T21:35:39.130" v="5235" actId="1076"/>
          <ac:spMkLst>
            <pc:docMk/>
            <pc:sldMk cId="230807631" sldId="562"/>
            <ac:spMk id="37" creationId="{0EDC37A8-FA7A-9B77-F36B-13C2CC44ABB3}"/>
          </ac:spMkLst>
        </pc:spChg>
        <pc:spChg chg="mod">
          <ac:chgData name="Paula Vázquez-Valero" userId="3a0e46d7-2099-40af-a155-aa45b68bfff3" providerId="ADAL" clId="{C0688194-A157-4050-91D2-1854650B9454}" dt="2023-05-07T21:42:04.917" v="5315" actId="1076"/>
          <ac:spMkLst>
            <pc:docMk/>
            <pc:sldMk cId="230807631" sldId="562"/>
            <ac:spMk id="38" creationId="{D998E14A-43D9-CDC6-B085-77482005263F}"/>
          </ac:spMkLst>
        </pc:spChg>
        <pc:spChg chg="mod">
          <ac:chgData name="Paula Vázquez-Valero" userId="3a0e46d7-2099-40af-a155-aa45b68bfff3" providerId="ADAL" clId="{C0688194-A157-4050-91D2-1854650B9454}" dt="2023-05-07T21:42:10.288" v="5316" actId="1076"/>
          <ac:spMkLst>
            <pc:docMk/>
            <pc:sldMk cId="230807631" sldId="562"/>
            <ac:spMk id="39" creationId="{CD6441AB-EFF6-3122-C199-95ADA260DF2C}"/>
          </ac:spMkLst>
        </pc:spChg>
        <pc:spChg chg="mod">
          <ac:chgData name="Paula Vázquez-Valero" userId="3a0e46d7-2099-40af-a155-aa45b68bfff3" providerId="ADAL" clId="{C0688194-A157-4050-91D2-1854650B9454}" dt="2023-05-07T21:41:54.818" v="5313" actId="1076"/>
          <ac:spMkLst>
            <pc:docMk/>
            <pc:sldMk cId="230807631" sldId="562"/>
            <ac:spMk id="40" creationId="{4DF103BB-22C7-1F1E-00A7-7607EF1153C8}"/>
          </ac:spMkLst>
        </pc:spChg>
        <pc:spChg chg="mod">
          <ac:chgData name="Paula Vázquez-Valero" userId="3a0e46d7-2099-40af-a155-aa45b68bfff3" providerId="ADAL" clId="{C0688194-A157-4050-91D2-1854650B9454}" dt="2023-05-07T21:44:36.480" v="5350" actId="1076"/>
          <ac:spMkLst>
            <pc:docMk/>
            <pc:sldMk cId="230807631" sldId="562"/>
            <ac:spMk id="41" creationId="{6BB070B3-51FE-E218-8319-E81A2D7B5A87}"/>
          </ac:spMkLst>
        </pc:spChg>
        <pc:spChg chg="mod">
          <ac:chgData name="Paula Vázquez-Valero" userId="3a0e46d7-2099-40af-a155-aa45b68bfff3" providerId="ADAL" clId="{C0688194-A157-4050-91D2-1854650B9454}" dt="2023-05-07T21:44:43.796" v="5351" actId="1076"/>
          <ac:spMkLst>
            <pc:docMk/>
            <pc:sldMk cId="230807631" sldId="562"/>
            <ac:spMk id="42" creationId="{CBBE87D6-92EC-C83C-3A39-CF4B36B1A4B6}"/>
          </ac:spMkLst>
        </pc:spChg>
        <pc:spChg chg="mod">
          <ac:chgData name="Paula Vázquez-Valero" userId="3a0e46d7-2099-40af-a155-aa45b68bfff3" providerId="ADAL" clId="{C0688194-A157-4050-91D2-1854650B9454}" dt="2023-05-07T21:45:08.630" v="5354" actId="1076"/>
          <ac:spMkLst>
            <pc:docMk/>
            <pc:sldMk cId="230807631" sldId="562"/>
            <ac:spMk id="43" creationId="{6905B628-2834-F973-BAA8-C8C909B7A67F}"/>
          </ac:spMkLst>
        </pc:spChg>
        <pc:spChg chg="del mod">
          <ac:chgData name="Paula Vázquez-Valero" userId="3a0e46d7-2099-40af-a155-aa45b68bfff3" providerId="ADAL" clId="{C0688194-A157-4050-91D2-1854650B9454}" dt="2023-05-07T21:33:34.096" v="5181" actId="478"/>
          <ac:spMkLst>
            <pc:docMk/>
            <pc:sldMk cId="230807631" sldId="562"/>
            <ac:spMk id="55" creationId="{5745981D-E97C-41A5-B077-A7199F35810D}"/>
          </ac:spMkLst>
        </pc:spChg>
        <pc:spChg chg="mod">
          <ac:chgData name="Paula Vázquez-Valero" userId="3a0e46d7-2099-40af-a155-aa45b68bfff3" providerId="ADAL" clId="{C0688194-A157-4050-91D2-1854650B9454}" dt="2023-05-07T21:34:42.976" v="5221" actId="1076"/>
          <ac:spMkLst>
            <pc:docMk/>
            <pc:sldMk cId="230807631" sldId="562"/>
            <ac:spMk id="56" creationId="{66F9CC18-4573-401A-B958-6A95142E51CC}"/>
          </ac:spMkLst>
        </pc:spChg>
        <pc:spChg chg="mod">
          <ac:chgData name="Paula Vázquez-Valero" userId="3a0e46d7-2099-40af-a155-aa45b68bfff3" providerId="ADAL" clId="{C0688194-A157-4050-91D2-1854650B9454}" dt="2023-05-07T21:35:22.400" v="5233" actId="1076"/>
          <ac:spMkLst>
            <pc:docMk/>
            <pc:sldMk cId="230807631" sldId="562"/>
            <ac:spMk id="57" creationId="{D7F04444-B5AF-4A09-8448-D774F8BCF4B6}"/>
          </ac:spMkLst>
        </pc:spChg>
        <pc:spChg chg="mod">
          <ac:chgData name="Paula Vázquez-Valero" userId="3a0e46d7-2099-40af-a155-aa45b68bfff3" providerId="ADAL" clId="{C0688194-A157-4050-91D2-1854650B9454}" dt="2023-05-07T21:35:22.400" v="5233" actId="1076"/>
          <ac:spMkLst>
            <pc:docMk/>
            <pc:sldMk cId="230807631" sldId="562"/>
            <ac:spMk id="58" creationId="{D5A001C3-E08F-454F-9AE2-60B2207DB63D}"/>
          </ac:spMkLst>
        </pc:spChg>
        <pc:spChg chg="mod">
          <ac:chgData name="Paula Vázquez-Valero" userId="3a0e46d7-2099-40af-a155-aa45b68bfff3" providerId="ADAL" clId="{C0688194-A157-4050-91D2-1854650B9454}" dt="2023-05-07T21:42:47.235" v="5324" actId="1076"/>
          <ac:spMkLst>
            <pc:docMk/>
            <pc:sldMk cId="230807631" sldId="562"/>
            <ac:spMk id="63" creationId="{3AB55164-8163-47F7-BFAC-73A708D8A28E}"/>
          </ac:spMkLst>
        </pc:spChg>
        <pc:spChg chg="mod">
          <ac:chgData name="Paula Vázquez-Valero" userId="3a0e46d7-2099-40af-a155-aa45b68bfff3" providerId="ADAL" clId="{C0688194-A157-4050-91D2-1854650B9454}" dt="2023-05-07T21:44:27.422" v="5349" actId="1076"/>
          <ac:spMkLst>
            <pc:docMk/>
            <pc:sldMk cId="230807631" sldId="562"/>
            <ac:spMk id="68" creationId="{C2DF25FE-AA5C-4203-96F6-928E77FD8049}"/>
          </ac:spMkLst>
        </pc:spChg>
        <pc:grpChg chg="add del mod">
          <ac:chgData name="Paula Vázquez-Valero" userId="3a0e46d7-2099-40af-a155-aa45b68bfff3" providerId="ADAL" clId="{C0688194-A157-4050-91D2-1854650B9454}" dt="2023-05-07T21:34:53.648" v="5225" actId="478"/>
          <ac:grpSpMkLst>
            <pc:docMk/>
            <pc:sldMk cId="230807631" sldId="562"/>
            <ac:grpSpMk id="10" creationId="{B7892F0E-0433-BFFE-2894-10AC346DC5A5}"/>
          </ac:grpSpMkLst>
        </pc:grpChg>
        <pc:grpChg chg="add del mod">
          <ac:chgData name="Paula Vázquez-Valero" userId="3a0e46d7-2099-40af-a155-aa45b68bfff3" providerId="ADAL" clId="{C0688194-A157-4050-91D2-1854650B9454}" dt="2023-05-07T21:35:43.050" v="5237" actId="478"/>
          <ac:grpSpMkLst>
            <pc:docMk/>
            <pc:sldMk cId="230807631" sldId="562"/>
            <ac:grpSpMk id="15" creationId="{5834C82B-DB03-5C9A-003C-5610AE45A962}"/>
          </ac:grpSpMkLst>
        </pc:grpChg>
        <pc:grpChg chg="add del">
          <ac:chgData name="Paula Vázquez-Valero" userId="3a0e46d7-2099-40af-a155-aa45b68bfff3" providerId="ADAL" clId="{C0688194-A157-4050-91D2-1854650B9454}" dt="2023-05-07T17:50:54.803" v="2815" actId="478"/>
          <ac:grpSpMkLst>
            <pc:docMk/>
            <pc:sldMk cId="230807631" sldId="562"/>
            <ac:grpSpMk id="27" creationId="{C6753F2F-3A81-11EB-8CA2-C39D5CC86304}"/>
          </ac:grpSpMkLst>
        </pc:grpChg>
        <pc:picChg chg="add mod">
          <ac:chgData name="Paula Vázquez-Valero" userId="3a0e46d7-2099-40af-a155-aa45b68bfff3" providerId="ADAL" clId="{C0688194-A157-4050-91D2-1854650B9454}" dt="2023-05-07T21:35:22.400" v="5233" actId="1076"/>
          <ac:picMkLst>
            <pc:docMk/>
            <pc:sldMk cId="230807631" sldId="562"/>
            <ac:picMk id="5" creationId="{5D0A2E0C-0EEC-3114-D955-C1EFCF2EAFE4}"/>
          </ac:picMkLst>
        </pc:picChg>
        <pc:picChg chg="add mod">
          <ac:chgData name="Paula Vázquez-Valero" userId="3a0e46d7-2099-40af-a155-aa45b68bfff3" providerId="ADAL" clId="{C0688194-A157-4050-91D2-1854650B9454}" dt="2023-05-07T17:58:44.551" v="2987" actId="1076"/>
          <ac:picMkLst>
            <pc:docMk/>
            <pc:sldMk cId="230807631" sldId="562"/>
            <ac:picMk id="7" creationId="{CEF6F2FA-AB0A-FCEC-6183-B7F8C98DFD95}"/>
          </ac:picMkLst>
        </pc:picChg>
        <pc:picChg chg="mod topLvl">
          <ac:chgData name="Paula Vázquez-Valero" userId="3a0e46d7-2099-40af-a155-aa45b68bfff3" providerId="ADAL" clId="{C0688194-A157-4050-91D2-1854650B9454}" dt="2023-05-07T21:35:48.829" v="5240" actId="14100"/>
          <ac:picMkLst>
            <pc:docMk/>
            <pc:sldMk cId="230807631" sldId="562"/>
            <ac:picMk id="13" creationId="{E1D0297B-01CB-DDAB-D609-B86B784F4C2A}"/>
          </ac:picMkLst>
        </pc:picChg>
        <pc:picChg chg="mod topLvl">
          <ac:chgData name="Paula Vázquez-Valero" userId="3a0e46d7-2099-40af-a155-aa45b68bfff3" providerId="ADAL" clId="{C0688194-A157-4050-91D2-1854650B9454}" dt="2023-05-07T21:35:56.638" v="5242" actId="1076"/>
          <ac:picMkLst>
            <pc:docMk/>
            <pc:sldMk cId="230807631" sldId="562"/>
            <ac:picMk id="17" creationId="{F428E4B6-F97B-62BC-7255-434B941F2974}"/>
          </ac:picMkLst>
        </pc:picChg>
        <pc:picChg chg="del">
          <ac:chgData name="Paula Vázquez-Valero" userId="3a0e46d7-2099-40af-a155-aa45b68bfff3" providerId="ADAL" clId="{C0688194-A157-4050-91D2-1854650B9454}" dt="2023-05-07T17:52:36.549" v="2919" actId="478"/>
          <ac:picMkLst>
            <pc:docMk/>
            <pc:sldMk cId="230807631" sldId="562"/>
            <ac:picMk id="31" creationId="{49E2EB64-071A-4D60-6E89-02D07AC39DD6}"/>
          </ac:picMkLst>
        </pc:picChg>
      </pc:sldChg>
      <pc:sldChg chg="addSp delSp modSp add mod modClrScheme delAnim chgLayout modNotesTx">
        <pc:chgData name="Paula Vázquez-Valero" userId="3a0e46d7-2099-40af-a155-aa45b68bfff3" providerId="ADAL" clId="{C0688194-A157-4050-91D2-1854650B9454}" dt="2023-05-07T19:05:44.834" v="3508" actId="167"/>
        <pc:sldMkLst>
          <pc:docMk/>
          <pc:sldMk cId="0" sldId="828"/>
        </pc:sldMkLst>
        <pc:spChg chg="add del">
          <ac:chgData name="Paula Vázquez-Valero" userId="3a0e46d7-2099-40af-a155-aa45b68bfff3" providerId="ADAL" clId="{C0688194-A157-4050-91D2-1854650B9454}" dt="2023-05-07T16:18:01.577" v="153" actId="22"/>
          <ac:spMkLst>
            <pc:docMk/>
            <pc:sldMk cId="0" sldId="828"/>
            <ac:spMk id="3" creationId="{79D57B4D-69EE-4AEE-8AAE-83D7C23DF9BE}"/>
          </ac:spMkLst>
        </pc:spChg>
        <pc:spChg chg="add mod">
          <ac:chgData name="Paula Vázquez-Valero" userId="3a0e46d7-2099-40af-a155-aa45b68bfff3" providerId="ADAL" clId="{C0688194-A157-4050-91D2-1854650B9454}" dt="2023-05-07T16:31:01.244" v="791" actId="1076"/>
          <ac:spMkLst>
            <pc:docMk/>
            <pc:sldMk cId="0" sldId="828"/>
            <ac:spMk id="4" creationId="{C1124552-2A26-4535-4767-630AE8E86C5D}"/>
          </ac:spMkLst>
        </pc:spChg>
        <pc:spChg chg="add mod ord">
          <ac:chgData name="Paula Vázquez-Valero" userId="3a0e46d7-2099-40af-a155-aa45b68bfff3" providerId="ADAL" clId="{C0688194-A157-4050-91D2-1854650B9454}" dt="2023-05-07T19:05:44.834" v="3508" actId="167"/>
          <ac:spMkLst>
            <pc:docMk/>
            <pc:sldMk cId="0" sldId="828"/>
            <ac:spMk id="5" creationId="{8CFC9648-BAF6-026B-747E-0616FC24E47F}"/>
          </ac:spMkLst>
        </pc:spChg>
        <pc:spChg chg="add mod ord">
          <ac:chgData name="Paula Vázquez-Valero" userId="3a0e46d7-2099-40af-a155-aa45b68bfff3" providerId="ADAL" clId="{C0688194-A157-4050-91D2-1854650B9454}" dt="2023-05-07T19:05:22.193" v="3473" actId="700"/>
          <ac:spMkLst>
            <pc:docMk/>
            <pc:sldMk cId="0" sldId="828"/>
            <ac:spMk id="6" creationId="{D01F330E-A90A-40E6-1078-E66DA4B5CC40}"/>
          </ac:spMkLst>
        </pc:spChg>
        <pc:spChg chg="mod">
          <ac:chgData name="Paula Vázquez-Valero" userId="3a0e46d7-2099-40af-a155-aa45b68bfff3" providerId="ADAL" clId="{C0688194-A157-4050-91D2-1854650B9454}" dt="2023-05-07T16:17:56.446" v="149" actId="20577"/>
          <ac:spMkLst>
            <pc:docMk/>
            <pc:sldMk cId="0" sldId="828"/>
            <ac:spMk id="27" creationId="{C76612B3-3F8F-D1D5-D884-38D63DFBBC06}"/>
          </ac:spMkLst>
        </pc:spChg>
        <pc:spChg chg="mod">
          <ac:chgData name="Paula Vázquez-Valero" userId="3a0e46d7-2099-40af-a155-aa45b68bfff3" providerId="ADAL" clId="{C0688194-A157-4050-91D2-1854650B9454}" dt="2023-05-07T16:20:47.099" v="323" actId="1076"/>
          <ac:spMkLst>
            <pc:docMk/>
            <pc:sldMk cId="0" sldId="828"/>
            <ac:spMk id="28" creationId="{67B01EA9-F465-90C9-2CF7-CABE0C2CEA98}"/>
          </ac:spMkLst>
        </pc:spChg>
        <pc:spChg chg="mod">
          <ac:chgData name="Paula Vázquez-Valero" userId="3a0e46d7-2099-40af-a155-aa45b68bfff3" providerId="ADAL" clId="{C0688194-A157-4050-91D2-1854650B9454}" dt="2023-05-07T16:23:44.935" v="501" actId="113"/>
          <ac:spMkLst>
            <pc:docMk/>
            <pc:sldMk cId="0" sldId="828"/>
            <ac:spMk id="29" creationId="{CEF47C20-D387-7F71-4F38-39B91DA28C3B}"/>
          </ac:spMkLst>
        </pc:spChg>
        <pc:spChg chg="mod">
          <ac:chgData name="Paula Vázquez-Valero" userId="3a0e46d7-2099-40af-a155-aa45b68bfff3" providerId="ADAL" clId="{C0688194-A157-4050-91D2-1854650B9454}" dt="2023-05-07T16:17:18.862" v="127" actId="1037"/>
          <ac:spMkLst>
            <pc:docMk/>
            <pc:sldMk cId="0" sldId="828"/>
            <ac:spMk id="30" creationId="{C7CBD7BE-81A2-CCCE-BCA5-4773ED302D7E}"/>
          </ac:spMkLst>
        </pc:spChg>
        <pc:spChg chg="mod">
          <ac:chgData name="Paula Vázquez-Valero" userId="3a0e46d7-2099-40af-a155-aa45b68bfff3" providerId="ADAL" clId="{C0688194-A157-4050-91D2-1854650B9454}" dt="2023-05-07T16:17:04.354" v="103" actId="113"/>
          <ac:spMkLst>
            <pc:docMk/>
            <pc:sldMk cId="0" sldId="828"/>
            <ac:spMk id="31" creationId="{A9DC2D35-8A43-DCC3-32AA-288D6D45F148}"/>
          </ac:spMkLst>
        </pc:spChg>
        <pc:spChg chg="mod">
          <ac:chgData name="Paula Vázquez-Valero" userId="3a0e46d7-2099-40af-a155-aa45b68bfff3" providerId="ADAL" clId="{C0688194-A157-4050-91D2-1854650B9454}" dt="2023-05-07T16:22:09.580" v="407" actId="1035"/>
          <ac:spMkLst>
            <pc:docMk/>
            <pc:sldMk cId="0" sldId="828"/>
            <ac:spMk id="32" creationId="{8AEB7298-020C-116C-D500-5C745500B26D}"/>
          </ac:spMkLst>
        </pc:spChg>
        <pc:spChg chg="mod">
          <ac:chgData name="Paula Vázquez-Valero" userId="3a0e46d7-2099-40af-a155-aa45b68bfff3" providerId="ADAL" clId="{C0688194-A157-4050-91D2-1854650B9454}" dt="2023-05-07T16:20:37.601" v="322" actId="1036"/>
          <ac:spMkLst>
            <pc:docMk/>
            <pc:sldMk cId="0" sldId="828"/>
            <ac:spMk id="33" creationId="{7BD4E9AE-1C21-3E2D-9A4D-06671DA0F73B}"/>
          </ac:spMkLst>
        </pc:spChg>
        <pc:spChg chg="mod">
          <ac:chgData name="Paula Vázquez-Valero" userId="3a0e46d7-2099-40af-a155-aa45b68bfff3" providerId="ADAL" clId="{C0688194-A157-4050-91D2-1854650B9454}" dt="2023-05-07T16:18:53.526" v="208" actId="113"/>
          <ac:spMkLst>
            <pc:docMk/>
            <pc:sldMk cId="0" sldId="828"/>
            <ac:spMk id="34" creationId="{E8A00AE3-AC1E-663F-AB8A-C374F10D333A}"/>
          </ac:spMkLst>
        </pc:spChg>
        <pc:spChg chg="mod">
          <ac:chgData name="Paula Vázquez-Valero" userId="3a0e46d7-2099-40af-a155-aa45b68bfff3" providerId="ADAL" clId="{C0688194-A157-4050-91D2-1854650B9454}" dt="2023-05-07T16:23:12.386" v="468" actId="1038"/>
          <ac:spMkLst>
            <pc:docMk/>
            <pc:sldMk cId="0" sldId="828"/>
            <ac:spMk id="35" creationId="{2EA83EAB-C72F-653C-C5BD-23D3DE812529}"/>
          </ac:spMkLst>
        </pc:spChg>
        <pc:spChg chg="mod">
          <ac:chgData name="Paula Vázquez-Valero" userId="3a0e46d7-2099-40af-a155-aa45b68bfff3" providerId="ADAL" clId="{C0688194-A157-4050-91D2-1854650B9454}" dt="2023-05-07T16:17:32.605" v="140" actId="1076"/>
          <ac:spMkLst>
            <pc:docMk/>
            <pc:sldMk cId="0" sldId="828"/>
            <ac:spMk id="36" creationId="{7F57C58E-C83C-80E2-AA70-5E890581D24B}"/>
          </ac:spMkLst>
        </pc:spChg>
        <pc:spChg chg="mod">
          <ac:chgData name="Paula Vázquez-Valero" userId="3a0e46d7-2099-40af-a155-aa45b68bfff3" providerId="ADAL" clId="{C0688194-A157-4050-91D2-1854650B9454}" dt="2023-05-07T16:21:06.524" v="360" actId="1037"/>
          <ac:spMkLst>
            <pc:docMk/>
            <pc:sldMk cId="0" sldId="828"/>
            <ac:spMk id="37" creationId="{4A20C745-3DC8-7644-7558-921A21F35D9A}"/>
          </ac:spMkLst>
        </pc:spChg>
        <pc:spChg chg="mod">
          <ac:chgData name="Paula Vázquez-Valero" userId="3a0e46d7-2099-40af-a155-aa45b68bfff3" providerId="ADAL" clId="{C0688194-A157-4050-91D2-1854650B9454}" dt="2023-05-07T16:16:54.744" v="89" actId="1076"/>
          <ac:spMkLst>
            <pc:docMk/>
            <pc:sldMk cId="0" sldId="828"/>
            <ac:spMk id="41" creationId="{81C5A4C6-F84E-5CB3-7D01-E196A1683FE8}"/>
          </ac:spMkLst>
        </pc:spChg>
        <pc:spChg chg="mod">
          <ac:chgData name="Paula Vázquez-Valero" userId="3a0e46d7-2099-40af-a155-aa45b68bfff3" providerId="ADAL" clId="{C0688194-A157-4050-91D2-1854650B9454}" dt="2023-05-07T16:22:47.376" v="420" actId="20577"/>
          <ac:spMkLst>
            <pc:docMk/>
            <pc:sldMk cId="0" sldId="828"/>
            <ac:spMk id="45" creationId="{2BE7DA47-B1C3-21C5-50FC-D657A92EE206}"/>
          </ac:spMkLst>
        </pc:spChg>
        <pc:spChg chg="mod">
          <ac:chgData name="Paula Vázquez-Valero" userId="3a0e46d7-2099-40af-a155-aa45b68bfff3" providerId="ADAL" clId="{C0688194-A157-4050-91D2-1854650B9454}" dt="2023-05-07T16:19:16.322" v="256" actId="1038"/>
          <ac:spMkLst>
            <pc:docMk/>
            <pc:sldMk cId="0" sldId="828"/>
            <ac:spMk id="47" creationId="{A2F6FF17-6CF5-3DAD-589C-E1D641D109E9}"/>
          </ac:spMkLst>
        </pc:spChg>
        <pc:spChg chg="mod">
          <ac:chgData name="Paula Vázquez-Valero" userId="3a0e46d7-2099-40af-a155-aa45b68bfff3" providerId="ADAL" clId="{C0688194-A157-4050-91D2-1854650B9454}" dt="2023-05-07T16:16:28.590" v="63" actId="207"/>
          <ac:spMkLst>
            <pc:docMk/>
            <pc:sldMk cId="0" sldId="828"/>
            <ac:spMk id="48" creationId="{CB06A342-A3AA-88A4-6C0D-C2E6E59CAAA8}"/>
          </ac:spMkLst>
        </pc:spChg>
        <pc:spChg chg="mod">
          <ac:chgData name="Paula Vázquez-Valero" userId="3a0e46d7-2099-40af-a155-aa45b68bfff3" providerId="ADAL" clId="{C0688194-A157-4050-91D2-1854650B9454}" dt="2023-05-07T16:20:04.756" v="280" actId="1076"/>
          <ac:spMkLst>
            <pc:docMk/>
            <pc:sldMk cId="0" sldId="828"/>
            <ac:spMk id="49" creationId="{C6122F9D-476C-218C-EA0D-D6608754E831}"/>
          </ac:spMkLst>
        </pc:spChg>
        <pc:spChg chg="mod">
          <ac:chgData name="Paula Vázquez-Valero" userId="3a0e46d7-2099-40af-a155-aa45b68bfff3" providerId="ADAL" clId="{C0688194-A157-4050-91D2-1854650B9454}" dt="2023-05-07T16:24:06.472" v="505" actId="20577"/>
          <ac:spMkLst>
            <pc:docMk/>
            <pc:sldMk cId="0" sldId="828"/>
            <ac:spMk id="50" creationId="{C4425619-E9F1-B112-9CB0-B62BC4BD387F}"/>
          </ac:spMkLst>
        </pc:spChg>
        <pc:spChg chg="mod">
          <ac:chgData name="Paula Vázquez-Valero" userId="3a0e46d7-2099-40af-a155-aa45b68bfff3" providerId="ADAL" clId="{C0688194-A157-4050-91D2-1854650B9454}" dt="2023-05-07T16:21:37.734" v="382" actId="1038"/>
          <ac:spMkLst>
            <pc:docMk/>
            <pc:sldMk cId="0" sldId="828"/>
            <ac:spMk id="51" creationId="{C863C8C6-E84B-3346-44C0-D29728D1F4F9}"/>
          </ac:spMkLst>
        </pc:spChg>
        <pc:spChg chg="mod">
          <ac:chgData name="Paula Vázquez-Valero" userId="3a0e46d7-2099-40af-a155-aa45b68bfff3" providerId="ADAL" clId="{C0688194-A157-4050-91D2-1854650B9454}" dt="2023-05-07T16:23:29.867" v="489" actId="1035"/>
          <ac:spMkLst>
            <pc:docMk/>
            <pc:sldMk cId="0" sldId="828"/>
            <ac:spMk id="57" creationId="{76380EE4-624E-79FF-B599-DBED3AB07250}"/>
          </ac:spMkLst>
        </pc:spChg>
        <pc:spChg chg="mod">
          <ac:chgData name="Paula Vázquez-Valero" userId="3a0e46d7-2099-40af-a155-aa45b68bfff3" providerId="ADAL" clId="{C0688194-A157-4050-91D2-1854650B9454}" dt="2023-05-07T16:31:06.997" v="803" actId="1038"/>
          <ac:spMkLst>
            <pc:docMk/>
            <pc:sldMk cId="0" sldId="828"/>
            <ac:spMk id="107" creationId="{65785CBE-E926-8B89-FE10-2E9EADC5DC2E}"/>
          </ac:spMkLst>
        </pc:spChg>
        <pc:spChg chg="mod">
          <ac:chgData name="Paula Vázquez-Valero" userId="3a0e46d7-2099-40af-a155-aa45b68bfff3" providerId="ADAL" clId="{C0688194-A157-4050-91D2-1854650B9454}" dt="2023-05-07T16:31:06.997" v="803" actId="1038"/>
          <ac:spMkLst>
            <pc:docMk/>
            <pc:sldMk cId="0" sldId="828"/>
            <ac:spMk id="112" creationId="{00000000-0000-0000-0000-000000000000}"/>
          </ac:spMkLst>
        </pc:spChg>
        <pc:spChg chg="mod">
          <ac:chgData name="Paula Vázquez-Valero" userId="3a0e46d7-2099-40af-a155-aa45b68bfff3" providerId="ADAL" clId="{C0688194-A157-4050-91D2-1854650B9454}" dt="2023-05-07T16:18:39.111" v="196" actId="20577"/>
          <ac:spMkLst>
            <pc:docMk/>
            <pc:sldMk cId="0" sldId="828"/>
            <ac:spMk id="115" creationId="{F0554478-1F07-6D75-EE52-908EB244AD4F}"/>
          </ac:spMkLst>
        </pc:spChg>
        <pc:spChg chg="del mod">
          <ac:chgData name="Paula Vázquez-Valero" userId="3a0e46d7-2099-40af-a155-aa45b68bfff3" providerId="ADAL" clId="{C0688194-A157-4050-91D2-1854650B9454}" dt="2023-05-07T16:18:00.214" v="151" actId="478"/>
          <ac:spMkLst>
            <pc:docMk/>
            <pc:sldMk cId="0" sldId="828"/>
            <ac:spMk id="122" creationId="{7F721959-06E8-FD22-C34A-235847F5DC4D}"/>
          </ac:spMkLst>
        </pc:spChg>
        <pc:spChg chg="mod">
          <ac:chgData name="Paula Vázquez-Valero" userId="3a0e46d7-2099-40af-a155-aa45b68bfff3" providerId="ADAL" clId="{C0688194-A157-4050-91D2-1854650B9454}" dt="2023-05-07T16:18:12.698" v="160" actId="113"/>
          <ac:spMkLst>
            <pc:docMk/>
            <pc:sldMk cId="0" sldId="828"/>
            <ac:spMk id="123" creationId="{13CA0061-FD94-64E6-5528-62474252F09E}"/>
          </ac:spMkLst>
        </pc:spChg>
        <pc:picChg chg="mod">
          <ac:chgData name="Paula Vázquez-Valero" userId="3a0e46d7-2099-40af-a155-aa45b68bfff3" providerId="ADAL" clId="{C0688194-A157-4050-91D2-1854650B9454}" dt="2023-05-07T16:24:36.460" v="513" actId="1076"/>
          <ac:picMkLst>
            <pc:docMk/>
            <pc:sldMk cId="0" sldId="828"/>
            <ac:picMk id="26" creationId="{9E21D650-B38B-7FFE-62BC-07C652F8394B}"/>
          </ac:picMkLst>
        </pc:picChg>
        <pc:picChg chg="mod">
          <ac:chgData name="Paula Vázquez-Valero" userId="3a0e46d7-2099-40af-a155-aa45b68bfff3" providerId="ADAL" clId="{C0688194-A157-4050-91D2-1854650B9454}" dt="2023-05-07T16:18:23.166" v="184" actId="1037"/>
          <ac:picMkLst>
            <pc:docMk/>
            <pc:sldMk cId="0" sldId="828"/>
            <ac:picMk id="64" creationId="{974D1256-3E0C-05F1-DBA8-F48A0A17773D}"/>
          </ac:picMkLst>
        </pc:picChg>
        <pc:picChg chg="mod">
          <ac:chgData name="Paula Vázquez-Valero" userId="3a0e46d7-2099-40af-a155-aa45b68bfff3" providerId="ADAL" clId="{C0688194-A157-4050-91D2-1854650B9454}" dt="2023-05-07T16:18:24.868" v="185" actId="1076"/>
          <ac:picMkLst>
            <pc:docMk/>
            <pc:sldMk cId="0" sldId="828"/>
            <ac:picMk id="66" creationId="{EE1F2A3E-5E81-4DE0-CB1F-E1C4F305A2FF}"/>
          </ac:picMkLst>
        </pc:picChg>
        <pc:picChg chg="mod">
          <ac:chgData name="Paula Vázquez-Valero" userId="3a0e46d7-2099-40af-a155-aa45b68bfff3" providerId="ADAL" clId="{C0688194-A157-4050-91D2-1854650B9454}" dt="2023-05-07T16:18:23.166" v="184" actId="1037"/>
          <ac:picMkLst>
            <pc:docMk/>
            <pc:sldMk cId="0" sldId="828"/>
            <ac:picMk id="67" creationId="{6A0A00D2-DB65-5038-BDC4-022371927EA2}"/>
          </ac:picMkLst>
        </pc:picChg>
        <pc:picChg chg="mod">
          <ac:chgData name="Paula Vázquez-Valero" userId="3a0e46d7-2099-40af-a155-aa45b68bfff3" providerId="ADAL" clId="{C0688194-A157-4050-91D2-1854650B9454}" dt="2023-05-07T16:20:37.601" v="322" actId="1036"/>
          <ac:picMkLst>
            <pc:docMk/>
            <pc:sldMk cId="0" sldId="828"/>
            <ac:picMk id="77" creationId="{C0AC7E0A-4688-09DF-9C63-0CE155BC3EAE}"/>
          </ac:picMkLst>
        </pc:picChg>
        <pc:picChg chg="mod">
          <ac:chgData name="Paula Vázquez-Valero" userId="3a0e46d7-2099-40af-a155-aa45b68bfff3" providerId="ADAL" clId="{C0688194-A157-4050-91D2-1854650B9454}" dt="2023-05-07T16:20:37.601" v="322" actId="1036"/>
          <ac:picMkLst>
            <pc:docMk/>
            <pc:sldMk cId="0" sldId="828"/>
            <ac:picMk id="78" creationId="{0F3EA8C8-75F8-05E7-46AE-46E592569986}"/>
          </ac:picMkLst>
        </pc:picChg>
        <pc:picChg chg="mod">
          <ac:chgData name="Paula Vázquez-Valero" userId="3a0e46d7-2099-40af-a155-aa45b68bfff3" providerId="ADAL" clId="{C0688194-A157-4050-91D2-1854650B9454}" dt="2023-05-07T16:20:37.601" v="322" actId="1036"/>
          <ac:picMkLst>
            <pc:docMk/>
            <pc:sldMk cId="0" sldId="828"/>
            <ac:picMk id="79" creationId="{2A42EB3A-D5B7-45FE-1551-B519357181B6}"/>
          </ac:picMkLst>
        </pc:picChg>
        <pc:picChg chg="mod">
          <ac:chgData name="Paula Vázquez-Valero" userId="3a0e46d7-2099-40af-a155-aa45b68bfff3" providerId="ADAL" clId="{C0688194-A157-4050-91D2-1854650B9454}" dt="2023-05-07T16:20:37.601" v="322" actId="1036"/>
          <ac:picMkLst>
            <pc:docMk/>
            <pc:sldMk cId="0" sldId="828"/>
            <ac:picMk id="80" creationId="{32E2A034-DE93-062F-00FC-2469360B70C6}"/>
          </ac:picMkLst>
        </pc:picChg>
        <pc:picChg chg="mod">
          <ac:chgData name="Paula Vázquez-Valero" userId="3a0e46d7-2099-40af-a155-aa45b68bfff3" providerId="ADAL" clId="{C0688194-A157-4050-91D2-1854650B9454}" dt="2023-05-07T16:20:47.099" v="323" actId="1076"/>
          <ac:picMkLst>
            <pc:docMk/>
            <pc:sldMk cId="0" sldId="828"/>
            <ac:picMk id="84" creationId="{50A92B1F-EF14-8B2C-FDA2-8FD38ED0246B}"/>
          </ac:picMkLst>
        </pc:picChg>
        <pc:picChg chg="mod">
          <ac:chgData name="Paula Vázquez-Valero" userId="3a0e46d7-2099-40af-a155-aa45b68bfff3" providerId="ADAL" clId="{C0688194-A157-4050-91D2-1854650B9454}" dt="2023-05-07T16:20:47.099" v="323" actId="1076"/>
          <ac:picMkLst>
            <pc:docMk/>
            <pc:sldMk cId="0" sldId="828"/>
            <ac:picMk id="85" creationId="{07D94643-35E0-4F0E-17AE-86BEAF0F8E74}"/>
          </ac:picMkLst>
        </pc:picChg>
      </pc:sldChg>
      <pc:sldChg chg="addSp delSp modSp add del mod ord delAnim modAnim modNotesTx">
        <pc:chgData name="Paula Vázquez-Valero" userId="3a0e46d7-2099-40af-a155-aa45b68bfff3" providerId="ADAL" clId="{C0688194-A157-4050-91D2-1854650B9454}" dt="2023-05-07T20:02:28.224" v="5133" actId="2696"/>
        <pc:sldMkLst>
          <pc:docMk/>
          <pc:sldMk cId="2099784750" sldId="928"/>
        </pc:sldMkLst>
        <pc:spChg chg="del">
          <ac:chgData name="Paula Vázquez-Valero" userId="3a0e46d7-2099-40af-a155-aa45b68bfff3" providerId="ADAL" clId="{C0688194-A157-4050-91D2-1854650B9454}" dt="2023-05-07T19:04:31.069" v="3468" actId="478"/>
          <ac:spMkLst>
            <pc:docMk/>
            <pc:sldMk cId="2099784750" sldId="928"/>
            <ac:spMk id="6" creationId="{A53F0980-3613-D3CF-A46E-EA5DE6BC37CF}"/>
          </ac:spMkLst>
        </pc:spChg>
        <pc:spChg chg="add mod">
          <ac:chgData name="Paula Vázquez-Valero" userId="3a0e46d7-2099-40af-a155-aa45b68bfff3" providerId="ADAL" clId="{C0688194-A157-4050-91D2-1854650B9454}" dt="2023-05-07T19:04:41.891" v="3470"/>
          <ac:spMkLst>
            <pc:docMk/>
            <pc:sldMk cId="2099784750" sldId="928"/>
            <ac:spMk id="18" creationId="{84A3C3AD-2B06-47F8-CC2A-0EE6D62A23DB}"/>
          </ac:spMkLst>
        </pc:spChg>
        <pc:spChg chg="add mod">
          <ac:chgData name="Paula Vázquez-Valero" userId="3a0e46d7-2099-40af-a155-aa45b68bfff3" providerId="ADAL" clId="{C0688194-A157-4050-91D2-1854650B9454}" dt="2023-05-07T19:04:41.891" v="3470"/>
          <ac:spMkLst>
            <pc:docMk/>
            <pc:sldMk cId="2099784750" sldId="928"/>
            <ac:spMk id="19" creationId="{FD1033D9-7F9A-DA85-4B05-D25BAA08B23D}"/>
          </ac:spMkLst>
        </pc:spChg>
        <pc:spChg chg="add mod">
          <ac:chgData name="Paula Vázquez-Valero" userId="3a0e46d7-2099-40af-a155-aa45b68bfff3" providerId="ADAL" clId="{C0688194-A157-4050-91D2-1854650B9454}" dt="2023-05-07T19:04:41.891" v="3470"/>
          <ac:spMkLst>
            <pc:docMk/>
            <pc:sldMk cId="2099784750" sldId="928"/>
            <ac:spMk id="20" creationId="{1C8D7109-902B-68E3-8B95-501B4128ECEF}"/>
          </ac:spMkLst>
        </pc:spChg>
        <pc:spChg chg="add mod">
          <ac:chgData name="Paula Vázquez-Valero" userId="3a0e46d7-2099-40af-a155-aa45b68bfff3" providerId="ADAL" clId="{C0688194-A157-4050-91D2-1854650B9454}" dt="2023-05-07T19:04:41.891" v="3470"/>
          <ac:spMkLst>
            <pc:docMk/>
            <pc:sldMk cId="2099784750" sldId="928"/>
            <ac:spMk id="21" creationId="{946172C9-E204-53BF-5B90-EAB8F1225A70}"/>
          </ac:spMkLst>
        </pc:spChg>
        <pc:spChg chg="add mod">
          <ac:chgData name="Paula Vázquez-Valero" userId="3a0e46d7-2099-40af-a155-aa45b68bfff3" providerId="ADAL" clId="{C0688194-A157-4050-91D2-1854650B9454}" dt="2023-05-07T19:04:41.891" v="3470"/>
          <ac:spMkLst>
            <pc:docMk/>
            <pc:sldMk cId="2099784750" sldId="928"/>
            <ac:spMk id="22" creationId="{2597855C-00E0-2A51-E99E-98FAC97B0068}"/>
          </ac:spMkLst>
        </pc:spChg>
        <pc:spChg chg="add mod">
          <ac:chgData name="Paula Vázquez-Valero" userId="3a0e46d7-2099-40af-a155-aa45b68bfff3" providerId="ADAL" clId="{C0688194-A157-4050-91D2-1854650B9454}" dt="2023-05-07T19:04:41.891" v="3470"/>
          <ac:spMkLst>
            <pc:docMk/>
            <pc:sldMk cId="2099784750" sldId="928"/>
            <ac:spMk id="23" creationId="{C877938D-0593-0292-2504-DC6826BDD25A}"/>
          </ac:spMkLst>
        </pc:spChg>
        <pc:spChg chg="add mod">
          <ac:chgData name="Paula Vázquez-Valero" userId="3a0e46d7-2099-40af-a155-aa45b68bfff3" providerId="ADAL" clId="{C0688194-A157-4050-91D2-1854650B9454}" dt="2023-05-07T19:04:41.891" v="3470"/>
          <ac:spMkLst>
            <pc:docMk/>
            <pc:sldMk cId="2099784750" sldId="928"/>
            <ac:spMk id="24" creationId="{98DB77A4-24B1-42D8-3A01-6B89EDF3DDB6}"/>
          </ac:spMkLst>
        </pc:spChg>
        <pc:spChg chg="add mod">
          <ac:chgData name="Paula Vázquez-Valero" userId="3a0e46d7-2099-40af-a155-aa45b68bfff3" providerId="ADAL" clId="{C0688194-A157-4050-91D2-1854650B9454}" dt="2023-05-07T19:04:41.891" v="3470"/>
          <ac:spMkLst>
            <pc:docMk/>
            <pc:sldMk cId="2099784750" sldId="928"/>
            <ac:spMk id="25" creationId="{178011D8-3C0A-1515-B68B-39A275CAACC5}"/>
          </ac:spMkLst>
        </pc:spChg>
        <pc:spChg chg="add mod">
          <ac:chgData name="Paula Vázquez-Valero" userId="3a0e46d7-2099-40af-a155-aa45b68bfff3" providerId="ADAL" clId="{C0688194-A157-4050-91D2-1854650B9454}" dt="2023-05-07T19:04:41.891" v="3470"/>
          <ac:spMkLst>
            <pc:docMk/>
            <pc:sldMk cId="2099784750" sldId="928"/>
            <ac:spMk id="26" creationId="{56DEF07C-E75F-54DB-788B-0263F3058030}"/>
          </ac:spMkLst>
        </pc:spChg>
        <pc:spChg chg="add mod">
          <ac:chgData name="Paula Vázquez-Valero" userId="3a0e46d7-2099-40af-a155-aa45b68bfff3" providerId="ADAL" clId="{C0688194-A157-4050-91D2-1854650B9454}" dt="2023-05-07T19:04:41.891" v="3470"/>
          <ac:spMkLst>
            <pc:docMk/>
            <pc:sldMk cId="2099784750" sldId="928"/>
            <ac:spMk id="27" creationId="{05CD238C-0424-2375-F879-EDE5C520B73A}"/>
          </ac:spMkLst>
        </pc:spChg>
        <pc:spChg chg="add mod">
          <ac:chgData name="Paula Vázquez-Valero" userId="3a0e46d7-2099-40af-a155-aa45b68bfff3" providerId="ADAL" clId="{C0688194-A157-4050-91D2-1854650B9454}" dt="2023-05-07T19:04:41.891" v="3470"/>
          <ac:spMkLst>
            <pc:docMk/>
            <pc:sldMk cId="2099784750" sldId="928"/>
            <ac:spMk id="29" creationId="{50FA0A43-643C-C980-CB3A-F00FC9BF133D}"/>
          </ac:spMkLst>
        </pc:spChg>
        <pc:spChg chg="add mod">
          <ac:chgData name="Paula Vázquez-Valero" userId="3a0e46d7-2099-40af-a155-aa45b68bfff3" providerId="ADAL" clId="{C0688194-A157-4050-91D2-1854650B9454}" dt="2023-05-07T19:04:41.891" v="3470"/>
          <ac:spMkLst>
            <pc:docMk/>
            <pc:sldMk cId="2099784750" sldId="928"/>
            <ac:spMk id="30" creationId="{872EBA8D-DD1A-C0D4-BB14-9DE7D0F85A0E}"/>
          </ac:spMkLst>
        </pc:spChg>
        <pc:spChg chg="add mod">
          <ac:chgData name="Paula Vázquez-Valero" userId="3a0e46d7-2099-40af-a155-aa45b68bfff3" providerId="ADAL" clId="{C0688194-A157-4050-91D2-1854650B9454}" dt="2023-05-07T19:04:41.891" v="3470"/>
          <ac:spMkLst>
            <pc:docMk/>
            <pc:sldMk cId="2099784750" sldId="928"/>
            <ac:spMk id="31" creationId="{66D36A0A-7FE1-73C1-D770-9EA2A6228A44}"/>
          </ac:spMkLst>
        </pc:spChg>
        <pc:spChg chg="add mod">
          <ac:chgData name="Paula Vázquez-Valero" userId="3a0e46d7-2099-40af-a155-aa45b68bfff3" providerId="ADAL" clId="{C0688194-A157-4050-91D2-1854650B9454}" dt="2023-05-07T19:04:41.891" v="3470"/>
          <ac:spMkLst>
            <pc:docMk/>
            <pc:sldMk cId="2099784750" sldId="928"/>
            <ac:spMk id="32" creationId="{2AFDC751-38A3-87A3-16E1-2678180D6904}"/>
          </ac:spMkLst>
        </pc:spChg>
        <pc:spChg chg="add mod">
          <ac:chgData name="Paula Vázquez-Valero" userId="3a0e46d7-2099-40af-a155-aa45b68bfff3" providerId="ADAL" clId="{C0688194-A157-4050-91D2-1854650B9454}" dt="2023-05-07T19:04:41.891" v="3470"/>
          <ac:spMkLst>
            <pc:docMk/>
            <pc:sldMk cId="2099784750" sldId="928"/>
            <ac:spMk id="34" creationId="{D61BCBC9-F766-73CB-FA05-F8A4C312FDF4}"/>
          </ac:spMkLst>
        </pc:spChg>
        <pc:spChg chg="add mod">
          <ac:chgData name="Paula Vázquez-Valero" userId="3a0e46d7-2099-40af-a155-aa45b68bfff3" providerId="ADAL" clId="{C0688194-A157-4050-91D2-1854650B9454}" dt="2023-05-07T19:04:41.891" v="3470"/>
          <ac:spMkLst>
            <pc:docMk/>
            <pc:sldMk cId="2099784750" sldId="928"/>
            <ac:spMk id="35" creationId="{E1CA1064-5B7F-9470-47A4-8C0634BC9F14}"/>
          </ac:spMkLst>
        </pc:spChg>
        <pc:spChg chg="add mod">
          <ac:chgData name="Paula Vázquez-Valero" userId="3a0e46d7-2099-40af-a155-aa45b68bfff3" providerId="ADAL" clId="{C0688194-A157-4050-91D2-1854650B9454}" dt="2023-05-07T19:04:41.891" v="3470"/>
          <ac:spMkLst>
            <pc:docMk/>
            <pc:sldMk cId="2099784750" sldId="928"/>
            <ac:spMk id="36" creationId="{168A5A06-7803-AD70-33EE-E13485797AC9}"/>
          </ac:spMkLst>
        </pc:spChg>
        <pc:spChg chg="add mod">
          <ac:chgData name="Paula Vázquez-Valero" userId="3a0e46d7-2099-40af-a155-aa45b68bfff3" providerId="ADAL" clId="{C0688194-A157-4050-91D2-1854650B9454}" dt="2023-05-07T19:04:41.891" v="3470"/>
          <ac:spMkLst>
            <pc:docMk/>
            <pc:sldMk cId="2099784750" sldId="928"/>
            <ac:spMk id="37" creationId="{1033A668-BC70-B2AA-907B-5372297A7AE5}"/>
          </ac:spMkLst>
        </pc:spChg>
        <pc:spChg chg="add mod">
          <ac:chgData name="Paula Vázquez-Valero" userId="3a0e46d7-2099-40af-a155-aa45b68bfff3" providerId="ADAL" clId="{C0688194-A157-4050-91D2-1854650B9454}" dt="2023-05-07T19:04:41.891" v="3470"/>
          <ac:spMkLst>
            <pc:docMk/>
            <pc:sldMk cId="2099784750" sldId="928"/>
            <ac:spMk id="38" creationId="{0D828CAB-F369-0609-7BCD-4C02588B4EB9}"/>
          </ac:spMkLst>
        </pc:spChg>
        <pc:spChg chg="add mod">
          <ac:chgData name="Paula Vázquez-Valero" userId="3a0e46d7-2099-40af-a155-aa45b68bfff3" providerId="ADAL" clId="{C0688194-A157-4050-91D2-1854650B9454}" dt="2023-05-07T19:04:41.891" v="3470"/>
          <ac:spMkLst>
            <pc:docMk/>
            <pc:sldMk cId="2099784750" sldId="928"/>
            <ac:spMk id="39" creationId="{89F4F41B-9198-4F83-DAC7-5D597412FB5B}"/>
          </ac:spMkLst>
        </pc:spChg>
        <pc:spChg chg="add mod">
          <ac:chgData name="Paula Vázquez-Valero" userId="3a0e46d7-2099-40af-a155-aa45b68bfff3" providerId="ADAL" clId="{C0688194-A157-4050-91D2-1854650B9454}" dt="2023-05-07T19:04:41.891" v="3470"/>
          <ac:spMkLst>
            <pc:docMk/>
            <pc:sldMk cId="2099784750" sldId="928"/>
            <ac:spMk id="40" creationId="{1F366D95-7DCD-E267-5718-DB7C6E7F9446}"/>
          </ac:spMkLst>
        </pc:spChg>
        <pc:spChg chg="del">
          <ac:chgData name="Paula Vázquez-Valero" userId="3a0e46d7-2099-40af-a155-aa45b68bfff3" providerId="ADAL" clId="{C0688194-A157-4050-91D2-1854650B9454}" dt="2023-05-07T19:04:31.069" v="3468" actId="478"/>
          <ac:spMkLst>
            <pc:docMk/>
            <pc:sldMk cId="2099784750" sldId="928"/>
            <ac:spMk id="41" creationId="{33CA5D3D-B162-3822-E462-367A6C47E6E7}"/>
          </ac:spMkLst>
        </pc:spChg>
        <pc:spChg chg="add mod">
          <ac:chgData name="Paula Vázquez-Valero" userId="3a0e46d7-2099-40af-a155-aa45b68bfff3" providerId="ADAL" clId="{C0688194-A157-4050-91D2-1854650B9454}" dt="2023-05-07T19:04:41.891" v="3470"/>
          <ac:spMkLst>
            <pc:docMk/>
            <pc:sldMk cId="2099784750" sldId="928"/>
            <ac:spMk id="42" creationId="{71359348-8D38-4169-2B58-3EB6BCD2C888}"/>
          </ac:spMkLst>
        </pc:spChg>
        <pc:spChg chg="add mod">
          <ac:chgData name="Paula Vázquez-Valero" userId="3a0e46d7-2099-40af-a155-aa45b68bfff3" providerId="ADAL" clId="{C0688194-A157-4050-91D2-1854650B9454}" dt="2023-05-07T19:04:41.891" v="3470"/>
          <ac:spMkLst>
            <pc:docMk/>
            <pc:sldMk cId="2099784750" sldId="928"/>
            <ac:spMk id="43" creationId="{4690D974-FF62-2DAE-F45E-5BDFF135F83A}"/>
          </ac:spMkLst>
        </pc:spChg>
        <pc:spChg chg="add mod">
          <ac:chgData name="Paula Vázquez-Valero" userId="3a0e46d7-2099-40af-a155-aa45b68bfff3" providerId="ADAL" clId="{C0688194-A157-4050-91D2-1854650B9454}" dt="2023-05-07T19:04:41.891" v="3470"/>
          <ac:spMkLst>
            <pc:docMk/>
            <pc:sldMk cId="2099784750" sldId="928"/>
            <ac:spMk id="44" creationId="{B88C04A3-FC16-CB14-025E-F590F719C3D6}"/>
          </ac:spMkLst>
        </pc:spChg>
        <pc:spChg chg="del">
          <ac:chgData name="Paula Vázquez-Valero" userId="3a0e46d7-2099-40af-a155-aa45b68bfff3" providerId="ADAL" clId="{C0688194-A157-4050-91D2-1854650B9454}" dt="2023-05-07T19:04:31.069" v="3468" actId="478"/>
          <ac:spMkLst>
            <pc:docMk/>
            <pc:sldMk cId="2099784750" sldId="928"/>
            <ac:spMk id="51" creationId="{F203E0BE-9A27-0C9A-B87C-36ED3E6F9307}"/>
          </ac:spMkLst>
        </pc:spChg>
        <pc:spChg chg="add mod">
          <ac:chgData name="Paula Vázquez-Valero" userId="3a0e46d7-2099-40af-a155-aa45b68bfff3" providerId="ADAL" clId="{C0688194-A157-4050-91D2-1854650B9454}" dt="2023-05-07T19:04:41.891" v="3470"/>
          <ac:spMkLst>
            <pc:docMk/>
            <pc:sldMk cId="2099784750" sldId="928"/>
            <ac:spMk id="53" creationId="{DF44DC29-18E5-6ABE-8283-A53D120B39CC}"/>
          </ac:spMkLst>
        </pc:spChg>
        <pc:spChg chg="add mod">
          <ac:chgData name="Paula Vázquez-Valero" userId="3a0e46d7-2099-40af-a155-aa45b68bfff3" providerId="ADAL" clId="{C0688194-A157-4050-91D2-1854650B9454}" dt="2023-05-07T19:04:41.891" v="3470"/>
          <ac:spMkLst>
            <pc:docMk/>
            <pc:sldMk cId="2099784750" sldId="928"/>
            <ac:spMk id="54" creationId="{775E9D0D-AB6F-4D06-DF37-4A8630B83E42}"/>
          </ac:spMkLst>
        </pc:spChg>
        <pc:spChg chg="add mod">
          <ac:chgData name="Paula Vázquez-Valero" userId="3a0e46d7-2099-40af-a155-aa45b68bfff3" providerId="ADAL" clId="{C0688194-A157-4050-91D2-1854650B9454}" dt="2023-05-07T19:04:41.891" v="3470"/>
          <ac:spMkLst>
            <pc:docMk/>
            <pc:sldMk cId="2099784750" sldId="928"/>
            <ac:spMk id="55" creationId="{02E34A32-2E1D-1BEE-23A9-89E698226E6E}"/>
          </ac:spMkLst>
        </pc:spChg>
        <pc:spChg chg="add mod">
          <ac:chgData name="Paula Vázquez-Valero" userId="3a0e46d7-2099-40af-a155-aa45b68bfff3" providerId="ADAL" clId="{C0688194-A157-4050-91D2-1854650B9454}" dt="2023-05-07T19:04:41.891" v="3470"/>
          <ac:spMkLst>
            <pc:docMk/>
            <pc:sldMk cId="2099784750" sldId="928"/>
            <ac:spMk id="56" creationId="{364B8DD7-5C43-BBF3-1FCA-9A091D90F776}"/>
          </ac:spMkLst>
        </pc:spChg>
        <pc:spChg chg="add mod">
          <ac:chgData name="Paula Vázquez-Valero" userId="3a0e46d7-2099-40af-a155-aa45b68bfff3" providerId="ADAL" clId="{C0688194-A157-4050-91D2-1854650B9454}" dt="2023-05-07T19:04:41.891" v="3470"/>
          <ac:spMkLst>
            <pc:docMk/>
            <pc:sldMk cId="2099784750" sldId="928"/>
            <ac:spMk id="57" creationId="{2650489E-2F74-52ED-67B1-46CF16D2D88D}"/>
          </ac:spMkLst>
        </pc:spChg>
        <pc:spChg chg="del">
          <ac:chgData name="Paula Vázquez-Valero" userId="3a0e46d7-2099-40af-a155-aa45b68bfff3" providerId="ADAL" clId="{C0688194-A157-4050-91D2-1854650B9454}" dt="2023-05-07T19:04:31.069" v="3468" actId="478"/>
          <ac:spMkLst>
            <pc:docMk/>
            <pc:sldMk cId="2099784750" sldId="928"/>
            <ac:spMk id="60" creationId="{715A2A8C-4D07-58D5-8854-73AB61196AED}"/>
          </ac:spMkLst>
        </pc:spChg>
        <pc:spChg chg="del">
          <ac:chgData name="Paula Vázquez-Valero" userId="3a0e46d7-2099-40af-a155-aa45b68bfff3" providerId="ADAL" clId="{C0688194-A157-4050-91D2-1854650B9454}" dt="2023-05-07T19:04:31.069" v="3468" actId="478"/>
          <ac:spMkLst>
            <pc:docMk/>
            <pc:sldMk cId="2099784750" sldId="928"/>
            <ac:spMk id="74" creationId="{5EC7002A-0A91-9FE0-78BF-610F0BDAA84C}"/>
          </ac:spMkLst>
        </pc:spChg>
        <pc:spChg chg="del">
          <ac:chgData name="Paula Vázquez-Valero" userId="3a0e46d7-2099-40af-a155-aa45b68bfff3" providerId="ADAL" clId="{C0688194-A157-4050-91D2-1854650B9454}" dt="2023-05-07T19:04:31.069" v="3468" actId="478"/>
          <ac:spMkLst>
            <pc:docMk/>
            <pc:sldMk cId="2099784750" sldId="928"/>
            <ac:spMk id="80" creationId="{A7478CAF-7631-2052-F718-2AB946820920}"/>
          </ac:spMkLst>
        </pc:spChg>
        <pc:spChg chg="del">
          <ac:chgData name="Paula Vázquez-Valero" userId="3a0e46d7-2099-40af-a155-aa45b68bfff3" providerId="ADAL" clId="{C0688194-A157-4050-91D2-1854650B9454}" dt="2023-05-07T19:04:31.069" v="3468" actId="478"/>
          <ac:spMkLst>
            <pc:docMk/>
            <pc:sldMk cId="2099784750" sldId="928"/>
            <ac:spMk id="90" creationId="{E72BE9D6-AED7-2243-720C-DAB5E3820C0E}"/>
          </ac:spMkLst>
        </pc:spChg>
        <pc:spChg chg="del">
          <ac:chgData name="Paula Vázquez-Valero" userId="3a0e46d7-2099-40af-a155-aa45b68bfff3" providerId="ADAL" clId="{C0688194-A157-4050-91D2-1854650B9454}" dt="2023-05-07T19:04:31.069" v="3468" actId="478"/>
          <ac:spMkLst>
            <pc:docMk/>
            <pc:sldMk cId="2099784750" sldId="928"/>
            <ac:spMk id="115" creationId="{276E7DF7-3195-3585-EFD5-4331CA681C5A}"/>
          </ac:spMkLst>
        </pc:spChg>
        <pc:spChg chg="del">
          <ac:chgData name="Paula Vázquez-Valero" userId="3a0e46d7-2099-40af-a155-aa45b68bfff3" providerId="ADAL" clId="{C0688194-A157-4050-91D2-1854650B9454}" dt="2023-05-07T19:04:31.069" v="3468" actId="478"/>
          <ac:spMkLst>
            <pc:docMk/>
            <pc:sldMk cId="2099784750" sldId="928"/>
            <ac:spMk id="119" creationId="{47ACA58B-2E4F-35EB-7A39-6BF0C9A09691}"/>
          </ac:spMkLst>
        </pc:spChg>
        <pc:spChg chg="del">
          <ac:chgData name="Paula Vázquez-Valero" userId="3a0e46d7-2099-40af-a155-aa45b68bfff3" providerId="ADAL" clId="{C0688194-A157-4050-91D2-1854650B9454}" dt="2023-05-07T19:04:31.069" v="3468" actId="478"/>
          <ac:spMkLst>
            <pc:docMk/>
            <pc:sldMk cId="2099784750" sldId="928"/>
            <ac:spMk id="121" creationId="{00DBBA5C-7151-1C73-EFFA-7E5D1CB869E2}"/>
          </ac:spMkLst>
        </pc:spChg>
        <pc:graphicFrameChg chg="add mod">
          <ac:chgData name="Paula Vázquez-Valero" userId="3a0e46d7-2099-40af-a155-aa45b68bfff3" providerId="ADAL" clId="{C0688194-A157-4050-91D2-1854650B9454}" dt="2023-05-07T19:04:41.891" v="3470"/>
          <ac:graphicFrameMkLst>
            <pc:docMk/>
            <pc:sldMk cId="2099784750" sldId="928"/>
            <ac:graphicFrameMk id="3" creationId="{D0A0BCEF-4103-9004-642C-6E5DDD6EF887}"/>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4" creationId="{3E2A3FC6-9239-ACFC-36AE-C54327E81844}"/>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7" creationId="{8C35C6F5-C7E7-5B31-0D00-11FBA5E1061F}"/>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8" creationId="{8D0D6C41-0D3D-0A0E-C863-9D00F825A40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9" creationId="{3C4211C3-2B24-E970-C655-B38034374E7C}"/>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0" creationId="{D5A9BD8F-B825-8D9F-6BA2-0B8B5F14799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1" creationId="{FCAD81FA-A43D-85C4-A882-9EBC635E19BD}"/>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2" creationId="{7D947296-C045-959C-71FE-8E2D0153A6E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3" creationId="{1C9879FD-C13D-215C-5205-E9355B9E20DF}"/>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4" creationId="{9F6B3474-02AB-8621-7900-89EF6B2DF8A4}"/>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5" creationId="{A0612D85-1618-24D7-BE06-38D3EF72074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6" creationId="{3B0BC912-BD2A-EF16-778B-EA7D883D237F}"/>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28" creationId="{E6676BC1-C019-DA49-A0CE-7A842AA9C598}"/>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49" creationId="{7DB11854-3877-04C4-E484-1FF032B7F6A1}"/>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81" creationId="{40C04C97-6ED1-DB8C-F854-2A302AD2000C}"/>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88" creationId="{1CE5B743-9E51-2596-74F8-CB9D9D5FE6AD}"/>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101" creationId="{D0374A5F-7A49-CD5A-660B-18127F272190}"/>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116" creationId="{E2278FB6-FE96-EBFA-09F9-4E8903D74929}"/>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120" creationId="{988B25AE-6D49-9315-AB4F-9268502784E8}"/>
          </ac:graphicFrameMkLst>
        </pc:graphicFrameChg>
        <pc:picChg chg="del">
          <ac:chgData name="Paula Vázquez-Valero" userId="3a0e46d7-2099-40af-a155-aa45b68bfff3" providerId="ADAL" clId="{C0688194-A157-4050-91D2-1854650B9454}" dt="2023-05-07T19:04:31.069" v="3468" actId="478"/>
          <ac:picMkLst>
            <pc:docMk/>
            <pc:sldMk cId="2099784750" sldId="928"/>
            <ac:picMk id="5" creationId="{81C20391-1433-9D92-9CA4-5E75ED0DD302}"/>
          </ac:picMkLst>
        </pc:picChg>
        <pc:picChg chg="add mod">
          <ac:chgData name="Paula Vázquez-Valero" userId="3a0e46d7-2099-40af-a155-aa45b68bfff3" providerId="ADAL" clId="{C0688194-A157-4050-91D2-1854650B9454}" dt="2023-05-07T19:04:41.891" v="3470"/>
          <ac:picMkLst>
            <pc:docMk/>
            <pc:sldMk cId="2099784750" sldId="928"/>
            <ac:picMk id="17" creationId="{923DCE33-114A-71A2-9A2D-CD3B56B86E62}"/>
          </ac:picMkLst>
        </pc:picChg>
        <pc:picChg chg="add mod">
          <ac:chgData name="Paula Vázquez-Valero" userId="3a0e46d7-2099-40af-a155-aa45b68bfff3" providerId="ADAL" clId="{C0688194-A157-4050-91D2-1854650B9454}" dt="2023-05-07T19:04:41.891" v="3470"/>
          <ac:picMkLst>
            <pc:docMk/>
            <pc:sldMk cId="2099784750" sldId="928"/>
            <ac:picMk id="45" creationId="{81635B4E-5D53-B996-BAFD-39C8E13EE0AA}"/>
          </ac:picMkLst>
        </pc:picChg>
        <pc:picChg chg="add mod">
          <ac:chgData name="Paula Vázquez-Valero" userId="3a0e46d7-2099-40af-a155-aa45b68bfff3" providerId="ADAL" clId="{C0688194-A157-4050-91D2-1854650B9454}" dt="2023-05-07T19:04:41.891" v="3470"/>
          <ac:picMkLst>
            <pc:docMk/>
            <pc:sldMk cId="2099784750" sldId="928"/>
            <ac:picMk id="46" creationId="{5BC903C4-8A54-7B57-9D72-798E4E7F4D95}"/>
          </ac:picMkLst>
        </pc:picChg>
        <pc:picChg chg="add mod">
          <ac:chgData name="Paula Vázquez-Valero" userId="3a0e46d7-2099-40af-a155-aa45b68bfff3" providerId="ADAL" clId="{C0688194-A157-4050-91D2-1854650B9454}" dt="2023-05-07T19:04:41.891" v="3470"/>
          <ac:picMkLst>
            <pc:docMk/>
            <pc:sldMk cId="2099784750" sldId="928"/>
            <ac:picMk id="47" creationId="{A2414E29-4FEF-407E-8D87-3C3D03381455}"/>
          </ac:picMkLst>
        </pc:picChg>
        <pc:picChg chg="add mod">
          <ac:chgData name="Paula Vázquez-Valero" userId="3a0e46d7-2099-40af-a155-aa45b68bfff3" providerId="ADAL" clId="{C0688194-A157-4050-91D2-1854650B9454}" dt="2023-05-07T19:04:41.891" v="3470"/>
          <ac:picMkLst>
            <pc:docMk/>
            <pc:sldMk cId="2099784750" sldId="928"/>
            <ac:picMk id="48" creationId="{13DC594A-915F-9E30-B186-3251C84A55FD}"/>
          </ac:picMkLst>
        </pc:picChg>
        <pc:picChg chg="del">
          <ac:chgData name="Paula Vázquez-Valero" userId="3a0e46d7-2099-40af-a155-aa45b68bfff3" providerId="ADAL" clId="{C0688194-A157-4050-91D2-1854650B9454}" dt="2023-05-07T19:04:31.069" v="3468" actId="478"/>
          <ac:picMkLst>
            <pc:docMk/>
            <pc:sldMk cId="2099784750" sldId="928"/>
            <ac:picMk id="50" creationId="{E4D7BE8B-30AD-986C-80F4-8CC5345BDA36}"/>
          </ac:picMkLst>
        </pc:picChg>
        <pc:picChg chg="add mod">
          <ac:chgData name="Paula Vázquez-Valero" userId="3a0e46d7-2099-40af-a155-aa45b68bfff3" providerId="ADAL" clId="{C0688194-A157-4050-91D2-1854650B9454}" dt="2023-05-07T19:04:41.891" v="3470"/>
          <ac:picMkLst>
            <pc:docMk/>
            <pc:sldMk cId="2099784750" sldId="928"/>
            <ac:picMk id="52" creationId="{AD8EC05C-FD94-8A39-CF03-7B7002C81CA2}"/>
          </ac:picMkLst>
        </pc:picChg>
        <pc:picChg chg="del">
          <ac:chgData name="Paula Vázquez-Valero" userId="3a0e46d7-2099-40af-a155-aa45b68bfff3" providerId="ADAL" clId="{C0688194-A157-4050-91D2-1854650B9454}" dt="2023-05-07T19:04:31.069" v="3468" actId="478"/>
          <ac:picMkLst>
            <pc:docMk/>
            <pc:sldMk cId="2099784750" sldId="928"/>
            <ac:picMk id="62" creationId="{917205CF-9424-3237-5D68-4C1A21790465}"/>
          </ac:picMkLst>
        </pc:picChg>
        <pc:picChg chg="del">
          <ac:chgData name="Paula Vázquez-Valero" userId="3a0e46d7-2099-40af-a155-aa45b68bfff3" providerId="ADAL" clId="{C0688194-A157-4050-91D2-1854650B9454}" dt="2023-05-07T19:04:31.069" v="3468" actId="478"/>
          <ac:picMkLst>
            <pc:docMk/>
            <pc:sldMk cId="2099784750" sldId="928"/>
            <ac:picMk id="82" creationId="{561865C7-55CB-70D9-5362-E7BD80CF2BC1}"/>
          </ac:picMkLst>
        </pc:picChg>
        <pc:picChg chg="del">
          <ac:chgData name="Paula Vázquez-Valero" userId="3a0e46d7-2099-40af-a155-aa45b68bfff3" providerId="ADAL" clId="{C0688194-A157-4050-91D2-1854650B9454}" dt="2023-05-07T19:04:31.069" v="3468" actId="478"/>
          <ac:picMkLst>
            <pc:docMk/>
            <pc:sldMk cId="2099784750" sldId="928"/>
            <ac:picMk id="100" creationId="{A552BC0F-7515-62C0-1C6A-E86369E95B1A}"/>
          </ac:picMkLst>
        </pc:picChg>
        <pc:picChg chg="del">
          <ac:chgData name="Paula Vázquez-Valero" userId="3a0e46d7-2099-40af-a155-aa45b68bfff3" providerId="ADAL" clId="{C0688194-A157-4050-91D2-1854650B9454}" dt="2023-05-07T19:04:31.069" v="3468" actId="478"/>
          <ac:picMkLst>
            <pc:docMk/>
            <pc:sldMk cId="2099784750" sldId="928"/>
            <ac:picMk id="122" creationId="{79E453F0-C49D-026F-26E3-3908C2DE8349}"/>
          </ac:picMkLst>
        </pc:picChg>
        <pc:picChg chg="del">
          <ac:chgData name="Paula Vázquez-Valero" userId="3a0e46d7-2099-40af-a155-aa45b68bfff3" providerId="ADAL" clId="{C0688194-A157-4050-91D2-1854650B9454}" dt="2023-05-07T19:04:31.069" v="3468" actId="478"/>
          <ac:picMkLst>
            <pc:docMk/>
            <pc:sldMk cId="2099784750" sldId="928"/>
            <ac:picMk id="123" creationId="{498F74B3-6A72-EB78-4860-878C5937E396}"/>
          </ac:picMkLst>
        </pc:picChg>
        <pc:picChg chg="del">
          <ac:chgData name="Paula Vázquez-Valero" userId="3a0e46d7-2099-40af-a155-aa45b68bfff3" providerId="ADAL" clId="{C0688194-A157-4050-91D2-1854650B9454}" dt="2023-05-07T19:04:31.069" v="3468" actId="478"/>
          <ac:picMkLst>
            <pc:docMk/>
            <pc:sldMk cId="2099784750" sldId="928"/>
            <ac:picMk id="124" creationId="{A0C38265-41ED-60F9-9EAC-73B103B2764C}"/>
          </ac:picMkLst>
        </pc:picChg>
      </pc:sldChg>
      <pc:sldChg chg="modSp del mod ord">
        <pc:chgData name="Paula Vázquez-Valero" userId="3a0e46d7-2099-40af-a155-aa45b68bfff3" providerId="ADAL" clId="{C0688194-A157-4050-91D2-1854650B9454}" dt="2023-05-07T20:02:28.224" v="5133" actId="2696"/>
        <pc:sldMkLst>
          <pc:docMk/>
          <pc:sldMk cId="2522534432" sldId="931"/>
        </pc:sldMkLst>
        <pc:spChg chg="mod">
          <ac:chgData name="Paula Vázquez-Valero" userId="3a0e46d7-2099-40af-a155-aa45b68bfff3" providerId="ADAL" clId="{C0688194-A157-4050-91D2-1854650B9454}" dt="2023-05-07T17:48:51.405" v="2761"/>
          <ac:spMkLst>
            <pc:docMk/>
            <pc:sldMk cId="2522534432" sldId="931"/>
            <ac:spMk id="3" creationId="{DC276604-F4F7-98A3-4EB7-705D37220F97}"/>
          </ac:spMkLst>
        </pc:spChg>
        <pc:spChg chg="mod">
          <ac:chgData name="Paula Vázquez-Valero" userId="3a0e46d7-2099-40af-a155-aa45b68bfff3" providerId="ADAL" clId="{C0688194-A157-4050-91D2-1854650B9454}" dt="2023-05-07T17:48:44.220" v="2759"/>
          <ac:spMkLst>
            <pc:docMk/>
            <pc:sldMk cId="2522534432" sldId="931"/>
            <ac:spMk id="5" creationId="{7FB6BCFF-BC18-93B7-4416-4A19CAADA443}"/>
          </ac:spMkLst>
        </pc:spChg>
      </pc:sldChg>
      <pc:sldChg chg="del">
        <pc:chgData name="Paula Vázquez-Valero" userId="3a0e46d7-2099-40af-a155-aa45b68bfff3" providerId="ADAL" clId="{C0688194-A157-4050-91D2-1854650B9454}" dt="2023-05-07T17:58:03.704" v="2976" actId="47"/>
        <pc:sldMkLst>
          <pc:docMk/>
          <pc:sldMk cId="4269988412" sldId="974"/>
        </pc:sldMkLst>
      </pc:sldChg>
      <pc:sldChg chg="add del">
        <pc:chgData name="Paula Vázquez-Valero" userId="3a0e46d7-2099-40af-a155-aa45b68bfff3" providerId="ADAL" clId="{C0688194-A157-4050-91D2-1854650B9454}" dt="2023-05-07T19:08:32.724" v="3594" actId="2696"/>
        <pc:sldMkLst>
          <pc:docMk/>
          <pc:sldMk cId="494784979" sldId="975"/>
        </pc:sldMkLst>
      </pc:sldChg>
      <pc:sldChg chg="del">
        <pc:chgData name="Paula Vázquez-Valero" userId="3a0e46d7-2099-40af-a155-aa45b68bfff3" providerId="ADAL" clId="{C0688194-A157-4050-91D2-1854650B9454}" dt="2023-05-07T18:31:29.240" v="2994" actId="2696"/>
        <pc:sldMkLst>
          <pc:docMk/>
          <pc:sldMk cId="2088773057" sldId="975"/>
        </pc:sldMkLst>
      </pc:sldChg>
      <pc:sldChg chg="addSp delSp modSp add mod modNotesTx">
        <pc:chgData name="Paula Vázquez-Valero" userId="3a0e46d7-2099-40af-a155-aa45b68bfff3" providerId="ADAL" clId="{C0688194-A157-4050-91D2-1854650B9454}" dt="2023-05-07T20:00:20.119" v="5118" actId="1035"/>
        <pc:sldMkLst>
          <pc:docMk/>
          <pc:sldMk cId="3533609581" sldId="975"/>
        </pc:sldMkLst>
        <pc:spChg chg="mod">
          <ac:chgData name="Paula Vázquez-Valero" userId="3a0e46d7-2099-40af-a155-aa45b68bfff3" providerId="ADAL" clId="{C0688194-A157-4050-91D2-1854650B9454}" dt="2023-05-07T19:21:52.394" v="4143" actId="20577"/>
          <ac:spMkLst>
            <pc:docMk/>
            <pc:sldMk cId="3533609581" sldId="975"/>
            <ac:spMk id="20" creationId="{43B8640D-19DD-E204-844C-50A097A1ADFE}"/>
          </ac:spMkLst>
        </pc:spChg>
        <pc:spChg chg="mod">
          <ac:chgData name="Paula Vázquez-Valero" userId="3a0e46d7-2099-40af-a155-aa45b68bfff3" providerId="ADAL" clId="{C0688194-A157-4050-91D2-1854650B9454}" dt="2023-05-07T19:21:54.431" v="4147" actId="20577"/>
          <ac:spMkLst>
            <pc:docMk/>
            <pc:sldMk cId="3533609581" sldId="975"/>
            <ac:spMk id="21" creationId="{283E5D4C-2825-595D-4A55-3E6715FC4AAD}"/>
          </ac:spMkLst>
        </pc:spChg>
        <pc:spChg chg="mod">
          <ac:chgData name="Paula Vázquez-Valero" userId="3a0e46d7-2099-40af-a155-aa45b68bfff3" providerId="ADAL" clId="{C0688194-A157-4050-91D2-1854650B9454}" dt="2023-05-07T19:15:17.575" v="3843" actId="1076"/>
          <ac:spMkLst>
            <pc:docMk/>
            <pc:sldMk cId="3533609581" sldId="975"/>
            <ac:spMk id="35" creationId="{5E32B638-4379-E4E8-A0EC-818881913E62}"/>
          </ac:spMkLst>
        </pc:spChg>
        <pc:spChg chg="mod">
          <ac:chgData name="Paula Vázquez-Valero" userId="3a0e46d7-2099-40af-a155-aa45b68bfff3" providerId="ADAL" clId="{C0688194-A157-4050-91D2-1854650B9454}" dt="2023-05-07T19:08:47.093" v="3605" actId="20577"/>
          <ac:spMkLst>
            <pc:docMk/>
            <pc:sldMk cId="3533609581" sldId="975"/>
            <ac:spMk id="36" creationId="{8CCF3DE5-F2F2-0E67-3ECB-85DFF88EF7E2}"/>
          </ac:spMkLst>
        </pc:spChg>
        <pc:spChg chg="mod">
          <ac:chgData name="Paula Vázquez-Valero" userId="3a0e46d7-2099-40af-a155-aa45b68bfff3" providerId="ADAL" clId="{C0688194-A157-4050-91D2-1854650B9454}" dt="2023-05-07T19:52:46.807" v="4968" actId="20577"/>
          <ac:spMkLst>
            <pc:docMk/>
            <pc:sldMk cId="3533609581" sldId="975"/>
            <ac:spMk id="37" creationId="{81CA0321-475D-982D-A16F-9089CA818112}"/>
          </ac:spMkLst>
        </pc:spChg>
        <pc:spChg chg="mod">
          <ac:chgData name="Paula Vázquez-Valero" userId="3a0e46d7-2099-40af-a155-aa45b68bfff3" providerId="ADAL" clId="{C0688194-A157-4050-91D2-1854650B9454}" dt="2023-05-07T19:21:56.551" v="4151" actId="20577"/>
          <ac:spMkLst>
            <pc:docMk/>
            <pc:sldMk cId="3533609581" sldId="975"/>
            <ac:spMk id="39" creationId="{055D2171-8618-6374-F653-721E005D8D0F}"/>
          </ac:spMkLst>
        </pc:spChg>
        <pc:spChg chg="mod">
          <ac:chgData name="Paula Vázquez-Valero" userId="3a0e46d7-2099-40af-a155-aa45b68bfff3" providerId="ADAL" clId="{C0688194-A157-4050-91D2-1854650B9454}" dt="2023-05-07T19:21:58.618" v="4158" actId="20577"/>
          <ac:spMkLst>
            <pc:docMk/>
            <pc:sldMk cId="3533609581" sldId="975"/>
            <ac:spMk id="40" creationId="{EE871154-B79B-E2B9-C925-2AB325CE6F2E}"/>
          </ac:spMkLst>
        </pc:spChg>
        <pc:spChg chg="mod">
          <ac:chgData name="Paula Vázquez-Valero" userId="3a0e46d7-2099-40af-a155-aa45b68bfff3" providerId="ADAL" clId="{C0688194-A157-4050-91D2-1854650B9454}" dt="2023-05-07T19:22:12.104" v="4165" actId="20577"/>
          <ac:spMkLst>
            <pc:docMk/>
            <pc:sldMk cId="3533609581" sldId="975"/>
            <ac:spMk id="41" creationId="{CAC66E5F-7223-C905-E958-09BBE3A548A0}"/>
          </ac:spMkLst>
        </pc:spChg>
        <pc:spChg chg="mod">
          <ac:chgData name="Paula Vázquez-Valero" userId="3a0e46d7-2099-40af-a155-aa45b68bfff3" providerId="ADAL" clId="{C0688194-A157-4050-91D2-1854650B9454}" dt="2023-05-07T19:22:09.071" v="4163" actId="20577"/>
          <ac:spMkLst>
            <pc:docMk/>
            <pc:sldMk cId="3533609581" sldId="975"/>
            <ac:spMk id="42" creationId="{35CB33E2-ED8D-5494-BADB-F90A428CED70}"/>
          </ac:spMkLst>
        </pc:spChg>
        <pc:spChg chg="mod">
          <ac:chgData name="Paula Vázquez-Valero" userId="3a0e46d7-2099-40af-a155-aa45b68bfff3" providerId="ADAL" clId="{C0688194-A157-4050-91D2-1854650B9454}" dt="2023-05-07T19:22:14.705" v="4169" actId="20577"/>
          <ac:spMkLst>
            <pc:docMk/>
            <pc:sldMk cId="3533609581" sldId="975"/>
            <ac:spMk id="50" creationId="{5D4B31A7-8C0E-9B0F-A171-2CAD1404E5F8}"/>
          </ac:spMkLst>
        </pc:spChg>
        <pc:spChg chg="mod">
          <ac:chgData name="Paula Vázquez-Valero" userId="3a0e46d7-2099-40af-a155-aa45b68bfff3" providerId="ADAL" clId="{C0688194-A157-4050-91D2-1854650B9454}" dt="2023-05-07T19:22:16.441" v="4172" actId="20577"/>
          <ac:spMkLst>
            <pc:docMk/>
            <pc:sldMk cId="3533609581" sldId="975"/>
            <ac:spMk id="51" creationId="{0629EF97-6257-C3E2-1BC2-4C02D1B2AFE0}"/>
          </ac:spMkLst>
        </pc:spChg>
        <pc:spChg chg="mod">
          <ac:chgData name="Paula Vázquez-Valero" userId="3a0e46d7-2099-40af-a155-aa45b68bfff3" providerId="ADAL" clId="{C0688194-A157-4050-91D2-1854650B9454}" dt="2023-05-07T19:15:11.308" v="3842" actId="1035"/>
          <ac:spMkLst>
            <pc:docMk/>
            <pc:sldMk cId="3533609581" sldId="975"/>
            <ac:spMk id="71" creationId="{A92C2CAD-F4C4-B747-69A3-AC2A13F1D390}"/>
          </ac:spMkLst>
        </pc:spChg>
        <pc:spChg chg="del mod">
          <ac:chgData name="Paula Vázquez-Valero" userId="3a0e46d7-2099-40af-a155-aa45b68bfff3" providerId="ADAL" clId="{C0688194-A157-4050-91D2-1854650B9454}" dt="2023-05-07T19:15:03.230" v="3816" actId="478"/>
          <ac:spMkLst>
            <pc:docMk/>
            <pc:sldMk cId="3533609581" sldId="975"/>
            <ac:spMk id="72" creationId="{E5D7D473-8A12-F337-431B-7DDD1BC4C382}"/>
          </ac:spMkLst>
        </pc:spChg>
        <pc:picChg chg="add mod">
          <ac:chgData name="Paula Vázquez-Valero" userId="3a0e46d7-2099-40af-a155-aa45b68bfff3" providerId="ADAL" clId="{C0688194-A157-4050-91D2-1854650B9454}" dt="2023-05-07T19:10:30.354" v="3662" actId="14100"/>
          <ac:picMkLst>
            <pc:docMk/>
            <pc:sldMk cId="3533609581" sldId="975"/>
            <ac:picMk id="4" creationId="{BBA5C9D3-07AC-B5E7-9D5A-ABBECCA4C550}"/>
          </ac:picMkLst>
        </pc:picChg>
        <pc:picChg chg="add mod">
          <ac:chgData name="Paula Vázquez-Valero" userId="3a0e46d7-2099-40af-a155-aa45b68bfff3" providerId="ADAL" clId="{C0688194-A157-4050-91D2-1854650B9454}" dt="2023-05-07T20:00:20.119" v="5118" actId="1035"/>
          <ac:picMkLst>
            <pc:docMk/>
            <pc:sldMk cId="3533609581" sldId="975"/>
            <ac:picMk id="5" creationId="{32B2F5C7-8512-A2B7-2A97-CF7B46C0C48A}"/>
          </ac:picMkLst>
        </pc:picChg>
        <pc:picChg chg="del">
          <ac:chgData name="Paula Vázquez-Valero" userId="3a0e46d7-2099-40af-a155-aa45b68bfff3" providerId="ADAL" clId="{C0688194-A157-4050-91D2-1854650B9454}" dt="2023-05-07T19:09:34.069" v="3636" actId="478"/>
          <ac:picMkLst>
            <pc:docMk/>
            <pc:sldMk cId="3533609581" sldId="975"/>
            <ac:picMk id="22" creationId="{BE5FB969-2895-4356-9F0B-5EE382A145E1}"/>
          </ac:picMkLst>
        </pc:picChg>
        <pc:picChg chg="del">
          <ac:chgData name="Paula Vázquez-Valero" userId="3a0e46d7-2099-40af-a155-aa45b68bfff3" providerId="ADAL" clId="{C0688194-A157-4050-91D2-1854650B9454}" dt="2023-05-07T19:09:34.069" v="3636" actId="478"/>
          <ac:picMkLst>
            <pc:docMk/>
            <pc:sldMk cId="3533609581" sldId="975"/>
            <ac:picMk id="23" creationId="{922943E4-2AD0-4447-A135-DC15C2EFBD48}"/>
          </ac:picMkLst>
        </pc:picChg>
        <pc:picChg chg="del mod">
          <ac:chgData name="Paula Vázquez-Valero" userId="3a0e46d7-2099-40af-a155-aa45b68bfff3" providerId="ADAL" clId="{C0688194-A157-4050-91D2-1854650B9454}" dt="2023-05-07T19:59:49.195" v="5100" actId="478"/>
          <ac:picMkLst>
            <pc:docMk/>
            <pc:sldMk cId="3533609581" sldId="975"/>
            <ac:picMk id="24" creationId="{AE7CA49C-8E37-470A-B2A0-B12CC72AC38F}"/>
          </ac:picMkLst>
        </pc:picChg>
        <pc:picChg chg="mod">
          <ac:chgData name="Paula Vázquez-Valero" userId="3a0e46d7-2099-40af-a155-aa45b68bfff3" providerId="ADAL" clId="{C0688194-A157-4050-91D2-1854650B9454}" dt="2023-05-07T19:15:11.308" v="3842" actId="1035"/>
          <ac:picMkLst>
            <pc:docMk/>
            <pc:sldMk cId="3533609581" sldId="975"/>
            <ac:picMk id="73" creationId="{05EE18E6-C482-FD79-230B-C6B5AA557FF0}"/>
          </ac:picMkLst>
        </pc:picChg>
      </pc:sldChg>
      <pc:sldChg chg="addSp delSp modSp add mod delAnim modAnim modNotesTx">
        <pc:chgData name="Paula Vázquez-Valero" userId="3a0e46d7-2099-40af-a155-aa45b68bfff3" providerId="ADAL" clId="{C0688194-A157-4050-91D2-1854650B9454}" dt="2023-05-07T20:00:11.822" v="5109" actId="1076"/>
        <pc:sldMkLst>
          <pc:docMk/>
          <pc:sldMk cId="1889707995" sldId="976"/>
        </pc:sldMkLst>
        <pc:spChg chg="add mod">
          <ac:chgData name="Paula Vázquez-Valero" userId="3a0e46d7-2099-40af-a155-aa45b68bfff3" providerId="ADAL" clId="{C0688194-A157-4050-91D2-1854650B9454}" dt="2023-05-07T19:15:39.557" v="3848"/>
          <ac:spMkLst>
            <pc:docMk/>
            <pc:sldMk cId="1889707995" sldId="976"/>
            <ac:spMk id="7" creationId="{33A07087-248B-ED49-1948-FFD682E22460}"/>
          </ac:spMkLst>
        </pc:spChg>
        <pc:spChg chg="add mod">
          <ac:chgData name="Paula Vázquez-Valero" userId="3a0e46d7-2099-40af-a155-aa45b68bfff3" providerId="ADAL" clId="{C0688194-A157-4050-91D2-1854650B9454}" dt="2023-05-07T19:15:39.557" v="3848"/>
          <ac:spMkLst>
            <pc:docMk/>
            <pc:sldMk cId="1889707995" sldId="976"/>
            <ac:spMk id="8" creationId="{EA9D39E2-C3EC-F75A-58C3-E5CC20C6890D}"/>
          </ac:spMkLst>
        </pc:spChg>
        <pc:spChg chg="add mod">
          <ac:chgData name="Paula Vázquez-Valero" userId="3a0e46d7-2099-40af-a155-aa45b68bfff3" providerId="ADAL" clId="{C0688194-A157-4050-91D2-1854650B9454}" dt="2023-05-07T19:58:49.699" v="5078" actId="1036"/>
          <ac:spMkLst>
            <pc:docMk/>
            <pc:sldMk cId="1889707995" sldId="976"/>
            <ac:spMk id="10" creationId="{F127E87B-343A-15C6-8DFA-C5221FBD1A19}"/>
          </ac:spMkLst>
        </pc:spChg>
        <pc:spChg chg="add mod">
          <ac:chgData name="Paula Vázquez-Valero" userId="3a0e46d7-2099-40af-a155-aa45b68bfff3" providerId="ADAL" clId="{C0688194-A157-4050-91D2-1854650B9454}" dt="2023-05-07T19:58:49.699" v="5078" actId="1036"/>
          <ac:spMkLst>
            <pc:docMk/>
            <pc:sldMk cId="1889707995" sldId="976"/>
            <ac:spMk id="11" creationId="{FEFCEB06-92C3-0DB9-57C1-4D0CBCB8F828}"/>
          </ac:spMkLst>
        </pc:spChg>
        <pc:spChg chg="add mod">
          <ac:chgData name="Paula Vázquez-Valero" userId="3a0e46d7-2099-40af-a155-aa45b68bfff3" providerId="ADAL" clId="{C0688194-A157-4050-91D2-1854650B9454}" dt="2023-05-07T19:21:29.522" v="4139" actId="1076"/>
          <ac:spMkLst>
            <pc:docMk/>
            <pc:sldMk cId="1889707995" sldId="976"/>
            <ac:spMk id="13" creationId="{EB0FAB0A-E34E-F6B5-1427-87AD1008C056}"/>
          </ac:spMkLst>
        </pc:spChg>
        <pc:spChg chg="add mod">
          <ac:chgData name="Paula Vázquez-Valero" userId="3a0e46d7-2099-40af-a155-aa45b68bfff3" providerId="ADAL" clId="{C0688194-A157-4050-91D2-1854650B9454}" dt="2023-05-07T19:58:49.699" v="5078" actId="1036"/>
          <ac:spMkLst>
            <pc:docMk/>
            <pc:sldMk cId="1889707995" sldId="976"/>
            <ac:spMk id="14" creationId="{9561890F-84EF-031D-5D18-483CBECAC53F}"/>
          </ac:spMkLst>
        </pc:spChg>
        <pc:spChg chg="add mod">
          <ac:chgData name="Paula Vázquez-Valero" userId="3a0e46d7-2099-40af-a155-aa45b68bfff3" providerId="ADAL" clId="{C0688194-A157-4050-91D2-1854650B9454}" dt="2023-05-07T19:58:49.699" v="5078" actId="1036"/>
          <ac:spMkLst>
            <pc:docMk/>
            <pc:sldMk cId="1889707995" sldId="976"/>
            <ac:spMk id="15" creationId="{EE643FC8-A3AA-F7B9-ABB9-3E37F4B4303F}"/>
          </ac:spMkLst>
        </pc:spChg>
        <pc:spChg chg="add mod">
          <ac:chgData name="Paula Vázquez-Valero" userId="3a0e46d7-2099-40af-a155-aa45b68bfff3" providerId="ADAL" clId="{C0688194-A157-4050-91D2-1854650B9454}" dt="2023-05-07T19:58:25.460" v="5062" actId="208"/>
          <ac:spMkLst>
            <pc:docMk/>
            <pc:sldMk cId="1889707995" sldId="976"/>
            <ac:spMk id="16" creationId="{FC98067C-7ED1-895A-7BEA-33E58E813B42}"/>
          </ac:spMkLst>
        </pc:spChg>
        <pc:spChg chg="mod">
          <ac:chgData name="Paula Vázquez-Valero" userId="3a0e46d7-2099-40af-a155-aa45b68bfff3" providerId="ADAL" clId="{C0688194-A157-4050-91D2-1854650B9454}" dt="2023-05-07T19:58:49.699" v="5078" actId="1036"/>
          <ac:spMkLst>
            <pc:docMk/>
            <pc:sldMk cId="1889707995" sldId="976"/>
            <ac:spMk id="24" creationId="{9C5E208B-2088-ED88-51A5-FFDF8D3E0770}"/>
          </ac:spMkLst>
        </pc:spChg>
        <pc:spChg chg="mod">
          <ac:chgData name="Paula Vázquez-Valero" userId="3a0e46d7-2099-40af-a155-aa45b68bfff3" providerId="ADAL" clId="{C0688194-A157-4050-91D2-1854650B9454}" dt="2023-05-07T19:58:49.699" v="5078" actId="1036"/>
          <ac:spMkLst>
            <pc:docMk/>
            <pc:sldMk cId="1889707995" sldId="976"/>
            <ac:spMk id="25" creationId="{6E2554B5-60F1-F22F-06E6-C19FDC8FFE24}"/>
          </ac:spMkLst>
        </pc:spChg>
        <pc:spChg chg="del">
          <ac:chgData name="Paula Vázquez-Valero" userId="3a0e46d7-2099-40af-a155-aa45b68bfff3" providerId="ADAL" clId="{C0688194-A157-4050-91D2-1854650B9454}" dt="2023-05-07T19:15:39.222" v="3847" actId="478"/>
          <ac:spMkLst>
            <pc:docMk/>
            <pc:sldMk cId="1889707995" sldId="976"/>
            <ac:spMk id="30" creationId="{B43E0E1E-1057-62AC-1070-3006B78FF1ED}"/>
          </ac:spMkLst>
        </pc:spChg>
        <pc:spChg chg="del">
          <ac:chgData name="Paula Vázquez-Valero" userId="3a0e46d7-2099-40af-a155-aa45b68bfff3" providerId="ADAL" clId="{C0688194-A157-4050-91D2-1854650B9454}" dt="2023-05-07T19:15:37.997" v="3846" actId="478"/>
          <ac:spMkLst>
            <pc:docMk/>
            <pc:sldMk cId="1889707995" sldId="976"/>
            <ac:spMk id="33" creationId="{C8D4762A-6962-0ED7-1DD9-478A1684FA44}"/>
          </ac:spMkLst>
        </pc:spChg>
        <pc:spChg chg="del">
          <ac:chgData name="Paula Vázquez-Valero" userId="3a0e46d7-2099-40af-a155-aa45b68bfff3" providerId="ADAL" clId="{C0688194-A157-4050-91D2-1854650B9454}" dt="2023-05-07T19:15:37.997" v="3846" actId="478"/>
          <ac:spMkLst>
            <pc:docMk/>
            <pc:sldMk cId="1889707995" sldId="976"/>
            <ac:spMk id="36" creationId="{8CCF3DE5-F2F2-0E67-3ECB-85DFF88EF7E2}"/>
          </ac:spMkLst>
        </pc:spChg>
        <pc:spChg chg="mod">
          <ac:chgData name="Paula Vázquez-Valero" userId="3a0e46d7-2099-40af-a155-aa45b68bfff3" providerId="ADAL" clId="{C0688194-A157-4050-91D2-1854650B9454}" dt="2023-05-07T19:19:37.136" v="4088" actId="14100"/>
          <ac:spMkLst>
            <pc:docMk/>
            <pc:sldMk cId="1889707995" sldId="976"/>
            <ac:spMk id="45" creationId="{2EDAED82-70FA-A87C-037B-19636760466A}"/>
          </ac:spMkLst>
        </pc:spChg>
        <pc:spChg chg="mod">
          <ac:chgData name="Paula Vázquez-Valero" userId="3a0e46d7-2099-40af-a155-aa45b68bfff3" providerId="ADAL" clId="{C0688194-A157-4050-91D2-1854650B9454}" dt="2023-05-07T19:58:49.699" v="5078" actId="1036"/>
          <ac:spMkLst>
            <pc:docMk/>
            <pc:sldMk cId="1889707995" sldId="976"/>
            <ac:spMk id="46" creationId="{6D0E7897-2A18-7934-4ED2-C346B0F2EE57}"/>
          </ac:spMkLst>
        </pc:spChg>
        <pc:spChg chg="mod">
          <ac:chgData name="Paula Vázquez-Valero" userId="3a0e46d7-2099-40af-a155-aa45b68bfff3" providerId="ADAL" clId="{C0688194-A157-4050-91D2-1854650B9454}" dt="2023-05-07T19:58:49.699" v="5078" actId="1036"/>
          <ac:spMkLst>
            <pc:docMk/>
            <pc:sldMk cId="1889707995" sldId="976"/>
            <ac:spMk id="47" creationId="{335495D0-8522-6ACA-F194-815E13875084}"/>
          </ac:spMkLst>
        </pc:spChg>
        <pc:spChg chg="mod">
          <ac:chgData name="Paula Vázquez-Valero" userId="3a0e46d7-2099-40af-a155-aa45b68bfff3" providerId="ADAL" clId="{C0688194-A157-4050-91D2-1854650B9454}" dt="2023-05-07T19:58:49.699" v="5078" actId="1036"/>
          <ac:spMkLst>
            <pc:docMk/>
            <pc:sldMk cId="1889707995" sldId="976"/>
            <ac:spMk id="52" creationId="{E684CF83-0447-3E58-C23F-82E8ECC73F72}"/>
          </ac:spMkLst>
        </pc:spChg>
        <pc:spChg chg="mod">
          <ac:chgData name="Paula Vázquez-Valero" userId="3a0e46d7-2099-40af-a155-aa45b68bfff3" providerId="ADAL" clId="{C0688194-A157-4050-91D2-1854650B9454}" dt="2023-05-07T19:58:49.699" v="5078" actId="1036"/>
          <ac:spMkLst>
            <pc:docMk/>
            <pc:sldMk cId="1889707995" sldId="976"/>
            <ac:spMk id="53" creationId="{AFDF5700-7979-AEFC-BFD0-12C4E36AA4F2}"/>
          </ac:spMkLst>
        </pc:spChg>
        <pc:spChg chg="mod">
          <ac:chgData name="Paula Vázquez-Valero" userId="3a0e46d7-2099-40af-a155-aa45b68bfff3" providerId="ADAL" clId="{C0688194-A157-4050-91D2-1854650B9454}" dt="2023-05-07T19:58:49.699" v="5078" actId="1036"/>
          <ac:spMkLst>
            <pc:docMk/>
            <pc:sldMk cId="1889707995" sldId="976"/>
            <ac:spMk id="54" creationId="{EDCECC2B-CA1F-DC9D-ACF5-22150CD564F5}"/>
          </ac:spMkLst>
        </pc:spChg>
        <pc:spChg chg="mod">
          <ac:chgData name="Paula Vázquez-Valero" userId="3a0e46d7-2099-40af-a155-aa45b68bfff3" providerId="ADAL" clId="{C0688194-A157-4050-91D2-1854650B9454}" dt="2023-05-07T19:58:49.699" v="5078" actId="1036"/>
          <ac:spMkLst>
            <pc:docMk/>
            <pc:sldMk cId="1889707995" sldId="976"/>
            <ac:spMk id="55" creationId="{2F8F9672-84EC-1889-7EE0-C7226C1C2C32}"/>
          </ac:spMkLst>
        </pc:spChg>
        <pc:spChg chg="del mod">
          <ac:chgData name="Paula Vázquez-Valero" userId="3a0e46d7-2099-40af-a155-aa45b68bfff3" providerId="ADAL" clId="{C0688194-A157-4050-91D2-1854650B9454}" dt="2023-05-07T19:22:57.474" v="4203" actId="478"/>
          <ac:spMkLst>
            <pc:docMk/>
            <pc:sldMk cId="1889707995" sldId="976"/>
            <ac:spMk id="56" creationId="{9E80EA60-9BCC-8E24-CC47-7632F85CDDD9}"/>
          </ac:spMkLst>
        </pc:spChg>
        <pc:spChg chg="del mod">
          <ac:chgData name="Paula Vázquez-Valero" userId="3a0e46d7-2099-40af-a155-aa45b68bfff3" providerId="ADAL" clId="{C0688194-A157-4050-91D2-1854650B9454}" dt="2023-05-07T19:22:57.474" v="4203" actId="478"/>
          <ac:spMkLst>
            <pc:docMk/>
            <pc:sldMk cId="1889707995" sldId="976"/>
            <ac:spMk id="57" creationId="{0D082C97-1BF2-5679-5FCE-160784F6F96A}"/>
          </ac:spMkLst>
        </pc:spChg>
        <pc:picChg chg="del">
          <ac:chgData name="Paula Vázquez-Valero" userId="3a0e46d7-2099-40af-a155-aa45b68bfff3" providerId="ADAL" clId="{C0688194-A157-4050-91D2-1854650B9454}" dt="2023-05-07T19:13:35.917" v="3791" actId="478"/>
          <ac:picMkLst>
            <pc:docMk/>
            <pc:sldMk cId="1889707995" sldId="976"/>
            <ac:picMk id="4" creationId="{8E623B32-3754-29E0-0E87-78FD61221628}"/>
          </ac:picMkLst>
        </pc:picChg>
        <pc:picChg chg="add mod">
          <ac:chgData name="Paula Vázquez-Valero" userId="3a0e46d7-2099-40af-a155-aa45b68bfff3" providerId="ADAL" clId="{C0688194-A157-4050-91D2-1854650B9454}" dt="2023-05-07T19:21:31.607" v="4140" actId="1076"/>
          <ac:picMkLst>
            <pc:docMk/>
            <pc:sldMk cId="1889707995" sldId="976"/>
            <ac:picMk id="5" creationId="{B429622C-3F63-34C9-0C4F-D16E9FCF9030}"/>
          </ac:picMkLst>
        </pc:picChg>
        <pc:picChg chg="del">
          <ac:chgData name="Paula Vázquez-Valero" userId="3a0e46d7-2099-40af-a155-aa45b68bfff3" providerId="ADAL" clId="{C0688194-A157-4050-91D2-1854650B9454}" dt="2023-05-07T19:20:39.284" v="4103" actId="478"/>
          <ac:picMkLst>
            <pc:docMk/>
            <pc:sldMk cId="1889707995" sldId="976"/>
            <ac:picMk id="6" creationId="{B62BDF2E-D07B-E109-848C-60FC3ED5AA7B}"/>
          </ac:picMkLst>
        </pc:picChg>
        <pc:picChg chg="add mod">
          <ac:chgData name="Paula Vázquez-Valero" userId="3a0e46d7-2099-40af-a155-aa45b68bfff3" providerId="ADAL" clId="{C0688194-A157-4050-91D2-1854650B9454}" dt="2023-05-07T19:15:39.557" v="3848"/>
          <ac:picMkLst>
            <pc:docMk/>
            <pc:sldMk cId="1889707995" sldId="976"/>
            <ac:picMk id="9" creationId="{B73CC2FD-5C8C-2767-61EE-0B80EC08226D}"/>
          </ac:picMkLst>
        </pc:picChg>
        <pc:picChg chg="add mod">
          <ac:chgData name="Paula Vázquez-Valero" userId="3a0e46d7-2099-40af-a155-aa45b68bfff3" providerId="ADAL" clId="{C0688194-A157-4050-91D2-1854650B9454}" dt="2023-05-07T20:00:07.097" v="5108" actId="1076"/>
          <ac:picMkLst>
            <pc:docMk/>
            <pc:sldMk cId="1889707995" sldId="976"/>
            <ac:picMk id="12" creationId="{02BC77B9-C622-C18B-8A3B-5BE55EF43B60}"/>
          </ac:picMkLst>
        </pc:picChg>
        <pc:picChg chg="add mod">
          <ac:chgData name="Paula Vázquez-Valero" userId="3a0e46d7-2099-40af-a155-aa45b68bfff3" providerId="ADAL" clId="{C0688194-A157-4050-91D2-1854650B9454}" dt="2023-05-07T20:00:11.822" v="5109" actId="1076"/>
          <ac:picMkLst>
            <pc:docMk/>
            <pc:sldMk cId="1889707995" sldId="976"/>
            <ac:picMk id="17" creationId="{61CD3F18-AEBD-88DD-4575-F1D2A45CE9FD}"/>
          </ac:picMkLst>
        </pc:picChg>
        <pc:picChg chg="del mod">
          <ac:chgData name="Paula Vázquez-Valero" userId="3a0e46d7-2099-40af-a155-aa45b68bfff3" providerId="ADAL" clId="{C0688194-A157-4050-91D2-1854650B9454}" dt="2023-05-07T19:59:57.717" v="5104" actId="478"/>
          <ac:picMkLst>
            <pc:docMk/>
            <pc:sldMk cId="1889707995" sldId="976"/>
            <ac:picMk id="29" creationId="{2D1153BE-95C6-3322-E10F-1059A0848336}"/>
          </ac:picMkLst>
        </pc:picChg>
        <pc:picChg chg="del">
          <ac:chgData name="Paula Vázquez-Valero" userId="3a0e46d7-2099-40af-a155-aa45b68bfff3" providerId="ADAL" clId="{C0688194-A157-4050-91D2-1854650B9454}" dt="2023-05-07T19:15:37.997" v="3846" actId="478"/>
          <ac:picMkLst>
            <pc:docMk/>
            <pc:sldMk cId="1889707995" sldId="976"/>
            <ac:picMk id="34" creationId="{25701B47-2633-F36A-03D1-4089C1E4B67D}"/>
          </ac:picMkLst>
        </pc:picChg>
      </pc:sldChg>
      <pc:sldChg chg="add del">
        <pc:chgData name="Paula Vázquez-Valero" userId="3a0e46d7-2099-40af-a155-aa45b68bfff3" providerId="ADAL" clId="{C0688194-A157-4050-91D2-1854650B9454}" dt="2023-05-07T19:08:32.724" v="3594" actId="2696"/>
        <pc:sldMkLst>
          <pc:docMk/>
          <pc:sldMk cId="3378867630" sldId="976"/>
        </pc:sldMkLst>
      </pc:sldChg>
      <pc:sldChg chg="del">
        <pc:chgData name="Paula Vázquez-Valero" userId="3a0e46d7-2099-40af-a155-aa45b68bfff3" providerId="ADAL" clId="{C0688194-A157-4050-91D2-1854650B9454}" dt="2023-05-07T18:31:29.240" v="2994" actId="2696"/>
        <pc:sldMkLst>
          <pc:docMk/>
          <pc:sldMk cId="3975269609" sldId="976"/>
        </pc:sldMkLst>
      </pc:sldChg>
      <pc:sldChg chg="add del">
        <pc:chgData name="Paula Vázquez-Valero" userId="3a0e46d7-2099-40af-a155-aa45b68bfff3" providerId="ADAL" clId="{C0688194-A157-4050-91D2-1854650B9454}" dt="2023-05-07T19:08:32.724" v="3594" actId="2696"/>
        <pc:sldMkLst>
          <pc:docMk/>
          <pc:sldMk cId="1030967249" sldId="978"/>
        </pc:sldMkLst>
      </pc:sldChg>
      <pc:sldChg chg="addSp delSp modSp add mod modAnim modNotesTx">
        <pc:chgData name="Paula Vázquez-Valero" userId="3a0e46d7-2099-40af-a155-aa45b68bfff3" providerId="ADAL" clId="{C0688194-A157-4050-91D2-1854650B9454}" dt="2023-05-07T20:00:33.900" v="5128" actId="1037"/>
        <pc:sldMkLst>
          <pc:docMk/>
          <pc:sldMk cId="1660165578" sldId="978"/>
        </pc:sldMkLst>
        <pc:spChg chg="add mod">
          <ac:chgData name="Paula Vázquez-Valero" userId="3a0e46d7-2099-40af-a155-aa45b68bfff3" providerId="ADAL" clId="{C0688194-A157-4050-91D2-1854650B9454}" dt="2023-05-07T19:29:17.342" v="4463"/>
          <ac:spMkLst>
            <pc:docMk/>
            <pc:sldMk cId="1660165578" sldId="978"/>
            <ac:spMk id="3" creationId="{665E991E-CB71-C695-8330-13808309B38C}"/>
          </ac:spMkLst>
        </pc:spChg>
        <pc:spChg chg="add mod">
          <ac:chgData name="Paula Vázquez-Valero" userId="3a0e46d7-2099-40af-a155-aa45b68bfff3" providerId="ADAL" clId="{C0688194-A157-4050-91D2-1854650B9454}" dt="2023-05-07T19:29:17.342" v="4463"/>
          <ac:spMkLst>
            <pc:docMk/>
            <pc:sldMk cId="1660165578" sldId="978"/>
            <ac:spMk id="4" creationId="{860921AE-66A9-F3D0-2ED4-58E17C2D5188}"/>
          </ac:spMkLst>
        </pc:spChg>
        <pc:spChg chg="add mod">
          <ac:chgData name="Paula Vázquez-Valero" userId="3a0e46d7-2099-40af-a155-aa45b68bfff3" providerId="ADAL" clId="{C0688194-A157-4050-91D2-1854650B9454}" dt="2023-05-07T19:32:41.972" v="4535" actId="20577"/>
          <ac:spMkLst>
            <pc:docMk/>
            <pc:sldMk cId="1660165578" sldId="978"/>
            <ac:spMk id="8" creationId="{BD78F00B-440D-5C89-7ACC-9E661A495E5D}"/>
          </ac:spMkLst>
        </pc:spChg>
        <pc:spChg chg="add mod">
          <ac:chgData name="Paula Vázquez-Valero" userId="3a0e46d7-2099-40af-a155-aa45b68bfff3" providerId="ADAL" clId="{C0688194-A157-4050-91D2-1854650B9454}" dt="2023-05-07T19:32:45.746" v="4539" actId="20577"/>
          <ac:spMkLst>
            <pc:docMk/>
            <pc:sldMk cId="1660165578" sldId="978"/>
            <ac:spMk id="9" creationId="{08FB38DF-1442-1C66-D749-ADE1C0C0F679}"/>
          </ac:spMkLst>
        </pc:spChg>
        <pc:spChg chg="add mod">
          <ac:chgData name="Paula Vázquez-Valero" userId="3a0e46d7-2099-40af-a155-aa45b68bfff3" providerId="ADAL" clId="{C0688194-A157-4050-91D2-1854650B9454}" dt="2023-05-07T19:48:50.902" v="4898" actId="20577"/>
          <ac:spMkLst>
            <pc:docMk/>
            <pc:sldMk cId="1660165578" sldId="978"/>
            <ac:spMk id="10" creationId="{B455FC74-7989-2AC3-8884-289496CDA5E5}"/>
          </ac:spMkLst>
        </pc:spChg>
        <pc:spChg chg="mod">
          <ac:chgData name="Paula Vázquez-Valero" userId="3a0e46d7-2099-40af-a155-aa45b68bfff3" providerId="ADAL" clId="{C0688194-A157-4050-91D2-1854650B9454}" dt="2023-05-07T19:34:59.550" v="4540"/>
          <ac:spMkLst>
            <pc:docMk/>
            <pc:sldMk cId="1660165578" sldId="978"/>
            <ac:spMk id="12" creationId="{8FE1B652-CFE7-E13E-CC01-71705C5308EE}"/>
          </ac:spMkLst>
        </pc:spChg>
        <pc:spChg chg="add mod ord">
          <ac:chgData name="Paula Vázquez-Valero" userId="3a0e46d7-2099-40af-a155-aa45b68bfff3" providerId="ADAL" clId="{C0688194-A157-4050-91D2-1854650B9454}" dt="2023-05-07T19:54:41.792" v="5014" actId="166"/>
          <ac:spMkLst>
            <pc:docMk/>
            <pc:sldMk cId="1660165578" sldId="978"/>
            <ac:spMk id="15" creationId="{92F9467D-1B38-F5B4-8B21-4CF3C7E09F2B}"/>
          </ac:spMkLst>
        </pc:spChg>
        <pc:spChg chg="add mod">
          <ac:chgData name="Paula Vázquez-Valero" userId="3a0e46d7-2099-40af-a155-aa45b68bfff3" providerId="ADAL" clId="{C0688194-A157-4050-91D2-1854650B9454}" dt="2023-05-07T19:54:37.723" v="5013" actId="1076"/>
          <ac:spMkLst>
            <pc:docMk/>
            <pc:sldMk cId="1660165578" sldId="978"/>
            <ac:spMk id="16" creationId="{9F456B73-57E8-8C5E-A13E-114D2F6CB1FC}"/>
          </ac:spMkLst>
        </pc:spChg>
        <pc:spChg chg="mod">
          <ac:chgData name="Paula Vázquez-Valero" userId="3a0e46d7-2099-40af-a155-aa45b68bfff3" providerId="ADAL" clId="{C0688194-A157-4050-91D2-1854650B9454}" dt="2023-05-07T20:00:27.035" v="5123" actId="20577"/>
          <ac:spMkLst>
            <pc:docMk/>
            <pc:sldMk cId="1660165578" sldId="978"/>
            <ac:spMk id="28" creationId="{522C48DA-7135-CC3B-7DD8-AA8974AD34BA}"/>
          </ac:spMkLst>
        </pc:spChg>
        <pc:spChg chg="del">
          <ac:chgData name="Paula Vázquez-Valero" userId="3a0e46d7-2099-40af-a155-aa45b68bfff3" providerId="ADAL" clId="{C0688194-A157-4050-91D2-1854650B9454}" dt="2023-05-07T19:29:15.333" v="4461" actId="478"/>
          <ac:spMkLst>
            <pc:docMk/>
            <pc:sldMk cId="1660165578" sldId="978"/>
            <ac:spMk id="36" creationId="{8CCF3DE5-F2F2-0E67-3ECB-85DFF88EF7E2}"/>
          </ac:spMkLst>
        </pc:spChg>
        <pc:spChg chg="del">
          <ac:chgData name="Paula Vázquez-Valero" userId="3a0e46d7-2099-40af-a155-aa45b68bfff3" providerId="ADAL" clId="{C0688194-A157-4050-91D2-1854650B9454}" dt="2023-05-07T19:29:15.333" v="4461" actId="478"/>
          <ac:spMkLst>
            <pc:docMk/>
            <pc:sldMk cId="1660165578" sldId="978"/>
            <ac:spMk id="55" creationId="{370E6A20-3B99-79C4-D197-6EC6A203ED76}"/>
          </ac:spMkLst>
        </pc:spChg>
        <pc:spChg chg="del">
          <ac:chgData name="Paula Vázquez-Valero" userId="3a0e46d7-2099-40af-a155-aa45b68bfff3" providerId="ADAL" clId="{C0688194-A157-4050-91D2-1854650B9454}" dt="2023-05-07T19:29:16.567" v="4462" actId="478"/>
          <ac:spMkLst>
            <pc:docMk/>
            <pc:sldMk cId="1660165578" sldId="978"/>
            <ac:spMk id="56" creationId="{78E19C9A-4DD0-503A-4FF6-6392E18BE133}"/>
          </ac:spMkLst>
        </pc:spChg>
        <pc:spChg chg="mod">
          <ac:chgData name="Paula Vázquez-Valero" userId="3a0e46d7-2099-40af-a155-aa45b68bfff3" providerId="ADAL" clId="{C0688194-A157-4050-91D2-1854650B9454}" dt="2023-05-07T19:28:19.478" v="4401" actId="122"/>
          <ac:spMkLst>
            <pc:docMk/>
            <pc:sldMk cId="1660165578" sldId="978"/>
            <ac:spMk id="59" creationId="{B7CAF8BE-B58E-E3C6-7AB2-845E15E60D66}"/>
          </ac:spMkLst>
        </pc:spChg>
        <pc:spChg chg="mod">
          <ac:chgData name="Paula Vázquez-Valero" userId="3a0e46d7-2099-40af-a155-aa45b68bfff3" providerId="ADAL" clId="{C0688194-A157-4050-91D2-1854650B9454}" dt="2023-05-07T19:28:22.162" v="4403" actId="20577"/>
          <ac:spMkLst>
            <pc:docMk/>
            <pc:sldMk cId="1660165578" sldId="978"/>
            <ac:spMk id="63" creationId="{56A2357B-A4D2-52B2-1B2B-ECC4410BA1A0}"/>
          </ac:spMkLst>
        </pc:spChg>
        <pc:spChg chg="mod">
          <ac:chgData name="Paula Vázquez-Valero" userId="3a0e46d7-2099-40af-a155-aa45b68bfff3" providerId="ADAL" clId="{C0688194-A157-4050-91D2-1854650B9454}" dt="2023-05-07T19:28:28.062" v="4408" actId="20577"/>
          <ac:spMkLst>
            <pc:docMk/>
            <pc:sldMk cId="1660165578" sldId="978"/>
            <ac:spMk id="72" creationId="{C3800AC8-74E5-3DB6-08AF-02A52C6250A0}"/>
          </ac:spMkLst>
        </pc:spChg>
        <pc:spChg chg="mod">
          <ac:chgData name="Paula Vázquez-Valero" userId="3a0e46d7-2099-40af-a155-aa45b68bfff3" providerId="ADAL" clId="{C0688194-A157-4050-91D2-1854650B9454}" dt="2023-05-07T19:32:14.307" v="4526" actId="14100"/>
          <ac:spMkLst>
            <pc:docMk/>
            <pc:sldMk cId="1660165578" sldId="978"/>
            <ac:spMk id="73" creationId="{91E6F8C5-6E09-17B5-1BC6-AE220C468828}"/>
          </ac:spMkLst>
        </pc:spChg>
        <pc:spChg chg="mod">
          <ac:chgData name="Paula Vázquez-Valero" userId="3a0e46d7-2099-40af-a155-aa45b68bfff3" providerId="ADAL" clId="{C0688194-A157-4050-91D2-1854650B9454}" dt="2023-05-07T19:32:14.307" v="4526" actId="14100"/>
          <ac:spMkLst>
            <pc:docMk/>
            <pc:sldMk cId="1660165578" sldId="978"/>
            <ac:spMk id="74" creationId="{DB017B62-E223-B1E2-AFBD-E43427515778}"/>
          </ac:spMkLst>
        </pc:spChg>
        <pc:spChg chg="mod">
          <ac:chgData name="Paula Vázquez-Valero" userId="3a0e46d7-2099-40af-a155-aa45b68bfff3" providerId="ADAL" clId="{C0688194-A157-4050-91D2-1854650B9454}" dt="2023-05-07T19:32:34.084" v="4528" actId="1076"/>
          <ac:spMkLst>
            <pc:docMk/>
            <pc:sldMk cId="1660165578" sldId="978"/>
            <ac:spMk id="75" creationId="{F0DD31B0-F32A-0384-BEA3-8058A751331B}"/>
          </ac:spMkLst>
        </pc:spChg>
        <pc:spChg chg="mod">
          <ac:chgData name="Paula Vázquez-Valero" userId="3a0e46d7-2099-40af-a155-aa45b68bfff3" providerId="ADAL" clId="{C0688194-A157-4050-91D2-1854650B9454}" dt="2023-05-07T19:32:34.084" v="4528" actId="1076"/>
          <ac:spMkLst>
            <pc:docMk/>
            <pc:sldMk cId="1660165578" sldId="978"/>
            <ac:spMk id="76" creationId="{B1633C1C-07CA-BA8C-A8E8-EFD690B3C79A}"/>
          </ac:spMkLst>
        </pc:spChg>
        <pc:spChg chg="mod">
          <ac:chgData name="Paula Vázquez-Valero" userId="3a0e46d7-2099-40af-a155-aa45b68bfff3" providerId="ADAL" clId="{C0688194-A157-4050-91D2-1854650B9454}" dt="2023-05-07T19:32:34.084" v="4528" actId="1076"/>
          <ac:spMkLst>
            <pc:docMk/>
            <pc:sldMk cId="1660165578" sldId="978"/>
            <ac:spMk id="77" creationId="{CBC2D7D9-2F4F-14BD-5771-B9C8EEAB2814}"/>
          </ac:spMkLst>
        </pc:spChg>
        <pc:spChg chg="mod">
          <ac:chgData name="Paula Vázquez-Valero" userId="3a0e46d7-2099-40af-a155-aa45b68bfff3" providerId="ADAL" clId="{C0688194-A157-4050-91D2-1854650B9454}" dt="2023-05-07T19:32:34.084" v="4528" actId="1076"/>
          <ac:spMkLst>
            <pc:docMk/>
            <pc:sldMk cId="1660165578" sldId="978"/>
            <ac:spMk id="78" creationId="{05160232-EB8B-C4BE-959C-1E1300B4091A}"/>
          </ac:spMkLst>
        </pc:spChg>
        <pc:spChg chg="mod">
          <ac:chgData name="Paula Vázquez-Valero" userId="3a0e46d7-2099-40af-a155-aa45b68bfff3" providerId="ADAL" clId="{C0688194-A157-4050-91D2-1854650B9454}" dt="2023-05-07T19:32:34.084" v="4528" actId="1076"/>
          <ac:spMkLst>
            <pc:docMk/>
            <pc:sldMk cId="1660165578" sldId="978"/>
            <ac:spMk id="79" creationId="{046F4ECA-0917-9CB6-AFD2-8AA0A2967CBD}"/>
          </ac:spMkLst>
        </pc:spChg>
        <pc:spChg chg="mod">
          <ac:chgData name="Paula Vázquez-Valero" userId="3a0e46d7-2099-40af-a155-aa45b68bfff3" providerId="ADAL" clId="{C0688194-A157-4050-91D2-1854650B9454}" dt="2023-05-07T19:32:34.084" v="4528" actId="1076"/>
          <ac:spMkLst>
            <pc:docMk/>
            <pc:sldMk cId="1660165578" sldId="978"/>
            <ac:spMk id="80" creationId="{69353E51-4E6C-53C4-14B1-33726E72C755}"/>
          </ac:spMkLst>
        </pc:spChg>
        <pc:grpChg chg="add mod">
          <ac:chgData name="Paula Vázquez-Valero" userId="3a0e46d7-2099-40af-a155-aa45b68bfff3" providerId="ADAL" clId="{C0688194-A157-4050-91D2-1854650B9454}" dt="2023-05-07T19:48:19.712" v="4878" actId="1037"/>
          <ac:grpSpMkLst>
            <pc:docMk/>
            <pc:sldMk cId="1660165578" sldId="978"/>
            <ac:grpSpMk id="11" creationId="{D7FBC9A3-4A00-721B-05C0-261204371F39}"/>
          </ac:grpSpMkLst>
        </pc:grpChg>
        <pc:picChg chg="add mod">
          <ac:chgData name="Paula Vázquez-Valero" userId="3a0e46d7-2099-40af-a155-aa45b68bfff3" providerId="ADAL" clId="{C0688194-A157-4050-91D2-1854650B9454}" dt="2023-05-07T19:29:17.342" v="4463"/>
          <ac:picMkLst>
            <pc:docMk/>
            <pc:sldMk cId="1660165578" sldId="978"/>
            <ac:picMk id="5" creationId="{1A3F3C17-2636-15AE-387E-8A7CC11C99A9}"/>
          </ac:picMkLst>
        </pc:picChg>
        <pc:picChg chg="add del mod">
          <ac:chgData name="Paula Vázquez-Valero" userId="3a0e46d7-2099-40af-a155-aa45b68bfff3" providerId="ADAL" clId="{C0688194-A157-4050-91D2-1854650B9454}" dt="2023-05-07T20:00:29.162" v="5124" actId="478"/>
          <ac:picMkLst>
            <pc:docMk/>
            <pc:sldMk cId="1660165578" sldId="978"/>
            <ac:picMk id="6" creationId="{CB2587AB-D7CA-2CAA-FC8E-4BD5310E6280}"/>
          </ac:picMkLst>
        </pc:picChg>
        <pc:picChg chg="add mod">
          <ac:chgData name="Paula Vázquez-Valero" userId="3a0e46d7-2099-40af-a155-aa45b68bfff3" providerId="ADAL" clId="{C0688194-A157-4050-91D2-1854650B9454}" dt="2023-05-07T19:31:53.266" v="4523" actId="1076"/>
          <ac:picMkLst>
            <pc:docMk/>
            <pc:sldMk cId="1660165578" sldId="978"/>
            <ac:picMk id="7" creationId="{0668F1AE-CAF9-921B-E6CF-E9283DED9C20}"/>
          </ac:picMkLst>
        </pc:picChg>
        <pc:picChg chg="mod">
          <ac:chgData name="Paula Vázquez-Valero" userId="3a0e46d7-2099-40af-a155-aa45b68bfff3" providerId="ADAL" clId="{C0688194-A157-4050-91D2-1854650B9454}" dt="2023-05-07T19:34:59.550" v="4540"/>
          <ac:picMkLst>
            <pc:docMk/>
            <pc:sldMk cId="1660165578" sldId="978"/>
            <ac:picMk id="13" creationId="{446C497D-F28F-1601-DED5-D5D3225BF517}"/>
          </ac:picMkLst>
        </pc:picChg>
        <pc:picChg chg="mod">
          <ac:chgData name="Paula Vázquez-Valero" userId="3a0e46d7-2099-40af-a155-aa45b68bfff3" providerId="ADAL" clId="{C0688194-A157-4050-91D2-1854650B9454}" dt="2023-05-07T19:34:59.550" v="4540"/>
          <ac:picMkLst>
            <pc:docMk/>
            <pc:sldMk cId="1660165578" sldId="978"/>
            <ac:picMk id="14" creationId="{2A817738-B12F-42AC-25D5-0FCBC1DC8CEC}"/>
          </ac:picMkLst>
        </pc:picChg>
        <pc:picChg chg="add mod">
          <ac:chgData name="Paula Vázquez-Valero" userId="3a0e46d7-2099-40af-a155-aa45b68bfff3" providerId="ADAL" clId="{C0688194-A157-4050-91D2-1854650B9454}" dt="2023-05-07T20:00:33.900" v="5128" actId="1037"/>
          <ac:picMkLst>
            <pc:docMk/>
            <pc:sldMk cId="1660165578" sldId="978"/>
            <ac:picMk id="17" creationId="{DD36763F-9B37-AB74-0E60-CAB40E13FAAC}"/>
          </ac:picMkLst>
        </pc:picChg>
        <pc:picChg chg="del">
          <ac:chgData name="Paula Vázquez-Valero" userId="3a0e46d7-2099-40af-a155-aa45b68bfff3" providerId="ADAL" clId="{C0688194-A157-4050-91D2-1854650B9454}" dt="2023-05-07T19:31:50.270" v="4521" actId="478"/>
          <ac:picMkLst>
            <pc:docMk/>
            <pc:sldMk cId="1660165578" sldId="978"/>
            <ac:picMk id="27" creationId="{D3C2F756-2716-450D-B4AC-9F3256A64E1C}"/>
          </ac:picMkLst>
        </pc:picChg>
        <pc:picChg chg="del">
          <ac:chgData name="Paula Vázquez-Valero" userId="3a0e46d7-2099-40af-a155-aa45b68bfff3" providerId="ADAL" clId="{C0688194-A157-4050-91D2-1854650B9454}" dt="2023-05-07T19:31:50.270" v="4521" actId="478"/>
          <ac:picMkLst>
            <pc:docMk/>
            <pc:sldMk cId="1660165578" sldId="978"/>
            <ac:picMk id="30" creationId="{70F3B416-52C1-49CC-853D-33E0F3B7B8BF}"/>
          </ac:picMkLst>
        </pc:picChg>
        <pc:picChg chg="del">
          <ac:chgData name="Paula Vázquez-Valero" userId="3a0e46d7-2099-40af-a155-aa45b68bfff3" providerId="ADAL" clId="{C0688194-A157-4050-91D2-1854650B9454}" dt="2023-05-07T19:31:50.270" v="4521" actId="478"/>
          <ac:picMkLst>
            <pc:docMk/>
            <pc:sldMk cId="1660165578" sldId="978"/>
            <ac:picMk id="33" creationId="{ED33AA3A-E3CB-46A0-A539-08B64555E855}"/>
          </ac:picMkLst>
        </pc:picChg>
        <pc:picChg chg="del">
          <ac:chgData name="Paula Vázquez-Valero" userId="3a0e46d7-2099-40af-a155-aa45b68bfff3" providerId="ADAL" clId="{C0688194-A157-4050-91D2-1854650B9454}" dt="2023-05-07T19:29:15.333" v="4461" actId="478"/>
          <ac:picMkLst>
            <pc:docMk/>
            <pc:sldMk cId="1660165578" sldId="978"/>
            <ac:picMk id="57" creationId="{459FE663-A5DD-BD62-AFBB-266C300EA77B}"/>
          </ac:picMkLst>
        </pc:picChg>
      </pc:sldChg>
      <pc:sldChg chg="del">
        <pc:chgData name="Paula Vázquez-Valero" userId="3a0e46d7-2099-40af-a155-aa45b68bfff3" providerId="ADAL" clId="{C0688194-A157-4050-91D2-1854650B9454}" dt="2023-05-07T18:31:29.240" v="2994" actId="2696"/>
        <pc:sldMkLst>
          <pc:docMk/>
          <pc:sldMk cId="3930280101" sldId="978"/>
        </pc:sldMkLst>
      </pc:sldChg>
      <pc:sldChg chg="modSp mod ord">
        <pc:chgData name="Paula Vázquez-Valero" userId="3a0e46d7-2099-40af-a155-aa45b68bfff3" providerId="ADAL" clId="{C0688194-A157-4050-91D2-1854650B9454}" dt="2023-05-07T18:57:57.160" v="3373"/>
        <pc:sldMkLst>
          <pc:docMk/>
          <pc:sldMk cId="3901301492" sldId="979"/>
        </pc:sldMkLst>
        <pc:spChg chg="mod">
          <ac:chgData name="Paula Vázquez-Valero" userId="3a0e46d7-2099-40af-a155-aa45b68bfff3" providerId="ADAL" clId="{C0688194-A157-4050-91D2-1854650B9454}" dt="2023-05-07T18:31:56.499" v="3010" actId="20577"/>
          <ac:spMkLst>
            <pc:docMk/>
            <pc:sldMk cId="3901301492" sldId="979"/>
            <ac:spMk id="13" creationId="{0B00192F-4941-43DA-E7BC-E7A68BF254AE}"/>
          </ac:spMkLst>
        </pc:spChg>
        <pc:spChg chg="mod">
          <ac:chgData name="Paula Vázquez-Valero" userId="3a0e46d7-2099-40af-a155-aa45b68bfff3" providerId="ADAL" clId="{C0688194-A157-4050-91D2-1854650B9454}" dt="2023-05-07T18:31:59.979" v="3016" actId="20577"/>
          <ac:spMkLst>
            <pc:docMk/>
            <pc:sldMk cId="3901301492" sldId="979"/>
            <ac:spMk id="14" creationId="{8E61FFF6-119C-89D9-39B7-46B4C62E3ECD}"/>
          </ac:spMkLst>
        </pc:spChg>
        <pc:spChg chg="mod">
          <ac:chgData name="Paula Vázquez-Valero" userId="3a0e46d7-2099-40af-a155-aa45b68bfff3" providerId="ADAL" clId="{C0688194-A157-4050-91D2-1854650B9454}" dt="2023-05-07T18:32:23.951" v="3031" actId="1036"/>
          <ac:spMkLst>
            <pc:docMk/>
            <pc:sldMk cId="3901301492" sldId="979"/>
            <ac:spMk id="15" creationId="{A2A8D091-7E6D-0755-8C31-E063DB710729}"/>
          </ac:spMkLst>
        </pc:spChg>
        <pc:spChg chg="mod">
          <ac:chgData name="Paula Vázquez-Valero" userId="3a0e46d7-2099-40af-a155-aa45b68bfff3" providerId="ADAL" clId="{C0688194-A157-4050-91D2-1854650B9454}" dt="2023-05-07T18:32:34.932" v="3041" actId="14100"/>
          <ac:spMkLst>
            <pc:docMk/>
            <pc:sldMk cId="3901301492" sldId="979"/>
            <ac:spMk id="16" creationId="{F35E3685-6FF2-F071-3C56-F96CC7E69A37}"/>
          </ac:spMkLst>
        </pc:spChg>
        <pc:spChg chg="mod">
          <ac:chgData name="Paula Vázquez-Valero" userId="3a0e46d7-2099-40af-a155-aa45b68bfff3" providerId="ADAL" clId="{C0688194-A157-4050-91D2-1854650B9454}" dt="2023-05-07T18:32:40.491" v="3048" actId="20577"/>
          <ac:spMkLst>
            <pc:docMk/>
            <pc:sldMk cId="3901301492" sldId="979"/>
            <ac:spMk id="17" creationId="{9FBD592F-5F04-BFBC-9F67-41F8F9BE3917}"/>
          </ac:spMkLst>
        </pc:spChg>
        <pc:spChg chg="mod">
          <ac:chgData name="Paula Vázquez-Valero" userId="3a0e46d7-2099-40af-a155-aa45b68bfff3" providerId="ADAL" clId="{C0688194-A157-4050-91D2-1854650B9454}" dt="2023-05-07T18:32:43.322" v="3051" actId="20577"/>
          <ac:spMkLst>
            <pc:docMk/>
            <pc:sldMk cId="3901301492" sldId="979"/>
            <ac:spMk id="18" creationId="{67CFC9B8-F766-257D-BC96-1DEABBD29B6B}"/>
          </ac:spMkLst>
        </pc:spChg>
        <pc:spChg chg="mod">
          <ac:chgData name="Paula Vázquez-Valero" userId="3a0e46d7-2099-40af-a155-aa45b68bfff3" providerId="ADAL" clId="{C0688194-A157-4050-91D2-1854650B9454}" dt="2023-05-07T18:33:55.214" v="3055" actId="20577"/>
          <ac:spMkLst>
            <pc:docMk/>
            <pc:sldMk cId="3901301492" sldId="979"/>
            <ac:spMk id="28" creationId="{6305CC40-7356-5390-B6A9-43EB4F52B929}"/>
          </ac:spMkLst>
        </pc:spChg>
        <pc:spChg chg="mod">
          <ac:chgData name="Paula Vázquez-Valero" userId="3a0e46d7-2099-40af-a155-aa45b68bfff3" providerId="ADAL" clId="{C0688194-A157-4050-91D2-1854650B9454}" dt="2023-05-07T18:34:34.361" v="3083" actId="20577"/>
          <ac:spMkLst>
            <pc:docMk/>
            <pc:sldMk cId="3901301492" sldId="979"/>
            <ac:spMk id="29" creationId="{38DC414C-1F9D-EBEB-A450-AA7DDF7FEA2F}"/>
          </ac:spMkLst>
        </pc:spChg>
        <pc:spChg chg="mod">
          <ac:chgData name="Paula Vázquez-Valero" userId="3a0e46d7-2099-40af-a155-aa45b68bfff3" providerId="ADAL" clId="{C0688194-A157-4050-91D2-1854650B9454}" dt="2023-05-07T18:34:19.360" v="3072" actId="20577"/>
          <ac:spMkLst>
            <pc:docMk/>
            <pc:sldMk cId="3901301492" sldId="979"/>
            <ac:spMk id="30" creationId="{B0E6C3A9-5994-9AD4-BC3C-842127184E98}"/>
          </ac:spMkLst>
        </pc:spChg>
        <pc:spChg chg="mod">
          <ac:chgData name="Paula Vázquez-Valero" userId="3a0e46d7-2099-40af-a155-aa45b68bfff3" providerId="ADAL" clId="{C0688194-A157-4050-91D2-1854650B9454}" dt="2023-05-07T18:34:37.605" v="3086" actId="20577"/>
          <ac:spMkLst>
            <pc:docMk/>
            <pc:sldMk cId="3901301492" sldId="979"/>
            <ac:spMk id="34" creationId="{09AAE134-84DA-B081-98DF-25A9448D284A}"/>
          </ac:spMkLst>
        </pc:spChg>
        <pc:spChg chg="mod">
          <ac:chgData name="Paula Vázquez-Valero" userId="3a0e46d7-2099-40af-a155-aa45b68bfff3" providerId="ADAL" clId="{C0688194-A157-4050-91D2-1854650B9454}" dt="2023-05-07T18:34:42.180" v="3092" actId="20577"/>
          <ac:spMkLst>
            <pc:docMk/>
            <pc:sldMk cId="3901301492" sldId="979"/>
            <ac:spMk id="35" creationId="{A78D53B8-7F3E-EFD0-AECD-8E44F6F7D040}"/>
          </ac:spMkLst>
        </pc:spChg>
        <pc:spChg chg="mod">
          <ac:chgData name="Paula Vázquez-Valero" userId="3a0e46d7-2099-40af-a155-aa45b68bfff3" providerId="ADAL" clId="{C0688194-A157-4050-91D2-1854650B9454}" dt="2023-05-07T18:35:02.390" v="3111" actId="1038"/>
          <ac:spMkLst>
            <pc:docMk/>
            <pc:sldMk cId="3901301492" sldId="979"/>
            <ac:spMk id="42" creationId="{A525AD9B-03F1-53A0-77E6-2B1FCA84D1BA}"/>
          </ac:spMkLst>
        </pc:spChg>
        <pc:spChg chg="mod">
          <ac:chgData name="Paula Vázquez-Valero" userId="3a0e46d7-2099-40af-a155-aa45b68bfff3" providerId="ADAL" clId="{C0688194-A157-4050-91D2-1854650B9454}" dt="2023-05-07T18:35:04.949" v="3118" actId="20577"/>
          <ac:spMkLst>
            <pc:docMk/>
            <pc:sldMk cId="3901301492" sldId="979"/>
            <ac:spMk id="43" creationId="{16E38471-34C7-EC33-A6E0-BCED934AD983}"/>
          </ac:spMkLst>
        </pc:spChg>
        <pc:spChg chg="mod">
          <ac:chgData name="Paula Vázquez-Valero" userId="3a0e46d7-2099-40af-a155-aa45b68bfff3" providerId="ADAL" clId="{C0688194-A157-4050-91D2-1854650B9454}" dt="2023-05-07T18:35:32.218" v="3134" actId="14100"/>
          <ac:spMkLst>
            <pc:docMk/>
            <pc:sldMk cId="3901301492" sldId="979"/>
            <ac:spMk id="44" creationId="{2037F212-C05F-6140-8973-BEDD107ECFF0}"/>
          </ac:spMkLst>
        </pc:spChg>
        <pc:spChg chg="mod">
          <ac:chgData name="Paula Vázquez-Valero" userId="3a0e46d7-2099-40af-a155-aa45b68bfff3" providerId="ADAL" clId="{C0688194-A157-4050-91D2-1854650B9454}" dt="2023-05-07T18:38:49.802" v="3298" actId="404"/>
          <ac:spMkLst>
            <pc:docMk/>
            <pc:sldMk cId="3901301492" sldId="979"/>
            <ac:spMk id="45" creationId="{CDA44446-4432-9455-B3FB-CC21AD8EEC77}"/>
          </ac:spMkLst>
        </pc:spChg>
        <pc:spChg chg="mod">
          <ac:chgData name="Paula Vázquez-Valero" userId="3a0e46d7-2099-40af-a155-aa45b68bfff3" providerId="ADAL" clId="{C0688194-A157-4050-91D2-1854650B9454}" dt="2023-05-07T18:35:45.051" v="3153" actId="404"/>
          <ac:spMkLst>
            <pc:docMk/>
            <pc:sldMk cId="3901301492" sldId="979"/>
            <ac:spMk id="46" creationId="{41FC7A45-C5C7-FB38-FC6C-DF88CE64FF6D}"/>
          </ac:spMkLst>
        </pc:spChg>
        <pc:spChg chg="mod">
          <ac:chgData name="Paula Vázquez-Valero" userId="3a0e46d7-2099-40af-a155-aa45b68bfff3" providerId="ADAL" clId="{C0688194-A157-4050-91D2-1854650B9454}" dt="2023-05-07T18:35:56.311" v="3174" actId="1035"/>
          <ac:spMkLst>
            <pc:docMk/>
            <pc:sldMk cId="3901301492" sldId="979"/>
            <ac:spMk id="47" creationId="{82B11F13-64AB-EFF4-9BEF-E1C11CD0DC87}"/>
          </ac:spMkLst>
        </pc:spChg>
        <pc:spChg chg="mod">
          <ac:chgData name="Paula Vázquez-Valero" userId="3a0e46d7-2099-40af-a155-aa45b68bfff3" providerId="ADAL" clId="{C0688194-A157-4050-91D2-1854650B9454}" dt="2023-05-07T18:36:49.376" v="3183" actId="255"/>
          <ac:spMkLst>
            <pc:docMk/>
            <pc:sldMk cId="3901301492" sldId="979"/>
            <ac:spMk id="53" creationId="{4CF934E0-E4CA-7CC4-BD0A-693E2B8AF9CB}"/>
          </ac:spMkLst>
        </pc:spChg>
        <pc:spChg chg="mod">
          <ac:chgData name="Paula Vázquez-Valero" userId="3a0e46d7-2099-40af-a155-aa45b68bfff3" providerId="ADAL" clId="{C0688194-A157-4050-91D2-1854650B9454}" dt="2023-05-07T18:36:52.691" v="3190" actId="20577"/>
          <ac:spMkLst>
            <pc:docMk/>
            <pc:sldMk cId="3901301492" sldId="979"/>
            <ac:spMk id="54" creationId="{A193FB22-B421-7580-B4AE-6D5F763E8A72}"/>
          </ac:spMkLst>
        </pc:spChg>
        <pc:spChg chg="mod">
          <ac:chgData name="Paula Vázquez-Valero" userId="3a0e46d7-2099-40af-a155-aa45b68bfff3" providerId="ADAL" clId="{C0688194-A157-4050-91D2-1854650B9454}" dt="2023-05-07T18:37:07.958" v="3196" actId="20577"/>
          <ac:spMkLst>
            <pc:docMk/>
            <pc:sldMk cId="3901301492" sldId="979"/>
            <ac:spMk id="55" creationId="{3AB61FBD-3C8A-9BDA-9CFB-BC701B18F52A}"/>
          </ac:spMkLst>
        </pc:spChg>
        <pc:spChg chg="mod">
          <ac:chgData name="Paula Vázquez-Valero" userId="3a0e46d7-2099-40af-a155-aa45b68bfff3" providerId="ADAL" clId="{C0688194-A157-4050-91D2-1854650B9454}" dt="2023-05-07T18:37:10.558" v="3201" actId="20577"/>
          <ac:spMkLst>
            <pc:docMk/>
            <pc:sldMk cId="3901301492" sldId="979"/>
            <ac:spMk id="56" creationId="{6E15B3EA-AC36-0DE0-C8D1-CAC5830639E0}"/>
          </ac:spMkLst>
        </pc:spChg>
        <pc:spChg chg="mod">
          <ac:chgData name="Paula Vázquez-Valero" userId="3a0e46d7-2099-40af-a155-aa45b68bfff3" providerId="ADAL" clId="{C0688194-A157-4050-91D2-1854650B9454}" dt="2023-05-07T18:37:30.808" v="3231" actId="20577"/>
          <ac:spMkLst>
            <pc:docMk/>
            <pc:sldMk cId="3901301492" sldId="979"/>
            <ac:spMk id="57" creationId="{1F5909B1-66C0-35F7-571B-F35409E55714}"/>
          </ac:spMkLst>
        </pc:spChg>
        <pc:spChg chg="mod">
          <ac:chgData name="Paula Vázquez-Valero" userId="3a0e46d7-2099-40af-a155-aa45b68bfff3" providerId="ADAL" clId="{C0688194-A157-4050-91D2-1854650B9454}" dt="2023-05-07T18:37:38.728" v="3242" actId="404"/>
          <ac:spMkLst>
            <pc:docMk/>
            <pc:sldMk cId="3901301492" sldId="979"/>
            <ac:spMk id="59" creationId="{9EA11187-02C3-85BE-277B-6879C074A8DD}"/>
          </ac:spMkLst>
        </pc:spChg>
        <pc:spChg chg="mod">
          <ac:chgData name="Paula Vázquez-Valero" userId="3a0e46d7-2099-40af-a155-aa45b68bfff3" providerId="ADAL" clId="{C0688194-A157-4050-91D2-1854650B9454}" dt="2023-05-07T18:34:44.617" v="3098" actId="20577"/>
          <ac:spMkLst>
            <pc:docMk/>
            <pc:sldMk cId="3901301492" sldId="979"/>
            <ac:spMk id="61" creationId="{15CD4331-CFD4-D7F5-08A9-C2A75AB1D723}"/>
          </ac:spMkLst>
        </pc:spChg>
        <pc:spChg chg="mod">
          <ac:chgData name="Paula Vázquez-Valero" userId="3a0e46d7-2099-40af-a155-aa45b68bfff3" providerId="ADAL" clId="{C0688194-A157-4050-91D2-1854650B9454}" dt="2023-05-07T18:37:46.150" v="3245" actId="20577"/>
          <ac:spMkLst>
            <pc:docMk/>
            <pc:sldMk cId="3901301492" sldId="979"/>
            <ac:spMk id="66" creationId="{75D41A7C-D7D7-4F65-7F39-F64B75FA89AD}"/>
          </ac:spMkLst>
        </pc:spChg>
        <pc:spChg chg="mod">
          <ac:chgData name="Paula Vázquez-Valero" userId="3a0e46d7-2099-40af-a155-aa45b68bfff3" providerId="ADAL" clId="{C0688194-A157-4050-91D2-1854650B9454}" dt="2023-05-07T18:37:48.464" v="3250" actId="20577"/>
          <ac:spMkLst>
            <pc:docMk/>
            <pc:sldMk cId="3901301492" sldId="979"/>
            <ac:spMk id="67" creationId="{07782E70-1794-7A94-E659-9E92B00B0C09}"/>
          </ac:spMkLst>
        </pc:spChg>
        <pc:spChg chg="mod">
          <ac:chgData name="Paula Vázquez-Valero" userId="3a0e46d7-2099-40af-a155-aa45b68bfff3" providerId="ADAL" clId="{C0688194-A157-4050-91D2-1854650B9454}" dt="2023-05-07T18:38:29.241" v="3269" actId="1037"/>
          <ac:spMkLst>
            <pc:docMk/>
            <pc:sldMk cId="3901301492" sldId="979"/>
            <ac:spMk id="68" creationId="{D8B1A5EA-6D28-D318-68E4-36F60CB147D2}"/>
          </ac:spMkLst>
        </pc:spChg>
        <pc:spChg chg="mod">
          <ac:chgData name="Paula Vázquez-Valero" userId="3a0e46d7-2099-40af-a155-aa45b68bfff3" providerId="ADAL" clId="{C0688194-A157-4050-91D2-1854650B9454}" dt="2023-05-07T18:38:57.850" v="3304" actId="404"/>
          <ac:spMkLst>
            <pc:docMk/>
            <pc:sldMk cId="3901301492" sldId="979"/>
            <ac:spMk id="69" creationId="{F4C5067F-AD2A-110C-74DE-C9141DF4FB81}"/>
          </ac:spMkLst>
        </pc:spChg>
        <pc:spChg chg="mod">
          <ac:chgData name="Paula Vázquez-Valero" userId="3a0e46d7-2099-40af-a155-aa45b68bfff3" providerId="ADAL" clId="{C0688194-A157-4050-91D2-1854650B9454}" dt="2023-05-07T18:39:32.742" v="3316" actId="404"/>
          <ac:spMkLst>
            <pc:docMk/>
            <pc:sldMk cId="3901301492" sldId="979"/>
            <ac:spMk id="79" creationId="{F86724D6-DC1C-F2F0-E54A-E4A8C0A16D8D}"/>
          </ac:spMkLst>
        </pc:spChg>
        <pc:spChg chg="mod">
          <ac:chgData name="Paula Vázquez-Valero" userId="3a0e46d7-2099-40af-a155-aa45b68bfff3" providerId="ADAL" clId="{C0688194-A157-4050-91D2-1854650B9454}" dt="2023-05-07T18:39:43.979" v="3339" actId="1035"/>
          <ac:spMkLst>
            <pc:docMk/>
            <pc:sldMk cId="3901301492" sldId="979"/>
            <ac:spMk id="80" creationId="{083F18E6-A799-53D0-3CC1-B175E08FA908}"/>
          </ac:spMkLst>
        </pc:spChg>
        <pc:spChg chg="mod">
          <ac:chgData name="Paula Vázquez-Valero" userId="3a0e46d7-2099-40af-a155-aa45b68bfff3" providerId="ADAL" clId="{C0688194-A157-4050-91D2-1854650B9454}" dt="2023-05-07T18:39:52.586" v="3354" actId="20577"/>
          <ac:spMkLst>
            <pc:docMk/>
            <pc:sldMk cId="3901301492" sldId="979"/>
            <ac:spMk id="81" creationId="{C3C47EB2-6E4F-414C-EADD-413390716B6B}"/>
          </ac:spMkLst>
        </pc:spChg>
        <pc:spChg chg="mod">
          <ac:chgData name="Paula Vázquez-Valero" userId="3a0e46d7-2099-40af-a155-aa45b68bfff3" providerId="ADAL" clId="{C0688194-A157-4050-91D2-1854650B9454}" dt="2023-05-07T18:40:03.099" v="3368" actId="20577"/>
          <ac:spMkLst>
            <pc:docMk/>
            <pc:sldMk cId="3901301492" sldId="979"/>
            <ac:spMk id="83" creationId="{91AEAA99-9146-EA7F-520D-9AD629FAC402}"/>
          </ac:spMkLst>
        </pc:spChg>
      </pc:sldChg>
      <pc:sldChg chg="add del">
        <pc:chgData name="Paula Vázquez-Valero" userId="3a0e46d7-2099-40af-a155-aa45b68bfff3" providerId="ADAL" clId="{C0688194-A157-4050-91D2-1854650B9454}" dt="2023-05-07T19:08:06.083" v="3589" actId="47"/>
        <pc:sldMkLst>
          <pc:docMk/>
          <pc:sldMk cId="3705314601" sldId="980"/>
        </pc:sldMkLst>
      </pc:sldChg>
      <pc:sldChg chg="del">
        <pc:chgData name="Paula Vázquez-Valero" userId="3a0e46d7-2099-40af-a155-aa45b68bfff3" providerId="ADAL" clId="{C0688194-A157-4050-91D2-1854650B9454}" dt="2023-05-07T18:31:29.240" v="2994" actId="2696"/>
        <pc:sldMkLst>
          <pc:docMk/>
          <pc:sldMk cId="3755801636" sldId="980"/>
        </pc:sldMkLst>
      </pc:sldChg>
      <pc:sldChg chg="addSp delSp modSp new del mod">
        <pc:chgData name="Paula Vázquez-Valero" userId="3a0e46d7-2099-40af-a155-aa45b68bfff3" providerId="ADAL" clId="{C0688194-A157-4050-91D2-1854650B9454}" dt="2023-05-07T17:48:24.971" v="2758" actId="47"/>
        <pc:sldMkLst>
          <pc:docMk/>
          <pc:sldMk cId="1831333003" sldId="981"/>
        </pc:sldMkLst>
        <pc:spChg chg="del mod">
          <ac:chgData name="Paula Vázquez-Valero" userId="3a0e46d7-2099-40af-a155-aa45b68bfff3" providerId="ADAL" clId="{C0688194-A157-4050-91D2-1854650B9454}" dt="2023-05-07T16:03:06.073" v="37" actId="478"/>
          <ac:spMkLst>
            <pc:docMk/>
            <pc:sldMk cId="1831333003" sldId="981"/>
            <ac:spMk id="2" creationId="{E96BEBA0-35BA-0A77-072A-9D141EE20292}"/>
          </ac:spMkLst>
        </pc:spChg>
        <pc:spChg chg="add mod">
          <ac:chgData name="Paula Vázquez-Valero" userId="3a0e46d7-2099-40af-a155-aa45b68bfff3" providerId="ADAL" clId="{C0688194-A157-4050-91D2-1854650B9454}" dt="2023-05-07T16:03:10.774" v="38" actId="164"/>
          <ac:spMkLst>
            <pc:docMk/>
            <pc:sldMk cId="1831333003" sldId="981"/>
            <ac:spMk id="3" creationId="{31E723D3-4BB4-2F76-953D-AEEEE12EF5E1}"/>
          </ac:spMkLst>
        </pc:spChg>
        <pc:spChg chg="add mod">
          <ac:chgData name="Paula Vázquez-Valero" userId="3a0e46d7-2099-40af-a155-aa45b68bfff3" providerId="ADAL" clId="{C0688194-A157-4050-91D2-1854650B9454}" dt="2023-05-07T16:53:10.385" v="1104" actId="20577"/>
          <ac:spMkLst>
            <pc:docMk/>
            <pc:sldMk cId="1831333003" sldId="981"/>
            <ac:spMk id="4" creationId="{DCBC67DA-C930-94D7-68D0-F56335697FD9}"/>
          </ac:spMkLst>
        </pc:spChg>
        <pc:spChg chg="add del mod">
          <ac:chgData name="Paula Vázquez-Valero" userId="3a0e46d7-2099-40af-a155-aa45b68bfff3" providerId="ADAL" clId="{C0688194-A157-4050-91D2-1854650B9454}" dt="2023-05-07T16:03:02.800" v="35"/>
          <ac:spMkLst>
            <pc:docMk/>
            <pc:sldMk cId="1831333003" sldId="981"/>
            <ac:spMk id="5" creationId="{0F8F7304-A18E-7C28-B15B-D0B1D50A9985}"/>
          </ac:spMkLst>
        </pc:spChg>
        <pc:spChg chg="mod">
          <ac:chgData name="Paula Vázquez-Valero" userId="3a0e46d7-2099-40af-a155-aa45b68bfff3" providerId="ADAL" clId="{C0688194-A157-4050-91D2-1854650B9454}" dt="2023-05-07T16:03:14.555" v="39"/>
          <ac:spMkLst>
            <pc:docMk/>
            <pc:sldMk cId="1831333003" sldId="981"/>
            <ac:spMk id="8" creationId="{1A990BBE-4391-43AC-F4F6-06911AFF70B8}"/>
          </ac:spMkLst>
        </pc:spChg>
        <pc:spChg chg="mod">
          <ac:chgData name="Paula Vázquez-Valero" userId="3a0e46d7-2099-40af-a155-aa45b68bfff3" providerId="ADAL" clId="{C0688194-A157-4050-91D2-1854650B9454}" dt="2023-05-07T16:44:18.041" v="905" actId="2711"/>
          <ac:spMkLst>
            <pc:docMk/>
            <pc:sldMk cId="1831333003" sldId="981"/>
            <ac:spMk id="9" creationId="{F3CBEA03-6C98-2167-C4E0-C52950C02767}"/>
          </ac:spMkLst>
        </pc:spChg>
        <pc:spChg chg="add del mod">
          <ac:chgData name="Paula Vázquez-Valero" userId="3a0e46d7-2099-40af-a155-aa45b68bfff3" providerId="ADAL" clId="{C0688194-A157-4050-91D2-1854650B9454}" dt="2023-05-07T17:21:07.021" v="1763" actId="478"/>
          <ac:spMkLst>
            <pc:docMk/>
            <pc:sldMk cId="1831333003" sldId="981"/>
            <ac:spMk id="11" creationId="{1D65E8E6-C3C8-E12E-0B9E-4FB7E96D6683}"/>
          </ac:spMkLst>
        </pc:spChg>
        <pc:spChg chg="add del mod">
          <ac:chgData name="Paula Vázquez-Valero" userId="3a0e46d7-2099-40af-a155-aa45b68bfff3" providerId="ADAL" clId="{C0688194-A157-4050-91D2-1854650B9454}" dt="2023-05-07T17:21:54.151" v="1794"/>
          <ac:spMkLst>
            <pc:docMk/>
            <pc:sldMk cId="1831333003" sldId="981"/>
            <ac:spMk id="17" creationId="{39383270-36D3-9CB4-46C4-E353D79C0990}"/>
          </ac:spMkLst>
        </pc:spChg>
        <pc:spChg chg="add del mod">
          <ac:chgData name="Paula Vázquez-Valero" userId="3a0e46d7-2099-40af-a155-aa45b68bfff3" providerId="ADAL" clId="{C0688194-A157-4050-91D2-1854650B9454}" dt="2023-05-07T17:21:45.463" v="1789" actId="21"/>
          <ac:spMkLst>
            <pc:docMk/>
            <pc:sldMk cId="1831333003" sldId="981"/>
            <ac:spMk id="19" creationId="{DFD7A8F4-D50A-7D36-E2E8-78AEA4864EAE}"/>
          </ac:spMkLst>
        </pc:spChg>
        <pc:spChg chg="mod">
          <ac:chgData name="Paula Vázquez-Valero" userId="3a0e46d7-2099-40af-a155-aa45b68bfff3" providerId="ADAL" clId="{C0688194-A157-4050-91D2-1854650B9454}" dt="2023-05-07T16:43:54.994" v="893"/>
          <ac:spMkLst>
            <pc:docMk/>
            <pc:sldMk cId="1831333003" sldId="981"/>
            <ac:spMk id="21" creationId="{D9716256-53CD-2760-76AA-3095021CD687}"/>
          </ac:spMkLst>
        </pc:spChg>
        <pc:spChg chg="mod">
          <ac:chgData name="Paula Vázquez-Valero" userId="3a0e46d7-2099-40af-a155-aa45b68bfff3" providerId="ADAL" clId="{C0688194-A157-4050-91D2-1854650B9454}" dt="2023-05-07T16:44:03.756" v="900" actId="1037"/>
          <ac:spMkLst>
            <pc:docMk/>
            <pc:sldMk cId="1831333003" sldId="981"/>
            <ac:spMk id="22" creationId="{E8108DA1-1834-7CCC-C22C-7C94601F84F8}"/>
          </ac:spMkLst>
        </pc:spChg>
        <pc:spChg chg="mod">
          <ac:chgData name="Paula Vázquez-Valero" userId="3a0e46d7-2099-40af-a155-aa45b68bfff3" providerId="ADAL" clId="{C0688194-A157-4050-91D2-1854650B9454}" dt="2023-05-07T16:44:21.070" v="906"/>
          <ac:spMkLst>
            <pc:docMk/>
            <pc:sldMk cId="1831333003" sldId="981"/>
            <ac:spMk id="24" creationId="{74BE6B36-2770-280F-3543-F73B659E74ED}"/>
          </ac:spMkLst>
        </pc:spChg>
        <pc:spChg chg="mod">
          <ac:chgData name="Paula Vázquez-Valero" userId="3a0e46d7-2099-40af-a155-aa45b68bfff3" providerId="ADAL" clId="{C0688194-A157-4050-91D2-1854650B9454}" dt="2023-05-07T16:44:28.120" v="912" actId="20577"/>
          <ac:spMkLst>
            <pc:docMk/>
            <pc:sldMk cId="1831333003" sldId="981"/>
            <ac:spMk id="25" creationId="{A2079F79-C9F0-7CAD-441D-6F44BFF27BDD}"/>
          </ac:spMkLst>
        </pc:spChg>
        <pc:spChg chg="mod">
          <ac:chgData name="Paula Vázquez-Valero" userId="3a0e46d7-2099-40af-a155-aa45b68bfff3" providerId="ADAL" clId="{C0688194-A157-4050-91D2-1854650B9454}" dt="2023-05-07T16:44:33.198" v="915"/>
          <ac:spMkLst>
            <pc:docMk/>
            <pc:sldMk cId="1831333003" sldId="981"/>
            <ac:spMk id="27" creationId="{39D447CD-44A9-BFDC-447A-602C2FB1371F}"/>
          </ac:spMkLst>
        </pc:spChg>
        <pc:spChg chg="mod">
          <ac:chgData name="Paula Vázquez-Valero" userId="3a0e46d7-2099-40af-a155-aa45b68bfff3" providerId="ADAL" clId="{C0688194-A157-4050-91D2-1854650B9454}" dt="2023-05-07T16:44:46.948" v="921" actId="20577"/>
          <ac:spMkLst>
            <pc:docMk/>
            <pc:sldMk cId="1831333003" sldId="981"/>
            <ac:spMk id="28" creationId="{5D58C082-DAF1-465B-48C9-B8B5E7F343C6}"/>
          </ac:spMkLst>
        </pc:spChg>
        <pc:spChg chg="mod">
          <ac:chgData name="Paula Vázquez-Valero" userId="3a0e46d7-2099-40af-a155-aa45b68bfff3" providerId="ADAL" clId="{C0688194-A157-4050-91D2-1854650B9454}" dt="2023-05-07T16:44:43.016" v="919"/>
          <ac:spMkLst>
            <pc:docMk/>
            <pc:sldMk cId="1831333003" sldId="981"/>
            <ac:spMk id="30" creationId="{CCEA2E70-527D-6DB7-4E31-868FDD8A1D6F}"/>
          </ac:spMkLst>
        </pc:spChg>
        <pc:spChg chg="mod">
          <ac:chgData name="Paula Vázquez-Valero" userId="3a0e46d7-2099-40af-a155-aa45b68bfff3" providerId="ADAL" clId="{C0688194-A157-4050-91D2-1854650B9454}" dt="2023-05-07T16:44:43.016" v="919"/>
          <ac:spMkLst>
            <pc:docMk/>
            <pc:sldMk cId="1831333003" sldId="981"/>
            <ac:spMk id="31" creationId="{93679D78-CEDC-EFEA-F4CC-1E6EAF8EA52A}"/>
          </ac:spMkLst>
        </pc:spChg>
        <pc:spChg chg="add del mod">
          <ac:chgData name="Paula Vázquez-Valero" userId="3a0e46d7-2099-40af-a155-aa45b68bfff3" providerId="ADAL" clId="{C0688194-A157-4050-91D2-1854650B9454}" dt="2023-05-07T16:47:16.769" v="997" actId="478"/>
          <ac:spMkLst>
            <pc:docMk/>
            <pc:sldMk cId="1831333003" sldId="981"/>
            <ac:spMk id="32" creationId="{03D916A5-C8CB-DF73-0E78-FB6C953C24B8}"/>
          </ac:spMkLst>
        </pc:spChg>
        <pc:spChg chg="mod">
          <ac:chgData name="Paula Vázquez-Valero" userId="3a0e46d7-2099-40af-a155-aa45b68bfff3" providerId="ADAL" clId="{C0688194-A157-4050-91D2-1854650B9454}" dt="2023-05-07T16:45:22.019" v="937"/>
          <ac:spMkLst>
            <pc:docMk/>
            <pc:sldMk cId="1831333003" sldId="981"/>
            <ac:spMk id="34" creationId="{75641662-8A61-F533-D618-202265AFE0EA}"/>
          </ac:spMkLst>
        </pc:spChg>
        <pc:spChg chg="mod">
          <ac:chgData name="Paula Vázquez-Valero" userId="3a0e46d7-2099-40af-a155-aa45b68bfff3" providerId="ADAL" clId="{C0688194-A157-4050-91D2-1854650B9454}" dt="2023-05-07T16:45:22.019" v="937"/>
          <ac:spMkLst>
            <pc:docMk/>
            <pc:sldMk cId="1831333003" sldId="981"/>
            <ac:spMk id="35" creationId="{2FF47B5F-2F66-D3B2-3956-95B4C0E1115C}"/>
          </ac:spMkLst>
        </pc:spChg>
        <pc:spChg chg="add del mod">
          <ac:chgData name="Paula Vázquez-Valero" userId="3a0e46d7-2099-40af-a155-aa45b68bfff3" providerId="ADAL" clId="{C0688194-A157-4050-91D2-1854650B9454}" dt="2023-05-07T16:47:33.652" v="1003" actId="478"/>
          <ac:spMkLst>
            <pc:docMk/>
            <pc:sldMk cId="1831333003" sldId="981"/>
            <ac:spMk id="36" creationId="{71FEE0C6-2B00-9708-A8BE-6BDDC1431A54}"/>
          </ac:spMkLst>
        </pc:spChg>
        <pc:spChg chg="mod">
          <ac:chgData name="Paula Vázquez-Valero" userId="3a0e46d7-2099-40af-a155-aa45b68bfff3" providerId="ADAL" clId="{C0688194-A157-4050-91D2-1854650B9454}" dt="2023-05-07T16:46:07.491" v="953"/>
          <ac:spMkLst>
            <pc:docMk/>
            <pc:sldMk cId="1831333003" sldId="981"/>
            <ac:spMk id="38" creationId="{AF92897D-ED17-AF4C-6B1C-6A467BFC9F2A}"/>
          </ac:spMkLst>
        </pc:spChg>
        <pc:spChg chg="mod">
          <ac:chgData name="Paula Vázquez-Valero" userId="3a0e46d7-2099-40af-a155-aa45b68bfff3" providerId="ADAL" clId="{C0688194-A157-4050-91D2-1854650B9454}" dt="2023-05-07T16:46:07.491" v="953"/>
          <ac:spMkLst>
            <pc:docMk/>
            <pc:sldMk cId="1831333003" sldId="981"/>
            <ac:spMk id="39" creationId="{83F88F81-7423-17E6-CA2F-941B1FD74A2A}"/>
          </ac:spMkLst>
        </pc:spChg>
        <pc:spChg chg="mod">
          <ac:chgData name="Paula Vázquez-Valero" userId="3a0e46d7-2099-40af-a155-aa45b68bfff3" providerId="ADAL" clId="{C0688194-A157-4050-91D2-1854650B9454}" dt="2023-05-07T16:46:07.491" v="953"/>
          <ac:spMkLst>
            <pc:docMk/>
            <pc:sldMk cId="1831333003" sldId="981"/>
            <ac:spMk id="41" creationId="{DFF56BBD-E55E-7DDF-F432-1FF19F71CDF7}"/>
          </ac:spMkLst>
        </pc:spChg>
        <pc:spChg chg="mod">
          <ac:chgData name="Paula Vázquez-Valero" userId="3a0e46d7-2099-40af-a155-aa45b68bfff3" providerId="ADAL" clId="{C0688194-A157-4050-91D2-1854650B9454}" dt="2023-05-07T16:46:07.491" v="953"/>
          <ac:spMkLst>
            <pc:docMk/>
            <pc:sldMk cId="1831333003" sldId="981"/>
            <ac:spMk id="42" creationId="{6C200424-EEAF-5160-EB92-BEB1C28ABF91}"/>
          </ac:spMkLst>
        </pc:spChg>
        <pc:spChg chg="mod">
          <ac:chgData name="Paula Vázquez-Valero" userId="3a0e46d7-2099-40af-a155-aa45b68bfff3" providerId="ADAL" clId="{C0688194-A157-4050-91D2-1854650B9454}" dt="2023-05-07T16:46:50.958" v="972" actId="1036"/>
          <ac:spMkLst>
            <pc:docMk/>
            <pc:sldMk cId="1831333003" sldId="981"/>
            <ac:spMk id="44" creationId="{4CC2A457-3993-68D3-24D0-F1F28063C3D3}"/>
          </ac:spMkLst>
        </pc:spChg>
        <pc:spChg chg="mod">
          <ac:chgData name="Paula Vázquez-Valero" userId="3a0e46d7-2099-40af-a155-aa45b68bfff3" providerId="ADAL" clId="{C0688194-A157-4050-91D2-1854650B9454}" dt="2023-05-07T17:02:32.989" v="1388" actId="1035"/>
          <ac:spMkLst>
            <pc:docMk/>
            <pc:sldMk cId="1831333003" sldId="981"/>
            <ac:spMk id="45" creationId="{4B0C2B8A-01EF-9241-A839-5E2FC4692AA8}"/>
          </ac:spMkLst>
        </pc:spChg>
        <pc:spChg chg="mod">
          <ac:chgData name="Paula Vázquez-Valero" userId="3a0e46d7-2099-40af-a155-aa45b68bfff3" providerId="ADAL" clId="{C0688194-A157-4050-91D2-1854650B9454}" dt="2023-05-07T16:47:04.351" v="990"/>
          <ac:spMkLst>
            <pc:docMk/>
            <pc:sldMk cId="1831333003" sldId="981"/>
            <ac:spMk id="47" creationId="{D270D3AF-4EB7-7511-3C72-854A5F19446D}"/>
          </ac:spMkLst>
        </pc:spChg>
        <pc:spChg chg="mod">
          <ac:chgData name="Paula Vázquez-Valero" userId="3a0e46d7-2099-40af-a155-aa45b68bfff3" providerId="ADAL" clId="{C0688194-A157-4050-91D2-1854650B9454}" dt="2023-05-07T16:47:04.351" v="990"/>
          <ac:spMkLst>
            <pc:docMk/>
            <pc:sldMk cId="1831333003" sldId="981"/>
            <ac:spMk id="48" creationId="{19C4D33E-FECB-D70D-E078-96054B2876B2}"/>
          </ac:spMkLst>
        </pc:spChg>
        <pc:spChg chg="mod">
          <ac:chgData name="Paula Vázquez-Valero" userId="3a0e46d7-2099-40af-a155-aa45b68bfff3" providerId="ADAL" clId="{C0688194-A157-4050-91D2-1854650B9454}" dt="2023-05-07T16:47:05.972" v="992"/>
          <ac:spMkLst>
            <pc:docMk/>
            <pc:sldMk cId="1831333003" sldId="981"/>
            <ac:spMk id="50" creationId="{E5F64997-8E3F-2912-04C7-67AA7C6E4E86}"/>
          </ac:spMkLst>
        </pc:spChg>
        <pc:spChg chg="mod">
          <ac:chgData name="Paula Vázquez-Valero" userId="3a0e46d7-2099-40af-a155-aa45b68bfff3" providerId="ADAL" clId="{C0688194-A157-4050-91D2-1854650B9454}" dt="2023-05-07T16:48:53.605" v="1037" actId="1076"/>
          <ac:spMkLst>
            <pc:docMk/>
            <pc:sldMk cId="1831333003" sldId="981"/>
            <ac:spMk id="51" creationId="{3EE38EE7-84F1-B0DD-DA3C-9FBDF650F5E9}"/>
          </ac:spMkLst>
        </pc:spChg>
        <pc:spChg chg="mod">
          <ac:chgData name="Paula Vázquez-Valero" userId="3a0e46d7-2099-40af-a155-aa45b68bfff3" providerId="ADAL" clId="{C0688194-A157-4050-91D2-1854650B9454}" dt="2023-05-07T16:47:19.145" v="998"/>
          <ac:spMkLst>
            <pc:docMk/>
            <pc:sldMk cId="1831333003" sldId="981"/>
            <ac:spMk id="53" creationId="{60D9AA1C-9F95-08C1-DAAF-EADB0FD7C844}"/>
          </ac:spMkLst>
        </pc:spChg>
        <pc:spChg chg="mod">
          <ac:chgData name="Paula Vázquez-Valero" userId="3a0e46d7-2099-40af-a155-aa45b68bfff3" providerId="ADAL" clId="{C0688194-A157-4050-91D2-1854650B9454}" dt="2023-05-07T16:47:31.793" v="1002" actId="1076"/>
          <ac:spMkLst>
            <pc:docMk/>
            <pc:sldMk cId="1831333003" sldId="981"/>
            <ac:spMk id="54" creationId="{4D2CB135-8E3D-E484-08B0-4D6C48851EC4}"/>
          </ac:spMkLst>
        </pc:spChg>
        <pc:spChg chg="mod">
          <ac:chgData name="Paula Vázquez-Valero" userId="3a0e46d7-2099-40af-a155-aa45b68bfff3" providerId="ADAL" clId="{C0688194-A157-4050-91D2-1854650B9454}" dt="2023-05-07T16:47:36.038" v="1004"/>
          <ac:spMkLst>
            <pc:docMk/>
            <pc:sldMk cId="1831333003" sldId="981"/>
            <ac:spMk id="56" creationId="{C34CCB6F-9A29-72B1-D04A-F9847A825FD6}"/>
          </ac:spMkLst>
        </pc:spChg>
        <pc:spChg chg="mod">
          <ac:chgData name="Paula Vázquez-Valero" userId="3a0e46d7-2099-40af-a155-aa45b68bfff3" providerId="ADAL" clId="{C0688194-A157-4050-91D2-1854650B9454}" dt="2023-05-07T16:47:47.344" v="1010" actId="20577"/>
          <ac:spMkLst>
            <pc:docMk/>
            <pc:sldMk cId="1831333003" sldId="981"/>
            <ac:spMk id="57" creationId="{32DD7C96-BD8C-9EA2-D23B-4E8764FB7F66}"/>
          </ac:spMkLst>
        </pc:spChg>
        <pc:spChg chg="mod">
          <ac:chgData name="Paula Vázquez-Valero" userId="3a0e46d7-2099-40af-a155-aa45b68bfff3" providerId="ADAL" clId="{C0688194-A157-4050-91D2-1854650B9454}" dt="2023-05-07T16:48:00.328" v="1011"/>
          <ac:spMkLst>
            <pc:docMk/>
            <pc:sldMk cId="1831333003" sldId="981"/>
            <ac:spMk id="59" creationId="{ADD5F4CF-923F-3FD9-3D43-9ED94CAE3D21}"/>
          </ac:spMkLst>
        </pc:spChg>
        <pc:spChg chg="mod">
          <ac:chgData name="Paula Vázquez-Valero" userId="3a0e46d7-2099-40af-a155-aa45b68bfff3" providerId="ADAL" clId="{C0688194-A157-4050-91D2-1854650B9454}" dt="2023-05-07T16:48:06.621" v="1014" actId="20577"/>
          <ac:spMkLst>
            <pc:docMk/>
            <pc:sldMk cId="1831333003" sldId="981"/>
            <ac:spMk id="60" creationId="{BEB7C860-8054-644C-EEA4-6BB60F9ADFB7}"/>
          </ac:spMkLst>
        </pc:spChg>
        <pc:spChg chg="mod">
          <ac:chgData name="Paula Vázquez-Valero" userId="3a0e46d7-2099-40af-a155-aa45b68bfff3" providerId="ADAL" clId="{C0688194-A157-4050-91D2-1854650B9454}" dt="2023-05-07T16:48:09.206" v="1015"/>
          <ac:spMkLst>
            <pc:docMk/>
            <pc:sldMk cId="1831333003" sldId="981"/>
            <ac:spMk id="62" creationId="{157D4025-6F62-FBA6-1F2F-B5445B0575F5}"/>
          </ac:spMkLst>
        </pc:spChg>
        <pc:spChg chg="mod">
          <ac:chgData name="Paula Vázquez-Valero" userId="3a0e46d7-2099-40af-a155-aa45b68bfff3" providerId="ADAL" clId="{C0688194-A157-4050-91D2-1854650B9454}" dt="2023-05-07T16:48:09.206" v="1015"/>
          <ac:spMkLst>
            <pc:docMk/>
            <pc:sldMk cId="1831333003" sldId="981"/>
            <ac:spMk id="63" creationId="{20B88B89-649E-E182-118A-DC490255B2B7}"/>
          </ac:spMkLst>
        </pc:spChg>
        <pc:spChg chg="mod">
          <ac:chgData name="Paula Vázquez-Valero" userId="3a0e46d7-2099-40af-a155-aa45b68bfff3" providerId="ADAL" clId="{C0688194-A157-4050-91D2-1854650B9454}" dt="2023-05-07T16:49:02.456" v="1039"/>
          <ac:spMkLst>
            <pc:docMk/>
            <pc:sldMk cId="1831333003" sldId="981"/>
            <ac:spMk id="65" creationId="{06991B15-8D38-CABD-F2DC-D091ADF1E339}"/>
          </ac:spMkLst>
        </pc:spChg>
        <pc:spChg chg="mod">
          <ac:chgData name="Paula Vázquez-Valero" userId="3a0e46d7-2099-40af-a155-aa45b68bfff3" providerId="ADAL" clId="{C0688194-A157-4050-91D2-1854650B9454}" dt="2023-05-07T16:49:10.614" v="1047" actId="1038"/>
          <ac:spMkLst>
            <pc:docMk/>
            <pc:sldMk cId="1831333003" sldId="981"/>
            <ac:spMk id="66" creationId="{16C1DEB8-1A6E-1B11-D481-F40D1B5428E4}"/>
          </ac:spMkLst>
        </pc:spChg>
        <pc:spChg chg="mod">
          <ac:chgData name="Paula Vázquez-Valero" userId="3a0e46d7-2099-40af-a155-aa45b68bfff3" providerId="ADAL" clId="{C0688194-A157-4050-91D2-1854650B9454}" dt="2023-05-07T16:49:13.236" v="1049"/>
          <ac:spMkLst>
            <pc:docMk/>
            <pc:sldMk cId="1831333003" sldId="981"/>
            <ac:spMk id="68" creationId="{CE0DB954-7783-7923-519B-5C247C04CE22}"/>
          </ac:spMkLst>
        </pc:spChg>
        <pc:spChg chg="mod">
          <ac:chgData name="Paula Vázquez-Valero" userId="3a0e46d7-2099-40af-a155-aa45b68bfff3" providerId="ADAL" clId="{C0688194-A157-4050-91D2-1854650B9454}" dt="2023-05-07T16:49:32.440" v="1072" actId="1038"/>
          <ac:spMkLst>
            <pc:docMk/>
            <pc:sldMk cId="1831333003" sldId="981"/>
            <ac:spMk id="69" creationId="{073F757B-B68E-D514-EC0B-EC6F5CBB4CDB}"/>
          </ac:spMkLst>
        </pc:spChg>
        <pc:spChg chg="mod">
          <ac:chgData name="Paula Vázquez-Valero" userId="3a0e46d7-2099-40af-a155-aa45b68bfff3" providerId="ADAL" clId="{C0688194-A157-4050-91D2-1854650B9454}" dt="2023-05-07T16:50:44.735" v="1077"/>
          <ac:spMkLst>
            <pc:docMk/>
            <pc:sldMk cId="1831333003" sldId="981"/>
            <ac:spMk id="71" creationId="{846224E0-23F6-EC4D-2D67-3B4EFC8439DD}"/>
          </ac:spMkLst>
        </pc:spChg>
        <pc:spChg chg="mod">
          <ac:chgData name="Paula Vázquez-Valero" userId="3a0e46d7-2099-40af-a155-aa45b68bfff3" providerId="ADAL" clId="{C0688194-A157-4050-91D2-1854650B9454}" dt="2023-05-07T16:51:31.069" v="1089" actId="1037"/>
          <ac:spMkLst>
            <pc:docMk/>
            <pc:sldMk cId="1831333003" sldId="981"/>
            <ac:spMk id="72" creationId="{4089A3CF-3B91-0903-8E03-46922F75D6B3}"/>
          </ac:spMkLst>
        </pc:spChg>
        <pc:spChg chg="mod">
          <ac:chgData name="Paula Vázquez-Valero" userId="3a0e46d7-2099-40af-a155-aa45b68bfff3" providerId="ADAL" clId="{C0688194-A157-4050-91D2-1854650B9454}" dt="2023-05-07T16:51:21.867" v="1082"/>
          <ac:spMkLst>
            <pc:docMk/>
            <pc:sldMk cId="1831333003" sldId="981"/>
            <ac:spMk id="74" creationId="{4F2DDC0B-34D8-210F-B2AF-8D665F071186}"/>
          </ac:spMkLst>
        </pc:spChg>
        <pc:spChg chg="mod">
          <ac:chgData name="Paula Vázquez-Valero" userId="3a0e46d7-2099-40af-a155-aa45b68bfff3" providerId="ADAL" clId="{C0688194-A157-4050-91D2-1854650B9454}" dt="2023-05-07T16:51:21.867" v="1082"/>
          <ac:spMkLst>
            <pc:docMk/>
            <pc:sldMk cId="1831333003" sldId="981"/>
            <ac:spMk id="75" creationId="{04E6CBEB-23AD-DBF5-1009-5CC51AEB2BCA}"/>
          </ac:spMkLst>
        </pc:spChg>
        <pc:spChg chg="mod">
          <ac:chgData name="Paula Vázquez-Valero" userId="3a0e46d7-2099-40af-a155-aa45b68bfff3" providerId="ADAL" clId="{C0688194-A157-4050-91D2-1854650B9454}" dt="2023-05-07T16:51:32.897" v="1090"/>
          <ac:spMkLst>
            <pc:docMk/>
            <pc:sldMk cId="1831333003" sldId="981"/>
            <ac:spMk id="77" creationId="{04ECD8CE-A98D-DB95-E110-0AAC9A7D6644}"/>
          </ac:spMkLst>
        </pc:spChg>
        <pc:spChg chg="mod">
          <ac:chgData name="Paula Vázquez-Valero" userId="3a0e46d7-2099-40af-a155-aa45b68bfff3" providerId="ADAL" clId="{C0688194-A157-4050-91D2-1854650B9454}" dt="2023-05-07T17:11:27.521" v="1487" actId="1037"/>
          <ac:spMkLst>
            <pc:docMk/>
            <pc:sldMk cId="1831333003" sldId="981"/>
            <ac:spMk id="78" creationId="{EFA0549A-6359-7D9D-4792-6527B247616A}"/>
          </ac:spMkLst>
        </pc:spChg>
        <pc:spChg chg="mod">
          <ac:chgData name="Paula Vázquez-Valero" userId="3a0e46d7-2099-40af-a155-aa45b68bfff3" providerId="ADAL" clId="{C0688194-A157-4050-91D2-1854650B9454}" dt="2023-05-07T16:52:10.833" v="1096"/>
          <ac:spMkLst>
            <pc:docMk/>
            <pc:sldMk cId="1831333003" sldId="981"/>
            <ac:spMk id="80" creationId="{505012BE-668D-1BF7-444C-EAC8A44DB59F}"/>
          </ac:spMkLst>
        </pc:spChg>
        <pc:spChg chg="mod">
          <ac:chgData name="Paula Vázquez-Valero" userId="3a0e46d7-2099-40af-a155-aa45b68bfff3" providerId="ADAL" clId="{C0688194-A157-4050-91D2-1854650B9454}" dt="2023-05-07T16:52:10.833" v="1096"/>
          <ac:spMkLst>
            <pc:docMk/>
            <pc:sldMk cId="1831333003" sldId="981"/>
            <ac:spMk id="81" creationId="{3CE0869F-F856-12E0-A9B9-C229655AE2B2}"/>
          </ac:spMkLst>
        </pc:spChg>
        <pc:spChg chg="mod">
          <ac:chgData name="Paula Vázquez-Valero" userId="3a0e46d7-2099-40af-a155-aa45b68bfff3" providerId="ADAL" clId="{C0688194-A157-4050-91D2-1854650B9454}" dt="2023-05-07T16:52:16.956" v="1098"/>
          <ac:spMkLst>
            <pc:docMk/>
            <pc:sldMk cId="1831333003" sldId="981"/>
            <ac:spMk id="83" creationId="{A563C113-2EE5-E8DD-4A71-603145390497}"/>
          </ac:spMkLst>
        </pc:spChg>
        <pc:spChg chg="mod">
          <ac:chgData name="Paula Vázquez-Valero" userId="3a0e46d7-2099-40af-a155-aa45b68bfff3" providerId="ADAL" clId="{C0688194-A157-4050-91D2-1854650B9454}" dt="2023-05-07T16:52:16.956" v="1098"/>
          <ac:spMkLst>
            <pc:docMk/>
            <pc:sldMk cId="1831333003" sldId="981"/>
            <ac:spMk id="84" creationId="{073D46E5-11F9-63DB-428D-7884A7500671}"/>
          </ac:spMkLst>
        </pc:spChg>
        <pc:spChg chg="mod">
          <ac:chgData name="Paula Vázquez-Valero" userId="3a0e46d7-2099-40af-a155-aa45b68bfff3" providerId="ADAL" clId="{C0688194-A157-4050-91D2-1854650B9454}" dt="2023-05-07T16:53:24.604" v="1106"/>
          <ac:spMkLst>
            <pc:docMk/>
            <pc:sldMk cId="1831333003" sldId="981"/>
            <ac:spMk id="86" creationId="{C86B539C-8F25-A053-C742-7D5A69DFBAE7}"/>
          </ac:spMkLst>
        </pc:spChg>
        <pc:spChg chg="mod">
          <ac:chgData name="Paula Vázquez-Valero" userId="3a0e46d7-2099-40af-a155-aa45b68bfff3" providerId="ADAL" clId="{C0688194-A157-4050-91D2-1854650B9454}" dt="2023-05-07T16:53:36.400" v="1115" actId="1038"/>
          <ac:spMkLst>
            <pc:docMk/>
            <pc:sldMk cId="1831333003" sldId="981"/>
            <ac:spMk id="87" creationId="{381FE6EF-25A0-8031-D0F3-A641FB4A7052}"/>
          </ac:spMkLst>
        </pc:spChg>
        <pc:spChg chg="mod">
          <ac:chgData name="Paula Vázquez-Valero" userId="3a0e46d7-2099-40af-a155-aa45b68bfff3" providerId="ADAL" clId="{C0688194-A157-4050-91D2-1854650B9454}" dt="2023-05-07T16:53:38.964" v="1116"/>
          <ac:spMkLst>
            <pc:docMk/>
            <pc:sldMk cId="1831333003" sldId="981"/>
            <ac:spMk id="89" creationId="{7D1BB7C8-D0DC-7010-C3AF-7B56E2B24A2D}"/>
          </ac:spMkLst>
        </pc:spChg>
        <pc:spChg chg="mod">
          <ac:chgData name="Paula Vázquez-Valero" userId="3a0e46d7-2099-40af-a155-aa45b68bfff3" providerId="ADAL" clId="{C0688194-A157-4050-91D2-1854650B9454}" dt="2023-05-07T16:53:38.964" v="1116"/>
          <ac:spMkLst>
            <pc:docMk/>
            <pc:sldMk cId="1831333003" sldId="981"/>
            <ac:spMk id="90" creationId="{E24C10EF-F4F3-90DE-B46C-5C44FFEF143A}"/>
          </ac:spMkLst>
        </pc:spChg>
        <pc:spChg chg="mod">
          <ac:chgData name="Paula Vázquez-Valero" userId="3a0e46d7-2099-40af-a155-aa45b68bfff3" providerId="ADAL" clId="{C0688194-A157-4050-91D2-1854650B9454}" dt="2023-05-07T16:54:10.109" v="1120"/>
          <ac:spMkLst>
            <pc:docMk/>
            <pc:sldMk cId="1831333003" sldId="981"/>
            <ac:spMk id="92" creationId="{16FD21C5-A048-5C3B-2C82-595EF6F612F4}"/>
          </ac:spMkLst>
        </pc:spChg>
        <pc:spChg chg="mod">
          <ac:chgData name="Paula Vázquez-Valero" userId="3a0e46d7-2099-40af-a155-aa45b68bfff3" providerId="ADAL" clId="{C0688194-A157-4050-91D2-1854650B9454}" dt="2023-05-07T16:54:10.109" v="1120"/>
          <ac:spMkLst>
            <pc:docMk/>
            <pc:sldMk cId="1831333003" sldId="981"/>
            <ac:spMk id="93" creationId="{E61D13A2-44C1-21D2-F643-241450828908}"/>
          </ac:spMkLst>
        </pc:spChg>
        <pc:spChg chg="mod">
          <ac:chgData name="Paula Vázquez-Valero" userId="3a0e46d7-2099-40af-a155-aa45b68bfff3" providerId="ADAL" clId="{C0688194-A157-4050-91D2-1854650B9454}" dt="2023-05-07T16:54:26.258" v="1125"/>
          <ac:spMkLst>
            <pc:docMk/>
            <pc:sldMk cId="1831333003" sldId="981"/>
            <ac:spMk id="95" creationId="{1CDBB858-52A6-E3AD-A1AA-A88607C6776A}"/>
          </ac:spMkLst>
        </pc:spChg>
        <pc:spChg chg="mod">
          <ac:chgData name="Paula Vázquez-Valero" userId="3a0e46d7-2099-40af-a155-aa45b68bfff3" providerId="ADAL" clId="{C0688194-A157-4050-91D2-1854650B9454}" dt="2023-05-07T16:54:34.305" v="1127" actId="20577"/>
          <ac:spMkLst>
            <pc:docMk/>
            <pc:sldMk cId="1831333003" sldId="981"/>
            <ac:spMk id="96" creationId="{4292F6CE-70ED-A5E1-B986-1320FD62D6C5}"/>
          </ac:spMkLst>
        </pc:spChg>
        <pc:spChg chg="mod">
          <ac:chgData name="Paula Vázquez-Valero" userId="3a0e46d7-2099-40af-a155-aa45b68bfff3" providerId="ADAL" clId="{C0688194-A157-4050-91D2-1854650B9454}" dt="2023-05-07T16:54:42.615" v="1128"/>
          <ac:spMkLst>
            <pc:docMk/>
            <pc:sldMk cId="1831333003" sldId="981"/>
            <ac:spMk id="98" creationId="{6146B337-1D9D-DFBE-B418-0BDD0E981791}"/>
          </ac:spMkLst>
        </pc:spChg>
        <pc:spChg chg="mod">
          <ac:chgData name="Paula Vázquez-Valero" userId="3a0e46d7-2099-40af-a155-aa45b68bfff3" providerId="ADAL" clId="{C0688194-A157-4050-91D2-1854650B9454}" dt="2023-05-07T16:54:59.643" v="1132" actId="20577"/>
          <ac:spMkLst>
            <pc:docMk/>
            <pc:sldMk cId="1831333003" sldId="981"/>
            <ac:spMk id="99" creationId="{FC8C45B3-F035-7B44-F8F6-8219732BFA33}"/>
          </ac:spMkLst>
        </pc:spChg>
        <pc:spChg chg="mod">
          <ac:chgData name="Paula Vázquez-Valero" userId="3a0e46d7-2099-40af-a155-aa45b68bfff3" providerId="ADAL" clId="{C0688194-A157-4050-91D2-1854650B9454}" dt="2023-05-07T17:01:56.531" v="1338" actId="1037"/>
          <ac:spMkLst>
            <pc:docMk/>
            <pc:sldMk cId="1831333003" sldId="981"/>
            <ac:spMk id="101" creationId="{FDC07DA9-B494-6745-4F9E-2BA2DC39C3E9}"/>
          </ac:spMkLst>
        </pc:spChg>
        <pc:spChg chg="mod">
          <ac:chgData name="Paula Vázquez-Valero" userId="3a0e46d7-2099-40af-a155-aa45b68bfff3" providerId="ADAL" clId="{C0688194-A157-4050-91D2-1854650B9454}" dt="2023-05-07T16:55:01.579" v="1134" actId="20577"/>
          <ac:spMkLst>
            <pc:docMk/>
            <pc:sldMk cId="1831333003" sldId="981"/>
            <ac:spMk id="102" creationId="{2EA29D68-84C7-F0EB-FE99-846D6AC445D0}"/>
          </ac:spMkLst>
        </pc:spChg>
        <pc:spChg chg="mod">
          <ac:chgData name="Paula Vázquez-Valero" userId="3a0e46d7-2099-40af-a155-aa45b68bfff3" providerId="ADAL" clId="{C0688194-A157-4050-91D2-1854650B9454}" dt="2023-05-07T16:55:09.143" v="1135"/>
          <ac:spMkLst>
            <pc:docMk/>
            <pc:sldMk cId="1831333003" sldId="981"/>
            <ac:spMk id="104" creationId="{EBE548F7-FAF0-7964-055F-F62BD91D2A03}"/>
          </ac:spMkLst>
        </pc:spChg>
        <pc:spChg chg="mod">
          <ac:chgData name="Paula Vázquez-Valero" userId="3a0e46d7-2099-40af-a155-aa45b68bfff3" providerId="ADAL" clId="{C0688194-A157-4050-91D2-1854650B9454}" dt="2023-05-07T16:55:15.468" v="1137" actId="20577"/>
          <ac:spMkLst>
            <pc:docMk/>
            <pc:sldMk cId="1831333003" sldId="981"/>
            <ac:spMk id="105" creationId="{D0670F23-7210-9FF6-890A-D75B58C4619B}"/>
          </ac:spMkLst>
        </pc:spChg>
        <pc:spChg chg="mod">
          <ac:chgData name="Paula Vázquez-Valero" userId="3a0e46d7-2099-40af-a155-aa45b68bfff3" providerId="ADAL" clId="{C0688194-A157-4050-91D2-1854650B9454}" dt="2023-05-07T16:56:29.319" v="1141" actId="113"/>
          <ac:spMkLst>
            <pc:docMk/>
            <pc:sldMk cId="1831333003" sldId="981"/>
            <ac:spMk id="107" creationId="{AB2B2885-38DC-5072-7B69-BBFF9A3553B7}"/>
          </ac:spMkLst>
        </pc:spChg>
        <pc:spChg chg="mod">
          <ac:chgData name="Paula Vázquez-Valero" userId="3a0e46d7-2099-40af-a155-aa45b68bfff3" providerId="ADAL" clId="{C0688194-A157-4050-91D2-1854650B9454}" dt="2023-05-07T16:56:43.465" v="1149" actId="1038"/>
          <ac:spMkLst>
            <pc:docMk/>
            <pc:sldMk cId="1831333003" sldId="981"/>
            <ac:spMk id="108" creationId="{247AB002-C940-E5B3-49BE-624D0F3BA21C}"/>
          </ac:spMkLst>
        </pc:spChg>
        <pc:spChg chg="mod">
          <ac:chgData name="Paula Vázquez-Valero" userId="3a0e46d7-2099-40af-a155-aa45b68bfff3" providerId="ADAL" clId="{C0688194-A157-4050-91D2-1854650B9454}" dt="2023-05-07T16:56:59.615" v="1158"/>
          <ac:spMkLst>
            <pc:docMk/>
            <pc:sldMk cId="1831333003" sldId="981"/>
            <ac:spMk id="110" creationId="{1A341F55-5A71-01AF-7097-EDC10708E40C}"/>
          </ac:spMkLst>
        </pc:spChg>
        <pc:spChg chg="mod">
          <ac:chgData name="Paula Vázquez-Valero" userId="3a0e46d7-2099-40af-a155-aa45b68bfff3" providerId="ADAL" clId="{C0688194-A157-4050-91D2-1854650B9454}" dt="2023-05-07T17:06:35.917" v="1426" actId="20577"/>
          <ac:spMkLst>
            <pc:docMk/>
            <pc:sldMk cId="1831333003" sldId="981"/>
            <ac:spMk id="111" creationId="{DDF57E5F-406D-754C-4249-DD01DDB373E4}"/>
          </ac:spMkLst>
        </pc:spChg>
        <pc:spChg chg="mod">
          <ac:chgData name="Paula Vázquez-Valero" userId="3a0e46d7-2099-40af-a155-aa45b68bfff3" providerId="ADAL" clId="{C0688194-A157-4050-91D2-1854650B9454}" dt="2023-05-07T16:57:07.122" v="1162"/>
          <ac:spMkLst>
            <pc:docMk/>
            <pc:sldMk cId="1831333003" sldId="981"/>
            <ac:spMk id="113" creationId="{DB5227B6-0717-1318-32E1-ABC0D46868B2}"/>
          </ac:spMkLst>
        </pc:spChg>
        <pc:spChg chg="mod">
          <ac:chgData name="Paula Vázquez-Valero" userId="3a0e46d7-2099-40af-a155-aa45b68bfff3" providerId="ADAL" clId="{C0688194-A157-4050-91D2-1854650B9454}" dt="2023-05-07T17:06:33.812" v="1424" actId="1037"/>
          <ac:spMkLst>
            <pc:docMk/>
            <pc:sldMk cId="1831333003" sldId="981"/>
            <ac:spMk id="114" creationId="{0D366B24-44E5-0702-E581-EB8F8AB0E5F6}"/>
          </ac:spMkLst>
        </pc:spChg>
        <pc:spChg chg="mod">
          <ac:chgData name="Paula Vázquez-Valero" userId="3a0e46d7-2099-40af-a155-aa45b68bfff3" providerId="ADAL" clId="{C0688194-A157-4050-91D2-1854650B9454}" dt="2023-05-07T16:59:21.741" v="1228"/>
          <ac:spMkLst>
            <pc:docMk/>
            <pc:sldMk cId="1831333003" sldId="981"/>
            <ac:spMk id="116" creationId="{B7527762-3C17-82D4-EB8E-BC4F91674ED3}"/>
          </ac:spMkLst>
        </pc:spChg>
        <pc:spChg chg="mod">
          <ac:chgData name="Paula Vázquez-Valero" userId="3a0e46d7-2099-40af-a155-aa45b68bfff3" providerId="ADAL" clId="{C0688194-A157-4050-91D2-1854650B9454}" dt="2023-05-07T17:06:25.489" v="1420" actId="20577"/>
          <ac:spMkLst>
            <pc:docMk/>
            <pc:sldMk cId="1831333003" sldId="981"/>
            <ac:spMk id="117" creationId="{36085963-E90E-177D-7F3C-513E25320F03}"/>
          </ac:spMkLst>
        </pc:spChg>
        <pc:spChg chg="mod">
          <ac:chgData name="Paula Vázquez-Valero" userId="3a0e46d7-2099-40af-a155-aa45b68bfff3" providerId="ADAL" clId="{C0688194-A157-4050-91D2-1854650B9454}" dt="2023-05-07T17:04:49.357" v="1412"/>
          <ac:spMkLst>
            <pc:docMk/>
            <pc:sldMk cId="1831333003" sldId="981"/>
            <ac:spMk id="119" creationId="{AE8C40B3-0831-0502-DE5A-D06934D16BB2}"/>
          </ac:spMkLst>
        </pc:spChg>
        <pc:spChg chg="mod">
          <ac:chgData name="Paula Vázquez-Valero" userId="3a0e46d7-2099-40af-a155-aa45b68bfff3" providerId="ADAL" clId="{C0688194-A157-4050-91D2-1854650B9454}" dt="2023-05-07T17:04:59.785" v="1414" actId="20577"/>
          <ac:spMkLst>
            <pc:docMk/>
            <pc:sldMk cId="1831333003" sldId="981"/>
            <ac:spMk id="120" creationId="{95A22D48-739F-8A5E-CACA-7C6D45E14886}"/>
          </ac:spMkLst>
        </pc:spChg>
        <pc:spChg chg="mod">
          <ac:chgData name="Paula Vázquez-Valero" userId="3a0e46d7-2099-40af-a155-aa45b68bfff3" providerId="ADAL" clId="{C0688194-A157-4050-91D2-1854650B9454}" dt="2023-05-07T17:04:49.357" v="1412"/>
          <ac:spMkLst>
            <pc:docMk/>
            <pc:sldMk cId="1831333003" sldId="981"/>
            <ac:spMk id="122" creationId="{367D2290-9C77-50E3-1018-AA087BAE4918}"/>
          </ac:spMkLst>
        </pc:spChg>
        <pc:spChg chg="mod">
          <ac:chgData name="Paula Vázquez-Valero" userId="3a0e46d7-2099-40af-a155-aa45b68bfff3" providerId="ADAL" clId="{C0688194-A157-4050-91D2-1854650B9454}" dt="2023-05-07T17:04:49.357" v="1412"/>
          <ac:spMkLst>
            <pc:docMk/>
            <pc:sldMk cId="1831333003" sldId="981"/>
            <ac:spMk id="123" creationId="{7A81E5BB-F818-7510-BE56-606F8A1B4498}"/>
          </ac:spMkLst>
        </pc:spChg>
        <pc:spChg chg="mod">
          <ac:chgData name="Paula Vázquez-Valero" userId="3a0e46d7-2099-40af-a155-aa45b68bfff3" providerId="ADAL" clId="{C0688194-A157-4050-91D2-1854650B9454}" dt="2023-05-07T17:04:49.357" v="1412"/>
          <ac:spMkLst>
            <pc:docMk/>
            <pc:sldMk cId="1831333003" sldId="981"/>
            <ac:spMk id="125" creationId="{66FA0C9A-B732-88A1-8FFD-5347A53C2F5F}"/>
          </ac:spMkLst>
        </pc:spChg>
        <pc:spChg chg="mod">
          <ac:chgData name="Paula Vázquez-Valero" userId="3a0e46d7-2099-40af-a155-aa45b68bfff3" providerId="ADAL" clId="{C0688194-A157-4050-91D2-1854650B9454}" dt="2023-05-07T17:04:49.357" v="1412"/>
          <ac:spMkLst>
            <pc:docMk/>
            <pc:sldMk cId="1831333003" sldId="981"/>
            <ac:spMk id="126" creationId="{03D90AEF-413C-52EE-F108-9426AEF3E929}"/>
          </ac:spMkLst>
        </pc:spChg>
        <pc:spChg chg="mod">
          <ac:chgData name="Paula Vázquez-Valero" userId="3a0e46d7-2099-40af-a155-aa45b68bfff3" providerId="ADAL" clId="{C0688194-A157-4050-91D2-1854650B9454}" dt="2023-05-07T17:04:49.357" v="1412"/>
          <ac:spMkLst>
            <pc:docMk/>
            <pc:sldMk cId="1831333003" sldId="981"/>
            <ac:spMk id="128" creationId="{E81A132B-994F-261F-EFC7-EE42798F8E6D}"/>
          </ac:spMkLst>
        </pc:spChg>
        <pc:spChg chg="mod">
          <ac:chgData name="Paula Vázquez-Valero" userId="3a0e46d7-2099-40af-a155-aa45b68bfff3" providerId="ADAL" clId="{C0688194-A157-4050-91D2-1854650B9454}" dt="2023-05-07T17:05:05.298" v="1418" actId="1038"/>
          <ac:spMkLst>
            <pc:docMk/>
            <pc:sldMk cId="1831333003" sldId="981"/>
            <ac:spMk id="129" creationId="{4C230E49-B50F-7214-2043-488D2F2B6132}"/>
          </ac:spMkLst>
        </pc:spChg>
        <pc:spChg chg="mod">
          <ac:chgData name="Paula Vázquez-Valero" userId="3a0e46d7-2099-40af-a155-aa45b68bfff3" providerId="ADAL" clId="{C0688194-A157-4050-91D2-1854650B9454}" dt="2023-05-07T17:06:38.655" v="1427"/>
          <ac:spMkLst>
            <pc:docMk/>
            <pc:sldMk cId="1831333003" sldId="981"/>
            <ac:spMk id="131" creationId="{E95A0157-AA57-EE0E-26C0-619C146C46B0}"/>
          </ac:spMkLst>
        </pc:spChg>
        <pc:spChg chg="mod">
          <ac:chgData name="Paula Vázquez-Valero" userId="3a0e46d7-2099-40af-a155-aa45b68bfff3" providerId="ADAL" clId="{C0688194-A157-4050-91D2-1854650B9454}" dt="2023-05-07T17:06:38.655" v="1427"/>
          <ac:spMkLst>
            <pc:docMk/>
            <pc:sldMk cId="1831333003" sldId="981"/>
            <ac:spMk id="132" creationId="{7930673A-1E5F-0ED5-9AA7-AA238724F17B}"/>
          </ac:spMkLst>
        </pc:spChg>
        <pc:spChg chg="mod">
          <ac:chgData name="Paula Vázquez-Valero" userId="3a0e46d7-2099-40af-a155-aa45b68bfff3" providerId="ADAL" clId="{C0688194-A157-4050-91D2-1854650B9454}" dt="2023-05-07T17:06:45.533" v="1434"/>
          <ac:spMkLst>
            <pc:docMk/>
            <pc:sldMk cId="1831333003" sldId="981"/>
            <ac:spMk id="134" creationId="{85FACBAC-6A0A-759B-5159-9DEAF2739631}"/>
          </ac:spMkLst>
        </pc:spChg>
        <pc:spChg chg="mod">
          <ac:chgData name="Paula Vázquez-Valero" userId="3a0e46d7-2099-40af-a155-aa45b68bfff3" providerId="ADAL" clId="{C0688194-A157-4050-91D2-1854650B9454}" dt="2023-05-07T17:06:45.533" v="1434"/>
          <ac:spMkLst>
            <pc:docMk/>
            <pc:sldMk cId="1831333003" sldId="981"/>
            <ac:spMk id="135" creationId="{1CC8EAFB-2A0B-B190-9A86-F57DCA9B9C7F}"/>
          </ac:spMkLst>
        </pc:spChg>
        <pc:spChg chg="mod">
          <ac:chgData name="Paula Vázquez-Valero" userId="3a0e46d7-2099-40af-a155-aa45b68bfff3" providerId="ADAL" clId="{C0688194-A157-4050-91D2-1854650B9454}" dt="2023-05-07T17:07:33.025" v="1440"/>
          <ac:spMkLst>
            <pc:docMk/>
            <pc:sldMk cId="1831333003" sldId="981"/>
            <ac:spMk id="137" creationId="{6B1C5B4E-B75D-0A2C-EE6F-E5463B7D56E1}"/>
          </ac:spMkLst>
        </pc:spChg>
        <pc:spChg chg="mod">
          <ac:chgData name="Paula Vázquez-Valero" userId="3a0e46d7-2099-40af-a155-aa45b68bfff3" providerId="ADAL" clId="{C0688194-A157-4050-91D2-1854650B9454}" dt="2023-05-07T17:07:33.025" v="1440"/>
          <ac:spMkLst>
            <pc:docMk/>
            <pc:sldMk cId="1831333003" sldId="981"/>
            <ac:spMk id="138" creationId="{4DFFF7EB-5805-01D5-2451-A815B7B6D23F}"/>
          </ac:spMkLst>
        </pc:spChg>
        <pc:spChg chg="mod">
          <ac:chgData name="Paula Vázquez-Valero" userId="3a0e46d7-2099-40af-a155-aa45b68bfff3" providerId="ADAL" clId="{C0688194-A157-4050-91D2-1854650B9454}" dt="2023-05-07T17:07:33.025" v="1440"/>
          <ac:spMkLst>
            <pc:docMk/>
            <pc:sldMk cId="1831333003" sldId="981"/>
            <ac:spMk id="140" creationId="{4C6F2036-5E32-E9CD-3F22-281A94C1A5D8}"/>
          </ac:spMkLst>
        </pc:spChg>
        <pc:spChg chg="mod">
          <ac:chgData name="Paula Vázquez-Valero" userId="3a0e46d7-2099-40af-a155-aa45b68bfff3" providerId="ADAL" clId="{C0688194-A157-4050-91D2-1854650B9454}" dt="2023-05-07T17:07:33.025" v="1440"/>
          <ac:spMkLst>
            <pc:docMk/>
            <pc:sldMk cId="1831333003" sldId="981"/>
            <ac:spMk id="141" creationId="{C16463A4-DCB6-AA95-B8C2-D858C3526F39}"/>
          </ac:spMkLst>
        </pc:spChg>
        <pc:spChg chg="mod">
          <ac:chgData name="Paula Vázquez-Valero" userId="3a0e46d7-2099-40af-a155-aa45b68bfff3" providerId="ADAL" clId="{C0688194-A157-4050-91D2-1854650B9454}" dt="2023-05-07T17:07:43.854" v="1444"/>
          <ac:spMkLst>
            <pc:docMk/>
            <pc:sldMk cId="1831333003" sldId="981"/>
            <ac:spMk id="143" creationId="{607D1D29-44B5-CD51-88E6-1042241C220D}"/>
          </ac:spMkLst>
        </pc:spChg>
        <pc:spChg chg="mod">
          <ac:chgData name="Paula Vázquez-Valero" userId="3a0e46d7-2099-40af-a155-aa45b68bfff3" providerId="ADAL" clId="{C0688194-A157-4050-91D2-1854650B9454}" dt="2023-05-07T17:07:58.296" v="1453" actId="20577"/>
          <ac:spMkLst>
            <pc:docMk/>
            <pc:sldMk cId="1831333003" sldId="981"/>
            <ac:spMk id="144" creationId="{B7398ED3-6456-C4A8-918C-212B94FDE0A2}"/>
          </ac:spMkLst>
        </pc:spChg>
        <pc:spChg chg="mod">
          <ac:chgData name="Paula Vázquez-Valero" userId="3a0e46d7-2099-40af-a155-aa45b68bfff3" providerId="ADAL" clId="{C0688194-A157-4050-91D2-1854650B9454}" dt="2023-05-07T17:07:43.854" v="1444"/>
          <ac:spMkLst>
            <pc:docMk/>
            <pc:sldMk cId="1831333003" sldId="981"/>
            <ac:spMk id="146" creationId="{146D8D30-214E-483A-01D0-A173AA863A5D}"/>
          </ac:spMkLst>
        </pc:spChg>
        <pc:spChg chg="mod">
          <ac:chgData name="Paula Vázquez-Valero" userId="3a0e46d7-2099-40af-a155-aa45b68bfff3" providerId="ADAL" clId="{C0688194-A157-4050-91D2-1854650B9454}" dt="2023-05-07T17:07:43.854" v="1444"/>
          <ac:spMkLst>
            <pc:docMk/>
            <pc:sldMk cId="1831333003" sldId="981"/>
            <ac:spMk id="147" creationId="{A6FB142B-6852-6347-3963-128479C242A1}"/>
          </ac:spMkLst>
        </pc:spChg>
        <pc:spChg chg="mod">
          <ac:chgData name="Paula Vázquez-Valero" userId="3a0e46d7-2099-40af-a155-aa45b68bfff3" providerId="ADAL" clId="{C0688194-A157-4050-91D2-1854650B9454}" dt="2023-05-07T17:07:53.537" v="1448"/>
          <ac:spMkLst>
            <pc:docMk/>
            <pc:sldMk cId="1831333003" sldId="981"/>
            <ac:spMk id="149" creationId="{E18CA0BF-26F8-691B-AA24-429AAF778267}"/>
          </ac:spMkLst>
        </pc:spChg>
        <pc:spChg chg="mod">
          <ac:chgData name="Paula Vázquez-Valero" userId="3a0e46d7-2099-40af-a155-aa45b68bfff3" providerId="ADAL" clId="{C0688194-A157-4050-91D2-1854650B9454}" dt="2023-05-07T17:07:53.537" v="1448"/>
          <ac:spMkLst>
            <pc:docMk/>
            <pc:sldMk cId="1831333003" sldId="981"/>
            <ac:spMk id="150" creationId="{FFFCBEB7-7CBE-5F21-ECFF-F44FA7918C70}"/>
          </ac:spMkLst>
        </pc:spChg>
        <pc:spChg chg="mod">
          <ac:chgData name="Paula Vázquez-Valero" userId="3a0e46d7-2099-40af-a155-aa45b68bfff3" providerId="ADAL" clId="{C0688194-A157-4050-91D2-1854650B9454}" dt="2023-05-07T17:07:53.537" v="1448"/>
          <ac:spMkLst>
            <pc:docMk/>
            <pc:sldMk cId="1831333003" sldId="981"/>
            <ac:spMk id="152" creationId="{C9F5DC91-F4A7-A097-D57A-87B96E11E6D0}"/>
          </ac:spMkLst>
        </pc:spChg>
        <pc:spChg chg="mod">
          <ac:chgData name="Paula Vázquez-Valero" userId="3a0e46d7-2099-40af-a155-aa45b68bfff3" providerId="ADAL" clId="{C0688194-A157-4050-91D2-1854650B9454}" dt="2023-05-07T17:07:53.537" v="1448"/>
          <ac:spMkLst>
            <pc:docMk/>
            <pc:sldMk cId="1831333003" sldId="981"/>
            <ac:spMk id="153" creationId="{CF99DB03-0D5D-3785-D5BB-CB7EA960C049}"/>
          </ac:spMkLst>
        </pc:spChg>
        <pc:spChg chg="mod">
          <ac:chgData name="Paula Vázquez-Valero" userId="3a0e46d7-2099-40af-a155-aa45b68bfff3" providerId="ADAL" clId="{C0688194-A157-4050-91D2-1854650B9454}" dt="2023-05-07T17:09:22.052" v="1457"/>
          <ac:spMkLst>
            <pc:docMk/>
            <pc:sldMk cId="1831333003" sldId="981"/>
            <ac:spMk id="155" creationId="{96A3D72B-9CC9-1908-DCED-2DDED34AD798}"/>
          </ac:spMkLst>
        </pc:spChg>
        <pc:spChg chg="mod">
          <ac:chgData name="Paula Vázquez-Valero" userId="3a0e46d7-2099-40af-a155-aa45b68bfff3" providerId="ADAL" clId="{C0688194-A157-4050-91D2-1854650B9454}" dt="2023-05-07T17:09:22.052" v="1457"/>
          <ac:spMkLst>
            <pc:docMk/>
            <pc:sldMk cId="1831333003" sldId="981"/>
            <ac:spMk id="156" creationId="{65C72789-582C-9497-655B-F78C73A7FFB1}"/>
          </ac:spMkLst>
        </pc:spChg>
        <pc:spChg chg="mod">
          <ac:chgData name="Paula Vázquez-Valero" userId="3a0e46d7-2099-40af-a155-aa45b68bfff3" providerId="ADAL" clId="{C0688194-A157-4050-91D2-1854650B9454}" dt="2023-05-07T17:09:22.052" v="1457"/>
          <ac:spMkLst>
            <pc:docMk/>
            <pc:sldMk cId="1831333003" sldId="981"/>
            <ac:spMk id="158" creationId="{9ED80FFE-3C08-8A29-C1FF-9A0DC16152B2}"/>
          </ac:spMkLst>
        </pc:spChg>
        <pc:spChg chg="mod">
          <ac:chgData name="Paula Vázquez-Valero" userId="3a0e46d7-2099-40af-a155-aa45b68bfff3" providerId="ADAL" clId="{C0688194-A157-4050-91D2-1854650B9454}" dt="2023-05-07T17:09:22.052" v="1457"/>
          <ac:spMkLst>
            <pc:docMk/>
            <pc:sldMk cId="1831333003" sldId="981"/>
            <ac:spMk id="159" creationId="{8BC339E3-F239-DB83-6207-385743111B45}"/>
          </ac:spMkLst>
        </pc:spChg>
        <pc:spChg chg="mod">
          <ac:chgData name="Paula Vázquez-Valero" userId="3a0e46d7-2099-40af-a155-aa45b68bfff3" providerId="ADAL" clId="{C0688194-A157-4050-91D2-1854650B9454}" dt="2023-05-07T17:09:22.052" v="1457"/>
          <ac:spMkLst>
            <pc:docMk/>
            <pc:sldMk cId="1831333003" sldId="981"/>
            <ac:spMk id="161" creationId="{F3DB4C9A-8060-E318-B1EE-98574B662305}"/>
          </ac:spMkLst>
        </pc:spChg>
        <pc:spChg chg="mod">
          <ac:chgData name="Paula Vázquez-Valero" userId="3a0e46d7-2099-40af-a155-aa45b68bfff3" providerId="ADAL" clId="{C0688194-A157-4050-91D2-1854650B9454}" dt="2023-05-07T17:09:22.052" v="1457"/>
          <ac:spMkLst>
            <pc:docMk/>
            <pc:sldMk cId="1831333003" sldId="981"/>
            <ac:spMk id="162" creationId="{4DF7B062-4506-CD70-693E-49366F894C42}"/>
          </ac:spMkLst>
        </pc:spChg>
        <pc:spChg chg="mod">
          <ac:chgData name="Paula Vázquez-Valero" userId="3a0e46d7-2099-40af-a155-aa45b68bfff3" providerId="ADAL" clId="{C0688194-A157-4050-91D2-1854650B9454}" dt="2023-05-07T17:09:22.052" v="1457"/>
          <ac:spMkLst>
            <pc:docMk/>
            <pc:sldMk cId="1831333003" sldId="981"/>
            <ac:spMk id="164" creationId="{D29CC87D-52B6-40A1-FCA1-8D2032B99833}"/>
          </ac:spMkLst>
        </pc:spChg>
        <pc:spChg chg="mod">
          <ac:chgData name="Paula Vázquez-Valero" userId="3a0e46d7-2099-40af-a155-aa45b68bfff3" providerId="ADAL" clId="{C0688194-A157-4050-91D2-1854650B9454}" dt="2023-05-07T17:09:22.052" v="1457"/>
          <ac:spMkLst>
            <pc:docMk/>
            <pc:sldMk cId="1831333003" sldId="981"/>
            <ac:spMk id="165" creationId="{938A223F-4490-A143-50FA-8246833C58F7}"/>
          </ac:spMkLst>
        </pc:spChg>
        <pc:spChg chg="mod">
          <ac:chgData name="Paula Vázquez-Valero" userId="3a0e46d7-2099-40af-a155-aa45b68bfff3" providerId="ADAL" clId="{C0688194-A157-4050-91D2-1854650B9454}" dt="2023-05-07T17:09:22.052" v="1457"/>
          <ac:spMkLst>
            <pc:docMk/>
            <pc:sldMk cId="1831333003" sldId="981"/>
            <ac:spMk id="167" creationId="{E9A646D5-8FF7-C419-89D4-A8C3EC3A1C35}"/>
          </ac:spMkLst>
        </pc:spChg>
        <pc:spChg chg="mod">
          <ac:chgData name="Paula Vázquez-Valero" userId="3a0e46d7-2099-40af-a155-aa45b68bfff3" providerId="ADAL" clId="{C0688194-A157-4050-91D2-1854650B9454}" dt="2023-05-07T17:09:22.052" v="1457"/>
          <ac:spMkLst>
            <pc:docMk/>
            <pc:sldMk cId="1831333003" sldId="981"/>
            <ac:spMk id="168" creationId="{F50D142F-F9FA-8F56-866C-C99372430320}"/>
          </ac:spMkLst>
        </pc:spChg>
        <pc:spChg chg="mod">
          <ac:chgData name="Paula Vázquez-Valero" userId="3a0e46d7-2099-40af-a155-aa45b68bfff3" providerId="ADAL" clId="{C0688194-A157-4050-91D2-1854650B9454}" dt="2023-05-07T17:10:06.471" v="1466"/>
          <ac:spMkLst>
            <pc:docMk/>
            <pc:sldMk cId="1831333003" sldId="981"/>
            <ac:spMk id="170" creationId="{68CDD4B8-6D06-8859-24AD-2658346B21E4}"/>
          </ac:spMkLst>
        </pc:spChg>
        <pc:spChg chg="mod">
          <ac:chgData name="Paula Vázquez-Valero" userId="3a0e46d7-2099-40af-a155-aa45b68bfff3" providerId="ADAL" clId="{C0688194-A157-4050-91D2-1854650B9454}" dt="2023-05-07T17:10:18.759" v="1468" actId="20577"/>
          <ac:spMkLst>
            <pc:docMk/>
            <pc:sldMk cId="1831333003" sldId="981"/>
            <ac:spMk id="171" creationId="{15048049-15AD-D4C0-DBE9-F32A2F466B08}"/>
          </ac:spMkLst>
        </pc:spChg>
        <pc:spChg chg="mod">
          <ac:chgData name="Paula Vázquez-Valero" userId="3a0e46d7-2099-40af-a155-aa45b68bfff3" providerId="ADAL" clId="{C0688194-A157-4050-91D2-1854650B9454}" dt="2023-05-07T17:10:06.471" v="1466"/>
          <ac:spMkLst>
            <pc:docMk/>
            <pc:sldMk cId="1831333003" sldId="981"/>
            <ac:spMk id="173" creationId="{77724C76-4831-EB68-D70F-8D4051FF09A6}"/>
          </ac:spMkLst>
        </pc:spChg>
        <pc:spChg chg="mod">
          <ac:chgData name="Paula Vázquez-Valero" userId="3a0e46d7-2099-40af-a155-aa45b68bfff3" providerId="ADAL" clId="{C0688194-A157-4050-91D2-1854650B9454}" dt="2023-05-07T17:10:06.471" v="1466"/>
          <ac:spMkLst>
            <pc:docMk/>
            <pc:sldMk cId="1831333003" sldId="981"/>
            <ac:spMk id="174" creationId="{957ADBB4-64E5-D4C7-01B7-16EC9E1860BE}"/>
          </ac:spMkLst>
        </pc:spChg>
        <pc:spChg chg="mod">
          <ac:chgData name="Paula Vázquez-Valero" userId="3a0e46d7-2099-40af-a155-aa45b68bfff3" providerId="ADAL" clId="{C0688194-A157-4050-91D2-1854650B9454}" dt="2023-05-07T17:10:06.471" v="1466"/>
          <ac:spMkLst>
            <pc:docMk/>
            <pc:sldMk cId="1831333003" sldId="981"/>
            <ac:spMk id="176" creationId="{60BF2E74-CC4B-BDC6-CD13-3CDA1B172E3B}"/>
          </ac:spMkLst>
        </pc:spChg>
        <pc:spChg chg="mod">
          <ac:chgData name="Paula Vázquez-Valero" userId="3a0e46d7-2099-40af-a155-aa45b68bfff3" providerId="ADAL" clId="{C0688194-A157-4050-91D2-1854650B9454}" dt="2023-05-07T17:10:06.471" v="1466"/>
          <ac:spMkLst>
            <pc:docMk/>
            <pc:sldMk cId="1831333003" sldId="981"/>
            <ac:spMk id="177" creationId="{FBF1F7BA-8B25-5250-6927-088AC6919C72}"/>
          </ac:spMkLst>
        </pc:spChg>
        <pc:spChg chg="mod">
          <ac:chgData name="Paula Vázquez-Valero" userId="3a0e46d7-2099-40af-a155-aa45b68bfff3" providerId="ADAL" clId="{C0688194-A157-4050-91D2-1854650B9454}" dt="2023-05-07T17:10:22.245" v="1469"/>
          <ac:spMkLst>
            <pc:docMk/>
            <pc:sldMk cId="1831333003" sldId="981"/>
            <ac:spMk id="179" creationId="{CF92CB6D-E9C9-05A3-C6D7-7FD2AA1B4DC2}"/>
          </ac:spMkLst>
        </pc:spChg>
        <pc:spChg chg="mod">
          <ac:chgData name="Paula Vázquez-Valero" userId="3a0e46d7-2099-40af-a155-aa45b68bfff3" providerId="ADAL" clId="{C0688194-A157-4050-91D2-1854650B9454}" dt="2023-05-07T17:10:40.356" v="1477" actId="20577"/>
          <ac:spMkLst>
            <pc:docMk/>
            <pc:sldMk cId="1831333003" sldId="981"/>
            <ac:spMk id="180" creationId="{DF1A85EB-8BA1-02C4-F4AA-7C029A183B9B}"/>
          </ac:spMkLst>
        </pc:spChg>
        <pc:spChg chg="mod">
          <ac:chgData name="Paula Vázquez-Valero" userId="3a0e46d7-2099-40af-a155-aa45b68bfff3" providerId="ADAL" clId="{C0688194-A157-4050-91D2-1854650B9454}" dt="2023-05-07T17:10:22.245" v="1469"/>
          <ac:spMkLst>
            <pc:docMk/>
            <pc:sldMk cId="1831333003" sldId="981"/>
            <ac:spMk id="182" creationId="{B0E19F07-40D8-6FB1-5B0C-DB942318FA2F}"/>
          </ac:spMkLst>
        </pc:spChg>
        <pc:spChg chg="mod">
          <ac:chgData name="Paula Vázquez-Valero" userId="3a0e46d7-2099-40af-a155-aa45b68bfff3" providerId="ADAL" clId="{C0688194-A157-4050-91D2-1854650B9454}" dt="2023-05-07T17:10:39.138" v="1475" actId="20577"/>
          <ac:spMkLst>
            <pc:docMk/>
            <pc:sldMk cId="1831333003" sldId="981"/>
            <ac:spMk id="183" creationId="{62DD4A12-59EA-E54E-582B-15B7C08F6D8C}"/>
          </ac:spMkLst>
        </pc:spChg>
        <pc:spChg chg="mod">
          <ac:chgData name="Paula Vázquez-Valero" userId="3a0e46d7-2099-40af-a155-aa45b68bfff3" providerId="ADAL" clId="{C0688194-A157-4050-91D2-1854650B9454}" dt="2023-05-07T17:11:13.413" v="1479"/>
          <ac:spMkLst>
            <pc:docMk/>
            <pc:sldMk cId="1831333003" sldId="981"/>
            <ac:spMk id="185" creationId="{F6A3A28E-27F4-793E-B6C4-72F5196A66A3}"/>
          </ac:spMkLst>
        </pc:spChg>
        <pc:spChg chg="mod">
          <ac:chgData name="Paula Vázquez-Valero" userId="3a0e46d7-2099-40af-a155-aa45b68bfff3" providerId="ADAL" clId="{C0688194-A157-4050-91D2-1854650B9454}" dt="2023-05-07T17:11:23.749" v="1484" actId="20577"/>
          <ac:spMkLst>
            <pc:docMk/>
            <pc:sldMk cId="1831333003" sldId="981"/>
            <ac:spMk id="186" creationId="{CAB402CF-5C29-C101-E8DA-B53ECE7ED67E}"/>
          </ac:spMkLst>
        </pc:spChg>
        <pc:spChg chg="mod">
          <ac:chgData name="Paula Vázquez-Valero" userId="3a0e46d7-2099-40af-a155-aa45b68bfff3" providerId="ADAL" clId="{C0688194-A157-4050-91D2-1854650B9454}" dt="2023-05-07T17:11:13.413" v="1479"/>
          <ac:spMkLst>
            <pc:docMk/>
            <pc:sldMk cId="1831333003" sldId="981"/>
            <ac:spMk id="188" creationId="{EA7EE7DB-7667-1933-66EA-8734706ECAA2}"/>
          </ac:spMkLst>
        </pc:spChg>
        <pc:spChg chg="mod">
          <ac:chgData name="Paula Vázquez-Valero" userId="3a0e46d7-2099-40af-a155-aa45b68bfff3" providerId="ADAL" clId="{C0688194-A157-4050-91D2-1854650B9454}" dt="2023-05-07T17:11:13.413" v="1479"/>
          <ac:spMkLst>
            <pc:docMk/>
            <pc:sldMk cId="1831333003" sldId="981"/>
            <ac:spMk id="189" creationId="{7339FCA2-19DA-1A77-CC5B-258F973F0C76}"/>
          </ac:spMkLst>
        </pc:spChg>
        <pc:spChg chg="mod">
          <ac:chgData name="Paula Vázquez-Valero" userId="3a0e46d7-2099-40af-a155-aa45b68bfff3" providerId="ADAL" clId="{C0688194-A157-4050-91D2-1854650B9454}" dt="2023-05-07T17:11:13.413" v="1479"/>
          <ac:spMkLst>
            <pc:docMk/>
            <pc:sldMk cId="1831333003" sldId="981"/>
            <ac:spMk id="191" creationId="{081D7A84-6DB6-7238-4F75-C642CC2B362F}"/>
          </ac:spMkLst>
        </pc:spChg>
        <pc:spChg chg="mod">
          <ac:chgData name="Paula Vázquez-Valero" userId="3a0e46d7-2099-40af-a155-aa45b68bfff3" providerId="ADAL" clId="{C0688194-A157-4050-91D2-1854650B9454}" dt="2023-05-07T17:11:13.413" v="1479"/>
          <ac:spMkLst>
            <pc:docMk/>
            <pc:sldMk cId="1831333003" sldId="981"/>
            <ac:spMk id="192" creationId="{0E27B119-F718-480D-A186-718330DE4D07}"/>
          </ac:spMkLst>
        </pc:spChg>
        <pc:spChg chg="mod">
          <ac:chgData name="Paula Vázquez-Valero" userId="3a0e46d7-2099-40af-a155-aa45b68bfff3" providerId="ADAL" clId="{C0688194-A157-4050-91D2-1854650B9454}" dt="2023-05-07T17:11:29.730" v="1488"/>
          <ac:spMkLst>
            <pc:docMk/>
            <pc:sldMk cId="1831333003" sldId="981"/>
            <ac:spMk id="194" creationId="{C8923B21-ECBC-BD97-4E62-8DBABD2746CF}"/>
          </ac:spMkLst>
        </pc:spChg>
        <pc:spChg chg="mod">
          <ac:chgData name="Paula Vázquez-Valero" userId="3a0e46d7-2099-40af-a155-aa45b68bfff3" providerId="ADAL" clId="{C0688194-A157-4050-91D2-1854650B9454}" dt="2023-05-07T17:11:37.779" v="1490" actId="20577"/>
          <ac:spMkLst>
            <pc:docMk/>
            <pc:sldMk cId="1831333003" sldId="981"/>
            <ac:spMk id="195" creationId="{C5018113-A910-0A9A-89AC-82A351DD3D82}"/>
          </ac:spMkLst>
        </pc:spChg>
        <pc:spChg chg="mod">
          <ac:chgData name="Paula Vázquez-Valero" userId="3a0e46d7-2099-40af-a155-aa45b68bfff3" providerId="ADAL" clId="{C0688194-A157-4050-91D2-1854650B9454}" dt="2023-05-07T17:14:23.104" v="1528"/>
          <ac:spMkLst>
            <pc:docMk/>
            <pc:sldMk cId="1831333003" sldId="981"/>
            <ac:spMk id="197" creationId="{40136558-C8B9-C8E4-DA8B-6AF77556C097}"/>
          </ac:spMkLst>
        </pc:spChg>
        <pc:spChg chg="mod">
          <ac:chgData name="Paula Vázquez-Valero" userId="3a0e46d7-2099-40af-a155-aa45b68bfff3" providerId="ADAL" clId="{C0688194-A157-4050-91D2-1854650B9454}" dt="2023-05-07T17:14:58.074" v="1548" actId="1037"/>
          <ac:spMkLst>
            <pc:docMk/>
            <pc:sldMk cId="1831333003" sldId="981"/>
            <ac:spMk id="198" creationId="{F42917FC-02DA-867C-DFEF-4E8EDDC7AC7C}"/>
          </ac:spMkLst>
        </pc:spChg>
        <pc:spChg chg="mod">
          <ac:chgData name="Paula Vázquez-Valero" userId="3a0e46d7-2099-40af-a155-aa45b68bfff3" providerId="ADAL" clId="{C0688194-A157-4050-91D2-1854650B9454}" dt="2023-05-07T17:14:34.453" v="1535"/>
          <ac:spMkLst>
            <pc:docMk/>
            <pc:sldMk cId="1831333003" sldId="981"/>
            <ac:spMk id="200" creationId="{4507551D-AC7A-CB3B-1944-13C52E35930D}"/>
          </ac:spMkLst>
        </pc:spChg>
        <pc:spChg chg="mod">
          <ac:chgData name="Paula Vázquez-Valero" userId="3a0e46d7-2099-40af-a155-aa45b68bfff3" providerId="ADAL" clId="{C0688194-A157-4050-91D2-1854650B9454}" dt="2023-05-07T17:14:52.281" v="1545" actId="1035"/>
          <ac:spMkLst>
            <pc:docMk/>
            <pc:sldMk cId="1831333003" sldId="981"/>
            <ac:spMk id="201" creationId="{2DA3844C-499F-E22C-FCED-B6118057BEF0}"/>
          </ac:spMkLst>
        </pc:spChg>
        <pc:spChg chg="mod">
          <ac:chgData name="Paula Vázquez-Valero" userId="3a0e46d7-2099-40af-a155-aa45b68bfff3" providerId="ADAL" clId="{C0688194-A157-4050-91D2-1854650B9454}" dt="2023-05-07T17:15:00.487" v="1549"/>
          <ac:spMkLst>
            <pc:docMk/>
            <pc:sldMk cId="1831333003" sldId="981"/>
            <ac:spMk id="203" creationId="{9DDF21D3-B044-3E5F-3CC2-0206489CBF45}"/>
          </ac:spMkLst>
        </pc:spChg>
        <pc:spChg chg="mod">
          <ac:chgData name="Paula Vázquez-Valero" userId="3a0e46d7-2099-40af-a155-aa45b68bfff3" providerId="ADAL" clId="{C0688194-A157-4050-91D2-1854650B9454}" dt="2023-05-07T17:15:08.965" v="1554" actId="1037"/>
          <ac:spMkLst>
            <pc:docMk/>
            <pc:sldMk cId="1831333003" sldId="981"/>
            <ac:spMk id="204" creationId="{D2723791-240C-5B81-4617-EDB48941FC6B}"/>
          </ac:spMkLst>
        </pc:spChg>
        <pc:spChg chg="mod">
          <ac:chgData name="Paula Vázquez-Valero" userId="3a0e46d7-2099-40af-a155-aa45b68bfff3" providerId="ADAL" clId="{C0688194-A157-4050-91D2-1854650B9454}" dt="2023-05-07T17:15:10.861" v="1555"/>
          <ac:spMkLst>
            <pc:docMk/>
            <pc:sldMk cId="1831333003" sldId="981"/>
            <ac:spMk id="206" creationId="{64CB171A-67D5-8BCC-D2AE-532A34AD9CF7}"/>
          </ac:spMkLst>
        </pc:spChg>
        <pc:spChg chg="mod">
          <ac:chgData name="Paula Vázquez-Valero" userId="3a0e46d7-2099-40af-a155-aa45b68bfff3" providerId="ADAL" clId="{C0688194-A157-4050-91D2-1854650B9454}" dt="2023-05-07T17:15:16.765" v="1560" actId="1038"/>
          <ac:spMkLst>
            <pc:docMk/>
            <pc:sldMk cId="1831333003" sldId="981"/>
            <ac:spMk id="207" creationId="{9018E060-6070-9D14-6ECB-992C4385B2B2}"/>
          </ac:spMkLst>
        </pc:spChg>
        <pc:spChg chg="mod">
          <ac:chgData name="Paula Vázquez-Valero" userId="3a0e46d7-2099-40af-a155-aa45b68bfff3" providerId="ADAL" clId="{C0688194-A157-4050-91D2-1854650B9454}" dt="2023-05-07T17:15:18.058" v="1561"/>
          <ac:spMkLst>
            <pc:docMk/>
            <pc:sldMk cId="1831333003" sldId="981"/>
            <ac:spMk id="209" creationId="{78BA96DB-7FB8-86EC-4A3A-854169403E2E}"/>
          </ac:spMkLst>
        </pc:spChg>
        <pc:spChg chg="mod">
          <ac:chgData name="Paula Vázquez-Valero" userId="3a0e46d7-2099-40af-a155-aa45b68bfff3" providerId="ADAL" clId="{C0688194-A157-4050-91D2-1854650B9454}" dt="2023-05-07T17:15:41.413" v="1573" actId="1037"/>
          <ac:spMkLst>
            <pc:docMk/>
            <pc:sldMk cId="1831333003" sldId="981"/>
            <ac:spMk id="210" creationId="{F6E21999-8112-1943-E6B2-1F58E1E4FC6C}"/>
          </ac:spMkLst>
        </pc:spChg>
        <pc:spChg chg="add del mod">
          <ac:chgData name="Paula Vázquez-Valero" userId="3a0e46d7-2099-40af-a155-aa45b68bfff3" providerId="ADAL" clId="{C0688194-A157-4050-91D2-1854650B9454}" dt="2023-05-07T17:21:24.558" v="1767" actId="21"/>
          <ac:spMkLst>
            <pc:docMk/>
            <pc:sldMk cId="1831333003" sldId="981"/>
            <ac:spMk id="211" creationId="{6FC82625-DCD1-1E87-F38B-BA733285D0F6}"/>
          </ac:spMkLst>
        </pc:spChg>
        <pc:spChg chg="add del mod">
          <ac:chgData name="Paula Vázquez-Valero" userId="3a0e46d7-2099-40af-a155-aa45b68bfff3" providerId="ADAL" clId="{C0688194-A157-4050-91D2-1854650B9454}" dt="2023-05-07T17:21:24.558" v="1767" actId="21"/>
          <ac:spMkLst>
            <pc:docMk/>
            <pc:sldMk cId="1831333003" sldId="981"/>
            <ac:spMk id="212" creationId="{01636407-9882-5B90-C73B-F7F358A023EE}"/>
          </ac:spMkLst>
        </pc:spChg>
        <pc:spChg chg="add del mod">
          <ac:chgData name="Paula Vázquez-Valero" userId="3a0e46d7-2099-40af-a155-aa45b68bfff3" providerId="ADAL" clId="{C0688194-A157-4050-91D2-1854650B9454}" dt="2023-05-07T17:21:24.558" v="1767" actId="21"/>
          <ac:spMkLst>
            <pc:docMk/>
            <pc:sldMk cId="1831333003" sldId="981"/>
            <ac:spMk id="213" creationId="{056CDC18-8C41-DAA5-BB6F-E0CD15454864}"/>
          </ac:spMkLst>
        </pc:spChg>
        <pc:spChg chg="add del mod">
          <ac:chgData name="Paula Vázquez-Valero" userId="3a0e46d7-2099-40af-a155-aa45b68bfff3" providerId="ADAL" clId="{C0688194-A157-4050-91D2-1854650B9454}" dt="2023-05-07T17:21:24.558" v="1767" actId="21"/>
          <ac:spMkLst>
            <pc:docMk/>
            <pc:sldMk cId="1831333003" sldId="981"/>
            <ac:spMk id="214" creationId="{F0E5C10D-3725-83C7-7163-4376C9991122}"/>
          </ac:spMkLst>
        </pc:spChg>
        <pc:spChg chg="add del mod">
          <ac:chgData name="Paula Vázquez-Valero" userId="3a0e46d7-2099-40af-a155-aa45b68bfff3" providerId="ADAL" clId="{C0688194-A157-4050-91D2-1854650B9454}" dt="2023-05-07T17:21:24.558" v="1767" actId="21"/>
          <ac:spMkLst>
            <pc:docMk/>
            <pc:sldMk cId="1831333003" sldId="981"/>
            <ac:spMk id="215" creationId="{1170BA6E-AD0C-332B-E8B6-DB5A23EE9009}"/>
          </ac:spMkLst>
        </pc:spChg>
        <pc:spChg chg="add del mod">
          <ac:chgData name="Paula Vázquez-Valero" userId="3a0e46d7-2099-40af-a155-aa45b68bfff3" providerId="ADAL" clId="{C0688194-A157-4050-91D2-1854650B9454}" dt="2023-05-07T17:21:24.558" v="1767" actId="21"/>
          <ac:spMkLst>
            <pc:docMk/>
            <pc:sldMk cId="1831333003" sldId="981"/>
            <ac:spMk id="216" creationId="{413E1087-C196-3F8A-2D9B-AAF8BC95E148}"/>
          </ac:spMkLst>
        </pc:spChg>
        <pc:spChg chg="add del mod">
          <ac:chgData name="Paula Vázquez-Valero" userId="3a0e46d7-2099-40af-a155-aa45b68bfff3" providerId="ADAL" clId="{C0688194-A157-4050-91D2-1854650B9454}" dt="2023-05-07T17:21:24.558" v="1767" actId="21"/>
          <ac:spMkLst>
            <pc:docMk/>
            <pc:sldMk cId="1831333003" sldId="981"/>
            <ac:spMk id="217" creationId="{218D98A4-8CA5-62A1-D84C-FACA79111957}"/>
          </ac:spMkLst>
        </pc:spChg>
        <pc:spChg chg="add del mod">
          <ac:chgData name="Paula Vázquez-Valero" userId="3a0e46d7-2099-40af-a155-aa45b68bfff3" providerId="ADAL" clId="{C0688194-A157-4050-91D2-1854650B9454}" dt="2023-05-07T17:21:24.558" v="1767" actId="21"/>
          <ac:spMkLst>
            <pc:docMk/>
            <pc:sldMk cId="1831333003" sldId="981"/>
            <ac:spMk id="218" creationId="{343F05C7-4D38-A451-3C2F-1495D38DCF37}"/>
          </ac:spMkLst>
        </pc:spChg>
        <pc:spChg chg="add del mod">
          <ac:chgData name="Paula Vázquez-Valero" userId="3a0e46d7-2099-40af-a155-aa45b68bfff3" providerId="ADAL" clId="{C0688194-A157-4050-91D2-1854650B9454}" dt="2023-05-07T17:21:24.558" v="1767" actId="21"/>
          <ac:spMkLst>
            <pc:docMk/>
            <pc:sldMk cId="1831333003" sldId="981"/>
            <ac:spMk id="219" creationId="{449360F5-D764-8549-565B-37025F79250E}"/>
          </ac:spMkLst>
        </pc:spChg>
        <pc:spChg chg="add del mod">
          <ac:chgData name="Paula Vázquez-Valero" userId="3a0e46d7-2099-40af-a155-aa45b68bfff3" providerId="ADAL" clId="{C0688194-A157-4050-91D2-1854650B9454}" dt="2023-05-07T17:21:24.558" v="1767" actId="21"/>
          <ac:spMkLst>
            <pc:docMk/>
            <pc:sldMk cId="1831333003" sldId="981"/>
            <ac:spMk id="220" creationId="{B0AF7D14-3909-95E0-3DC4-5E46C9F83248}"/>
          </ac:spMkLst>
        </pc:spChg>
        <pc:spChg chg="add del mod">
          <ac:chgData name="Paula Vázquez-Valero" userId="3a0e46d7-2099-40af-a155-aa45b68bfff3" providerId="ADAL" clId="{C0688194-A157-4050-91D2-1854650B9454}" dt="2023-05-07T17:21:24.558" v="1767" actId="21"/>
          <ac:spMkLst>
            <pc:docMk/>
            <pc:sldMk cId="1831333003" sldId="981"/>
            <ac:spMk id="221" creationId="{DC174223-5D60-C7E8-67B1-13677EF435DD}"/>
          </ac:spMkLst>
        </pc:spChg>
        <pc:grpChg chg="add del mod">
          <ac:chgData name="Paula Vázquez-Valero" userId="3a0e46d7-2099-40af-a155-aa45b68bfff3" providerId="ADAL" clId="{C0688194-A157-4050-91D2-1854650B9454}" dt="2023-05-07T17:21:24.558" v="1767" actId="21"/>
          <ac:grpSpMkLst>
            <pc:docMk/>
            <pc:sldMk cId="1831333003" sldId="981"/>
            <ac:grpSpMk id="6" creationId="{DF0EA828-B858-0F4B-FAB9-2F6ACD655AFA}"/>
          </ac:grpSpMkLst>
        </pc:grpChg>
        <pc:grpChg chg="add del mod">
          <ac:chgData name="Paula Vázquez-Valero" userId="3a0e46d7-2099-40af-a155-aa45b68bfff3" providerId="ADAL" clId="{C0688194-A157-4050-91D2-1854650B9454}" dt="2023-05-07T16:46:30.268" v="960" actId="478"/>
          <ac:grpSpMkLst>
            <pc:docMk/>
            <pc:sldMk cId="1831333003" sldId="981"/>
            <ac:grpSpMk id="7" creationId="{5E1B31BA-1D2C-90C9-495F-384DA84AEBA9}"/>
          </ac:grpSpMkLst>
        </pc:grpChg>
        <pc:grpChg chg="add del mod">
          <ac:chgData name="Paula Vázquez-Valero" userId="3a0e46d7-2099-40af-a155-aa45b68bfff3" providerId="ADAL" clId="{C0688194-A157-4050-91D2-1854650B9454}" dt="2023-05-07T16:47:02.729" v="989" actId="478"/>
          <ac:grpSpMkLst>
            <pc:docMk/>
            <pc:sldMk cId="1831333003" sldId="981"/>
            <ac:grpSpMk id="20" creationId="{0E8D4FF4-0036-5724-AC9B-EBAB341EB982}"/>
          </ac:grpSpMkLst>
        </pc:grpChg>
        <pc:grpChg chg="add del mod">
          <ac:chgData name="Paula Vázquez-Valero" userId="3a0e46d7-2099-40af-a155-aa45b68bfff3" providerId="ADAL" clId="{C0688194-A157-4050-91D2-1854650B9454}" dt="2023-05-07T16:47:13.627" v="996" actId="478"/>
          <ac:grpSpMkLst>
            <pc:docMk/>
            <pc:sldMk cId="1831333003" sldId="981"/>
            <ac:grpSpMk id="23" creationId="{0B42CA16-14F9-FEFC-DCB6-8934FDDD7508}"/>
          </ac:grpSpMkLst>
        </pc:grpChg>
        <pc:grpChg chg="add del mod">
          <ac:chgData name="Paula Vázquez-Valero" userId="3a0e46d7-2099-40af-a155-aa45b68bfff3" providerId="ADAL" clId="{C0688194-A157-4050-91D2-1854650B9454}" dt="2023-05-07T16:47:33.652" v="1003" actId="478"/>
          <ac:grpSpMkLst>
            <pc:docMk/>
            <pc:sldMk cId="1831333003" sldId="981"/>
            <ac:grpSpMk id="26" creationId="{E03C7B0E-8C26-5D6B-A41B-BE969DF1A6B6}"/>
          </ac:grpSpMkLst>
        </pc:grpChg>
        <pc:grpChg chg="add del mod">
          <ac:chgData name="Paula Vázquez-Valero" userId="3a0e46d7-2099-40af-a155-aa45b68bfff3" providerId="ADAL" clId="{C0688194-A157-4050-91D2-1854650B9454}" dt="2023-05-07T16:44:45.848" v="920"/>
          <ac:grpSpMkLst>
            <pc:docMk/>
            <pc:sldMk cId="1831333003" sldId="981"/>
            <ac:grpSpMk id="29" creationId="{1E976234-6533-B07A-E975-50C9B0648CEC}"/>
          </ac:grpSpMkLst>
        </pc:grpChg>
        <pc:grpChg chg="add del mod">
          <ac:chgData name="Paula Vázquez-Valero" userId="3a0e46d7-2099-40af-a155-aa45b68bfff3" providerId="ADAL" clId="{C0688194-A157-4050-91D2-1854650B9454}" dt="2023-05-07T16:47:33.652" v="1003" actId="478"/>
          <ac:grpSpMkLst>
            <pc:docMk/>
            <pc:sldMk cId="1831333003" sldId="981"/>
            <ac:grpSpMk id="33" creationId="{F22E7E76-D520-82A2-94F0-9476C9EAD4B5}"/>
          </ac:grpSpMkLst>
        </pc:grpChg>
        <pc:grpChg chg="add del mod">
          <ac:chgData name="Paula Vázquez-Valero" userId="3a0e46d7-2099-40af-a155-aa45b68bfff3" providerId="ADAL" clId="{C0688194-A157-4050-91D2-1854650B9454}" dt="2023-05-07T16:47:33.652" v="1003" actId="478"/>
          <ac:grpSpMkLst>
            <pc:docMk/>
            <pc:sldMk cId="1831333003" sldId="981"/>
            <ac:grpSpMk id="37" creationId="{AC162226-1DB7-8839-A0D8-4E464452A73B}"/>
          </ac:grpSpMkLst>
        </pc:grpChg>
        <pc:grpChg chg="add del mod">
          <ac:chgData name="Paula Vázquez-Valero" userId="3a0e46d7-2099-40af-a155-aa45b68bfff3" providerId="ADAL" clId="{C0688194-A157-4050-91D2-1854650B9454}" dt="2023-05-07T16:47:33.652" v="1003" actId="478"/>
          <ac:grpSpMkLst>
            <pc:docMk/>
            <pc:sldMk cId="1831333003" sldId="981"/>
            <ac:grpSpMk id="40" creationId="{F2E89CB5-774A-503E-D044-A0A8242D7C63}"/>
          </ac:grpSpMkLst>
        </pc:grpChg>
        <pc:grpChg chg="add del mod">
          <ac:chgData name="Paula Vázquez-Valero" userId="3a0e46d7-2099-40af-a155-aa45b68bfff3" providerId="ADAL" clId="{C0688194-A157-4050-91D2-1854650B9454}" dt="2023-05-07T17:21:24.558" v="1767" actId="21"/>
          <ac:grpSpMkLst>
            <pc:docMk/>
            <pc:sldMk cId="1831333003" sldId="981"/>
            <ac:grpSpMk id="43" creationId="{4C093EC0-5F68-EF22-FF58-70C1ACF67607}"/>
          </ac:grpSpMkLst>
        </pc:grpChg>
        <pc:grpChg chg="add del mod">
          <ac:chgData name="Paula Vázquez-Valero" userId="3a0e46d7-2099-40af-a155-aa45b68bfff3" providerId="ADAL" clId="{C0688194-A157-4050-91D2-1854650B9454}" dt="2023-05-07T16:47:04.927" v="991"/>
          <ac:grpSpMkLst>
            <pc:docMk/>
            <pc:sldMk cId="1831333003" sldId="981"/>
            <ac:grpSpMk id="46" creationId="{354A8459-5DE3-1FD1-5BD6-353585C09795}"/>
          </ac:grpSpMkLst>
        </pc:grpChg>
        <pc:grpChg chg="add del mod">
          <ac:chgData name="Paula Vázquez-Valero" userId="3a0e46d7-2099-40af-a155-aa45b68bfff3" providerId="ADAL" clId="{C0688194-A157-4050-91D2-1854650B9454}" dt="2023-05-07T17:21:24.558" v="1767" actId="21"/>
          <ac:grpSpMkLst>
            <pc:docMk/>
            <pc:sldMk cId="1831333003" sldId="981"/>
            <ac:grpSpMk id="49" creationId="{1CF2CF78-5E55-3E5C-A9E6-1F3CDF54ACDA}"/>
          </ac:grpSpMkLst>
        </pc:grpChg>
        <pc:grpChg chg="add del mod">
          <ac:chgData name="Paula Vázquez-Valero" userId="3a0e46d7-2099-40af-a155-aa45b68bfff3" providerId="ADAL" clId="{C0688194-A157-4050-91D2-1854650B9454}" dt="2023-05-07T16:49:00.933" v="1038" actId="478"/>
          <ac:grpSpMkLst>
            <pc:docMk/>
            <pc:sldMk cId="1831333003" sldId="981"/>
            <ac:grpSpMk id="52" creationId="{F2AB8354-3DAC-B713-5653-9F5EE9AD147C}"/>
          </ac:grpSpMkLst>
        </pc:grpChg>
        <pc:grpChg chg="add del mod">
          <ac:chgData name="Paula Vázquez-Valero" userId="3a0e46d7-2099-40af-a155-aa45b68bfff3" providerId="ADAL" clId="{C0688194-A157-4050-91D2-1854650B9454}" dt="2023-05-07T16:49:11.894" v="1048" actId="478"/>
          <ac:grpSpMkLst>
            <pc:docMk/>
            <pc:sldMk cId="1831333003" sldId="981"/>
            <ac:grpSpMk id="55" creationId="{1142ED0F-3947-B655-4F4B-96BD5DE34B0A}"/>
          </ac:grpSpMkLst>
        </pc:grpChg>
        <pc:grpChg chg="add del mod">
          <ac:chgData name="Paula Vázquez-Valero" userId="3a0e46d7-2099-40af-a155-aa45b68bfff3" providerId="ADAL" clId="{C0688194-A157-4050-91D2-1854650B9454}" dt="2023-05-07T16:49:38.030" v="1073" actId="478"/>
          <ac:grpSpMkLst>
            <pc:docMk/>
            <pc:sldMk cId="1831333003" sldId="981"/>
            <ac:grpSpMk id="58" creationId="{7E7C0274-57C9-2B13-20BB-A457B1B2BAED}"/>
          </ac:grpSpMkLst>
        </pc:grpChg>
        <pc:grpChg chg="add del mod">
          <ac:chgData name="Paula Vázquez-Valero" userId="3a0e46d7-2099-40af-a155-aa45b68bfff3" providerId="ADAL" clId="{C0688194-A157-4050-91D2-1854650B9454}" dt="2023-05-07T16:49:38.030" v="1073" actId="478"/>
          <ac:grpSpMkLst>
            <pc:docMk/>
            <pc:sldMk cId="1831333003" sldId="981"/>
            <ac:grpSpMk id="61" creationId="{6F91CF78-08C4-239B-356A-67CC9E21100A}"/>
          </ac:grpSpMkLst>
        </pc:grpChg>
        <pc:grpChg chg="add del mod">
          <ac:chgData name="Paula Vázquez-Valero" userId="3a0e46d7-2099-40af-a155-aa45b68bfff3" providerId="ADAL" clId="{C0688194-A157-4050-91D2-1854650B9454}" dt="2023-05-07T17:21:24.558" v="1767" actId="21"/>
          <ac:grpSpMkLst>
            <pc:docMk/>
            <pc:sldMk cId="1831333003" sldId="981"/>
            <ac:grpSpMk id="64" creationId="{D8984FB4-3ECD-5D05-4AAA-2EAFD438D4D4}"/>
          </ac:grpSpMkLst>
        </pc:grpChg>
        <pc:grpChg chg="add del mod">
          <ac:chgData name="Paula Vázquez-Valero" userId="3a0e46d7-2099-40af-a155-aa45b68bfff3" providerId="ADAL" clId="{C0688194-A157-4050-91D2-1854650B9454}" dt="2023-05-07T17:21:24.558" v="1767" actId="21"/>
          <ac:grpSpMkLst>
            <pc:docMk/>
            <pc:sldMk cId="1831333003" sldId="981"/>
            <ac:grpSpMk id="67" creationId="{4CD76766-53F8-15C1-E504-4EBCCD5B2DB9}"/>
          </ac:grpSpMkLst>
        </pc:grpChg>
        <pc:grpChg chg="add del mod">
          <ac:chgData name="Paula Vázquez-Valero" userId="3a0e46d7-2099-40af-a155-aa45b68bfff3" providerId="ADAL" clId="{C0688194-A157-4050-91D2-1854650B9454}" dt="2023-05-07T17:21:24.558" v="1767" actId="21"/>
          <ac:grpSpMkLst>
            <pc:docMk/>
            <pc:sldMk cId="1831333003" sldId="981"/>
            <ac:grpSpMk id="70" creationId="{B0BA2980-4B1E-48B5-0143-C41A4591C1EC}"/>
          </ac:grpSpMkLst>
        </pc:grpChg>
        <pc:grpChg chg="add del mod">
          <ac:chgData name="Paula Vázquez-Valero" userId="3a0e46d7-2099-40af-a155-aa45b68bfff3" providerId="ADAL" clId="{C0688194-A157-4050-91D2-1854650B9454}" dt="2023-05-07T17:21:24.558" v="1767" actId="21"/>
          <ac:grpSpMkLst>
            <pc:docMk/>
            <pc:sldMk cId="1831333003" sldId="981"/>
            <ac:grpSpMk id="73" creationId="{CDB81062-C717-84DA-7720-854997FE4C58}"/>
          </ac:grpSpMkLst>
        </pc:grpChg>
        <pc:grpChg chg="add del mod">
          <ac:chgData name="Paula Vázquez-Valero" userId="3a0e46d7-2099-40af-a155-aa45b68bfff3" providerId="ADAL" clId="{C0688194-A157-4050-91D2-1854650B9454}" dt="2023-05-07T17:21:24.558" v="1767" actId="21"/>
          <ac:grpSpMkLst>
            <pc:docMk/>
            <pc:sldMk cId="1831333003" sldId="981"/>
            <ac:grpSpMk id="76" creationId="{D8D0C058-0C49-6EC4-E2E0-BEF457C558BC}"/>
          </ac:grpSpMkLst>
        </pc:grpChg>
        <pc:grpChg chg="add del mod">
          <ac:chgData name="Paula Vázquez-Valero" userId="3a0e46d7-2099-40af-a155-aa45b68bfff3" providerId="ADAL" clId="{C0688194-A157-4050-91D2-1854650B9454}" dt="2023-05-07T17:21:24.558" v="1767" actId="21"/>
          <ac:grpSpMkLst>
            <pc:docMk/>
            <pc:sldMk cId="1831333003" sldId="981"/>
            <ac:grpSpMk id="79" creationId="{792AD9FE-EFA4-1D90-C083-98BB8FEE9DD2}"/>
          </ac:grpSpMkLst>
        </pc:grpChg>
        <pc:grpChg chg="add del mod">
          <ac:chgData name="Paula Vázquez-Valero" userId="3a0e46d7-2099-40af-a155-aa45b68bfff3" providerId="ADAL" clId="{C0688194-A157-4050-91D2-1854650B9454}" dt="2023-05-07T17:21:24.558" v="1767" actId="21"/>
          <ac:grpSpMkLst>
            <pc:docMk/>
            <pc:sldMk cId="1831333003" sldId="981"/>
            <ac:grpSpMk id="82" creationId="{445234CC-F70B-3089-34D2-20279093DBCB}"/>
          </ac:grpSpMkLst>
        </pc:grpChg>
        <pc:grpChg chg="add del mod">
          <ac:chgData name="Paula Vázquez-Valero" userId="3a0e46d7-2099-40af-a155-aa45b68bfff3" providerId="ADAL" clId="{C0688194-A157-4050-91D2-1854650B9454}" dt="2023-05-07T17:21:24.558" v="1767" actId="21"/>
          <ac:grpSpMkLst>
            <pc:docMk/>
            <pc:sldMk cId="1831333003" sldId="981"/>
            <ac:grpSpMk id="85" creationId="{327933A1-49D4-259A-C01C-3A54B2C2EFB8}"/>
          </ac:grpSpMkLst>
        </pc:grpChg>
        <pc:grpChg chg="add del mod">
          <ac:chgData name="Paula Vázquez-Valero" userId="3a0e46d7-2099-40af-a155-aa45b68bfff3" providerId="ADAL" clId="{C0688194-A157-4050-91D2-1854650B9454}" dt="2023-05-07T17:21:24.558" v="1767" actId="21"/>
          <ac:grpSpMkLst>
            <pc:docMk/>
            <pc:sldMk cId="1831333003" sldId="981"/>
            <ac:grpSpMk id="88" creationId="{3F679611-530B-B236-53BB-3B98D0B8279C}"/>
          </ac:grpSpMkLst>
        </pc:grpChg>
        <pc:grpChg chg="add del mod">
          <ac:chgData name="Paula Vázquez-Valero" userId="3a0e46d7-2099-40af-a155-aa45b68bfff3" providerId="ADAL" clId="{C0688194-A157-4050-91D2-1854650B9454}" dt="2023-05-07T16:54:24.522" v="1124" actId="478"/>
          <ac:grpSpMkLst>
            <pc:docMk/>
            <pc:sldMk cId="1831333003" sldId="981"/>
            <ac:grpSpMk id="91" creationId="{DF1B2ACB-A1EA-73B5-DE0A-F37041A2A836}"/>
          </ac:grpSpMkLst>
        </pc:grpChg>
        <pc:grpChg chg="add del mod">
          <ac:chgData name="Paula Vázquez-Valero" userId="3a0e46d7-2099-40af-a155-aa45b68bfff3" providerId="ADAL" clId="{C0688194-A157-4050-91D2-1854650B9454}" dt="2023-05-07T17:21:24.558" v="1767" actId="21"/>
          <ac:grpSpMkLst>
            <pc:docMk/>
            <pc:sldMk cId="1831333003" sldId="981"/>
            <ac:grpSpMk id="94" creationId="{C64A4F8B-4B1E-397C-7D86-93824BFEA899}"/>
          </ac:grpSpMkLst>
        </pc:grpChg>
        <pc:grpChg chg="add del mod">
          <ac:chgData name="Paula Vázquez-Valero" userId="3a0e46d7-2099-40af-a155-aa45b68bfff3" providerId="ADAL" clId="{C0688194-A157-4050-91D2-1854650B9454}" dt="2023-05-07T17:21:24.558" v="1767" actId="21"/>
          <ac:grpSpMkLst>
            <pc:docMk/>
            <pc:sldMk cId="1831333003" sldId="981"/>
            <ac:grpSpMk id="97" creationId="{D4399B3C-40A7-29B2-8D5C-C7C9C88BC918}"/>
          </ac:grpSpMkLst>
        </pc:grpChg>
        <pc:grpChg chg="add del mod">
          <ac:chgData name="Paula Vázquez-Valero" userId="3a0e46d7-2099-40af-a155-aa45b68bfff3" providerId="ADAL" clId="{C0688194-A157-4050-91D2-1854650B9454}" dt="2023-05-07T17:21:24.558" v="1767" actId="21"/>
          <ac:grpSpMkLst>
            <pc:docMk/>
            <pc:sldMk cId="1831333003" sldId="981"/>
            <ac:grpSpMk id="100" creationId="{8FFCDF49-DB19-F421-5437-BDC8EF8C10B7}"/>
          </ac:grpSpMkLst>
        </pc:grpChg>
        <pc:grpChg chg="add del mod">
          <ac:chgData name="Paula Vázquez-Valero" userId="3a0e46d7-2099-40af-a155-aa45b68bfff3" providerId="ADAL" clId="{C0688194-A157-4050-91D2-1854650B9454}" dt="2023-05-07T17:21:24.558" v="1767" actId="21"/>
          <ac:grpSpMkLst>
            <pc:docMk/>
            <pc:sldMk cId="1831333003" sldId="981"/>
            <ac:grpSpMk id="103" creationId="{A7CA904B-67EC-87B3-B450-23A589488F60}"/>
          </ac:grpSpMkLst>
        </pc:grpChg>
        <pc:grpChg chg="add del mod">
          <ac:chgData name="Paula Vázquez-Valero" userId="3a0e46d7-2099-40af-a155-aa45b68bfff3" providerId="ADAL" clId="{C0688194-A157-4050-91D2-1854650B9454}" dt="2023-05-07T17:21:24.558" v="1767" actId="21"/>
          <ac:grpSpMkLst>
            <pc:docMk/>
            <pc:sldMk cId="1831333003" sldId="981"/>
            <ac:grpSpMk id="106" creationId="{9135777A-6BEA-1DE1-3DBA-0D8B5072018B}"/>
          </ac:grpSpMkLst>
        </pc:grpChg>
        <pc:grpChg chg="add del mod">
          <ac:chgData name="Paula Vázquez-Valero" userId="3a0e46d7-2099-40af-a155-aa45b68bfff3" providerId="ADAL" clId="{C0688194-A157-4050-91D2-1854650B9454}" dt="2023-05-07T17:21:24.558" v="1767" actId="21"/>
          <ac:grpSpMkLst>
            <pc:docMk/>
            <pc:sldMk cId="1831333003" sldId="981"/>
            <ac:grpSpMk id="109" creationId="{8EEB1A06-19D7-83C8-5D8C-204C681568E9}"/>
          </ac:grpSpMkLst>
        </pc:grpChg>
        <pc:grpChg chg="add del mod">
          <ac:chgData name="Paula Vázquez-Valero" userId="3a0e46d7-2099-40af-a155-aa45b68bfff3" providerId="ADAL" clId="{C0688194-A157-4050-91D2-1854650B9454}" dt="2023-05-07T17:21:24.558" v="1767" actId="21"/>
          <ac:grpSpMkLst>
            <pc:docMk/>
            <pc:sldMk cId="1831333003" sldId="981"/>
            <ac:grpSpMk id="112" creationId="{BDF83352-4A19-7AA7-7CFB-5AD6991342C2}"/>
          </ac:grpSpMkLst>
        </pc:grpChg>
        <pc:grpChg chg="add del mod">
          <ac:chgData name="Paula Vázquez-Valero" userId="3a0e46d7-2099-40af-a155-aa45b68bfff3" providerId="ADAL" clId="{C0688194-A157-4050-91D2-1854650B9454}" dt="2023-05-07T17:21:24.558" v="1767" actId="21"/>
          <ac:grpSpMkLst>
            <pc:docMk/>
            <pc:sldMk cId="1831333003" sldId="981"/>
            <ac:grpSpMk id="115" creationId="{93F5ECD9-E373-8FCB-C460-460637506F1A}"/>
          </ac:grpSpMkLst>
        </pc:grpChg>
        <pc:grpChg chg="add del mod">
          <ac:chgData name="Paula Vázquez-Valero" userId="3a0e46d7-2099-40af-a155-aa45b68bfff3" providerId="ADAL" clId="{C0688194-A157-4050-91D2-1854650B9454}" dt="2023-05-07T17:09:57.349" v="1465" actId="478"/>
          <ac:grpSpMkLst>
            <pc:docMk/>
            <pc:sldMk cId="1831333003" sldId="981"/>
            <ac:grpSpMk id="118" creationId="{2ED5A379-DC64-1125-97E0-B91FE2309FA5}"/>
          </ac:grpSpMkLst>
        </pc:grpChg>
        <pc:grpChg chg="add del mod">
          <ac:chgData name="Paula Vázquez-Valero" userId="3a0e46d7-2099-40af-a155-aa45b68bfff3" providerId="ADAL" clId="{C0688194-A157-4050-91D2-1854650B9454}" dt="2023-05-07T17:09:57.349" v="1465" actId="478"/>
          <ac:grpSpMkLst>
            <pc:docMk/>
            <pc:sldMk cId="1831333003" sldId="981"/>
            <ac:grpSpMk id="121" creationId="{395B07CA-CF06-EA01-66B9-C23BFAA700E8}"/>
          </ac:grpSpMkLst>
        </pc:grpChg>
        <pc:grpChg chg="add del mod">
          <ac:chgData name="Paula Vázquez-Valero" userId="3a0e46d7-2099-40af-a155-aa45b68bfff3" providerId="ADAL" clId="{C0688194-A157-4050-91D2-1854650B9454}" dt="2023-05-07T17:09:57.349" v="1465" actId="478"/>
          <ac:grpSpMkLst>
            <pc:docMk/>
            <pc:sldMk cId="1831333003" sldId="981"/>
            <ac:grpSpMk id="124" creationId="{F6885DCD-7B12-BBBF-8D1D-BB373A68ED61}"/>
          </ac:grpSpMkLst>
        </pc:grpChg>
        <pc:grpChg chg="add del mod">
          <ac:chgData name="Paula Vázquez-Valero" userId="3a0e46d7-2099-40af-a155-aa45b68bfff3" providerId="ADAL" clId="{C0688194-A157-4050-91D2-1854650B9454}" dt="2023-05-07T17:09:57.349" v="1465" actId="478"/>
          <ac:grpSpMkLst>
            <pc:docMk/>
            <pc:sldMk cId="1831333003" sldId="981"/>
            <ac:grpSpMk id="127" creationId="{1D8BAA6E-C8D5-F70C-DEAC-3331FC4F298A}"/>
          </ac:grpSpMkLst>
        </pc:grpChg>
        <pc:grpChg chg="add del mod">
          <ac:chgData name="Paula Vázquez-Valero" userId="3a0e46d7-2099-40af-a155-aa45b68bfff3" providerId="ADAL" clId="{C0688194-A157-4050-91D2-1854650B9454}" dt="2023-05-07T17:21:24.558" v="1767" actId="21"/>
          <ac:grpSpMkLst>
            <pc:docMk/>
            <pc:sldMk cId="1831333003" sldId="981"/>
            <ac:grpSpMk id="130" creationId="{7069EB7E-1970-FD88-7F91-2CF07F9B961F}"/>
          </ac:grpSpMkLst>
        </pc:grpChg>
        <pc:grpChg chg="add del mod">
          <ac:chgData name="Paula Vázquez-Valero" userId="3a0e46d7-2099-40af-a155-aa45b68bfff3" providerId="ADAL" clId="{C0688194-A157-4050-91D2-1854650B9454}" dt="2023-05-07T17:21:24.558" v="1767" actId="21"/>
          <ac:grpSpMkLst>
            <pc:docMk/>
            <pc:sldMk cId="1831333003" sldId="981"/>
            <ac:grpSpMk id="133" creationId="{F841C120-5397-4286-203B-45AA11E72CEA}"/>
          </ac:grpSpMkLst>
        </pc:grpChg>
        <pc:grpChg chg="add del mod">
          <ac:chgData name="Paula Vázquez-Valero" userId="3a0e46d7-2099-40af-a155-aa45b68bfff3" providerId="ADAL" clId="{C0688194-A157-4050-91D2-1854650B9454}" dt="2023-05-07T17:07:38.352" v="1443"/>
          <ac:grpSpMkLst>
            <pc:docMk/>
            <pc:sldMk cId="1831333003" sldId="981"/>
            <ac:grpSpMk id="136" creationId="{ECE05B75-4C36-4228-ADC9-68C1A51E1DCD}"/>
          </ac:grpSpMkLst>
        </pc:grpChg>
        <pc:grpChg chg="add del mod">
          <ac:chgData name="Paula Vázquez-Valero" userId="3a0e46d7-2099-40af-a155-aa45b68bfff3" providerId="ADAL" clId="{C0688194-A157-4050-91D2-1854650B9454}" dt="2023-05-07T17:07:38.352" v="1443"/>
          <ac:grpSpMkLst>
            <pc:docMk/>
            <pc:sldMk cId="1831333003" sldId="981"/>
            <ac:grpSpMk id="139" creationId="{807E5B5B-ECB4-09BA-E6FF-D567C1B66BDB}"/>
          </ac:grpSpMkLst>
        </pc:grpChg>
        <pc:grpChg chg="add del mod">
          <ac:chgData name="Paula Vázquez-Valero" userId="3a0e46d7-2099-40af-a155-aa45b68bfff3" providerId="ADAL" clId="{C0688194-A157-4050-91D2-1854650B9454}" dt="2023-05-07T17:07:59.632" v="1455"/>
          <ac:grpSpMkLst>
            <pc:docMk/>
            <pc:sldMk cId="1831333003" sldId="981"/>
            <ac:grpSpMk id="142" creationId="{07F10A92-35ED-F222-418A-473B90969769}"/>
          </ac:grpSpMkLst>
        </pc:grpChg>
        <pc:grpChg chg="add del mod">
          <ac:chgData name="Paula Vázquez-Valero" userId="3a0e46d7-2099-40af-a155-aa45b68bfff3" providerId="ADAL" clId="{C0688194-A157-4050-91D2-1854650B9454}" dt="2023-05-07T17:07:59.632" v="1455"/>
          <ac:grpSpMkLst>
            <pc:docMk/>
            <pc:sldMk cId="1831333003" sldId="981"/>
            <ac:grpSpMk id="145" creationId="{8D1EAFD5-962D-89BF-F157-A343233FFC12}"/>
          </ac:grpSpMkLst>
        </pc:grpChg>
        <pc:grpChg chg="add del mod">
          <ac:chgData name="Paula Vázquez-Valero" userId="3a0e46d7-2099-40af-a155-aa45b68bfff3" providerId="ADAL" clId="{C0688194-A157-4050-91D2-1854650B9454}" dt="2023-05-07T17:07:56.874" v="1451"/>
          <ac:grpSpMkLst>
            <pc:docMk/>
            <pc:sldMk cId="1831333003" sldId="981"/>
            <ac:grpSpMk id="148" creationId="{B735E9C2-4A9D-4BB8-0E71-8A8B14D791D8}"/>
          </ac:grpSpMkLst>
        </pc:grpChg>
        <pc:grpChg chg="add del mod">
          <ac:chgData name="Paula Vázquez-Valero" userId="3a0e46d7-2099-40af-a155-aa45b68bfff3" providerId="ADAL" clId="{C0688194-A157-4050-91D2-1854650B9454}" dt="2023-05-07T17:07:56.874" v="1451"/>
          <ac:grpSpMkLst>
            <pc:docMk/>
            <pc:sldMk cId="1831333003" sldId="981"/>
            <ac:grpSpMk id="151" creationId="{0D672C56-CF31-6CB3-16B5-8CF67E32458C}"/>
          </ac:grpSpMkLst>
        </pc:grpChg>
        <pc:grpChg chg="add del mod">
          <ac:chgData name="Paula Vázquez-Valero" userId="3a0e46d7-2099-40af-a155-aa45b68bfff3" providerId="ADAL" clId="{C0688194-A157-4050-91D2-1854650B9454}" dt="2023-05-07T17:21:24.558" v="1767" actId="21"/>
          <ac:grpSpMkLst>
            <pc:docMk/>
            <pc:sldMk cId="1831333003" sldId="981"/>
            <ac:grpSpMk id="154" creationId="{E1AC644B-1626-FFF3-920C-15FEA20405CD}"/>
          </ac:grpSpMkLst>
        </pc:grpChg>
        <pc:grpChg chg="add del mod">
          <ac:chgData name="Paula Vázquez-Valero" userId="3a0e46d7-2099-40af-a155-aa45b68bfff3" providerId="ADAL" clId="{C0688194-A157-4050-91D2-1854650B9454}" dt="2023-05-07T17:21:24.558" v="1767" actId="21"/>
          <ac:grpSpMkLst>
            <pc:docMk/>
            <pc:sldMk cId="1831333003" sldId="981"/>
            <ac:grpSpMk id="157" creationId="{3687FE1B-5ED5-02F3-4709-744B7F199D3E}"/>
          </ac:grpSpMkLst>
        </pc:grpChg>
        <pc:grpChg chg="add del mod">
          <ac:chgData name="Paula Vázquez-Valero" userId="3a0e46d7-2099-40af-a155-aa45b68bfff3" providerId="ADAL" clId="{C0688194-A157-4050-91D2-1854650B9454}" dt="2023-05-07T17:21:24.558" v="1767" actId="21"/>
          <ac:grpSpMkLst>
            <pc:docMk/>
            <pc:sldMk cId="1831333003" sldId="981"/>
            <ac:grpSpMk id="160" creationId="{E0CD47F8-2DC2-0417-D674-45885C74F8FD}"/>
          </ac:grpSpMkLst>
        </pc:grpChg>
        <pc:grpChg chg="add del mod">
          <ac:chgData name="Paula Vázquez-Valero" userId="3a0e46d7-2099-40af-a155-aa45b68bfff3" providerId="ADAL" clId="{C0688194-A157-4050-91D2-1854650B9454}" dt="2023-05-07T17:21:24.558" v="1767" actId="21"/>
          <ac:grpSpMkLst>
            <pc:docMk/>
            <pc:sldMk cId="1831333003" sldId="981"/>
            <ac:grpSpMk id="163" creationId="{E19B2F66-3F2E-50CC-CE0A-2C29959D24BA}"/>
          </ac:grpSpMkLst>
        </pc:grpChg>
        <pc:grpChg chg="add del mod">
          <ac:chgData name="Paula Vázquez-Valero" userId="3a0e46d7-2099-40af-a155-aa45b68bfff3" providerId="ADAL" clId="{C0688194-A157-4050-91D2-1854650B9454}" dt="2023-05-07T17:09:30.822" v="1460" actId="478"/>
          <ac:grpSpMkLst>
            <pc:docMk/>
            <pc:sldMk cId="1831333003" sldId="981"/>
            <ac:grpSpMk id="166" creationId="{0E112E4A-FC2D-4D0F-977A-6D13ABDFCD76}"/>
          </ac:grpSpMkLst>
        </pc:grpChg>
        <pc:grpChg chg="add del mod">
          <ac:chgData name="Paula Vázquez-Valero" userId="3a0e46d7-2099-40af-a155-aa45b68bfff3" providerId="ADAL" clId="{C0688194-A157-4050-91D2-1854650B9454}" dt="2023-05-07T17:21:24.558" v="1767" actId="21"/>
          <ac:grpSpMkLst>
            <pc:docMk/>
            <pc:sldMk cId="1831333003" sldId="981"/>
            <ac:grpSpMk id="169" creationId="{8A6AD5F0-E276-9A54-5D00-079B81EED78B}"/>
          </ac:grpSpMkLst>
        </pc:grpChg>
        <pc:grpChg chg="add del mod">
          <ac:chgData name="Paula Vázquez-Valero" userId="3a0e46d7-2099-40af-a155-aa45b68bfff3" providerId="ADAL" clId="{C0688194-A157-4050-91D2-1854650B9454}" dt="2023-05-07T17:21:24.558" v="1767" actId="21"/>
          <ac:grpSpMkLst>
            <pc:docMk/>
            <pc:sldMk cId="1831333003" sldId="981"/>
            <ac:grpSpMk id="172" creationId="{6A78D7B4-02DC-919B-0C09-F65CA57CDC73}"/>
          </ac:grpSpMkLst>
        </pc:grpChg>
        <pc:grpChg chg="add del mod">
          <ac:chgData name="Paula Vázquez-Valero" userId="3a0e46d7-2099-40af-a155-aa45b68bfff3" providerId="ADAL" clId="{C0688194-A157-4050-91D2-1854650B9454}" dt="2023-05-07T17:21:24.558" v="1767" actId="21"/>
          <ac:grpSpMkLst>
            <pc:docMk/>
            <pc:sldMk cId="1831333003" sldId="981"/>
            <ac:grpSpMk id="175" creationId="{BAB06914-3EF6-601C-A5C3-EFB0D3A9C9B9}"/>
          </ac:grpSpMkLst>
        </pc:grpChg>
        <pc:grpChg chg="add del mod">
          <ac:chgData name="Paula Vázquez-Valero" userId="3a0e46d7-2099-40af-a155-aa45b68bfff3" providerId="ADAL" clId="{C0688194-A157-4050-91D2-1854650B9454}" dt="2023-05-07T17:21:24.558" v="1767" actId="21"/>
          <ac:grpSpMkLst>
            <pc:docMk/>
            <pc:sldMk cId="1831333003" sldId="981"/>
            <ac:grpSpMk id="178" creationId="{F693874D-345E-1E92-7430-E66F8530AB34}"/>
          </ac:grpSpMkLst>
        </pc:grpChg>
        <pc:grpChg chg="add del mod">
          <ac:chgData name="Paula Vázquez-Valero" userId="3a0e46d7-2099-40af-a155-aa45b68bfff3" providerId="ADAL" clId="{C0688194-A157-4050-91D2-1854650B9454}" dt="2023-05-07T17:21:24.558" v="1767" actId="21"/>
          <ac:grpSpMkLst>
            <pc:docMk/>
            <pc:sldMk cId="1831333003" sldId="981"/>
            <ac:grpSpMk id="181" creationId="{432EA619-C810-53C2-4477-789C02C870DF}"/>
          </ac:grpSpMkLst>
        </pc:grpChg>
        <pc:grpChg chg="add del mod">
          <ac:chgData name="Paula Vázquez-Valero" userId="3a0e46d7-2099-40af-a155-aa45b68bfff3" providerId="ADAL" clId="{C0688194-A157-4050-91D2-1854650B9454}" dt="2023-05-07T17:21:24.558" v="1767" actId="21"/>
          <ac:grpSpMkLst>
            <pc:docMk/>
            <pc:sldMk cId="1831333003" sldId="981"/>
            <ac:grpSpMk id="184" creationId="{6C7B12E9-1E63-28DC-D508-1521D8A4F0AA}"/>
          </ac:grpSpMkLst>
        </pc:grpChg>
        <pc:grpChg chg="add del mod">
          <ac:chgData name="Paula Vázquez-Valero" userId="3a0e46d7-2099-40af-a155-aa45b68bfff3" providerId="ADAL" clId="{C0688194-A157-4050-91D2-1854650B9454}" dt="2023-05-07T17:11:20.708" v="1481" actId="478"/>
          <ac:grpSpMkLst>
            <pc:docMk/>
            <pc:sldMk cId="1831333003" sldId="981"/>
            <ac:grpSpMk id="187" creationId="{39536955-E1E7-65C2-A755-6049837D61D2}"/>
          </ac:grpSpMkLst>
        </pc:grpChg>
        <pc:grpChg chg="add del mod">
          <ac:chgData name="Paula Vázquez-Valero" userId="3a0e46d7-2099-40af-a155-aa45b68bfff3" providerId="ADAL" clId="{C0688194-A157-4050-91D2-1854650B9454}" dt="2023-05-07T17:21:24.558" v="1767" actId="21"/>
          <ac:grpSpMkLst>
            <pc:docMk/>
            <pc:sldMk cId="1831333003" sldId="981"/>
            <ac:grpSpMk id="190" creationId="{82FABBFE-DAC2-76CE-D3EB-A221E51A7121}"/>
          </ac:grpSpMkLst>
        </pc:grpChg>
        <pc:grpChg chg="add del mod">
          <ac:chgData name="Paula Vázquez-Valero" userId="3a0e46d7-2099-40af-a155-aa45b68bfff3" providerId="ADAL" clId="{C0688194-A157-4050-91D2-1854650B9454}" dt="2023-05-07T17:21:24.558" v="1767" actId="21"/>
          <ac:grpSpMkLst>
            <pc:docMk/>
            <pc:sldMk cId="1831333003" sldId="981"/>
            <ac:grpSpMk id="193" creationId="{52126CA8-8EED-A7C4-56BD-514AAAD49DFF}"/>
          </ac:grpSpMkLst>
        </pc:grpChg>
        <pc:grpChg chg="add del mod">
          <ac:chgData name="Paula Vázquez-Valero" userId="3a0e46d7-2099-40af-a155-aa45b68bfff3" providerId="ADAL" clId="{C0688194-A157-4050-91D2-1854650B9454}" dt="2023-05-07T17:21:24.558" v="1767" actId="21"/>
          <ac:grpSpMkLst>
            <pc:docMk/>
            <pc:sldMk cId="1831333003" sldId="981"/>
            <ac:grpSpMk id="196" creationId="{7C5F3355-9807-385D-058E-4467E3431E5F}"/>
          </ac:grpSpMkLst>
        </pc:grpChg>
        <pc:grpChg chg="add del mod">
          <ac:chgData name="Paula Vázquez-Valero" userId="3a0e46d7-2099-40af-a155-aa45b68bfff3" providerId="ADAL" clId="{C0688194-A157-4050-91D2-1854650B9454}" dt="2023-05-07T17:21:24.558" v="1767" actId="21"/>
          <ac:grpSpMkLst>
            <pc:docMk/>
            <pc:sldMk cId="1831333003" sldId="981"/>
            <ac:grpSpMk id="199" creationId="{AC87C3A2-A44C-98F6-4C41-056303D0F65C}"/>
          </ac:grpSpMkLst>
        </pc:grpChg>
        <pc:grpChg chg="add del mod">
          <ac:chgData name="Paula Vázquez-Valero" userId="3a0e46d7-2099-40af-a155-aa45b68bfff3" providerId="ADAL" clId="{C0688194-A157-4050-91D2-1854650B9454}" dt="2023-05-07T17:21:24.558" v="1767" actId="21"/>
          <ac:grpSpMkLst>
            <pc:docMk/>
            <pc:sldMk cId="1831333003" sldId="981"/>
            <ac:grpSpMk id="202" creationId="{9E180D58-7A20-BCFF-1143-4B6AA6C69BAA}"/>
          </ac:grpSpMkLst>
        </pc:grpChg>
        <pc:grpChg chg="add del mod">
          <ac:chgData name="Paula Vázquez-Valero" userId="3a0e46d7-2099-40af-a155-aa45b68bfff3" providerId="ADAL" clId="{C0688194-A157-4050-91D2-1854650B9454}" dt="2023-05-07T17:21:24.558" v="1767" actId="21"/>
          <ac:grpSpMkLst>
            <pc:docMk/>
            <pc:sldMk cId="1831333003" sldId="981"/>
            <ac:grpSpMk id="205" creationId="{2E85280F-C2ED-A508-700C-04B2E42B9659}"/>
          </ac:grpSpMkLst>
        </pc:grpChg>
        <pc:grpChg chg="add del mod">
          <ac:chgData name="Paula Vázquez-Valero" userId="3a0e46d7-2099-40af-a155-aa45b68bfff3" providerId="ADAL" clId="{C0688194-A157-4050-91D2-1854650B9454}" dt="2023-05-07T17:21:24.558" v="1767" actId="21"/>
          <ac:grpSpMkLst>
            <pc:docMk/>
            <pc:sldMk cId="1831333003" sldId="981"/>
            <ac:grpSpMk id="208" creationId="{A3A82649-4DE9-4E80-B4CF-54C96EB83505}"/>
          </ac:grpSpMkLst>
        </pc:grpChg>
        <pc:picChg chg="add mod modCrop">
          <ac:chgData name="Paula Vázquez-Valero" userId="3a0e46d7-2099-40af-a155-aa45b68bfff3" providerId="ADAL" clId="{C0688194-A157-4050-91D2-1854650B9454}" dt="2023-05-07T17:07:29.682" v="1439" actId="1076"/>
          <ac:picMkLst>
            <pc:docMk/>
            <pc:sldMk cId="1831333003" sldId="981"/>
            <ac:picMk id="13" creationId="{3F7C7C0B-6829-5F22-7697-AEBA46B8ED0B}"/>
          </ac:picMkLst>
        </pc:picChg>
        <pc:picChg chg="add del mod">
          <ac:chgData name="Paula Vázquez-Valero" userId="3a0e46d7-2099-40af-a155-aa45b68bfff3" providerId="ADAL" clId="{C0688194-A157-4050-91D2-1854650B9454}" dt="2023-05-07T16:46:17.299" v="956" actId="478"/>
          <ac:picMkLst>
            <pc:docMk/>
            <pc:sldMk cId="1831333003" sldId="981"/>
            <ac:picMk id="15" creationId="{CF09C408-A614-1619-E8BB-1B6D0CDCEB44}"/>
          </ac:picMkLst>
        </pc:picChg>
      </pc:sldChg>
      <pc:sldChg chg="addSp delSp modSp add mod ord modAnim modNotesTx">
        <pc:chgData name="Paula Vázquez-Valero" userId="3a0e46d7-2099-40af-a155-aa45b68bfff3" providerId="ADAL" clId="{C0688194-A157-4050-91D2-1854650B9454}" dt="2023-05-07T17:48:12.651" v="2757" actId="20577"/>
        <pc:sldMkLst>
          <pc:docMk/>
          <pc:sldMk cId="1405009121" sldId="982"/>
        </pc:sldMkLst>
        <pc:spChg chg="add mod">
          <ac:chgData name="Paula Vázquez-Valero" userId="3a0e46d7-2099-40af-a155-aa45b68bfff3" providerId="ADAL" clId="{C0688194-A157-4050-91D2-1854650B9454}" dt="2023-05-07T17:21:41.919" v="1788" actId="14100"/>
          <ac:spMkLst>
            <pc:docMk/>
            <pc:sldMk cId="1405009121" sldId="982"/>
            <ac:spMk id="3" creationId="{AD7BED64-1D59-5A8E-C536-52F8D728BC56}"/>
          </ac:spMkLst>
        </pc:spChg>
        <pc:spChg chg="del">
          <ac:chgData name="Paula Vázquez-Valero" userId="3a0e46d7-2099-40af-a155-aa45b68bfff3" providerId="ADAL" clId="{C0688194-A157-4050-91D2-1854650B9454}" dt="2023-05-07T17:21:29.571" v="1769" actId="478"/>
          <ac:spMkLst>
            <pc:docMk/>
            <pc:sldMk cId="1405009121" sldId="982"/>
            <ac:spMk id="4" creationId="{10BC177E-7ACF-466D-A67B-29F5C0672971}"/>
          </ac:spMkLst>
        </pc:spChg>
        <pc:spChg chg="mod">
          <ac:chgData name="Paula Vázquez-Valero" userId="3a0e46d7-2099-40af-a155-aa45b68bfff3" providerId="ADAL" clId="{C0688194-A157-4050-91D2-1854650B9454}" dt="2023-05-07T17:21:26.273" v="1768"/>
          <ac:spMkLst>
            <pc:docMk/>
            <pc:sldMk cId="1405009121" sldId="982"/>
            <ac:spMk id="6" creationId="{583A7EDD-84C2-F2AF-3964-E06143F76D58}"/>
          </ac:spMkLst>
        </pc:spChg>
        <pc:spChg chg="mod">
          <ac:chgData name="Paula Vázquez-Valero" userId="3a0e46d7-2099-40af-a155-aa45b68bfff3" providerId="ADAL" clId="{C0688194-A157-4050-91D2-1854650B9454}" dt="2023-05-07T17:21:26.273" v="1768"/>
          <ac:spMkLst>
            <pc:docMk/>
            <pc:sldMk cId="1405009121" sldId="982"/>
            <ac:spMk id="7" creationId="{B6C27A86-6AEF-649C-4E81-753A24EEBEAB}"/>
          </ac:spMkLst>
        </pc:spChg>
        <pc:spChg chg="mod">
          <ac:chgData name="Paula Vázquez-Valero" userId="3a0e46d7-2099-40af-a155-aa45b68bfff3" providerId="ADAL" clId="{C0688194-A157-4050-91D2-1854650B9454}" dt="2023-05-07T17:21:26.273" v="1768"/>
          <ac:spMkLst>
            <pc:docMk/>
            <pc:sldMk cId="1405009121" sldId="982"/>
            <ac:spMk id="9" creationId="{B1B3A520-93DD-D392-5AD3-AA18876FA6D9}"/>
          </ac:spMkLst>
        </pc:spChg>
        <pc:spChg chg="mod">
          <ac:chgData name="Paula Vázquez-Valero" userId="3a0e46d7-2099-40af-a155-aa45b68bfff3" providerId="ADAL" clId="{C0688194-A157-4050-91D2-1854650B9454}" dt="2023-05-07T17:21:26.273" v="1768"/>
          <ac:spMkLst>
            <pc:docMk/>
            <pc:sldMk cId="1405009121" sldId="982"/>
            <ac:spMk id="10" creationId="{2E931E13-63E7-3CBB-6593-5DEFD7167369}"/>
          </ac:spMkLst>
        </pc:spChg>
        <pc:spChg chg="mod">
          <ac:chgData name="Paula Vázquez-Valero" userId="3a0e46d7-2099-40af-a155-aa45b68bfff3" providerId="ADAL" clId="{C0688194-A157-4050-91D2-1854650B9454}" dt="2023-05-07T17:21:26.273" v="1768"/>
          <ac:spMkLst>
            <pc:docMk/>
            <pc:sldMk cId="1405009121" sldId="982"/>
            <ac:spMk id="13" creationId="{89C3ACA5-3D2C-C25D-3E76-AD5AAD09EAAF}"/>
          </ac:spMkLst>
        </pc:spChg>
        <pc:spChg chg="mod">
          <ac:chgData name="Paula Vázquez-Valero" userId="3a0e46d7-2099-40af-a155-aa45b68bfff3" providerId="ADAL" clId="{C0688194-A157-4050-91D2-1854650B9454}" dt="2023-05-07T17:21:26.273" v="1768"/>
          <ac:spMkLst>
            <pc:docMk/>
            <pc:sldMk cId="1405009121" sldId="982"/>
            <ac:spMk id="14" creationId="{F2C58157-DA71-1644-77C1-FFF877DFB5C6}"/>
          </ac:spMkLst>
        </pc:spChg>
        <pc:spChg chg="mod">
          <ac:chgData name="Paula Vázquez-Valero" userId="3a0e46d7-2099-40af-a155-aa45b68bfff3" providerId="ADAL" clId="{C0688194-A157-4050-91D2-1854650B9454}" dt="2023-05-07T17:21:26.273" v="1768"/>
          <ac:spMkLst>
            <pc:docMk/>
            <pc:sldMk cId="1405009121" sldId="982"/>
            <ac:spMk id="16" creationId="{43F091AD-FB32-2730-1B83-AC8C43A8FBE8}"/>
          </ac:spMkLst>
        </pc:spChg>
        <pc:spChg chg="mod">
          <ac:chgData name="Paula Vázquez-Valero" userId="3a0e46d7-2099-40af-a155-aa45b68bfff3" providerId="ADAL" clId="{C0688194-A157-4050-91D2-1854650B9454}" dt="2023-05-07T17:21:26.273" v="1768"/>
          <ac:spMkLst>
            <pc:docMk/>
            <pc:sldMk cId="1405009121" sldId="982"/>
            <ac:spMk id="17" creationId="{5972ADF3-3608-1E0B-E803-9733366D45F8}"/>
          </ac:spMkLst>
        </pc:spChg>
        <pc:spChg chg="mod">
          <ac:chgData name="Paula Vázquez-Valero" userId="3a0e46d7-2099-40af-a155-aa45b68bfff3" providerId="ADAL" clId="{C0688194-A157-4050-91D2-1854650B9454}" dt="2023-05-07T17:21:26.273" v="1768"/>
          <ac:spMkLst>
            <pc:docMk/>
            <pc:sldMk cId="1405009121" sldId="982"/>
            <ac:spMk id="19" creationId="{71F67823-708E-D9BD-B5E2-AC648532AEA4}"/>
          </ac:spMkLst>
        </pc:spChg>
        <pc:spChg chg="mod">
          <ac:chgData name="Paula Vázquez-Valero" userId="3a0e46d7-2099-40af-a155-aa45b68bfff3" providerId="ADAL" clId="{C0688194-A157-4050-91D2-1854650B9454}" dt="2023-05-07T17:21:26.273" v="1768"/>
          <ac:spMkLst>
            <pc:docMk/>
            <pc:sldMk cId="1405009121" sldId="982"/>
            <ac:spMk id="20" creationId="{44154BB6-4E9A-836D-0F53-7932C3116F94}"/>
          </ac:spMkLst>
        </pc:spChg>
        <pc:spChg chg="mod">
          <ac:chgData name="Paula Vázquez-Valero" userId="3a0e46d7-2099-40af-a155-aa45b68bfff3" providerId="ADAL" clId="{C0688194-A157-4050-91D2-1854650B9454}" dt="2023-05-07T17:21:26.273" v="1768"/>
          <ac:spMkLst>
            <pc:docMk/>
            <pc:sldMk cId="1405009121" sldId="982"/>
            <ac:spMk id="22" creationId="{1BA41CE2-95A4-4BE4-84E9-495FA2F16EB6}"/>
          </ac:spMkLst>
        </pc:spChg>
        <pc:spChg chg="mod">
          <ac:chgData name="Paula Vázquez-Valero" userId="3a0e46d7-2099-40af-a155-aa45b68bfff3" providerId="ADAL" clId="{C0688194-A157-4050-91D2-1854650B9454}" dt="2023-05-07T17:21:26.273" v="1768"/>
          <ac:spMkLst>
            <pc:docMk/>
            <pc:sldMk cId="1405009121" sldId="982"/>
            <ac:spMk id="23" creationId="{D8FC0523-B941-8259-D9A9-509DCD05DF9A}"/>
          </ac:spMkLst>
        </pc:spChg>
        <pc:spChg chg="mod">
          <ac:chgData name="Paula Vázquez-Valero" userId="3a0e46d7-2099-40af-a155-aa45b68bfff3" providerId="ADAL" clId="{C0688194-A157-4050-91D2-1854650B9454}" dt="2023-05-07T17:21:26.273" v="1768"/>
          <ac:spMkLst>
            <pc:docMk/>
            <pc:sldMk cId="1405009121" sldId="982"/>
            <ac:spMk id="25" creationId="{EF321488-499B-CE9A-5C64-8B8156FF8363}"/>
          </ac:spMkLst>
        </pc:spChg>
        <pc:spChg chg="mod">
          <ac:chgData name="Paula Vázquez-Valero" userId="3a0e46d7-2099-40af-a155-aa45b68bfff3" providerId="ADAL" clId="{C0688194-A157-4050-91D2-1854650B9454}" dt="2023-05-07T17:21:26.273" v="1768"/>
          <ac:spMkLst>
            <pc:docMk/>
            <pc:sldMk cId="1405009121" sldId="982"/>
            <ac:spMk id="26" creationId="{AFE72112-2D13-13D3-4AE5-78F1E833234F}"/>
          </ac:spMkLst>
        </pc:spChg>
        <pc:spChg chg="del">
          <ac:chgData name="Paula Vázquez-Valero" userId="3a0e46d7-2099-40af-a155-aa45b68bfff3" providerId="ADAL" clId="{C0688194-A157-4050-91D2-1854650B9454}" dt="2023-05-07T16:30:27.753" v="759" actId="478"/>
          <ac:spMkLst>
            <pc:docMk/>
            <pc:sldMk cId="1405009121" sldId="982"/>
            <ac:spMk id="33" creationId="{03A2F59C-904B-4F89-BFBB-7D023183DD3D}"/>
          </ac:spMkLst>
        </pc:spChg>
        <pc:spChg chg="mod">
          <ac:chgData name="Paula Vázquez-Valero" userId="3a0e46d7-2099-40af-a155-aa45b68bfff3" providerId="ADAL" clId="{C0688194-A157-4050-91D2-1854650B9454}" dt="2023-05-07T17:21:26.273" v="1768"/>
          <ac:spMkLst>
            <pc:docMk/>
            <pc:sldMk cId="1405009121" sldId="982"/>
            <ac:spMk id="34" creationId="{8AECA1B8-30ED-2B62-8073-7B525E76A2A4}"/>
          </ac:spMkLst>
        </pc:spChg>
        <pc:spChg chg="del">
          <ac:chgData name="Paula Vázquez-Valero" userId="3a0e46d7-2099-40af-a155-aa45b68bfff3" providerId="ADAL" clId="{C0688194-A157-4050-91D2-1854650B9454}" dt="2023-05-07T16:30:27.753" v="759" actId="478"/>
          <ac:spMkLst>
            <pc:docMk/>
            <pc:sldMk cId="1405009121" sldId="982"/>
            <ac:spMk id="35" creationId="{42E536D2-E9EF-E903-89F6-75D2FDC1B03F}"/>
          </ac:spMkLst>
        </pc:spChg>
        <pc:spChg chg="del">
          <ac:chgData name="Paula Vázquez-Valero" userId="3a0e46d7-2099-40af-a155-aa45b68bfff3" providerId="ADAL" clId="{C0688194-A157-4050-91D2-1854650B9454}" dt="2023-05-07T16:30:27.753" v="759" actId="478"/>
          <ac:spMkLst>
            <pc:docMk/>
            <pc:sldMk cId="1405009121" sldId="982"/>
            <ac:spMk id="36" creationId="{52EC2CB0-E083-009D-850A-F89A7D01D48C}"/>
          </ac:spMkLst>
        </pc:spChg>
        <pc:spChg chg="del">
          <ac:chgData name="Paula Vázquez-Valero" userId="3a0e46d7-2099-40af-a155-aa45b68bfff3" providerId="ADAL" clId="{C0688194-A157-4050-91D2-1854650B9454}" dt="2023-05-07T16:30:27.753" v="759" actId="478"/>
          <ac:spMkLst>
            <pc:docMk/>
            <pc:sldMk cId="1405009121" sldId="982"/>
            <ac:spMk id="37" creationId="{0EDC37A8-FA7A-9B77-F36B-13C2CC44ABB3}"/>
          </ac:spMkLst>
        </pc:spChg>
        <pc:spChg chg="del">
          <ac:chgData name="Paula Vázquez-Valero" userId="3a0e46d7-2099-40af-a155-aa45b68bfff3" providerId="ADAL" clId="{C0688194-A157-4050-91D2-1854650B9454}" dt="2023-05-07T16:30:27.753" v="759" actId="478"/>
          <ac:spMkLst>
            <pc:docMk/>
            <pc:sldMk cId="1405009121" sldId="982"/>
            <ac:spMk id="38" creationId="{D998E14A-43D9-CDC6-B085-77482005263F}"/>
          </ac:spMkLst>
        </pc:spChg>
        <pc:spChg chg="del">
          <ac:chgData name="Paula Vázquez-Valero" userId="3a0e46d7-2099-40af-a155-aa45b68bfff3" providerId="ADAL" clId="{C0688194-A157-4050-91D2-1854650B9454}" dt="2023-05-07T16:30:27.753" v="759" actId="478"/>
          <ac:spMkLst>
            <pc:docMk/>
            <pc:sldMk cId="1405009121" sldId="982"/>
            <ac:spMk id="39" creationId="{CD6441AB-EFF6-3122-C199-95ADA260DF2C}"/>
          </ac:spMkLst>
        </pc:spChg>
        <pc:spChg chg="del">
          <ac:chgData name="Paula Vázquez-Valero" userId="3a0e46d7-2099-40af-a155-aa45b68bfff3" providerId="ADAL" clId="{C0688194-A157-4050-91D2-1854650B9454}" dt="2023-05-07T16:30:27.753" v="759" actId="478"/>
          <ac:spMkLst>
            <pc:docMk/>
            <pc:sldMk cId="1405009121" sldId="982"/>
            <ac:spMk id="40" creationId="{4DF103BB-22C7-1F1E-00A7-7607EF1153C8}"/>
          </ac:spMkLst>
        </pc:spChg>
        <pc:spChg chg="del">
          <ac:chgData name="Paula Vázquez-Valero" userId="3a0e46d7-2099-40af-a155-aa45b68bfff3" providerId="ADAL" clId="{C0688194-A157-4050-91D2-1854650B9454}" dt="2023-05-07T16:30:27.753" v="759" actId="478"/>
          <ac:spMkLst>
            <pc:docMk/>
            <pc:sldMk cId="1405009121" sldId="982"/>
            <ac:spMk id="41" creationId="{6BB070B3-51FE-E218-8319-E81A2D7B5A87}"/>
          </ac:spMkLst>
        </pc:spChg>
        <pc:spChg chg="del">
          <ac:chgData name="Paula Vázquez-Valero" userId="3a0e46d7-2099-40af-a155-aa45b68bfff3" providerId="ADAL" clId="{C0688194-A157-4050-91D2-1854650B9454}" dt="2023-05-07T16:30:27.753" v="759" actId="478"/>
          <ac:spMkLst>
            <pc:docMk/>
            <pc:sldMk cId="1405009121" sldId="982"/>
            <ac:spMk id="42" creationId="{CBBE87D6-92EC-C83C-3A39-CF4B36B1A4B6}"/>
          </ac:spMkLst>
        </pc:spChg>
        <pc:spChg chg="del">
          <ac:chgData name="Paula Vázquez-Valero" userId="3a0e46d7-2099-40af-a155-aa45b68bfff3" providerId="ADAL" clId="{C0688194-A157-4050-91D2-1854650B9454}" dt="2023-05-07T16:30:27.753" v="759" actId="478"/>
          <ac:spMkLst>
            <pc:docMk/>
            <pc:sldMk cId="1405009121" sldId="982"/>
            <ac:spMk id="43" creationId="{6905B628-2834-F973-BAA8-C8C909B7A67F}"/>
          </ac:spMkLst>
        </pc:spChg>
        <pc:spChg chg="mod">
          <ac:chgData name="Paula Vázquez-Valero" userId="3a0e46d7-2099-40af-a155-aa45b68bfff3" providerId="ADAL" clId="{C0688194-A157-4050-91D2-1854650B9454}" dt="2023-05-07T17:21:26.273" v="1768"/>
          <ac:spMkLst>
            <pc:docMk/>
            <pc:sldMk cId="1405009121" sldId="982"/>
            <ac:spMk id="44" creationId="{38AFEEDD-BB44-F28C-583D-F85487822A31}"/>
          </ac:spMkLst>
        </pc:spChg>
        <pc:spChg chg="mod">
          <ac:chgData name="Paula Vázquez-Valero" userId="3a0e46d7-2099-40af-a155-aa45b68bfff3" providerId="ADAL" clId="{C0688194-A157-4050-91D2-1854650B9454}" dt="2023-05-07T17:21:26.273" v="1768"/>
          <ac:spMkLst>
            <pc:docMk/>
            <pc:sldMk cId="1405009121" sldId="982"/>
            <ac:spMk id="46" creationId="{54D62A9F-F22C-BFDE-BF52-1DDAAE532079}"/>
          </ac:spMkLst>
        </pc:spChg>
        <pc:spChg chg="mod">
          <ac:chgData name="Paula Vázquez-Valero" userId="3a0e46d7-2099-40af-a155-aa45b68bfff3" providerId="ADAL" clId="{C0688194-A157-4050-91D2-1854650B9454}" dt="2023-05-07T17:21:26.273" v="1768"/>
          <ac:spMkLst>
            <pc:docMk/>
            <pc:sldMk cId="1405009121" sldId="982"/>
            <ac:spMk id="47" creationId="{6D8DA22F-10D4-79F0-6307-542DBA92B93E}"/>
          </ac:spMkLst>
        </pc:spChg>
        <pc:spChg chg="mod">
          <ac:chgData name="Paula Vázquez-Valero" userId="3a0e46d7-2099-40af-a155-aa45b68bfff3" providerId="ADAL" clId="{C0688194-A157-4050-91D2-1854650B9454}" dt="2023-05-07T17:21:26.273" v="1768"/>
          <ac:spMkLst>
            <pc:docMk/>
            <pc:sldMk cId="1405009121" sldId="982"/>
            <ac:spMk id="49" creationId="{D2272BE5-7FDF-FCDF-A731-D5F4848F009F}"/>
          </ac:spMkLst>
        </pc:spChg>
        <pc:spChg chg="mod">
          <ac:chgData name="Paula Vázquez-Valero" userId="3a0e46d7-2099-40af-a155-aa45b68bfff3" providerId="ADAL" clId="{C0688194-A157-4050-91D2-1854650B9454}" dt="2023-05-07T17:21:26.273" v="1768"/>
          <ac:spMkLst>
            <pc:docMk/>
            <pc:sldMk cId="1405009121" sldId="982"/>
            <ac:spMk id="50" creationId="{61DEA278-5E3F-CF0F-A177-472D3D84DE69}"/>
          </ac:spMkLst>
        </pc:spChg>
        <pc:spChg chg="mod">
          <ac:chgData name="Paula Vázquez-Valero" userId="3a0e46d7-2099-40af-a155-aa45b68bfff3" providerId="ADAL" clId="{C0688194-A157-4050-91D2-1854650B9454}" dt="2023-05-07T17:21:26.273" v="1768"/>
          <ac:spMkLst>
            <pc:docMk/>
            <pc:sldMk cId="1405009121" sldId="982"/>
            <ac:spMk id="52" creationId="{A5BABF12-928D-7155-14AC-F003B2CECB55}"/>
          </ac:spMkLst>
        </pc:spChg>
        <pc:spChg chg="mod">
          <ac:chgData name="Paula Vázquez-Valero" userId="3a0e46d7-2099-40af-a155-aa45b68bfff3" providerId="ADAL" clId="{C0688194-A157-4050-91D2-1854650B9454}" dt="2023-05-07T17:21:26.273" v="1768"/>
          <ac:spMkLst>
            <pc:docMk/>
            <pc:sldMk cId="1405009121" sldId="982"/>
            <ac:spMk id="53" creationId="{B02D8094-AF39-33AF-2BC4-92479DE29BC1}"/>
          </ac:spMkLst>
        </pc:spChg>
        <pc:spChg chg="del">
          <ac:chgData name="Paula Vázquez-Valero" userId="3a0e46d7-2099-40af-a155-aa45b68bfff3" providerId="ADAL" clId="{C0688194-A157-4050-91D2-1854650B9454}" dt="2023-05-07T16:30:27.753" v="759" actId="478"/>
          <ac:spMkLst>
            <pc:docMk/>
            <pc:sldMk cId="1405009121" sldId="982"/>
            <ac:spMk id="55" creationId="{5745981D-E97C-41A5-B077-A7199F35810D}"/>
          </ac:spMkLst>
        </pc:spChg>
        <pc:spChg chg="del">
          <ac:chgData name="Paula Vázquez-Valero" userId="3a0e46d7-2099-40af-a155-aa45b68bfff3" providerId="ADAL" clId="{C0688194-A157-4050-91D2-1854650B9454}" dt="2023-05-07T16:30:27.753" v="759" actId="478"/>
          <ac:spMkLst>
            <pc:docMk/>
            <pc:sldMk cId="1405009121" sldId="982"/>
            <ac:spMk id="56" creationId="{66F9CC18-4573-401A-B958-6A95142E51CC}"/>
          </ac:spMkLst>
        </pc:spChg>
        <pc:spChg chg="del">
          <ac:chgData name="Paula Vázquez-Valero" userId="3a0e46d7-2099-40af-a155-aa45b68bfff3" providerId="ADAL" clId="{C0688194-A157-4050-91D2-1854650B9454}" dt="2023-05-07T16:30:27.753" v="759" actId="478"/>
          <ac:spMkLst>
            <pc:docMk/>
            <pc:sldMk cId="1405009121" sldId="982"/>
            <ac:spMk id="57" creationId="{D7F04444-B5AF-4A09-8448-D774F8BCF4B6}"/>
          </ac:spMkLst>
        </pc:spChg>
        <pc:spChg chg="del">
          <ac:chgData name="Paula Vázquez-Valero" userId="3a0e46d7-2099-40af-a155-aa45b68bfff3" providerId="ADAL" clId="{C0688194-A157-4050-91D2-1854650B9454}" dt="2023-05-07T16:30:27.753" v="759" actId="478"/>
          <ac:spMkLst>
            <pc:docMk/>
            <pc:sldMk cId="1405009121" sldId="982"/>
            <ac:spMk id="58" creationId="{D5A001C3-E08F-454F-9AE2-60B2207DB63D}"/>
          </ac:spMkLst>
        </pc:spChg>
        <pc:spChg chg="mod">
          <ac:chgData name="Paula Vázquez-Valero" userId="3a0e46d7-2099-40af-a155-aa45b68bfff3" providerId="ADAL" clId="{C0688194-A157-4050-91D2-1854650B9454}" dt="2023-05-07T17:21:26.273" v="1768"/>
          <ac:spMkLst>
            <pc:docMk/>
            <pc:sldMk cId="1405009121" sldId="982"/>
            <ac:spMk id="59" creationId="{F1A3617E-1E33-83F9-7653-2394CBA1B1EB}"/>
          </ac:spMkLst>
        </pc:spChg>
        <pc:spChg chg="mod">
          <ac:chgData name="Paula Vázquez-Valero" userId="3a0e46d7-2099-40af-a155-aa45b68bfff3" providerId="ADAL" clId="{C0688194-A157-4050-91D2-1854650B9454}" dt="2023-05-07T17:21:26.273" v="1768"/>
          <ac:spMkLst>
            <pc:docMk/>
            <pc:sldMk cId="1405009121" sldId="982"/>
            <ac:spMk id="60" creationId="{FD52D113-C9FE-C3D2-BD62-AB9CD8A0B1F4}"/>
          </ac:spMkLst>
        </pc:spChg>
        <pc:spChg chg="mod">
          <ac:chgData name="Paula Vázquez-Valero" userId="3a0e46d7-2099-40af-a155-aa45b68bfff3" providerId="ADAL" clId="{C0688194-A157-4050-91D2-1854650B9454}" dt="2023-05-07T17:21:26.273" v="1768"/>
          <ac:spMkLst>
            <pc:docMk/>
            <pc:sldMk cId="1405009121" sldId="982"/>
            <ac:spMk id="62" creationId="{3CC20414-CF7A-AA68-8FBA-1364B42D9943}"/>
          </ac:spMkLst>
        </pc:spChg>
        <pc:spChg chg="del">
          <ac:chgData name="Paula Vázquez-Valero" userId="3a0e46d7-2099-40af-a155-aa45b68bfff3" providerId="ADAL" clId="{C0688194-A157-4050-91D2-1854650B9454}" dt="2023-05-07T16:30:27.753" v="759" actId="478"/>
          <ac:spMkLst>
            <pc:docMk/>
            <pc:sldMk cId="1405009121" sldId="982"/>
            <ac:spMk id="63" creationId="{3AB55164-8163-47F7-BFAC-73A708D8A28E}"/>
          </ac:spMkLst>
        </pc:spChg>
        <pc:spChg chg="mod">
          <ac:chgData name="Paula Vázquez-Valero" userId="3a0e46d7-2099-40af-a155-aa45b68bfff3" providerId="ADAL" clId="{C0688194-A157-4050-91D2-1854650B9454}" dt="2023-05-07T17:21:26.273" v="1768"/>
          <ac:spMkLst>
            <pc:docMk/>
            <pc:sldMk cId="1405009121" sldId="982"/>
            <ac:spMk id="64" creationId="{AE5A307C-6722-9BD1-87A0-5BDE513BE248}"/>
          </ac:spMkLst>
        </pc:spChg>
        <pc:spChg chg="mod">
          <ac:chgData name="Paula Vázquez-Valero" userId="3a0e46d7-2099-40af-a155-aa45b68bfff3" providerId="ADAL" clId="{C0688194-A157-4050-91D2-1854650B9454}" dt="2023-05-07T17:21:26.273" v="1768"/>
          <ac:spMkLst>
            <pc:docMk/>
            <pc:sldMk cId="1405009121" sldId="982"/>
            <ac:spMk id="66" creationId="{EF3286B0-D202-CA75-1260-09FB97BE69EB}"/>
          </ac:spMkLst>
        </pc:spChg>
        <pc:spChg chg="mod">
          <ac:chgData name="Paula Vázquez-Valero" userId="3a0e46d7-2099-40af-a155-aa45b68bfff3" providerId="ADAL" clId="{C0688194-A157-4050-91D2-1854650B9454}" dt="2023-05-07T17:21:26.273" v="1768"/>
          <ac:spMkLst>
            <pc:docMk/>
            <pc:sldMk cId="1405009121" sldId="982"/>
            <ac:spMk id="67" creationId="{7214E3B9-E39D-F3C3-3ADF-80B63C035DFE}"/>
          </ac:spMkLst>
        </pc:spChg>
        <pc:spChg chg="del">
          <ac:chgData name="Paula Vázquez-Valero" userId="3a0e46d7-2099-40af-a155-aa45b68bfff3" providerId="ADAL" clId="{C0688194-A157-4050-91D2-1854650B9454}" dt="2023-05-07T16:30:27.753" v="759" actId="478"/>
          <ac:spMkLst>
            <pc:docMk/>
            <pc:sldMk cId="1405009121" sldId="982"/>
            <ac:spMk id="68" creationId="{C2DF25FE-AA5C-4203-96F6-928E77FD8049}"/>
          </ac:spMkLst>
        </pc:spChg>
        <pc:spChg chg="mod">
          <ac:chgData name="Paula Vázquez-Valero" userId="3a0e46d7-2099-40af-a155-aa45b68bfff3" providerId="ADAL" clId="{C0688194-A157-4050-91D2-1854650B9454}" dt="2023-05-07T17:21:26.273" v="1768"/>
          <ac:spMkLst>
            <pc:docMk/>
            <pc:sldMk cId="1405009121" sldId="982"/>
            <ac:spMk id="70" creationId="{335F572B-EC2E-1026-0917-6B974E3E7260}"/>
          </ac:spMkLst>
        </pc:spChg>
        <pc:spChg chg="mod">
          <ac:chgData name="Paula Vázquez-Valero" userId="3a0e46d7-2099-40af-a155-aa45b68bfff3" providerId="ADAL" clId="{C0688194-A157-4050-91D2-1854650B9454}" dt="2023-05-07T17:21:26.273" v="1768"/>
          <ac:spMkLst>
            <pc:docMk/>
            <pc:sldMk cId="1405009121" sldId="982"/>
            <ac:spMk id="71" creationId="{768DF0A1-5E58-90C9-7883-E14152F93311}"/>
          </ac:spMkLst>
        </pc:spChg>
        <pc:spChg chg="mod">
          <ac:chgData name="Paula Vázquez-Valero" userId="3a0e46d7-2099-40af-a155-aa45b68bfff3" providerId="ADAL" clId="{C0688194-A157-4050-91D2-1854650B9454}" dt="2023-05-07T17:21:26.273" v="1768"/>
          <ac:spMkLst>
            <pc:docMk/>
            <pc:sldMk cId="1405009121" sldId="982"/>
            <ac:spMk id="73" creationId="{2D814BB6-1B19-2408-D642-167F5634260A}"/>
          </ac:spMkLst>
        </pc:spChg>
        <pc:spChg chg="mod">
          <ac:chgData name="Paula Vázquez-Valero" userId="3a0e46d7-2099-40af-a155-aa45b68bfff3" providerId="ADAL" clId="{C0688194-A157-4050-91D2-1854650B9454}" dt="2023-05-07T17:21:26.273" v="1768"/>
          <ac:spMkLst>
            <pc:docMk/>
            <pc:sldMk cId="1405009121" sldId="982"/>
            <ac:spMk id="74" creationId="{A06C48FF-08AD-DA4A-EF72-A48F829EE6D8}"/>
          </ac:spMkLst>
        </pc:spChg>
        <pc:spChg chg="mod">
          <ac:chgData name="Paula Vázquez-Valero" userId="3a0e46d7-2099-40af-a155-aa45b68bfff3" providerId="ADAL" clId="{C0688194-A157-4050-91D2-1854650B9454}" dt="2023-05-07T17:21:26.273" v="1768"/>
          <ac:spMkLst>
            <pc:docMk/>
            <pc:sldMk cId="1405009121" sldId="982"/>
            <ac:spMk id="76" creationId="{E79F82E1-C9F6-6CAD-26FF-F7AC0AB0C0F7}"/>
          </ac:spMkLst>
        </pc:spChg>
        <pc:spChg chg="mod">
          <ac:chgData name="Paula Vázquez-Valero" userId="3a0e46d7-2099-40af-a155-aa45b68bfff3" providerId="ADAL" clId="{C0688194-A157-4050-91D2-1854650B9454}" dt="2023-05-07T17:21:26.273" v="1768"/>
          <ac:spMkLst>
            <pc:docMk/>
            <pc:sldMk cId="1405009121" sldId="982"/>
            <ac:spMk id="77" creationId="{BEC7E5E9-AC9D-0D49-21AE-427E257A84C5}"/>
          </ac:spMkLst>
        </pc:spChg>
        <pc:spChg chg="mod">
          <ac:chgData name="Paula Vázquez-Valero" userId="3a0e46d7-2099-40af-a155-aa45b68bfff3" providerId="ADAL" clId="{C0688194-A157-4050-91D2-1854650B9454}" dt="2023-05-07T17:21:26.273" v="1768"/>
          <ac:spMkLst>
            <pc:docMk/>
            <pc:sldMk cId="1405009121" sldId="982"/>
            <ac:spMk id="79" creationId="{3B804139-2CF8-AF0B-6C07-569051F12053}"/>
          </ac:spMkLst>
        </pc:spChg>
        <pc:spChg chg="mod">
          <ac:chgData name="Paula Vázquez-Valero" userId="3a0e46d7-2099-40af-a155-aa45b68bfff3" providerId="ADAL" clId="{C0688194-A157-4050-91D2-1854650B9454}" dt="2023-05-07T17:21:26.273" v="1768"/>
          <ac:spMkLst>
            <pc:docMk/>
            <pc:sldMk cId="1405009121" sldId="982"/>
            <ac:spMk id="80" creationId="{A340DE86-A4BF-A5D0-6F3B-36BFE7A559FD}"/>
          </ac:spMkLst>
        </pc:spChg>
        <pc:spChg chg="mod">
          <ac:chgData name="Paula Vázquez-Valero" userId="3a0e46d7-2099-40af-a155-aa45b68bfff3" providerId="ADAL" clId="{C0688194-A157-4050-91D2-1854650B9454}" dt="2023-05-07T17:21:26.273" v="1768"/>
          <ac:spMkLst>
            <pc:docMk/>
            <pc:sldMk cId="1405009121" sldId="982"/>
            <ac:spMk id="82" creationId="{E5831F62-2C26-5286-37C4-D279E2E67382}"/>
          </ac:spMkLst>
        </pc:spChg>
        <pc:spChg chg="mod">
          <ac:chgData name="Paula Vázquez-Valero" userId="3a0e46d7-2099-40af-a155-aa45b68bfff3" providerId="ADAL" clId="{C0688194-A157-4050-91D2-1854650B9454}" dt="2023-05-07T17:21:26.273" v="1768"/>
          <ac:spMkLst>
            <pc:docMk/>
            <pc:sldMk cId="1405009121" sldId="982"/>
            <ac:spMk id="83" creationId="{FFC68FD2-77A3-000D-9258-4EED2649F9B9}"/>
          </ac:spMkLst>
        </pc:spChg>
        <pc:spChg chg="mod">
          <ac:chgData name="Paula Vázquez-Valero" userId="3a0e46d7-2099-40af-a155-aa45b68bfff3" providerId="ADAL" clId="{C0688194-A157-4050-91D2-1854650B9454}" dt="2023-05-07T17:21:26.273" v="1768"/>
          <ac:spMkLst>
            <pc:docMk/>
            <pc:sldMk cId="1405009121" sldId="982"/>
            <ac:spMk id="85" creationId="{E1618919-89A5-A59D-63AA-4D00EDA7DF55}"/>
          </ac:spMkLst>
        </pc:spChg>
        <pc:spChg chg="mod">
          <ac:chgData name="Paula Vázquez-Valero" userId="3a0e46d7-2099-40af-a155-aa45b68bfff3" providerId="ADAL" clId="{C0688194-A157-4050-91D2-1854650B9454}" dt="2023-05-07T17:21:26.273" v="1768"/>
          <ac:spMkLst>
            <pc:docMk/>
            <pc:sldMk cId="1405009121" sldId="982"/>
            <ac:spMk id="86" creationId="{81CA71FC-F461-8230-D99A-952B1C368CFC}"/>
          </ac:spMkLst>
        </pc:spChg>
        <pc:spChg chg="mod">
          <ac:chgData name="Paula Vázquez-Valero" userId="3a0e46d7-2099-40af-a155-aa45b68bfff3" providerId="ADAL" clId="{C0688194-A157-4050-91D2-1854650B9454}" dt="2023-05-07T17:21:26.273" v="1768"/>
          <ac:spMkLst>
            <pc:docMk/>
            <pc:sldMk cId="1405009121" sldId="982"/>
            <ac:spMk id="88" creationId="{261D5BE9-0630-B141-79B8-30F142A2867B}"/>
          </ac:spMkLst>
        </pc:spChg>
        <pc:spChg chg="mod">
          <ac:chgData name="Paula Vázquez-Valero" userId="3a0e46d7-2099-40af-a155-aa45b68bfff3" providerId="ADAL" clId="{C0688194-A157-4050-91D2-1854650B9454}" dt="2023-05-07T17:21:26.273" v="1768"/>
          <ac:spMkLst>
            <pc:docMk/>
            <pc:sldMk cId="1405009121" sldId="982"/>
            <ac:spMk id="89" creationId="{76F1A8C7-3DB6-22BA-C207-77FDC9AF8456}"/>
          </ac:spMkLst>
        </pc:spChg>
        <pc:spChg chg="mod">
          <ac:chgData name="Paula Vázquez-Valero" userId="3a0e46d7-2099-40af-a155-aa45b68bfff3" providerId="ADAL" clId="{C0688194-A157-4050-91D2-1854650B9454}" dt="2023-05-07T17:21:26.273" v="1768"/>
          <ac:spMkLst>
            <pc:docMk/>
            <pc:sldMk cId="1405009121" sldId="982"/>
            <ac:spMk id="91" creationId="{5DF53196-F7C9-DFF8-04E6-0DE042EDA5DB}"/>
          </ac:spMkLst>
        </pc:spChg>
        <pc:spChg chg="mod">
          <ac:chgData name="Paula Vázquez-Valero" userId="3a0e46d7-2099-40af-a155-aa45b68bfff3" providerId="ADAL" clId="{C0688194-A157-4050-91D2-1854650B9454}" dt="2023-05-07T17:21:26.273" v="1768"/>
          <ac:spMkLst>
            <pc:docMk/>
            <pc:sldMk cId="1405009121" sldId="982"/>
            <ac:spMk id="92" creationId="{E251380C-DF6C-183A-991D-EFD516F35113}"/>
          </ac:spMkLst>
        </pc:spChg>
        <pc:spChg chg="mod">
          <ac:chgData name="Paula Vázquez-Valero" userId="3a0e46d7-2099-40af-a155-aa45b68bfff3" providerId="ADAL" clId="{C0688194-A157-4050-91D2-1854650B9454}" dt="2023-05-07T17:21:26.273" v="1768"/>
          <ac:spMkLst>
            <pc:docMk/>
            <pc:sldMk cId="1405009121" sldId="982"/>
            <ac:spMk id="94" creationId="{934E808A-92D8-3FE4-9044-8A26813AEE56}"/>
          </ac:spMkLst>
        </pc:spChg>
        <pc:spChg chg="mod">
          <ac:chgData name="Paula Vázquez-Valero" userId="3a0e46d7-2099-40af-a155-aa45b68bfff3" providerId="ADAL" clId="{C0688194-A157-4050-91D2-1854650B9454}" dt="2023-05-07T17:21:26.273" v="1768"/>
          <ac:spMkLst>
            <pc:docMk/>
            <pc:sldMk cId="1405009121" sldId="982"/>
            <ac:spMk id="95" creationId="{279605A2-5FC3-4D5A-8C42-80DE0A77A185}"/>
          </ac:spMkLst>
        </pc:spChg>
        <pc:spChg chg="mod">
          <ac:chgData name="Paula Vázquez-Valero" userId="3a0e46d7-2099-40af-a155-aa45b68bfff3" providerId="ADAL" clId="{C0688194-A157-4050-91D2-1854650B9454}" dt="2023-05-07T17:21:26.273" v="1768"/>
          <ac:spMkLst>
            <pc:docMk/>
            <pc:sldMk cId="1405009121" sldId="982"/>
            <ac:spMk id="97" creationId="{C26B483B-014D-28EB-1391-CD3A1AC4B241}"/>
          </ac:spMkLst>
        </pc:spChg>
        <pc:spChg chg="mod">
          <ac:chgData name="Paula Vázquez-Valero" userId="3a0e46d7-2099-40af-a155-aa45b68bfff3" providerId="ADAL" clId="{C0688194-A157-4050-91D2-1854650B9454}" dt="2023-05-07T17:21:26.273" v="1768"/>
          <ac:spMkLst>
            <pc:docMk/>
            <pc:sldMk cId="1405009121" sldId="982"/>
            <ac:spMk id="98" creationId="{43A72F57-8C3F-3301-0778-EB1E1B212E80}"/>
          </ac:spMkLst>
        </pc:spChg>
        <pc:spChg chg="mod">
          <ac:chgData name="Paula Vázquez-Valero" userId="3a0e46d7-2099-40af-a155-aa45b68bfff3" providerId="ADAL" clId="{C0688194-A157-4050-91D2-1854650B9454}" dt="2023-05-07T17:21:26.273" v="1768"/>
          <ac:spMkLst>
            <pc:docMk/>
            <pc:sldMk cId="1405009121" sldId="982"/>
            <ac:spMk id="100" creationId="{BF79DD01-B4F8-3718-160E-7B5D66CF8B5C}"/>
          </ac:spMkLst>
        </pc:spChg>
        <pc:spChg chg="mod">
          <ac:chgData name="Paula Vázquez-Valero" userId="3a0e46d7-2099-40af-a155-aa45b68bfff3" providerId="ADAL" clId="{C0688194-A157-4050-91D2-1854650B9454}" dt="2023-05-07T17:21:26.273" v="1768"/>
          <ac:spMkLst>
            <pc:docMk/>
            <pc:sldMk cId="1405009121" sldId="982"/>
            <ac:spMk id="101" creationId="{0D6FC9DB-7169-3A3A-4D57-A244A878CDD0}"/>
          </ac:spMkLst>
        </pc:spChg>
        <pc:spChg chg="mod">
          <ac:chgData name="Paula Vázquez-Valero" userId="3a0e46d7-2099-40af-a155-aa45b68bfff3" providerId="ADAL" clId="{C0688194-A157-4050-91D2-1854650B9454}" dt="2023-05-07T17:21:26.273" v="1768"/>
          <ac:spMkLst>
            <pc:docMk/>
            <pc:sldMk cId="1405009121" sldId="982"/>
            <ac:spMk id="103" creationId="{506675AD-5749-3331-F961-7BE348EB667E}"/>
          </ac:spMkLst>
        </pc:spChg>
        <pc:spChg chg="mod">
          <ac:chgData name="Paula Vázquez-Valero" userId="3a0e46d7-2099-40af-a155-aa45b68bfff3" providerId="ADAL" clId="{C0688194-A157-4050-91D2-1854650B9454}" dt="2023-05-07T17:21:26.273" v="1768"/>
          <ac:spMkLst>
            <pc:docMk/>
            <pc:sldMk cId="1405009121" sldId="982"/>
            <ac:spMk id="104" creationId="{F8F78B3B-8553-FCEB-6E97-1C3AF02E6A29}"/>
          </ac:spMkLst>
        </pc:spChg>
        <pc:spChg chg="mod">
          <ac:chgData name="Paula Vázquez-Valero" userId="3a0e46d7-2099-40af-a155-aa45b68bfff3" providerId="ADAL" clId="{C0688194-A157-4050-91D2-1854650B9454}" dt="2023-05-07T17:21:26.273" v="1768"/>
          <ac:spMkLst>
            <pc:docMk/>
            <pc:sldMk cId="1405009121" sldId="982"/>
            <ac:spMk id="106" creationId="{DD9CB613-581E-95C1-F412-B19D81F720FC}"/>
          </ac:spMkLst>
        </pc:spChg>
        <pc:spChg chg="mod">
          <ac:chgData name="Paula Vázquez-Valero" userId="3a0e46d7-2099-40af-a155-aa45b68bfff3" providerId="ADAL" clId="{C0688194-A157-4050-91D2-1854650B9454}" dt="2023-05-07T17:21:26.273" v="1768"/>
          <ac:spMkLst>
            <pc:docMk/>
            <pc:sldMk cId="1405009121" sldId="982"/>
            <ac:spMk id="107" creationId="{9D94D4B5-A5C8-D4C3-19D6-9204E89F6578}"/>
          </ac:spMkLst>
        </pc:spChg>
        <pc:spChg chg="mod">
          <ac:chgData name="Paula Vázquez-Valero" userId="3a0e46d7-2099-40af-a155-aa45b68bfff3" providerId="ADAL" clId="{C0688194-A157-4050-91D2-1854650B9454}" dt="2023-05-07T17:21:26.273" v="1768"/>
          <ac:spMkLst>
            <pc:docMk/>
            <pc:sldMk cId="1405009121" sldId="982"/>
            <ac:spMk id="109" creationId="{47096A7C-2427-C9BD-DF01-AA48EFE7D69A}"/>
          </ac:spMkLst>
        </pc:spChg>
        <pc:spChg chg="mod">
          <ac:chgData name="Paula Vázquez-Valero" userId="3a0e46d7-2099-40af-a155-aa45b68bfff3" providerId="ADAL" clId="{C0688194-A157-4050-91D2-1854650B9454}" dt="2023-05-07T17:21:26.273" v="1768"/>
          <ac:spMkLst>
            <pc:docMk/>
            <pc:sldMk cId="1405009121" sldId="982"/>
            <ac:spMk id="110" creationId="{B977E2C7-2210-1783-33D3-8699FD50D798}"/>
          </ac:spMkLst>
        </pc:spChg>
        <pc:spChg chg="mod">
          <ac:chgData name="Paula Vázquez-Valero" userId="3a0e46d7-2099-40af-a155-aa45b68bfff3" providerId="ADAL" clId="{C0688194-A157-4050-91D2-1854650B9454}" dt="2023-05-07T17:21:26.273" v="1768"/>
          <ac:spMkLst>
            <pc:docMk/>
            <pc:sldMk cId="1405009121" sldId="982"/>
            <ac:spMk id="112" creationId="{2B666571-226A-407A-676C-1ADC87C21427}"/>
          </ac:spMkLst>
        </pc:spChg>
        <pc:spChg chg="mod">
          <ac:chgData name="Paula Vázquez-Valero" userId="3a0e46d7-2099-40af-a155-aa45b68bfff3" providerId="ADAL" clId="{C0688194-A157-4050-91D2-1854650B9454}" dt="2023-05-07T17:21:26.273" v="1768"/>
          <ac:spMkLst>
            <pc:docMk/>
            <pc:sldMk cId="1405009121" sldId="982"/>
            <ac:spMk id="113" creationId="{175E7440-5208-4A04-03CE-AD6451348A14}"/>
          </ac:spMkLst>
        </pc:spChg>
        <pc:spChg chg="mod">
          <ac:chgData name="Paula Vázquez-Valero" userId="3a0e46d7-2099-40af-a155-aa45b68bfff3" providerId="ADAL" clId="{C0688194-A157-4050-91D2-1854650B9454}" dt="2023-05-07T17:21:26.273" v="1768"/>
          <ac:spMkLst>
            <pc:docMk/>
            <pc:sldMk cId="1405009121" sldId="982"/>
            <ac:spMk id="115" creationId="{E664DEB5-C310-BE5A-FA58-BC5EDE27F00B}"/>
          </ac:spMkLst>
        </pc:spChg>
        <pc:spChg chg="mod">
          <ac:chgData name="Paula Vázquez-Valero" userId="3a0e46d7-2099-40af-a155-aa45b68bfff3" providerId="ADAL" clId="{C0688194-A157-4050-91D2-1854650B9454}" dt="2023-05-07T17:25:35.974" v="1876" actId="1037"/>
          <ac:spMkLst>
            <pc:docMk/>
            <pc:sldMk cId="1405009121" sldId="982"/>
            <ac:spMk id="116" creationId="{AEF22A0D-97AA-FA83-665E-C7DA0E4302A3}"/>
          </ac:spMkLst>
        </pc:spChg>
        <pc:spChg chg="mod">
          <ac:chgData name="Paula Vázquez-Valero" userId="3a0e46d7-2099-40af-a155-aa45b68bfff3" providerId="ADAL" clId="{C0688194-A157-4050-91D2-1854650B9454}" dt="2023-05-07T17:21:26.273" v="1768"/>
          <ac:spMkLst>
            <pc:docMk/>
            <pc:sldMk cId="1405009121" sldId="982"/>
            <ac:spMk id="118" creationId="{6FE7D6E9-9BB0-A4A9-3554-8F4AE190310A}"/>
          </ac:spMkLst>
        </pc:spChg>
        <pc:spChg chg="mod">
          <ac:chgData name="Paula Vázquez-Valero" userId="3a0e46d7-2099-40af-a155-aa45b68bfff3" providerId="ADAL" clId="{C0688194-A157-4050-91D2-1854650B9454}" dt="2023-05-07T17:21:26.273" v="1768"/>
          <ac:spMkLst>
            <pc:docMk/>
            <pc:sldMk cId="1405009121" sldId="982"/>
            <ac:spMk id="119" creationId="{36C00585-521F-D983-4A03-904115D78810}"/>
          </ac:spMkLst>
        </pc:spChg>
        <pc:spChg chg="mod">
          <ac:chgData name="Paula Vázquez-Valero" userId="3a0e46d7-2099-40af-a155-aa45b68bfff3" providerId="ADAL" clId="{C0688194-A157-4050-91D2-1854650B9454}" dt="2023-05-07T17:21:26.273" v="1768"/>
          <ac:spMkLst>
            <pc:docMk/>
            <pc:sldMk cId="1405009121" sldId="982"/>
            <ac:spMk id="121" creationId="{E15A8ADB-6D01-2BB9-0B50-3B93D9840A65}"/>
          </ac:spMkLst>
        </pc:spChg>
        <pc:spChg chg="mod">
          <ac:chgData name="Paula Vázquez-Valero" userId="3a0e46d7-2099-40af-a155-aa45b68bfff3" providerId="ADAL" clId="{C0688194-A157-4050-91D2-1854650B9454}" dt="2023-05-07T17:21:26.273" v="1768"/>
          <ac:spMkLst>
            <pc:docMk/>
            <pc:sldMk cId="1405009121" sldId="982"/>
            <ac:spMk id="122" creationId="{41AEFF13-ED33-2E39-C5D0-F081AB9E5F70}"/>
          </ac:spMkLst>
        </pc:spChg>
        <pc:spChg chg="mod">
          <ac:chgData name="Paula Vázquez-Valero" userId="3a0e46d7-2099-40af-a155-aa45b68bfff3" providerId="ADAL" clId="{C0688194-A157-4050-91D2-1854650B9454}" dt="2023-05-07T17:21:26.273" v="1768"/>
          <ac:spMkLst>
            <pc:docMk/>
            <pc:sldMk cId="1405009121" sldId="982"/>
            <ac:spMk id="124" creationId="{AABDAA81-14BD-4892-0AD1-761CD2315CBA}"/>
          </ac:spMkLst>
        </pc:spChg>
        <pc:spChg chg="mod">
          <ac:chgData name="Paula Vázquez-Valero" userId="3a0e46d7-2099-40af-a155-aa45b68bfff3" providerId="ADAL" clId="{C0688194-A157-4050-91D2-1854650B9454}" dt="2023-05-07T17:21:26.273" v="1768"/>
          <ac:spMkLst>
            <pc:docMk/>
            <pc:sldMk cId="1405009121" sldId="982"/>
            <ac:spMk id="125" creationId="{EE47E235-054C-6A32-B004-9BBD2DED7A00}"/>
          </ac:spMkLst>
        </pc:spChg>
        <pc:spChg chg="mod">
          <ac:chgData name="Paula Vázquez-Valero" userId="3a0e46d7-2099-40af-a155-aa45b68bfff3" providerId="ADAL" clId="{C0688194-A157-4050-91D2-1854650B9454}" dt="2023-05-07T17:21:26.273" v="1768"/>
          <ac:spMkLst>
            <pc:docMk/>
            <pc:sldMk cId="1405009121" sldId="982"/>
            <ac:spMk id="127" creationId="{88CE4045-D804-0C1C-1229-3B9D741F2894}"/>
          </ac:spMkLst>
        </pc:spChg>
        <pc:spChg chg="mod">
          <ac:chgData name="Paula Vázquez-Valero" userId="3a0e46d7-2099-40af-a155-aa45b68bfff3" providerId="ADAL" clId="{C0688194-A157-4050-91D2-1854650B9454}" dt="2023-05-07T17:21:26.273" v="1768"/>
          <ac:spMkLst>
            <pc:docMk/>
            <pc:sldMk cId="1405009121" sldId="982"/>
            <ac:spMk id="128" creationId="{C410346E-F11C-71D8-4E2E-24BD3BC1A367}"/>
          </ac:spMkLst>
        </pc:spChg>
        <pc:spChg chg="mod">
          <ac:chgData name="Paula Vázquez-Valero" userId="3a0e46d7-2099-40af-a155-aa45b68bfff3" providerId="ADAL" clId="{C0688194-A157-4050-91D2-1854650B9454}" dt="2023-05-07T17:21:26.273" v="1768"/>
          <ac:spMkLst>
            <pc:docMk/>
            <pc:sldMk cId="1405009121" sldId="982"/>
            <ac:spMk id="130" creationId="{C5C083D7-4F30-FF1F-DEC4-AD2163ACBC00}"/>
          </ac:spMkLst>
        </pc:spChg>
        <pc:spChg chg="mod">
          <ac:chgData name="Paula Vázquez-Valero" userId="3a0e46d7-2099-40af-a155-aa45b68bfff3" providerId="ADAL" clId="{C0688194-A157-4050-91D2-1854650B9454}" dt="2023-05-07T17:21:26.273" v="1768"/>
          <ac:spMkLst>
            <pc:docMk/>
            <pc:sldMk cId="1405009121" sldId="982"/>
            <ac:spMk id="131" creationId="{E5E67DC5-5DB8-30FE-42C7-220A48FE70AB}"/>
          </ac:spMkLst>
        </pc:spChg>
        <pc:spChg chg="mod">
          <ac:chgData name="Paula Vázquez-Valero" userId="3a0e46d7-2099-40af-a155-aa45b68bfff3" providerId="ADAL" clId="{C0688194-A157-4050-91D2-1854650B9454}" dt="2023-05-07T17:21:26.273" v="1768"/>
          <ac:spMkLst>
            <pc:docMk/>
            <pc:sldMk cId="1405009121" sldId="982"/>
            <ac:spMk id="133" creationId="{D73816E4-62E0-BEE5-D038-9E4CBA653761}"/>
          </ac:spMkLst>
        </pc:spChg>
        <pc:spChg chg="mod">
          <ac:chgData name="Paula Vázquez-Valero" userId="3a0e46d7-2099-40af-a155-aa45b68bfff3" providerId="ADAL" clId="{C0688194-A157-4050-91D2-1854650B9454}" dt="2023-05-07T17:21:26.273" v="1768"/>
          <ac:spMkLst>
            <pc:docMk/>
            <pc:sldMk cId="1405009121" sldId="982"/>
            <ac:spMk id="134" creationId="{337D1877-E1DE-E092-4BCF-B3DABC973489}"/>
          </ac:spMkLst>
        </pc:spChg>
        <pc:spChg chg="mod">
          <ac:chgData name="Paula Vázquez-Valero" userId="3a0e46d7-2099-40af-a155-aa45b68bfff3" providerId="ADAL" clId="{C0688194-A157-4050-91D2-1854650B9454}" dt="2023-05-07T17:21:26.273" v="1768"/>
          <ac:spMkLst>
            <pc:docMk/>
            <pc:sldMk cId="1405009121" sldId="982"/>
            <ac:spMk id="136" creationId="{346C77CA-BF70-FA5D-8B7D-E0D0A6465CA3}"/>
          </ac:spMkLst>
        </pc:spChg>
        <pc:spChg chg="mod">
          <ac:chgData name="Paula Vázquez-Valero" userId="3a0e46d7-2099-40af-a155-aa45b68bfff3" providerId="ADAL" clId="{C0688194-A157-4050-91D2-1854650B9454}" dt="2023-05-07T17:21:26.273" v="1768"/>
          <ac:spMkLst>
            <pc:docMk/>
            <pc:sldMk cId="1405009121" sldId="982"/>
            <ac:spMk id="137" creationId="{419B53A2-031E-4E8F-84E6-FD806C3B1B3D}"/>
          </ac:spMkLst>
        </pc:spChg>
        <pc:spChg chg="mod">
          <ac:chgData name="Paula Vázquez-Valero" userId="3a0e46d7-2099-40af-a155-aa45b68bfff3" providerId="ADAL" clId="{C0688194-A157-4050-91D2-1854650B9454}" dt="2023-05-07T17:21:26.273" v="1768"/>
          <ac:spMkLst>
            <pc:docMk/>
            <pc:sldMk cId="1405009121" sldId="982"/>
            <ac:spMk id="139" creationId="{067F2F1F-B025-316E-FF40-16C81132FF4E}"/>
          </ac:spMkLst>
        </pc:spChg>
        <pc:spChg chg="mod">
          <ac:chgData name="Paula Vázquez-Valero" userId="3a0e46d7-2099-40af-a155-aa45b68bfff3" providerId="ADAL" clId="{C0688194-A157-4050-91D2-1854650B9454}" dt="2023-05-07T17:21:26.273" v="1768"/>
          <ac:spMkLst>
            <pc:docMk/>
            <pc:sldMk cId="1405009121" sldId="982"/>
            <ac:spMk id="140" creationId="{0A010DBC-3D1D-E457-EE77-99BA80928D66}"/>
          </ac:spMkLst>
        </pc:spChg>
        <pc:spChg chg="mod">
          <ac:chgData name="Paula Vázquez-Valero" userId="3a0e46d7-2099-40af-a155-aa45b68bfff3" providerId="ADAL" clId="{C0688194-A157-4050-91D2-1854650B9454}" dt="2023-05-07T17:21:26.273" v="1768"/>
          <ac:spMkLst>
            <pc:docMk/>
            <pc:sldMk cId="1405009121" sldId="982"/>
            <ac:spMk id="142" creationId="{126B5567-2986-9994-A197-69E098187947}"/>
          </ac:spMkLst>
        </pc:spChg>
        <pc:spChg chg="mod">
          <ac:chgData name="Paula Vázquez-Valero" userId="3a0e46d7-2099-40af-a155-aa45b68bfff3" providerId="ADAL" clId="{C0688194-A157-4050-91D2-1854650B9454}" dt="2023-05-07T17:21:26.273" v="1768"/>
          <ac:spMkLst>
            <pc:docMk/>
            <pc:sldMk cId="1405009121" sldId="982"/>
            <ac:spMk id="143" creationId="{2067894A-0469-AA8B-2A3A-F04BC0485084}"/>
          </ac:spMkLst>
        </pc:spChg>
        <pc:spChg chg="add mod">
          <ac:chgData name="Paula Vázquez-Valero" userId="3a0e46d7-2099-40af-a155-aa45b68bfff3" providerId="ADAL" clId="{C0688194-A157-4050-91D2-1854650B9454}" dt="2023-05-07T17:21:26.273" v="1768"/>
          <ac:spMkLst>
            <pc:docMk/>
            <pc:sldMk cId="1405009121" sldId="982"/>
            <ac:spMk id="144" creationId="{95B0AB61-8E9E-3EF7-C915-5C624E56A940}"/>
          </ac:spMkLst>
        </pc:spChg>
        <pc:spChg chg="add mod">
          <ac:chgData name="Paula Vázquez-Valero" userId="3a0e46d7-2099-40af-a155-aa45b68bfff3" providerId="ADAL" clId="{C0688194-A157-4050-91D2-1854650B9454}" dt="2023-05-07T17:21:26.273" v="1768"/>
          <ac:spMkLst>
            <pc:docMk/>
            <pc:sldMk cId="1405009121" sldId="982"/>
            <ac:spMk id="145" creationId="{F9C3907F-DCE6-C670-93CF-FD699C2D40B8}"/>
          </ac:spMkLst>
        </pc:spChg>
        <pc:spChg chg="add mod">
          <ac:chgData name="Paula Vázquez-Valero" userId="3a0e46d7-2099-40af-a155-aa45b68bfff3" providerId="ADAL" clId="{C0688194-A157-4050-91D2-1854650B9454}" dt="2023-05-07T17:21:26.273" v="1768"/>
          <ac:spMkLst>
            <pc:docMk/>
            <pc:sldMk cId="1405009121" sldId="982"/>
            <ac:spMk id="146" creationId="{B7AF5B67-7181-E7A2-04BE-CCD56CFEEA43}"/>
          </ac:spMkLst>
        </pc:spChg>
        <pc:spChg chg="add mod">
          <ac:chgData name="Paula Vázquez-Valero" userId="3a0e46d7-2099-40af-a155-aa45b68bfff3" providerId="ADAL" clId="{C0688194-A157-4050-91D2-1854650B9454}" dt="2023-05-07T17:21:26.273" v="1768"/>
          <ac:spMkLst>
            <pc:docMk/>
            <pc:sldMk cId="1405009121" sldId="982"/>
            <ac:spMk id="147" creationId="{B872D4C5-0E4B-EF0F-F678-28F9B3C242B2}"/>
          </ac:spMkLst>
        </pc:spChg>
        <pc:spChg chg="add mod">
          <ac:chgData name="Paula Vázquez-Valero" userId="3a0e46d7-2099-40af-a155-aa45b68bfff3" providerId="ADAL" clId="{C0688194-A157-4050-91D2-1854650B9454}" dt="2023-05-07T17:21:26.273" v="1768"/>
          <ac:spMkLst>
            <pc:docMk/>
            <pc:sldMk cId="1405009121" sldId="982"/>
            <ac:spMk id="148" creationId="{60003BF2-F8F2-B238-7B1E-E0CEAAB4E2D9}"/>
          </ac:spMkLst>
        </pc:spChg>
        <pc:spChg chg="add mod">
          <ac:chgData name="Paula Vázquez-Valero" userId="3a0e46d7-2099-40af-a155-aa45b68bfff3" providerId="ADAL" clId="{C0688194-A157-4050-91D2-1854650B9454}" dt="2023-05-07T17:21:26.273" v="1768"/>
          <ac:spMkLst>
            <pc:docMk/>
            <pc:sldMk cId="1405009121" sldId="982"/>
            <ac:spMk id="149" creationId="{AAFECC48-E0B6-AC0E-905D-2A9076FAB1F0}"/>
          </ac:spMkLst>
        </pc:spChg>
        <pc:spChg chg="add mod">
          <ac:chgData name="Paula Vázquez-Valero" userId="3a0e46d7-2099-40af-a155-aa45b68bfff3" providerId="ADAL" clId="{C0688194-A157-4050-91D2-1854650B9454}" dt="2023-05-07T17:21:26.273" v="1768"/>
          <ac:spMkLst>
            <pc:docMk/>
            <pc:sldMk cId="1405009121" sldId="982"/>
            <ac:spMk id="150" creationId="{87160578-78BB-1B26-9F42-1C9393E13FA2}"/>
          </ac:spMkLst>
        </pc:spChg>
        <pc:spChg chg="add mod">
          <ac:chgData name="Paula Vázquez-Valero" userId="3a0e46d7-2099-40af-a155-aa45b68bfff3" providerId="ADAL" clId="{C0688194-A157-4050-91D2-1854650B9454}" dt="2023-05-07T17:21:26.273" v="1768"/>
          <ac:spMkLst>
            <pc:docMk/>
            <pc:sldMk cId="1405009121" sldId="982"/>
            <ac:spMk id="151" creationId="{6B780611-71F2-DE27-19D0-BD692ED595AF}"/>
          </ac:spMkLst>
        </pc:spChg>
        <pc:spChg chg="add mod">
          <ac:chgData name="Paula Vázquez-Valero" userId="3a0e46d7-2099-40af-a155-aa45b68bfff3" providerId="ADAL" clId="{C0688194-A157-4050-91D2-1854650B9454}" dt="2023-05-07T17:21:26.273" v="1768"/>
          <ac:spMkLst>
            <pc:docMk/>
            <pc:sldMk cId="1405009121" sldId="982"/>
            <ac:spMk id="152" creationId="{E75F88CE-8964-DD03-64F5-E23EE4373E76}"/>
          </ac:spMkLst>
        </pc:spChg>
        <pc:spChg chg="add mod ord">
          <ac:chgData name="Paula Vázquez-Valero" userId="3a0e46d7-2099-40af-a155-aa45b68bfff3" providerId="ADAL" clId="{C0688194-A157-4050-91D2-1854650B9454}" dt="2023-05-07T17:35:21.443" v="2044" actId="166"/>
          <ac:spMkLst>
            <pc:docMk/>
            <pc:sldMk cId="1405009121" sldId="982"/>
            <ac:spMk id="153" creationId="{7F5CE85F-C4E1-482B-B47C-8E54F5C99D85}"/>
          </ac:spMkLst>
        </pc:spChg>
        <pc:spChg chg="add mod">
          <ac:chgData name="Paula Vázquez-Valero" userId="3a0e46d7-2099-40af-a155-aa45b68bfff3" providerId="ADAL" clId="{C0688194-A157-4050-91D2-1854650B9454}" dt="2023-05-07T17:21:26.273" v="1768"/>
          <ac:spMkLst>
            <pc:docMk/>
            <pc:sldMk cId="1405009121" sldId="982"/>
            <ac:spMk id="154" creationId="{FDF0F469-5060-E110-D690-00D6B949C98B}"/>
          </ac:spMkLst>
        </pc:spChg>
        <pc:spChg chg="add mod">
          <ac:chgData name="Paula Vázquez-Valero" userId="3a0e46d7-2099-40af-a155-aa45b68bfff3" providerId="ADAL" clId="{C0688194-A157-4050-91D2-1854650B9454}" dt="2023-05-07T17:30:35.258" v="1972"/>
          <ac:spMkLst>
            <pc:docMk/>
            <pc:sldMk cId="1405009121" sldId="982"/>
            <ac:spMk id="155" creationId="{6A4C7B4D-77CC-3B49-648B-1230F67CD117}"/>
          </ac:spMkLst>
        </pc:spChg>
        <pc:spChg chg="add mod">
          <ac:chgData name="Paula Vázquez-Valero" userId="3a0e46d7-2099-40af-a155-aa45b68bfff3" providerId="ADAL" clId="{C0688194-A157-4050-91D2-1854650B9454}" dt="2023-05-07T17:24:10.352" v="1844" actId="404"/>
          <ac:spMkLst>
            <pc:docMk/>
            <pc:sldMk cId="1405009121" sldId="982"/>
            <ac:spMk id="156" creationId="{4D943119-0D5A-A8AD-6E65-BA98CC2F4FCD}"/>
          </ac:spMkLst>
        </pc:spChg>
        <pc:spChg chg="add mod">
          <ac:chgData name="Paula Vázquez-Valero" userId="3a0e46d7-2099-40af-a155-aa45b68bfff3" providerId="ADAL" clId="{C0688194-A157-4050-91D2-1854650B9454}" dt="2023-05-07T17:24:15.379" v="1845" actId="404"/>
          <ac:spMkLst>
            <pc:docMk/>
            <pc:sldMk cId="1405009121" sldId="982"/>
            <ac:spMk id="157" creationId="{17E9577C-506E-AABC-724C-FA56CCEE509C}"/>
          </ac:spMkLst>
        </pc:spChg>
        <pc:spChg chg="add mod">
          <ac:chgData name="Paula Vázquez-Valero" userId="3a0e46d7-2099-40af-a155-aa45b68bfff3" providerId="ADAL" clId="{C0688194-A157-4050-91D2-1854650B9454}" dt="2023-05-07T17:24:22.643" v="1848" actId="1076"/>
          <ac:spMkLst>
            <pc:docMk/>
            <pc:sldMk cId="1405009121" sldId="982"/>
            <ac:spMk id="158" creationId="{7C034634-28FB-51A8-0840-37C503B867D7}"/>
          </ac:spMkLst>
        </pc:spChg>
        <pc:spChg chg="add mod">
          <ac:chgData name="Paula Vázquez-Valero" userId="3a0e46d7-2099-40af-a155-aa45b68bfff3" providerId="ADAL" clId="{C0688194-A157-4050-91D2-1854650B9454}" dt="2023-05-07T17:25:22.162" v="1866" actId="1076"/>
          <ac:spMkLst>
            <pc:docMk/>
            <pc:sldMk cId="1405009121" sldId="982"/>
            <ac:spMk id="159" creationId="{93EECCDA-4CFB-5CBC-3106-222F85023836}"/>
          </ac:spMkLst>
        </pc:spChg>
        <pc:spChg chg="add del mod">
          <ac:chgData name="Paula Vázquez-Valero" userId="3a0e46d7-2099-40af-a155-aa45b68bfff3" providerId="ADAL" clId="{C0688194-A157-4050-91D2-1854650B9454}" dt="2023-05-07T17:25:31.776" v="1869" actId="1037"/>
          <ac:spMkLst>
            <pc:docMk/>
            <pc:sldMk cId="1405009121" sldId="982"/>
            <ac:spMk id="160" creationId="{0A604D39-10E3-1AE6-0447-DFA0495FCB46}"/>
          </ac:spMkLst>
        </pc:spChg>
        <pc:spChg chg="add mod">
          <ac:chgData name="Paula Vázquez-Valero" userId="3a0e46d7-2099-40af-a155-aa45b68bfff3" providerId="ADAL" clId="{C0688194-A157-4050-91D2-1854650B9454}" dt="2023-05-07T17:27:54.805" v="1920" actId="1076"/>
          <ac:spMkLst>
            <pc:docMk/>
            <pc:sldMk cId="1405009121" sldId="982"/>
            <ac:spMk id="161" creationId="{88E09352-92EE-C6C5-78FE-2C0FBF600BA1}"/>
          </ac:spMkLst>
        </pc:spChg>
        <pc:spChg chg="add mod">
          <ac:chgData name="Paula Vázquez-Valero" userId="3a0e46d7-2099-40af-a155-aa45b68bfff3" providerId="ADAL" clId="{C0688194-A157-4050-91D2-1854650B9454}" dt="2023-05-07T17:26:37.410" v="1897" actId="1076"/>
          <ac:spMkLst>
            <pc:docMk/>
            <pc:sldMk cId="1405009121" sldId="982"/>
            <ac:spMk id="162" creationId="{C531F02A-8B03-1338-295F-9769B061CD3B}"/>
          </ac:spMkLst>
        </pc:spChg>
        <pc:spChg chg="add mod">
          <ac:chgData name="Paula Vázquez-Valero" userId="3a0e46d7-2099-40af-a155-aa45b68bfff3" providerId="ADAL" clId="{C0688194-A157-4050-91D2-1854650B9454}" dt="2023-05-07T17:26:47.186" v="1901" actId="1036"/>
          <ac:spMkLst>
            <pc:docMk/>
            <pc:sldMk cId="1405009121" sldId="982"/>
            <ac:spMk id="163" creationId="{9D548498-4809-6957-0052-0033033425B4}"/>
          </ac:spMkLst>
        </pc:spChg>
        <pc:spChg chg="add mod">
          <ac:chgData name="Paula Vázquez-Valero" userId="3a0e46d7-2099-40af-a155-aa45b68bfff3" providerId="ADAL" clId="{C0688194-A157-4050-91D2-1854650B9454}" dt="2023-05-07T17:26:51.394" v="1902" actId="1076"/>
          <ac:spMkLst>
            <pc:docMk/>
            <pc:sldMk cId="1405009121" sldId="982"/>
            <ac:spMk id="164" creationId="{3FFEACCB-8884-1688-CEA4-0D42E262F142}"/>
          </ac:spMkLst>
        </pc:spChg>
        <pc:spChg chg="add del mod">
          <ac:chgData name="Paula Vázquez-Valero" userId="3a0e46d7-2099-40af-a155-aa45b68bfff3" providerId="ADAL" clId="{C0688194-A157-4050-91D2-1854650B9454}" dt="2023-05-07T17:37:20.508" v="2065" actId="478"/>
          <ac:spMkLst>
            <pc:docMk/>
            <pc:sldMk cId="1405009121" sldId="982"/>
            <ac:spMk id="165" creationId="{2BA081D7-FB61-B809-24D9-A0766FB5F9A5}"/>
          </ac:spMkLst>
        </pc:spChg>
        <pc:spChg chg="add mod">
          <ac:chgData name="Paula Vázquez-Valero" userId="3a0e46d7-2099-40af-a155-aa45b68bfff3" providerId="ADAL" clId="{C0688194-A157-4050-91D2-1854650B9454}" dt="2023-05-07T17:28:08.385" v="1921" actId="1076"/>
          <ac:spMkLst>
            <pc:docMk/>
            <pc:sldMk cId="1405009121" sldId="982"/>
            <ac:spMk id="166" creationId="{03FE1437-DFF3-C86C-DA6E-B278C1C36765}"/>
          </ac:spMkLst>
        </pc:spChg>
        <pc:spChg chg="add mod">
          <ac:chgData name="Paula Vázquez-Valero" userId="3a0e46d7-2099-40af-a155-aa45b68bfff3" providerId="ADAL" clId="{C0688194-A157-4050-91D2-1854650B9454}" dt="2023-05-07T17:28:13.546" v="1922" actId="1076"/>
          <ac:spMkLst>
            <pc:docMk/>
            <pc:sldMk cId="1405009121" sldId="982"/>
            <ac:spMk id="167" creationId="{7A129AAA-7ADC-3F65-E194-B96A83F205D4}"/>
          </ac:spMkLst>
        </pc:spChg>
        <pc:spChg chg="add mod">
          <ac:chgData name="Paula Vázquez-Valero" userId="3a0e46d7-2099-40af-a155-aa45b68bfff3" providerId="ADAL" clId="{C0688194-A157-4050-91D2-1854650B9454}" dt="2023-05-07T17:29:10.901" v="1944" actId="1076"/>
          <ac:spMkLst>
            <pc:docMk/>
            <pc:sldMk cId="1405009121" sldId="982"/>
            <ac:spMk id="168" creationId="{DB294E74-4570-AD02-5B43-89C8CA2BD601}"/>
          </ac:spMkLst>
        </pc:spChg>
        <pc:spChg chg="add mod">
          <ac:chgData name="Paula Vázquez-Valero" userId="3a0e46d7-2099-40af-a155-aa45b68bfff3" providerId="ADAL" clId="{C0688194-A157-4050-91D2-1854650B9454}" dt="2023-05-07T17:29:14.682" v="1945" actId="1076"/>
          <ac:spMkLst>
            <pc:docMk/>
            <pc:sldMk cId="1405009121" sldId="982"/>
            <ac:spMk id="169" creationId="{ABE37860-A095-D775-3364-0284B63D5ABF}"/>
          </ac:spMkLst>
        </pc:spChg>
        <pc:spChg chg="add mod">
          <ac:chgData name="Paula Vázquez-Valero" userId="3a0e46d7-2099-40af-a155-aa45b68bfff3" providerId="ADAL" clId="{C0688194-A157-4050-91D2-1854650B9454}" dt="2023-05-07T17:29:17.788" v="1946" actId="1076"/>
          <ac:spMkLst>
            <pc:docMk/>
            <pc:sldMk cId="1405009121" sldId="982"/>
            <ac:spMk id="170" creationId="{60EB3818-3894-9515-A8B7-00BC940065BA}"/>
          </ac:spMkLst>
        </pc:spChg>
        <pc:spChg chg="add mod">
          <ac:chgData name="Paula Vázquez-Valero" userId="3a0e46d7-2099-40af-a155-aa45b68bfff3" providerId="ADAL" clId="{C0688194-A157-4050-91D2-1854650B9454}" dt="2023-05-07T17:30:07.280" v="1963" actId="1076"/>
          <ac:spMkLst>
            <pc:docMk/>
            <pc:sldMk cId="1405009121" sldId="982"/>
            <ac:spMk id="171" creationId="{499BF1BA-E884-43B9-65A3-95E67021ACF9}"/>
          </ac:spMkLst>
        </pc:spChg>
        <pc:spChg chg="add mod">
          <ac:chgData name="Paula Vázquez-Valero" userId="3a0e46d7-2099-40af-a155-aa45b68bfff3" providerId="ADAL" clId="{C0688194-A157-4050-91D2-1854650B9454}" dt="2023-05-07T17:30:14.507" v="1969" actId="1038"/>
          <ac:spMkLst>
            <pc:docMk/>
            <pc:sldMk cId="1405009121" sldId="982"/>
            <ac:spMk id="172" creationId="{49B62F86-E499-8E10-21E3-D477C073CA2D}"/>
          </ac:spMkLst>
        </pc:spChg>
        <pc:spChg chg="add mod">
          <ac:chgData name="Paula Vázquez-Valero" userId="3a0e46d7-2099-40af-a155-aa45b68bfff3" providerId="ADAL" clId="{C0688194-A157-4050-91D2-1854650B9454}" dt="2023-05-07T17:30:18.584" v="1970" actId="1076"/>
          <ac:spMkLst>
            <pc:docMk/>
            <pc:sldMk cId="1405009121" sldId="982"/>
            <ac:spMk id="173" creationId="{5110812E-D17D-80B8-E182-77608A501EC0}"/>
          </ac:spMkLst>
        </pc:spChg>
        <pc:spChg chg="add mod">
          <ac:chgData name="Paula Vázquez-Valero" userId="3a0e46d7-2099-40af-a155-aa45b68bfff3" providerId="ADAL" clId="{C0688194-A157-4050-91D2-1854650B9454}" dt="2023-05-07T17:31:21.325" v="1987" actId="1076"/>
          <ac:spMkLst>
            <pc:docMk/>
            <pc:sldMk cId="1405009121" sldId="982"/>
            <ac:spMk id="174" creationId="{A359DDBF-F23C-839A-FFBC-8FE6EF553CD1}"/>
          </ac:spMkLst>
        </pc:spChg>
        <pc:spChg chg="add mod">
          <ac:chgData name="Paula Vázquez-Valero" userId="3a0e46d7-2099-40af-a155-aa45b68bfff3" providerId="ADAL" clId="{C0688194-A157-4050-91D2-1854650B9454}" dt="2023-05-07T17:31:27.604" v="1988" actId="1076"/>
          <ac:spMkLst>
            <pc:docMk/>
            <pc:sldMk cId="1405009121" sldId="982"/>
            <ac:spMk id="175" creationId="{FE061F93-29BB-EFF0-6D7D-E85270585F72}"/>
          </ac:spMkLst>
        </pc:spChg>
        <pc:spChg chg="add del mod">
          <ac:chgData name="Paula Vázquez-Valero" userId="3a0e46d7-2099-40af-a155-aa45b68bfff3" providerId="ADAL" clId="{C0688194-A157-4050-91D2-1854650B9454}" dt="2023-05-07T17:31:42.572" v="1990"/>
          <ac:spMkLst>
            <pc:docMk/>
            <pc:sldMk cId="1405009121" sldId="982"/>
            <ac:spMk id="176" creationId="{38CE2984-82AB-123E-EAE8-5D11B3731F00}"/>
          </ac:spMkLst>
        </pc:spChg>
        <pc:spChg chg="add mod">
          <ac:chgData name="Paula Vázquez-Valero" userId="3a0e46d7-2099-40af-a155-aa45b68bfff3" providerId="ADAL" clId="{C0688194-A157-4050-91D2-1854650B9454}" dt="2023-05-07T17:33:22.908" v="2016" actId="1076"/>
          <ac:spMkLst>
            <pc:docMk/>
            <pc:sldMk cId="1405009121" sldId="982"/>
            <ac:spMk id="177" creationId="{95D45DD2-8DEF-C2A6-6C8C-9A7C410AFEB3}"/>
          </ac:spMkLst>
        </pc:spChg>
        <pc:spChg chg="add mod ord">
          <ac:chgData name="Paula Vázquez-Valero" userId="3a0e46d7-2099-40af-a155-aa45b68bfff3" providerId="ADAL" clId="{C0688194-A157-4050-91D2-1854650B9454}" dt="2023-05-07T17:33:43.199" v="2024" actId="166"/>
          <ac:spMkLst>
            <pc:docMk/>
            <pc:sldMk cId="1405009121" sldId="982"/>
            <ac:spMk id="178" creationId="{0C88404B-E9E9-1A8F-18B8-CAB8D024F5BF}"/>
          </ac:spMkLst>
        </pc:spChg>
        <pc:spChg chg="add mod">
          <ac:chgData name="Paula Vázquez-Valero" userId="3a0e46d7-2099-40af-a155-aa45b68bfff3" providerId="ADAL" clId="{C0688194-A157-4050-91D2-1854650B9454}" dt="2023-05-07T17:32:46.535" v="2006" actId="1076"/>
          <ac:spMkLst>
            <pc:docMk/>
            <pc:sldMk cId="1405009121" sldId="982"/>
            <ac:spMk id="179" creationId="{13D8BCFF-887C-4373-1196-7A2290C21914}"/>
          </ac:spMkLst>
        </pc:spChg>
        <pc:spChg chg="add mod">
          <ac:chgData name="Paula Vázquez-Valero" userId="3a0e46d7-2099-40af-a155-aa45b68bfff3" providerId="ADAL" clId="{C0688194-A157-4050-91D2-1854650B9454}" dt="2023-05-07T17:32:59.275" v="2010" actId="1076"/>
          <ac:spMkLst>
            <pc:docMk/>
            <pc:sldMk cId="1405009121" sldId="982"/>
            <ac:spMk id="180" creationId="{926996B8-563A-5BC0-47B2-BE9EF760FB02}"/>
          </ac:spMkLst>
        </pc:spChg>
        <pc:spChg chg="add mod">
          <ac:chgData name="Paula Vázquez-Valero" userId="3a0e46d7-2099-40af-a155-aa45b68bfff3" providerId="ADAL" clId="{C0688194-A157-4050-91D2-1854650B9454}" dt="2023-05-07T17:34:00.834" v="2034" actId="1038"/>
          <ac:spMkLst>
            <pc:docMk/>
            <pc:sldMk cId="1405009121" sldId="982"/>
            <ac:spMk id="181" creationId="{85D71F8B-FE0E-22BE-02CF-660C6C9AF211}"/>
          </ac:spMkLst>
        </pc:spChg>
        <pc:spChg chg="add mod">
          <ac:chgData name="Paula Vázquez-Valero" userId="3a0e46d7-2099-40af-a155-aa45b68bfff3" providerId="ADAL" clId="{C0688194-A157-4050-91D2-1854650B9454}" dt="2023-05-07T17:35:15.309" v="2043" actId="1076"/>
          <ac:spMkLst>
            <pc:docMk/>
            <pc:sldMk cId="1405009121" sldId="982"/>
            <ac:spMk id="182" creationId="{F4334E56-1B7B-0511-9BD8-11C42AFDF799}"/>
          </ac:spMkLst>
        </pc:spChg>
        <pc:spChg chg="add mod">
          <ac:chgData name="Paula Vázquez-Valero" userId="3a0e46d7-2099-40af-a155-aa45b68bfff3" providerId="ADAL" clId="{C0688194-A157-4050-91D2-1854650B9454}" dt="2023-05-07T17:35:25.653" v="2045" actId="1076"/>
          <ac:spMkLst>
            <pc:docMk/>
            <pc:sldMk cId="1405009121" sldId="982"/>
            <ac:spMk id="183" creationId="{653173C1-7539-6FFF-8E02-A052CD1517F4}"/>
          </ac:spMkLst>
        </pc:spChg>
        <pc:spChg chg="add mod">
          <ac:chgData name="Paula Vázquez-Valero" userId="3a0e46d7-2099-40af-a155-aa45b68bfff3" providerId="ADAL" clId="{C0688194-A157-4050-91D2-1854650B9454}" dt="2023-05-07T17:36:39.764" v="2063" actId="1076"/>
          <ac:spMkLst>
            <pc:docMk/>
            <pc:sldMk cId="1405009121" sldId="982"/>
            <ac:spMk id="184" creationId="{D7E095DC-2846-9205-9D22-B45D5B4E000A}"/>
          </ac:spMkLst>
        </pc:spChg>
        <pc:spChg chg="add mod">
          <ac:chgData name="Paula Vázquez-Valero" userId="3a0e46d7-2099-40af-a155-aa45b68bfff3" providerId="ADAL" clId="{C0688194-A157-4050-91D2-1854650B9454}" dt="2023-05-07T17:36:44.124" v="2064" actId="1076"/>
          <ac:spMkLst>
            <pc:docMk/>
            <pc:sldMk cId="1405009121" sldId="982"/>
            <ac:spMk id="185" creationId="{9CACFF09-89BB-6114-8BCE-98555B0D45D8}"/>
          </ac:spMkLst>
        </pc:spChg>
        <pc:grpChg chg="add mod">
          <ac:chgData name="Paula Vázquez-Valero" userId="3a0e46d7-2099-40af-a155-aa45b68bfff3" providerId="ADAL" clId="{C0688194-A157-4050-91D2-1854650B9454}" dt="2023-05-07T17:21:26.273" v="1768"/>
          <ac:grpSpMkLst>
            <pc:docMk/>
            <pc:sldMk cId="1405009121" sldId="982"/>
            <ac:grpSpMk id="5" creationId="{D2002BA8-3EF3-F012-FDED-AE431B740484}"/>
          </ac:grpSpMkLst>
        </pc:grpChg>
        <pc:grpChg chg="add mod">
          <ac:chgData name="Paula Vázquez-Valero" userId="3a0e46d7-2099-40af-a155-aa45b68bfff3" providerId="ADAL" clId="{C0688194-A157-4050-91D2-1854650B9454}" dt="2023-05-07T17:21:26.273" v="1768"/>
          <ac:grpSpMkLst>
            <pc:docMk/>
            <pc:sldMk cId="1405009121" sldId="982"/>
            <ac:grpSpMk id="8" creationId="{A627083B-1BA6-E602-5887-85AF541B1F50}"/>
          </ac:grpSpMkLst>
        </pc:grpChg>
        <pc:grpChg chg="add mod">
          <ac:chgData name="Paula Vázquez-Valero" userId="3a0e46d7-2099-40af-a155-aa45b68bfff3" providerId="ADAL" clId="{C0688194-A157-4050-91D2-1854650B9454}" dt="2023-05-07T17:21:26.273" v="1768"/>
          <ac:grpSpMkLst>
            <pc:docMk/>
            <pc:sldMk cId="1405009121" sldId="982"/>
            <ac:grpSpMk id="12" creationId="{C3E56249-FCDD-91F0-01DB-2ABCAD52FB8C}"/>
          </ac:grpSpMkLst>
        </pc:grpChg>
        <pc:grpChg chg="add mod">
          <ac:chgData name="Paula Vázquez-Valero" userId="3a0e46d7-2099-40af-a155-aa45b68bfff3" providerId="ADAL" clId="{C0688194-A157-4050-91D2-1854650B9454}" dt="2023-05-07T17:21:26.273" v="1768"/>
          <ac:grpSpMkLst>
            <pc:docMk/>
            <pc:sldMk cId="1405009121" sldId="982"/>
            <ac:grpSpMk id="15" creationId="{0B1A1AB3-FB07-3A20-A6F9-42D4AEE7BAA8}"/>
          </ac:grpSpMkLst>
        </pc:grpChg>
        <pc:grpChg chg="add mod">
          <ac:chgData name="Paula Vázquez-Valero" userId="3a0e46d7-2099-40af-a155-aa45b68bfff3" providerId="ADAL" clId="{C0688194-A157-4050-91D2-1854650B9454}" dt="2023-05-07T17:21:26.273" v="1768"/>
          <ac:grpSpMkLst>
            <pc:docMk/>
            <pc:sldMk cId="1405009121" sldId="982"/>
            <ac:grpSpMk id="18" creationId="{DAC6E07C-69C3-2844-32EC-FBAB74420857}"/>
          </ac:grpSpMkLst>
        </pc:grpChg>
        <pc:grpChg chg="add mod">
          <ac:chgData name="Paula Vázquez-Valero" userId="3a0e46d7-2099-40af-a155-aa45b68bfff3" providerId="ADAL" clId="{C0688194-A157-4050-91D2-1854650B9454}" dt="2023-05-07T17:21:26.273" v="1768"/>
          <ac:grpSpMkLst>
            <pc:docMk/>
            <pc:sldMk cId="1405009121" sldId="982"/>
            <ac:grpSpMk id="21" creationId="{B231FAFA-98D3-6EEC-32AF-77C55941930D}"/>
          </ac:grpSpMkLst>
        </pc:grpChg>
        <pc:grpChg chg="add mod">
          <ac:chgData name="Paula Vázquez-Valero" userId="3a0e46d7-2099-40af-a155-aa45b68bfff3" providerId="ADAL" clId="{C0688194-A157-4050-91D2-1854650B9454}" dt="2023-05-07T17:21:26.273" v="1768"/>
          <ac:grpSpMkLst>
            <pc:docMk/>
            <pc:sldMk cId="1405009121" sldId="982"/>
            <ac:grpSpMk id="24" creationId="{11F778D7-3887-1532-9299-FCDD75F0C7DE}"/>
          </ac:grpSpMkLst>
        </pc:grpChg>
        <pc:grpChg chg="del">
          <ac:chgData name="Paula Vázquez-Valero" userId="3a0e46d7-2099-40af-a155-aa45b68bfff3" providerId="ADAL" clId="{C0688194-A157-4050-91D2-1854650B9454}" dt="2023-05-07T16:30:27.753" v="759" actId="478"/>
          <ac:grpSpMkLst>
            <pc:docMk/>
            <pc:sldMk cId="1405009121" sldId="982"/>
            <ac:grpSpMk id="27" creationId="{C6753F2F-3A81-11EB-8CA2-C39D5CC86304}"/>
          </ac:grpSpMkLst>
        </pc:grpChg>
        <pc:grpChg chg="add mod">
          <ac:chgData name="Paula Vázquez-Valero" userId="3a0e46d7-2099-40af-a155-aa45b68bfff3" providerId="ADAL" clId="{C0688194-A157-4050-91D2-1854650B9454}" dt="2023-05-07T17:21:26.273" v="1768"/>
          <ac:grpSpMkLst>
            <pc:docMk/>
            <pc:sldMk cId="1405009121" sldId="982"/>
            <ac:grpSpMk id="32" creationId="{6949CA0B-F124-B020-891F-B0FE2E06639F}"/>
          </ac:grpSpMkLst>
        </pc:grpChg>
        <pc:grpChg chg="add mod">
          <ac:chgData name="Paula Vázquez-Valero" userId="3a0e46d7-2099-40af-a155-aa45b68bfff3" providerId="ADAL" clId="{C0688194-A157-4050-91D2-1854650B9454}" dt="2023-05-07T17:21:26.273" v="1768"/>
          <ac:grpSpMkLst>
            <pc:docMk/>
            <pc:sldMk cId="1405009121" sldId="982"/>
            <ac:grpSpMk id="45" creationId="{DA5348F8-BCCA-29D8-624C-4A302F18B837}"/>
          </ac:grpSpMkLst>
        </pc:grpChg>
        <pc:grpChg chg="add mod">
          <ac:chgData name="Paula Vázquez-Valero" userId="3a0e46d7-2099-40af-a155-aa45b68bfff3" providerId="ADAL" clId="{C0688194-A157-4050-91D2-1854650B9454}" dt="2023-05-07T17:21:26.273" v="1768"/>
          <ac:grpSpMkLst>
            <pc:docMk/>
            <pc:sldMk cId="1405009121" sldId="982"/>
            <ac:grpSpMk id="48" creationId="{73530EE2-6E5C-8A93-5438-E43382F4E3E9}"/>
          </ac:grpSpMkLst>
        </pc:grpChg>
        <pc:grpChg chg="add mod">
          <ac:chgData name="Paula Vázquez-Valero" userId="3a0e46d7-2099-40af-a155-aa45b68bfff3" providerId="ADAL" clId="{C0688194-A157-4050-91D2-1854650B9454}" dt="2023-05-07T17:21:26.273" v="1768"/>
          <ac:grpSpMkLst>
            <pc:docMk/>
            <pc:sldMk cId="1405009121" sldId="982"/>
            <ac:grpSpMk id="51" creationId="{AC41D99C-82B3-9CDD-D553-6812E8FD387B}"/>
          </ac:grpSpMkLst>
        </pc:grpChg>
        <pc:grpChg chg="add mod">
          <ac:chgData name="Paula Vázquez-Valero" userId="3a0e46d7-2099-40af-a155-aa45b68bfff3" providerId="ADAL" clId="{C0688194-A157-4050-91D2-1854650B9454}" dt="2023-05-07T17:21:26.273" v="1768"/>
          <ac:grpSpMkLst>
            <pc:docMk/>
            <pc:sldMk cId="1405009121" sldId="982"/>
            <ac:grpSpMk id="54" creationId="{AC1AC445-C619-E3B0-A759-15906F6F0EAC}"/>
          </ac:grpSpMkLst>
        </pc:grpChg>
        <pc:grpChg chg="add mod">
          <ac:chgData name="Paula Vázquez-Valero" userId="3a0e46d7-2099-40af-a155-aa45b68bfff3" providerId="ADAL" clId="{C0688194-A157-4050-91D2-1854650B9454}" dt="2023-05-07T17:21:26.273" v="1768"/>
          <ac:grpSpMkLst>
            <pc:docMk/>
            <pc:sldMk cId="1405009121" sldId="982"/>
            <ac:grpSpMk id="61" creationId="{08306D84-604C-0071-EAE1-647CA4E01C94}"/>
          </ac:grpSpMkLst>
        </pc:grpChg>
        <pc:grpChg chg="add mod">
          <ac:chgData name="Paula Vázquez-Valero" userId="3a0e46d7-2099-40af-a155-aa45b68bfff3" providerId="ADAL" clId="{C0688194-A157-4050-91D2-1854650B9454}" dt="2023-05-07T17:21:26.273" v="1768"/>
          <ac:grpSpMkLst>
            <pc:docMk/>
            <pc:sldMk cId="1405009121" sldId="982"/>
            <ac:grpSpMk id="65" creationId="{85DBBA7C-DA10-489A-CE26-2DD63CCD6160}"/>
          </ac:grpSpMkLst>
        </pc:grpChg>
        <pc:grpChg chg="add mod">
          <ac:chgData name="Paula Vázquez-Valero" userId="3a0e46d7-2099-40af-a155-aa45b68bfff3" providerId="ADAL" clId="{C0688194-A157-4050-91D2-1854650B9454}" dt="2023-05-07T17:21:26.273" v="1768"/>
          <ac:grpSpMkLst>
            <pc:docMk/>
            <pc:sldMk cId="1405009121" sldId="982"/>
            <ac:grpSpMk id="69" creationId="{305D617E-EDF6-9718-2453-28B73054EF2C}"/>
          </ac:grpSpMkLst>
        </pc:grpChg>
        <pc:grpChg chg="add mod">
          <ac:chgData name="Paula Vázquez-Valero" userId="3a0e46d7-2099-40af-a155-aa45b68bfff3" providerId="ADAL" clId="{C0688194-A157-4050-91D2-1854650B9454}" dt="2023-05-07T17:21:26.273" v="1768"/>
          <ac:grpSpMkLst>
            <pc:docMk/>
            <pc:sldMk cId="1405009121" sldId="982"/>
            <ac:grpSpMk id="72" creationId="{37A63AAA-8F3C-B1E5-34D0-F950F44444FF}"/>
          </ac:grpSpMkLst>
        </pc:grpChg>
        <pc:grpChg chg="add mod">
          <ac:chgData name="Paula Vázquez-Valero" userId="3a0e46d7-2099-40af-a155-aa45b68bfff3" providerId="ADAL" clId="{C0688194-A157-4050-91D2-1854650B9454}" dt="2023-05-07T17:21:26.273" v="1768"/>
          <ac:grpSpMkLst>
            <pc:docMk/>
            <pc:sldMk cId="1405009121" sldId="982"/>
            <ac:grpSpMk id="75" creationId="{7A3DBA7C-21A9-9687-4584-26E58B13C030}"/>
          </ac:grpSpMkLst>
        </pc:grpChg>
        <pc:grpChg chg="add mod">
          <ac:chgData name="Paula Vázquez-Valero" userId="3a0e46d7-2099-40af-a155-aa45b68bfff3" providerId="ADAL" clId="{C0688194-A157-4050-91D2-1854650B9454}" dt="2023-05-07T17:21:26.273" v="1768"/>
          <ac:grpSpMkLst>
            <pc:docMk/>
            <pc:sldMk cId="1405009121" sldId="982"/>
            <ac:grpSpMk id="78" creationId="{D5DF6A87-7B8F-05BC-7295-5D3C0A1E0B69}"/>
          </ac:grpSpMkLst>
        </pc:grpChg>
        <pc:grpChg chg="add mod">
          <ac:chgData name="Paula Vázquez-Valero" userId="3a0e46d7-2099-40af-a155-aa45b68bfff3" providerId="ADAL" clId="{C0688194-A157-4050-91D2-1854650B9454}" dt="2023-05-07T17:21:26.273" v="1768"/>
          <ac:grpSpMkLst>
            <pc:docMk/>
            <pc:sldMk cId="1405009121" sldId="982"/>
            <ac:grpSpMk id="81" creationId="{56F536AA-8B27-2740-FF5C-E289CFC00952}"/>
          </ac:grpSpMkLst>
        </pc:grpChg>
        <pc:grpChg chg="add mod">
          <ac:chgData name="Paula Vázquez-Valero" userId="3a0e46d7-2099-40af-a155-aa45b68bfff3" providerId="ADAL" clId="{C0688194-A157-4050-91D2-1854650B9454}" dt="2023-05-07T17:21:26.273" v="1768"/>
          <ac:grpSpMkLst>
            <pc:docMk/>
            <pc:sldMk cId="1405009121" sldId="982"/>
            <ac:grpSpMk id="84" creationId="{3B71BF15-4628-CB12-9297-14C85E27AC5A}"/>
          </ac:grpSpMkLst>
        </pc:grpChg>
        <pc:grpChg chg="add mod">
          <ac:chgData name="Paula Vázquez-Valero" userId="3a0e46d7-2099-40af-a155-aa45b68bfff3" providerId="ADAL" clId="{C0688194-A157-4050-91D2-1854650B9454}" dt="2023-05-07T17:21:26.273" v="1768"/>
          <ac:grpSpMkLst>
            <pc:docMk/>
            <pc:sldMk cId="1405009121" sldId="982"/>
            <ac:grpSpMk id="87" creationId="{158826DB-E4A3-FC44-6FFD-F5EA9CBBC370}"/>
          </ac:grpSpMkLst>
        </pc:grpChg>
        <pc:grpChg chg="add mod">
          <ac:chgData name="Paula Vázquez-Valero" userId="3a0e46d7-2099-40af-a155-aa45b68bfff3" providerId="ADAL" clId="{C0688194-A157-4050-91D2-1854650B9454}" dt="2023-05-07T17:21:26.273" v="1768"/>
          <ac:grpSpMkLst>
            <pc:docMk/>
            <pc:sldMk cId="1405009121" sldId="982"/>
            <ac:grpSpMk id="90" creationId="{B6383A4D-BEA5-7984-CA78-A9691BA43C02}"/>
          </ac:grpSpMkLst>
        </pc:grpChg>
        <pc:grpChg chg="add mod">
          <ac:chgData name="Paula Vázquez-Valero" userId="3a0e46d7-2099-40af-a155-aa45b68bfff3" providerId="ADAL" clId="{C0688194-A157-4050-91D2-1854650B9454}" dt="2023-05-07T17:21:26.273" v="1768"/>
          <ac:grpSpMkLst>
            <pc:docMk/>
            <pc:sldMk cId="1405009121" sldId="982"/>
            <ac:grpSpMk id="93" creationId="{E4950A44-A480-6ECB-B056-767677752010}"/>
          </ac:grpSpMkLst>
        </pc:grpChg>
        <pc:grpChg chg="add mod">
          <ac:chgData name="Paula Vázquez-Valero" userId="3a0e46d7-2099-40af-a155-aa45b68bfff3" providerId="ADAL" clId="{C0688194-A157-4050-91D2-1854650B9454}" dt="2023-05-07T17:21:26.273" v="1768"/>
          <ac:grpSpMkLst>
            <pc:docMk/>
            <pc:sldMk cId="1405009121" sldId="982"/>
            <ac:grpSpMk id="96" creationId="{2D7ADA49-16DF-3287-DC28-2C5CEF9D0717}"/>
          </ac:grpSpMkLst>
        </pc:grpChg>
        <pc:grpChg chg="add mod">
          <ac:chgData name="Paula Vázquez-Valero" userId="3a0e46d7-2099-40af-a155-aa45b68bfff3" providerId="ADAL" clId="{C0688194-A157-4050-91D2-1854650B9454}" dt="2023-05-07T17:21:26.273" v="1768"/>
          <ac:grpSpMkLst>
            <pc:docMk/>
            <pc:sldMk cId="1405009121" sldId="982"/>
            <ac:grpSpMk id="99" creationId="{13401719-52AE-F77A-0287-031761AF68EF}"/>
          </ac:grpSpMkLst>
        </pc:grpChg>
        <pc:grpChg chg="add mod">
          <ac:chgData name="Paula Vázquez-Valero" userId="3a0e46d7-2099-40af-a155-aa45b68bfff3" providerId="ADAL" clId="{C0688194-A157-4050-91D2-1854650B9454}" dt="2023-05-07T17:21:26.273" v="1768"/>
          <ac:grpSpMkLst>
            <pc:docMk/>
            <pc:sldMk cId="1405009121" sldId="982"/>
            <ac:grpSpMk id="102" creationId="{6ABA2E3E-5591-2730-62F6-D7C0D22F80C8}"/>
          </ac:grpSpMkLst>
        </pc:grpChg>
        <pc:grpChg chg="add mod">
          <ac:chgData name="Paula Vázquez-Valero" userId="3a0e46d7-2099-40af-a155-aa45b68bfff3" providerId="ADAL" clId="{C0688194-A157-4050-91D2-1854650B9454}" dt="2023-05-07T17:21:26.273" v="1768"/>
          <ac:grpSpMkLst>
            <pc:docMk/>
            <pc:sldMk cId="1405009121" sldId="982"/>
            <ac:grpSpMk id="105" creationId="{B3363436-B5CC-F36D-C9DA-A0CEA976B7FA}"/>
          </ac:grpSpMkLst>
        </pc:grpChg>
        <pc:grpChg chg="add mod">
          <ac:chgData name="Paula Vázquez-Valero" userId="3a0e46d7-2099-40af-a155-aa45b68bfff3" providerId="ADAL" clId="{C0688194-A157-4050-91D2-1854650B9454}" dt="2023-05-07T17:21:26.273" v="1768"/>
          <ac:grpSpMkLst>
            <pc:docMk/>
            <pc:sldMk cId="1405009121" sldId="982"/>
            <ac:grpSpMk id="108" creationId="{4E170642-D80D-44D5-D4F3-32AFDCDA423E}"/>
          </ac:grpSpMkLst>
        </pc:grpChg>
        <pc:grpChg chg="add mod">
          <ac:chgData name="Paula Vázquez-Valero" userId="3a0e46d7-2099-40af-a155-aa45b68bfff3" providerId="ADAL" clId="{C0688194-A157-4050-91D2-1854650B9454}" dt="2023-05-07T17:21:26.273" v="1768"/>
          <ac:grpSpMkLst>
            <pc:docMk/>
            <pc:sldMk cId="1405009121" sldId="982"/>
            <ac:grpSpMk id="111" creationId="{3E96F2DD-B4F3-D684-FAE5-4B7280C9B7A8}"/>
          </ac:grpSpMkLst>
        </pc:grpChg>
        <pc:grpChg chg="add mod">
          <ac:chgData name="Paula Vázquez-Valero" userId="3a0e46d7-2099-40af-a155-aa45b68bfff3" providerId="ADAL" clId="{C0688194-A157-4050-91D2-1854650B9454}" dt="2023-05-07T17:21:26.273" v="1768"/>
          <ac:grpSpMkLst>
            <pc:docMk/>
            <pc:sldMk cId="1405009121" sldId="982"/>
            <ac:grpSpMk id="114" creationId="{6B466C94-AE49-0965-8540-45C1C030B6B3}"/>
          </ac:grpSpMkLst>
        </pc:grpChg>
        <pc:grpChg chg="add mod">
          <ac:chgData name="Paula Vázquez-Valero" userId="3a0e46d7-2099-40af-a155-aa45b68bfff3" providerId="ADAL" clId="{C0688194-A157-4050-91D2-1854650B9454}" dt="2023-05-07T17:21:26.273" v="1768"/>
          <ac:grpSpMkLst>
            <pc:docMk/>
            <pc:sldMk cId="1405009121" sldId="982"/>
            <ac:grpSpMk id="117" creationId="{15348264-C391-C579-260E-D772365ADA75}"/>
          </ac:grpSpMkLst>
        </pc:grpChg>
        <pc:grpChg chg="add mod">
          <ac:chgData name="Paula Vázquez-Valero" userId="3a0e46d7-2099-40af-a155-aa45b68bfff3" providerId="ADAL" clId="{C0688194-A157-4050-91D2-1854650B9454}" dt="2023-05-07T17:21:26.273" v="1768"/>
          <ac:grpSpMkLst>
            <pc:docMk/>
            <pc:sldMk cId="1405009121" sldId="982"/>
            <ac:grpSpMk id="120" creationId="{2C3797C2-FA93-9C73-D8B9-45ABFF217D4A}"/>
          </ac:grpSpMkLst>
        </pc:grpChg>
        <pc:grpChg chg="add mod">
          <ac:chgData name="Paula Vázquez-Valero" userId="3a0e46d7-2099-40af-a155-aa45b68bfff3" providerId="ADAL" clId="{C0688194-A157-4050-91D2-1854650B9454}" dt="2023-05-07T17:21:26.273" v="1768"/>
          <ac:grpSpMkLst>
            <pc:docMk/>
            <pc:sldMk cId="1405009121" sldId="982"/>
            <ac:grpSpMk id="123" creationId="{3475754D-D295-6B31-6FC0-24D4FA450B48}"/>
          </ac:grpSpMkLst>
        </pc:grpChg>
        <pc:grpChg chg="add mod">
          <ac:chgData name="Paula Vázquez-Valero" userId="3a0e46d7-2099-40af-a155-aa45b68bfff3" providerId="ADAL" clId="{C0688194-A157-4050-91D2-1854650B9454}" dt="2023-05-07T17:21:26.273" v="1768"/>
          <ac:grpSpMkLst>
            <pc:docMk/>
            <pc:sldMk cId="1405009121" sldId="982"/>
            <ac:grpSpMk id="126" creationId="{2EE705EB-67CE-E469-6E8F-60FA3226B683}"/>
          </ac:grpSpMkLst>
        </pc:grpChg>
        <pc:grpChg chg="add mod">
          <ac:chgData name="Paula Vázquez-Valero" userId="3a0e46d7-2099-40af-a155-aa45b68bfff3" providerId="ADAL" clId="{C0688194-A157-4050-91D2-1854650B9454}" dt="2023-05-07T17:21:26.273" v="1768"/>
          <ac:grpSpMkLst>
            <pc:docMk/>
            <pc:sldMk cId="1405009121" sldId="982"/>
            <ac:grpSpMk id="129" creationId="{9171A6E8-D02B-B3A4-DFD7-82EAF6F16AB7}"/>
          </ac:grpSpMkLst>
        </pc:grpChg>
        <pc:grpChg chg="add mod">
          <ac:chgData name="Paula Vázquez-Valero" userId="3a0e46d7-2099-40af-a155-aa45b68bfff3" providerId="ADAL" clId="{C0688194-A157-4050-91D2-1854650B9454}" dt="2023-05-07T17:21:26.273" v="1768"/>
          <ac:grpSpMkLst>
            <pc:docMk/>
            <pc:sldMk cId="1405009121" sldId="982"/>
            <ac:grpSpMk id="132" creationId="{AFB0F041-1E22-1ADA-13DF-97B68D7ABFF4}"/>
          </ac:grpSpMkLst>
        </pc:grpChg>
        <pc:grpChg chg="add mod">
          <ac:chgData name="Paula Vázquez-Valero" userId="3a0e46d7-2099-40af-a155-aa45b68bfff3" providerId="ADAL" clId="{C0688194-A157-4050-91D2-1854650B9454}" dt="2023-05-07T17:21:26.273" v="1768"/>
          <ac:grpSpMkLst>
            <pc:docMk/>
            <pc:sldMk cId="1405009121" sldId="982"/>
            <ac:grpSpMk id="135" creationId="{CB1CF80A-6EEE-AFDA-4EED-80759AC2B6BD}"/>
          </ac:grpSpMkLst>
        </pc:grpChg>
        <pc:grpChg chg="add mod">
          <ac:chgData name="Paula Vázquez-Valero" userId="3a0e46d7-2099-40af-a155-aa45b68bfff3" providerId="ADAL" clId="{C0688194-A157-4050-91D2-1854650B9454}" dt="2023-05-07T17:21:26.273" v="1768"/>
          <ac:grpSpMkLst>
            <pc:docMk/>
            <pc:sldMk cId="1405009121" sldId="982"/>
            <ac:grpSpMk id="138" creationId="{66BC0929-4E7D-F9D1-84E6-762CF3191181}"/>
          </ac:grpSpMkLst>
        </pc:grpChg>
        <pc:grpChg chg="add mod">
          <ac:chgData name="Paula Vázquez-Valero" userId="3a0e46d7-2099-40af-a155-aa45b68bfff3" providerId="ADAL" clId="{C0688194-A157-4050-91D2-1854650B9454}" dt="2023-05-07T17:21:26.273" v="1768"/>
          <ac:grpSpMkLst>
            <pc:docMk/>
            <pc:sldMk cId="1405009121" sldId="982"/>
            <ac:grpSpMk id="141" creationId="{D385295C-46E6-E624-10F5-9938A9CF4037}"/>
          </ac:grpSpMkLst>
        </pc:grpChg>
        <pc:picChg chg="add mod">
          <ac:chgData name="Paula Vázquez-Valero" userId="3a0e46d7-2099-40af-a155-aa45b68bfff3" providerId="ADAL" clId="{C0688194-A157-4050-91D2-1854650B9454}" dt="2023-05-07T17:21:33.971" v="1771" actId="1076"/>
          <ac:picMkLst>
            <pc:docMk/>
            <pc:sldMk cId="1405009121" sldId="982"/>
            <ac:picMk id="2" creationId="{46BD5BBD-6615-415B-10F7-457DB127D3D1}"/>
          </ac:picMkLst>
        </pc:picChg>
        <pc:picChg chg="del">
          <ac:chgData name="Paula Vázquez-Valero" userId="3a0e46d7-2099-40af-a155-aa45b68bfff3" providerId="ADAL" clId="{C0688194-A157-4050-91D2-1854650B9454}" dt="2023-05-07T16:30:27.753" v="759" actId="478"/>
          <ac:picMkLst>
            <pc:docMk/>
            <pc:sldMk cId="1405009121" sldId="982"/>
            <ac:picMk id="31" creationId="{49E2EB64-071A-4D60-6E89-02D07AC39DD6}"/>
          </ac:picMkLst>
        </pc:picChg>
      </pc:sldChg>
      <pc:sldChg chg="addSp delSp modSp new mod">
        <pc:chgData name="Paula Vázquez-Valero" userId="3a0e46d7-2099-40af-a155-aa45b68bfff3" providerId="ADAL" clId="{C0688194-A157-4050-91D2-1854650B9454}" dt="2023-05-07T18:59:00.614" v="3422" actId="167"/>
        <pc:sldMkLst>
          <pc:docMk/>
          <pc:sldMk cId="2977846586" sldId="983"/>
        </pc:sldMkLst>
        <pc:spChg chg="del">
          <ac:chgData name="Paula Vázquez-Valero" userId="3a0e46d7-2099-40af-a155-aa45b68bfff3" providerId="ADAL" clId="{C0688194-A157-4050-91D2-1854650B9454}" dt="2023-05-07T18:58:41.852" v="3420" actId="478"/>
          <ac:spMkLst>
            <pc:docMk/>
            <pc:sldMk cId="2977846586" sldId="983"/>
            <ac:spMk id="2" creationId="{624D5288-48E3-BEF0-BE97-5054B69FB8E8}"/>
          </ac:spMkLst>
        </pc:spChg>
        <pc:spChg chg="add mod">
          <ac:chgData name="Paula Vázquez-Valero" userId="3a0e46d7-2099-40af-a155-aa45b68bfff3" providerId="ADAL" clId="{C0688194-A157-4050-91D2-1854650B9454}" dt="2023-05-07T18:58:30.217" v="3418" actId="1036"/>
          <ac:spMkLst>
            <pc:docMk/>
            <pc:sldMk cId="2977846586" sldId="983"/>
            <ac:spMk id="4" creationId="{0A59C4AF-B2F3-71F4-5151-DCE17686DFD6}"/>
          </ac:spMkLst>
        </pc:spChg>
        <pc:spChg chg="add mod">
          <ac:chgData name="Paula Vázquez-Valero" userId="3a0e46d7-2099-40af-a155-aa45b68bfff3" providerId="ADAL" clId="{C0688194-A157-4050-91D2-1854650B9454}" dt="2023-05-07T18:58:30.217" v="3418" actId="1036"/>
          <ac:spMkLst>
            <pc:docMk/>
            <pc:sldMk cId="2977846586" sldId="983"/>
            <ac:spMk id="5" creationId="{E00B5B15-4F27-1091-C4CE-60A7EE6FE92F}"/>
          </ac:spMkLst>
        </pc:spChg>
        <pc:spChg chg="add mod">
          <ac:chgData name="Paula Vázquez-Valero" userId="3a0e46d7-2099-40af-a155-aa45b68bfff3" providerId="ADAL" clId="{C0688194-A157-4050-91D2-1854650B9454}" dt="2023-05-07T18:58:30.217" v="3418" actId="1036"/>
          <ac:spMkLst>
            <pc:docMk/>
            <pc:sldMk cId="2977846586" sldId="983"/>
            <ac:spMk id="6" creationId="{390D0B50-D03C-6E1A-BE4A-CD9CB34F0DC2}"/>
          </ac:spMkLst>
        </pc:spChg>
        <pc:spChg chg="add mod">
          <ac:chgData name="Paula Vázquez-Valero" userId="3a0e46d7-2099-40af-a155-aa45b68bfff3" providerId="ADAL" clId="{C0688194-A157-4050-91D2-1854650B9454}" dt="2023-05-07T18:58:30.217" v="3418" actId="1036"/>
          <ac:spMkLst>
            <pc:docMk/>
            <pc:sldMk cId="2977846586" sldId="983"/>
            <ac:spMk id="7" creationId="{882DBF8A-6AC0-B70C-DFEF-9FF6364AB3E9}"/>
          </ac:spMkLst>
        </pc:spChg>
        <pc:spChg chg="add mod">
          <ac:chgData name="Paula Vázquez-Valero" userId="3a0e46d7-2099-40af-a155-aa45b68bfff3" providerId="ADAL" clId="{C0688194-A157-4050-91D2-1854650B9454}" dt="2023-05-07T18:58:30.217" v="3418" actId="1036"/>
          <ac:spMkLst>
            <pc:docMk/>
            <pc:sldMk cId="2977846586" sldId="983"/>
            <ac:spMk id="9" creationId="{884953C5-68C6-068F-D7DA-F86AF713FB03}"/>
          </ac:spMkLst>
        </pc:spChg>
        <pc:spChg chg="add mod">
          <ac:chgData name="Paula Vázquez-Valero" userId="3a0e46d7-2099-40af-a155-aa45b68bfff3" providerId="ADAL" clId="{C0688194-A157-4050-91D2-1854650B9454}" dt="2023-05-07T18:58:30.217" v="3418" actId="1036"/>
          <ac:spMkLst>
            <pc:docMk/>
            <pc:sldMk cId="2977846586" sldId="983"/>
            <ac:spMk id="10" creationId="{8FBD1E24-506D-73B7-EDFC-754E4C46470A}"/>
          </ac:spMkLst>
        </pc:spChg>
        <pc:spChg chg="add mod">
          <ac:chgData name="Paula Vázquez-Valero" userId="3a0e46d7-2099-40af-a155-aa45b68bfff3" providerId="ADAL" clId="{C0688194-A157-4050-91D2-1854650B9454}" dt="2023-05-07T18:58:30.217" v="3418" actId="1036"/>
          <ac:spMkLst>
            <pc:docMk/>
            <pc:sldMk cId="2977846586" sldId="983"/>
            <ac:spMk id="11" creationId="{7AE91C4E-CA8A-BCFA-9018-454BE90605E8}"/>
          </ac:spMkLst>
        </pc:spChg>
        <pc:spChg chg="add mod">
          <ac:chgData name="Paula Vázquez-Valero" userId="3a0e46d7-2099-40af-a155-aa45b68bfff3" providerId="ADAL" clId="{C0688194-A157-4050-91D2-1854650B9454}" dt="2023-05-07T18:58:30.217" v="3418" actId="1036"/>
          <ac:spMkLst>
            <pc:docMk/>
            <pc:sldMk cId="2977846586" sldId="983"/>
            <ac:spMk id="12" creationId="{A2152ABD-360F-E166-58EC-8188BDF590CF}"/>
          </ac:spMkLst>
        </pc:spChg>
        <pc:spChg chg="add mod">
          <ac:chgData name="Paula Vázquez-Valero" userId="3a0e46d7-2099-40af-a155-aa45b68bfff3" providerId="ADAL" clId="{C0688194-A157-4050-91D2-1854650B9454}" dt="2023-05-07T18:58:30.217" v="3418" actId="1036"/>
          <ac:spMkLst>
            <pc:docMk/>
            <pc:sldMk cId="2977846586" sldId="983"/>
            <ac:spMk id="13" creationId="{8E90377B-4BA3-B787-D193-2EB7681BADD6}"/>
          </ac:spMkLst>
        </pc:spChg>
        <pc:spChg chg="add mod">
          <ac:chgData name="Paula Vázquez-Valero" userId="3a0e46d7-2099-40af-a155-aa45b68bfff3" providerId="ADAL" clId="{C0688194-A157-4050-91D2-1854650B9454}" dt="2023-05-07T18:58:30.217" v="3418" actId="1036"/>
          <ac:spMkLst>
            <pc:docMk/>
            <pc:sldMk cId="2977846586" sldId="983"/>
            <ac:spMk id="14" creationId="{8BDAC1E4-6D1E-EE5C-557D-915745E8D4AD}"/>
          </ac:spMkLst>
        </pc:spChg>
        <pc:spChg chg="add mod">
          <ac:chgData name="Paula Vázquez-Valero" userId="3a0e46d7-2099-40af-a155-aa45b68bfff3" providerId="ADAL" clId="{C0688194-A157-4050-91D2-1854650B9454}" dt="2023-05-07T18:58:30.217" v="3418" actId="1036"/>
          <ac:spMkLst>
            <pc:docMk/>
            <pc:sldMk cId="2977846586" sldId="983"/>
            <ac:spMk id="15" creationId="{B215834D-B963-46A1-71A3-5190D08969A8}"/>
          </ac:spMkLst>
        </pc:spChg>
        <pc:spChg chg="add mod">
          <ac:chgData name="Paula Vázquez-Valero" userId="3a0e46d7-2099-40af-a155-aa45b68bfff3" providerId="ADAL" clId="{C0688194-A157-4050-91D2-1854650B9454}" dt="2023-05-07T18:58:30.217" v="3418" actId="1036"/>
          <ac:spMkLst>
            <pc:docMk/>
            <pc:sldMk cId="2977846586" sldId="983"/>
            <ac:spMk id="16" creationId="{04405743-3988-F4DB-B944-E29845C457AC}"/>
          </ac:spMkLst>
        </pc:spChg>
        <pc:spChg chg="add mod">
          <ac:chgData name="Paula Vázquez-Valero" userId="3a0e46d7-2099-40af-a155-aa45b68bfff3" providerId="ADAL" clId="{C0688194-A157-4050-91D2-1854650B9454}" dt="2023-05-07T18:58:30.217" v="3418" actId="1036"/>
          <ac:spMkLst>
            <pc:docMk/>
            <pc:sldMk cId="2977846586" sldId="983"/>
            <ac:spMk id="17" creationId="{FDA1F08F-52E2-9972-C782-5EF55BEA2A4B}"/>
          </ac:spMkLst>
        </pc:spChg>
        <pc:spChg chg="add mod">
          <ac:chgData name="Paula Vázquez-Valero" userId="3a0e46d7-2099-40af-a155-aa45b68bfff3" providerId="ADAL" clId="{C0688194-A157-4050-91D2-1854650B9454}" dt="2023-05-07T18:58:30.217" v="3418" actId="1036"/>
          <ac:spMkLst>
            <pc:docMk/>
            <pc:sldMk cId="2977846586" sldId="983"/>
            <ac:spMk id="18" creationId="{64CC8D4E-4AF5-BE90-4479-B28B16369CBE}"/>
          </ac:spMkLst>
        </pc:spChg>
        <pc:spChg chg="add mod">
          <ac:chgData name="Paula Vázquez-Valero" userId="3a0e46d7-2099-40af-a155-aa45b68bfff3" providerId="ADAL" clId="{C0688194-A157-4050-91D2-1854650B9454}" dt="2023-05-07T18:58:30.217" v="3418" actId="1036"/>
          <ac:spMkLst>
            <pc:docMk/>
            <pc:sldMk cId="2977846586" sldId="983"/>
            <ac:spMk id="19" creationId="{9466B763-E80A-A975-2510-6BD76FC22BCF}"/>
          </ac:spMkLst>
        </pc:spChg>
        <pc:spChg chg="add mod">
          <ac:chgData name="Paula Vázquez-Valero" userId="3a0e46d7-2099-40af-a155-aa45b68bfff3" providerId="ADAL" clId="{C0688194-A157-4050-91D2-1854650B9454}" dt="2023-05-07T18:58:30.217" v="3418" actId="1036"/>
          <ac:spMkLst>
            <pc:docMk/>
            <pc:sldMk cId="2977846586" sldId="983"/>
            <ac:spMk id="20" creationId="{B71AF5D9-D2B8-4604-114A-405EBD710502}"/>
          </ac:spMkLst>
        </pc:spChg>
        <pc:spChg chg="add mod">
          <ac:chgData name="Paula Vázquez-Valero" userId="3a0e46d7-2099-40af-a155-aa45b68bfff3" providerId="ADAL" clId="{C0688194-A157-4050-91D2-1854650B9454}" dt="2023-05-07T18:58:30.217" v="3418" actId="1036"/>
          <ac:spMkLst>
            <pc:docMk/>
            <pc:sldMk cId="2977846586" sldId="983"/>
            <ac:spMk id="21" creationId="{DD0A802A-FD56-2B81-04B6-A96A75D3F2B4}"/>
          </ac:spMkLst>
        </pc:spChg>
        <pc:spChg chg="add mod">
          <ac:chgData name="Paula Vázquez-Valero" userId="3a0e46d7-2099-40af-a155-aa45b68bfff3" providerId="ADAL" clId="{C0688194-A157-4050-91D2-1854650B9454}" dt="2023-05-07T18:58:30.217" v="3418" actId="1036"/>
          <ac:spMkLst>
            <pc:docMk/>
            <pc:sldMk cId="2977846586" sldId="983"/>
            <ac:spMk id="22" creationId="{2A9B4612-4031-747C-167C-C0C32DE0D733}"/>
          </ac:spMkLst>
        </pc:spChg>
        <pc:spChg chg="add mod">
          <ac:chgData name="Paula Vázquez-Valero" userId="3a0e46d7-2099-40af-a155-aa45b68bfff3" providerId="ADAL" clId="{C0688194-A157-4050-91D2-1854650B9454}" dt="2023-05-07T18:58:30.217" v="3418" actId="1036"/>
          <ac:spMkLst>
            <pc:docMk/>
            <pc:sldMk cId="2977846586" sldId="983"/>
            <ac:spMk id="23" creationId="{89DDEB2D-9389-5338-F84F-7264EA95B1AB}"/>
          </ac:spMkLst>
        </pc:spChg>
        <pc:spChg chg="add mod">
          <ac:chgData name="Paula Vázquez-Valero" userId="3a0e46d7-2099-40af-a155-aa45b68bfff3" providerId="ADAL" clId="{C0688194-A157-4050-91D2-1854650B9454}" dt="2023-05-07T18:58:30.217" v="3418" actId="1036"/>
          <ac:spMkLst>
            <pc:docMk/>
            <pc:sldMk cId="2977846586" sldId="983"/>
            <ac:spMk id="24" creationId="{D9D1DBBE-FB32-3E0E-F677-5850EF279CFE}"/>
          </ac:spMkLst>
        </pc:spChg>
        <pc:spChg chg="add mod">
          <ac:chgData name="Paula Vázquez-Valero" userId="3a0e46d7-2099-40af-a155-aa45b68bfff3" providerId="ADAL" clId="{C0688194-A157-4050-91D2-1854650B9454}" dt="2023-05-07T18:58:30.217" v="3418" actId="1036"/>
          <ac:spMkLst>
            <pc:docMk/>
            <pc:sldMk cId="2977846586" sldId="983"/>
            <ac:spMk id="25" creationId="{860EEF09-AD43-3120-1CE2-D5F50245B995}"/>
          </ac:spMkLst>
        </pc:spChg>
        <pc:spChg chg="add mod">
          <ac:chgData name="Paula Vázquez-Valero" userId="3a0e46d7-2099-40af-a155-aa45b68bfff3" providerId="ADAL" clId="{C0688194-A157-4050-91D2-1854650B9454}" dt="2023-05-07T18:58:30.217" v="3418" actId="1036"/>
          <ac:spMkLst>
            <pc:docMk/>
            <pc:sldMk cId="2977846586" sldId="983"/>
            <ac:spMk id="26" creationId="{3031EFD4-41C1-37E0-569C-5F28D5527EFA}"/>
          </ac:spMkLst>
        </pc:spChg>
        <pc:spChg chg="add mod">
          <ac:chgData name="Paula Vázquez-Valero" userId="3a0e46d7-2099-40af-a155-aa45b68bfff3" providerId="ADAL" clId="{C0688194-A157-4050-91D2-1854650B9454}" dt="2023-05-07T18:58:30.217" v="3418" actId="1036"/>
          <ac:spMkLst>
            <pc:docMk/>
            <pc:sldMk cId="2977846586" sldId="983"/>
            <ac:spMk id="27" creationId="{56A87803-D6EE-7FA5-96DD-37DD8F75F101}"/>
          </ac:spMkLst>
        </pc:spChg>
        <pc:spChg chg="add mod">
          <ac:chgData name="Paula Vázquez-Valero" userId="3a0e46d7-2099-40af-a155-aa45b68bfff3" providerId="ADAL" clId="{C0688194-A157-4050-91D2-1854650B9454}" dt="2023-05-07T18:58:30.217" v="3418" actId="1036"/>
          <ac:spMkLst>
            <pc:docMk/>
            <pc:sldMk cId="2977846586" sldId="983"/>
            <ac:spMk id="28" creationId="{502CDB87-59D9-E4FC-BB3B-52E40736BAD0}"/>
          </ac:spMkLst>
        </pc:spChg>
        <pc:spChg chg="add mod">
          <ac:chgData name="Paula Vázquez-Valero" userId="3a0e46d7-2099-40af-a155-aa45b68bfff3" providerId="ADAL" clId="{C0688194-A157-4050-91D2-1854650B9454}" dt="2023-05-07T18:58:30.217" v="3418" actId="1036"/>
          <ac:spMkLst>
            <pc:docMk/>
            <pc:sldMk cId="2977846586" sldId="983"/>
            <ac:spMk id="29" creationId="{43634422-756C-C6E2-EC32-742F28EE79F8}"/>
          </ac:spMkLst>
        </pc:spChg>
        <pc:spChg chg="add mod">
          <ac:chgData name="Paula Vázquez-Valero" userId="3a0e46d7-2099-40af-a155-aa45b68bfff3" providerId="ADAL" clId="{C0688194-A157-4050-91D2-1854650B9454}" dt="2023-05-07T18:58:30.217" v="3418" actId="1036"/>
          <ac:spMkLst>
            <pc:docMk/>
            <pc:sldMk cId="2977846586" sldId="983"/>
            <ac:spMk id="30" creationId="{74C4EB84-4E0B-5DE6-42D2-6A2A92C7101D}"/>
          </ac:spMkLst>
        </pc:spChg>
        <pc:spChg chg="add mod">
          <ac:chgData name="Paula Vázquez-Valero" userId="3a0e46d7-2099-40af-a155-aa45b68bfff3" providerId="ADAL" clId="{C0688194-A157-4050-91D2-1854650B9454}" dt="2023-05-07T18:58:30.217" v="3418" actId="1036"/>
          <ac:spMkLst>
            <pc:docMk/>
            <pc:sldMk cId="2977846586" sldId="983"/>
            <ac:spMk id="31" creationId="{2E1E63E4-1BAF-9D40-B252-B703C88E4E8F}"/>
          </ac:spMkLst>
        </pc:spChg>
        <pc:spChg chg="add mod">
          <ac:chgData name="Paula Vázquez-Valero" userId="3a0e46d7-2099-40af-a155-aa45b68bfff3" providerId="ADAL" clId="{C0688194-A157-4050-91D2-1854650B9454}" dt="2023-05-07T18:58:30.217" v="3418" actId="1036"/>
          <ac:spMkLst>
            <pc:docMk/>
            <pc:sldMk cId="2977846586" sldId="983"/>
            <ac:spMk id="32" creationId="{CE19A836-BF78-B26F-BD41-5EEA54D3AF13}"/>
          </ac:spMkLst>
        </pc:spChg>
        <pc:spChg chg="add mod">
          <ac:chgData name="Paula Vázquez-Valero" userId="3a0e46d7-2099-40af-a155-aa45b68bfff3" providerId="ADAL" clId="{C0688194-A157-4050-91D2-1854650B9454}" dt="2023-05-07T18:58:30.217" v="3418" actId="1036"/>
          <ac:spMkLst>
            <pc:docMk/>
            <pc:sldMk cId="2977846586" sldId="983"/>
            <ac:spMk id="33" creationId="{B7C7BC70-93A3-A641-2471-A73A2E375C25}"/>
          </ac:spMkLst>
        </pc:spChg>
        <pc:spChg chg="add mod">
          <ac:chgData name="Paula Vázquez-Valero" userId="3a0e46d7-2099-40af-a155-aa45b68bfff3" providerId="ADAL" clId="{C0688194-A157-4050-91D2-1854650B9454}" dt="2023-05-07T18:58:30.217" v="3418" actId="1036"/>
          <ac:spMkLst>
            <pc:docMk/>
            <pc:sldMk cId="2977846586" sldId="983"/>
            <ac:spMk id="34" creationId="{E4BEB436-A823-AEFB-6764-6E4B95BE3E91}"/>
          </ac:spMkLst>
        </pc:spChg>
        <pc:spChg chg="add mod">
          <ac:chgData name="Paula Vázquez-Valero" userId="3a0e46d7-2099-40af-a155-aa45b68bfff3" providerId="ADAL" clId="{C0688194-A157-4050-91D2-1854650B9454}" dt="2023-05-07T18:58:30.217" v="3418" actId="1036"/>
          <ac:spMkLst>
            <pc:docMk/>
            <pc:sldMk cId="2977846586" sldId="983"/>
            <ac:spMk id="35" creationId="{23E3149E-E5E3-866C-D5B1-4330E5B06734}"/>
          </ac:spMkLst>
        </pc:spChg>
        <pc:spChg chg="add mod">
          <ac:chgData name="Paula Vázquez-Valero" userId="3a0e46d7-2099-40af-a155-aa45b68bfff3" providerId="ADAL" clId="{C0688194-A157-4050-91D2-1854650B9454}" dt="2023-05-07T18:58:30.217" v="3418" actId="1036"/>
          <ac:spMkLst>
            <pc:docMk/>
            <pc:sldMk cId="2977846586" sldId="983"/>
            <ac:spMk id="36" creationId="{B982B8EF-ACE3-0A38-E592-43D5B85A177A}"/>
          </ac:spMkLst>
        </pc:spChg>
        <pc:spChg chg="add mod">
          <ac:chgData name="Paula Vázquez-Valero" userId="3a0e46d7-2099-40af-a155-aa45b68bfff3" providerId="ADAL" clId="{C0688194-A157-4050-91D2-1854650B9454}" dt="2023-05-07T18:58:30.217" v="3418" actId="1036"/>
          <ac:spMkLst>
            <pc:docMk/>
            <pc:sldMk cId="2977846586" sldId="983"/>
            <ac:spMk id="37" creationId="{937B2954-44AE-0D0E-DD14-DDA334184858}"/>
          </ac:spMkLst>
        </pc:spChg>
        <pc:spChg chg="add mod">
          <ac:chgData name="Paula Vázquez-Valero" userId="3a0e46d7-2099-40af-a155-aa45b68bfff3" providerId="ADAL" clId="{C0688194-A157-4050-91D2-1854650B9454}" dt="2023-05-07T18:58:30.217" v="3418" actId="1036"/>
          <ac:spMkLst>
            <pc:docMk/>
            <pc:sldMk cId="2977846586" sldId="983"/>
            <ac:spMk id="38" creationId="{71E5B0A9-FA03-C9E5-48BD-EA35C5F08259}"/>
          </ac:spMkLst>
        </pc:spChg>
        <pc:spChg chg="add mod">
          <ac:chgData name="Paula Vázquez-Valero" userId="3a0e46d7-2099-40af-a155-aa45b68bfff3" providerId="ADAL" clId="{C0688194-A157-4050-91D2-1854650B9454}" dt="2023-05-07T18:58:30.217" v="3418" actId="1036"/>
          <ac:spMkLst>
            <pc:docMk/>
            <pc:sldMk cId="2977846586" sldId="983"/>
            <ac:spMk id="39" creationId="{53E54CCA-0791-CEE1-AAA0-9BB1F395B66F}"/>
          </ac:spMkLst>
        </pc:spChg>
        <pc:spChg chg="add mod">
          <ac:chgData name="Paula Vázquez-Valero" userId="3a0e46d7-2099-40af-a155-aa45b68bfff3" providerId="ADAL" clId="{C0688194-A157-4050-91D2-1854650B9454}" dt="2023-05-07T18:58:30.217" v="3418" actId="1036"/>
          <ac:spMkLst>
            <pc:docMk/>
            <pc:sldMk cId="2977846586" sldId="983"/>
            <ac:spMk id="40" creationId="{7AACAECB-4349-FE0D-3632-DAE1976B9682}"/>
          </ac:spMkLst>
        </pc:spChg>
        <pc:spChg chg="add mod">
          <ac:chgData name="Paula Vázquez-Valero" userId="3a0e46d7-2099-40af-a155-aa45b68bfff3" providerId="ADAL" clId="{C0688194-A157-4050-91D2-1854650B9454}" dt="2023-05-07T18:58:30.217" v="3418" actId="1036"/>
          <ac:spMkLst>
            <pc:docMk/>
            <pc:sldMk cId="2977846586" sldId="983"/>
            <ac:spMk id="41" creationId="{CE69D60D-3DD6-6083-7EC3-C832C0DDBAE5}"/>
          </ac:spMkLst>
        </pc:spChg>
        <pc:spChg chg="add mod">
          <ac:chgData name="Paula Vázquez-Valero" userId="3a0e46d7-2099-40af-a155-aa45b68bfff3" providerId="ADAL" clId="{C0688194-A157-4050-91D2-1854650B9454}" dt="2023-05-07T18:58:30.217" v="3418" actId="1036"/>
          <ac:spMkLst>
            <pc:docMk/>
            <pc:sldMk cId="2977846586" sldId="983"/>
            <ac:spMk id="42" creationId="{AEFC4362-F207-1EC2-A0F4-0CA6EA515955}"/>
          </ac:spMkLst>
        </pc:spChg>
        <pc:spChg chg="add mod">
          <ac:chgData name="Paula Vázquez-Valero" userId="3a0e46d7-2099-40af-a155-aa45b68bfff3" providerId="ADAL" clId="{C0688194-A157-4050-91D2-1854650B9454}" dt="2023-05-07T18:58:30.217" v="3418" actId="1036"/>
          <ac:spMkLst>
            <pc:docMk/>
            <pc:sldMk cId="2977846586" sldId="983"/>
            <ac:spMk id="43" creationId="{F88EC2BC-02B5-6AF1-E1D2-15CAC36A866C}"/>
          </ac:spMkLst>
        </pc:spChg>
        <pc:spChg chg="add mod">
          <ac:chgData name="Paula Vázquez-Valero" userId="3a0e46d7-2099-40af-a155-aa45b68bfff3" providerId="ADAL" clId="{C0688194-A157-4050-91D2-1854650B9454}" dt="2023-05-07T18:58:30.217" v="3418" actId="1036"/>
          <ac:spMkLst>
            <pc:docMk/>
            <pc:sldMk cId="2977846586" sldId="983"/>
            <ac:spMk id="44" creationId="{1FE23858-0112-A0A2-EA9A-B1EF1F82C4FE}"/>
          </ac:spMkLst>
        </pc:spChg>
        <pc:spChg chg="add mod">
          <ac:chgData name="Paula Vázquez-Valero" userId="3a0e46d7-2099-40af-a155-aa45b68bfff3" providerId="ADAL" clId="{C0688194-A157-4050-91D2-1854650B9454}" dt="2023-05-07T18:58:30.217" v="3418" actId="1036"/>
          <ac:spMkLst>
            <pc:docMk/>
            <pc:sldMk cId="2977846586" sldId="983"/>
            <ac:spMk id="45" creationId="{74A826FE-F155-1E58-0C48-D816BC1958C5}"/>
          </ac:spMkLst>
        </pc:spChg>
        <pc:spChg chg="add mod">
          <ac:chgData name="Paula Vázquez-Valero" userId="3a0e46d7-2099-40af-a155-aa45b68bfff3" providerId="ADAL" clId="{C0688194-A157-4050-91D2-1854650B9454}" dt="2023-05-07T18:58:30.217" v="3418" actId="1036"/>
          <ac:spMkLst>
            <pc:docMk/>
            <pc:sldMk cId="2977846586" sldId="983"/>
            <ac:spMk id="46" creationId="{3404EBA0-370B-CDE3-C230-149EB9E020A3}"/>
          </ac:spMkLst>
        </pc:spChg>
        <pc:spChg chg="add mod">
          <ac:chgData name="Paula Vázquez-Valero" userId="3a0e46d7-2099-40af-a155-aa45b68bfff3" providerId="ADAL" clId="{C0688194-A157-4050-91D2-1854650B9454}" dt="2023-05-07T18:58:30.217" v="3418" actId="1036"/>
          <ac:spMkLst>
            <pc:docMk/>
            <pc:sldMk cId="2977846586" sldId="983"/>
            <ac:spMk id="47" creationId="{3425E4E9-9FE9-56F7-5590-08496E9E3B32}"/>
          </ac:spMkLst>
        </pc:spChg>
        <pc:spChg chg="add mod">
          <ac:chgData name="Paula Vázquez-Valero" userId="3a0e46d7-2099-40af-a155-aa45b68bfff3" providerId="ADAL" clId="{C0688194-A157-4050-91D2-1854650B9454}" dt="2023-05-07T18:58:30.217" v="3418" actId="1036"/>
          <ac:spMkLst>
            <pc:docMk/>
            <pc:sldMk cId="2977846586" sldId="983"/>
            <ac:spMk id="48" creationId="{AB1DF775-31B9-BBD1-C33B-FE8BA5BCA85D}"/>
          </ac:spMkLst>
        </pc:spChg>
        <pc:spChg chg="add mod">
          <ac:chgData name="Paula Vázquez-Valero" userId="3a0e46d7-2099-40af-a155-aa45b68bfff3" providerId="ADAL" clId="{C0688194-A157-4050-91D2-1854650B9454}" dt="2023-05-07T18:58:30.217" v="3418" actId="1036"/>
          <ac:spMkLst>
            <pc:docMk/>
            <pc:sldMk cId="2977846586" sldId="983"/>
            <ac:spMk id="49" creationId="{0C170560-687D-82E5-F962-6E99E77718C8}"/>
          </ac:spMkLst>
        </pc:spChg>
        <pc:spChg chg="add mod">
          <ac:chgData name="Paula Vázquez-Valero" userId="3a0e46d7-2099-40af-a155-aa45b68bfff3" providerId="ADAL" clId="{C0688194-A157-4050-91D2-1854650B9454}" dt="2023-05-07T18:58:30.217" v="3418" actId="1036"/>
          <ac:spMkLst>
            <pc:docMk/>
            <pc:sldMk cId="2977846586" sldId="983"/>
            <ac:spMk id="50" creationId="{2976289F-A61E-552E-418A-C9697826CCA2}"/>
          </ac:spMkLst>
        </pc:spChg>
        <pc:spChg chg="add mod">
          <ac:chgData name="Paula Vázquez-Valero" userId="3a0e46d7-2099-40af-a155-aa45b68bfff3" providerId="ADAL" clId="{C0688194-A157-4050-91D2-1854650B9454}" dt="2023-05-07T18:58:30.217" v="3418" actId="1036"/>
          <ac:spMkLst>
            <pc:docMk/>
            <pc:sldMk cId="2977846586" sldId="983"/>
            <ac:spMk id="51" creationId="{378CA190-A98E-D5AF-49E3-53A9525C6C98}"/>
          </ac:spMkLst>
        </pc:spChg>
        <pc:spChg chg="add mod">
          <ac:chgData name="Paula Vázquez-Valero" userId="3a0e46d7-2099-40af-a155-aa45b68bfff3" providerId="ADAL" clId="{C0688194-A157-4050-91D2-1854650B9454}" dt="2023-05-07T18:58:30.217" v="3418" actId="1036"/>
          <ac:spMkLst>
            <pc:docMk/>
            <pc:sldMk cId="2977846586" sldId="983"/>
            <ac:spMk id="52" creationId="{C3198FCF-15F8-BAAD-0203-55464BD2BB7F}"/>
          </ac:spMkLst>
        </pc:spChg>
        <pc:spChg chg="add mod">
          <ac:chgData name="Paula Vázquez-Valero" userId="3a0e46d7-2099-40af-a155-aa45b68bfff3" providerId="ADAL" clId="{C0688194-A157-4050-91D2-1854650B9454}" dt="2023-05-07T18:58:30.217" v="3418" actId="1036"/>
          <ac:spMkLst>
            <pc:docMk/>
            <pc:sldMk cId="2977846586" sldId="983"/>
            <ac:spMk id="53" creationId="{7B402CDA-B2B5-626D-A110-CC26DE883186}"/>
          </ac:spMkLst>
        </pc:spChg>
        <pc:spChg chg="add mod">
          <ac:chgData name="Paula Vázquez-Valero" userId="3a0e46d7-2099-40af-a155-aa45b68bfff3" providerId="ADAL" clId="{C0688194-A157-4050-91D2-1854650B9454}" dt="2023-05-07T18:58:30.217" v="3418" actId="1036"/>
          <ac:spMkLst>
            <pc:docMk/>
            <pc:sldMk cId="2977846586" sldId="983"/>
            <ac:spMk id="54" creationId="{12685D5F-1131-1128-7397-C397436DF284}"/>
          </ac:spMkLst>
        </pc:spChg>
        <pc:spChg chg="add mod">
          <ac:chgData name="Paula Vázquez-Valero" userId="3a0e46d7-2099-40af-a155-aa45b68bfff3" providerId="ADAL" clId="{C0688194-A157-4050-91D2-1854650B9454}" dt="2023-05-07T18:58:30.217" v="3418" actId="1036"/>
          <ac:spMkLst>
            <pc:docMk/>
            <pc:sldMk cId="2977846586" sldId="983"/>
            <ac:spMk id="55" creationId="{13D947B9-1822-359F-1111-A570B49E0BC7}"/>
          </ac:spMkLst>
        </pc:spChg>
        <pc:spChg chg="add mod">
          <ac:chgData name="Paula Vázquez-Valero" userId="3a0e46d7-2099-40af-a155-aa45b68bfff3" providerId="ADAL" clId="{C0688194-A157-4050-91D2-1854650B9454}" dt="2023-05-07T18:58:30.217" v="3418" actId="1036"/>
          <ac:spMkLst>
            <pc:docMk/>
            <pc:sldMk cId="2977846586" sldId="983"/>
            <ac:spMk id="56" creationId="{7C05D709-3EE4-EB62-6E72-82DF43698312}"/>
          </ac:spMkLst>
        </pc:spChg>
        <pc:spChg chg="add mod">
          <ac:chgData name="Paula Vázquez-Valero" userId="3a0e46d7-2099-40af-a155-aa45b68bfff3" providerId="ADAL" clId="{C0688194-A157-4050-91D2-1854650B9454}" dt="2023-05-07T18:58:30.217" v="3418" actId="1036"/>
          <ac:spMkLst>
            <pc:docMk/>
            <pc:sldMk cId="2977846586" sldId="983"/>
            <ac:spMk id="57" creationId="{C9455D95-229F-AC69-F8F2-3A1E50B153F9}"/>
          </ac:spMkLst>
        </pc:spChg>
        <pc:spChg chg="add mod">
          <ac:chgData name="Paula Vázquez-Valero" userId="3a0e46d7-2099-40af-a155-aa45b68bfff3" providerId="ADAL" clId="{C0688194-A157-4050-91D2-1854650B9454}" dt="2023-05-07T18:58:30.217" v="3418" actId="1036"/>
          <ac:spMkLst>
            <pc:docMk/>
            <pc:sldMk cId="2977846586" sldId="983"/>
            <ac:spMk id="58" creationId="{6B7BA822-9442-C701-8EFA-DEA27FDE409C}"/>
          </ac:spMkLst>
        </pc:spChg>
        <pc:spChg chg="add mod">
          <ac:chgData name="Paula Vázquez-Valero" userId="3a0e46d7-2099-40af-a155-aa45b68bfff3" providerId="ADAL" clId="{C0688194-A157-4050-91D2-1854650B9454}" dt="2023-05-07T18:58:30.217" v="3418" actId="1036"/>
          <ac:spMkLst>
            <pc:docMk/>
            <pc:sldMk cId="2977846586" sldId="983"/>
            <ac:spMk id="59" creationId="{C7328F6D-FBEA-607C-D2B6-C776C4B76969}"/>
          </ac:spMkLst>
        </pc:spChg>
        <pc:spChg chg="add mod">
          <ac:chgData name="Paula Vázquez-Valero" userId="3a0e46d7-2099-40af-a155-aa45b68bfff3" providerId="ADAL" clId="{C0688194-A157-4050-91D2-1854650B9454}" dt="2023-05-07T18:58:30.217" v="3418" actId="1036"/>
          <ac:spMkLst>
            <pc:docMk/>
            <pc:sldMk cId="2977846586" sldId="983"/>
            <ac:spMk id="60" creationId="{7152066C-EF89-8C3B-D6D8-C391369B3FF5}"/>
          </ac:spMkLst>
        </pc:spChg>
        <pc:spChg chg="add mod">
          <ac:chgData name="Paula Vázquez-Valero" userId="3a0e46d7-2099-40af-a155-aa45b68bfff3" providerId="ADAL" clId="{C0688194-A157-4050-91D2-1854650B9454}" dt="2023-05-07T18:58:30.217" v="3418" actId="1036"/>
          <ac:spMkLst>
            <pc:docMk/>
            <pc:sldMk cId="2977846586" sldId="983"/>
            <ac:spMk id="61" creationId="{423AEFAC-98A2-7E79-0184-955AC6E14651}"/>
          </ac:spMkLst>
        </pc:spChg>
        <pc:spChg chg="add mod">
          <ac:chgData name="Paula Vázquez-Valero" userId="3a0e46d7-2099-40af-a155-aa45b68bfff3" providerId="ADAL" clId="{C0688194-A157-4050-91D2-1854650B9454}" dt="2023-05-07T18:58:30.217" v="3418" actId="1036"/>
          <ac:spMkLst>
            <pc:docMk/>
            <pc:sldMk cId="2977846586" sldId="983"/>
            <ac:spMk id="62" creationId="{C4A5C5C0-18BF-9B62-D9CE-95A041037056}"/>
          </ac:spMkLst>
        </pc:spChg>
        <pc:spChg chg="add mod">
          <ac:chgData name="Paula Vázquez-Valero" userId="3a0e46d7-2099-40af-a155-aa45b68bfff3" providerId="ADAL" clId="{C0688194-A157-4050-91D2-1854650B9454}" dt="2023-05-07T18:58:30.217" v="3418" actId="1036"/>
          <ac:spMkLst>
            <pc:docMk/>
            <pc:sldMk cId="2977846586" sldId="983"/>
            <ac:spMk id="63" creationId="{EAFD1629-4EFA-C492-9960-31B505B26A10}"/>
          </ac:spMkLst>
        </pc:spChg>
        <pc:spChg chg="add mod">
          <ac:chgData name="Paula Vázquez-Valero" userId="3a0e46d7-2099-40af-a155-aa45b68bfff3" providerId="ADAL" clId="{C0688194-A157-4050-91D2-1854650B9454}" dt="2023-05-07T18:58:30.217" v="3418" actId="1036"/>
          <ac:spMkLst>
            <pc:docMk/>
            <pc:sldMk cId="2977846586" sldId="983"/>
            <ac:spMk id="64" creationId="{C95F0BA6-28DF-28FC-60FE-371A87D4C909}"/>
          </ac:spMkLst>
        </pc:spChg>
        <pc:spChg chg="add mod">
          <ac:chgData name="Paula Vázquez-Valero" userId="3a0e46d7-2099-40af-a155-aa45b68bfff3" providerId="ADAL" clId="{C0688194-A157-4050-91D2-1854650B9454}" dt="2023-05-07T18:58:30.217" v="3418" actId="1036"/>
          <ac:spMkLst>
            <pc:docMk/>
            <pc:sldMk cId="2977846586" sldId="983"/>
            <ac:spMk id="65" creationId="{B8670A14-DE92-4DE7-B894-0F3C588169D4}"/>
          </ac:spMkLst>
        </pc:spChg>
        <pc:spChg chg="add mod">
          <ac:chgData name="Paula Vázquez-Valero" userId="3a0e46d7-2099-40af-a155-aa45b68bfff3" providerId="ADAL" clId="{C0688194-A157-4050-91D2-1854650B9454}" dt="2023-05-07T18:58:30.217" v="3418" actId="1036"/>
          <ac:spMkLst>
            <pc:docMk/>
            <pc:sldMk cId="2977846586" sldId="983"/>
            <ac:spMk id="66" creationId="{CC620946-8E6E-EA9A-160E-3785EA5CBFCB}"/>
          </ac:spMkLst>
        </pc:spChg>
        <pc:spChg chg="add mod">
          <ac:chgData name="Paula Vázquez-Valero" userId="3a0e46d7-2099-40af-a155-aa45b68bfff3" providerId="ADAL" clId="{C0688194-A157-4050-91D2-1854650B9454}" dt="2023-05-07T18:58:30.217" v="3418" actId="1036"/>
          <ac:spMkLst>
            <pc:docMk/>
            <pc:sldMk cId="2977846586" sldId="983"/>
            <ac:spMk id="67" creationId="{90FF9CFA-1D33-9103-FF8E-021ADF1F0565}"/>
          </ac:spMkLst>
        </pc:spChg>
        <pc:spChg chg="add mod">
          <ac:chgData name="Paula Vázquez-Valero" userId="3a0e46d7-2099-40af-a155-aa45b68bfff3" providerId="ADAL" clId="{C0688194-A157-4050-91D2-1854650B9454}" dt="2023-05-07T18:58:30.217" v="3418" actId="1036"/>
          <ac:spMkLst>
            <pc:docMk/>
            <pc:sldMk cId="2977846586" sldId="983"/>
            <ac:spMk id="68" creationId="{91C29DA9-C876-276A-548E-6D9D2D5D102A}"/>
          </ac:spMkLst>
        </pc:spChg>
        <pc:spChg chg="add mod">
          <ac:chgData name="Paula Vázquez-Valero" userId="3a0e46d7-2099-40af-a155-aa45b68bfff3" providerId="ADAL" clId="{C0688194-A157-4050-91D2-1854650B9454}" dt="2023-05-07T18:58:30.217" v="3418" actId="1036"/>
          <ac:spMkLst>
            <pc:docMk/>
            <pc:sldMk cId="2977846586" sldId="983"/>
            <ac:spMk id="69" creationId="{94C3B66C-0723-8E5B-5A1E-22A9768F4564}"/>
          </ac:spMkLst>
        </pc:spChg>
        <pc:spChg chg="add mod">
          <ac:chgData name="Paula Vázquez-Valero" userId="3a0e46d7-2099-40af-a155-aa45b68bfff3" providerId="ADAL" clId="{C0688194-A157-4050-91D2-1854650B9454}" dt="2023-05-07T18:58:30.217" v="3418" actId="1036"/>
          <ac:spMkLst>
            <pc:docMk/>
            <pc:sldMk cId="2977846586" sldId="983"/>
            <ac:spMk id="70" creationId="{33D4DFA3-4F5A-2DCD-B0E8-918C00248342}"/>
          </ac:spMkLst>
        </pc:spChg>
        <pc:spChg chg="add mod">
          <ac:chgData name="Paula Vázquez-Valero" userId="3a0e46d7-2099-40af-a155-aa45b68bfff3" providerId="ADAL" clId="{C0688194-A157-4050-91D2-1854650B9454}" dt="2023-05-07T18:58:30.217" v="3418" actId="1036"/>
          <ac:spMkLst>
            <pc:docMk/>
            <pc:sldMk cId="2977846586" sldId="983"/>
            <ac:spMk id="71" creationId="{A2741E71-4C89-7FC0-F7F5-E6D59851772C}"/>
          </ac:spMkLst>
        </pc:spChg>
        <pc:spChg chg="add mod">
          <ac:chgData name="Paula Vázquez-Valero" userId="3a0e46d7-2099-40af-a155-aa45b68bfff3" providerId="ADAL" clId="{C0688194-A157-4050-91D2-1854650B9454}" dt="2023-05-07T18:58:30.217" v="3418" actId="1036"/>
          <ac:spMkLst>
            <pc:docMk/>
            <pc:sldMk cId="2977846586" sldId="983"/>
            <ac:spMk id="72" creationId="{02C0EACD-CBE6-AA12-96B6-60152C69278B}"/>
          </ac:spMkLst>
        </pc:spChg>
        <pc:spChg chg="add mod">
          <ac:chgData name="Paula Vázquez-Valero" userId="3a0e46d7-2099-40af-a155-aa45b68bfff3" providerId="ADAL" clId="{C0688194-A157-4050-91D2-1854650B9454}" dt="2023-05-07T18:58:30.217" v="3418" actId="1036"/>
          <ac:spMkLst>
            <pc:docMk/>
            <pc:sldMk cId="2977846586" sldId="983"/>
            <ac:spMk id="73" creationId="{87ED41B9-5BE8-57CE-9D54-3F0DC1FD51B7}"/>
          </ac:spMkLst>
        </pc:spChg>
        <pc:spChg chg="add mod">
          <ac:chgData name="Paula Vázquez-Valero" userId="3a0e46d7-2099-40af-a155-aa45b68bfff3" providerId="ADAL" clId="{C0688194-A157-4050-91D2-1854650B9454}" dt="2023-05-07T18:58:30.217" v="3418" actId="1036"/>
          <ac:spMkLst>
            <pc:docMk/>
            <pc:sldMk cId="2977846586" sldId="983"/>
            <ac:spMk id="74" creationId="{D2172798-EC4B-CE26-C1C4-197ADFFF3D31}"/>
          </ac:spMkLst>
        </pc:spChg>
        <pc:spChg chg="add mod">
          <ac:chgData name="Paula Vázquez-Valero" userId="3a0e46d7-2099-40af-a155-aa45b68bfff3" providerId="ADAL" clId="{C0688194-A157-4050-91D2-1854650B9454}" dt="2023-05-07T18:58:30.217" v="3418" actId="1036"/>
          <ac:spMkLst>
            <pc:docMk/>
            <pc:sldMk cId="2977846586" sldId="983"/>
            <ac:spMk id="75" creationId="{A93EF7B3-C390-94CD-EDE6-4194709F66DF}"/>
          </ac:spMkLst>
        </pc:spChg>
        <pc:spChg chg="add mod">
          <ac:chgData name="Paula Vázquez-Valero" userId="3a0e46d7-2099-40af-a155-aa45b68bfff3" providerId="ADAL" clId="{C0688194-A157-4050-91D2-1854650B9454}" dt="2023-05-07T18:58:30.217" v="3418" actId="1036"/>
          <ac:spMkLst>
            <pc:docMk/>
            <pc:sldMk cId="2977846586" sldId="983"/>
            <ac:spMk id="76" creationId="{B1C1FAC6-290A-8102-A43F-468E6708B1C7}"/>
          </ac:spMkLst>
        </pc:spChg>
        <pc:graphicFrameChg chg="add del mod">
          <ac:chgData name="Paula Vázquez-Valero" userId="3a0e46d7-2099-40af-a155-aa45b68bfff3" providerId="ADAL" clId="{C0688194-A157-4050-91D2-1854650B9454}" dt="2023-05-07T18:58:39.559" v="3419" actId="21"/>
          <ac:graphicFrameMkLst>
            <pc:docMk/>
            <pc:sldMk cId="2977846586" sldId="983"/>
            <ac:graphicFrameMk id="3" creationId="{C3761A69-0843-9C39-4A44-4A37A71E6737}"/>
          </ac:graphicFrameMkLst>
        </pc:graphicFrameChg>
        <pc:graphicFrameChg chg="add mod ord">
          <ac:chgData name="Paula Vázquez-Valero" userId="3a0e46d7-2099-40af-a155-aa45b68bfff3" providerId="ADAL" clId="{C0688194-A157-4050-91D2-1854650B9454}" dt="2023-05-07T18:59:00.614" v="3422" actId="167"/>
          <ac:graphicFrameMkLst>
            <pc:docMk/>
            <pc:sldMk cId="2977846586" sldId="983"/>
            <ac:graphicFrameMk id="78" creationId="{8EF58844-0844-3F12-3543-50461411D1D7}"/>
          </ac:graphicFrameMkLst>
        </pc:graphicFrameChg>
        <pc:picChg chg="add mod">
          <ac:chgData name="Paula Vázquez-Valero" userId="3a0e46d7-2099-40af-a155-aa45b68bfff3" providerId="ADAL" clId="{C0688194-A157-4050-91D2-1854650B9454}" dt="2023-05-07T18:58:30.217" v="3418" actId="1036"/>
          <ac:picMkLst>
            <pc:docMk/>
            <pc:sldMk cId="2977846586" sldId="983"/>
            <ac:picMk id="8" creationId="{36EDB812-75F0-690F-8A9D-BE75FCFA2398}"/>
          </ac:picMkLst>
        </pc:picChg>
        <pc:picChg chg="add mod">
          <ac:chgData name="Paula Vázquez-Valero" userId="3a0e46d7-2099-40af-a155-aa45b68bfff3" providerId="ADAL" clId="{C0688194-A157-4050-91D2-1854650B9454}" dt="2023-05-07T18:58:30.217" v="3418" actId="1036"/>
          <ac:picMkLst>
            <pc:docMk/>
            <pc:sldMk cId="2977846586" sldId="983"/>
            <ac:picMk id="77" creationId="{77D28249-402F-8650-F2D8-C67B507268BE}"/>
          </ac:picMkLst>
        </pc:picChg>
      </pc:sldChg>
      <pc:sldChg chg="add del">
        <pc:chgData name="Paula Vázquez-Valero" userId="3a0e46d7-2099-40af-a155-aa45b68bfff3" providerId="ADAL" clId="{C0688194-A157-4050-91D2-1854650B9454}" dt="2023-05-07T17:58:03.704" v="2976" actId="47"/>
        <pc:sldMkLst>
          <pc:docMk/>
          <pc:sldMk cId="3054688901" sldId="983"/>
        </pc:sldMkLst>
      </pc:sldChg>
      <pc:sldChg chg="addSp delSp modSp new del modAnim">
        <pc:chgData name="Paula Vázquez-Valero" userId="3a0e46d7-2099-40af-a155-aa45b68bfff3" providerId="ADAL" clId="{C0688194-A157-4050-91D2-1854650B9454}" dt="2023-05-07T21:39:47.764" v="5273" actId="47"/>
        <pc:sldMkLst>
          <pc:docMk/>
          <pc:sldMk cId="468559530" sldId="984"/>
        </pc:sldMkLst>
        <pc:spChg chg="add del mod">
          <ac:chgData name="Paula Vázquez-Valero" userId="3a0e46d7-2099-40af-a155-aa45b68bfff3" providerId="ADAL" clId="{C0688194-A157-4050-91D2-1854650B9454}" dt="2023-05-07T21:32:20.866" v="5165" actId="21"/>
          <ac:spMkLst>
            <pc:docMk/>
            <pc:sldMk cId="468559530" sldId="984"/>
            <ac:spMk id="3" creationId="{7CE01E6A-37E7-4948-A79B-0B48101EF65F}"/>
          </ac:spMkLst>
        </pc:spChg>
        <pc:spChg chg="add del mod">
          <ac:chgData name="Paula Vázquez-Valero" userId="3a0e46d7-2099-40af-a155-aa45b68bfff3" providerId="ADAL" clId="{C0688194-A157-4050-91D2-1854650B9454}" dt="2023-05-07T21:32:42.166" v="5169" actId="21"/>
          <ac:spMkLst>
            <pc:docMk/>
            <pc:sldMk cId="468559530" sldId="984"/>
            <ac:spMk id="4" creationId="{8BA0EEE5-2E36-D4EF-6172-578CEA66D099}"/>
          </ac:spMkLst>
        </pc:spChg>
        <pc:spChg chg="mod">
          <ac:chgData name="Paula Vázquez-Valero" userId="3a0e46d7-2099-40af-a155-aa45b68bfff3" providerId="ADAL" clId="{C0688194-A157-4050-91D2-1854650B9454}" dt="2023-05-07T20:50:20.838" v="5144"/>
          <ac:spMkLst>
            <pc:docMk/>
            <pc:sldMk cId="468559530" sldId="984"/>
            <ac:spMk id="6" creationId="{F661005B-BBE7-DFF5-43F3-8EB79E5A9735}"/>
          </ac:spMkLst>
        </pc:spChg>
        <pc:spChg chg="mod">
          <ac:chgData name="Paula Vázquez-Valero" userId="3a0e46d7-2099-40af-a155-aa45b68bfff3" providerId="ADAL" clId="{C0688194-A157-4050-91D2-1854650B9454}" dt="2023-05-07T20:50:20.838" v="5144"/>
          <ac:spMkLst>
            <pc:docMk/>
            <pc:sldMk cId="468559530" sldId="984"/>
            <ac:spMk id="9" creationId="{B2CC9EB3-B42B-A0B7-1DA4-60F2011D2E2C}"/>
          </ac:spMkLst>
        </pc:spChg>
        <pc:grpChg chg="add del mod">
          <ac:chgData name="Paula Vázquez-Valero" userId="3a0e46d7-2099-40af-a155-aa45b68bfff3" providerId="ADAL" clId="{C0688194-A157-4050-91D2-1854650B9454}" dt="2023-05-07T21:32:42.166" v="5169" actId="21"/>
          <ac:grpSpMkLst>
            <pc:docMk/>
            <pc:sldMk cId="468559530" sldId="984"/>
            <ac:grpSpMk id="5" creationId="{66CA663F-A164-3183-D396-CB7AC4FED360}"/>
          </ac:grpSpMkLst>
        </pc:grpChg>
        <pc:grpChg chg="add del mod">
          <ac:chgData name="Paula Vázquez-Valero" userId="3a0e46d7-2099-40af-a155-aa45b68bfff3" providerId="ADAL" clId="{C0688194-A157-4050-91D2-1854650B9454}" dt="2023-05-07T21:32:20.866" v="5165" actId="21"/>
          <ac:grpSpMkLst>
            <pc:docMk/>
            <pc:sldMk cId="468559530" sldId="984"/>
            <ac:grpSpMk id="8" creationId="{9C95D140-1167-FA25-AE99-80BE7A8F9761}"/>
          </ac:grpSpMkLst>
        </pc:grpChg>
        <pc:picChg chg="mod">
          <ac:chgData name="Paula Vázquez-Valero" userId="3a0e46d7-2099-40af-a155-aa45b68bfff3" providerId="ADAL" clId="{C0688194-A157-4050-91D2-1854650B9454}" dt="2023-05-07T20:50:20.838" v="5144"/>
          <ac:picMkLst>
            <pc:docMk/>
            <pc:sldMk cId="468559530" sldId="984"/>
            <ac:picMk id="7" creationId="{F372561C-DA3D-D259-902B-A2288A9FE012}"/>
          </ac:picMkLst>
        </pc:picChg>
        <pc:picChg chg="mod">
          <ac:chgData name="Paula Vázquez-Valero" userId="3a0e46d7-2099-40af-a155-aa45b68bfff3" providerId="ADAL" clId="{C0688194-A157-4050-91D2-1854650B9454}" dt="2023-05-07T20:50:20.838" v="5144"/>
          <ac:picMkLst>
            <pc:docMk/>
            <pc:sldMk cId="468559530" sldId="984"/>
            <ac:picMk id="10" creationId="{14BA77AB-0E71-8011-1C06-86F5155953B4}"/>
          </ac:picMkLst>
        </pc:picChg>
      </pc:sldChg>
      <pc:sldChg chg="new del">
        <pc:chgData name="Paula Vázquez-Valero" userId="3a0e46d7-2099-40af-a155-aa45b68bfff3" providerId="ADAL" clId="{C0688194-A157-4050-91D2-1854650B9454}" dt="2023-05-07T19:06:41.885" v="3541" actId="680"/>
        <pc:sldMkLst>
          <pc:docMk/>
          <pc:sldMk cId="2559863352" sldId="984"/>
        </pc:sldMkLst>
      </pc:sldChg>
    </pc:docChg>
  </pc:docChgLst>
  <pc:docChgLst>
    <pc:chgData name="Tom Dawes" userId="fe899cd594ff6f3a" providerId="LiveId" clId="{4025B972-F14C-4ABE-B601-84CBF25FFF19}"/>
    <pc:docChg chg="addSld delSld modSld">
      <pc:chgData name="Tom Dawes" userId="fe899cd594ff6f3a" providerId="LiveId" clId="{4025B972-F14C-4ABE-B601-84CBF25FFF19}" dt="2023-06-16T12:23:49.419" v="1"/>
      <pc:docMkLst>
        <pc:docMk/>
      </pc:docMkLst>
      <pc:sldChg chg="add del">
        <pc:chgData name="Tom Dawes" userId="fe899cd594ff6f3a" providerId="LiveId" clId="{4025B972-F14C-4ABE-B601-84CBF25FFF19}" dt="2023-06-16T12:23:49.419" v="1"/>
        <pc:sldMkLst>
          <pc:docMk/>
          <pc:sldMk cId="0" sldId="828"/>
        </pc:sldMkLst>
      </pc:sldChg>
    </pc:docChg>
  </pc:docChgLst>
  <pc:docChgLst>
    <pc:chgData name="Paula Vazquez Valero" userId="80a35f83-ba07-4c48-bd51-9a1b0a985f54" providerId="ADAL" clId="{B652FF41-001D-480B-ABDD-56A7DF0A1BA8}"/>
    <pc:docChg chg="custSel modSld">
      <pc:chgData name="Paula Vazquez Valero" userId="80a35f83-ba07-4c48-bd51-9a1b0a985f54" providerId="ADAL" clId="{B652FF41-001D-480B-ABDD-56A7DF0A1BA8}" dt="2022-09-09T14:40:19.417" v="11" actId="20577"/>
      <pc:docMkLst>
        <pc:docMk/>
      </pc:docMkLst>
      <pc:sldChg chg="addSp delSp modSp mod">
        <pc:chgData name="Paula Vazquez Valero" userId="80a35f83-ba07-4c48-bd51-9a1b0a985f54" providerId="ADAL" clId="{B652FF41-001D-480B-ABDD-56A7DF0A1BA8}" dt="2022-09-09T14:40:19.417" v="11" actId="20577"/>
        <pc:sldMkLst>
          <pc:docMk/>
          <pc:sldMk cId="2522534432" sldId="931"/>
        </pc:sldMkLst>
        <pc:spChg chg="add mod">
          <ac:chgData name="Paula Vazquez Valero" userId="80a35f83-ba07-4c48-bd51-9a1b0a985f54" providerId="ADAL" clId="{B652FF41-001D-480B-ABDD-56A7DF0A1BA8}" dt="2022-09-09T14:40:19.417" v="11" actId="20577"/>
          <ac:spMkLst>
            <pc:docMk/>
            <pc:sldMk cId="2522534432" sldId="931"/>
            <ac:spMk id="3" creationId="{DC276604-F4F7-98A3-4EB7-705D37220F97}"/>
          </ac:spMkLst>
        </pc:spChg>
        <pc:spChg chg="mod">
          <ac:chgData name="Paula Vazquez Valero" userId="80a35f83-ba07-4c48-bd51-9a1b0a985f54" providerId="ADAL" clId="{B652FF41-001D-480B-ABDD-56A7DF0A1BA8}" dt="2022-09-09T14:38:21.128" v="1" actId="14100"/>
          <ac:spMkLst>
            <pc:docMk/>
            <pc:sldMk cId="2522534432" sldId="931"/>
            <ac:spMk id="5" creationId="{7FB6BCFF-BC18-93B7-4416-4A19CAADA443}"/>
          </ac:spMkLst>
        </pc:spChg>
        <pc:spChg chg="del">
          <ac:chgData name="Paula Vazquez Valero" userId="80a35f83-ba07-4c48-bd51-9a1b0a985f54" providerId="ADAL" clId="{B652FF41-001D-480B-ABDD-56A7DF0A1BA8}" dt="2022-09-09T14:38:52.215" v="2" actId="478"/>
          <ac:spMkLst>
            <pc:docMk/>
            <pc:sldMk cId="2522534432" sldId="931"/>
            <ac:spMk id="8" creationId="{4DD0DF16-9A08-867A-7B03-1CCB52671FED}"/>
          </ac:spMkLst>
        </pc:spChg>
        <pc:spChg chg="del">
          <ac:chgData name="Paula Vazquez Valero" userId="80a35f83-ba07-4c48-bd51-9a1b0a985f54" providerId="ADAL" clId="{B652FF41-001D-480B-ABDD-56A7DF0A1BA8}" dt="2022-09-09T14:38:52.215" v="2" actId="478"/>
          <ac:spMkLst>
            <pc:docMk/>
            <pc:sldMk cId="2522534432" sldId="931"/>
            <ac:spMk id="9" creationId="{AC350302-8304-F0B9-7FD9-75CFC63029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helado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[3024]</a:t>
            </a: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b="1" dirty="0">
                <a:solidFill>
                  <a:srgbClr val="002060"/>
                </a:solidFill>
                <a:latin typeface="Century Gothic" panose="020B0502020202020204" pitchFamily="34" charset="0"/>
              </a:rPr>
              <a:t>escuchar </a:t>
            </a:r>
            <a:r>
              <a:rPr lang="en-GB" b="0" dirty="0">
                <a:solidFill>
                  <a:srgbClr val="002060"/>
                </a:solidFill>
                <a:latin typeface="Century Gothic" panose="020B0502020202020204" pitchFamily="34" charset="0"/>
              </a:rPr>
              <a:t>[281]</a:t>
            </a:r>
            <a:r>
              <a:rPr lang="en-GB" b="1" dirty="0">
                <a:solidFill>
                  <a:srgbClr val="002060"/>
                </a:solidFill>
                <a:latin typeface="Century Gothic" panose="020B0502020202020204" pitchFamily="34" charset="0"/>
              </a:rPr>
              <a:t> hablar </a:t>
            </a:r>
            <a:r>
              <a:rPr lang="en-GB" b="0" dirty="0">
                <a:solidFill>
                  <a:srgbClr val="002060"/>
                </a:solidFill>
                <a:latin typeface="Century Gothic" panose="020B0502020202020204" pitchFamily="34" charset="0"/>
              </a:rPr>
              <a:t>[90]</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lugar</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[144] </a:t>
            </a:r>
            <a:r>
              <a:rPr lang="en-GB" b="1" dirty="0" err="1">
                <a:solidFill>
                  <a:srgbClr val="002060"/>
                </a:solidFill>
                <a:latin typeface="Century Gothic" panose="020B0502020202020204" pitchFamily="34" charset="0"/>
              </a:rPr>
              <a:t>música</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[380] </a:t>
            </a:r>
            <a:r>
              <a:rPr lang="en-GB" b="1" dirty="0" err="1">
                <a:solidFill>
                  <a:srgbClr val="002060"/>
                </a:solidFill>
                <a:latin typeface="Century Gothic" panose="020B0502020202020204" pitchFamily="34" charset="0"/>
              </a:rPr>
              <a:t>famoso</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[997]</a:t>
            </a:r>
            <a:r>
              <a:rPr lang="en-GB" b="1" dirty="0">
                <a:solidFill>
                  <a:srgbClr val="002060"/>
                </a:solidFill>
                <a:latin typeface="Century Gothic" panose="020B0502020202020204" pitchFamily="34" charset="0"/>
              </a:rPr>
              <a:t> típico </a:t>
            </a:r>
            <a:r>
              <a:rPr lang="en-GB" b="0" dirty="0">
                <a:solidFill>
                  <a:srgbClr val="002060"/>
                </a:solidFill>
                <a:latin typeface="Century Gothic" panose="020B0502020202020204" pitchFamily="34" charset="0"/>
              </a:rPr>
              <a:t>[1934]</a:t>
            </a:r>
            <a:endParaRPr lang="en-GB" b="1" dirty="0">
              <a:solidFill>
                <a:srgbClr val="002060"/>
              </a:solidFill>
              <a:latin typeface="Century Gothic" panose="020B050202020202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1: </a:t>
            </a:r>
            <a:r>
              <a:rPr lang="en-GB" sz="1800" b="0" i="0" u="none" strike="noStrike" dirty="0" err="1">
                <a:solidFill>
                  <a:srgbClr val="002060"/>
                </a:solidFill>
                <a:effectLst/>
                <a:latin typeface="Century Gothic" panose="020B0502020202020204" pitchFamily="34" charset="0"/>
              </a:rPr>
              <a:t>calor</a:t>
            </a:r>
            <a:r>
              <a:rPr lang="en-GB" sz="1800" b="0" i="0" u="none" strike="noStrike" dirty="0">
                <a:solidFill>
                  <a:srgbClr val="002060"/>
                </a:solidFill>
                <a:effectLst/>
                <a:latin typeface="Century Gothic" panose="020B0502020202020204" pitchFamily="34" charset="0"/>
              </a:rPr>
              <a:t> [1852] </a:t>
            </a:r>
            <a:r>
              <a:rPr lang="en-GB" sz="1800" b="0" i="0" u="none" strike="noStrike" dirty="0" err="1">
                <a:solidFill>
                  <a:srgbClr val="002060"/>
                </a:solidFill>
                <a:effectLst/>
                <a:latin typeface="Century Gothic" panose="020B0502020202020204" pitchFamily="34" charset="0"/>
              </a:rPr>
              <a:t>frío</a:t>
            </a:r>
            <a:r>
              <a:rPr lang="en-GB" sz="1800" b="0" i="0" u="none" strike="noStrike" dirty="0">
                <a:solidFill>
                  <a:srgbClr val="002060"/>
                </a:solidFill>
                <a:effectLst/>
                <a:latin typeface="Century Gothic" panose="020B0502020202020204" pitchFamily="34" charset="0"/>
              </a:rPr>
              <a:t> [1307] </a:t>
            </a:r>
            <a:r>
              <a:rPr lang="en-GB" sz="1800" b="0" i="0" u="none" strike="noStrike" dirty="0" err="1">
                <a:solidFill>
                  <a:srgbClr val="002060"/>
                </a:solidFill>
                <a:effectLst/>
                <a:latin typeface="Century Gothic" panose="020B0502020202020204" pitchFamily="34" charset="0"/>
              </a:rPr>
              <a:t>miedo</a:t>
            </a:r>
            <a:r>
              <a:rPr lang="en-GB" sz="1800" b="0" i="0" u="none" strike="noStrike" dirty="0">
                <a:solidFill>
                  <a:srgbClr val="002060"/>
                </a:solidFill>
                <a:effectLst/>
                <a:latin typeface="Century Gothic" panose="020B0502020202020204" pitchFamily="34" charset="0"/>
              </a:rPr>
              <a:t> [755] sueño [460]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a:solidFill>
                  <a:srgbClr val="002060"/>
                </a:solidFill>
                <a:effectLst/>
                <a:latin typeface="Century Gothic" panose="020B0502020202020204" pitchFamily="34" charset="0"/>
              </a:rPr>
              <a:t>hay [</a:t>
            </a:r>
            <a:r>
              <a:rPr lang="en-GB" sz="1800" b="0" i="0" u="none" strike="noStrike" dirty="0" err="1">
                <a:solidFill>
                  <a:srgbClr val="002060"/>
                </a:solidFill>
                <a:effectLst/>
                <a:latin typeface="Century Gothic" panose="020B0502020202020204" pitchFamily="34" charset="0"/>
              </a:rPr>
              <a:t>haber</a:t>
            </a:r>
            <a:r>
              <a:rPr lang="en-GB" sz="1800" b="0" i="0" u="none" strike="noStrike" dirty="0">
                <a:solidFill>
                  <a:srgbClr val="002060"/>
                </a:solidFill>
                <a:effectLst/>
                <a:latin typeface="Century Gothic" panose="020B0502020202020204" pitchFamily="34" charset="0"/>
              </a:rPr>
              <a:t> 13] </a:t>
            </a:r>
            <a:r>
              <a:rPr lang="en-GB" sz="1800" b="0" i="0" u="none" strike="noStrike" dirty="0" err="1">
                <a:solidFill>
                  <a:srgbClr val="002060"/>
                </a:solidFill>
                <a:effectLst/>
                <a:latin typeface="Century Gothic" panose="020B0502020202020204" pitchFamily="34" charset="0"/>
              </a:rPr>
              <a:t>cuántos</a:t>
            </a:r>
            <a:r>
              <a:rPr lang="en-GB" sz="1800" b="0" i="0" u="none" strike="noStrike" dirty="0">
                <a:solidFill>
                  <a:srgbClr val="002060"/>
                </a:solidFill>
                <a:effectLst/>
                <a:latin typeface="Century Gothic" panose="020B0502020202020204" pitchFamily="34" charset="0"/>
              </a:rPr>
              <a:t> [580] </a:t>
            </a:r>
            <a:r>
              <a:rPr lang="en-GB" sz="1800" b="0" i="0" u="none" strike="noStrike" dirty="0" err="1">
                <a:solidFill>
                  <a:srgbClr val="002060"/>
                </a:solidFill>
                <a:effectLst/>
                <a:latin typeface="Century Gothic" panose="020B0502020202020204" pitchFamily="34" charset="0"/>
              </a:rPr>
              <a:t>cuántas</a:t>
            </a:r>
            <a:r>
              <a:rPr lang="en-GB" sz="1800" b="0" i="0" u="none" strike="noStrike" dirty="0">
                <a:solidFill>
                  <a:srgbClr val="002060"/>
                </a:solidFill>
                <a:effectLst/>
                <a:latin typeface="Century Gothic" panose="020B0502020202020204" pitchFamily="34" charset="0"/>
              </a:rPr>
              <a:t> [580]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almohada</a:t>
            </a:r>
            <a:r>
              <a:rPr lang="en-GB" dirty="0"/>
              <a:t> [4267] </a:t>
            </a:r>
            <a:r>
              <a:rPr lang="en-GB" b="1" dirty="0" err="1"/>
              <a:t>cohete</a:t>
            </a:r>
            <a:r>
              <a:rPr lang="en-GB" dirty="0"/>
              <a:t> [&gt;5000] </a:t>
            </a:r>
            <a:r>
              <a:rPr lang="en-GB" b="1" dirty="0" err="1"/>
              <a:t>hambre</a:t>
            </a:r>
            <a:r>
              <a:rPr lang="en-GB" dirty="0"/>
              <a:t> [1262] </a:t>
            </a:r>
            <a:r>
              <a:rPr lang="en-GB" b="1" dirty="0"/>
              <a:t>hospital</a:t>
            </a:r>
            <a:r>
              <a:rPr lang="en-GB" dirty="0"/>
              <a:t> [1050] </a:t>
            </a:r>
            <a:r>
              <a:rPr lang="en-GB" b="1" dirty="0" err="1"/>
              <a:t>humano</a:t>
            </a:r>
            <a:r>
              <a:rPr lang="en-GB" dirty="0"/>
              <a:t> [243] </a:t>
            </a:r>
            <a:r>
              <a:rPr lang="en-GB" b="1" dirty="0" err="1"/>
              <a:t>moneda</a:t>
            </a:r>
            <a:r>
              <a:rPr lang="en-GB" dirty="0"/>
              <a:t> [1577] </a:t>
            </a:r>
            <a:r>
              <a:rPr lang="en-GB" b="1" dirty="0" err="1"/>
              <a:t>ruta</a:t>
            </a:r>
            <a:r>
              <a:rPr lang="en-GB" dirty="0"/>
              <a:t> [1845] </a:t>
            </a: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 </a:t>
            </a:r>
            <a:r>
              <a:rPr lang="en-GB" b="1" i="0" dirty="0" err="1">
                <a:solidFill>
                  <a:srgbClr val="222222"/>
                </a:solidFill>
                <a:effectLst/>
                <a:latin typeface="Effra"/>
              </a:rPr>
              <a:t>su</a:t>
            </a:r>
            <a:r>
              <a:rPr lang="en-GB" b="1" i="0" dirty="0">
                <a:solidFill>
                  <a:srgbClr val="222222"/>
                </a:solidFill>
                <a:effectLst/>
                <a:latin typeface="Effra"/>
              </a:rPr>
              <a:t> </a:t>
            </a:r>
            <a:r>
              <a:rPr lang="en-GB" b="0" i="0" dirty="0">
                <a:solidFill>
                  <a:srgbClr val="222222"/>
                </a:solidFill>
                <a:effectLst/>
                <a:latin typeface="Effra"/>
              </a:rPr>
              <a:t>[12]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aural comprehension of singular persons of key –</a:t>
            </a:r>
            <a:r>
              <a:rPr lang="en-GB" b="0" dirty="0" err="1"/>
              <a:t>ar</a:t>
            </a:r>
            <a:r>
              <a:rPr lang="en-GB" b="0" dirty="0"/>
              <a:t> and –er verbs.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Effra"/>
              </a:rPr>
              <a:t>Click through the animations to explain the task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Effra"/>
              </a:rPr>
              <a:t>Give one domino to each student (if there are more dominoes than students give more able students two dominoes). The students with the domino that starts with inicio' begins by saying the Spanish verb. The student with the matching verb in English says it and then the Spanish verb that forms the other side of their domino. Keep going until the class reaches the final domino.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Effra"/>
              </a:rPr>
              <a:t>NB. Teachers can add a competitive element by challenging pupils to get through the whole domino set in less than 3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22222"/>
                </a:solidFill>
                <a:effectLst/>
                <a:latin typeface="Effra"/>
              </a:rPr>
              <a:t>NB.</a:t>
            </a:r>
            <a:r>
              <a:rPr lang="en-GB" b="0" i="0" dirty="0">
                <a:solidFill>
                  <a:srgbClr val="222222"/>
                </a:solidFill>
                <a:effectLst/>
                <a:latin typeface="Effra"/>
              </a:rPr>
              <a:t> The dominoes last longer if laminated before being used! They can be reused for pair work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traducir</a:t>
            </a:r>
            <a:r>
              <a:rPr lang="en-GB" b="0" i="0" dirty="0">
                <a:solidFill>
                  <a:srgbClr val="222222"/>
                </a:solidFill>
                <a:effectLst/>
                <a:latin typeface="Effra"/>
              </a:rPr>
              <a:t> [2037] </a:t>
            </a:r>
            <a:r>
              <a:rPr lang="en-GB" b="1" i="0" dirty="0" err="1">
                <a:solidFill>
                  <a:srgbClr val="222222"/>
                </a:solidFill>
                <a:effectLst/>
                <a:latin typeface="Effra"/>
              </a:rPr>
              <a:t>tarjeta</a:t>
            </a:r>
            <a:r>
              <a:rPr lang="en-GB" b="0" i="0" dirty="0">
                <a:solidFill>
                  <a:srgbClr val="222222"/>
                </a:solidFill>
                <a:effectLst/>
                <a:latin typeface="Effra"/>
              </a:rPr>
              <a:t> [1958] </a:t>
            </a:r>
            <a:r>
              <a:rPr lang="en-GB" b="1" i="0" dirty="0">
                <a:solidFill>
                  <a:srgbClr val="222222"/>
                </a:solidFill>
                <a:effectLst/>
                <a:latin typeface="Effra"/>
              </a:rPr>
              <a:t>verbo</a:t>
            </a:r>
            <a:r>
              <a:rPr lang="en-GB" b="0" i="0" dirty="0">
                <a:solidFill>
                  <a:srgbClr val="222222"/>
                </a:solidFill>
                <a:effectLst/>
                <a:latin typeface="Effra"/>
              </a:rPr>
              <a:t> [3443]</a:t>
            </a:r>
          </a:p>
          <a:p>
            <a:br>
              <a:rPr lang="en-GB" dirty="0"/>
            </a:br>
            <a:endParaRPr lang="en-GB" dirty="0"/>
          </a:p>
        </p:txBody>
      </p:sp>
      <p:sp>
        <p:nvSpPr>
          <p:cNvPr id="4" name="Slide Number Placeholder 3"/>
          <p:cNvSpPr>
            <a:spLocks noGrp="1"/>
          </p:cNvSpPr>
          <p:nvPr>
            <p:ph type="sldNum" sz="quarter" idx="5"/>
          </p:nvPr>
        </p:nvSpPr>
        <p:spPr/>
        <p:txBody>
          <a:bodyPr/>
          <a:lstStyle/>
          <a:p>
            <a:fld id="{D95FAA6D-8055-400A-BBF5-68275BAEE523}" type="slidenum">
              <a:rPr lang="en-GB" smtClean="0"/>
              <a:t>11</a:t>
            </a:fld>
            <a:endParaRPr lang="en-GB"/>
          </a:p>
        </p:txBody>
      </p:sp>
    </p:spTree>
    <p:extLst>
      <p:ext uri="{BB962C8B-B14F-4D97-AF65-F5344CB8AC3E}">
        <p14:creationId xmlns:p14="http://schemas.microsoft.com/office/powerpoint/2010/main" val="13324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200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[h]</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practise and elicit the pronunciation of the </a:t>
            </a:r>
            <a:r>
              <a:rPr lang="en-GB" b="1" dirty="0"/>
              <a:t>individual SSC [h]</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a:t>
            </a:r>
            <a:r>
              <a:rPr lang="en-GB" dirty="0"/>
              <a:t>: mime holding an ice cream cone and bringing it towards your mouth.</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r>
              <a:rPr lang="en-GB"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a:t>
            </a:r>
            <a:r>
              <a:rPr lang="en-GB" b="0" dirty="0"/>
              <a:t>to apply SSC knowledge for [h]</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5 minutes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hola</a:t>
            </a:r>
            <a:r>
              <a:rPr lang="en-GB" b="0" dirty="0">
                <a:latin typeface="Calibri" panose="020F0502020204030204" pitchFamily="34" charset="0"/>
                <a:cs typeface="Calibri" panose="020F0502020204030204" pitchFamily="34" charset="0"/>
              </a:rPr>
              <a:t>’, ‘hoy’ or ‘</a:t>
            </a:r>
            <a:r>
              <a:rPr lang="en-GB" b="0" dirty="0" err="1">
                <a:latin typeface="Calibri" panose="020F0502020204030204" pitchFamily="34" charset="0"/>
                <a:cs typeface="Calibri" panose="020F0502020204030204" pitchFamily="34" charset="0"/>
              </a:rPr>
              <a:t>ahora</a:t>
            </a:r>
            <a:r>
              <a:rPr lang="en-GB" b="0" dirty="0">
                <a:latin typeface="Calibri" panose="020F0502020204030204" pitchFamily="34" charset="0"/>
                <a:cs typeface="Calibri" panose="020F0502020204030204" pitchFamily="34" charset="0"/>
              </a:rPr>
              <a:t>’, and follows the path to pronounce the words and collect the corresponding coins.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 </a:t>
            </a:r>
            <a:r>
              <a:rPr lang="en-GB" b="0" dirty="0">
                <a:latin typeface="Calibri" panose="020F0502020204030204" pitchFamily="34" charset="0"/>
                <a:cs typeface="Calibri" panose="020F0502020204030204" pitchFamily="34" charset="0"/>
              </a:rPr>
              <a:t>A word with SSC [</a:t>
            </a:r>
            <a:r>
              <a:rPr lang="en-GB" b="0" dirty="0" err="1">
                <a:latin typeface="Calibri" panose="020F0502020204030204" pitchFamily="34" charset="0"/>
                <a:cs typeface="Calibri" panose="020F0502020204030204" pitchFamily="34" charset="0"/>
              </a:rPr>
              <a:t>ch</a:t>
            </a:r>
            <a:r>
              <a:rPr lang="en-GB" b="0" dirty="0">
                <a:latin typeface="Calibri" panose="020F0502020204030204" pitchFamily="34" charset="0"/>
                <a:cs typeface="Calibri" panose="020F0502020204030204" pitchFamily="34" charset="0"/>
              </a:rPr>
              <a:t>] has been intentionally included in each path to revisit [</a:t>
            </a:r>
            <a:r>
              <a:rPr lang="en-GB" b="0" dirty="0" err="1">
                <a:latin typeface="Calibri" panose="020F0502020204030204" pitchFamily="34" charset="0"/>
                <a:cs typeface="Calibri" panose="020F0502020204030204" pitchFamily="34" charset="0"/>
              </a:rPr>
              <a:t>ch</a:t>
            </a:r>
            <a:r>
              <a:rPr lang="en-GB" b="0" dirty="0">
                <a:latin typeface="Calibri" panose="020F0502020204030204" pitchFamily="34" charset="0"/>
                <a:cs typeface="Calibri" panose="020F0502020204030204" pitchFamily="34" charset="0"/>
              </a:rPr>
              <a:t>] in contrast with ‘h’ in isolation. </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1" dirty="0" err="1"/>
              <a:t>almohada</a:t>
            </a:r>
            <a:r>
              <a:rPr lang="en-GB" dirty="0"/>
              <a:t> [4267] </a:t>
            </a:r>
            <a:r>
              <a:rPr lang="en-GB" b="1" dirty="0" err="1"/>
              <a:t>cohete</a:t>
            </a:r>
            <a:r>
              <a:rPr lang="en-GB" dirty="0"/>
              <a:t> [&gt;5000] </a:t>
            </a:r>
            <a:r>
              <a:rPr lang="en-GB" b="1" dirty="0" err="1"/>
              <a:t>hambre</a:t>
            </a:r>
            <a:r>
              <a:rPr lang="en-GB" dirty="0"/>
              <a:t> [1262] </a:t>
            </a:r>
            <a:r>
              <a:rPr lang="en-GB" b="1" dirty="0"/>
              <a:t>hospital</a:t>
            </a:r>
            <a:r>
              <a:rPr lang="en-GB" dirty="0"/>
              <a:t> [1050] </a:t>
            </a:r>
            <a:r>
              <a:rPr lang="en-GB" b="1" dirty="0" err="1"/>
              <a:t>humano</a:t>
            </a:r>
            <a:r>
              <a:rPr lang="en-GB" dirty="0"/>
              <a:t> [243] </a:t>
            </a:r>
            <a:r>
              <a:rPr lang="en-GB" b="1" dirty="0" err="1"/>
              <a:t>moneda</a:t>
            </a:r>
            <a:r>
              <a:rPr lang="en-GB" dirty="0"/>
              <a:t> [1577] </a:t>
            </a:r>
            <a:r>
              <a:rPr lang="en-GB" b="1" dirty="0" err="1"/>
              <a:t>ruta</a:t>
            </a:r>
            <a:r>
              <a:rPr lang="en-GB" dirty="0"/>
              <a:t> [1845]</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revisit vocabulary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1.Teachers model the task by drawing pupils’ attention to the clues on the left-hand side of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All these words have been introduced and practised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Ensure the meaning of ‘</a:t>
            </a:r>
            <a:r>
              <a:rPr lang="en-GB" b="0" baseline="0" dirty="0" err="1"/>
              <a:t>abajo</a:t>
            </a:r>
            <a:r>
              <a:rPr lang="en-GB" b="0" baseline="0" dirty="0"/>
              <a:t>’ and ‘horizontal’ is clear.  </a:t>
            </a:r>
            <a:br>
              <a:rPr lang="en-GB" b="0" baseline="0" dirty="0"/>
            </a:br>
            <a:r>
              <a:rPr lang="en-GB" b="0" baseline="0" dirty="0"/>
              <a:t>3. Pupils can work in pairs and try to translate as many as they 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Elicit meaning from pupils and click on the numbers to bring up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70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 introduces items one by one (word, picture, English) &amp;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Alternatively, </a:t>
            </a:r>
            <a:r>
              <a:rPr lang="en-GB" b="0" dirty="0"/>
              <a:t>pupils </a:t>
            </a:r>
            <a:r>
              <a:rPr lang="en-GB" b="0" baseline="0" dirty="0"/>
              <a:t>work in pairs, reading the Spanish words out loud and looking at the English meanings (1 minute).</a:t>
            </a:r>
            <a:br>
              <a:rPr lang="en-GB" b="0" baseline="0" dirty="0"/>
            </a:br>
            <a:r>
              <a:rPr lang="en-GB" b="0" baseline="0" dirty="0"/>
              <a:t>2. Then the teacher removes the English words </a:t>
            </a:r>
            <a:r>
              <a:rPr lang="en-GB" b="0" baseline="0"/>
              <a:t>or pictures (on click), </a:t>
            </a:r>
            <a:r>
              <a:rPr lang="en-GB" b="0" baseline="0" dirty="0"/>
              <a:t>and pupils try to recall the English orally (chorally), looking at the Spanish (1 minute).</a:t>
            </a:r>
            <a:br>
              <a:rPr lang="en-GB" b="0" baseline="0" dirty="0"/>
            </a:br>
            <a:r>
              <a:rPr lang="en-GB" b="0" baseline="0" dirty="0"/>
              <a:t>3. Teacher brings up hints – pupils work in pairs trying to recall the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Elicit answers from pupils (from left to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ar</a:t>
            </a:r>
            <a:r>
              <a:rPr lang="en-GB" b="0" dirty="0"/>
              <a:t> and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answers from pupils (1-3).</a:t>
            </a:r>
            <a:endParaRPr lang="en-GB" b="0" baseline="0"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baseline="0" dirty="0"/>
              <a:t>Give pupils 1-2 minutes with a partner to retrieve the different endings for –</a:t>
            </a:r>
            <a:r>
              <a:rPr lang="en-US" b="0" baseline="0" dirty="0" err="1"/>
              <a:t>ar</a:t>
            </a:r>
            <a:r>
              <a:rPr lang="en-US" b="0" baseline="0" dirty="0"/>
              <a:t>/-er verbs. </a:t>
            </a:r>
          </a:p>
          <a:p>
            <a:pPr marL="228600" marR="0" lvl="0" indent="-228600" algn="l" rtl="0">
              <a:lnSpc>
                <a:spcPct val="100000"/>
              </a:lnSpc>
              <a:spcBef>
                <a:spcPts val="0"/>
              </a:spcBef>
              <a:spcAft>
                <a:spcPts val="0"/>
              </a:spcAft>
              <a:buClr>
                <a:schemeClr val="dk1"/>
              </a:buClr>
              <a:buSzPts val="1200"/>
              <a:buFont typeface="Calibri"/>
              <a:buAutoNum type="arabicPeriod"/>
            </a:pPr>
            <a:r>
              <a:rPr lang="en-US" b="0" baseline="0" dirty="0"/>
              <a:t>Elicit answers from pupils and click to bring up animations.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7 minutes (3 slides)</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introduce the context of the lesson through reading practice of this week’s new and previously taught vocabulary, as well as 1</a:t>
            </a:r>
            <a:r>
              <a:rPr lang="en-GB" b="0" baseline="30000" dirty="0"/>
              <a:t>st</a:t>
            </a:r>
            <a:r>
              <a:rPr lang="en-GB" b="0" dirty="0"/>
              <a:t> and 3</a:t>
            </a:r>
            <a:r>
              <a:rPr lang="en-GB" b="0" baseline="30000" dirty="0"/>
              <a:t>rd</a:t>
            </a:r>
            <a:r>
              <a:rPr lang="en-GB" b="0" dirty="0"/>
              <a:t> person singular of –</a:t>
            </a:r>
            <a:r>
              <a:rPr lang="en-GB" b="0" dirty="0" err="1"/>
              <a:t>ar</a:t>
            </a:r>
            <a:r>
              <a:rPr lang="en-GB" b="0" dirty="0"/>
              <a:t> and –er verbs.</a:t>
            </a:r>
          </a:p>
          <a:p>
            <a:pPr marL="0" indent="0">
              <a:buNone/>
            </a:pPr>
            <a:endParaRPr lang="en-US" b="0" baseline="0" dirty="0"/>
          </a:p>
          <a:p>
            <a:pPr marL="0" indent="0">
              <a:buNone/>
            </a:pPr>
            <a:r>
              <a:rPr lang="en-US" b="1" baseline="0" dirty="0"/>
              <a:t>Procedure:</a:t>
            </a:r>
            <a:endParaRPr lang="en-GB" b="0" baseline="0" dirty="0"/>
          </a:p>
          <a:p>
            <a:pPr marL="228600" indent="-228600">
              <a:buAutoNum type="arabicPeriod"/>
            </a:pPr>
            <a:r>
              <a:rPr lang="en-US" b="0" baseline="0" dirty="0"/>
              <a:t>Give pupils 2-3 minutes with a partner to find the Spanish meanings for the five English words.</a:t>
            </a:r>
          </a:p>
          <a:p>
            <a:pPr marL="228600" indent="-228600">
              <a:buAutoNum type="arabicPeriod"/>
            </a:pPr>
            <a:r>
              <a:rPr lang="en-US" b="0" baseline="0" dirty="0"/>
              <a:t>Elicit Spanish responses chorally, prompting with the English, e.g., ‘she?’ ‘</a:t>
            </a:r>
            <a:r>
              <a:rPr lang="en-US" b="0" baseline="0" dirty="0" err="1"/>
              <a:t>ella</a:t>
            </a:r>
            <a:r>
              <a:rPr lang="en-US" b="0" baseline="0" dirty="0"/>
              <a:t>’, </a:t>
            </a:r>
            <a:r>
              <a:rPr lang="en-US" b="0" baseline="0" dirty="0" err="1"/>
              <a:t>muy</a:t>
            </a:r>
            <a:r>
              <a:rPr lang="en-US" b="0" baseline="0" dirty="0"/>
              <a:t> bien. </a:t>
            </a:r>
            <a:r>
              <a:rPr lang="en-US" b="0" baseline="0" dirty="0">
                <a:sym typeface="Wingdings" panose="05000000000000000000" pitchFamily="2" charset="2"/>
              </a:rPr>
              <a:t></a:t>
            </a:r>
            <a:br>
              <a:rPr lang="en-US" b="0" baseline="0" dirty="0">
                <a:sym typeface="Wingdings" panose="05000000000000000000" pitchFamily="2" charset="2"/>
              </a:rPr>
            </a:br>
            <a:r>
              <a:rPr lang="en-US" b="1" baseline="0" dirty="0">
                <a:sym typeface="Wingdings" panose="05000000000000000000" pitchFamily="2" charset="2"/>
              </a:rPr>
              <a:t>Note</a:t>
            </a:r>
            <a:r>
              <a:rPr lang="en-US" b="0" baseline="0" dirty="0">
                <a:sym typeface="Wingdings" panose="05000000000000000000" pitchFamily="2" charset="2"/>
              </a:rPr>
              <a:t>: click on each English word to reveal the Spanish translation. </a:t>
            </a:r>
          </a:p>
          <a:p>
            <a:pPr marL="228600" indent="-228600">
              <a:buAutoNum type="arabicPeriod"/>
            </a:pPr>
            <a:r>
              <a:rPr lang="en-US" b="0" baseline="0" dirty="0">
                <a:sym typeface="Wingdings" panose="05000000000000000000" pitchFamily="2" charset="2"/>
              </a:rPr>
              <a:t>Pupils could be asked to read the text aloud in pairs, taking it in turns to read alternate sentences.  There are a few unknown words in the text, and a variety of words that were taught some time ago.</a:t>
            </a:r>
          </a:p>
          <a:p>
            <a:pPr marL="228600" indent="-228600">
              <a:buAutoNum type="arabicPeriod"/>
            </a:pPr>
            <a:r>
              <a:rPr lang="en-US" b="0" baseline="0" dirty="0">
                <a:sym typeface="Wingdings" panose="05000000000000000000" pitchFamily="2" charset="2"/>
              </a:rPr>
              <a:t>Click on the text box to hear the full text, if desired.</a:t>
            </a:r>
            <a:endParaRPr lang="en-US" b="0" baseline="0" dirty="0"/>
          </a:p>
          <a:p>
            <a:pPr marL="0" indent="0">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222222"/>
                </a:solidFill>
                <a:effectLst/>
                <a:latin typeface="Effra"/>
              </a:rPr>
              <a:t>arquitecta</a:t>
            </a:r>
            <a:r>
              <a:rPr lang="en-GB" b="1" i="0" dirty="0">
                <a:solidFill>
                  <a:srgbClr val="222222"/>
                </a:solidFill>
                <a:effectLst/>
                <a:latin typeface="Effra"/>
              </a:rPr>
              <a:t> </a:t>
            </a:r>
            <a:r>
              <a:rPr lang="en-GB" b="0" i="0" dirty="0">
                <a:solidFill>
                  <a:srgbClr val="222222"/>
                </a:solidFill>
                <a:effectLst/>
                <a:latin typeface="Effra"/>
              </a:rPr>
              <a:t>[&gt;5000] </a:t>
            </a:r>
            <a:r>
              <a:rPr lang="en-GB" b="0" i="0" dirty="0" err="1">
                <a:solidFill>
                  <a:srgbClr val="222222"/>
                </a:solidFill>
                <a:effectLst/>
                <a:latin typeface="Effra"/>
              </a:rPr>
              <a:t>su</a:t>
            </a:r>
            <a:r>
              <a:rPr lang="en-GB" b="0" i="0" dirty="0">
                <a:solidFill>
                  <a:srgbClr val="222222"/>
                </a:solidFill>
                <a:effectLst/>
                <a:latin typeface="Effra"/>
              </a:rPr>
              <a:t> [12] </a:t>
            </a:r>
            <a:r>
              <a:rPr lang="en-GB" b="0" i="0" dirty="0" err="1">
                <a:solidFill>
                  <a:srgbClr val="222222"/>
                </a:solidFill>
                <a:effectLst/>
                <a:latin typeface="Effra"/>
              </a:rPr>
              <a:t>voy</a:t>
            </a:r>
            <a:r>
              <a:rPr lang="en-GB" b="0" i="0" dirty="0">
                <a:solidFill>
                  <a:srgbClr val="222222"/>
                </a:solidFill>
                <a:effectLst/>
                <a:latin typeface="Effra"/>
              </a:rPr>
              <a:t> [</a:t>
            </a:r>
            <a:r>
              <a:rPr lang="en-GB" b="0" i="0" dirty="0" err="1">
                <a:solidFill>
                  <a:srgbClr val="222222"/>
                </a:solidFill>
                <a:effectLst/>
                <a:latin typeface="Effra"/>
              </a:rPr>
              <a:t>ir</a:t>
            </a:r>
            <a:r>
              <a:rPr lang="en-GB" b="0" i="0" dirty="0">
                <a:solidFill>
                  <a:srgbClr val="222222"/>
                </a:solidFill>
                <a:effectLst/>
                <a:latin typeface="Effra"/>
              </a:rPr>
              <a:t>] [33]</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Effra"/>
            </a:endParaRPr>
          </a:p>
          <a:p>
            <a:pPr marL="0" indent="0">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44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[2/3]</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puente</a:t>
            </a:r>
            <a:r>
              <a:rPr lang="en-GB" b="1" i="0" dirty="0">
                <a:solidFill>
                  <a:srgbClr val="222222"/>
                </a:solidFill>
                <a:effectLst/>
                <a:latin typeface="Effra"/>
              </a:rPr>
              <a:t> </a:t>
            </a:r>
            <a:r>
              <a:rPr lang="en-GB" b="0" i="0" dirty="0">
                <a:solidFill>
                  <a:srgbClr val="222222"/>
                </a:solidFill>
                <a:effectLst/>
                <a:latin typeface="Effra"/>
              </a:rPr>
              <a:t>[1715] </a:t>
            </a:r>
            <a:r>
              <a:rPr lang="en-GB" b="1" i="0" dirty="0" err="1">
                <a:solidFill>
                  <a:srgbClr val="222222"/>
                </a:solidFill>
                <a:effectLst/>
                <a:latin typeface="Effra"/>
              </a:rPr>
              <a:t>romano</a:t>
            </a:r>
            <a:r>
              <a:rPr lang="en-GB" b="1" i="0" dirty="0">
                <a:solidFill>
                  <a:srgbClr val="222222"/>
                </a:solidFill>
                <a:effectLst/>
                <a:latin typeface="Effra"/>
              </a:rPr>
              <a:t> </a:t>
            </a:r>
            <a:r>
              <a:rPr lang="en-GB" b="0" i="0" dirty="0">
                <a:solidFill>
                  <a:srgbClr val="222222"/>
                </a:solidFill>
                <a:effectLst/>
                <a:latin typeface="Effra"/>
              </a:rPr>
              <a:t>[&gt;5000]</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b="1" dirty="0"/>
          </a:p>
          <a:p>
            <a:pPr marL="0" indent="0">
              <a:buNone/>
            </a:pPr>
            <a:r>
              <a:rPr lang="en-GB" b="1" dirty="0"/>
              <a:t>Picture attribution:</a:t>
            </a:r>
          </a:p>
          <a:p>
            <a:pPr marL="0" indent="0">
              <a:buNone/>
            </a:pPr>
            <a:r>
              <a:rPr lang="es-ES" b="0" dirty="0"/>
              <a:t>De </a:t>
            </a:r>
            <a:r>
              <a:rPr lang="es-ES" b="0" dirty="0" err="1"/>
              <a:t>Iago</a:t>
            </a:r>
            <a:r>
              <a:rPr lang="es-ES" b="0" dirty="0"/>
              <a:t> </a:t>
            </a:r>
            <a:r>
              <a:rPr lang="es-ES" b="0" dirty="0" err="1"/>
              <a:t>Casabiell</a:t>
            </a:r>
            <a:r>
              <a:rPr lang="es-ES" b="0" dirty="0"/>
              <a:t> González, CC BY-SA 4.0, https://commons.wikimedia.org/w/index.php?curid=47963063</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782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[3/3]</a:t>
            </a:r>
            <a:endParaRPr lang="en-US" b="0" baseline="0" dirty="0"/>
          </a:p>
          <a:p>
            <a:pPr marL="0" indent="0">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011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2.gif"/><Relationship Id="rId4" Type="http://schemas.microsoft.com/office/2007/relationships/hdphoto" Target="../media/hdphoto1.wdp"/><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9.png"/><Relationship Id="rId7" Type="http://schemas.openxmlformats.org/officeDocument/2006/relationships/image" Target="../media/image14.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10.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26" Type="http://schemas.openxmlformats.org/officeDocument/2006/relationships/image" Target="../media/image13.png"/><Relationship Id="rId3" Type="http://schemas.openxmlformats.org/officeDocument/2006/relationships/audio" Target="../media/audio1.wav"/><Relationship Id="rId21" Type="http://schemas.openxmlformats.org/officeDocument/2006/relationships/audio" Target="../media/audio17.wav"/><Relationship Id="rId7" Type="http://schemas.openxmlformats.org/officeDocument/2006/relationships/image" Target="../media/image12.png"/><Relationship Id="rId12" Type="http://schemas.openxmlformats.org/officeDocument/2006/relationships/audio" Target="../media/audio8.wav"/><Relationship Id="rId17" Type="http://schemas.openxmlformats.org/officeDocument/2006/relationships/audio" Target="../media/audio13.wav"/><Relationship Id="rId25"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audio" Target="../media/audio12.wav"/><Relationship Id="rId20" Type="http://schemas.openxmlformats.org/officeDocument/2006/relationships/audio" Target="../media/audio16.wav"/><Relationship Id="rId29"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audio" Target="../media/audio7.wav"/><Relationship Id="rId24" Type="http://schemas.openxmlformats.org/officeDocument/2006/relationships/audio" Target="../media/audio20.wav"/><Relationship Id="rId5" Type="http://schemas.openxmlformats.org/officeDocument/2006/relationships/audio" Target="../media/audio3.wav"/><Relationship Id="rId15" Type="http://schemas.openxmlformats.org/officeDocument/2006/relationships/audio" Target="../media/audio11.wav"/><Relationship Id="rId23" Type="http://schemas.openxmlformats.org/officeDocument/2006/relationships/audio" Target="../media/audio19.wav"/><Relationship Id="rId28" Type="http://schemas.openxmlformats.org/officeDocument/2006/relationships/audio" Target="../media/audio23.wav"/><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audio" Target="../media/audio18.wav"/><Relationship Id="rId27" Type="http://schemas.openxmlformats.org/officeDocument/2006/relationships/audio" Target="../media/audio22.wav"/><Relationship Id="rId30"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24.png"/><Relationship Id="rId7"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4.pn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6.jpg"/><Relationship Id="rId4" Type="http://schemas.microsoft.com/office/2007/relationships/hdphoto" Target="../media/hdphoto1.wdp"/><Relationship Id="rId9"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82620" y="891411"/>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leer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301608" y="11536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4134" y="933347"/>
            <a:ext cx="717453" cy="390369"/>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9" name="Rectangle: Rounded Corners 58">
            <a:extLst>
              <a:ext uri="{FF2B5EF4-FFF2-40B4-BE49-F238E27FC236}">
                <a16:creationId xmlns:a16="http://schemas.microsoft.com/office/drawing/2014/main" id="{B7CAF8BE-B58E-E3C6-7AB2-845E15E60D66}"/>
              </a:ext>
            </a:extLst>
          </p:cNvPr>
          <p:cNvSpPr/>
          <p:nvPr/>
        </p:nvSpPr>
        <p:spPr>
          <a:xfrm>
            <a:off x="1414569" y="3729467"/>
            <a:ext cx="1542117"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love</a:t>
            </a:r>
          </a:p>
        </p:txBody>
      </p:sp>
      <p:sp>
        <p:nvSpPr>
          <p:cNvPr id="63" name="Rectangle: Rounded Corners 62">
            <a:extLst>
              <a:ext uri="{FF2B5EF4-FFF2-40B4-BE49-F238E27FC236}">
                <a16:creationId xmlns:a16="http://schemas.microsoft.com/office/drawing/2014/main" id="{56A2357B-A4D2-52B2-1B2B-ECC4410BA1A0}"/>
              </a:ext>
            </a:extLst>
          </p:cNvPr>
          <p:cNvSpPr/>
          <p:nvPr/>
        </p:nvSpPr>
        <p:spPr>
          <a:xfrm>
            <a:off x="1424114" y="4087491"/>
            <a:ext cx="154211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amo</a:t>
            </a:r>
            <a:endParaRPr lang="en-GB" sz="2400" b="1" dirty="0">
              <a:solidFill>
                <a:schemeClr val="bg1"/>
              </a:solidFill>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454FAF9E-0A4E-7520-1A04-0250A4724876}"/>
              </a:ext>
            </a:extLst>
          </p:cNvPr>
          <p:cNvSpPr/>
          <p:nvPr/>
        </p:nvSpPr>
        <p:spPr>
          <a:xfrm>
            <a:off x="3237501" y="3729467"/>
            <a:ext cx="1542117"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when</a:t>
            </a:r>
          </a:p>
        </p:txBody>
      </p:sp>
      <p:sp>
        <p:nvSpPr>
          <p:cNvPr id="70" name="Rectangle: Rounded Corners 69">
            <a:extLst>
              <a:ext uri="{FF2B5EF4-FFF2-40B4-BE49-F238E27FC236}">
                <a16:creationId xmlns:a16="http://schemas.microsoft.com/office/drawing/2014/main" id="{99ABE493-9AF8-A307-E9F0-A10D856AD81E}"/>
              </a:ext>
            </a:extLst>
          </p:cNvPr>
          <p:cNvSpPr/>
          <p:nvPr/>
        </p:nvSpPr>
        <p:spPr>
          <a:xfrm>
            <a:off x="3237501" y="4087491"/>
            <a:ext cx="154211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cuando</a:t>
            </a:r>
            <a:endParaRPr lang="en-GB" sz="2400" b="1" dirty="0">
              <a:solidFill>
                <a:schemeClr val="bg1"/>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70FC648D-11DA-FA7B-1DC9-BE2339554F6E}"/>
              </a:ext>
            </a:extLst>
          </p:cNvPr>
          <p:cNvSpPr/>
          <p:nvPr/>
        </p:nvSpPr>
        <p:spPr>
          <a:xfrm>
            <a:off x="5080465" y="3729467"/>
            <a:ext cx="221111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I’m tired</a:t>
            </a:r>
          </a:p>
        </p:txBody>
      </p:sp>
      <p:sp>
        <p:nvSpPr>
          <p:cNvPr id="72" name="Rectangle: Rounded Corners 71">
            <a:extLst>
              <a:ext uri="{FF2B5EF4-FFF2-40B4-BE49-F238E27FC236}">
                <a16:creationId xmlns:a16="http://schemas.microsoft.com/office/drawing/2014/main" id="{C3800AC8-74E5-3DB6-08AF-02A52C6250A0}"/>
              </a:ext>
            </a:extLst>
          </p:cNvPr>
          <p:cNvSpPr/>
          <p:nvPr/>
        </p:nvSpPr>
        <p:spPr>
          <a:xfrm>
            <a:off x="5080465" y="4087491"/>
            <a:ext cx="2211116"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tengo sueño</a:t>
            </a:r>
          </a:p>
        </p:txBody>
      </p:sp>
      <p:sp>
        <p:nvSpPr>
          <p:cNvPr id="73" name="Rectangle: Rounded Corners 72">
            <a:extLst>
              <a:ext uri="{FF2B5EF4-FFF2-40B4-BE49-F238E27FC236}">
                <a16:creationId xmlns:a16="http://schemas.microsoft.com/office/drawing/2014/main" id="{91E6F8C5-6E09-17B5-1BC6-AE220C468828}"/>
              </a:ext>
            </a:extLst>
          </p:cNvPr>
          <p:cNvSpPr/>
          <p:nvPr/>
        </p:nvSpPr>
        <p:spPr>
          <a:xfrm>
            <a:off x="7592428" y="3726730"/>
            <a:ext cx="1237742" cy="358024"/>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typical</a:t>
            </a:r>
          </a:p>
        </p:txBody>
      </p:sp>
      <p:sp>
        <p:nvSpPr>
          <p:cNvPr id="74" name="Rectangle: Rounded Corners 73">
            <a:extLst>
              <a:ext uri="{FF2B5EF4-FFF2-40B4-BE49-F238E27FC236}">
                <a16:creationId xmlns:a16="http://schemas.microsoft.com/office/drawing/2014/main" id="{DB017B62-E223-B1E2-AFBD-E43427515778}"/>
              </a:ext>
            </a:extLst>
          </p:cNvPr>
          <p:cNvSpPr/>
          <p:nvPr/>
        </p:nvSpPr>
        <p:spPr>
          <a:xfrm>
            <a:off x="7592428" y="4084754"/>
            <a:ext cx="1237742" cy="35802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típico</a:t>
            </a:r>
            <a:endParaRPr lang="en-GB" sz="2400" b="1" dirty="0">
              <a:solidFill>
                <a:schemeClr val="bg1"/>
              </a:solidFill>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F0DD31B0-F32A-0384-BEA3-8058A751331B}"/>
              </a:ext>
            </a:extLst>
          </p:cNvPr>
          <p:cNvSpPr/>
          <p:nvPr/>
        </p:nvSpPr>
        <p:spPr>
          <a:xfrm>
            <a:off x="2509486" y="4605347"/>
            <a:ext cx="123723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play</a:t>
            </a:r>
          </a:p>
        </p:txBody>
      </p:sp>
      <p:sp>
        <p:nvSpPr>
          <p:cNvPr id="76" name="Rectangle: Rounded Corners 75">
            <a:extLst>
              <a:ext uri="{FF2B5EF4-FFF2-40B4-BE49-F238E27FC236}">
                <a16:creationId xmlns:a16="http://schemas.microsoft.com/office/drawing/2014/main" id="{B1633C1C-07CA-BA8C-A8E8-EFD690B3C79A}"/>
              </a:ext>
            </a:extLst>
          </p:cNvPr>
          <p:cNvSpPr/>
          <p:nvPr/>
        </p:nvSpPr>
        <p:spPr>
          <a:xfrm>
            <a:off x="2509486" y="4963371"/>
            <a:ext cx="1237238"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toco</a:t>
            </a:r>
          </a:p>
        </p:txBody>
      </p:sp>
      <p:sp>
        <p:nvSpPr>
          <p:cNvPr id="77" name="Rectangle: Rounded Corners 76">
            <a:extLst>
              <a:ext uri="{FF2B5EF4-FFF2-40B4-BE49-F238E27FC236}">
                <a16:creationId xmlns:a16="http://schemas.microsoft.com/office/drawing/2014/main" id="{CBC2D7D9-2F4F-14BD-5771-B9C8EEAB2814}"/>
              </a:ext>
            </a:extLst>
          </p:cNvPr>
          <p:cNvSpPr/>
          <p:nvPr/>
        </p:nvSpPr>
        <p:spPr>
          <a:xfrm>
            <a:off x="5812513" y="4618661"/>
            <a:ext cx="1237239"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then</a:t>
            </a:r>
          </a:p>
        </p:txBody>
      </p:sp>
      <p:sp>
        <p:nvSpPr>
          <p:cNvPr id="78" name="Rectangle: Rounded Corners 77">
            <a:extLst>
              <a:ext uri="{FF2B5EF4-FFF2-40B4-BE49-F238E27FC236}">
                <a16:creationId xmlns:a16="http://schemas.microsoft.com/office/drawing/2014/main" id="{05160232-EB8B-C4BE-959C-1E1300B4091A}"/>
              </a:ext>
            </a:extLst>
          </p:cNvPr>
          <p:cNvSpPr/>
          <p:nvPr/>
        </p:nvSpPr>
        <p:spPr>
          <a:xfrm>
            <a:off x="5829592" y="4976268"/>
            <a:ext cx="1237239" cy="40355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luego</a:t>
            </a:r>
          </a:p>
        </p:txBody>
      </p:sp>
      <p:sp>
        <p:nvSpPr>
          <p:cNvPr id="79" name="Rectangle: Rounded Corners 78">
            <a:extLst>
              <a:ext uri="{FF2B5EF4-FFF2-40B4-BE49-F238E27FC236}">
                <a16:creationId xmlns:a16="http://schemas.microsoft.com/office/drawing/2014/main" id="{046F4ECA-0917-9CB6-AFD2-8AA0A2967CBD}"/>
              </a:ext>
            </a:extLst>
          </p:cNvPr>
          <p:cNvSpPr/>
          <p:nvPr/>
        </p:nvSpPr>
        <p:spPr>
          <a:xfrm>
            <a:off x="4008560" y="4618661"/>
            <a:ext cx="1542117"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reads</a:t>
            </a:r>
          </a:p>
        </p:txBody>
      </p:sp>
      <p:sp>
        <p:nvSpPr>
          <p:cNvPr id="80" name="Rectangle: Rounded Corners 79">
            <a:extLst>
              <a:ext uri="{FF2B5EF4-FFF2-40B4-BE49-F238E27FC236}">
                <a16:creationId xmlns:a16="http://schemas.microsoft.com/office/drawing/2014/main" id="{69353E51-4E6C-53C4-14B1-33726E72C755}"/>
              </a:ext>
            </a:extLst>
          </p:cNvPr>
          <p:cNvSpPr/>
          <p:nvPr/>
        </p:nvSpPr>
        <p:spPr>
          <a:xfrm>
            <a:off x="4008560" y="4994171"/>
            <a:ext cx="154211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lee</a:t>
            </a:r>
          </a:p>
        </p:txBody>
      </p:sp>
      <p:sp>
        <p:nvSpPr>
          <p:cNvPr id="28" name="Rectangle 27">
            <a:extLst>
              <a:ext uri="{FF2B5EF4-FFF2-40B4-BE49-F238E27FC236}">
                <a16:creationId xmlns:a16="http://schemas.microsoft.com/office/drawing/2014/main" id="{522C48DA-7135-CC3B-7DD8-AA8974AD34BA}"/>
              </a:ext>
            </a:extLst>
          </p:cNvPr>
          <p:cNvSpPr/>
          <p:nvPr/>
        </p:nvSpPr>
        <p:spPr>
          <a:xfrm>
            <a:off x="126256" y="1452531"/>
            <a:ext cx="11905331" cy="2228302"/>
          </a:xfrm>
          <a:prstGeom prst="rect">
            <a:avLst/>
          </a:prstGeom>
        </p:spPr>
        <p:txBody>
          <a:bodyPr wrap="square">
            <a:spAutoFit/>
          </a:bodyPr>
          <a:lstStyle/>
          <a:p>
            <a:pPr>
              <a:lnSpc>
                <a:spcPct val="150000"/>
              </a:lnSpc>
            </a:pPr>
            <a:r>
              <a:rPr lang="es-ES_tradnl" sz="3200" dirty="0">
                <a:solidFill>
                  <a:srgbClr val="002060"/>
                </a:solidFill>
                <a:latin typeface="Century Gothic" panose="020B0502020202020204" pitchFamily="34" charset="0"/>
                <a:cs typeface="Calibri" panose="020F0502020204030204" pitchFamily="34" charset="0"/>
              </a:rPr>
              <a:t>Como</a:t>
            </a:r>
            <a:r>
              <a:rPr lang="es-ES_tradnl" sz="3200" b="1" dirty="0">
                <a:solidFill>
                  <a:srgbClr val="002060"/>
                </a:solidFill>
                <a:latin typeface="Century Gothic" panose="020B0502020202020204" pitchFamily="34" charset="0"/>
                <a:cs typeface="Calibri" panose="020F0502020204030204" pitchFamily="34" charset="0"/>
              </a:rPr>
              <a:t> </a:t>
            </a:r>
            <a:r>
              <a:rPr lang="es-ES_tradnl" sz="3200" dirty="0">
                <a:solidFill>
                  <a:srgbClr val="002060"/>
                </a:solidFill>
                <a:latin typeface="Century Gothic" panose="020B0502020202020204" pitchFamily="34" charset="0"/>
                <a:cs typeface="Calibri" panose="020F0502020204030204" pitchFamily="34" charset="0"/>
              </a:rPr>
              <a:t>en casa con Sofía</a:t>
            </a:r>
            <a:r>
              <a:rPr lang="es-ES_tradnl" sz="3200" b="1" dirty="0">
                <a:solidFill>
                  <a:srgbClr val="002060"/>
                </a:solidFill>
                <a:latin typeface="Century Gothic" panose="020B0502020202020204" pitchFamily="34" charset="0"/>
                <a:cs typeface="Calibri" panose="020F0502020204030204" pitchFamily="34" charset="0"/>
              </a:rPr>
              <a:t> </a:t>
            </a:r>
            <a:r>
              <a:rPr lang="es-ES_tradnl" sz="3200" dirty="0">
                <a:solidFill>
                  <a:srgbClr val="002060"/>
                </a:solidFill>
                <a:latin typeface="Century Gothic" panose="020B0502020202020204" pitchFamily="34" charset="0"/>
                <a:cs typeface="Calibri" panose="020F0502020204030204" pitchFamily="34" charset="0"/>
              </a:rPr>
              <a:t>y</a:t>
            </a:r>
            <a:r>
              <a:rPr lang="es-ES_tradnl" sz="3200" b="1" dirty="0">
                <a:solidFill>
                  <a:srgbClr val="002060"/>
                </a:solidFill>
                <a:latin typeface="Century Gothic" panose="020B0502020202020204" pitchFamily="34" charset="0"/>
                <a:cs typeface="Calibri" panose="020F0502020204030204" pitchFamily="34" charset="0"/>
              </a:rPr>
              <a:t> cuando tengo sueño</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hago </a:t>
            </a:r>
            <a:r>
              <a:rPr lang="es-ES_tradnl" sz="3200" dirty="0">
                <a:solidFill>
                  <a:srgbClr val="002060"/>
                </a:solidFill>
                <a:latin typeface="Century Gothic" panose="020B0502020202020204" pitchFamily="34" charset="0"/>
                <a:cs typeface="Calibri" panose="020F0502020204030204" pitchFamily="34" charset="0"/>
              </a:rPr>
              <a:t>la siesta</a:t>
            </a:r>
            <a:r>
              <a:rPr lang="es-ES_tradnl" sz="3200" b="1" dirty="0">
                <a:solidFill>
                  <a:srgbClr val="002060"/>
                </a:solidFill>
                <a:latin typeface="Century Gothic" panose="020B0502020202020204" pitchFamily="34" charset="0"/>
                <a:cs typeface="Calibri" panose="020F0502020204030204" pitchFamily="34" charset="0"/>
              </a:rPr>
              <a:t>*. </a:t>
            </a:r>
            <a:r>
              <a:rPr lang="es-ES_tradnl" sz="3200" dirty="0">
                <a:solidFill>
                  <a:srgbClr val="002060"/>
                </a:solidFill>
                <a:latin typeface="Century Gothic" panose="020B0502020202020204" pitchFamily="34" charset="0"/>
                <a:cs typeface="Calibri" panose="020F0502020204030204" pitchFamily="34" charset="0"/>
              </a:rPr>
              <a:t>Es</a:t>
            </a:r>
            <a:r>
              <a:rPr lang="es-ES_tradnl" sz="3200" b="1" dirty="0">
                <a:solidFill>
                  <a:srgbClr val="002060"/>
                </a:solidFill>
                <a:latin typeface="Century Gothic" panose="020B0502020202020204" pitchFamily="34" charset="0"/>
                <a:cs typeface="Calibri" panose="020F0502020204030204" pitchFamily="34" charset="0"/>
              </a:rPr>
              <a:t> típico. Luego toco</a:t>
            </a:r>
            <a:r>
              <a:rPr lang="es-ES_tradnl" sz="3200" dirty="0">
                <a:solidFill>
                  <a:srgbClr val="002060"/>
                </a:solidFill>
                <a:latin typeface="Century Gothic" panose="020B0502020202020204" pitchFamily="34" charset="0"/>
                <a:cs typeface="Calibri" panose="020F0502020204030204" pitchFamily="34" charset="0"/>
              </a:rPr>
              <a:t> música y Sofía</a:t>
            </a:r>
            <a:r>
              <a:rPr lang="es-ES_tradnl" sz="3200" b="1" dirty="0">
                <a:solidFill>
                  <a:srgbClr val="002060"/>
                </a:solidFill>
                <a:latin typeface="Century Gothic" panose="020B0502020202020204" pitchFamily="34" charset="0"/>
                <a:cs typeface="Calibri" panose="020F0502020204030204" pitchFamily="34" charset="0"/>
              </a:rPr>
              <a:t> lee. </a:t>
            </a:r>
          </a:p>
          <a:p>
            <a:pPr algn="ctr">
              <a:lnSpc>
                <a:spcPct val="150000"/>
              </a:lnSpc>
            </a:pPr>
            <a:r>
              <a:rPr lang="es-ES_tradnl" sz="3200" dirty="0">
                <a:solidFill>
                  <a:srgbClr val="002060"/>
                </a:solidFill>
                <a:latin typeface="Century Gothic" panose="020B0502020202020204" pitchFamily="34" charset="0"/>
                <a:cs typeface="Calibri" panose="020F0502020204030204" pitchFamily="34" charset="0"/>
              </a:rPr>
              <a:t>¡</a:t>
            </a:r>
            <a:r>
              <a:rPr lang="es-ES_tradnl" sz="3200" b="1" dirty="0">
                <a:solidFill>
                  <a:srgbClr val="002060"/>
                </a:solidFill>
                <a:latin typeface="Century Gothic" panose="020B0502020202020204" pitchFamily="34" charset="0"/>
                <a:cs typeface="Calibri" panose="020F0502020204030204" pitchFamily="34" charset="0"/>
              </a:rPr>
              <a:t>Amo</a:t>
            </a:r>
            <a:r>
              <a:rPr lang="es-ES_tradnl" sz="3200" dirty="0">
                <a:solidFill>
                  <a:srgbClr val="002060"/>
                </a:solidFill>
                <a:latin typeface="Century Gothic" panose="020B0502020202020204" pitchFamily="34" charset="0"/>
                <a:cs typeface="Calibri" panose="020F0502020204030204" pitchFamily="34" charset="0"/>
              </a:rPr>
              <a:t> el verano </a:t>
            </a:r>
            <a:r>
              <a:rPr lang="en-GB" sz="3200" dirty="0">
                <a:solidFill>
                  <a:srgbClr val="002060"/>
                </a:solidFill>
                <a:latin typeface="Century Gothic" panose="020B0502020202020204" pitchFamily="34" charset="0"/>
                <a:cs typeface="Calibri" panose="020F0502020204030204" pitchFamily="34" charset="0"/>
              </a:rPr>
              <a:t>🌞</a:t>
            </a:r>
            <a:r>
              <a:rPr lang="es-ES_tradnl" sz="3200" dirty="0">
                <a:solidFill>
                  <a:srgbClr val="002060"/>
                </a:solidFill>
                <a:latin typeface="Century Gothic" panose="020B0502020202020204" pitchFamily="34" charset="0"/>
                <a:cs typeface="Calibri" panose="020F0502020204030204" pitchFamily="34" charset="0"/>
              </a:rPr>
              <a:t>!</a:t>
            </a:r>
            <a:endParaRPr lang="en-GB" sz="3200" dirty="0">
              <a:solidFill>
                <a:srgbClr val="002060"/>
              </a:solidFill>
            </a:endParaRPr>
          </a:p>
        </p:txBody>
      </p:sp>
      <p:sp>
        <p:nvSpPr>
          <p:cNvPr id="3" name="TextBox 2">
            <a:extLst>
              <a:ext uri="{FF2B5EF4-FFF2-40B4-BE49-F238E27FC236}">
                <a16:creationId xmlns:a16="http://schemas.microsoft.com/office/drawing/2014/main" id="{665E991E-CB71-C695-8330-13808309B38C}"/>
              </a:ext>
            </a:extLst>
          </p:cNvPr>
          <p:cNvSpPr txBox="1"/>
          <p:nvPr/>
        </p:nvSpPr>
        <p:spPr>
          <a:xfrm>
            <a:off x="175675" y="120413"/>
            <a:ext cx="6401110"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El trabajo de </a:t>
            </a:r>
            <a:r>
              <a:rPr lang="en-GB" sz="3200" b="1" dirty="0" err="1">
                <a:solidFill>
                  <a:srgbClr val="002060"/>
                </a:solidFill>
                <a:latin typeface="Century Gothic" panose="020B0502020202020204" pitchFamily="34" charset="0"/>
              </a:rPr>
              <a:t>mamá</a:t>
            </a:r>
            <a:r>
              <a:rPr lang="en-GB" sz="3200" b="1" dirty="0">
                <a:solidFill>
                  <a:srgbClr val="002060"/>
                </a:solidFill>
                <a:latin typeface="Century Gothic" panose="020B0502020202020204" pitchFamily="34" charset="0"/>
              </a:rPr>
              <a:t> [3</a:t>
            </a:r>
            <a:r>
              <a:rPr lang="en-GB" sz="3200" dirty="0">
                <a:solidFill>
                  <a:srgbClr val="002060"/>
                </a:solidFill>
                <a:latin typeface="Century Gothic" panose="020B0502020202020204" pitchFamily="34" charset="0"/>
              </a:rPr>
              <a:t>/3</a:t>
            </a:r>
            <a:r>
              <a:rPr lang="en-GB" sz="3200" b="1" dirty="0">
                <a:solidFill>
                  <a:srgbClr val="002060"/>
                </a:solidFill>
                <a:latin typeface="Century Gothic" panose="020B0502020202020204" pitchFamily="34" charset="0"/>
              </a:rPr>
              <a:t>]</a:t>
            </a:r>
          </a:p>
        </p:txBody>
      </p:sp>
      <p:sp>
        <p:nvSpPr>
          <p:cNvPr id="4" name="Speech Bubble: Rectangle with Corners Rounded 3">
            <a:extLst>
              <a:ext uri="{FF2B5EF4-FFF2-40B4-BE49-F238E27FC236}">
                <a16:creationId xmlns:a16="http://schemas.microsoft.com/office/drawing/2014/main" id="{860921AE-66A9-F3D0-2ED4-58E17C2D5188}"/>
              </a:ext>
            </a:extLst>
          </p:cNvPr>
          <p:cNvSpPr/>
          <p:nvPr/>
        </p:nvSpPr>
        <p:spPr>
          <a:xfrm>
            <a:off x="1201202" y="762944"/>
            <a:ext cx="563601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texto ¿Qué es en inglés?</a:t>
            </a:r>
          </a:p>
        </p:txBody>
      </p:sp>
      <p:pic>
        <p:nvPicPr>
          <p:cNvPr id="5" name="Graphic 4" descr="Teacher">
            <a:extLst>
              <a:ext uri="{FF2B5EF4-FFF2-40B4-BE49-F238E27FC236}">
                <a16:creationId xmlns:a16="http://schemas.microsoft.com/office/drawing/2014/main" id="{1A3F3C17-2636-15AE-387E-8A7CC11C99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843" y="639788"/>
            <a:ext cx="914400" cy="914400"/>
          </a:xfrm>
          <a:prstGeom prst="rect">
            <a:avLst/>
          </a:prstGeom>
        </p:spPr>
      </p:pic>
      <p:pic>
        <p:nvPicPr>
          <p:cNvPr id="7" name="Picture 6">
            <a:extLst>
              <a:ext uri="{FF2B5EF4-FFF2-40B4-BE49-F238E27FC236}">
                <a16:creationId xmlns:a16="http://schemas.microsoft.com/office/drawing/2014/main" id="{0668F1AE-CAF9-921B-E6CF-E9283DED9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3002" y="5405469"/>
            <a:ext cx="1241840" cy="1489639"/>
          </a:xfrm>
          <a:prstGeom prst="rect">
            <a:avLst/>
          </a:prstGeom>
        </p:spPr>
      </p:pic>
      <p:sp>
        <p:nvSpPr>
          <p:cNvPr id="8" name="Rectangle: Rounded Corners 7">
            <a:extLst>
              <a:ext uri="{FF2B5EF4-FFF2-40B4-BE49-F238E27FC236}">
                <a16:creationId xmlns:a16="http://schemas.microsoft.com/office/drawing/2014/main" id="{BD78F00B-440D-5C89-7ACC-9E661A495E5D}"/>
              </a:ext>
            </a:extLst>
          </p:cNvPr>
          <p:cNvSpPr/>
          <p:nvPr/>
        </p:nvSpPr>
        <p:spPr>
          <a:xfrm>
            <a:off x="7311588" y="4620540"/>
            <a:ext cx="1237239"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do </a:t>
            </a:r>
          </a:p>
        </p:txBody>
      </p:sp>
      <p:sp>
        <p:nvSpPr>
          <p:cNvPr id="9" name="Rectangle: Rounded Corners 8">
            <a:extLst>
              <a:ext uri="{FF2B5EF4-FFF2-40B4-BE49-F238E27FC236}">
                <a16:creationId xmlns:a16="http://schemas.microsoft.com/office/drawing/2014/main" id="{08FB38DF-1442-1C66-D749-ADE1C0C0F679}"/>
              </a:ext>
            </a:extLst>
          </p:cNvPr>
          <p:cNvSpPr/>
          <p:nvPr/>
        </p:nvSpPr>
        <p:spPr>
          <a:xfrm>
            <a:off x="7311588" y="4978564"/>
            <a:ext cx="1237239"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hago</a:t>
            </a:r>
          </a:p>
        </p:txBody>
      </p:sp>
      <p:sp>
        <p:nvSpPr>
          <p:cNvPr id="10" name="Rectangle: Rounded Corners 9">
            <a:extLst>
              <a:ext uri="{FF2B5EF4-FFF2-40B4-BE49-F238E27FC236}">
                <a16:creationId xmlns:a16="http://schemas.microsoft.com/office/drawing/2014/main" id="{B455FC74-7989-2AC3-8884-289496CDA5E5}"/>
              </a:ext>
            </a:extLst>
          </p:cNvPr>
          <p:cNvSpPr/>
          <p:nvPr/>
        </p:nvSpPr>
        <p:spPr>
          <a:xfrm>
            <a:off x="295716" y="5808658"/>
            <a:ext cx="9297943" cy="867657"/>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           It’s common to take a mid-day break in Spain, also known as    	‘siesta time’. The majority of working-age people don’t actually go home to nap though </a:t>
            </a:r>
            <a:r>
              <a:rPr lang="en-GB" sz="2000" dirty="0">
                <a:solidFill>
                  <a:srgbClr val="002060"/>
                </a:solidFill>
                <a:latin typeface="Century Gothic" panose="020B0502020202020204" pitchFamily="34" charset="0"/>
                <a:sym typeface="Wingdings" panose="05000000000000000000" pitchFamily="2" charset="2"/>
              </a:rPr>
              <a:t>😉.</a:t>
            </a:r>
            <a:endParaRPr lang="en-GB" sz="2000" dirty="0">
              <a:solidFill>
                <a:srgbClr val="002060"/>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D7FBC9A3-4A00-721B-05C0-261204371F39}"/>
              </a:ext>
            </a:extLst>
          </p:cNvPr>
          <p:cNvGrpSpPr/>
          <p:nvPr/>
        </p:nvGrpSpPr>
        <p:grpSpPr>
          <a:xfrm>
            <a:off x="87843" y="5383378"/>
            <a:ext cx="1062139" cy="948269"/>
            <a:chOff x="6210543" y="3764108"/>
            <a:chExt cx="801046" cy="775262"/>
          </a:xfrm>
        </p:grpSpPr>
        <p:sp>
          <p:nvSpPr>
            <p:cNvPr id="12" name="Oval 11">
              <a:extLst>
                <a:ext uri="{FF2B5EF4-FFF2-40B4-BE49-F238E27FC236}">
                  <a16:creationId xmlns:a16="http://schemas.microsoft.com/office/drawing/2014/main" id="{8FE1B652-CFE7-E13E-CC01-71705C5308E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46C497D-F28F-1601-DED5-D5D3225BF517}"/>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4" name="Picture 13" descr="A picture containing text, tableware, cup, clipart&#10;&#10;Description automatically generated">
              <a:extLst>
                <a:ext uri="{FF2B5EF4-FFF2-40B4-BE49-F238E27FC236}">
                  <a16:creationId xmlns:a16="http://schemas.microsoft.com/office/drawing/2014/main" id="{2A817738-B12F-42AC-25D5-0FCBC1DC8C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6" name="TextBox 15">
            <a:extLst>
              <a:ext uri="{FF2B5EF4-FFF2-40B4-BE49-F238E27FC236}">
                <a16:creationId xmlns:a16="http://schemas.microsoft.com/office/drawing/2014/main" id="{9F456B73-57E8-8C5E-A13E-114D2F6CB1FC}"/>
              </a:ext>
            </a:extLst>
          </p:cNvPr>
          <p:cNvSpPr txBox="1"/>
          <p:nvPr/>
        </p:nvSpPr>
        <p:spPr>
          <a:xfrm>
            <a:off x="7975222" y="388705"/>
            <a:ext cx="2962101" cy="400110"/>
          </a:xfrm>
          <a:prstGeom prst="rect">
            <a:avLst/>
          </a:prstGeom>
          <a:solidFill>
            <a:srgbClr val="D0EBB3"/>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summer  </a:t>
            </a:r>
          </a:p>
        </p:txBody>
      </p:sp>
      <p:sp>
        <p:nvSpPr>
          <p:cNvPr id="15" name="Speech Bubble: Rectangle with Corners Rounded 14">
            <a:extLst>
              <a:ext uri="{FF2B5EF4-FFF2-40B4-BE49-F238E27FC236}">
                <a16:creationId xmlns:a16="http://schemas.microsoft.com/office/drawing/2014/main" id="{92F9467D-1B38-F5B4-8B21-4CF3C7E09F2B}"/>
              </a:ext>
            </a:extLst>
          </p:cNvPr>
          <p:cNvSpPr/>
          <p:nvPr/>
        </p:nvSpPr>
        <p:spPr>
          <a:xfrm>
            <a:off x="7818625" y="173458"/>
            <a:ext cx="3275297" cy="1214665"/>
          </a:xfrm>
          <a:prstGeom prst="wedgeRoundRectCallout">
            <a:avLst>
              <a:gd name="adj1" fmla="val 42832"/>
              <a:gd name="adj2" fmla="val 7054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would say I take a nap for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 la siesta’</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text, toy, doll&#10;&#10;Description automatically generated">
            <a:extLst>
              <a:ext uri="{FF2B5EF4-FFF2-40B4-BE49-F238E27FC236}">
                <a16:creationId xmlns:a16="http://schemas.microsoft.com/office/drawing/2014/main" id="{DD36763F-9B37-AB74-0E60-CAB40E13FAAC}"/>
              </a:ext>
            </a:extLst>
          </p:cNvPr>
          <p:cNvPicPr>
            <a:picLocks noChangeAspect="1"/>
          </p:cNvPicPr>
          <p:nvPr/>
        </p:nvPicPr>
        <p:blipFill>
          <a:blip r:embed="rId10"/>
          <a:stretch>
            <a:fillRect/>
          </a:stretch>
        </p:blipFill>
        <p:spPr>
          <a:xfrm>
            <a:off x="9538360" y="5557432"/>
            <a:ext cx="1122292" cy="1823726"/>
          </a:xfrm>
          <a:prstGeom prst="rect">
            <a:avLst/>
          </a:prstGeom>
        </p:spPr>
      </p:pic>
      <p:sp>
        <p:nvSpPr>
          <p:cNvPr id="34" name="TextBox 33">
            <a:extLst>
              <a:ext uri="{FF2B5EF4-FFF2-40B4-BE49-F238E27FC236}">
                <a16:creationId xmlns:a16="http://schemas.microsoft.com/office/drawing/2014/main" id="{A7A9101E-14DB-4CFE-A9B7-2B0A2FF6A5DC}"/>
              </a:ext>
            </a:extLst>
          </p:cNvPr>
          <p:cNvSpPr txBox="1"/>
          <p:nvPr/>
        </p:nvSpPr>
        <p:spPr>
          <a:xfrm>
            <a:off x="8790012" y="3170771"/>
            <a:ext cx="3401988" cy="400110"/>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(the) summer</a:t>
            </a:r>
          </a:p>
        </p:txBody>
      </p:sp>
    </p:spTree>
    <p:extLst>
      <p:ext uri="{BB962C8B-B14F-4D97-AF65-F5344CB8AC3E}">
        <p14:creationId xmlns:p14="http://schemas.microsoft.com/office/powerpoint/2010/main" val="166016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up)">
                                      <p:cBhvr>
                                        <p:cTn id="19" dur="500"/>
                                        <p:tgtEl>
                                          <p:spTgt spid="63"/>
                                        </p:tgtEl>
                                      </p:cBhvr>
                                    </p:animEffect>
                                  </p:child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4"/>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up)">
                                      <p:cBhvr>
                                        <p:cTn id="25" dur="500"/>
                                        <p:tgtEl>
                                          <p:spTgt spid="70"/>
                                        </p:tgtEl>
                                      </p:cBhvr>
                                    </p:animEffect>
                                  </p:childTnLst>
                                </p:cTn>
                              </p:par>
                            </p:childTnLst>
                          </p:cTn>
                        </p:par>
                      </p:childTnLst>
                    </p:cTn>
                  </p:par>
                </p:childTnLst>
              </p:cTn>
              <p:nextCondLst>
                <p:cond evt="onClick" delay="0">
                  <p:tgtEl>
                    <p:spTgt spid="64"/>
                  </p:tgtEl>
                </p:cond>
              </p:nextCondLst>
            </p:seq>
            <p:seq concurrent="1" nextAc="seek">
              <p:cTn id="26" restart="whenNotActive" fill="hold" evtFilter="cancelBubble" nodeType="interactiveSeq">
                <p:stCondLst>
                  <p:cond evt="onClick" delay="0">
                    <p:tgtEl>
                      <p:spTgt spid="71"/>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up)">
                                      <p:cBhvr>
                                        <p:cTn id="31" dur="500"/>
                                        <p:tgtEl>
                                          <p:spTgt spid="72"/>
                                        </p:tgtEl>
                                      </p:cBhvr>
                                    </p:animEffect>
                                  </p:childTnLst>
                                </p:cTn>
                              </p:par>
                            </p:childTnLst>
                          </p:cTn>
                        </p:par>
                      </p:childTnLst>
                    </p:cTn>
                  </p:par>
                </p:childTnLst>
              </p:cTn>
              <p:nextCondLst>
                <p:cond evt="onClick" delay="0">
                  <p:tgtEl>
                    <p:spTgt spid="71"/>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up)">
                                      <p:cBhvr>
                                        <p:cTn id="37" dur="500"/>
                                        <p:tgtEl>
                                          <p:spTgt spid="74"/>
                                        </p:tgtEl>
                                      </p:cBhvr>
                                    </p:animEffec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up)">
                                      <p:cBhvr>
                                        <p:cTn id="43" dur="500"/>
                                        <p:tgtEl>
                                          <p:spTgt spid="76"/>
                                        </p:tgtEl>
                                      </p:cBhvr>
                                    </p:animEffect>
                                  </p:childTnLst>
                                </p:cTn>
                              </p:par>
                            </p:childTnLst>
                          </p:cTn>
                        </p:par>
                      </p:childTnLst>
                    </p:cTn>
                  </p:par>
                </p:childTnLst>
              </p:cTn>
              <p:nextCondLst>
                <p:cond evt="onClick" delay="0">
                  <p:tgtEl>
                    <p:spTgt spid="75"/>
                  </p:tgtEl>
                </p:cond>
              </p:nextCondLst>
            </p:seq>
            <p:seq concurrent="1" nextAc="seek">
              <p:cTn id="44" restart="whenNotActive" fill="hold" evtFilter="cancelBubble" nodeType="interactiveSeq">
                <p:stCondLst>
                  <p:cond evt="onClick" delay="0">
                    <p:tgtEl>
                      <p:spTgt spid="77"/>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up)">
                                      <p:cBhvr>
                                        <p:cTn id="49" dur="500"/>
                                        <p:tgtEl>
                                          <p:spTgt spid="78"/>
                                        </p:tgtEl>
                                      </p:cBhvr>
                                    </p:animEffect>
                                  </p:childTnLst>
                                </p:cTn>
                              </p:par>
                            </p:childTnLst>
                          </p:cTn>
                        </p:par>
                      </p:childTnLst>
                    </p:cTn>
                  </p:par>
                </p:childTnLst>
              </p:cTn>
              <p:nextCondLst>
                <p:cond evt="onClick" delay="0">
                  <p:tgtEl>
                    <p:spTgt spid="77"/>
                  </p:tgtEl>
                </p:cond>
              </p:nextCondLst>
            </p:seq>
            <p:seq concurrent="1" nextAc="seek">
              <p:cTn id="50" restart="whenNotActive" fill="hold" evtFilter="cancelBubble" nodeType="interactiveSeq">
                <p:stCondLst>
                  <p:cond evt="onClick" delay="0">
                    <p:tgtEl>
                      <p:spTgt spid="79"/>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up)">
                                      <p:cBhvr>
                                        <p:cTn id="55" dur="500"/>
                                        <p:tgtEl>
                                          <p:spTgt spid="80"/>
                                        </p:tgtEl>
                                      </p:cBhvr>
                                    </p:animEffect>
                                  </p:childTnLst>
                                </p:cTn>
                              </p:par>
                            </p:childTnLst>
                          </p:cTn>
                        </p:par>
                      </p:childTnLst>
                    </p:cTn>
                  </p:par>
                </p:childTnLst>
              </p:cTn>
              <p:nextCondLst>
                <p:cond evt="onClick" delay="0">
                  <p:tgtEl>
                    <p:spTgt spid="79"/>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up)">
                                      <p:cBhvr>
                                        <p:cTn id="61" dur="500"/>
                                        <p:tgtEl>
                                          <p:spTgt spid="9"/>
                                        </p:tgtEl>
                                      </p:cBhvr>
                                    </p:animEffect>
                                  </p:childTnLst>
                                </p:cTn>
                              </p:par>
                            </p:childTnLst>
                          </p:cTn>
                        </p:par>
                      </p:childTnLst>
                    </p:cTn>
                  </p:par>
                </p:childTnLst>
              </p:cTn>
              <p:nextCondLst>
                <p:cond evt="onClick" delay="0">
                  <p:tgtEl>
                    <p:spTgt spid="8"/>
                  </p:tgtEl>
                </p:cond>
              </p:nextCondLst>
            </p:seq>
          </p:childTnLst>
        </p:cTn>
      </p:par>
    </p:tnLst>
    <p:bldLst>
      <p:bldP spid="63" grpId="0" animBg="1"/>
      <p:bldP spid="70" grpId="0" animBg="1"/>
      <p:bldP spid="72" grpId="0" animBg="1"/>
      <p:bldP spid="74" grpId="0" animBg="1"/>
      <p:bldP spid="76" grpId="0" animBg="1"/>
      <p:bldP spid="78" grpId="0" animBg="1"/>
      <p:bldP spid="80" grpId="0" animBg="1"/>
      <p:bldP spid="9" grpId="0" animBg="1"/>
      <p:bldP spid="10"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C1AC7-64E3-4665-B02B-F47773514FE1}"/>
              </a:ext>
            </a:extLst>
          </p:cNvPr>
          <p:cNvPicPr>
            <a:picLocks noChangeAspect="1"/>
          </p:cNvPicPr>
          <p:nvPr/>
        </p:nvPicPr>
        <p:blipFill>
          <a:blip r:embed="rId3"/>
          <a:stretch>
            <a:fillRect/>
          </a:stretch>
        </p:blipFill>
        <p:spPr>
          <a:xfrm>
            <a:off x="5277032" y="2686888"/>
            <a:ext cx="1585586" cy="2333625"/>
          </a:xfrm>
          <a:prstGeom prst="rect">
            <a:avLst/>
          </a:prstGeom>
        </p:spPr>
      </p:pic>
      <p:sp>
        <p:nvSpPr>
          <p:cNvPr id="15" name="Title 14">
            <a:extLst>
              <a:ext uri="{FF2B5EF4-FFF2-40B4-BE49-F238E27FC236}">
                <a16:creationId xmlns:a16="http://schemas.microsoft.com/office/drawing/2014/main" id="{8E062028-EECC-4CED-0992-3B7D842A15CA}"/>
              </a:ext>
            </a:extLst>
          </p:cNvPr>
          <p:cNvSpPr>
            <a:spLocks noGrp="1"/>
          </p:cNvSpPr>
          <p:nvPr>
            <p:ph type="title"/>
          </p:nvPr>
        </p:nvSpPr>
        <p:spPr>
          <a:xfrm>
            <a:off x="10434522" y="1003138"/>
            <a:ext cx="1153457" cy="635114"/>
          </a:xfrm>
        </p:spPr>
        <p:txBody>
          <a:bodyPr>
            <a:normAutofit/>
          </a:bodyPr>
          <a:lstStyle/>
          <a:p>
            <a:r>
              <a:rPr lang="en-GB" sz="1200" dirty="0">
                <a:solidFill>
                  <a:schemeClr val="bg1"/>
                </a:solidFill>
              </a:rPr>
              <a:t>Leer y hablar</a:t>
            </a:r>
          </a:p>
        </p:txBody>
      </p:sp>
      <p:pic>
        <p:nvPicPr>
          <p:cNvPr id="11" name="Google Shape;319;p15" descr="Speech Icon, Voice, Talking, Audio, Speech">
            <a:extLst>
              <a:ext uri="{FF2B5EF4-FFF2-40B4-BE49-F238E27FC236}">
                <a16:creationId xmlns:a16="http://schemas.microsoft.com/office/drawing/2014/main" id="{FACDBD76-4317-4AF7-BE76-8E0B58B38D03}"/>
              </a:ext>
            </a:extLst>
          </p:cNvPr>
          <p:cNvPicPr preferRelativeResize="0"/>
          <p:nvPr/>
        </p:nvPicPr>
        <p:blipFill rotWithShape="1">
          <a:blip r:embed="rId4">
            <a:alphaModFix/>
          </a:blip>
          <a:srcRect/>
          <a:stretch/>
        </p:blipFill>
        <p:spPr>
          <a:xfrm>
            <a:off x="11032154" y="226970"/>
            <a:ext cx="776168" cy="776168"/>
          </a:xfrm>
          <a:prstGeom prst="rect">
            <a:avLst/>
          </a:prstGeom>
          <a:noFill/>
          <a:ln>
            <a:noFill/>
          </a:ln>
        </p:spPr>
      </p:pic>
      <p:sp>
        <p:nvSpPr>
          <p:cNvPr id="12" name="Google Shape;307;p14">
            <a:extLst>
              <a:ext uri="{FF2B5EF4-FFF2-40B4-BE49-F238E27FC236}">
                <a16:creationId xmlns:a16="http://schemas.microsoft.com/office/drawing/2014/main" id="{F933F113-ADFF-4ADB-A94B-728DBC8F8035}"/>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14" name="Google Shape;283;p13">
            <a:extLst>
              <a:ext uri="{FF2B5EF4-FFF2-40B4-BE49-F238E27FC236}">
                <a16:creationId xmlns:a16="http://schemas.microsoft.com/office/drawing/2014/main" id="{305ECFDA-7EDC-4E62-8FFB-4B91E8B1E848}"/>
              </a:ext>
            </a:extLst>
          </p:cNvPr>
          <p:cNvSpPr txBox="1"/>
          <p:nvPr/>
        </p:nvSpPr>
        <p:spPr>
          <a:xfrm>
            <a:off x="10204573" y="1087777"/>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pic>
        <p:nvPicPr>
          <p:cNvPr id="10" name="Google Shape;282;p13" descr="Reading, Book, Symbol, Icon, Reader, Man">
            <a:extLst>
              <a:ext uri="{FF2B5EF4-FFF2-40B4-BE49-F238E27FC236}">
                <a16:creationId xmlns:a16="http://schemas.microsoft.com/office/drawing/2014/main" id="{E937FB71-4B9D-DA51-92A1-EA718DE79560}"/>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40345" y="220337"/>
            <a:ext cx="782801" cy="782801"/>
          </a:xfrm>
          <a:prstGeom prst="roundRect">
            <a:avLst/>
          </a:prstGeom>
          <a:solidFill>
            <a:srgbClr val="92D050"/>
          </a:solidFill>
          <a:ln>
            <a:noFill/>
          </a:ln>
        </p:spPr>
      </p:pic>
      <p:sp>
        <p:nvSpPr>
          <p:cNvPr id="16" name="Speech Bubble: Rectangle with Corners Rounded 15">
            <a:extLst>
              <a:ext uri="{FF2B5EF4-FFF2-40B4-BE49-F238E27FC236}">
                <a16:creationId xmlns:a16="http://schemas.microsoft.com/office/drawing/2014/main" id="{EEF13324-92C7-BFDF-D0F5-3D14544639EB}"/>
              </a:ext>
            </a:extLst>
          </p:cNvPr>
          <p:cNvSpPr/>
          <p:nvPr/>
        </p:nvSpPr>
        <p:spPr>
          <a:xfrm>
            <a:off x="1071356" y="208487"/>
            <a:ext cx="82619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409B4365-5FA5-EE04-D199-9D52F369D250}"/>
              </a:ext>
            </a:extLst>
          </p:cNvPr>
          <p:cNvSpPr txBox="1"/>
          <p:nvPr/>
        </p:nvSpPr>
        <p:spPr>
          <a:xfrm>
            <a:off x="1136120" y="252731"/>
            <a:ext cx="8197165"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Escucha y traduce para </a:t>
            </a:r>
            <a:r>
              <a:rPr lang="en-GB" sz="2800" b="1" dirty="0" err="1">
                <a:solidFill>
                  <a:schemeClr val="bg1"/>
                </a:solidFill>
                <a:latin typeface="Century Gothic" panose="020B0502020202020204" pitchFamily="34" charset="0"/>
              </a:rPr>
              <a:t>completar</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dominó</a:t>
            </a:r>
            <a:r>
              <a:rPr lang="en-GB" sz="2800" b="1" dirty="0">
                <a:solidFill>
                  <a:schemeClr val="bg1"/>
                </a:solidFill>
                <a:latin typeface="Century Gothic" panose="020B0502020202020204" pitchFamily="34" charset="0"/>
              </a:rPr>
              <a:t>. </a:t>
            </a:r>
          </a:p>
        </p:txBody>
      </p:sp>
      <p:pic>
        <p:nvPicPr>
          <p:cNvPr id="18" name="Graphic 17" descr="Teacher">
            <a:extLst>
              <a:ext uri="{FF2B5EF4-FFF2-40B4-BE49-F238E27FC236}">
                <a16:creationId xmlns:a16="http://schemas.microsoft.com/office/drawing/2014/main" id="{9A3051AC-5F60-3120-1323-944967C23D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pic>
        <p:nvPicPr>
          <p:cNvPr id="3" name="Graphic 2" descr="Domino Tile outline">
            <a:extLst>
              <a:ext uri="{FF2B5EF4-FFF2-40B4-BE49-F238E27FC236}">
                <a16:creationId xmlns:a16="http://schemas.microsoft.com/office/drawing/2014/main" id="{76D08102-7928-0300-5B54-9AEDE508A6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76379" y="57141"/>
            <a:ext cx="914400" cy="914400"/>
          </a:xfrm>
          <a:prstGeom prst="rect">
            <a:avLst/>
          </a:prstGeom>
        </p:spPr>
      </p:pic>
      <p:sp>
        <p:nvSpPr>
          <p:cNvPr id="23" name="TextBox 22">
            <a:extLst>
              <a:ext uri="{FF2B5EF4-FFF2-40B4-BE49-F238E27FC236}">
                <a16:creationId xmlns:a16="http://schemas.microsoft.com/office/drawing/2014/main" id="{F810A0A9-0EA2-5E5D-3F90-54ABD1EC1ADB}"/>
              </a:ext>
            </a:extLst>
          </p:cNvPr>
          <p:cNvSpPr txBox="1"/>
          <p:nvPr/>
        </p:nvSpPr>
        <p:spPr>
          <a:xfrm>
            <a:off x="274670" y="927738"/>
            <a:ext cx="427552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Persona 1</a:t>
            </a:r>
            <a:r>
              <a:rPr lang="en-GB" sz="2800" dirty="0">
                <a:solidFill>
                  <a:srgbClr val="002060"/>
                </a:solidFill>
                <a:latin typeface="Century Gothic" panose="020B0502020202020204" pitchFamily="34" charset="0"/>
              </a:rPr>
              <a:t> lee la </a:t>
            </a:r>
            <a:r>
              <a:rPr lang="en-GB" sz="2800" dirty="0" err="1">
                <a:solidFill>
                  <a:srgbClr val="002060"/>
                </a:solidFill>
                <a:latin typeface="Century Gothic" panose="020B0502020202020204" pitchFamily="34" charset="0"/>
              </a:rPr>
              <a:t>tarjeta</a:t>
            </a:r>
            <a:r>
              <a:rPr lang="en-GB" sz="2800" dirty="0">
                <a:solidFill>
                  <a:srgbClr val="002060"/>
                </a:solidFill>
                <a:latin typeface="Century Gothic" panose="020B0502020202020204" pitchFamily="34" charset="0"/>
              </a:rPr>
              <a:t>.</a:t>
            </a:r>
          </a:p>
        </p:txBody>
      </p:sp>
      <p:sp>
        <p:nvSpPr>
          <p:cNvPr id="28" name="Speech Bubble: Rectangle with Corners Rounded 27">
            <a:extLst>
              <a:ext uri="{FF2B5EF4-FFF2-40B4-BE49-F238E27FC236}">
                <a16:creationId xmlns:a16="http://schemas.microsoft.com/office/drawing/2014/main" id="{554A169B-44D5-7576-3207-109009126BC6}"/>
              </a:ext>
            </a:extLst>
          </p:cNvPr>
          <p:cNvSpPr/>
          <p:nvPr/>
        </p:nvSpPr>
        <p:spPr>
          <a:xfrm>
            <a:off x="174599" y="4313344"/>
            <a:ext cx="4843669" cy="612318"/>
          </a:xfrm>
          <a:prstGeom prst="wedgeRoundRectCallout">
            <a:avLst>
              <a:gd name="adj1" fmla="val -37883"/>
              <a:gd name="adj2" fmla="val -869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9" name="TextBox 28">
            <a:extLst>
              <a:ext uri="{FF2B5EF4-FFF2-40B4-BE49-F238E27FC236}">
                <a16:creationId xmlns:a16="http://schemas.microsoft.com/office/drawing/2014/main" id="{0C9B9A36-33E4-D2F2-7F6B-E2FE8452CE13}"/>
              </a:ext>
            </a:extLst>
          </p:cNvPr>
          <p:cNvSpPr txBox="1"/>
          <p:nvPr/>
        </p:nvSpPr>
        <p:spPr>
          <a:xfrm>
            <a:off x="210788" y="4367418"/>
            <a:ext cx="5140855"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Tienes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verbo en inglés?</a:t>
            </a:r>
          </a:p>
        </p:txBody>
      </p:sp>
      <p:sp>
        <p:nvSpPr>
          <p:cNvPr id="31" name="TextBox 30">
            <a:extLst>
              <a:ext uri="{FF2B5EF4-FFF2-40B4-BE49-F238E27FC236}">
                <a16:creationId xmlns:a16="http://schemas.microsoft.com/office/drawing/2014/main" id="{0A346875-208F-7E45-A650-20DFCC73C0AA}"/>
              </a:ext>
            </a:extLst>
          </p:cNvPr>
          <p:cNvSpPr txBox="1"/>
          <p:nvPr/>
        </p:nvSpPr>
        <p:spPr>
          <a:xfrm>
            <a:off x="9784265" y="5867878"/>
            <a:ext cx="2407735" cy="923330"/>
          </a:xfrm>
          <a:prstGeom prst="rect">
            <a:avLst/>
          </a:prstGeom>
          <a:solidFill>
            <a:srgbClr val="CAE8AA"/>
          </a:solidFill>
        </p:spPr>
        <p:txBody>
          <a:bodyPr wrap="square">
            <a:spAutoFit/>
          </a:bodyPr>
          <a:lstStyle/>
          <a:p>
            <a:r>
              <a:rPr lang="en-GB" b="1" dirty="0">
                <a:solidFill>
                  <a:srgbClr val="002060"/>
                </a:solidFill>
                <a:latin typeface="Century Gothic" panose="020B0502020202020204" pitchFamily="34" charset="0"/>
              </a:rPr>
              <a:t>traduce</a:t>
            </a:r>
            <a:r>
              <a:rPr lang="en-GB" dirty="0">
                <a:solidFill>
                  <a:srgbClr val="002060"/>
                </a:solidFill>
                <a:latin typeface="Century Gothic" panose="020B0502020202020204" pitchFamily="34" charset="0"/>
              </a:rPr>
              <a:t> – translate</a:t>
            </a:r>
          </a:p>
          <a:p>
            <a:r>
              <a:rPr lang="en-GB" dirty="0">
                <a:solidFill>
                  <a:srgbClr val="002060"/>
                </a:solidFill>
                <a:latin typeface="Century Gothic" panose="020B0502020202020204" pitchFamily="34" charset="0"/>
              </a:rPr>
              <a:t>(la) </a:t>
            </a:r>
            <a:r>
              <a:rPr lang="en-GB" sz="1800" b="1" dirty="0" err="1">
                <a:solidFill>
                  <a:srgbClr val="002060"/>
                </a:solidFill>
                <a:latin typeface="Century Gothic" panose="020B0502020202020204" pitchFamily="34" charset="0"/>
              </a:rPr>
              <a:t>tarjeta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card</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verbo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verb</a:t>
            </a:r>
            <a:endParaRPr lang="en-GB" dirty="0"/>
          </a:p>
        </p:txBody>
      </p:sp>
      <p:sp>
        <p:nvSpPr>
          <p:cNvPr id="32" name="Rectangle: Rounded Corners 31">
            <a:extLst>
              <a:ext uri="{FF2B5EF4-FFF2-40B4-BE49-F238E27FC236}">
                <a16:creationId xmlns:a16="http://schemas.microsoft.com/office/drawing/2014/main" id="{D4AB2EA5-29EE-C37D-8B83-DEB6AA0F55A9}"/>
              </a:ext>
            </a:extLst>
          </p:cNvPr>
          <p:cNvSpPr/>
          <p:nvPr/>
        </p:nvSpPr>
        <p:spPr>
          <a:xfrm>
            <a:off x="5254483" y="2665031"/>
            <a:ext cx="1571626" cy="122595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4BD286D0-4CD8-7BF5-AF5D-D0C9D5B00B11}"/>
              </a:ext>
            </a:extLst>
          </p:cNvPr>
          <p:cNvSpPr/>
          <p:nvPr/>
        </p:nvSpPr>
        <p:spPr>
          <a:xfrm>
            <a:off x="5284012" y="4016051"/>
            <a:ext cx="1571626" cy="97983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673B0D46-30FA-F904-E8E6-4C284AB6FE45}"/>
              </a:ext>
            </a:extLst>
          </p:cNvPr>
          <p:cNvSpPr txBox="1"/>
          <p:nvPr/>
        </p:nvSpPr>
        <p:spPr>
          <a:xfrm>
            <a:off x="2706161" y="1963357"/>
            <a:ext cx="427552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Persona 2</a:t>
            </a:r>
            <a:r>
              <a:rPr lang="en-GB" sz="2800" dirty="0">
                <a:solidFill>
                  <a:srgbClr val="002060"/>
                </a:solidFill>
                <a:latin typeface="Century Gothic" panose="020B0502020202020204" pitchFamily="34" charset="0"/>
              </a:rPr>
              <a:t> lee la </a:t>
            </a:r>
            <a:r>
              <a:rPr lang="en-GB" sz="2800" dirty="0" err="1">
                <a:solidFill>
                  <a:srgbClr val="002060"/>
                </a:solidFill>
                <a:latin typeface="Century Gothic" panose="020B0502020202020204" pitchFamily="34" charset="0"/>
              </a:rPr>
              <a:t>tarjeta</a:t>
            </a:r>
            <a:r>
              <a:rPr lang="en-GB" sz="2800" dirty="0">
                <a:solidFill>
                  <a:srgbClr val="002060"/>
                </a:solidFill>
                <a:latin typeface="Century Gothic" panose="020B0502020202020204" pitchFamily="34" charset="0"/>
              </a:rPr>
              <a:t>.</a:t>
            </a:r>
          </a:p>
        </p:txBody>
      </p:sp>
      <p:sp>
        <p:nvSpPr>
          <p:cNvPr id="38" name="Speech Bubble: Rectangle with Corners Rounded 37">
            <a:extLst>
              <a:ext uri="{FF2B5EF4-FFF2-40B4-BE49-F238E27FC236}">
                <a16:creationId xmlns:a16="http://schemas.microsoft.com/office/drawing/2014/main" id="{6443BB27-EEE0-C2CE-09EE-46C802D00597}"/>
              </a:ext>
            </a:extLst>
          </p:cNvPr>
          <p:cNvSpPr/>
          <p:nvPr/>
        </p:nvSpPr>
        <p:spPr>
          <a:xfrm>
            <a:off x="5089578" y="5196196"/>
            <a:ext cx="5347645" cy="612318"/>
          </a:xfrm>
          <a:prstGeom prst="wedgeRoundRectCallout">
            <a:avLst>
              <a:gd name="adj1" fmla="val -35174"/>
              <a:gd name="adj2" fmla="val -1320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9" name="TextBox 38">
            <a:extLst>
              <a:ext uri="{FF2B5EF4-FFF2-40B4-BE49-F238E27FC236}">
                <a16:creationId xmlns:a16="http://schemas.microsoft.com/office/drawing/2014/main" id="{1E768251-2F32-319B-1426-04DE96492420}"/>
              </a:ext>
            </a:extLst>
          </p:cNvPr>
          <p:cNvSpPr txBox="1"/>
          <p:nvPr/>
        </p:nvSpPr>
        <p:spPr>
          <a:xfrm>
            <a:off x="5125767" y="5250270"/>
            <a:ext cx="5140855"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¿Tienes ‘organiza’ en inglés?</a:t>
            </a:r>
          </a:p>
        </p:txBody>
      </p:sp>
      <p:sp>
        <p:nvSpPr>
          <p:cNvPr id="47" name="TextBox 46">
            <a:extLst>
              <a:ext uri="{FF2B5EF4-FFF2-40B4-BE49-F238E27FC236}">
                <a16:creationId xmlns:a16="http://schemas.microsoft.com/office/drawing/2014/main" id="{6CC8E451-E256-D2EC-00CA-77D3FFD6B7D4}"/>
              </a:ext>
            </a:extLst>
          </p:cNvPr>
          <p:cNvSpPr txBox="1"/>
          <p:nvPr/>
        </p:nvSpPr>
        <p:spPr>
          <a:xfrm>
            <a:off x="7696194" y="1971343"/>
            <a:ext cx="427552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Persona 3</a:t>
            </a:r>
            <a:r>
              <a:rPr lang="en-GB" sz="2800" dirty="0">
                <a:solidFill>
                  <a:srgbClr val="002060"/>
                </a:solidFill>
                <a:latin typeface="Century Gothic" panose="020B0502020202020204" pitchFamily="34" charset="0"/>
              </a:rPr>
              <a:t> lee la </a:t>
            </a:r>
            <a:r>
              <a:rPr lang="en-GB" sz="2800" dirty="0" err="1">
                <a:solidFill>
                  <a:srgbClr val="002060"/>
                </a:solidFill>
                <a:latin typeface="Century Gothic" panose="020B0502020202020204" pitchFamily="34" charset="0"/>
              </a:rPr>
              <a:t>tarjeta</a:t>
            </a:r>
            <a:r>
              <a:rPr lang="en-GB" sz="2800" dirty="0">
                <a:solidFill>
                  <a:srgbClr val="002060"/>
                </a:solidFill>
                <a:latin typeface="Century Gothic" panose="020B0502020202020204" pitchFamily="34" charset="0"/>
              </a:rPr>
              <a:t>.</a:t>
            </a:r>
          </a:p>
        </p:txBody>
      </p:sp>
      <p:pic>
        <p:nvPicPr>
          <p:cNvPr id="6" name="Picture 5">
            <a:extLst>
              <a:ext uri="{FF2B5EF4-FFF2-40B4-BE49-F238E27FC236}">
                <a16:creationId xmlns:a16="http://schemas.microsoft.com/office/drawing/2014/main" id="{B6FC2615-2550-9BA8-4296-7B855978AFC1}"/>
              </a:ext>
            </a:extLst>
          </p:cNvPr>
          <p:cNvPicPr>
            <a:picLocks noChangeAspect="1"/>
          </p:cNvPicPr>
          <p:nvPr/>
        </p:nvPicPr>
        <p:blipFill>
          <a:blip r:embed="rId11"/>
          <a:stretch>
            <a:fillRect/>
          </a:stretch>
        </p:blipFill>
        <p:spPr>
          <a:xfrm>
            <a:off x="410507" y="1489979"/>
            <a:ext cx="1581150" cy="2333625"/>
          </a:xfrm>
          <a:prstGeom prst="rect">
            <a:avLst/>
          </a:prstGeom>
        </p:spPr>
      </p:pic>
      <p:pic>
        <p:nvPicPr>
          <p:cNvPr id="7" name="Picture 6">
            <a:extLst>
              <a:ext uri="{FF2B5EF4-FFF2-40B4-BE49-F238E27FC236}">
                <a16:creationId xmlns:a16="http://schemas.microsoft.com/office/drawing/2014/main" id="{05F32D75-C9E1-46E7-8F44-9483A9D15115}"/>
              </a:ext>
            </a:extLst>
          </p:cNvPr>
          <p:cNvPicPr>
            <a:picLocks noChangeAspect="1"/>
          </p:cNvPicPr>
          <p:nvPr/>
        </p:nvPicPr>
        <p:blipFill>
          <a:blip r:embed="rId12"/>
          <a:stretch>
            <a:fillRect/>
          </a:stretch>
        </p:blipFill>
        <p:spPr>
          <a:xfrm>
            <a:off x="8166220" y="2604554"/>
            <a:ext cx="1716089" cy="2532278"/>
          </a:xfrm>
          <a:prstGeom prst="rect">
            <a:avLst/>
          </a:prstGeom>
        </p:spPr>
      </p:pic>
    </p:spTree>
    <p:extLst>
      <p:ext uri="{BB962C8B-B14F-4D97-AF65-F5344CB8AC3E}">
        <p14:creationId xmlns:p14="http://schemas.microsoft.com/office/powerpoint/2010/main" val="39614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2" grpId="0" animBg="1"/>
      <p:bldP spid="33" grpId="0" animBg="1"/>
      <p:bldP spid="37" grpId="0"/>
      <p:bldP spid="38" grpId="0" animBg="1"/>
      <p:bldP spid="39"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Title 1">
            <a:extLst>
              <a:ext uri="{FF2B5EF4-FFF2-40B4-BE49-F238E27FC236}">
                <a16:creationId xmlns:a16="http://schemas.microsoft.com/office/drawing/2014/main" id="{9FCAB406-378B-76CD-AB12-A6555713B689}"/>
              </a:ext>
            </a:extLst>
          </p:cNvPr>
          <p:cNvSpPr>
            <a:spLocks noGrp="1"/>
          </p:cNvSpPr>
          <p:nvPr>
            <p:ph type="title"/>
          </p:nvPr>
        </p:nvSpPr>
        <p:spPr>
          <a:xfrm>
            <a:off x="6469570" y="1361631"/>
            <a:ext cx="1411686" cy="413431"/>
          </a:xfrm>
        </p:spPr>
        <p:txBody>
          <a:bodyPr>
            <a:normAutofit fontScale="90000"/>
          </a:bodyPr>
          <a:lstStyle/>
          <a:p>
            <a:r>
              <a:rPr lang="en-GB" dirty="0" err="1">
                <a:solidFill>
                  <a:schemeClr val="bg1"/>
                </a:solidFill>
              </a:rPr>
              <a:t>adiós</a:t>
            </a:r>
            <a:endParaRPr lang="en-GB" dirty="0">
              <a:solidFill>
                <a:schemeClr val="bg1"/>
              </a:solidFill>
            </a:endParaRPr>
          </a:p>
        </p:txBody>
      </p:sp>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r>
              <a:rPr lang="en-GB" sz="9600" b="1" i="0" u="none" strike="noStrike" cap="none" dirty="0" err="1">
                <a:solidFill>
                  <a:schemeClr val="bg2">
                    <a:lumMod val="50000"/>
                  </a:schemeClr>
                </a:solidFill>
                <a:latin typeface="Segoe Print" panose="02000600000000000000" pitchFamily="2" charset="0"/>
                <a:ea typeface="Arial"/>
                <a:cs typeface="Arial"/>
                <a:sym typeface="Arial"/>
              </a:rPr>
              <a:t>adiós</a:t>
            </a: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endParaRPr sz="2400" dirty="0">
              <a:solidFill>
                <a:schemeClr val="bg2">
                  <a:lumMod val="50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97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extLst>
              <p:ext uri="{D42A27DB-BD31-4B8C-83A1-F6EECF244321}">
                <p14:modId xmlns:p14="http://schemas.microsoft.com/office/powerpoint/2010/main" val="2271598338"/>
              </p:ext>
            </p:extLst>
          </p:nvPr>
        </p:nvGraphicFramePr>
        <p:xfrm>
          <a:off x="0" y="0"/>
          <a:ext cx="12192000" cy="68580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539824361"/>
                    </a:ext>
                  </a:extLst>
                </a:gridCol>
                <a:gridCol w="1524000">
                  <a:extLst>
                    <a:ext uri="{9D8B030D-6E8A-4147-A177-3AD203B41FA5}">
                      <a16:colId xmlns:a16="http://schemas.microsoft.com/office/drawing/2014/main" val="3865893889"/>
                    </a:ext>
                  </a:extLst>
                </a:gridCol>
                <a:gridCol w="1524000">
                  <a:extLst>
                    <a:ext uri="{9D8B030D-6E8A-4147-A177-3AD203B41FA5}">
                      <a16:colId xmlns:a16="http://schemas.microsoft.com/office/drawing/2014/main" val="817109057"/>
                    </a:ext>
                  </a:extLst>
                </a:gridCol>
                <a:gridCol w="1524000">
                  <a:extLst>
                    <a:ext uri="{9D8B030D-6E8A-4147-A177-3AD203B41FA5}">
                      <a16:colId xmlns:a16="http://schemas.microsoft.com/office/drawing/2014/main" val="3864797112"/>
                    </a:ext>
                  </a:extLst>
                </a:gridCol>
                <a:gridCol w="1524000">
                  <a:extLst>
                    <a:ext uri="{9D8B030D-6E8A-4147-A177-3AD203B41FA5}">
                      <a16:colId xmlns:a16="http://schemas.microsoft.com/office/drawing/2014/main" val="1225935844"/>
                    </a:ext>
                  </a:extLst>
                </a:gridCol>
                <a:gridCol w="1524000">
                  <a:extLst>
                    <a:ext uri="{9D8B030D-6E8A-4147-A177-3AD203B41FA5}">
                      <a16:colId xmlns:a16="http://schemas.microsoft.com/office/drawing/2014/main" val="156190556"/>
                    </a:ext>
                  </a:extLst>
                </a:gridCol>
                <a:gridCol w="1524000">
                  <a:extLst>
                    <a:ext uri="{9D8B030D-6E8A-4147-A177-3AD203B41FA5}">
                      <a16:colId xmlns:a16="http://schemas.microsoft.com/office/drawing/2014/main" val="960476803"/>
                    </a:ext>
                  </a:extLst>
                </a:gridCol>
                <a:gridCol w="1524000">
                  <a:extLst>
                    <a:ext uri="{9D8B030D-6E8A-4147-A177-3AD203B41FA5}">
                      <a16:colId xmlns:a16="http://schemas.microsoft.com/office/drawing/2014/main" val="3502931310"/>
                    </a:ext>
                  </a:extLst>
                </a:gridCol>
              </a:tblGrid>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064283553"/>
                  </a:ext>
                </a:extLst>
              </a:tr>
              <a:tr h="2286000">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sp>
        <p:nvSpPr>
          <p:cNvPr id="5" name="Rectangle 4">
            <a:extLst>
              <a:ext uri="{FF2B5EF4-FFF2-40B4-BE49-F238E27FC236}">
                <a16:creationId xmlns:a16="http://schemas.microsoft.com/office/drawing/2014/main" id="{80A2224C-0C58-3A08-1C1B-963A09DA7A18}"/>
              </a:ext>
            </a:extLst>
          </p:cNvPr>
          <p:cNvSpPr/>
          <p:nvPr/>
        </p:nvSpPr>
        <p:spPr>
          <a:xfrm>
            <a:off x="221226" y="11797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9D9B642-1BA0-D680-0726-5145066AFEF4}"/>
              </a:ext>
            </a:extLst>
          </p:cNvPr>
          <p:cNvSpPr/>
          <p:nvPr/>
        </p:nvSpPr>
        <p:spPr>
          <a:xfrm>
            <a:off x="171572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199C216-15F2-0B99-DA4E-880F747A5A3B}"/>
              </a:ext>
            </a:extLst>
          </p:cNvPr>
          <p:cNvSpPr/>
          <p:nvPr/>
        </p:nvSpPr>
        <p:spPr>
          <a:xfrm>
            <a:off x="3323303"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C815A6D-F08D-F068-88C6-DDC29818D77B}"/>
              </a:ext>
            </a:extLst>
          </p:cNvPr>
          <p:cNvSpPr/>
          <p:nvPr/>
        </p:nvSpPr>
        <p:spPr>
          <a:xfrm>
            <a:off x="4817806"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Tocar, Icono, Imagen Gratis, Vector">
            <a:extLst>
              <a:ext uri="{FF2B5EF4-FFF2-40B4-BE49-F238E27FC236}">
                <a16:creationId xmlns:a16="http://schemas.microsoft.com/office/drawing/2014/main" id="{34A89C97-0BDB-FB76-532C-910C0D209D0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42" y="297427"/>
            <a:ext cx="496528" cy="496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26AEDA-6772-FEDE-EA9E-09B0B5CBDBF3}"/>
              </a:ext>
            </a:extLst>
          </p:cNvPr>
          <p:cNvSpPr txBox="1"/>
          <p:nvPr/>
        </p:nvSpPr>
        <p:spPr>
          <a:xfrm>
            <a:off x="605077" y="439371"/>
            <a:ext cx="78579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inicio</a:t>
            </a:r>
          </a:p>
        </p:txBody>
      </p:sp>
      <p:sp>
        <p:nvSpPr>
          <p:cNvPr id="13" name="TextBox 12">
            <a:extLst>
              <a:ext uri="{FF2B5EF4-FFF2-40B4-BE49-F238E27FC236}">
                <a16:creationId xmlns:a16="http://schemas.microsoft.com/office/drawing/2014/main" id="{0B00192F-4941-43DA-E7BC-E7A68BF254AE}"/>
              </a:ext>
            </a:extLst>
          </p:cNvPr>
          <p:cNvSpPr txBox="1"/>
          <p:nvPr/>
        </p:nvSpPr>
        <p:spPr>
          <a:xfrm>
            <a:off x="137650" y="1406185"/>
            <a:ext cx="1253219"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busco</a:t>
            </a:r>
          </a:p>
        </p:txBody>
      </p:sp>
      <p:sp>
        <p:nvSpPr>
          <p:cNvPr id="14" name="TextBox 13">
            <a:extLst>
              <a:ext uri="{FF2B5EF4-FFF2-40B4-BE49-F238E27FC236}">
                <a16:creationId xmlns:a16="http://schemas.microsoft.com/office/drawing/2014/main" id="{8E61FFF6-119C-89D9-39B7-46B4C62E3ECD}"/>
              </a:ext>
            </a:extLst>
          </p:cNvPr>
          <p:cNvSpPr txBox="1"/>
          <p:nvPr/>
        </p:nvSpPr>
        <p:spPr>
          <a:xfrm>
            <a:off x="1612686"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look for</a:t>
            </a:r>
          </a:p>
        </p:txBody>
      </p:sp>
      <p:sp>
        <p:nvSpPr>
          <p:cNvPr id="15" name="TextBox 14">
            <a:extLst>
              <a:ext uri="{FF2B5EF4-FFF2-40B4-BE49-F238E27FC236}">
                <a16:creationId xmlns:a16="http://schemas.microsoft.com/office/drawing/2014/main" id="{A2A8D091-7E6D-0755-8C31-E063DB710729}"/>
              </a:ext>
            </a:extLst>
          </p:cNvPr>
          <p:cNvSpPr txBox="1"/>
          <p:nvPr/>
        </p:nvSpPr>
        <p:spPr>
          <a:xfrm>
            <a:off x="1499491" y="1420699"/>
            <a:ext cx="1592052" cy="492443"/>
          </a:xfrm>
          <a:prstGeom prst="rect">
            <a:avLst/>
          </a:prstGeom>
          <a:noFill/>
        </p:spPr>
        <p:txBody>
          <a:bodyPr wrap="square">
            <a:spAutoFit/>
          </a:bodyPr>
          <a:lstStyle/>
          <a:p>
            <a:r>
              <a:rPr lang="en-GB" sz="2600" b="1" dirty="0">
                <a:solidFill>
                  <a:srgbClr val="002060"/>
                </a:solidFill>
                <a:latin typeface="Century Gothic" panose="020B0502020202020204" pitchFamily="34" charset="0"/>
              </a:rPr>
              <a:t>organiza</a:t>
            </a:r>
          </a:p>
        </p:txBody>
      </p:sp>
      <p:sp>
        <p:nvSpPr>
          <p:cNvPr id="16" name="TextBox 15">
            <a:extLst>
              <a:ext uri="{FF2B5EF4-FFF2-40B4-BE49-F238E27FC236}">
                <a16:creationId xmlns:a16="http://schemas.microsoft.com/office/drawing/2014/main" id="{F35E3685-6FF2-F071-3C56-F96CC7E69A37}"/>
              </a:ext>
            </a:extLst>
          </p:cNvPr>
          <p:cNvSpPr txBox="1"/>
          <p:nvPr/>
        </p:nvSpPr>
        <p:spPr>
          <a:xfrm>
            <a:off x="3062747" y="103157"/>
            <a:ext cx="1381431"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organises</a:t>
            </a:r>
          </a:p>
        </p:txBody>
      </p:sp>
      <p:sp>
        <p:nvSpPr>
          <p:cNvPr id="17" name="TextBox 16">
            <a:extLst>
              <a:ext uri="{FF2B5EF4-FFF2-40B4-BE49-F238E27FC236}">
                <a16:creationId xmlns:a16="http://schemas.microsoft.com/office/drawing/2014/main" id="{9FBD592F-5F04-BFBC-9F67-41F8F9BE3917}"/>
              </a:ext>
            </a:extLst>
          </p:cNvPr>
          <p:cNvSpPr txBox="1"/>
          <p:nvPr/>
        </p:nvSpPr>
        <p:spPr>
          <a:xfrm>
            <a:off x="3017712" y="137958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18" name="TextBox 17">
            <a:extLst>
              <a:ext uri="{FF2B5EF4-FFF2-40B4-BE49-F238E27FC236}">
                <a16:creationId xmlns:a16="http://schemas.microsoft.com/office/drawing/2014/main" id="{67CFC9B8-F766-257D-BC96-1DEABBD29B6B}"/>
              </a:ext>
            </a:extLst>
          </p:cNvPr>
          <p:cNvSpPr txBox="1"/>
          <p:nvPr/>
        </p:nvSpPr>
        <p:spPr>
          <a:xfrm>
            <a:off x="4675433" y="75716"/>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eat</a:t>
            </a:r>
          </a:p>
        </p:txBody>
      </p:sp>
      <p:sp>
        <p:nvSpPr>
          <p:cNvPr id="19" name="TextBox 18">
            <a:extLst>
              <a:ext uri="{FF2B5EF4-FFF2-40B4-BE49-F238E27FC236}">
                <a16:creationId xmlns:a16="http://schemas.microsoft.com/office/drawing/2014/main" id="{4EB1737C-49D4-AF71-A33C-979F4F6038C3}"/>
              </a:ext>
            </a:extLst>
          </p:cNvPr>
          <p:cNvSpPr txBox="1"/>
          <p:nvPr/>
        </p:nvSpPr>
        <p:spPr>
          <a:xfrm>
            <a:off x="4576519" y="1381240"/>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a:t>
            </a:r>
          </a:p>
        </p:txBody>
      </p:sp>
      <p:sp>
        <p:nvSpPr>
          <p:cNvPr id="22" name="Rectangle 21">
            <a:extLst>
              <a:ext uri="{FF2B5EF4-FFF2-40B4-BE49-F238E27FC236}">
                <a16:creationId xmlns:a16="http://schemas.microsoft.com/office/drawing/2014/main" id="{39F9F4F0-5223-CEFC-0F1B-0A6B355B68D9}"/>
              </a:ext>
            </a:extLst>
          </p:cNvPr>
          <p:cNvSpPr/>
          <p:nvPr/>
        </p:nvSpPr>
        <p:spPr>
          <a:xfrm>
            <a:off x="6322535"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DEFC54D-76F2-961C-93BA-68753AD94D81}"/>
              </a:ext>
            </a:extLst>
          </p:cNvPr>
          <p:cNvSpPr/>
          <p:nvPr/>
        </p:nvSpPr>
        <p:spPr>
          <a:xfrm>
            <a:off x="793010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EEFFE6-A46B-3883-7496-B8CD4B6F69B6}"/>
              </a:ext>
            </a:extLst>
          </p:cNvPr>
          <p:cNvSpPr/>
          <p:nvPr/>
        </p:nvSpPr>
        <p:spPr>
          <a:xfrm>
            <a:off x="9424612"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267E977-6FF2-9B56-EDF9-FD1FA05138E8}"/>
              </a:ext>
            </a:extLst>
          </p:cNvPr>
          <p:cNvSpPr txBox="1"/>
          <p:nvPr/>
        </p:nvSpPr>
        <p:spPr>
          <a:xfrm>
            <a:off x="6219492"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eats</a:t>
            </a:r>
          </a:p>
        </p:txBody>
      </p:sp>
      <p:sp>
        <p:nvSpPr>
          <p:cNvPr id="26" name="TextBox 25">
            <a:extLst>
              <a:ext uri="{FF2B5EF4-FFF2-40B4-BE49-F238E27FC236}">
                <a16:creationId xmlns:a16="http://schemas.microsoft.com/office/drawing/2014/main" id="{FFA22718-8C73-A50B-9A2C-38E39C9F1459}"/>
              </a:ext>
            </a:extLst>
          </p:cNvPr>
          <p:cNvSpPr txBox="1"/>
          <p:nvPr/>
        </p:nvSpPr>
        <p:spPr>
          <a:xfrm>
            <a:off x="6135326" y="1408681"/>
            <a:ext cx="1524396"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aprendo</a:t>
            </a:r>
            <a:endParaRPr lang="en-GB" sz="24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4CB637D9-3CF2-92C3-3BA0-1156D8418002}"/>
              </a:ext>
            </a:extLst>
          </p:cNvPr>
          <p:cNvSpPr txBox="1"/>
          <p:nvPr/>
        </p:nvSpPr>
        <p:spPr>
          <a:xfrm>
            <a:off x="7784515" y="362548"/>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learn</a:t>
            </a:r>
          </a:p>
        </p:txBody>
      </p:sp>
      <p:sp>
        <p:nvSpPr>
          <p:cNvPr id="28" name="TextBox 27">
            <a:extLst>
              <a:ext uri="{FF2B5EF4-FFF2-40B4-BE49-F238E27FC236}">
                <a16:creationId xmlns:a16="http://schemas.microsoft.com/office/drawing/2014/main" id="{6305CC40-7356-5390-B6A9-43EB4F52B929}"/>
              </a:ext>
            </a:extLst>
          </p:cNvPr>
          <p:cNvSpPr txBox="1"/>
          <p:nvPr/>
        </p:nvSpPr>
        <p:spPr>
          <a:xfrm>
            <a:off x="7678790" y="1408681"/>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lees</a:t>
            </a:r>
          </a:p>
        </p:txBody>
      </p:sp>
      <p:sp>
        <p:nvSpPr>
          <p:cNvPr id="29" name="TextBox 28">
            <a:extLst>
              <a:ext uri="{FF2B5EF4-FFF2-40B4-BE49-F238E27FC236}">
                <a16:creationId xmlns:a16="http://schemas.microsoft.com/office/drawing/2014/main" id="{38DC414C-1F9D-EBEB-A450-AA7DDF7FEA2F}"/>
              </a:ext>
            </a:extLst>
          </p:cNvPr>
          <p:cNvSpPr txBox="1"/>
          <p:nvPr/>
        </p:nvSpPr>
        <p:spPr>
          <a:xfrm>
            <a:off x="9306034" y="218786"/>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read</a:t>
            </a:r>
          </a:p>
        </p:txBody>
      </p:sp>
      <p:sp>
        <p:nvSpPr>
          <p:cNvPr id="30" name="TextBox 29">
            <a:extLst>
              <a:ext uri="{FF2B5EF4-FFF2-40B4-BE49-F238E27FC236}">
                <a16:creationId xmlns:a16="http://schemas.microsoft.com/office/drawing/2014/main" id="{B0E6C3A9-5994-9AD4-BC3C-842127184E98}"/>
              </a:ext>
            </a:extLst>
          </p:cNvPr>
          <p:cNvSpPr txBox="1"/>
          <p:nvPr/>
        </p:nvSpPr>
        <p:spPr>
          <a:xfrm>
            <a:off x="9183325" y="1381240"/>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usas</a:t>
            </a:r>
            <a:endParaRPr lang="en-GB" sz="2800" b="1"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4365F65B-DB65-40AC-473E-12F43B777FBF}"/>
              </a:ext>
            </a:extLst>
          </p:cNvPr>
          <p:cNvSpPr/>
          <p:nvPr/>
        </p:nvSpPr>
        <p:spPr>
          <a:xfrm>
            <a:off x="10860710" y="11673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09AAE134-84DA-B081-98DF-25A9448D284A}"/>
              </a:ext>
            </a:extLst>
          </p:cNvPr>
          <p:cNvSpPr txBox="1"/>
          <p:nvPr/>
        </p:nvSpPr>
        <p:spPr>
          <a:xfrm>
            <a:off x="10742132" y="206393"/>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use</a:t>
            </a:r>
          </a:p>
        </p:txBody>
      </p:sp>
      <p:sp>
        <p:nvSpPr>
          <p:cNvPr id="35" name="TextBox 34">
            <a:extLst>
              <a:ext uri="{FF2B5EF4-FFF2-40B4-BE49-F238E27FC236}">
                <a16:creationId xmlns:a16="http://schemas.microsoft.com/office/drawing/2014/main" id="{A78D53B8-7F3E-EFD0-AECD-8E44F6F7D040}"/>
              </a:ext>
            </a:extLst>
          </p:cNvPr>
          <p:cNvSpPr txBox="1"/>
          <p:nvPr/>
        </p:nvSpPr>
        <p:spPr>
          <a:xfrm>
            <a:off x="10601672" y="1398343"/>
            <a:ext cx="1660132"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visita</a:t>
            </a:r>
            <a:endParaRPr lang="en-GB" sz="2800" b="1"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5475E65B-F92D-E4CD-2162-859C33D4F286}"/>
              </a:ext>
            </a:extLst>
          </p:cNvPr>
          <p:cNvSpPr/>
          <p:nvPr/>
        </p:nvSpPr>
        <p:spPr>
          <a:xfrm>
            <a:off x="221226" y="350133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8E3B0C6-C18A-3807-64C1-CD68E7A115CB}"/>
              </a:ext>
            </a:extLst>
          </p:cNvPr>
          <p:cNvSpPr/>
          <p:nvPr/>
        </p:nvSpPr>
        <p:spPr>
          <a:xfrm>
            <a:off x="171572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9EB9B3B2-2751-7A8C-CC0C-910F84C80439}"/>
              </a:ext>
            </a:extLst>
          </p:cNvPr>
          <p:cNvSpPr/>
          <p:nvPr/>
        </p:nvSpPr>
        <p:spPr>
          <a:xfrm>
            <a:off x="3323303"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3FD9703B-176F-9910-CD19-B649F425B22C}"/>
              </a:ext>
            </a:extLst>
          </p:cNvPr>
          <p:cNvSpPr/>
          <p:nvPr/>
        </p:nvSpPr>
        <p:spPr>
          <a:xfrm>
            <a:off x="4817806"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A525AD9B-03F1-53A0-77E6-2B1FCA84D1BA}"/>
              </a:ext>
            </a:extLst>
          </p:cNvPr>
          <p:cNvSpPr txBox="1"/>
          <p:nvPr/>
        </p:nvSpPr>
        <p:spPr>
          <a:xfrm>
            <a:off x="72804" y="3808087"/>
            <a:ext cx="1509452"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responde</a:t>
            </a:r>
          </a:p>
        </p:txBody>
      </p:sp>
      <p:sp>
        <p:nvSpPr>
          <p:cNvPr id="43" name="TextBox 42">
            <a:extLst>
              <a:ext uri="{FF2B5EF4-FFF2-40B4-BE49-F238E27FC236}">
                <a16:creationId xmlns:a16="http://schemas.microsoft.com/office/drawing/2014/main" id="{16E38471-34C7-EC33-A6E0-BCED934AD983}"/>
              </a:ext>
            </a:extLst>
          </p:cNvPr>
          <p:cNvSpPr txBox="1"/>
          <p:nvPr/>
        </p:nvSpPr>
        <p:spPr>
          <a:xfrm>
            <a:off x="1428112" y="2616351"/>
            <a:ext cx="1620675"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a:t>
            </a:r>
            <a:r>
              <a:rPr lang="en-GB" dirty="0">
                <a:solidFill>
                  <a:srgbClr val="002060"/>
                </a:solidFill>
                <a:latin typeface="Century Gothic" panose="020B0502020202020204" pitchFamily="34" charset="0"/>
              </a:rPr>
              <a:t>replies</a:t>
            </a:r>
            <a:endParaRPr lang="en-GB" sz="20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2037F212-C05F-6140-8973-BEDD107ECFF0}"/>
              </a:ext>
            </a:extLst>
          </p:cNvPr>
          <p:cNvSpPr txBox="1"/>
          <p:nvPr/>
        </p:nvSpPr>
        <p:spPr>
          <a:xfrm>
            <a:off x="1788574" y="3760715"/>
            <a:ext cx="1047135"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tocas</a:t>
            </a:r>
            <a:endParaRPr lang="en-GB" sz="24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CDA44446-4432-9455-B3FB-CC21AD8EEC77}"/>
              </a:ext>
            </a:extLst>
          </p:cNvPr>
          <p:cNvSpPr txBox="1"/>
          <p:nvPr/>
        </p:nvSpPr>
        <p:spPr>
          <a:xfrm>
            <a:off x="3170898" y="2513115"/>
            <a:ext cx="1273280" cy="615553"/>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play</a:t>
            </a:r>
          </a:p>
          <a:p>
            <a:pPr algn="ctr"/>
            <a:r>
              <a:rPr lang="en-GB" sz="1400" dirty="0">
                <a:solidFill>
                  <a:srgbClr val="002060"/>
                </a:solidFill>
                <a:latin typeface="Century Gothic" panose="020B0502020202020204" pitchFamily="34" charset="0"/>
              </a:rPr>
              <a:t>(instrument)</a:t>
            </a:r>
          </a:p>
        </p:txBody>
      </p:sp>
      <p:sp>
        <p:nvSpPr>
          <p:cNvPr id="46" name="TextBox 45">
            <a:extLst>
              <a:ext uri="{FF2B5EF4-FFF2-40B4-BE49-F238E27FC236}">
                <a16:creationId xmlns:a16="http://schemas.microsoft.com/office/drawing/2014/main" id="{41FC7A45-C5C7-FB38-FC6C-DF88CE64FF6D}"/>
              </a:ext>
            </a:extLst>
          </p:cNvPr>
          <p:cNvSpPr txBox="1"/>
          <p:nvPr/>
        </p:nvSpPr>
        <p:spPr>
          <a:xfrm>
            <a:off x="3071984" y="3729937"/>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organizo</a:t>
            </a:r>
            <a:endParaRPr lang="en-GB" sz="24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82B11F13-64AB-EFF4-9BEF-E1C11CD0DC87}"/>
              </a:ext>
            </a:extLst>
          </p:cNvPr>
          <p:cNvSpPr txBox="1"/>
          <p:nvPr/>
        </p:nvSpPr>
        <p:spPr>
          <a:xfrm>
            <a:off x="4675433" y="251664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I organise</a:t>
            </a:r>
          </a:p>
        </p:txBody>
      </p:sp>
      <p:sp>
        <p:nvSpPr>
          <p:cNvPr id="48" name="TextBox 47">
            <a:extLst>
              <a:ext uri="{FF2B5EF4-FFF2-40B4-BE49-F238E27FC236}">
                <a16:creationId xmlns:a16="http://schemas.microsoft.com/office/drawing/2014/main" id="{53DDCC3D-EA00-7605-4ACB-A1295C31C2B6}"/>
              </a:ext>
            </a:extLst>
          </p:cNvPr>
          <p:cNvSpPr txBox="1"/>
          <p:nvPr/>
        </p:nvSpPr>
        <p:spPr>
          <a:xfrm>
            <a:off x="4576519" y="3702496"/>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leo</a:t>
            </a:r>
            <a:endParaRPr lang="en-GB" sz="2800" b="1" dirty="0">
              <a:solidFill>
                <a:srgbClr val="002060"/>
              </a:solidFill>
              <a:latin typeface="Century Gothic" panose="020B0502020202020204" pitchFamily="34" charset="0"/>
            </a:endParaRPr>
          </a:p>
        </p:txBody>
      </p:sp>
      <p:sp>
        <p:nvSpPr>
          <p:cNvPr id="49" name="Rectangle 48">
            <a:extLst>
              <a:ext uri="{FF2B5EF4-FFF2-40B4-BE49-F238E27FC236}">
                <a16:creationId xmlns:a16="http://schemas.microsoft.com/office/drawing/2014/main" id="{79DEE0A1-B69E-6A9F-9D0D-A14D9D122B04}"/>
              </a:ext>
            </a:extLst>
          </p:cNvPr>
          <p:cNvSpPr/>
          <p:nvPr/>
        </p:nvSpPr>
        <p:spPr>
          <a:xfrm>
            <a:off x="6322535"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FC091C3-D8F5-1D0D-FB7E-5425247CD218}"/>
              </a:ext>
            </a:extLst>
          </p:cNvPr>
          <p:cNvSpPr/>
          <p:nvPr/>
        </p:nvSpPr>
        <p:spPr>
          <a:xfrm>
            <a:off x="793010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658E324E-B558-3E70-9597-1181A36AC856}"/>
              </a:ext>
            </a:extLst>
          </p:cNvPr>
          <p:cNvSpPr/>
          <p:nvPr/>
        </p:nvSpPr>
        <p:spPr>
          <a:xfrm>
            <a:off x="9424612"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A5AC4D58-1BAC-33F9-1CC2-33EDCFD4B124}"/>
              </a:ext>
            </a:extLst>
          </p:cNvPr>
          <p:cNvSpPr txBox="1"/>
          <p:nvPr/>
        </p:nvSpPr>
        <p:spPr>
          <a:xfrm>
            <a:off x="6219492" y="2616351"/>
            <a:ext cx="1253219"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read</a:t>
            </a:r>
          </a:p>
        </p:txBody>
      </p:sp>
      <p:sp>
        <p:nvSpPr>
          <p:cNvPr id="53" name="TextBox 52">
            <a:extLst>
              <a:ext uri="{FF2B5EF4-FFF2-40B4-BE49-F238E27FC236}">
                <a16:creationId xmlns:a16="http://schemas.microsoft.com/office/drawing/2014/main" id="{4CF934E0-E4CA-7CC4-BD0A-693E2B8AF9CB}"/>
              </a:ext>
            </a:extLst>
          </p:cNvPr>
          <p:cNvSpPr txBox="1"/>
          <p:nvPr/>
        </p:nvSpPr>
        <p:spPr>
          <a:xfrm>
            <a:off x="6135326" y="3729937"/>
            <a:ext cx="1524396"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descansa</a:t>
            </a:r>
            <a:endParaRPr lang="en-GB" sz="2200" b="1"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A193FB22-B421-7580-B4AE-6D5F763E8A72}"/>
              </a:ext>
            </a:extLst>
          </p:cNvPr>
          <p:cNvSpPr txBox="1"/>
          <p:nvPr/>
        </p:nvSpPr>
        <p:spPr>
          <a:xfrm>
            <a:off x="7740073" y="2535176"/>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relaxes</a:t>
            </a:r>
          </a:p>
        </p:txBody>
      </p:sp>
      <p:sp>
        <p:nvSpPr>
          <p:cNvPr id="55" name="TextBox 54">
            <a:extLst>
              <a:ext uri="{FF2B5EF4-FFF2-40B4-BE49-F238E27FC236}">
                <a16:creationId xmlns:a16="http://schemas.microsoft.com/office/drawing/2014/main" id="{3AB61FBD-3C8A-9BDA-9CFB-BC701B18F52A}"/>
              </a:ext>
            </a:extLst>
          </p:cNvPr>
          <p:cNvSpPr txBox="1"/>
          <p:nvPr/>
        </p:nvSpPr>
        <p:spPr>
          <a:xfrm>
            <a:off x="7605450" y="3745326"/>
            <a:ext cx="1524396" cy="446276"/>
          </a:xfrm>
          <a:prstGeom prst="rect">
            <a:avLst/>
          </a:prstGeom>
          <a:noFill/>
        </p:spPr>
        <p:txBody>
          <a:bodyPr wrap="square">
            <a:spAutoFit/>
          </a:bodyPr>
          <a:lstStyle/>
          <a:p>
            <a:pPr algn="ctr"/>
            <a:r>
              <a:rPr lang="en-GB" sz="2300" b="1" dirty="0">
                <a:solidFill>
                  <a:srgbClr val="002060"/>
                </a:solidFill>
                <a:latin typeface="Century Gothic" panose="020B0502020202020204" pitchFamily="34" charset="0"/>
              </a:rPr>
              <a:t>visits</a:t>
            </a:r>
          </a:p>
        </p:txBody>
      </p:sp>
      <p:sp>
        <p:nvSpPr>
          <p:cNvPr id="56" name="TextBox 55">
            <a:extLst>
              <a:ext uri="{FF2B5EF4-FFF2-40B4-BE49-F238E27FC236}">
                <a16:creationId xmlns:a16="http://schemas.microsoft.com/office/drawing/2014/main" id="{6E15B3EA-AC36-0DE0-C8D1-CAC5830639E0}"/>
              </a:ext>
            </a:extLst>
          </p:cNvPr>
          <p:cNvSpPr txBox="1"/>
          <p:nvPr/>
        </p:nvSpPr>
        <p:spPr>
          <a:xfrm>
            <a:off x="9057795" y="2554795"/>
            <a:ext cx="1780618"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visit</a:t>
            </a:r>
          </a:p>
        </p:txBody>
      </p:sp>
      <p:sp>
        <p:nvSpPr>
          <p:cNvPr id="57" name="TextBox 56">
            <a:extLst>
              <a:ext uri="{FF2B5EF4-FFF2-40B4-BE49-F238E27FC236}">
                <a16:creationId xmlns:a16="http://schemas.microsoft.com/office/drawing/2014/main" id="{1F5909B1-66C0-35F7-571B-F35409E55714}"/>
              </a:ext>
            </a:extLst>
          </p:cNvPr>
          <p:cNvSpPr txBox="1"/>
          <p:nvPr/>
        </p:nvSpPr>
        <p:spPr>
          <a:xfrm>
            <a:off x="9183325" y="3702496"/>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presenta</a:t>
            </a:r>
            <a:endParaRPr lang="en-GB" sz="2400" b="1" dirty="0">
              <a:solidFill>
                <a:srgbClr val="002060"/>
              </a:solidFill>
              <a:latin typeface="Century Gothic" panose="020B0502020202020204" pitchFamily="34" charset="0"/>
            </a:endParaRPr>
          </a:p>
        </p:txBody>
      </p:sp>
      <p:sp>
        <p:nvSpPr>
          <p:cNvPr id="58" name="Rectangle 57">
            <a:extLst>
              <a:ext uri="{FF2B5EF4-FFF2-40B4-BE49-F238E27FC236}">
                <a16:creationId xmlns:a16="http://schemas.microsoft.com/office/drawing/2014/main" id="{02BE9EAE-B48A-89A5-3818-7666FE6263DB}"/>
              </a:ext>
            </a:extLst>
          </p:cNvPr>
          <p:cNvSpPr/>
          <p:nvPr/>
        </p:nvSpPr>
        <p:spPr>
          <a:xfrm>
            <a:off x="10860710" y="3488944"/>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9EA11187-02C3-85BE-277B-6879C074A8DD}"/>
              </a:ext>
            </a:extLst>
          </p:cNvPr>
          <p:cNvSpPr txBox="1"/>
          <p:nvPr/>
        </p:nvSpPr>
        <p:spPr>
          <a:xfrm>
            <a:off x="10756880" y="232108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presents</a:t>
            </a:r>
          </a:p>
        </p:txBody>
      </p:sp>
      <p:sp>
        <p:nvSpPr>
          <p:cNvPr id="60" name="TextBox 59">
            <a:extLst>
              <a:ext uri="{FF2B5EF4-FFF2-40B4-BE49-F238E27FC236}">
                <a16:creationId xmlns:a16="http://schemas.microsoft.com/office/drawing/2014/main" id="{C6C4F683-0DBD-455B-1444-7A9B58159EA0}"/>
              </a:ext>
            </a:extLst>
          </p:cNvPr>
          <p:cNvSpPr txBox="1"/>
          <p:nvPr/>
        </p:nvSpPr>
        <p:spPr>
          <a:xfrm>
            <a:off x="10601672" y="3719599"/>
            <a:ext cx="1660132"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aprendes</a:t>
            </a:r>
            <a:endParaRPr lang="en-GB" sz="2400" b="1"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15CD4331-CFD4-D7F5-08A9-C2A75AB1D723}"/>
              </a:ext>
            </a:extLst>
          </p:cNvPr>
          <p:cNvSpPr txBox="1"/>
          <p:nvPr/>
        </p:nvSpPr>
        <p:spPr>
          <a:xfrm>
            <a:off x="128212" y="2616351"/>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visits</a:t>
            </a:r>
          </a:p>
        </p:txBody>
      </p:sp>
      <p:sp>
        <p:nvSpPr>
          <p:cNvPr id="62" name="Rectangle 61">
            <a:extLst>
              <a:ext uri="{FF2B5EF4-FFF2-40B4-BE49-F238E27FC236}">
                <a16:creationId xmlns:a16="http://schemas.microsoft.com/office/drawing/2014/main" id="{A95D2660-2975-59C8-68CC-9169F6AFAD42}"/>
              </a:ext>
            </a:extLst>
          </p:cNvPr>
          <p:cNvSpPr/>
          <p:nvPr/>
        </p:nvSpPr>
        <p:spPr>
          <a:xfrm>
            <a:off x="196256" y="57759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C702A175-3FE2-8BA4-F140-E558A837F704}"/>
              </a:ext>
            </a:extLst>
          </p:cNvPr>
          <p:cNvSpPr/>
          <p:nvPr/>
        </p:nvSpPr>
        <p:spPr>
          <a:xfrm>
            <a:off x="169075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3F31B919-19DF-C6E1-8E63-C4FA9F15114F}"/>
              </a:ext>
            </a:extLst>
          </p:cNvPr>
          <p:cNvSpPr/>
          <p:nvPr/>
        </p:nvSpPr>
        <p:spPr>
          <a:xfrm>
            <a:off x="3298333"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0878B98B-B3D8-C121-6D9D-31D3C756353F}"/>
              </a:ext>
            </a:extLst>
          </p:cNvPr>
          <p:cNvSpPr/>
          <p:nvPr/>
        </p:nvSpPr>
        <p:spPr>
          <a:xfrm>
            <a:off x="4792836"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75D41A7C-D7D7-4F65-7F39-F64B75FA89AD}"/>
              </a:ext>
            </a:extLst>
          </p:cNvPr>
          <p:cNvSpPr txBox="1"/>
          <p:nvPr/>
        </p:nvSpPr>
        <p:spPr>
          <a:xfrm>
            <a:off x="381002" y="6026605"/>
            <a:ext cx="1509452"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p>
        </p:txBody>
      </p:sp>
      <p:sp>
        <p:nvSpPr>
          <p:cNvPr id="67" name="TextBox 66">
            <a:extLst>
              <a:ext uri="{FF2B5EF4-FFF2-40B4-BE49-F238E27FC236}">
                <a16:creationId xmlns:a16="http://schemas.microsoft.com/office/drawing/2014/main" id="{07782E70-1794-7A94-E659-9E92B00B0C09}"/>
              </a:ext>
            </a:extLst>
          </p:cNvPr>
          <p:cNvSpPr txBox="1"/>
          <p:nvPr/>
        </p:nvSpPr>
        <p:spPr>
          <a:xfrm>
            <a:off x="1462134" y="4861436"/>
            <a:ext cx="1620675" cy="800219"/>
          </a:xfrm>
          <a:prstGeom prst="rect">
            <a:avLst/>
          </a:prstGeom>
          <a:noFill/>
        </p:spPr>
        <p:txBody>
          <a:bodyPr wrap="square">
            <a:spAutoFit/>
          </a:bodyPr>
          <a:lstStyle/>
          <a:p>
            <a:pPr algn="ctr"/>
            <a:r>
              <a:rPr lang="en-GB" sz="2300" dirty="0">
                <a:solidFill>
                  <a:srgbClr val="002060"/>
                </a:solidFill>
                <a:latin typeface="Century Gothic" panose="020B0502020202020204" pitchFamily="34" charset="0"/>
              </a:rPr>
              <a:t>s/he reads</a:t>
            </a:r>
          </a:p>
        </p:txBody>
      </p:sp>
      <p:sp>
        <p:nvSpPr>
          <p:cNvPr id="68" name="TextBox 67">
            <a:extLst>
              <a:ext uri="{FF2B5EF4-FFF2-40B4-BE49-F238E27FC236}">
                <a16:creationId xmlns:a16="http://schemas.microsoft.com/office/drawing/2014/main" id="{D8B1A5EA-6D28-D318-68E4-36F60CB147D2}"/>
              </a:ext>
            </a:extLst>
          </p:cNvPr>
          <p:cNvSpPr txBox="1"/>
          <p:nvPr/>
        </p:nvSpPr>
        <p:spPr>
          <a:xfrm>
            <a:off x="1779054" y="6050044"/>
            <a:ext cx="1172497"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toco</a:t>
            </a:r>
          </a:p>
        </p:txBody>
      </p:sp>
      <p:sp>
        <p:nvSpPr>
          <p:cNvPr id="69" name="TextBox 68">
            <a:extLst>
              <a:ext uri="{FF2B5EF4-FFF2-40B4-BE49-F238E27FC236}">
                <a16:creationId xmlns:a16="http://schemas.microsoft.com/office/drawing/2014/main" id="{F4C5067F-AD2A-110C-74DE-C9141DF4FB81}"/>
              </a:ext>
            </a:extLst>
          </p:cNvPr>
          <p:cNvSpPr txBox="1"/>
          <p:nvPr/>
        </p:nvSpPr>
        <p:spPr>
          <a:xfrm>
            <a:off x="3145928" y="4787696"/>
            <a:ext cx="1273280" cy="1046440"/>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play</a:t>
            </a:r>
          </a:p>
          <a:p>
            <a:pPr algn="ctr"/>
            <a:r>
              <a:rPr lang="en-GB" sz="1400" dirty="0">
                <a:solidFill>
                  <a:srgbClr val="002060"/>
                </a:solidFill>
                <a:latin typeface="Century Gothic" panose="020B0502020202020204" pitchFamily="34" charset="0"/>
              </a:rPr>
              <a:t>(instrument)</a:t>
            </a:r>
          </a:p>
          <a:p>
            <a:pPr algn="ct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034E8461-6FC0-4391-FFC3-99241486576A}"/>
              </a:ext>
            </a:extLst>
          </p:cNvPr>
          <p:cNvSpPr txBox="1"/>
          <p:nvPr/>
        </p:nvSpPr>
        <p:spPr>
          <a:xfrm>
            <a:off x="3047014" y="600451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amas</a:t>
            </a:r>
          </a:p>
        </p:txBody>
      </p:sp>
      <p:sp>
        <p:nvSpPr>
          <p:cNvPr id="71" name="TextBox 70">
            <a:extLst>
              <a:ext uri="{FF2B5EF4-FFF2-40B4-BE49-F238E27FC236}">
                <a16:creationId xmlns:a16="http://schemas.microsoft.com/office/drawing/2014/main" id="{ABCF1374-11D0-880B-C565-5A18CAB30A73}"/>
              </a:ext>
            </a:extLst>
          </p:cNvPr>
          <p:cNvSpPr txBox="1"/>
          <p:nvPr/>
        </p:nvSpPr>
        <p:spPr>
          <a:xfrm>
            <a:off x="4650463" y="4861691"/>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love</a:t>
            </a:r>
          </a:p>
        </p:txBody>
      </p:sp>
      <p:sp>
        <p:nvSpPr>
          <p:cNvPr id="72" name="TextBox 71">
            <a:extLst>
              <a:ext uri="{FF2B5EF4-FFF2-40B4-BE49-F238E27FC236}">
                <a16:creationId xmlns:a16="http://schemas.microsoft.com/office/drawing/2014/main" id="{08B82E1F-A3A0-44A7-742C-3B4703B2AF52}"/>
              </a:ext>
            </a:extLst>
          </p:cNvPr>
          <p:cNvSpPr txBox="1"/>
          <p:nvPr/>
        </p:nvSpPr>
        <p:spPr>
          <a:xfrm>
            <a:off x="4551549" y="5977077"/>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73" name="Rectangle 72">
            <a:extLst>
              <a:ext uri="{FF2B5EF4-FFF2-40B4-BE49-F238E27FC236}">
                <a16:creationId xmlns:a16="http://schemas.microsoft.com/office/drawing/2014/main" id="{2C0C4B24-1020-F34D-E010-C6AECB32C9C5}"/>
              </a:ext>
            </a:extLst>
          </p:cNvPr>
          <p:cNvSpPr/>
          <p:nvPr/>
        </p:nvSpPr>
        <p:spPr>
          <a:xfrm>
            <a:off x="6297565"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DAE840FD-C884-81F5-464E-A439BFA87588}"/>
              </a:ext>
            </a:extLst>
          </p:cNvPr>
          <p:cNvSpPr/>
          <p:nvPr/>
        </p:nvSpPr>
        <p:spPr>
          <a:xfrm>
            <a:off x="790513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73D0602D-956A-7212-664B-7D1B848265A8}"/>
              </a:ext>
            </a:extLst>
          </p:cNvPr>
          <p:cNvSpPr/>
          <p:nvPr/>
        </p:nvSpPr>
        <p:spPr>
          <a:xfrm>
            <a:off x="9399642"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CBA9F8AD-D48E-676D-EA6E-2EDCF1EAF8DF}"/>
              </a:ext>
            </a:extLst>
          </p:cNvPr>
          <p:cNvSpPr txBox="1"/>
          <p:nvPr/>
        </p:nvSpPr>
        <p:spPr>
          <a:xfrm>
            <a:off x="619452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eat</a:t>
            </a:r>
          </a:p>
        </p:txBody>
      </p:sp>
      <p:sp>
        <p:nvSpPr>
          <p:cNvPr id="77" name="TextBox 76">
            <a:extLst>
              <a:ext uri="{FF2B5EF4-FFF2-40B4-BE49-F238E27FC236}">
                <a16:creationId xmlns:a16="http://schemas.microsoft.com/office/drawing/2014/main" id="{7F918840-3A61-A2F6-3819-2840EF997019}"/>
              </a:ext>
            </a:extLst>
          </p:cNvPr>
          <p:cNvSpPr txBox="1"/>
          <p:nvPr/>
        </p:nvSpPr>
        <p:spPr>
          <a:xfrm>
            <a:off x="6272587" y="6004518"/>
            <a:ext cx="1524396"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odio</a:t>
            </a:r>
            <a:endParaRPr lang="en-GB" sz="32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13A31FB4-7FA5-5171-0E31-3534F6E4F08A}"/>
              </a:ext>
            </a:extLst>
          </p:cNvPr>
          <p:cNvSpPr txBox="1"/>
          <p:nvPr/>
        </p:nvSpPr>
        <p:spPr>
          <a:xfrm>
            <a:off x="7745409" y="5099022"/>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hate</a:t>
            </a:r>
          </a:p>
        </p:txBody>
      </p:sp>
      <p:sp>
        <p:nvSpPr>
          <p:cNvPr id="79" name="TextBox 78">
            <a:extLst>
              <a:ext uri="{FF2B5EF4-FFF2-40B4-BE49-F238E27FC236}">
                <a16:creationId xmlns:a16="http://schemas.microsoft.com/office/drawing/2014/main" id="{F86724D6-DC1C-F2F0-E54A-E4A8C0A16D8D}"/>
              </a:ext>
            </a:extLst>
          </p:cNvPr>
          <p:cNvSpPr txBox="1"/>
          <p:nvPr/>
        </p:nvSpPr>
        <p:spPr>
          <a:xfrm>
            <a:off x="7580480" y="6019907"/>
            <a:ext cx="1524396" cy="400110"/>
          </a:xfrm>
          <a:prstGeom prst="rect">
            <a:avLst/>
          </a:prstGeom>
          <a:noFill/>
        </p:spPr>
        <p:txBody>
          <a:bodyPr wrap="square">
            <a:spAutoFit/>
          </a:bodyPr>
          <a:lstStyle/>
          <a:p>
            <a:pPr algn="ctr"/>
            <a:r>
              <a:rPr lang="en-GB" sz="2000" b="1" dirty="0" err="1">
                <a:solidFill>
                  <a:srgbClr val="002060"/>
                </a:solidFill>
                <a:latin typeface="Century Gothic" panose="020B0502020202020204" pitchFamily="34" charset="0"/>
              </a:rPr>
              <a:t>respondes</a:t>
            </a:r>
            <a:endParaRPr lang="en-GB" sz="20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083F18E6-A799-53D0-3CC1-B175E08FA908}"/>
              </a:ext>
            </a:extLst>
          </p:cNvPr>
          <p:cNvSpPr txBox="1"/>
          <p:nvPr/>
        </p:nvSpPr>
        <p:spPr>
          <a:xfrm>
            <a:off x="9136062" y="4742991"/>
            <a:ext cx="154387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reply</a:t>
            </a:r>
          </a:p>
        </p:txBody>
      </p:sp>
      <p:sp>
        <p:nvSpPr>
          <p:cNvPr id="81" name="TextBox 80">
            <a:extLst>
              <a:ext uri="{FF2B5EF4-FFF2-40B4-BE49-F238E27FC236}">
                <a16:creationId xmlns:a16="http://schemas.microsoft.com/office/drawing/2014/main" id="{C3C47EB2-6E4F-414C-EADD-413390716B6B}"/>
              </a:ext>
            </a:extLst>
          </p:cNvPr>
          <p:cNvSpPr txBox="1"/>
          <p:nvPr/>
        </p:nvSpPr>
        <p:spPr>
          <a:xfrm>
            <a:off x="9158355" y="6036069"/>
            <a:ext cx="1524396"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busca</a:t>
            </a:r>
          </a:p>
        </p:txBody>
      </p:sp>
      <p:sp>
        <p:nvSpPr>
          <p:cNvPr id="82" name="Rectangle 81">
            <a:extLst>
              <a:ext uri="{FF2B5EF4-FFF2-40B4-BE49-F238E27FC236}">
                <a16:creationId xmlns:a16="http://schemas.microsoft.com/office/drawing/2014/main" id="{64C77662-1FBC-41E3-A311-8AF8C83AC953}"/>
              </a:ext>
            </a:extLst>
          </p:cNvPr>
          <p:cNvSpPr/>
          <p:nvPr/>
        </p:nvSpPr>
        <p:spPr>
          <a:xfrm>
            <a:off x="10835740" y="57635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91AEAA99-9146-EA7F-520D-9AD629FAC402}"/>
              </a:ext>
            </a:extLst>
          </p:cNvPr>
          <p:cNvSpPr txBox="1"/>
          <p:nvPr/>
        </p:nvSpPr>
        <p:spPr>
          <a:xfrm>
            <a:off x="10644989" y="4829406"/>
            <a:ext cx="1553892"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looks for</a:t>
            </a:r>
          </a:p>
        </p:txBody>
      </p:sp>
      <p:sp>
        <p:nvSpPr>
          <p:cNvPr id="84" name="TextBox 83">
            <a:extLst>
              <a:ext uri="{FF2B5EF4-FFF2-40B4-BE49-F238E27FC236}">
                <a16:creationId xmlns:a16="http://schemas.microsoft.com/office/drawing/2014/main" id="{EC3A83C4-5769-AD47-62BF-52A8F1528DEA}"/>
              </a:ext>
            </a:extLst>
          </p:cNvPr>
          <p:cNvSpPr txBox="1"/>
          <p:nvPr/>
        </p:nvSpPr>
        <p:spPr>
          <a:xfrm>
            <a:off x="10980932" y="6186722"/>
            <a:ext cx="1660132"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fin</a:t>
            </a:r>
          </a:p>
        </p:txBody>
      </p:sp>
      <p:sp>
        <p:nvSpPr>
          <p:cNvPr id="85" name="TextBox 84">
            <a:extLst>
              <a:ext uri="{FF2B5EF4-FFF2-40B4-BE49-F238E27FC236}">
                <a16:creationId xmlns:a16="http://schemas.microsoft.com/office/drawing/2014/main" id="{6134A055-8C96-6856-387C-B9AB51D19CAF}"/>
              </a:ext>
            </a:extLst>
          </p:cNvPr>
          <p:cNvSpPr txBox="1"/>
          <p:nvPr/>
        </p:nvSpPr>
        <p:spPr>
          <a:xfrm>
            <a:off x="10324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learn</a:t>
            </a:r>
          </a:p>
        </p:txBody>
      </p:sp>
      <p:pic>
        <p:nvPicPr>
          <p:cNvPr id="2052" name="Picture 4" descr="Bandera, Ajedrez, Carreras, Raza">
            <a:extLst>
              <a:ext uri="{FF2B5EF4-FFF2-40B4-BE49-F238E27FC236}">
                <a16:creationId xmlns:a16="http://schemas.microsoft.com/office/drawing/2014/main" id="{2E24E4E8-BF11-4F82-CACB-30623F2E6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0710" y="6141541"/>
            <a:ext cx="632402" cy="44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301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 name="Table 3">
            <a:extLst>
              <a:ext uri="{FF2B5EF4-FFF2-40B4-BE49-F238E27FC236}">
                <a16:creationId xmlns:a16="http://schemas.microsoft.com/office/drawing/2014/main" id="{8EF58844-0844-3F12-3543-50461411D1D7}"/>
              </a:ext>
            </a:extLst>
          </p:cNvPr>
          <p:cNvGraphicFramePr>
            <a:graphicFrameLocks noGrp="1"/>
          </p:cNvGraphicFramePr>
          <p:nvPr>
            <p:extLst>
              <p:ext uri="{D42A27DB-BD31-4B8C-83A1-F6EECF244321}">
                <p14:modId xmlns:p14="http://schemas.microsoft.com/office/powerpoint/2010/main" val="2243940277"/>
              </p:ext>
            </p:extLst>
          </p:nvPr>
        </p:nvGraphicFramePr>
        <p:xfrm>
          <a:off x="0" y="0"/>
          <a:ext cx="12192000" cy="68580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539824361"/>
                    </a:ext>
                  </a:extLst>
                </a:gridCol>
                <a:gridCol w="1524000">
                  <a:extLst>
                    <a:ext uri="{9D8B030D-6E8A-4147-A177-3AD203B41FA5}">
                      <a16:colId xmlns:a16="http://schemas.microsoft.com/office/drawing/2014/main" val="3865893889"/>
                    </a:ext>
                  </a:extLst>
                </a:gridCol>
                <a:gridCol w="1524000">
                  <a:extLst>
                    <a:ext uri="{9D8B030D-6E8A-4147-A177-3AD203B41FA5}">
                      <a16:colId xmlns:a16="http://schemas.microsoft.com/office/drawing/2014/main" val="817109057"/>
                    </a:ext>
                  </a:extLst>
                </a:gridCol>
                <a:gridCol w="1524000">
                  <a:extLst>
                    <a:ext uri="{9D8B030D-6E8A-4147-A177-3AD203B41FA5}">
                      <a16:colId xmlns:a16="http://schemas.microsoft.com/office/drawing/2014/main" val="3864797112"/>
                    </a:ext>
                  </a:extLst>
                </a:gridCol>
                <a:gridCol w="1524000">
                  <a:extLst>
                    <a:ext uri="{9D8B030D-6E8A-4147-A177-3AD203B41FA5}">
                      <a16:colId xmlns:a16="http://schemas.microsoft.com/office/drawing/2014/main" val="1225935844"/>
                    </a:ext>
                  </a:extLst>
                </a:gridCol>
                <a:gridCol w="1524000">
                  <a:extLst>
                    <a:ext uri="{9D8B030D-6E8A-4147-A177-3AD203B41FA5}">
                      <a16:colId xmlns:a16="http://schemas.microsoft.com/office/drawing/2014/main" val="156190556"/>
                    </a:ext>
                  </a:extLst>
                </a:gridCol>
                <a:gridCol w="1524000">
                  <a:extLst>
                    <a:ext uri="{9D8B030D-6E8A-4147-A177-3AD203B41FA5}">
                      <a16:colId xmlns:a16="http://schemas.microsoft.com/office/drawing/2014/main" val="960476803"/>
                    </a:ext>
                  </a:extLst>
                </a:gridCol>
                <a:gridCol w="1524000">
                  <a:extLst>
                    <a:ext uri="{9D8B030D-6E8A-4147-A177-3AD203B41FA5}">
                      <a16:colId xmlns:a16="http://schemas.microsoft.com/office/drawing/2014/main" val="3502931310"/>
                    </a:ext>
                  </a:extLst>
                </a:gridCol>
              </a:tblGrid>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064283553"/>
                  </a:ext>
                </a:extLst>
              </a:tr>
              <a:tr h="2286000">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sp>
        <p:nvSpPr>
          <p:cNvPr id="4" name="Rectangle 3">
            <a:extLst>
              <a:ext uri="{FF2B5EF4-FFF2-40B4-BE49-F238E27FC236}">
                <a16:creationId xmlns:a16="http://schemas.microsoft.com/office/drawing/2014/main" id="{0A59C4AF-B2F3-71F4-5151-DCE17686DFD6}"/>
              </a:ext>
            </a:extLst>
          </p:cNvPr>
          <p:cNvSpPr/>
          <p:nvPr/>
        </p:nvSpPr>
        <p:spPr>
          <a:xfrm>
            <a:off x="221226" y="11797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00B5B15-4F27-1091-C4CE-60A7EE6FE92F}"/>
              </a:ext>
            </a:extLst>
          </p:cNvPr>
          <p:cNvSpPr/>
          <p:nvPr/>
        </p:nvSpPr>
        <p:spPr>
          <a:xfrm>
            <a:off x="171572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90D0B50-D03C-6E1A-BE4A-CD9CB34F0DC2}"/>
              </a:ext>
            </a:extLst>
          </p:cNvPr>
          <p:cNvSpPr/>
          <p:nvPr/>
        </p:nvSpPr>
        <p:spPr>
          <a:xfrm>
            <a:off x="3323303"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82DBF8A-6AC0-B70C-DFEF-9FF6364AB3E9}"/>
              </a:ext>
            </a:extLst>
          </p:cNvPr>
          <p:cNvSpPr/>
          <p:nvPr/>
        </p:nvSpPr>
        <p:spPr>
          <a:xfrm>
            <a:off x="4817806"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Tocar, Icono, Imagen Gratis, Vector">
            <a:extLst>
              <a:ext uri="{FF2B5EF4-FFF2-40B4-BE49-F238E27FC236}">
                <a16:creationId xmlns:a16="http://schemas.microsoft.com/office/drawing/2014/main" id="{36EDB812-75F0-690F-8A9D-BE75FCFA2398}"/>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42" y="297427"/>
            <a:ext cx="496528" cy="496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4953C5-68C6-068F-D7DA-F86AF713FB03}"/>
              </a:ext>
            </a:extLst>
          </p:cNvPr>
          <p:cNvSpPr txBox="1"/>
          <p:nvPr/>
        </p:nvSpPr>
        <p:spPr>
          <a:xfrm>
            <a:off x="605077" y="439371"/>
            <a:ext cx="78579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inicio</a:t>
            </a:r>
          </a:p>
        </p:txBody>
      </p:sp>
      <p:sp>
        <p:nvSpPr>
          <p:cNvPr id="10" name="TextBox 9">
            <a:extLst>
              <a:ext uri="{FF2B5EF4-FFF2-40B4-BE49-F238E27FC236}">
                <a16:creationId xmlns:a16="http://schemas.microsoft.com/office/drawing/2014/main" id="{8FBD1E24-506D-73B7-EDFC-754E4C46470A}"/>
              </a:ext>
            </a:extLst>
          </p:cNvPr>
          <p:cNvSpPr txBox="1"/>
          <p:nvPr/>
        </p:nvSpPr>
        <p:spPr>
          <a:xfrm>
            <a:off x="137650" y="1406185"/>
            <a:ext cx="1253219"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busco</a:t>
            </a:r>
          </a:p>
        </p:txBody>
      </p:sp>
      <p:sp>
        <p:nvSpPr>
          <p:cNvPr id="11" name="TextBox 10">
            <a:extLst>
              <a:ext uri="{FF2B5EF4-FFF2-40B4-BE49-F238E27FC236}">
                <a16:creationId xmlns:a16="http://schemas.microsoft.com/office/drawing/2014/main" id="{7AE91C4E-CA8A-BCFA-9018-454BE90605E8}"/>
              </a:ext>
            </a:extLst>
          </p:cNvPr>
          <p:cNvSpPr txBox="1"/>
          <p:nvPr/>
        </p:nvSpPr>
        <p:spPr>
          <a:xfrm>
            <a:off x="1612686"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look for</a:t>
            </a:r>
          </a:p>
        </p:txBody>
      </p:sp>
      <p:sp>
        <p:nvSpPr>
          <p:cNvPr id="12" name="TextBox 11">
            <a:extLst>
              <a:ext uri="{FF2B5EF4-FFF2-40B4-BE49-F238E27FC236}">
                <a16:creationId xmlns:a16="http://schemas.microsoft.com/office/drawing/2014/main" id="{A2152ABD-360F-E166-58EC-8188BDF590CF}"/>
              </a:ext>
            </a:extLst>
          </p:cNvPr>
          <p:cNvSpPr txBox="1"/>
          <p:nvPr/>
        </p:nvSpPr>
        <p:spPr>
          <a:xfrm>
            <a:off x="1499491" y="1420699"/>
            <a:ext cx="1592052" cy="492443"/>
          </a:xfrm>
          <a:prstGeom prst="rect">
            <a:avLst/>
          </a:prstGeom>
          <a:noFill/>
        </p:spPr>
        <p:txBody>
          <a:bodyPr wrap="square">
            <a:spAutoFit/>
          </a:bodyPr>
          <a:lstStyle/>
          <a:p>
            <a:r>
              <a:rPr lang="en-GB" sz="2600" b="1" dirty="0">
                <a:solidFill>
                  <a:srgbClr val="002060"/>
                </a:solidFill>
                <a:latin typeface="Century Gothic" panose="020B0502020202020204" pitchFamily="34" charset="0"/>
              </a:rPr>
              <a:t>organiza</a:t>
            </a:r>
          </a:p>
        </p:txBody>
      </p:sp>
      <p:sp>
        <p:nvSpPr>
          <p:cNvPr id="13" name="TextBox 12">
            <a:extLst>
              <a:ext uri="{FF2B5EF4-FFF2-40B4-BE49-F238E27FC236}">
                <a16:creationId xmlns:a16="http://schemas.microsoft.com/office/drawing/2014/main" id="{8E90377B-4BA3-B787-D193-2EB7681BADD6}"/>
              </a:ext>
            </a:extLst>
          </p:cNvPr>
          <p:cNvSpPr txBox="1"/>
          <p:nvPr/>
        </p:nvSpPr>
        <p:spPr>
          <a:xfrm>
            <a:off x="3062747" y="103157"/>
            <a:ext cx="1381431"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organises</a:t>
            </a:r>
          </a:p>
        </p:txBody>
      </p:sp>
      <p:sp>
        <p:nvSpPr>
          <p:cNvPr id="14" name="TextBox 13">
            <a:extLst>
              <a:ext uri="{FF2B5EF4-FFF2-40B4-BE49-F238E27FC236}">
                <a16:creationId xmlns:a16="http://schemas.microsoft.com/office/drawing/2014/main" id="{8BDAC1E4-6D1E-EE5C-557D-915745E8D4AD}"/>
              </a:ext>
            </a:extLst>
          </p:cNvPr>
          <p:cNvSpPr txBox="1"/>
          <p:nvPr/>
        </p:nvSpPr>
        <p:spPr>
          <a:xfrm>
            <a:off x="3017712" y="137958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15" name="TextBox 14">
            <a:extLst>
              <a:ext uri="{FF2B5EF4-FFF2-40B4-BE49-F238E27FC236}">
                <a16:creationId xmlns:a16="http://schemas.microsoft.com/office/drawing/2014/main" id="{B215834D-B963-46A1-71A3-5190D08969A8}"/>
              </a:ext>
            </a:extLst>
          </p:cNvPr>
          <p:cNvSpPr txBox="1"/>
          <p:nvPr/>
        </p:nvSpPr>
        <p:spPr>
          <a:xfrm>
            <a:off x="4675433" y="75716"/>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eat</a:t>
            </a:r>
          </a:p>
        </p:txBody>
      </p:sp>
      <p:sp>
        <p:nvSpPr>
          <p:cNvPr id="16" name="TextBox 15">
            <a:extLst>
              <a:ext uri="{FF2B5EF4-FFF2-40B4-BE49-F238E27FC236}">
                <a16:creationId xmlns:a16="http://schemas.microsoft.com/office/drawing/2014/main" id="{04405743-3988-F4DB-B944-E29845C457AC}"/>
              </a:ext>
            </a:extLst>
          </p:cNvPr>
          <p:cNvSpPr txBox="1"/>
          <p:nvPr/>
        </p:nvSpPr>
        <p:spPr>
          <a:xfrm>
            <a:off x="4576519" y="1381240"/>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a:t>
            </a:r>
          </a:p>
        </p:txBody>
      </p:sp>
      <p:sp>
        <p:nvSpPr>
          <p:cNvPr id="17" name="Rectangle 16">
            <a:extLst>
              <a:ext uri="{FF2B5EF4-FFF2-40B4-BE49-F238E27FC236}">
                <a16:creationId xmlns:a16="http://schemas.microsoft.com/office/drawing/2014/main" id="{FDA1F08F-52E2-9972-C782-5EF55BEA2A4B}"/>
              </a:ext>
            </a:extLst>
          </p:cNvPr>
          <p:cNvSpPr/>
          <p:nvPr/>
        </p:nvSpPr>
        <p:spPr>
          <a:xfrm>
            <a:off x="6322535"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4CC8D4E-4AF5-BE90-4479-B28B16369CBE}"/>
              </a:ext>
            </a:extLst>
          </p:cNvPr>
          <p:cNvSpPr/>
          <p:nvPr/>
        </p:nvSpPr>
        <p:spPr>
          <a:xfrm>
            <a:off x="793010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466B763-E80A-A975-2510-6BD76FC22BCF}"/>
              </a:ext>
            </a:extLst>
          </p:cNvPr>
          <p:cNvSpPr/>
          <p:nvPr/>
        </p:nvSpPr>
        <p:spPr>
          <a:xfrm>
            <a:off x="9424612"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71AF5D9-D2B8-4604-114A-405EBD710502}"/>
              </a:ext>
            </a:extLst>
          </p:cNvPr>
          <p:cNvSpPr txBox="1"/>
          <p:nvPr/>
        </p:nvSpPr>
        <p:spPr>
          <a:xfrm>
            <a:off x="6219492"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eats</a:t>
            </a:r>
          </a:p>
        </p:txBody>
      </p:sp>
      <p:sp>
        <p:nvSpPr>
          <p:cNvPr id="21" name="TextBox 20">
            <a:extLst>
              <a:ext uri="{FF2B5EF4-FFF2-40B4-BE49-F238E27FC236}">
                <a16:creationId xmlns:a16="http://schemas.microsoft.com/office/drawing/2014/main" id="{DD0A802A-FD56-2B81-04B6-A96A75D3F2B4}"/>
              </a:ext>
            </a:extLst>
          </p:cNvPr>
          <p:cNvSpPr txBox="1"/>
          <p:nvPr/>
        </p:nvSpPr>
        <p:spPr>
          <a:xfrm>
            <a:off x="6135326" y="1408681"/>
            <a:ext cx="1524396"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aprendo</a:t>
            </a:r>
            <a:endParaRPr lang="en-GB" sz="24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2A9B4612-4031-747C-167C-C0C32DE0D733}"/>
              </a:ext>
            </a:extLst>
          </p:cNvPr>
          <p:cNvSpPr txBox="1"/>
          <p:nvPr/>
        </p:nvSpPr>
        <p:spPr>
          <a:xfrm>
            <a:off x="7784515" y="362548"/>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learn</a:t>
            </a:r>
          </a:p>
        </p:txBody>
      </p:sp>
      <p:sp>
        <p:nvSpPr>
          <p:cNvPr id="23" name="TextBox 22">
            <a:extLst>
              <a:ext uri="{FF2B5EF4-FFF2-40B4-BE49-F238E27FC236}">
                <a16:creationId xmlns:a16="http://schemas.microsoft.com/office/drawing/2014/main" id="{89DDEB2D-9389-5338-F84F-7264EA95B1AB}"/>
              </a:ext>
            </a:extLst>
          </p:cNvPr>
          <p:cNvSpPr txBox="1"/>
          <p:nvPr/>
        </p:nvSpPr>
        <p:spPr>
          <a:xfrm>
            <a:off x="7678790" y="1408681"/>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lees</a:t>
            </a:r>
          </a:p>
        </p:txBody>
      </p:sp>
      <p:sp>
        <p:nvSpPr>
          <p:cNvPr id="24" name="TextBox 23">
            <a:extLst>
              <a:ext uri="{FF2B5EF4-FFF2-40B4-BE49-F238E27FC236}">
                <a16:creationId xmlns:a16="http://schemas.microsoft.com/office/drawing/2014/main" id="{D9D1DBBE-FB32-3E0E-F677-5850EF279CFE}"/>
              </a:ext>
            </a:extLst>
          </p:cNvPr>
          <p:cNvSpPr txBox="1"/>
          <p:nvPr/>
        </p:nvSpPr>
        <p:spPr>
          <a:xfrm>
            <a:off x="9306034" y="218786"/>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read</a:t>
            </a:r>
          </a:p>
        </p:txBody>
      </p:sp>
      <p:sp>
        <p:nvSpPr>
          <p:cNvPr id="25" name="TextBox 24">
            <a:extLst>
              <a:ext uri="{FF2B5EF4-FFF2-40B4-BE49-F238E27FC236}">
                <a16:creationId xmlns:a16="http://schemas.microsoft.com/office/drawing/2014/main" id="{860EEF09-AD43-3120-1CE2-D5F50245B995}"/>
              </a:ext>
            </a:extLst>
          </p:cNvPr>
          <p:cNvSpPr txBox="1"/>
          <p:nvPr/>
        </p:nvSpPr>
        <p:spPr>
          <a:xfrm>
            <a:off x="9183325" y="1381240"/>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usas</a:t>
            </a:r>
            <a:endParaRPr lang="en-GB" sz="2800" b="1" dirty="0">
              <a:solidFill>
                <a:srgbClr val="002060"/>
              </a:solidFill>
              <a:latin typeface="Century Gothic" panose="020B0502020202020204" pitchFamily="34" charset="0"/>
            </a:endParaRPr>
          </a:p>
        </p:txBody>
      </p:sp>
      <p:sp>
        <p:nvSpPr>
          <p:cNvPr id="26" name="Rectangle 25">
            <a:extLst>
              <a:ext uri="{FF2B5EF4-FFF2-40B4-BE49-F238E27FC236}">
                <a16:creationId xmlns:a16="http://schemas.microsoft.com/office/drawing/2014/main" id="{3031EFD4-41C1-37E0-569C-5F28D5527EFA}"/>
              </a:ext>
            </a:extLst>
          </p:cNvPr>
          <p:cNvSpPr/>
          <p:nvPr/>
        </p:nvSpPr>
        <p:spPr>
          <a:xfrm>
            <a:off x="10860710" y="11673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56A87803-D6EE-7FA5-96DD-37DD8F75F101}"/>
              </a:ext>
            </a:extLst>
          </p:cNvPr>
          <p:cNvSpPr txBox="1"/>
          <p:nvPr/>
        </p:nvSpPr>
        <p:spPr>
          <a:xfrm>
            <a:off x="10742132" y="206393"/>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use</a:t>
            </a:r>
          </a:p>
        </p:txBody>
      </p:sp>
      <p:sp>
        <p:nvSpPr>
          <p:cNvPr id="28" name="TextBox 27">
            <a:extLst>
              <a:ext uri="{FF2B5EF4-FFF2-40B4-BE49-F238E27FC236}">
                <a16:creationId xmlns:a16="http://schemas.microsoft.com/office/drawing/2014/main" id="{502CDB87-59D9-E4FC-BB3B-52E40736BAD0}"/>
              </a:ext>
            </a:extLst>
          </p:cNvPr>
          <p:cNvSpPr txBox="1"/>
          <p:nvPr/>
        </p:nvSpPr>
        <p:spPr>
          <a:xfrm>
            <a:off x="10601672" y="1398343"/>
            <a:ext cx="1660132"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visita</a:t>
            </a:r>
            <a:endParaRPr lang="en-GB" sz="2800" b="1" dirty="0">
              <a:solidFill>
                <a:srgbClr val="002060"/>
              </a:solidFill>
              <a:latin typeface="Century Gothic" panose="020B0502020202020204" pitchFamily="34" charset="0"/>
            </a:endParaRPr>
          </a:p>
        </p:txBody>
      </p:sp>
      <p:sp>
        <p:nvSpPr>
          <p:cNvPr id="29" name="Rectangle 28">
            <a:extLst>
              <a:ext uri="{FF2B5EF4-FFF2-40B4-BE49-F238E27FC236}">
                <a16:creationId xmlns:a16="http://schemas.microsoft.com/office/drawing/2014/main" id="{43634422-756C-C6E2-EC32-742F28EE79F8}"/>
              </a:ext>
            </a:extLst>
          </p:cNvPr>
          <p:cNvSpPr/>
          <p:nvPr/>
        </p:nvSpPr>
        <p:spPr>
          <a:xfrm>
            <a:off x="221226" y="350133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4C4EB84-4E0B-5DE6-42D2-6A2A92C7101D}"/>
              </a:ext>
            </a:extLst>
          </p:cNvPr>
          <p:cNvSpPr/>
          <p:nvPr/>
        </p:nvSpPr>
        <p:spPr>
          <a:xfrm>
            <a:off x="171572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E1E63E4-1BAF-9D40-B252-B703C88E4E8F}"/>
              </a:ext>
            </a:extLst>
          </p:cNvPr>
          <p:cNvSpPr/>
          <p:nvPr/>
        </p:nvSpPr>
        <p:spPr>
          <a:xfrm>
            <a:off x="3323303"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E19A836-BF78-B26F-BD41-5EEA54D3AF13}"/>
              </a:ext>
            </a:extLst>
          </p:cNvPr>
          <p:cNvSpPr/>
          <p:nvPr/>
        </p:nvSpPr>
        <p:spPr>
          <a:xfrm>
            <a:off x="4817806"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7C7BC70-93A3-A641-2471-A73A2E375C25}"/>
              </a:ext>
            </a:extLst>
          </p:cNvPr>
          <p:cNvSpPr txBox="1"/>
          <p:nvPr/>
        </p:nvSpPr>
        <p:spPr>
          <a:xfrm>
            <a:off x="72804" y="3808087"/>
            <a:ext cx="1509452"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responde</a:t>
            </a:r>
          </a:p>
        </p:txBody>
      </p:sp>
      <p:sp>
        <p:nvSpPr>
          <p:cNvPr id="34" name="TextBox 33">
            <a:extLst>
              <a:ext uri="{FF2B5EF4-FFF2-40B4-BE49-F238E27FC236}">
                <a16:creationId xmlns:a16="http://schemas.microsoft.com/office/drawing/2014/main" id="{E4BEB436-A823-AEFB-6764-6E4B95BE3E91}"/>
              </a:ext>
            </a:extLst>
          </p:cNvPr>
          <p:cNvSpPr txBox="1"/>
          <p:nvPr/>
        </p:nvSpPr>
        <p:spPr>
          <a:xfrm>
            <a:off x="1428112" y="2616351"/>
            <a:ext cx="1620675"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a:t>
            </a:r>
            <a:r>
              <a:rPr lang="en-GB" dirty="0">
                <a:solidFill>
                  <a:srgbClr val="002060"/>
                </a:solidFill>
                <a:latin typeface="Century Gothic" panose="020B0502020202020204" pitchFamily="34" charset="0"/>
              </a:rPr>
              <a:t>replies</a:t>
            </a:r>
            <a:endParaRPr lang="en-GB" sz="20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23E3149E-E5E3-866C-D5B1-4330E5B06734}"/>
              </a:ext>
            </a:extLst>
          </p:cNvPr>
          <p:cNvSpPr txBox="1"/>
          <p:nvPr/>
        </p:nvSpPr>
        <p:spPr>
          <a:xfrm>
            <a:off x="1788574" y="3760715"/>
            <a:ext cx="1047135"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tocas</a:t>
            </a:r>
            <a:endParaRPr lang="en-GB" sz="2400" b="1"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B982B8EF-ACE3-0A38-E592-43D5B85A177A}"/>
              </a:ext>
            </a:extLst>
          </p:cNvPr>
          <p:cNvSpPr txBox="1"/>
          <p:nvPr/>
        </p:nvSpPr>
        <p:spPr>
          <a:xfrm>
            <a:off x="3170898" y="2513115"/>
            <a:ext cx="1273280" cy="615553"/>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play</a:t>
            </a:r>
          </a:p>
          <a:p>
            <a:pPr algn="ctr"/>
            <a:r>
              <a:rPr lang="en-GB" sz="1400" dirty="0">
                <a:solidFill>
                  <a:srgbClr val="002060"/>
                </a:solidFill>
                <a:latin typeface="Century Gothic" panose="020B0502020202020204" pitchFamily="34" charset="0"/>
              </a:rPr>
              <a:t>(instrument)</a:t>
            </a:r>
          </a:p>
        </p:txBody>
      </p:sp>
      <p:sp>
        <p:nvSpPr>
          <p:cNvPr id="37" name="TextBox 36">
            <a:extLst>
              <a:ext uri="{FF2B5EF4-FFF2-40B4-BE49-F238E27FC236}">
                <a16:creationId xmlns:a16="http://schemas.microsoft.com/office/drawing/2014/main" id="{937B2954-44AE-0D0E-DD14-DDA334184858}"/>
              </a:ext>
            </a:extLst>
          </p:cNvPr>
          <p:cNvSpPr txBox="1"/>
          <p:nvPr/>
        </p:nvSpPr>
        <p:spPr>
          <a:xfrm>
            <a:off x="3071984" y="3729937"/>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organizo</a:t>
            </a:r>
            <a:endParaRPr lang="en-GB" sz="24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71E5B0A9-FA03-C9E5-48BD-EA35C5F08259}"/>
              </a:ext>
            </a:extLst>
          </p:cNvPr>
          <p:cNvSpPr txBox="1"/>
          <p:nvPr/>
        </p:nvSpPr>
        <p:spPr>
          <a:xfrm>
            <a:off x="4675433" y="251664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I organise</a:t>
            </a:r>
          </a:p>
        </p:txBody>
      </p:sp>
      <p:sp>
        <p:nvSpPr>
          <p:cNvPr id="39" name="TextBox 38">
            <a:extLst>
              <a:ext uri="{FF2B5EF4-FFF2-40B4-BE49-F238E27FC236}">
                <a16:creationId xmlns:a16="http://schemas.microsoft.com/office/drawing/2014/main" id="{53E54CCA-0791-CEE1-AAA0-9BB1F395B66F}"/>
              </a:ext>
            </a:extLst>
          </p:cNvPr>
          <p:cNvSpPr txBox="1"/>
          <p:nvPr/>
        </p:nvSpPr>
        <p:spPr>
          <a:xfrm>
            <a:off x="4576519" y="3702496"/>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leo</a:t>
            </a:r>
            <a:endParaRPr lang="en-GB" sz="2800" b="1" dirty="0">
              <a:solidFill>
                <a:srgbClr val="002060"/>
              </a:solidFill>
              <a:latin typeface="Century Gothic" panose="020B0502020202020204" pitchFamily="34" charset="0"/>
            </a:endParaRPr>
          </a:p>
        </p:txBody>
      </p:sp>
      <p:sp>
        <p:nvSpPr>
          <p:cNvPr id="40" name="Rectangle 39">
            <a:extLst>
              <a:ext uri="{FF2B5EF4-FFF2-40B4-BE49-F238E27FC236}">
                <a16:creationId xmlns:a16="http://schemas.microsoft.com/office/drawing/2014/main" id="{7AACAECB-4349-FE0D-3632-DAE1976B9682}"/>
              </a:ext>
            </a:extLst>
          </p:cNvPr>
          <p:cNvSpPr/>
          <p:nvPr/>
        </p:nvSpPr>
        <p:spPr>
          <a:xfrm>
            <a:off x="6322535"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E69D60D-3DD6-6083-7EC3-C832C0DDBAE5}"/>
              </a:ext>
            </a:extLst>
          </p:cNvPr>
          <p:cNvSpPr/>
          <p:nvPr/>
        </p:nvSpPr>
        <p:spPr>
          <a:xfrm>
            <a:off x="793010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EFC4362-F207-1EC2-A0F4-0CA6EA515955}"/>
              </a:ext>
            </a:extLst>
          </p:cNvPr>
          <p:cNvSpPr/>
          <p:nvPr/>
        </p:nvSpPr>
        <p:spPr>
          <a:xfrm>
            <a:off x="9424612"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F88EC2BC-02B5-6AF1-E1D2-15CAC36A866C}"/>
              </a:ext>
            </a:extLst>
          </p:cNvPr>
          <p:cNvSpPr txBox="1"/>
          <p:nvPr/>
        </p:nvSpPr>
        <p:spPr>
          <a:xfrm>
            <a:off x="6219492" y="2616351"/>
            <a:ext cx="1253219"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read</a:t>
            </a:r>
          </a:p>
        </p:txBody>
      </p:sp>
      <p:sp>
        <p:nvSpPr>
          <p:cNvPr id="44" name="TextBox 43">
            <a:extLst>
              <a:ext uri="{FF2B5EF4-FFF2-40B4-BE49-F238E27FC236}">
                <a16:creationId xmlns:a16="http://schemas.microsoft.com/office/drawing/2014/main" id="{1FE23858-0112-A0A2-EA9A-B1EF1F82C4FE}"/>
              </a:ext>
            </a:extLst>
          </p:cNvPr>
          <p:cNvSpPr txBox="1"/>
          <p:nvPr/>
        </p:nvSpPr>
        <p:spPr>
          <a:xfrm>
            <a:off x="6135326" y="3729937"/>
            <a:ext cx="1524396"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descansa</a:t>
            </a:r>
            <a:endParaRPr lang="en-GB" sz="22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74A826FE-F155-1E58-0C48-D816BC1958C5}"/>
              </a:ext>
            </a:extLst>
          </p:cNvPr>
          <p:cNvSpPr txBox="1"/>
          <p:nvPr/>
        </p:nvSpPr>
        <p:spPr>
          <a:xfrm>
            <a:off x="7740073" y="2535176"/>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relaxes</a:t>
            </a:r>
          </a:p>
        </p:txBody>
      </p:sp>
      <p:sp>
        <p:nvSpPr>
          <p:cNvPr id="46" name="TextBox 45">
            <a:extLst>
              <a:ext uri="{FF2B5EF4-FFF2-40B4-BE49-F238E27FC236}">
                <a16:creationId xmlns:a16="http://schemas.microsoft.com/office/drawing/2014/main" id="{3404EBA0-370B-CDE3-C230-149EB9E020A3}"/>
              </a:ext>
            </a:extLst>
          </p:cNvPr>
          <p:cNvSpPr txBox="1"/>
          <p:nvPr/>
        </p:nvSpPr>
        <p:spPr>
          <a:xfrm>
            <a:off x="7605450" y="3745326"/>
            <a:ext cx="1524396" cy="446276"/>
          </a:xfrm>
          <a:prstGeom prst="rect">
            <a:avLst/>
          </a:prstGeom>
          <a:noFill/>
        </p:spPr>
        <p:txBody>
          <a:bodyPr wrap="square">
            <a:spAutoFit/>
          </a:bodyPr>
          <a:lstStyle/>
          <a:p>
            <a:pPr algn="ctr"/>
            <a:r>
              <a:rPr lang="en-GB" sz="2300" b="1" dirty="0">
                <a:solidFill>
                  <a:srgbClr val="002060"/>
                </a:solidFill>
                <a:latin typeface="Century Gothic" panose="020B0502020202020204" pitchFamily="34" charset="0"/>
              </a:rPr>
              <a:t>visits</a:t>
            </a:r>
          </a:p>
        </p:txBody>
      </p:sp>
      <p:sp>
        <p:nvSpPr>
          <p:cNvPr id="47" name="TextBox 46">
            <a:extLst>
              <a:ext uri="{FF2B5EF4-FFF2-40B4-BE49-F238E27FC236}">
                <a16:creationId xmlns:a16="http://schemas.microsoft.com/office/drawing/2014/main" id="{3425E4E9-9FE9-56F7-5590-08496E9E3B32}"/>
              </a:ext>
            </a:extLst>
          </p:cNvPr>
          <p:cNvSpPr txBox="1"/>
          <p:nvPr/>
        </p:nvSpPr>
        <p:spPr>
          <a:xfrm>
            <a:off x="9057795" y="2554795"/>
            <a:ext cx="1780618"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visit</a:t>
            </a:r>
          </a:p>
        </p:txBody>
      </p:sp>
      <p:sp>
        <p:nvSpPr>
          <p:cNvPr id="48" name="TextBox 47">
            <a:extLst>
              <a:ext uri="{FF2B5EF4-FFF2-40B4-BE49-F238E27FC236}">
                <a16:creationId xmlns:a16="http://schemas.microsoft.com/office/drawing/2014/main" id="{AB1DF775-31B9-BBD1-C33B-FE8BA5BCA85D}"/>
              </a:ext>
            </a:extLst>
          </p:cNvPr>
          <p:cNvSpPr txBox="1"/>
          <p:nvPr/>
        </p:nvSpPr>
        <p:spPr>
          <a:xfrm>
            <a:off x="9183325" y="3702496"/>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presenta</a:t>
            </a:r>
            <a:endParaRPr lang="en-GB" sz="2400" b="1" dirty="0">
              <a:solidFill>
                <a:srgbClr val="002060"/>
              </a:solidFill>
              <a:latin typeface="Century Gothic" panose="020B0502020202020204" pitchFamily="34" charset="0"/>
            </a:endParaRPr>
          </a:p>
        </p:txBody>
      </p:sp>
      <p:sp>
        <p:nvSpPr>
          <p:cNvPr id="49" name="Rectangle 48">
            <a:extLst>
              <a:ext uri="{FF2B5EF4-FFF2-40B4-BE49-F238E27FC236}">
                <a16:creationId xmlns:a16="http://schemas.microsoft.com/office/drawing/2014/main" id="{0C170560-687D-82E5-F962-6E99E77718C8}"/>
              </a:ext>
            </a:extLst>
          </p:cNvPr>
          <p:cNvSpPr/>
          <p:nvPr/>
        </p:nvSpPr>
        <p:spPr>
          <a:xfrm>
            <a:off x="10860710" y="3488944"/>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2976289F-A61E-552E-418A-C9697826CCA2}"/>
              </a:ext>
            </a:extLst>
          </p:cNvPr>
          <p:cNvSpPr txBox="1"/>
          <p:nvPr/>
        </p:nvSpPr>
        <p:spPr>
          <a:xfrm>
            <a:off x="10756880" y="232108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presents</a:t>
            </a:r>
          </a:p>
        </p:txBody>
      </p:sp>
      <p:sp>
        <p:nvSpPr>
          <p:cNvPr id="51" name="TextBox 50">
            <a:extLst>
              <a:ext uri="{FF2B5EF4-FFF2-40B4-BE49-F238E27FC236}">
                <a16:creationId xmlns:a16="http://schemas.microsoft.com/office/drawing/2014/main" id="{378CA190-A98E-D5AF-49E3-53A9525C6C98}"/>
              </a:ext>
            </a:extLst>
          </p:cNvPr>
          <p:cNvSpPr txBox="1"/>
          <p:nvPr/>
        </p:nvSpPr>
        <p:spPr>
          <a:xfrm>
            <a:off x="10601672" y="3719599"/>
            <a:ext cx="1660132"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aprendes</a:t>
            </a:r>
            <a:endParaRPr lang="en-GB" sz="24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C3198FCF-15F8-BAAD-0203-55464BD2BB7F}"/>
              </a:ext>
            </a:extLst>
          </p:cNvPr>
          <p:cNvSpPr txBox="1"/>
          <p:nvPr/>
        </p:nvSpPr>
        <p:spPr>
          <a:xfrm>
            <a:off x="128212" y="2616351"/>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visits</a:t>
            </a:r>
          </a:p>
        </p:txBody>
      </p:sp>
      <p:sp>
        <p:nvSpPr>
          <p:cNvPr id="53" name="Rectangle 52">
            <a:extLst>
              <a:ext uri="{FF2B5EF4-FFF2-40B4-BE49-F238E27FC236}">
                <a16:creationId xmlns:a16="http://schemas.microsoft.com/office/drawing/2014/main" id="{7B402CDA-B2B5-626D-A110-CC26DE883186}"/>
              </a:ext>
            </a:extLst>
          </p:cNvPr>
          <p:cNvSpPr/>
          <p:nvPr/>
        </p:nvSpPr>
        <p:spPr>
          <a:xfrm>
            <a:off x="196256" y="57759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2685D5F-1131-1128-7397-C397436DF284}"/>
              </a:ext>
            </a:extLst>
          </p:cNvPr>
          <p:cNvSpPr/>
          <p:nvPr/>
        </p:nvSpPr>
        <p:spPr>
          <a:xfrm>
            <a:off x="169075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13D947B9-1822-359F-1111-A570B49E0BC7}"/>
              </a:ext>
            </a:extLst>
          </p:cNvPr>
          <p:cNvSpPr/>
          <p:nvPr/>
        </p:nvSpPr>
        <p:spPr>
          <a:xfrm>
            <a:off x="3298333"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C05D709-3EE4-EB62-6E72-82DF43698312}"/>
              </a:ext>
            </a:extLst>
          </p:cNvPr>
          <p:cNvSpPr/>
          <p:nvPr/>
        </p:nvSpPr>
        <p:spPr>
          <a:xfrm>
            <a:off x="4792836"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C9455D95-229F-AC69-F8F2-3A1E50B153F9}"/>
              </a:ext>
            </a:extLst>
          </p:cNvPr>
          <p:cNvSpPr txBox="1"/>
          <p:nvPr/>
        </p:nvSpPr>
        <p:spPr>
          <a:xfrm>
            <a:off x="381002" y="6026605"/>
            <a:ext cx="1509452"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p>
        </p:txBody>
      </p:sp>
      <p:sp>
        <p:nvSpPr>
          <p:cNvPr id="58" name="TextBox 57">
            <a:extLst>
              <a:ext uri="{FF2B5EF4-FFF2-40B4-BE49-F238E27FC236}">
                <a16:creationId xmlns:a16="http://schemas.microsoft.com/office/drawing/2014/main" id="{6B7BA822-9442-C701-8EFA-DEA27FDE409C}"/>
              </a:ext>
            </a:extLst>
          </p:cNvPr>
          <p:cNvSpPr txBox="1"/>
          <p:nvPr/>
        </p:nvSpPr>
        <p:spPr>
          <a:xfrm>
            <a:off x="1462134" y="4861436"/>
            <a:ext cx="1620675" cy="800219"/>
          </a:xfrm>
          <a:prstGeom prst="rect">
            <a:avLst/>
          </a:prstGeom>
          <a:noFill/>
        </p:spPr>
        <p:txBody>
          <a:bodyPr wrap="square">
            <a:spAutoFit/>
          </a:bodyPr>
          <a:lstStyle/>
          <a:p>
            <a:pPr algn="ctr"/>
            <a:r>
              <a:rPr lang="en-GB" sz="2300" dirty="0">
                <a:solidFill>
                  <a:srgbClr val="002060"/>
                </a:solidFill>
                <a:latin typeface="Century Gothic" panose="020B0502020202020204" pitchFamily="34" charset="0"/>
              </a:rPr>
              <a:t>s/he reads</a:t>
            </a:r>
          </a:p>
        </p:txBody>
      </p:sp>
      <p:sp>
        <p:nvSpPr>
          <p:cNvPr id="59" name="TextBox 58">
            <a:extLst>
              <a:ext uri="{FF2B5EF4-FFF2-40B4-BE49-F238E27FC236}">
                <a16:creationId xmlns:a16="http://schemas.microsoft.com/office/drawing/2014/main" id="{C7328F6D-FBEA-607C-D2B6-C776C4B76969}"/>
              </a:ext>
            </a:extLst>
          </p:cNvPr>
          <p:cNvSpPr txBox="1"/>
          <p:nvPr/>
        </p:nvSpPr>
        <p:spPr>
          <a:xfrm>
            <a:off x="1779054" y="6050044"/>
            <a:ext cx="1172497"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toco</a:t>
            </a:r>
          </a:p>
        </p:txBody>
      </p:sp>
      <p:sp>
        <p:nvSpPr>
          <p:cNvPr id="60" name="TextBox 59">
            <a:extLst>
              <a:ext uri="{FF2B5EF4-FFF2-40B4-BE49-F238E27FC236}">
                <a16:creationId xmlns:a16="http://schemas.microsoft.com/office/drawing/2014/main" id="{7152066C-EF89-8C3B-D6D8-C391369B3FF5}"/>
              </a:ext>
            </a:extLst>
          </p:cNvPr>
          <p:cNvSpPr txBox="1"/>
          <p:nvPr/>
        </p:nvSpPr>
        <p:spPr>
          <a:xfrm>
            <a:off x="3145928" y="4787696"/>
            <a:ext cx="1273280" cy="1046440"/>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play</a:t>
            </a:r>
          </a:p>
          <a:p>
            <a:pPr algn="ctr"/>
            <a:r>
              <a:rPr lang="en-GB" sz="1400" dirty="0">
                <a:solidFill>
                  <a:srgbClr val="002060"/>
                </a:solidFill>
                <a:latin typeface="Century Gothic" panose="020B0502020202020204" pitchFamily="34" charset="0"/>
              </a:rPr>
              <a:t>(instrument)</a:t>
            </a:r>
          </a:p>
          <a:p>
            <a:pPr algn="ct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423AEFAC-98A2-7E79-0184-955AC6E14651}"/>
              </a:ext>
            </a:extLst>
          </p:cNvPr>
          <p:cNvSpPr txBox="1"/>
          <p:nvPr/>
        </p:nvSpPr>
        <p:spPr>
          <a:xfrm>
            <a:off x="3047014" y="600451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amas</a:t>
            </a:r>
          </a:p>
        </p:txBody>
      </p:sp>
      <p:sp>
        <p:nvSpPr>
          <p:cNvPr id="62" name="TextBox 61">
            <a:extLst>
              <a:ext uri="{FF2B5EF4-FFF2-40B4-BE49-F238E27FC236}">
                <a16:creationId xmlns:a16="http://schemas.microsoft.com/office/drawing/2014/main" id="{C4A5C5C0-18BF-9B62-D9CE-95A041037056}"/>
              </a:ext>
            </a:extLst>
          </p:cNvPr>
          <p:cNvSpPr txBox="1"/>
          <p:nvPr/>
        </p:nvSpPr>
        <p:spPr>
          <a:xfrm>
            <a:off x="4650463" y="4861691"/>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love</a:t>
            </a:r>
          </a:p>
        </p:txBody>
      </p:sp>
      <p:sp>
        <p:nvSpPr>
          <p:cNvPr id="63" name="TextBox 62">
            <a:extLst>
              <a:ext uri="{FF2B5EF4-FFF2-40B4-BE49-F238E27FC236}">
                <a16:creationId xmlns:a16="http://schemas.microsoft.com/office/drawing/2014/main" id="{EAFD1629-4EFA-C492-9960-31B505B26A10}"/>
              </a:ext>
            </a:extLst>
          </p:cNvPr>
          <p:cNvSpPr txBox="1"/>
          <p:nvPr/>
        </p:nvSpPr>
        <p:spPr>
          <a:xfrm>
            <a:off x="4551549" y="5977077"/>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64" name="Rectangle 63">
            <a:extLst>
              <a:ext uri="{FF2B5EF4-FFF2-40B4-BE49-F238E27FC236}">
                <a16:creationId xmlns:a16="http://schemas.microsoft.com/office/drawing/2014/main" id="{C95F0BA6-28DF-28FC-60FE-371A87D4C909}"/>
              </a:ext>
            </a:extLst>
          </p:cNvPr>
          <p:cNvSpPr/>
          <p:nvPr/>
        </p:nvSpPr>
        <p:spPr>
          <a:xfrm>
            <a:off x="6297565"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8670A14-DE92-4DE7-B894-0F3C588169D4}"/>
              </a:ext>
            </a:extLst>
          </p:cNvPr>
          <p:cNvSpPr/>
          <p:nvPr/>
        </p:nvSpPr>
        <p:spPr>
          <a:xfrm>
            <a:off x="790513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CC620946-8E6E-EA9A-160E-3785EA5CBFCB}"/>
              </a:ext>
            </a:extLst>
          </p:cNvPr>
          <p:cNvSpPr/>
          <p:nvPr/>
        </p:nvSpPr>
        <p:spPr>
          <a:xfrm>
            <a:off x="9399642"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90FF9CFA-1D33-9103-FF8E-021ADF1F0565}"/>
              </a:ext>
            </a:extLst>
          </p:cNvPr>
          <p:cNvSpPr txBox="1"/>
          <p:nvPr/>
        </p:nvSpPr>
        <p:spPr>
          <a:xfrm>
            <a:off x="619452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eat</a:t>
            </a:r>
          </a:p>
        </p:txBody>
      </p:sp>
      <p:sp>
        <p:nvSpPr>
          <p:cNvPr id="68" name="TextBox 67">
            <a:extLst>
              <a:ext uri="{FF2B5EF4-FFF2-40B4-BE49-F238E27FC236}">
                <a16:creationId xmlns:a16="http://schemas.microsoft.com/office/drawing/2014/main" id="{91C29DA9-C876-276A-548E-6D9D2D5D102A}"/>
              </a:ext>
            </a:extLst>
          </p:cNvPr>
          <p:cNvSpPr txBox="1"/>
          <p:nvPr/>
        </p:nvSpPr>
        <p:spPr>
          <a:xfrm>
            <a:off x="6272587" y="6004518"/>
            <a:ext cx="1524396"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odio</a:t>
            </a:r>
            <a:endParaRPr lang="en-GB" sz="32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94C3B66C-0723-8E5B-5A1E-22A9768F4564}"/>
              </a:ext>
            </a:extLst>
          </p:cNvPr>
          <p:cNvSpPr txBox="1"/>
          <p:nvPr/>
        </p:nvSpPr>
        <p:spPr>
          <a:xfrm>
            <a:off x="7745409" y="5099022"/>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hate</a:t>
            </a:r>
          </a:p>
        </p:txBody>
      </p:sp>
      <p:sp>
        <p:nvSpPr>
          <p:cNvPr id="70" name="TextBox 69">
            <a:extLst>
              <a:ext uri="{FF2B5EF4-FFF2-40B4-BE49-F238E27FC236}">
                <a16:creationId xmlns:a16="http://schemas.microsoft.com/office/drawing/2014/main" id="{33D4DFA3-4F5A-2DCD-B0E8-918C00248342}"/>
              </a:ext>
            </a:extLst>
          </p:cNvPr>
          <p:cNvSpPr txBox="1"/>
          <p:nvPr/>
        </p:nvSpPr>
        <p:spPr>
          <a:xfrm>
            <a:off x="7580480" y="6019907"/>
            <a:ext cx="1524396" cy="400110"/>
          </a:xfrm>
          <a:prstGeom prst="rect">
            <a:avLst/>
          </a:prstGeom>
          <a:noFill/>
        </p:spPr>
        <p:txBody>
          <a:bodyPr wrap="square">
            <a:spAutoFit/>
          </a:bodyPr>
          <a:lstStyle/>
          <a:p>
            <a:pPr algn="ctr"/>
            <a:r>
              <a:rPr lang="en-GB" sz="2000" b="1" dirty="0" err="1">
                <a:solidFill>
                  <a:srgbClr val="002060"/>
                </a:solidFill>
                <a:latin typeface="Century Gothic" panose="020B0502020202020204" pitchFamily="34" charset="0"/>
              </a:rPr>
              <a:t>respondes</a:t>
            </a:r>
            <a:endParaRPr lang="en-GB" sz="2000" b="1"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A2741E71-4C89-7FC0-F7F5-E6D59851772C}"/>
              </a:ext>
            </a:extLst>
          </p:cNvPr>
          <p:cNvSpPr txBox="1"/>
          <p:nvPr/>
        </p:nvSpPr>
        <p:spPr>
          <a:xfrm>
            <a:off x="9136062" y="4742991"/>
            <a:ext cx="154387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reply</a:t>
            </a:r>
          </a:p>
        </p:txBody>
      </p:sp>
      <p:sp>
        <p:nvSpPr>
          <p:cNvPr id="72" name="TextBox 71">
            <a:extLst>
              <a:ext uri="{FF2B5EF4-FFF2-40B4-BE49-F238E27FC236}">
                <a16:creationId xmlns:a16="http://schemas.microsoft.com/office/drawing/2014/main" id="{02C0EACD-CBE6-AA12-96B6-60152C69278B}"/>
              </a:ext>
            </a:extLst>
          </p:cNvPr>
          <p:cNvSpPr txBox="1"/>
          <p:nvPr/>
        </p:nvSpPr>
        <p:spPr>
          <a:xfrm>
            <a:off x="9158355" y="6036069"/>
            <a:ext cx="1524396"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busca</a:t>
            </a:r>
          </a:p>
        </p:txBody>
      </p:sp>
      <p:sp>
        <p:nvSpPr>
          <p:cNvPr id="73" name="Rectangle 72">
            <a:extLst>
              <a:ext uri="{FF2B5EF4-FFF2-40B4-BE49-F238E27FC236}">
                <a16:creationId xmlns:a16="http://schemas.microsoft.com/office/drawing/2014/main" id="{87ED41B9-5BE8-57CE-9D54-3F0DC1FD51B7}"/>
              </a:ext>
            </a:extLst>
          </p:cNvPr>
          <p:cNvSpPr/>
          <p:nvPr/>
        </p:nvSpPr>
        <p:spPr>
          <a:xfrm>
            <a:off x="10835740" y="57635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D2172798-EC4B-CE26-C1C4-197ADFFF3D31}"/>
              </a:ext>
            </a:extLst>
          </p:cNvPr>
          <p:cNvSpPr txBox="1"/>
          <p:nvPr/>
        </p:nvSpPr>
        <p:spPr>
          <a:xfrm>
            <a:off x="10644989" y="4829406"/>
            <a:ext cx="1553892"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looks for</a:t>
            </a:r>
          </a:p>
        </p:txBody>
      </p:sp>
      <p:sp>
        <p:nvSpPr>
          <p:cNvPr id="75" name="TextBox 74">
            <a:extLst>
              <a:ext uri="{FF2B5EF4-FFF2-40B4-BE49-F238E27FC236}">
                <a16:creationId xmlns:a16="http://schemas.microsoft.com/office/drawing/2014/main" id="{A93EF7B3-C390-94CD-EDE6-4194709F66DF}"/>
              </a:ext>
            </a:extLst>
          </p:cNvPr>
          <p:cNvSpPr txBox="1"/>
          <p:nvPr/>
        </p:nvSpPr>
        <p:spPr>
          <a:xfrm>
            <a:off x="10980932" y="6186722"/>
            <a:ext cx="1660132"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fin</a:t>
            </a:r>
          </a:p>
        </p:txBody>
      </p:sp>
      <p:sp>
        <p:nvSpPr>
          <p:cNvPr id="76" name="TextBox 75">
            <a:extLst>
              <a:ext uri="{FF2B5EF4-FFF2-40B4-BE49-F238E27FC236}">
                <a16:creationId xmlns:a16="http://schemas.microsoft.com/office/drawing/2014/main" id="{B1C1FAC6-290A-8102-A43F-468E6708B1C7}"/>
              </a:ext>
            </a:extLst>
          </p:cNvPr>
          <p:cNvSpPr txBox="1"/>
          <p:nvPr/>
        </p:nvSpPr>
        <p:spPr>
          <a:xfrm>
            <a:off x="10324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learn</a:t>
            </a:r>
          </a:p>
        </p:txBody>
      </p:sp>
      <p:pic>
        <p:nvPicPr>
          <p:cNvPr id="77" name="Picture 4" descr="Bandera, Ajedrez, Carreras, Raza">
            <a:extLst>
              <a:ext uri="{FF2B5EF4-FFF2-40B4-BE49-F238E27FC236}">
                <a16:creationId xmlns:a16="http://schemas.microsoft.com/office/drawing/2014/main" id="{77D28249-402F-8650-F2D8-C67B50726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0710" y="6141541"/>
            <a:ext cx="632402" cy="44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4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Title 3">
            <a:extLst>
              <a:ext uri="{FF2B5EF4-FFF2-40B4-BE49-F238E27FC236}">
                <a16:creationId xmlns:a16="http://schemas.microsoft.com/office/drawing/2014/main" id="{08A55B26-0FD0-01B5-F4EA-E633ED63492A}"/>
              </a:ext>
            </a:extLst>
          </p:cNvPr>
          <p:cNvSpPr>
            <a:spLocks noGrp="1"/>
          </p:cNvSpPr>
          <p:nvPr>
            <p:ph type="title"/>
          </p:nvPr>
        </p:nvSpPr>
        <p:spPr>
          <a:xfrm>
            <a:off x="838200" y="365125"/>
            <a:ext cx="3731674" cy="1325563"/>
          </a:xfrm>
        </p:spPr>
        <p:txBody>
          <a:bodyPr>
            <a:noAutofit/>
          </a:bodyPr>
          <a:lstStyle/>
          <a:p>
            <a:r>
              <a:rPr lang="en-GB" sz="1600" b="1" dirty="0">
                <a:solidFill>
                  <a:schemeClr val="bg1"/>
                </a:solidFill>
                <a:latin typeface="Century Gothic" panose="020B0502020202020204" pitchFamily="34" charset="0"/>
              </a:rPr>
              <a:t>Expressing likes and saying what I and others do</a:t>
            </a:r>
            <a:endParaRPr lang="en-GB" sz="1600" dirty="0"/>
          </a:p>
        </p:txBody>
      </p:sp>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7" name="Google Shape;101;p2">
            <a:extLst>
              <a:ext uri="{FF2B5EF4-FFF2-40B4-BE49-F238E27FC236}">
                <a16:creationId xmlns:a16="http://schemas.microsoft.com/office/drawing/2014/main" id="{3B847FBA-03BD-0C16-644D-548AA9956A5A}"/>
              </a:ext>
            </a:extLst>
          </p:cNvPr>
          <p:cNvSpPr txBox="1"/>
          <p:nvPr/>
        </p:nvSpPr>
        <p:spPr>
          <a:xfrm>
            <a:off x="-21944" y="4850242"/>
            <a:ext cx="4350984"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bg2">
                    <a:lumMod val="25000"/>
                  </a:schemeClr>
                </a:solidFill>
                <a:latin typeface="Century Gothic"/>
                <a:ea typeface="Century Gothic"/>
                <a:cs typeface="Century Gothic"/>
                <a:sym typeface="Century Gothic"/>
              </a:rPr>
              <a:t>- </a:t>
            </a:r>
            <a:r>
              <a:rPr lang="en-GB" sz="2800" b="1" i="0" u="none" strike="noStrike" cap="none" dirty="0">
                <a:solidFill>
                  <a:schemeClr val="bg2">
                    <a:lumMod val="25000"/>
                  </a:schemeClr>
                </a:solidFill>
                <a:latin typeface="Century Gothic"/>
                <a:ea typeface="Century Gothic"/>
                <a:cs typeface="Century Gothic"/>
                <a:sym typeface="Century Gothic"/>
              </a:rPr>
              <a:t>Revisit singular present tense -AR and -ER verbs </a:t>
            </a:r>
          </a:p>
          <a:p>
            <a:pPr marR="0" lvl="0" algn="l" rtl="0">
              <a:lnSpc>
                <a:spcPct val="100000"/>
              </a:lnSpc>
              <a:spcBef>
                <a:spcPts val="0"/>
              </a:spcBef>
              <a:spcAft>
                <a:spcPts val="0"/>
              </a:spcAft>
              <a:buClr>
                <a:srgbClr val="FFFFFF"/>
              </a:buClr>
              <a:buSzPts val="2800"/>
            </a:pPr>
            <a:r>
              <a:rPr lang="en-GB" sz="2800" b="1" i="0" u="none" strike="noStrike" cap="none" dirty="0">
                <a:solidFill>
                  <a:schemeClr val="bg2">
                    <a:lumMod val="25000"/>
                  </a:schemeClr>
                </a:solidFill>
                <a:latin typeface="Century Gothic"/>
                <a:ea typeface="Century Gothic"/>
                <a:cs typeface="Century Gothic"/>
                <a:sym typeface="Century Gothic"/>
              </a:rPr>
              <a:t>- SSC [h]</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chemeClr val="bg2">
                  <a:lumMod val="2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AFB292D9-DF42-95DF-6471-41F4DEF06226}"/>
              </a:ext>
            </a:extLst>
          </p:cNvPr>
          <p:cNvSpPr txBox="1">
            <a:spLocks/>
          </p:cNvSpPr>
          <p:nvPr/>
        </p:nvSpPr>
        <p:spPr>
          <a:xfrm>
            <a:off x="0" y="151819"/>
            <a:ext cx="4350984"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2">
                    <a:lumMod val="25000"/>
                  </a:schemeClr>
                </a:solidFill>
                <a:latin typeface="Century Gothic" panose="020B0502020202020204" pitchFamily="34" charset="0"/>
              </a:rPr>
              <a:t>Expressing likes and saying what I and others do</a:t>
            </a:r>
            <a:endParaRPr lang="en-GB" sz="4000" dirty="0">
              <a:solidFill>
                <a:schemeClr val="bg2">
                  <a:lumMod val="25000"/>
                </a:schemeClr>
              </a:solidFill>
            </a:endParaRPr>
          </a:p>
        </p:txBody>
      </p:sp>
      <p:pic>
        <p:nvPicPr>
          <p:cNvPr id="5" name="Picture 4" descr="Paisaje, Los Campos, Nubes, Hierba">
            <a:extLst>
              <a:ext uri="{FF2B5EF4-FFF2-40B4-BE49-F238E27FC236}">
                <a16:creationId xmlns:a16="http://schemas.microsoft.com/office/drawing/2014/main" id="{28B31193-A38B-5E52-0E05-DEE1D9877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044" y="2550563"/>
            <a:ext cx="3005856" cy="1742457"/>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10" descr="Free vector graphics of Sun">
            <a:extLst>
              <a:ext uri="{FF2B5EF4-FFF2-40B4-BE49-F238E27FC236}">
                <a16:creationId xmlns:a16="http://schemas.microsoft.com/office/drawing/2014/main" id="{3C297334-B2D1-E984-E7B0-DC59D3210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83" y="2213501"/>
            <a:ext cx="1052133" cy="10459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ree vector graphics of Deck chair">
            <a:extLst>
              <a:ext uri="{FF2B5EF4-FFF2-40B4-BE49-F238E27FC236}">
                <a16:creationId xmlns:a16="http://schemas.microsoft.com/office/drawing/2014/main" id="{B564F645-9428-4885-7DAC-1B4CB2D2C1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531" y="347048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vector graphics of Author">
            <a:extLst>
              <a:ext uri="{FF2B5EF4-FFF2-40B4-BE49-F238E27FC236}">
                <a16:creationId xmlns:a16="http://schemas.microsoft.com/office/drawing/2014/main" id="{E17C3E32-B722-091F-9410-3AC8DB7024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14914" y="4050783"/>
            <a:ext cx="539731"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6CCE3C7-E9BD-BDF1-82C6-CAA529333500}"/>
              </a:ext>
            </a:extLst>
          </p:cNvPr>
          <p:cNvPicPr>
            <a:picLocks noChangeAspect="1"/>
          </p:cNvPicPr>
          <p:nvPr/>
        </p:nvPicPr>
        <p:blipFill>
          <a:blip r:embed="rId8"/>
          <a:stretch>
            <a:fillRect/>
          </a:stretch>
        </p:blipFill>
        <p:spPr>
          <a:xfrm>
            <a:off x="4263726" y="4850242"/>
            <a:ext cx="1432008" cy="1966461"/>
          </a:xfrm>
          <a:prstGeom prst="rect">
            <a:avLst/>
          </a:prstGeom>
        </p:spPr>
      </p:pic>
      <p:pic>
        <p:nvPicPr>
          <p:cNvPr id="11" name="Picture 10" descr="Gráficos vectoriales gratis de Silueta">
            <a:extLst>
              <a:ext uri="{FF2B5EF4-FFF2-40B4-BE49-F238E27FC236}">
                <a16:creationId xmlns:a16="http://schemas.microsoft.com/office/drawing/2014/main" id="{B27E4AAE-F9B2-2216-F5D5-835A5596F99A}"/>
              </a:ext>
            </a:extLst>
          </p:cNvPr>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2609532" y="1963209"/>
            <a:ext cx="1608968" cy="790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3" name="Title 2">
            <a:extLst>
              <a:ext uri="{FF2B5EF4-FFF2-40B4-BE49-F238E27FC236}">
                <a16:creationId xmlns:a16="http://schemas.microsoft.com/office/drawing/2014/main" id="{B85C2736-3D02-A24C-6F5E-EC197FF8342A}"/>
              </a:ext>
            </a:extLst>
          </p:cNvPr>
          <p:cNvSpPr>
            <a:spLocks noGrp="1"/>
          </p:cNvSpPr>
          <p:nvPr>
            <p:ph type="title"/>
          </p:nvPr>
        </p:nvSpPr>
        <p:spPr>
          <a:xfrm>
            <a:off x="10504714" y="1029954"/>
            <a:ext cx="1687286" cy="164112"/>
          </a:xfrm>
        </p:spPr>
        <p:txBody>
          <a:bodyPr>
            <a:noAutofit/>
          </a:bodyPr>
          <a:lstStyle/>
          <a:p>
            <a:r>
              <a:rPr lang="en-GB" sz="1100" dirty="0" err="1">
                <a:solidFill>
                  <a:schemeClr val="bg1"/>
                </a:solidFill>
              </a:rPr>
              <a:t>pronunciar</a:t>
            </a:r>
            <a:endParaRPr lang="en-GB" sz="1100" dirty="0">
              <a:solidFill>
                <a:schemeClr val="bg1"/>
              </a:solidFill>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h</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2277717"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err="1">
                <a:solidFill>
                  <a:srgbClr val="FF0066"/>
                </a:solidFill>
                <a:latin typeface="Century Gothic"/>
                <a:ea typeface="Century Gothic"/>
                <a:cs typeface="Century Gothic"/>
                <a:sym typeface="Century Gothic"/>
              </a:rPr>
              <a:t>h</a:t>
            </a:r>
            <a:r>
              <a:rPr lang="en-GB" sz="9600" dirty="0" err="1">
                <a:solidFill>
                  <a:srgbClr val="002060"/>
                </a:solidFill>
                <a:latin typeface="Century Gothic"/>
                <a:ea typeface="Century Gothic"/>
                <a:cs typeface="Century Gothic"/>
                <a:sym typeface="Century Gothic"/>
              </a:rPr>
              <a:t>elado</a:t>
            </a:r>
            <a:endParaRPr sz="9600" b="1" i="0" u="none" strike="noStrike" cap="none" dirty="0">
              <a:solidFill>
                <a:srgbClr val="FF0066"/>
              </a:solidFill>
              <a:latin typeface="Calibri"/>
              <a:ea typeface="Calibri"/>
              <a:cs typeface="Calibri"/>
              <a:sym typeface="Calibri"/>
            </a:endParaRPr>
          </a:p>
        </p:txBody>
      </p:sp>
      <p:pic>
        <p:nvPicPr>
          <p:cNvPr id="1026" name="Picture 2" descr="Gráficos vectoriales gratis de Comida rápida">
            <a:extLst>
              <a:ext uri="{FF2B5EF4-FFF2-40B4-BE49-F238E27FC236}">
                <a16:creationId xmlns:a16="http://schemas.microsoft.com/office/drawing/2014/main" id="{3FAE415E-EC30-B374-C73D-B0E453BF4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580" y="2018027"/>
            <a:ext cx="2029558" cy="4059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5B34F614-F933-5E06-21BB-BCA09B0F3259}"/>
              </a:ext>
            </a:extLst>
          </p:cNvPr>
          <p:cNvSpPr txBox="1">
            <a:spLocks/>
          </p:cNvSpPr>
          <p:nvPr/>
        </p:nvSpPr>
        <p:spPr>
          <a:xfrm>
            <a:off x="11001049" y="1126466"/>
            <a:ext cx="683562" cy="1352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
                <a:solidFill>
                  <a:schemeClr val="bg1"/>
                </a:solidFill>
              </a:rPr>
              <a:t>pronunciar</a:t>
            </a:r>
            <a:endParaRPr lang="en-GB" sz="600" dirty="0">
              <a:solidFill>
                <a:schemeClr val="bg1"/>
              </a:solidFill>
            </a:endParaRPr>
          </a:p>
        </p:txBody>
      </p:sp>
    </p:spTree>
    <p:extLst>
      <p:ext uri="{BB962C8B-B14F-4D97-AF65-F5344CB8AC3E}">
        <p14:creationId xmlns:p14="http://schemas.microsoft.com/office/powerpoint/2010/main" val="6094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5" name="Title 4">
            <a:extLst>
              <a:ext uri="{FF2B5EF4-FFF2-40B4-BE49-F238E27FC236}">
                <a16:creationId xmlns:a16="http://schemas.microsoft.com/office/drawing/2014/main" id="{8CFC9648-BAF6-026B-747E-0616FC24E47F}"/>
              </a:ext>
            </a:extLst>
          </p:cNvPr>
          <p:cNvSpPr>
            <a:spLocks noGrp="1"/>
          </p:cNvSpPr>
          <p:nvPr>
            <p:ph type="ctrTitle"/>
          </p:nvPr>
        </p:nvSpPr>
        <p:spPr>
          <a:xfrm>
            <a:off x="11001049" y="1126466"/>
            <a:ext cx="683562" cy="135201"/>
          </a:xfrm>
        </p:spPr>
        <p:txBody>
          <a:bodyPr>
            <a:noAutofit/>
          </a:bodyPr>
          <a:lstStyle/>
          <a:p>
            <a:r>
              <a:rPr lang="en-GB" sz="600" dirty="0" err="1">
                <a:solidFill>
                  <a:schemeClr val="bg1"/>
                </a:solidFill>
              </a:rPr>
              <a:t>pronunciar</a:t>
            </a:r>
            <a:endParaRPr lang="en-GB" sz="600" dirty="0">
              <a:solidFill>
                <a:schemeClr val="bg1"/>
              </a:solidFill>
            </a:endParaRPr>
          </a:p>
        </p:txBody>
      </p:sp>
      <p:pic>
        <p:nvPicPr>
          <p:cNvPr id="111" name="Google Shape;111;p3" descr="Speech Icon, Voice, Talking, Audio, Speech"/>
          <p:cNvPicPr preferRelativeResize="0"/>
          <p:nvPr/>
        </p:nvPicPr>
        <p:blipFill rotWithShape="1">
          <a:blip r:embed="rId6">
            <a:alphaModFix/>
          </a:blip>
          <a:srcRect/>
          <a:stretch/>
        </p:blipFill>
        <p:spPr>
          <a:xfrm>
            <a:off x="11102687" y="135741"/>
            <a:ext cx="776168" cy="776168"/>
          </a:xfrm>
          <a:prstGeom prst="rect">
            <a:avLst/>
          </a:prstGeom>
          <a:noFill/>
          <a:ln>
            <a:noFill/>
          </a:ln>
        </p:spPr>
      </p:pic>
      <p:sp>
        <p:nvSpPr>
          <p:cNvPr id="112" name="Google Shape;112;p3"/>
          <p:cNvSpPr txBox="1"/>
          <p:nvPr/>
        </p:nvSpPr>
        <p:spPr>
          <a:xfrm>
            <a:off x="10567071"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pic>
        <p:nvPicPr>
          <p:cNvPr id="26" name="Picture 25">
            <a:extLst>
              <a:ext uri="{FF2B5EF4-FFF2-40B4-BE49-F238E27FC236}">
                <a16:creationId xmlns:a16="http://schemas.microsoft.com/office/drawing/2014/main" id="{9E21D650-B38B-7FFE-62BC-07C652F8394B}"/>
              </a:ext>
            </a:extLst>
          </p:cNvPr>
          <p:cNvPicPr>
            <a:picLocks noChangeAspect="1"/>
          </p:cNvPicPr>
          <p:nvPr/>
        </p:nvPicPr>
        <p:blipFill>
          <a:blip r:embed="rId7"/>
          <a:stretch>
            <a:fillRect/>
          </a:stretch>
        </p:blipFill>
        <p:spPr>
          <a:xfrm>
            <a:off x="-1662013" y="-1135887"/>
            <a:ext cx="12325350" cy="10837007"/>
          </a:xfrm>
          <a:prstGeom prst="rect">
            <a:avLst/>
          </a:prstGeom>
        </p:spPr>
      </p:pic>
      <p:sp>
        <p:nvSpPr>
          <p:cNvPr id="27" name="TextBox 26">
            <a:hlinkClick r:id="" action="ppaction://noaction">
              <a:snd r:embed="rId8" name="T3_W9_3.2.wav"/>
            </a:hlinkClick>
            <a:extLst>
              <a:ext uri="{FF2B5EF4-FFF2-40B4-BE49-F238E27FC236}">
                <a16:creationId xmlns:a16="http://schemas.microsoft.com/office/drawing/2014/main" id="{C76612B3-3F8F-D1D5-D884-38D63DFBBC06}"/>
              </a:ext>
            </a:extLst>
          </p:cNvPr>
          <p:cNvSpPr txBox="1"/>
          <p:nvPr/>
        </p:nvSpPr>
        <p:spPr>
          <a:xfrm>
            <a:off x="198478" y="90404"/>
            <a:ext cx="7661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las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monedas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8" name="Google Shape;290;p6">
            <a:hlinkClick r:id="" action="ppaction://noaction">
              <a:snd r:embed="rId9" name="T3_W9_3.13.wav"/>
            </a:hlinkClick>
            <a:extLst>
              <a:ext uri="{FF2B5EF4-FFF2-40B4-BE49-F238E27FC236}">
                <a16:creationId xmlns:a16="http://schemas.microsoft.com/office/drawing/2014/main" id="{67B01EA9-F465-90C9-2CF7-CABE0C2CEA98}"/>
              </a:ext>
            </a:extLst>
          </p:cNvPr>
          <p:cNvSpPr txBox="1"/>
          <p:nvPr/>
        </p:nvSpPr>
        <p:spPr>
          <a:xfrm>
            <a:off x="8273336" y="371274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h</a:t>
            </a:r>
            <a:r>
              <a:rPr lang="en-US" sz="2800" kern="0" dirty="0">
                <a:solidFill>
                  <a:srgbClr val="1F3864"/>
                </a:solidFill>
                <a:latin typeface="Century Gothic"/>
                <a:ea typeface="Century Gothic"/>
                <a:cs typeface="Century Gothic"/>
                <a:sym typeface="Century Gothic"/>
              </a:rPr>
              <a:t>oy</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9" name="Google Shape;290;p6">
            <a:hlinkClick r:id="" action="ppaction://noaction">
              <a:snd r:embed="rId10" name="T3_W9_3.14.wav"/>
            </a:hlinkClick>
            <a:extLst>
              <a:ext uri="{FF2B5EF4-FFF2-40B4-BE49-F238E27FC236}">
                <a16:creationId xmlns:a16="http://schemas.microsoft.com/office/drawing/2014/main" id="{CEF47C20-D387-7F71-4F38-39B91DA28C3B}"/>
              </a:ext>
            </a:extLst>
          </p:cNvPr>
          <p:cNvSpPr txBox="1"/>
          <p:nvPr/>
        </p:nvSpPr>
        <p:spPr>
          <a:xfrm>
            <a:off x="7737468" y="476179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ace</a:t>
            </a:r>
            <a:endParaRPr kumimoji="0" sz="280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
        <p:nvSpPr>
          <p:cNvPr id="30" name="Google Shape;290;p6">
            <a:hlinkClick r:id="" action="ppaction://noaction">
              <a:snd r:embed="rId11" name="T3_W9_3.15.wav"/>
            </a:hlinkClick>
            <a:extLst>
              <a:ext uri="{FF2B5EF4-FFF2-40B4-BE49-F238E27FC236}">
                <a16:creationId xmlns:a16="http://schemas.microsoft.com/office/drawing/2014/main" id="{C7CBD7BE-81A2-CCCE-BCA5-4773ED302D7E}"/>
              </a:ext>
            </a:extLst>
          </p:cNvPr>
          <p:cNvSpPr txBox="1"/>
          <p:nvPr/>
        </p:nvSpPr>
        <p:spPr>
          <a:xfrm>
            <a:off x="5443819" y="464187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002060"/>
                </a:solidFill>
                <a:latin typeface="Century Gothic"/>
                <a:ea typeface="Century Gothic"/>
                <a:cs typeface="Century Gothic"/>
                <a:sym typeface="Century Gothic"/>
              </a:rPr>
              <a:t>co</a:t>
            </a: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ete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1" name="Google Shape;290;p6">
            <a:hlinkClick r:id="" action="ppaction://noaction">
              <a:snd r:embed="rId12" name="T3_W9_3.16.wav"/>
            </a:hlinkClick>
            <a:extLst>
              <a:ext uri="{FF2B5EF4-FFF2-40B4-BE49-F238E27FC236}">
                <a16:creationId xmlns:a16="http://schemas.microsoft.com/office/drawing/2014/main" id="{A9DC2D35-8A43-DCC3-32AA-288D6D45F148}"/>
              </a:ext>
            </a:extLst>
          </p:cNvPr>
          <p:cNvSpPr txBox="1"/>
          <p:nvPr/>
        </p:nvSpPr>
        <p:spPr>
          <a:xfrm>
            <a:off x="4600736" y="3950188"/>
            <a:ext cx="237777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mu</a:t>
            </a:r>
            <a:r>
              <a:rPr lang="en-US" sz="2800" b="1" kern="0" dirty="0" err="1">
                <a:solidFill>
                  <a:srgbClr val="FF0066"/>
                </a:solidFill>
                <a:latin typeface="Century Gothic"/>
                <a:ea typeface="Century Gothic"/>
                <a:cs typeface="Century Gothic"/>
                <a:sym typeface="Century Gothic"/>
              </a:rPr>
              <a:t>ch</a:t>
            </a:r>
            <a:r>
              <a:rPr lang="en-US" sz="2800" kern="0" dirty="0" err="1">
                <a:solidFill>
                  <a:srgbClr val="1F3864"/>
                </a:solidFill>
                <a:latin typeface="Century Gothic"/>
                <a:ea typeface="Century Gothic"/>
                <a:cs typeface="Century Gothic"/>
                <a:sym typeface="Century Gothic"/>
              </a:rPr>
              <a:t>o</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2" name="Google Shape;290;p6">
            <a:hlinkClick r:id="" action="ppaction://noaction">
              <a:snd r:embed="rId13" name="T3_W9_3.17.wav"/>
            </a:hlinkClick>
            <a:extLst>
              <a:ext uri="{FF2B5EF4-FFF2-40B4-BE49-F238E27FC236}">
                <a16:creationId xmlns:a16="http://schemas.microsoft.com/office/drawing/2014/main" id="{8AEB7298-020C-116C-D500-5C745500B26D}"/>
              </a:ext>
            </a:extLst>
          </p:cNvPr>
          <p:cNvSpPr txBox="1"/>
          <p:nvPr/>
        </p:nvSpPr>
        <p:spPr>
          <a:xfrm>
            <a:off x="5574978" y="2922068"/>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h</a:t>
            </a:r>
            <a:r>
              <a:rPr lang="en-US" sz="2800" kern="0" dirty="0">
                <a:solidFill>
                  <a:srgbClr val="1F3864"/>
                </a:solidFill>
                <a:latin typeface="Century Gothic"/>
                <a:ea typeface="Century Gothic"/>
                <a:cs typeface="Century Gothic"/>
                <a:sym typeface="Century Gothic"/>
              </a:rPr>
              <a:t>oja</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3" name="Google Shape;290;p6">
            <a:hlinkClick r:id="" action="ppaction://noaction">
              <a:snd r:embed="rId14" name="T3_W9_3.18.wav"/>
            </a:hlinkClick>
            <a:extLst>
              <a:ext uri="{FF2B5EF4-FFF2-40B4-BE49-F238E27FC236}">
                <a16:creationId xmlns:a16="http://schemas.microsoft.com/office/drawing/2014/main" id="{7BD4E9AE-1C21-3E2D-9A4D-06671DA0F73B}"/>
              </a:ext>
            </a:extLst>
          </p:cNvPr>
          <p:cNvSpPr txBox="1"/>
          <p:nvPr/>
        </p:nvSpPr>
        <p:spPr>
          <a:xfrm>
            <a:off x="1357169" y="3608807"/>
            <a:ext cx="270479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ermano</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4" name="Google Shape;290;p6">
            <a:hlinkClick r:id="" action="ppaction://noaction">
              <a:snd r:embed="rId15" name="T3_W9_3.19.wav"/>
            </a:hlinkClick>
            <a:extLst>
              <a:ext uri="{FF2B5EF4-FFF2-40B4-BE49-F238E27FC236}">
                <a16:creationId xmlns:a16="http://schemas.microsoft.com/office/drawing/2014/main" id="{E8A00AE3-AC1E-663F-AB8A-C374F10D333A}"/>
              </a:ext>
            </a:extLst>
          </p:cNvPr>
          <p:cNvSpPr txBox="1"/>
          <p:nvPr/>
        </p:nvSpPr>
        <p:spPr>
          <a:xfrm>
            <a:off x="8390144" y="624065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a</a:t>
            </a: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ora</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290;p6">
            <a:hlinkClick r:id="" action="ppaction://noaction">
              <a:snd r:embed="rId16" name="T3_W9_3.20.wav"/>
            </a:hlinkClick>
            <a:extLst>
              <a:ext uri="{FF2B5EF4-FFF2-40B4-BE49-F238E27FC236}">
                <a16:creationId xmlns:a16="http://schemas.microsoft.com/office/drawing/2014/main" id="{2EA83EAB-C72F-653C-C5BD-23D3DE812529}"/>
              </a:ext>
            </a:extLst>
          </p:cNvPr>
          <p:cNvSpPr txBox="1"/>
          <p:nvPr/>
        </p:nvSpPr>
        <p:spPr>
          <a:xfrm>
            <a:off x="6727512" y="5319633"/>
            <a:ext cx="2818215" cy="954067"/>
          </a:xfrm>
          <a:prstGeom prst="rect">
            <a:avLst/>
          </a:prstGeom>
          <a:noFill/>
          <a:ln>
            <a:noFill/>
          </a:ln>
        </p:spPr>
        <p:txBody>
          <a:bodyPr spcFirstLastPara="1" wrap="square" lIns="91425" tIns="45700" rIns="91425" bIns="45700" anchor="t" anchorCtr="0">
            <a:spAutoFit/>
          </a:bodyPr>
          <a:lstStyle/>
          <a:p>
            <a:pPr algn="ctr">
              <a:buClr>
                <a:srgbClr val="1F3864"/>
              </a:buClr>
              <a:buSzPts val="2400"/>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abitación</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6" name="Google Shape;290;p6">
            <a:hlinkClick r:id="" action="ppaction://noaction">
              <a:snd r:embed="rId17" name="T3_W9_3.6.wav"/>
            </a:hlinkClick>
            <a:extLst>
              <a:ext uri="{FF2B5EF4-FFF2-40B4-BE49-F238E27FC236}">
                <a16:creationId xmlns:a16="http://schemas.microsoft.com/office/drawing/2014/main" id="{7F57C58E-C83C-80E2-AA70-5E890581D24B}"/>
              </a:ext>
            </a:extLst>
          </p:cNvPr>
          <p:cNvSpPr txBox="1"/>
          <p:nvPr/>
        </p:nvSpPr>
        <p:spPr>
          <a:xfrm>
            <a:off x="8295925" y="251462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ola</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7" name="Google Shape;290;p6">
            <a:hlinkClick r:id="" action="ppaction://noaction">
              <a:snd r:embed="rId18" name="T3_W9_3.7.wav"/>
            </a:hlinkClick>
            <a:extLst>
              <a:ext uri="{FF2B5EF4-FFF2-40B4-BE49-F238E27FC236}">
                <a16:creationId xmlns:a16="http://schemas.microsoft.com/office/drawing/2014/main" id="{4A20C745-3DC8-7644-7558-921A21F35D9A}"/>
              </a:ext>
            </a:extLst>
          </p:cNvPr>
          <p:cNvSpPr txBox="1"/>
          <p:nvPr/>
        </p:nvSpPr>
        <p:spPr>
          <a:xfrm>
            <a:off x="6652767" y="1332296"/>
            <a:ext cx="220218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escu</a:t>
            </a:r>
            <a:r>
              <a:rPr lang="en-US" sz="2800" b="1" kern="0" dirty="0" err="1">
                <a:solidFill>
                  <a:srgbClr val="FF0066"/>
                </a:solidFill>
                <a:latin typeface="Century Gothic"/>
                <a:ea typeface="Century Gothic"/>
                <a:cs typeface="Century Gothic"/>
                <a:sym typeface="Century Gothic"/>
              </a:rPr>
              <a:t>ch</a:t>
            </a:r>
            <a:r>
              <a:rPr lang="en-US" sz="2800" kern="0" dirty="0" err="1">
                <a:solidFill>
                  <a:srgbClr val="002060"/>
                </a:solidFill>
                <a:latin typeface="Century Gothic"/>
                <a:ea typeface="Century Gothic"/>
                <a:cs typeface="Century Gothic"/>
                <a:sym typeface="Century Gothic"/>
              </a:rPr>
              <a:t>ar</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290;p6">
            <a:hlinkClick r:id="" action="ppaction://noaction">
              <a:snd r:embed="rId19" name="T3_W9_3.21.wav"/>
            </a:hlinkClick>
            <a:extLst>
              <a:ext uri="{FF2B5EF4-FFF2-40B4-BE49-F238E27FC236}">
                <a16:creationId xmlns:a16="http://schemas.microsoft.com/office/drawing/2014/main" id="{81C5A4C6-F84E-5CB3-7D01-E196A1683FE8}"/>
              </a:ext>
            </a:extLst>
          </p:cNvPr>
          <p:cNvSpPr txBox="1"/>
          <p:nvPr/>
        </p:nvSpPr>
        <p:spPr>
          <a:xfrm>
            <a:off x="5480136" y="588357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h</a:t>
            </a:r>
            <a:r>
              <a:rPr lang="en-US" sz="2800" kern="0" dirty="0">
                <a:solidFill>
                  <a:srgbClr val="1F3864"/>
                </a:solidFill>
                <a:latin typeface="Century Gothic"/>
                <a:ea typeface="Century Gothic"/>
                <a:cs typeface="Century Gothic"/>
                <a:sym typeface="Century Gothic"/>
              </a:rPr>
              <a:t>ospital</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5" name="Google Shape;290;p6">
            <a:extLst>
              <a:ext uri="{FF2B5EF4-FFF2-40B4-BE49-F238E27FC236}">
                <a16:creationId xmlns:a16="http://schemas.microsoft.com/office/drawing/2014/main" id="{2BE7DA47-B1C3-21C5-50FC-D657A92EE206}"/>
              </a:ext>
            </a:extLst>
          </p:cNvPr>
          <p:cNvSpPr txBox="1"/>
          <p:nvPr/>
        </p:nvSpPr>
        <p:spPr>
          <a:xfrm>
            <a:off x="4340971" y="515002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in</a:t>
            </a: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alar</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7" name="Google Shape;290;p6">
            <a:hlinkClick r:id="" action="ppaction://noaction">
              <a:snd r:embed="rId20" name="T3_W9_3.23.wav"/>
            </a:hlinkClick>
            <a:extLst>
              <a:ext uri="{FF2B5EF4-FFF2-40B4-BE49-F238E27FC236}">
                <a16:creationId xmlns:a16="http://schemas.microsoft.com/office/drawing/2014/main" id="{A2F6FF17-6CF5-3DAD-589C-E1D641D109E9}"/>
              </a:ext>
            </a:extLst>
          </p:cNvPr>
          <p:cNvSpPr txBox="1"/>
          <p:nvPr/>
        </p:nvSpPr>
        <p:spPr>
          <a:xfrm rot="21345157">
            <a:off x="2169615" y="5917459"/>
            <a:ext cx="3134510"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defRPr/>
            </a:pPr>
            <a:r>
              <a:rPr lang="en-US" sz="2800" b="1" kern="0" dirty="0">
                <a:solidFill>
                  <a:srgbClr val="FF0066"/>
                </a:solidFill>
                <a:latin typeface="Century Gothic"/>
                <a:ea typeface="Century Gothic"/>
                <a:cs typeface="Century Gothic"/>
                <a:sym typeface="Century Gothic"/>
              </a:rPr>
              <a:t>ch</a:t>
            </a:r>
            <a:r>
              <a:rPr lang="en-US" sz="2800" kern="0" dirty="0">
                <a:solidFill>
                  <a:srgbClr val="002060"/>
                </a:solidFill>
                <a:latin typeface="Century Gothic"/>
                <a:ea typeface="Century Gothic"/>
                <a:cs typeface="Century Gothic"/>
                <a:sym typeface="Century Gothic"/>
              </a:rPr>
              <a:t>ocolate</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8" name="Google Shape;290;p6">
            <a:hlinkClick r:id="" action="ppaction://noaction">
              <a:snd r:embed="rId21" name="T3_W9_3.24.wav"/>
            </a:hlinkClick>
            <a:extLst>
              <a:ext uri="{FF2B5EF4-FFF2-40B4-BE49-F238E27FC236}">
                <a16:creationId xmlns:a16="http://schemas.microsoft.com/office/drawing/2014/main" id="{CB06A342-A3AA-88A4-6C0D-C2E6E59CAAA8}"/>
              </a:ext>
            </a:extLst>
          </p:cNvPr>
          <p:cNvSpPr txBox="1"/>
          <p:nvPr/>
        </p:nvSpPr>
        <p:spPr>
          <a:xfrm>
            <a:off x="2946684" y="484582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ablar</a:t>
            </a:r>
            <a:endParaRPr kumimoji="0" lang="en-US" sz="3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9" name="Google Shape;290;p6">
            <a:hlinkClick r:id="" action="ppaction://noaction">
              <a:snd r:embed="rId22" name="T3_W9_3.8.wav"/>
            </a:hlinkClick>
            <a:extLst>
              <a:ext uri="{FF2B5EF4-FFF2-40B4-BE49-F238E27FC236}">
                <a16:creationId xmlns:a16="http://schemas.microsoft.com/office/drawing/2014/main" id="{C6122F9D-476C-218C-EA0D-D6608754E831}"/>
              </a:ext>
            </a:extLst>
          </p:cNvPr>
          <p:cNvSpPr txBox="1"/>
          <p:nvPr/>
        </p:nvSpPr>
        <p:spPr>
          <a:xfrm>
            <a:off x="5778651" y="2076616"/>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estu</a:t>
            </a:r>
            <a:r>
              <a:rPr lang="en-US" sz="2800" b="1" kern="0" dirty="0" err="1">
                <a:solidFill>
                  <a:srgbClr val="FF0066"/>
                </a:solidFill>
                <a:latin typeface="Century Gothic"/>
                <a:ea typeface="Century Gothic"/>
                <a:cs typeface="Century Gothic"/>
                <a:sym typeface="Century Gothic"/>
              </a:rPr>
              <a:t>ch</a:t>
            </a:r>
            <a:r>
              <a:rPr lang="en-US" sz="2800" kern="0" dirty="0" err="1">
                <a:solidFill>
                  <a:srgbClr val="1F3864"/>
                </a:solidFill>
                <a:latin typeface="Century Gothic"/>
                <a:ea typeface="Century Gothic"/>
                <a:cs typeface="Century Gothic"/>
                <a:sym typeface="Century Gothic"/>
              </a:rPr>
              <a:t>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0" name="Google Shape;290;p6">
            <a:hlinkClick r:id="" action="ppaction://noaction">
              <a:snd r:embed="rId23" name="T3_W9_3.9.wav"/>
            </a:hlinkClick>
            <a:extLst>
              <a:ext uri="{FF2B5EF4-FFF2-40B4-BE49-F238E27FC236}">
                <a16:creationId xmlns:a16="http://schemas.microsoft.com/office/drawing/2014/main" id="{C4425619-E9F1-B112-9CB0-B62BC4BD387F}"/>
              </a:ext>
            </a:extLst>
          </p:cNvPr>
          <p:cNvSpPr txBox="1"/>
          <p:nvPr/>
        </p:nvSpPr>
        <p:spPr>
          <a:xfrm>
            <a:off x="4564064" y="130556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h</a:t>
            </a:r>
            <a:r>
              <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ay</a:t>
            </a:r>
          </a:p>
        </p:txBody>
      </p:sp>
      <p:sp>
        <p:nvSpPr>
          <p:cNvPr id="51" name="Google Shape;290;p6">
            <a:hlinkClick r:id="" action="ppaction://noaction">
              <a:snd r:embed="rId24" name="T3_W9_3.10.wav"/>
            </a:hlinkClick>
            <a:extLst>
              <a:ext uri="{FF2B5EF4-FFF2-40B4-BE49-F238E27FC236}">
                <a16:creationId xmlns:a16="http://schemas.microsoft.com/office/drawing/2014/main" id="{C863C8C6-E84B-3346-44C0-D29728D1F4F9}"/>
              </a:ext>
            </a:extLst>
          </p:cNvPr>
          <p:cNvSpPr txBox="1"/>
          <p:nvPr/>
        </p:nvSpPr>
        <p:spPr>
          <a:xfrm>
            <a:off x="3706514" y="230129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elado</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7" name="Google Shape;290;p6">
            <a:hlinkClick r:id="" action="ppaction://noaction">
              <a:snd r:embed="rId25" name="T3_W9_3.11.wav"/>
            </a:hlinkClick>
            <a:extLst>
              <a:ext uri="{FF2B5EF4-FFF2-40B4-BE49-F238E27FC236}">
                <a16:creationId xmlns:a16="http://schemas.microsoft.com/office/drawing/2014/main" id="{76380EE4-624E-79FF-B599-DBED3AB07250}"/>
              </a:ext>
            </a:extLst>
          </p:cNvPr>
          <p:cNvSpPr txBox="1"/>
          <p:nvPr/>
        </p:nvSpPr>
        <p:spPr>
          <a:xfrm>
            <a:off x="2029297" y="1662961"/>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ago</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9" name="Arc 58">
            <a:extLst>
              <a:ext uri="{FF2B5EF4-FFF2-40B4-BE49-F238E27FC236}">
                <a16:creationId xmlns:a16="http://schemas.microsoft.com/office/drawing/2014/main" id="{F5ADA7E8-91D1-BF59-BB53-F2E43CB01500}"/>
              </a:ext>
            </a:extLst>
          </p:cNvPr>
          <p:cNvSpPr/>
          <p:nvPr/>
        </p:nvSpPr>
        <p:spPr>
          <a:xfrm rot="6797221">
            <a:off x="6262394" y="4352211"/>
            <a:ext cx="1357995" cy="98898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Arc 62">
            <a:extLst>
              <a:ext uri="{FF2B5EF4-FFF2-40B4-BE49-F238E27FC236}">
                <a16:creationId xmlns:a16="http://schemas.microsoft.com/office/drawing/2014/main" id="{F9BA2CC5-5EAC-7D66-E6EF-721070452AE0}"/>
              </a:ext>
            </a:extLst>
          </p:cNvPr>
          <p:cNvSpPr/>
          <p:nvPr/>
        </p:nvSpPr>
        <p:spPr>
          <a:xfrm rot="5400000">
            <a:off x="3437654" y="1247701"/>
            <a:ext cx="2580421" cy="201613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4" name="Picture 10" descr="Lámina, Oro, Moneda, Metal, Dorado, Redondo, 3D">
            <a:extLst>
              <a:ext uri="{FF2B5EF4-FFF2-40B4-BE49-F238E27FC236}">
                <a16:creationId xmlns:a16="http://schemas.microsoft.com/office/drawing/2014/main" id="{974D1256-3E0C-05F1-DBA8-F48A0A17773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12971" y="102221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Lámina, Oro, Moneda, Metal, Dorado, Redondo, 3D">
            <a:extLst>
              <a:ext uri="{FF2B5EF4-FFF2-40B4-BE49-F238E27FC236}">
                <a16:creationId xmlns:a16="http://schemas.microsoft.com/office/drawing/2014/main" id="{EE1F2A3E-5E81-4DE0-CB1F-E1C4F305A2F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93912" y="964604"/>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Lámina, Oro, Moneda, Metal, Dorado, Redondo, 3D">
            <a:extLst>
              <a:ext uri="{FF2B5EF4-FFF2-40B4-BE49-F238E27FC236}">
                <a16:creationId xmlns:a16="http://schemas.microsoft.com/office/drawing/2014/main" id="{6A0A00D2-DB65-5038-BDC4-022371927EA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15848" y="83164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Lámina, Oro, Moneda, Metal, Dorado, Redondo, 3D">
            <a:extLst>
              <a:ext uri="{FF2B5EF4-FFF2-40B4-BE49-F238E27FC236}">
                <a16:creationId xmlns:a16="http://schemas.microsoft.com/office/drawing/2014/main" id="{3BB6B3C9-B4E1-F17D-57F8-0B62EBFFF31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Lámina, Oro, Moneda, Metal, Dorado, Redondo, 3D">
            <a:extLst>
              <a:ext uri="{FF2B5EF4-FFF2-40B4-BE49-F238E27FC236}">
                <a16:creationId xmlns:a16="http://schemas.microsoft.com/office/drawing/2014/main" id="{1CE7EF2B-ECB8-2E35-5086-26FD6D7B589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455781" y="57789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Lámina, Oro, Moneda, Metal, Dorado, Redondo, 3D">
            <a:extLst>
              <a:ext uri="{FF2B5EF4-FFF2-40B4-BE49-F238E27FC236}">
                <a16:creationId xmlns:a16="http://schemas.microsoft.com/office/drawing/2014/main" id="{63D0A69B-2643-431F-E78C-E80325F3CA2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75688" y="650224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Lámina, Oro, Moneda, Metal, Dorado, Redondo, 3D">
            <a:extLst>
              <a:ext uri="{FF2B5EF4-FFF2-40B4-BE49-F238E27FC236}">
                <a16:creationId xmlns:a16="http://schemas.microsoft.com/office/drawing/2014/main" id="{C4FC594D-B0E1-D75F-C823-861CBD2D626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75688" y="63935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Lámina, Oro, Moneda, Metal, Dorado, Redondo, 3D">
            <a:extLst>
              <a:ext uri="{FF2B5EF4-FFF2-40B4-BE49-F238E27FC236}">
                <a16:creationId xmlns:a16="http://schemas.microsoft.com/office/drawing/2014/main" id="{4B448B6D-4B93-C47B-E959-F9452BB498B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40219" y="591300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Lámina, Oro, Moneda, Metal, Dorado, Redondo, 3D">
            <a:extLst>
              <a:ext uri="{FF2B5EF4-FFF2-40B4-BE49-F238E27FC236}">
                <a16:creationId xmlns:a16="http://schemas.microsoft.com/office/drawing/2014/main" id="{5A3F9B39-CBE0-B4A1-CF43-1E0470297C9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55418" y="53639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Lámina, Oro, Moneda, Metal, Dorado, Redondo, 3D">
            <a:extLst>
              <a:ext uri="{FF2B5EF4-FFF2-40B4-BE49-F238E27FC236}">
                <a16:creationId xmlns:a16="http://schemas.microsoft.com/office/drawing/2014/main" id="{D8C6ECDB-58D7-AB1D-0845-C66DA52C8D6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89566"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Lámina, Oro, Moneda, Metal, Dorado, Redondo, 3D">
            <a:extLst>
              <a:ext uri="{FF2B5EF4-FFF2-40B4-BE49-F238E27FC236}">
                <a16:creationId xmlns:a16="http://schemas.microsoft.com/office/drawing/2014/main" id="{7CCD66F5-9FD1-8B48-46F7-59F00342E7D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1650"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Lámina, Oro, Moneda, Metal, Dorado, Redondo, 3D">
            <a:extLst>
              <a:ext uri="{FF2B5EF4-FFF2-40B4-BE49-F238E27FC236}">
                <a16:creationId xmlns:a16="http://schemas.microsoft.com/office/drawing/2014/main" id="{D5E10C5B-0938-C6F6-2050-F9441D8D42C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74646"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Lámina, Oro, Moneda, Metal, Dorado, Redondo, 3D">
            <a:extLst>
              <a:ext uri="{FF2B5EF4-FFF2-40B4-BE49-F238E27FC236}">
                <a16:creationId xmlns:a16="http://schemas.microsoft.com/office/drawing/2014/main" id="{C0AC7E0A-4688-09DF-9C63-0CE155BC3EA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16126" y="373420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Lámina, Oro, Moneda, Metal, Dorado, Redondo, 3D">
            <a:extLst>
              <a:ext uri="{FF2B5EF4-FFF2-40B4-BE49-F238E27FC236}">
                <a16:creationId xmlns:a16="http://schemas.microsoft.com/office/drawing/2014/main" id="{0F3EA8C8-75F8-05E7-46AE-46E59256998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16126" y="360625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Lámina, Oro, Moneda, Metal, Dorado, Redondo, 3D">
            <a:extLst>
              <a:ext uri="{FF2B5EF4-FFF2-40B4-BE49-F238E27FC236}">
                <a16:creationId xmlns:a16="http://schemas.microsoft.com/office/drawing/2014/main" id="{2A42EB3A-D5B7-45FE-1551-B519357181B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06145" y="367148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Lámina, Oro, Moneda, Metal, Dorado, Redondo, 3D">
            <a:extLst>
              <a:ext uri="{FF2B5EF4-FFF2-40B4-BE49-F238E27FC236}">
                <a16:creationId xmlns:a16="http://schemas.microsoft.com/office/drawing/2014/main" id="{32E2A034-DE93-062F-00FC-2469360B70C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22493" y="382145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Lámina, Oro, Moneda, Metal, Dorado, Redondo, 3D">
            <a:extLst>
              <a:ext uri="{FF2B5EF4-FFF2-40B4-BE49-F238E27FC236}">
                <a16:creationId xmlns:a16="http://schemas.microsoft.com/office/drawing/2014/main" id="{B867C2BF-5919-579F-1E65-B5A06522A13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Lámina, Oro, Moneda, Metal, Dorado, Redondo, 3D">
            <a:extLst>
              <a:ext uri="{FF2B5EF4-FFF2-40B4-BE49-F238E27FC236}">
                <a16:creationId xmlns:a16="http://schemas.microsoft.com/office/drawing/2014/main" id="{DC231B39-368E-BDE5-2536-51103ABFD56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28544" y="498571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Lámina, Oro, Moneda, Metal, Dorado, Redondo, 3D">
            <a:extLst>
              <a:ext uri="{FF2B5EF4-FFF2-40B4-BE49-F238E27FC236}">
                <a16:creationId xmlns:a16="http://schemas.microsoft.com/office/drawing/2014/main" id="{E68AC4FB-0CA5-1858-6CED-0720CDE4490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16504" y="485896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Lámina, Oro, Moneda, Metal, Dorado, Redondo, 3D">
            <a:extLst>
              <a:ext uri="{FF2B5EF4-FFF2-40B4-BE49-F238E27FC236}">
                <a16:creationId xmlns:a16="http://schemas.microsoft.com/office/drawing/2014/main" id="{50A92B1F-EF14-8B2C-FDA2-8FD38ED0246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00954" y="38425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Lámina, Oro, Moneda, Metal, Dorado, Redondo, 3D">
            <a:extLst>
              <a:ext uri="{FF2B5EF4-FFF2-40B4-BE49-F238E27FC236}">
                <a16:creationId xmlns:a16="http://schemas.microsoft.com/office/drawing/2014/main" id="{07D94643-35E0-4F0E-17AE-86BEAF0F8E7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53354" y="3994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0" descr="Lámina, Oro, Moneda, Metal, Dorado, Redondo, 3D">
            <a:extLst>
              <a:ext uri="{FF2B5EF4-FFF2-40B4-BE49-F238E27FC236}">
                <a16:creationId xmlns:a16="http://schemas.microsoft.com/office/drawing/2014/main" id="{8D3FC485-5AB1-3616-7C71-04406282572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23667" y="25410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Lámina, Oro, Moneda, Metal, Dorado, Redondo, 3D">
            <a:extLst>
              <a:ext uri="{FF2B5EF4-FFF2-40B4-BE49-F238E27FC236}">
                <a16:creationId xmlns:a16="http://schemas.microsoft.com/office/drawing/2014/main" id="{855585A0-963E-F1A2-88DD-C8711DCCAFB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30279" y="175493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Lámina, Oro, Moneda, Metal, Dorado, Redondo, 3D">
            <a:extLst>
              <a:ext uri="{FF2B5EF4-FFF2-40B4-BE49-F238E27FC236}">
                <a16:creationId xmlns:a16="http://schemas.microsoft.com/office/drawing/2014/main" id="{C044E947-3D91-EFFA-40B9-6F62A1DE338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594549" y="16478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Lámina, Oro, Moneda, Metal, Dorado, Redondo, 3D">
            <a:extLst>
              <a:ext uri="{FF2B5EF4-FFF2-40B4-BE49-F238E27FC236}">
                <a16:creationId xmlns:a16="http://schemas.microsoft.com/office/drawing/2014/main" id="{8224233C-9625-9DAB-3F14-4D703F9BA95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88275" y="1663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Lámina, Oro, Moneda, Metal, Dorado, Redondo, 3D">
            <a:extLst>
              <a:ext uri="{FF2B5EF4-FFF2-40B4-BE49-F238E27FC236}">
                <a16:creationId xmlns:a16="http://schemas.microsoft.com/office/drawing/2014/main" id="{406468B5-33DC-B53E-1FBE-79780FE0EEA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Lámina, Oro, Moneda, Metal, Dorado, Redondo, 3D">
            <a:extLst>
              <a:ext uri="{FF2B5EF4-FFF2-40B4-BE49-F238E27FC236}">
                <a16:creationId xmlns:a16="http://schemas.microsoft.com/office/drawing/2014/main" id="{7F12B4E3-A767-F07A-8C40-3C4A77289B1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Lámina, Oro, Moneda, Metal, Dorado, Redondo, 3D">
            <a:extLst>
              <a:ext uri="{FF2B5EF4-FFF2-40B4-BE49-F238E27FC236}">
                <a16:creationId xmlns:a16="http://schemas.microsoft.com/office/drawing/2014/main" id="{9A182F16-7C64-FE56-4018-2FA95C850A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83376" y="175155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Lámina, Oro, Moneda, Metal, Dorado, Redondo, 3D">
            <a:extLst>
              <a:ext uri="{FF2B5EF4-FFF2-40B4-BE49-F238E27FC236}">
                <a16:creationId xmlns:a16="http://schemas.microsoft.com/office/drawing/2014/main" id="{12367CBC-C178-5625-A4FE-9A66B2095C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5248" y="21490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Lámina, Oro, Moneda, Metal, Dorado, Redondo, 3D">
            <a:extLst>
              <a:ext uri="{FF2B5EF4-FFF2-40B4-BE49-F238E27FC236}">
                <a16:creationId xmlns:a16="http://schemas.microsoft.com/office/drawing/2014/main" id="{100096C7-FFD4-F5D1-6191-E8E21ACAD82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Lámina, Oro, Moneda, Metal, Dorado, Redondo, 3D">
            <a:extLst>
              <a:ext uri="{FF2B5EF4-FFF2-40B4-BE49-F238E27FC236}">
                <a16:creationId xmlns:a16="http://schemas.microsoft.com/office/drawing/2014/main" id="{0DEFE73B-DBBA-8C62-0CDD-4A27C0CD92F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97" name="Google Shape;387;p19">
            <a:extLst>
              <a:ext uri="{FF2B5EF4-FFF2-40B4-BE49-F238E27FC236}">
                <a16:creationId xmlns:a16="http://schemas.microsoft.com/office/drawing/2014/main" id="{B1712E0D-4461-3423-113C-D4C1F45F9FEF}"/>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8" name="Google Shape;389;p19">
            <a:extLst>
              <a:ext uri="{FF2B5EF4-FFF2-40B4-BE49-F238E27FC236}">
                <a16:creationId xmlns:a16="http://schemas.microsoft.com/office/drawing/2014/main" id="{56D1C8A2-745B-233E-AAAC-31DB282E837F}"/>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99" name="Google Shape;390;p19">
            <a:extLst>
              <a:ext uri="{FF2B5EF4-FFF2-40B4-BE49-F238E27FC236}">
                <a16:creationId xmlns:a16="http://schemas.microsoft.com/office/drawing/2014/main" id="{EF39489D-4F73-C089-11C0-F698D0F8B671}"/>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00" name="Google Shape;391;p19">
            <a:extLst>
              <a:ext uri="{FF2B5EF4-FFF2-40B4-BE49-F238E27FC236}">
                <a16:creationId xmlns:a16="http://schemas.microsoft.com/office/drawing/2014/main" id="{73819100-525F-2317-F354-52ADAE0FCFCD}"/>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101" name="Google Shape;395;p19">
            <a:extLst>
              <a:ext uri="{FF2B5EF4-FFF2-40B4-BE49-F238E27FC236}">
                <a16:creationId xmlns:a16="http://schemas.microsoft.com/office/drawing/2014/main" id="{3A85BB13-D7D5-46EC-5BA3-EC28CC6D7037}"/>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02" name="Google Shape;388;p19">
            <a:extLst>
              <a:ext uri="{FF2B5EF4-FFF2-40B4-BE49-F238E27FC236}">
                <a16:creationId xmlns:a16="http://schemas.microsoft.com/office/drawing/2014/main" id="{2F5E9365-7BFE-3A37-BFBD-794C09A8FC1F}"/>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4" name="TextBox 103">
            <a:extLst>
              <a:ext uri="{FF2B5EF4-FFF2-40B4-BE49-F238E27FC236}">
                <a16:creationId xmlns:a16="http://schemas.microsoft.com/office/drawing/2014/main" id="{B3F4C31E-8F9F-EDC0-DF5E-56CAE8BFA06A}"/>
              </a:ext>
            </a:extLst>
          </p:cNvPr>
          <p:cNvSpPr txBox="1"/>
          <p:nvPr/>
        </p:nvSpPr>
        <p:spPr>
          <a:xfrm>
            <a:off x="8849572" y="1974668"/>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TextBox 104">
            <a:extLst>
              <a:ext uri="{FF2B5EF4-FFF2-40B4-BE49-F238E27FC236}">
                <a16:creationId xmlns:a16="http://schemas.microsoft.com/office/drawing/2014/main" id="{EF0AA5C4-179C-DD90-B203-D52EEBC6D0D2}"/>
              </a:ext>
            </a:extLst>
          </p:cNvPr>
          <p:cNvSpPr txBox="1"/>
          <p:nvPr/>
        </p:nvSpPr>
        <p:spPr>
          <a:xfrm>
            <a:off x="8804777" y="1954388"/>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7" name="Google Shape;153;p2">
            <a:hlinkClick r:id="" action="ppaction://noaction">
              <a:snd r:embed="rId27" name="e.wav"/>
            </a:hlinkClick>
            <a:extLst>
              <a:ext uri="{FF2B5EF4-FFF2-40B4-BE49-F238E27FC236}">
                <a16:creationId xmlns:a16="http://schemas.microsoft.com/office/drawing/2014/main" id="{65785CBE-E926-8B89-FE10-2E9EADC5DC2E}"/>
              </a:ext>
            </a:extLst>
          </p:cNvPr>
          <p:cNvSpPr txBox="1"/>
          <p:nvPr/>
        </p:nvSpPr>
        <p:spPr>
          <a:xfrm>
            <a:off x="9855648" y="872584"/>
            <a:ext cx="9144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[h]</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9" name="Picture 10" descr="Lámina, Oro, Moneda, Metal, Dorado, Redondo, 3D">
            <a:extLst>
              <a:ext uri="{FF2B5EF4-FFF2-40B4-BE49-F238E27FC236}">
                <a16:creationId xmlns:a16="http://schemas.microsoft.com/office/drawing/2014/main" id="{8383DB1F-635E-D2CB-1DDA-086BFB2BE47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18010" y="602735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Lámina, Oro, Moneda, Metal, Dorado, Redondo, 3D">
            <a:extLst>
              <a:ext uri="{FF2B5EF4-FFF2-40B4-BE49-F238E27FC236}">
                <a16:creationId xmlns:a16="http://schemas.microsoft.com/office/drawing/2014/main" id="{F6FD7D14-4F8B-E139-ADB5-4CDEEF31EB3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08359" y="313455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Lámina, Oro, Moneda, Metal, Dorado, Redondo, 3D">
            <a:extLst>
              <a:ext uri="{FF2B5EF4-FFF2-40B4-BE49-F238E27FC236}">
                <a16:creationId xmlns:a16="http://schemas.microsoft.com/office/drawing/2014/main" id="{7D44ED01-ABC4-603F-FBB4-52CC60DB7EE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96319" y="300779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Lámina, Oro, Moneda, Metal, Dorado, Redondo, 3D">
            <a:extLst>
              <a:ext uri="{FF2B5EF4-FFF2-40B4-BE49-F238E27FC236}">
                <a16:creationId xmlns:a16="http://schemas.microsoft.com/office/drawing/2014/main" id="{F9E82454-CCFA-EB5A-E133-7463966489B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71148" y="387383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115" name="Google Shape;290;p6">
            <a:hlinkClick r:id="" action="ppaction://noaction">
              <a:snd r:embed="rId28" name="T3_W9_3.12.wav"/>
            </a:hlinkClick>
            <a:extLst>
              <a:ext uri="{FF2B5EF4-FFF2-40B4-BE49-F238E27FC236}">
                <a16:creationId xmlns:a16="http://schemas.microsoft.com/office/drawing/2014/main" id="{F0554478-1F07-6D75-EE52-908EB244AD4F}"/>
              </a:ext>
            </a:extLst>
          </p:cNvPr>
          <p:cNvSpPr txBox="1"/>
          <p:nvPr/>
        </p:nvSpPr>
        <p:spPr>
          <a:xfrm>
            <a:off x="662471" y="227444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umano</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116" name="Picture 10" descr="Lámina, Oro, Moneda, Metal, Dorado, Redondo, 3D">
            <a:extLst>
              <a:ext uri="{FF2B5EF4-FFF2-40B4-BE49-F238E27FC236}">
                <a16:creationId xmlns:a16="http://schemas.microsoft.com/office/drawing/2014/main" id="{3FFE36D8-88AD-C149-75A4-BA9721371E8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47941" y="24876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Lámina, Oro, Moneda, Metal, Dorado, Redondo, 3D">
            <a:extLst>
              <a:ext uri="{FF2B5EF4-FFF2-40B4-BE49-F238E27FC236}">
                <a16:creationId xmlns:a16="http://schemas.microsoft.com/office/drawing/2014/main" id="{66EB2952-A0A2-662B-5BB0-7F22990C1BB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00341" y="26400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Lámina, Oro, Moneda, Metal, Dorado, Redondo, 3D">
            <a:extLst>
              <a:ext uri="{FF2B5EF4-FFF2-40B4-BE49-F238E27FC236}">
                <a16:creationId xmlns:a16="http://schemas.microsoft.com/office/drawing/2014/main" id="{F0327400-0595-0AF9-33F3-C8E18166385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30316" y="252515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21" name="Graphic 120" descr="Teacher">
            <a:extLst>
              <a:ext uri="{FF2B5EF4-FFF2-40B4-BE49-F238E27FC236}">
                <a16:creationId xmlns:a16="http://schemas.microsoft.com/office/drawing/2014/main" id="{161CE104-39F6-20F9-BE13-0B87176D162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9288" y="584250"/>
            <a:ext cx="914400" cy="914400"/>
          </a:xfrm>
          <a:prstGeom prst="rect">
            <a:avLst/>
          </a:prstGeom>
        </p:spPr>
      </p:pic>
      <p:sp>
        <p:nvSpPr>
          <p:cNvPr id="123" name="Speech Bubble: Rectangle with Corners Rounded 122">
            <a:extLst>
              <a:ext uri="{FF2B5EF4-FFF2-40B4-BE49-F238E27FC236}">
                <a16:creationId xmlns:a16="http://schemas.microsoft.com/office/drawing/2014/main" id="{13CA0061-FD94-64E6-5528-62474252F09E}"/>
              </a:ext>
            </a:extLst>
          </p:cNvPr>
          <p:cNvSpPr/>
          <p:nvPr/>
        </p:nvSpPr>
        <p:spPr>
          <a:xfrm>
            <a:off x="1164370" y="748294"/>
            <a:ext cx="7311021"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chemeClr val="bg1"/>
                </a:solidFill>
                <a:latin typeface="Century Gothic" panose="020B0502020202020204" pitchFamily="34" charset="0"/>
              </a:rPr>
              <a:t>Pronuncia</a:t>
            </a:r>
            <a:r>
              <a:rPr lang="en-GB" sz="2400" b="1" dirty="0">
                <a:solidFill>
                  <a:schemeClr val="bg1"/>
                </a:solidFill>
                <a:latin typeface="Century Gothic" panose="020B0502020202020204" pitchFamily="34" charset="0"/>
              </a:rPr>
              <a:t> las palabras y </a:t>
            </a:r>
            <a:r>
              <a:rPr lang="en-GB" sz="2400" b="1" dirty="0" err="1">
                <a:solidFill>
                  <a:schemeClr val="bg1"/>
                </a:solidFill>
                <a:latin typeface="Century Gothic" panose="020B0502020202020204" pitchFamily="34" charset="0"/>
              </a:rPr>
              <a:t>colecciona</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monedas</a:t>
            </a:r>
            <a:r>
              <a:rPr lang="en-GB" sz="2400" b="1" dirty="0">
                <a:solidFill>
                  <a:schemeClr val="bg1"/>
                </a:solidFill>
                <a:latin typeface="Century Gothic" panose="020B0502020202020204" pitchFamily="34" charset="0"/>
              </a:rPr>
              <a:t>.</a:t>
            </a:r>
          </a:p>
        </p:txBody>
      </p:sp>
      <p:sp>
        <p:nvSpPr>
          <p:cNvPr id="4" name="TextBox 3">
            <a:extLst>
              <a:ext uri="{FF2B5EF4-FFF2-40B4-BE49-F238E27FC236}">
                <a16:creationId xmlns:a16="http://schemas.microsoft.com/office/drawing/2014/main" id="{C1124552-2A26-4535-4767-630AE8E86C5D}"/>
              </a:ext>
            </a:extLst>
          </p:cNvPr>
          <p:cNvSpPr txBox="1"/>
          <p:nvPr/>
        </p:nvSpPr>
        <p:spPr>
          <a:xfrm>
            <a:off x="8020685" y="47967"/>
            <a:ext cx="2407735" cy="646331"/>
          </a:xfrm>
          <a:prstGeom prst="rect">
            <a:avLst/>
          </a:prstGeom>
          <a:solidFill>
            <a:srgbClr val="CAE8AA"/>
          </a:solidFill>
        </p:spPr>
        <p:txBody>
          <a:bodyPr wrap="square">
            <a:spAutoFit/>
          </a:bodyPr>
          <a:lstStyle/>
          <a:p>
            <a:r>
              <a:rPr lang="en-GB" dirty="0">
                <a:solidFill>
                  <a:srgbClr val="002060"/>
                </a:solidFill>
                <a:latin typeface="Century Gothic" panose="020B0502020202020204" pitchFamily="34" charset="0"/>
              </a:rPr>
              <a:t>(la) </a:t>
            </a:r>
            <a:r>
              <a:rPr lang="en-GB" sz="1800" b="1" dirty="0" err="1">
                <a:solidFill>
                  <a:srgbClr val="002060"/>
                </a:solidFill>
                <a:latin typeface="Century Gothic" panose="020B0502020202020204" pitchFamily="34" charset="0"/>
              </a:rPr>
              <a:t>ruta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route</a:t>
            </a:r>
          </a:p>
          <a:p>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moneda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coin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_3.3.wav"/>
                                        </p:tgtEl>
                                      </p:cMediaNode>
                                    </p:audio>
                                  </p:sub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fade">
                                      <p:cBhvr>
                                        <p:cTn id="24" dur="500"/>
                                        <p:tgtEl>
                                          <p:spTgt spid="104"/>
                                        </p:tgtEl>
                                      </p:cBhvr>
                                    </p:animEffect>
                                  </p:childTnLst>
                                  <p:subTnLst>
                                    <p:audio>
                                      <p:cMediaNode>
                                        <p:cTn display="0" masterRel="sameClick">
                                          <p:stCondLst>
                                            <p:cond evt="begin" delay="0">
                                              <p:tn val="22"/>
                                            </p:cond>
                                          </p:stCondLst>
                                          <p:endCondLst>
                                            <p:cond evt="onStopAudio" delay="0">
                                              <p:tgtEl>
                                                <p:sldTgt/>
                                              </p:tgtEl>
                                            </p:cond>
                                          </p:endCondLst>
                                        </p:cTn>
                                        <p:tgtEl>
                                          <p:sndTgt r:embed="rId4" name="T3_W9_3.4.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fade">
                                      <p:cBhvr>
                                        <p:cTn id="29" dur="500"/>
                                        <p:tgtEl>
                                          <p:spTgt spid="105"/>
                                        </p:tgtEl>
                                      </p:cBhvr>
                                    </p:animEffect>
                                  </p:childTnLst>
                                  <p:subTnLst>
                                    <p:audio>
                                      <p:cMediaNode>
                                        <p:cTn display="0" masterRel="sameClick">
                                          <p:stCondLst>
                                            <p:cond evt="begin" delay="0">
                                              <p:tn val="27"/>
                                            </p:cond>
                                          </p:stCondLst>
                                          <p:endCondLst>
                                            <p:cond evt="onStopAudio" delay="0">
                                              <p:tgtEl>
                                                <p:sldTgt/>
                                              </p:tgtEl>
                                            </p:cond>
                                          </p:endCondLst>
                                        </p:cTn>
                                        <p:tgtEl>
                                          <p:sndTgt r:embed="rId5" name="T3_W9_3.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1"/>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hold" grpId="0" nodeType="clickEffect">
                                  <p:stCondLst>
                                    <p:cond delay="0"/>
                                  </p:stCondLst>
                                  <p:childTnLst>
                                    <p:anim calcmode="lin" valueType="num">
                                      <p:cBhvr additive="base">
                                        <p:cTn id="34" dur="5000"/>
                                        <p:tgtEl>
                                          <p:spTgt spid="102"/>
                                        </p:tgtEl>
                                        <p:attrNameLst>
                                          <p:attrName>ppt_y</p:attrName>
                                        </p:attrNameLst>
                                      </p:cBhvr>
                                      <p:tavLst>
                                        <p:tav tm="0">
                                          <p:val>
                                            <p:strVal val="#ppt_y"/>
                                          </p:val>
                                        </p:tav>
                                        <p:tav tm="100000">
                                          <p:val>
                                            <p:strVal val="#ppt_y+#ppt_h*1.125000"/>
                                          </p:val>
                                        </p:tav>
                                      </p:tavLst>
                                    </p:anim>
                                    <p:animEffect transition="out" filter="wipe(down)">
                                      <p:cBhvr>
                                        <p:cTn id="35" dur="5000"/>
                                        <p:tgtEl>
                                          <p:spTgt spid="102"/>
                                        </p:tgtEl>
                                      </p:cBhvr>
                                    </p:animEffect>
                                    <p:set>
                                      <p:cBhvr>
                                        <p:cTn id="36" dur="1" fill="hold">
                                          <p:stCondLst>
                                            <p:cond delay="4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102" grpId="0" animBg="1"/>
      <p:bldP spid="104" grpId="0" animBg="1"/>
      <p:bldP spid="105" grpId="0" animBg="1"/>
      <p:bldP spid="1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Teacher">
            <a:extLst>
              <a:ext uri="{FF2B5EF4-FFF2-40B4-BE49-F238E27FC236}">
                <a16:creationId xmlns:a16="http://schemas.microsoft.com/office/drawing/2014/main" id="{46BD5BBD-6615-415B-10F7-457DB127D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17" y="191268"/>
            <a:ext cx="914400" cy="914400"/>
          </a:xfrm>
          <a:prstGeom prst="rect">
            <a:avLst/>
          </a:prstGeom>
        </p:spPr>
      </p:pic>
      <p:sp>
        <p:nvSpPr>
          <p:cNvPr id="3" name="Speech Bubble: Rectangle with Corners Rounded 2">
            <a:extLst>
              <a:ext uri="{FF2B5EF4-FFF2-40B4-BE49-F238E27FC236}">
                <a16:creationId xmlns:a16="http://schemas.microsoft.com/office/drawing/2014/main" id="{AD7BED64-1D59-5A8E-C536-52F8D728BC56}"/>
              </a:ext>
            </a:extLst>
          </p:cNvPr>
          <p:cNvSpPr/>
          <p:nvPr/>
        </p:nvSpPr>
        <p:spPr>
          <a:xfrm>
            <a:off x="1132180" y="210555"/>
            <a:ext cx="3099465"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¿Qué palabra es?</a:t>
            </a:r>
          </a:p>
        </p:txBody>
      </p:sp>
      <p:grpSp>
        <p:nvGrpSpPr>
          <p:cNvPr id="5" name="Group 4">
            <a:extLst>
              <a:ext uri="{FF2B5EF4-FFF2-40B4-BE49-F238E27FC236}">
                <a16:creationId xmlns:a16="http://schemas.microsoft.com/office/drawing/2014/main" id="{D2002BA8-3EF3-F012-FDED-AE431B740484}"/>
              </a:ext>
            </a:extLst>
          </p:cNvPr>
          <p:cNvGrpSpPr/>
          <p:nvPr/>
        </p:nvGrpSpPr>
        <p:grpSpPr>
          <a:xfrm>
            <a:off x="6838385" y="157088"/>
            <a:ext cx="720000" cy="720000"/>
            <a:chOff x="3581400" y="2057401"/>
            <a:chExt cx="867508" cy="844061"/>
          </a:xfrm>
        </p:grpSpPr>
        <p:sp>
          <p:nvSpPr>
            <p:cNvPr id="6" name="Rectangle: Rounded Corners 5">
              <a:extLst>
                <a:ext uri="{FF2B5EF4-FFF2-40B4-BE49-F238E27FC236}">
                  <a16:creationId xmlns:a16="http://schemas.microsoft.com/office/drawing/2014/main" id="{583A7EDD-84C2-F2AF-3964-E06143F76D58}"/>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6C27A86-6AEF-649C-4E81-753A24EEBEAB}"/>
                </a:ext>
              </a:extLst>
            </p:cNvPr>
            <p:cNvSpPr txBox="1"/>
            <p:nvPr/>
          </p:nvSpPr>
          <p:spPr>
            <a:xfrm>
              <a:off x="377121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8" name="Group 7">
            <a:extLst>
              <a:ext uri="{FF2B5EF4-FFF2-40B4-BE49-F238E27FC236}">
                <a16:creationId xmlns:a16="http://schemas.microsoft.com/office/drawing/2014/main" id="{A627083B-1BA6-E602-5887-85AF541B1F50}"/>
              </a:ext>
            </a:extLst>
          </p:cNvPr>
          <p:cNvGrpSpPr/>
          <p:nvPr/>
        </p:nvGrpSpPr>
        <p:grpSpPr>
          <a:xfrm>
            <a:off x="6823869" y="896048"/>
            <a:ext cx="720000" cy="670333"/>
            <a:chOff x="3581400" y="2057401"/>
            <a:chExt cx="867508" cy="844061"/>
          </a:xfrm>
        </p:grpSpPr>
        <p:sp>
          <p:nvSpPr>
            <p:cNvPr id="9" name="Rectangle: Rounded Corners 8">
              <a:extLst>
                <a:ext uri="{FF2B5EF4-FFF2-40B4-BE49-F238E27FC236}">
                  <a16:creationId xmlns:a16="http://schemas.microsoft.com/office/drawing/2014/main" id="{B1B3A520-93DD-D392-5AD3-AA18876FA6D9}"/>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E931E13-63E7-3CBB-6593-5DEFD7167369}"/>
                </a:ext>
              </a:extLst>
            </p:cNvPr>
            <p:cNvSpPr txBox="1"/>
            <p:nvPr/>
          </p:nvSpPr>
          <p:spPr>
            <a:xfrm>
              <a:off x="3814115" y="2146461"/>
              <a:ext cx="390451" cy="707887"/>
            </a:xfrm>
            <a:prstGeom prst="rect">
              <a:avLst/>
            </a:prstGeom>
            <a:noFill/>
          </p:spPr>
          <p:txBody>
            <a:bodyPr wrap="none" rtlCol="0">
              <a:spAutoFit/>
            </a:bodyPr>
            <a:lstStyle/>
            <a:p>
              <a:r>
                <a:rPr lang="en-GB" sz="4000" b="1" dirty="0">
                  <a:latin typeface="Dreaming Outloud Script Pro" panose="03050502040304050704" pitchFamily="66" charset="0"/>
                  <a:cs typeface="Dreaming Outloud Script Pro" panose="03050502040304050704" pitchFamily="66" charset="0"/>
                </a:rPr>
                <a:t>l</a:t>
              </a:r>
            </a:p>
          </p:txBody>
        </p:sp>
      </p:grpSp>
      <p:grpSp>
        <p:nvGrpSpPr>
          <p:cNvPr id="12" name="Group 11">
            <a:extLst>
              <a:ext uri="{FF2B5EF4-FFF2-40B4-BE49-F238E27FC236}">
                <a16:creationId xmlns:a16="http://schemas.microsoft.com/office/drawing/2014/main" id="{C3E56249-FCDD-91F0-01DB-2ABCAD52FB8C}"/>
              </a:ext>
            </a:extLst>
          </p:cNvPr>
          <p:cNvGrpSpPr/>
          <p:nvPr/>
        </p:nvGrpSpPr>
        <p:grpSpPr>
          <a:xfrm>
            <a:off x="6817915" y="1581993"/>
            <a:ext cx="720000" cy="720000"/>
            <a:chOff x="3581400" y="2057401"/>
            <a:chExt cx="867508" cy="844061"/>
          </a:xfrm>
        </p:grpSpPr>
        <p:sp>
          <p:nvSpPr>
            <p:cNvPr id="13" name="Rectangle: Rounded Corners 12">
              <a:extLst>
                <a:ext uri="{FF2B5EF4-FFF2-40B4-BE49-F238E27FC236}">
                  <a16:creationId xmlns:a16="http://schemas.microsoft.com/office/drawing/2014/main" id="{89C3ACA5-3D2C-C25D-3E76-AD5AAD09EAAF}"/>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2C58157-DA71-1644-77C1-FFF877DFB5C6}"/>
                </a:ext>
              </a:extLst>
            </p:cNvPr>
            <p:cNvSpPr txBox="1"/>
            <p:nvPr/>
          </p:nvSpPr>
          <p:spPr>
            <a:xfrm>
              <a:off x="3738153" y="2139786"/>
              <a:ext cx="515232" cy="707887"/>
            </a:xfrm>
            <a:prstGeom prst="rect">
              <a:avLst/>
            </a:prstGeom>
            <a:noFill/>
          </p:spPr>
          <p:txBody>
            <a:bodyPr wrap="none" rtlCol="0">
              <a:spAutoFit/>
            </a:bodyPr>
            <a:lstStyle/>
            <a:p>
              <a:r>
                <a:rPr lang="en-GB" sz="4000" b="1" dirty="0">
                  <a:latin typeface="Century Gothic" panose="020B0502020202020204" pitchFamily="34" charset="0"/>
                </a:rPr>
                <a:t>d</a:t>
              </a:r>
            </a:p>
          </p:txBody>
        </p:sp>
      </p:grpSp>
      <p:grpSp>
        <p:nvGrpSpPr>
          <p:cNvPr id="15" name="Group 14">
            <a:extLst>
              <a:ext uri="{FF2B5EF4-FFF2-40B4-BE49-F238E27FC236}">
                <a16:creationId xmlns:a16="http://schemas.microsoft.com/office/drawing/2014/main" id="{0B1A1AB3-FB07-3A20-A6F9-42D4AEE7BAA8}"/>
              </a:ext>
            </a:extLst>
          </p:cNvPr>
          <p:cNvGrpSpPr/>
          <p:nvPr/>
        </p:nvGrpSpPr>
        <p:grpSpPr>
          <a:xfrm>
            <a:off x="6800228" y="2317619"/>
            <a:ext cx="720000" cy="720000"/>
            <a:chOff x="3581400" y="2057401"/>
            <a:chExt cx="867508" cy="844061"/>
          </a:xfrm>
        </p:grpSpPr>
        <p:sp>
          <p:nvSpPr>
            <p:cNvPr id="16" name="Rectangle: Rounded Corners 15">
              <a:extLst>
                <a:ext uri="{FF2B5EF4-FFF2-40B4-BE49-F238E27FC236}">
                  <a16:creationId xmlns:a16="http://schemas.microsoft.com/office/drawing/2014/main" id="{43F091AD-FB32-2730-1B83-AC8C43A8FBE8}"/>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972ADF3-3608-1E0B-E803-9733366D45F8}"/>
                </a:ext>
              </a:extLst>
            </p:cNvPr>
            <p:cNvSpPr txBox="1"/>
            <p:nvPr/>
          </p:nvSpPr>
          <p:spPr>
            <a:xfrm>
              <a:off x="3840810" y="2096460"/>
              <a:ext cx="337689" cy="750860"/>
            </a:xfrm>
            <a:prstGeom prst="rect">
              <a:avLst/>
            </a:prstGeom>
            <a:noFill/>
          </p:spPr>
          <p:txBody>
            <a:bodyPr wrap="none" rtlCol="0">
              <a:spAutoFit/>
            </a:bodyPr>
            <a:lstStyle/>
            <a:p>
              <a:r>
                <a:rPr lang="en-GB" sz="4000" b="1" dirty="0">
                  <a:latin typeface="Century Gothic" panose="020B0502020202020204" pitchFamily="34" charset="0"/>
                </a:rPr>
                <a:t>i</a:t>
              </a:r>
            </a:p>
          </p:txBody>
        </p:sp>
      </p:grpSp>
      <p:grpSp>
        <p:nvGrpSpPr>
          <p:cNvPr id="18" name="Group 17">
            <a:extLst>
              <a:ext uri="{FF2B5EF4-FFF2-40B4-BE49-F238E27FC236}">
                <a16:creationId xmlns:a16="http://schemas.microsoft.com/office/drawing/2014/main" id="{DAC6E07C-69C3-2844-32EC-FBAB74420857}"/>
              </a:ext>
            </a:extLst>
          </p:cNvPr>
          <p:cNvGrpSpPr/>
          <p:nvPr/>
        </p:nvGrpSpPr>
        <p:grpSpPr>
          <a:xfrm>
            <a:off x="6795215" y="3057985"/>
            <a:ext cx="720000" cy="720000"/>
            <a:chOff x="3581400" y="2057401"/>
            <a:chExt cx="867508" cy="844061"/>
          </a:xfrm>
        </p:grpSpPr>
        <p:sp>
          <p:nvSpPr>
            <p:cNvPr id="19" name="Rectangle: Rounded Corners 18">
              <a:extLst>
                <a:ext uri="{FF2B5EF4-FFF2-40B4-BE49-F238E27FC236}">
                  <a16:creationId xmlns:a16="http://schemas.microsoft.com/office/drawing/2014/main" id="{71F67823-708E-D9BD-B5E2-AC648532AEA4}"/>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4154BB6-4E9A-836D-0F53-7932C3116F94}"/>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21" name="Group 20">
            <a:extLst>
              <a:ext uri="{FF2B5EF4-FFF2-40B4-BE49-F238E27FC236}">
                <a16:creationId xmlns:a16="http://schemas.microsoft.com/office/drawing/2014/main" id="{B231FAFA-98D3-6EEC-32AF-77C55941930D}"/>
              </a:ext>
            </a:extLst>
          </p:cNvPr>
          <p:cNvGrpSpPr/>
          <p:nvPr/>
        </p:nvGrpSpPr>
        <p:grpSpPr>
          <a:xfrm>
            <a:off x="6795216" y="3792650"/>
            <a:ext cx="720000" cy="720000"/>
            <a:chOff x="3581400" y="2057401"/>
            <a:chExt cx="867508" cy="844061"/>
          </a:xfrm>
        </p:grpSpPr>
        <p:sp>
          <p:nvSpPr>
            <p:cNvPr id="22" name="Rectangle: Rounded Corners 21">
              <a:extLst>
                <a:ext uri="{FF2B5EF4-FFF2-40B4-BE49-F238E27FC236}">
                  <a16:creationId xmlns:a16="http://schemas.microsoft.com/office/drawing/2014/main" id="{1BA41CE2-95A4-4BE4-84E9-495FA2F16EB6}"/>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8FC0523-B941-8259-D9A9-509DCD05DF9A}"/>
                </a:ext>
              </a:extLst>
            </p:cNvPr>
            <p:cNvSpPr txBox="1"/>
            <p:nvPr/>
          </p:nvSpPr>
          <p:spPr>
            <a:xfrm>
              <a:off x="3757291" y="2096460"/>
              <a:ext cx="539739" cy="750860"/>
            </a:xfrm>
            <a:prstGeom prst="rect">
              <a:avLst/>
            </a:prstGeom>
            <a:noFill/>
          </p:spPr>
          <p:txBody>
            <a:bodyPr wrap="none" rtlCol="0">
              <a:spAutoFit/>
            </a:bodyPr>
            <a:lstStyle/>
            <a:p>
              <a:r>
                <a:rPr lang="en-GB" sz="4000" b="1" dirty="0">
                  <a:latin typeface="Century Gothic" panose="020B0502020202020204" pitchFamily="34" charset="0"/>
                </a:rPr>
                <a:t>u</a:t>
              </a:r>
            </a:p>
          </p:txBody>
        </p:sp>
      </p:grpSp>
      <p:grpSp>
        <p:nvGrpSpPr>
          <p:cNvPr id="24" name="Group 23">
            <a:extLst>
              <a:ext uri="{FF2B5EF4-FFF2-40B4-BE49-F238E27FC236}">
                <a16:creationId xmlns:a16="http://schemas.microsoft.com/office/drawing/2014/main" id="{11F778D7-3887-1532-9299-FCDD75F0C7DE}"/>
              </a:ext>
            </a:extLst>
          </p:cNvPr>
          <p:cNvGrpSpPr/>
          <p:nvPr/>
        </p:nvGrpSpPr>
        <p:grpSpPr>
          <a:xfrm>
            <a:off x="6795209" y="4519023"/>
            <a:ext cx="720000" cy="720000"/>
            <a:chOff x="3581400" y="2057401"/>
            <a:chExt cx="867508" cy="844061"/>
          </a:xfrm>
        </p:grpSpPr>
        <p:sp>
          <p:nvSpPr>
            <p:cNvPr id="25" name="Rectangle: Rounded Corners 24">
              <a:extLst>
                <a:ext uri="{FF2B5EF4-FFF2-40B4-BE49-F238E27FC236}">
                  <a16:creationId xmlns:a16="http://schemas.microsoft.com/office/drawing/2014/main" id="{EF321488-499B-CE9A-5C64-8B8156FF836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FE72112-2D13-13D3-4AE5-78F1E833234F}"/>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32" name="Group 31">
            <a:extLst>
              <a:ext uri="{FF2B5EF4-FFF2-40B4-BE49-F238E27FC236}">
                <a16:creationId xmlns:a16="http://schemas.microsoft.com/office/drawing/2014/main" id="{6949CA0B-F124-B020-891F-B0FE2E06639F}"/>
              </a:ext>
            </a:extLst>
          </p:cNvPr>
          <p:cNvGrpSpPr/>
          <p:nvPr/>
        </p:nvGrpSpPr>
        <p:grpSpPr>
          <a:xfrm>
            <a:off x="6795209" y="5253689"/>
            <a:ext cx="720000" cy="720000"/>
            <a:chOff x="3581400" y="2057401"/>
            <a:chExt cx="867508" cy="844061"/>
          </a:xfrm>
        </p:grpSpPr>
        <p:sp>
          <p:nvSpPr>
            <p:cNvPr id="34" name="Rectangle: Rounded Corners 33">
              <a:extLst>
                <a:ext uri="{FF2B5EF4-FFF2-40B4-BE49-F238E27FC236}">
                  <a16:creationId xmlns:a16="http://schemas.microsoft.com/office/drawing/2014/main" id="{8AECA1B8-30ED-2B62-8073-7B525E76A2A4}"/>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38AFEEDD-BB44-F28C-583D-F85487822A31}"/>
                </a:ext>
              </a:extLst>
            </p:cNvPr>
            <p:cNvSpPr txBox="1"/>
            <p:nvPr/>
          </p:nvSpPr>
          <p:spPr>
            <a:xfrm>
              <a:off x="3722316" y="2079445"/>
              <a:ext cx="562580" cy="750860"/>
            </a:xfrm>
            <a:prstGeom prst="rect">
              <a:avLst/>
            </a:prstGeom>
            <a:noFill/>
          </p:spPr>
          <p:txBody>
            <a:bodyPr wrap="none" rtlCol="0">
              <a:spAutoFit/>
            </a:bodyPr>
            <a:lstStyle/>
            <a:p>
              <a:r>
                <a:rPr lang="en-GB" sz="4000" b="1" dirty="0">
                  <a:latin typeface="Century Gothic" panose="020B0502020202020204" pitchFamily="34" charset="0"/>
                </a:rPr>
                <a:t>o</a:t>
              </a:r>
            </a:p>
          </p:txBody>
        </p:sp>
      </p:grpSp>
      <p:grpSp>
        <p:nvGrpSpPr>
          <p:cNvPr id="45" name="Group 44">
            <a:extLst>
              <a:ext uri="{FF2B5EF4-FFF2-40B4-BE49-F238E27FC236}">
                <a16:creationId xmlns:a16="http://schemas.microsoft.com/office/drawing/2014/main" id="{DA5348F8-BCCA-29D8-624C-4A302F18B837}"/>
              </a:ext>
            </a:extLst>
          </p:cNvPr>
          <p:cNvGrpSpPr/>
          <p:nvPr/>
        </p:nvGrpSpPr>
        <p:grpSpPr>
          <a:xfrm>
            <a:off x="6076288" y="880271"/>
            <a:ext cx="720000" cy="720000"/>
            <a:chOff x="3581400" y="2057401"/>
            <a:chExt cx="867508" cy="844061"/>
          </a:xfrm>
        </p:grpSpPr>
        <p:sp>
          <p:nvSpPr>
            <p:cNvPr id="46" name="Rectangle: Rounded Corners 45">
              <a:extLst>
                <a:ext uri="{FF2B5EF4-FFF2-40B4-BE49-F238E27FC236}">
                  <a16:creationId xmlns:a16="http://schemas.microsoft.com/office/drawing/2014/main" id="{54D62A9F-F22C-BFDE-BF52-1DDAAE532079}"/>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6D8DA22F-10D4-79F0-6307-542DBA92B93E}"/>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48" name="Group 47">
            <a:extLst>
              <a:ext uri="{FF2B5EF4-FFF2-40B4-BE49-F238E27FC236}">
                <a16:creationId xmlns:a16="http://schemas.microsoft.com/office/drawing/2014/main" id="{73530EE2-6E5C-8A93-5438-E43382F4E3E9}"/>
              </a:ext>
            </a:extLst>
          </p:cNvPr>
          <p:cNvGrpSpPr/>
          <p:nvPr/>
        </p:nvGrpSpPr>
        <p:grpSpPr>
          <a:xfrm>
            <a:off x="7571450" y="874200"/>
            <a:ext cx="720000" cy="720000"/>
            <a:chOff x="3581400" y="2057401"/>
            <a:chExt cx="867508" cy="844061"/>
          </a:xfrm>
        </p:grpSpPr>
        <p:sp>
          <p:nvSpPr>
            <p:cNvPr id="49" name="Rectangle: Rounded Corners 48">
              <a:extLst>
                <a:ext uri="{FF2B5EF4-FFF2-40B4-BE49-F238E27FC236}">
                  <a16:creationId xmlns:a16="http://schemas.microsoft.com/office/drawing/2014/main" id="{D2272BE5-7FDF-FCDF-A731-D5F4848F009F}"/>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61DEA278-5E3F-CF0F-A177-472D3D84DE69}"/>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51" name="Group 50">
            <a:extLst>
              <a:ext uri="{FF2B5EF4-FFF2-40B4-BE49-F238E27FC236}">
                <a16:creationId xmlns:a16="http://schemas.microsoft.com/office/drawing/2014/main" id="{AC41D99C-82B3-9CDD-D553-6812E8FD387B}"/>
              </a:ext>
            </a:extLst>
          </p:cNvPr>
          <p:cNvGrpSpPr/>
          <p:nvPr/>
        </p:nvGrpSpPr>
        <p:grpSpPr>
          <a:xfrm>
            <a:off x="5336997" y="873161"/>
            <a:ext cx="720000" cy="720000"/>
            <a:chOff x="3581400" y="2057401"/>
            <a:chExt cx="867508" cy="844061"/>
          </a:xfrm>
        </p:grpSpPr>
        <p:sp>
          <p:nvSpPr>
            <p:cNvPr id="52" name="Rectangle: Rounded Corners 51">
              <a:extLst>
                <a:ext uri="{FF2B5EF4-FFF2-40B4-BE49-F238E27FC236}">
                  <a16:creationId xmlns:a16="http://schemas.microsoft.com/office/drawing/2014/main" id="{A5BABF12-928D-7155-14AC-F003B2CECB5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B02D8094-AF39-33AF-2BC4-92479DE29BC1}"/>
                </a:ext>
              </a:extLst>
            </p:cNvPr>
            <p:cNvSpPr txBox="1"/>
            <p:nvPr/>
          </p:nvSpPr>
          <p:spPr>
            <a:xfrm>
              <a:off x="3880578" y="2096460"/>
              <a:ext cx="348230" cy="750860"/>
            </a:xfrm>
            <a:prstGeom prst="rect">
              <a:avLst/>
            </a:prstGeom>
            <a:noFill/>
          </p:spPr>
          <p:txBody>
            <a:bodyPr wrap="none" rtlCol="0">
              <a:spAutoFit/>
            </a:bodyPr>
            <a:lstStyle/>
            <a:p>
              <a:r>
                <a:rPr lang="en-GB" sz="4000" b="1" dirty="0">
                  <a:latin typeface="Century Gothic" panose="020B0502020202020204" pitchFamily="34" charset="0"/>
                </a:rPr>
                <a:t>j</a:t>
              </a:r>
            </a:p>
          </p:txBody>
        </p:sp>
      </p:grpSp>
      <p:grpSp>
        <p:nvGrpSpPr>
          <p:cNvPr id="54" name="Group 53">
            <a:extLst>
              <a:ext uri="{FF2B5EF4-FFF2-40B4-BE49-F238E27FC236}">
                <a16:creationId xmlns:a16="http://schemas.microsoft.com/office/drawing/2014/main" id="{AC1AC445-C619-E3B0-A759-15906F6F0EAC}"/>
              </a:ext>
            </a:extLst>
          </p:cNvPr>
          <p:cNvGrpSpPr/>
          <p:nvPr/>
        </p:nvGrpSpPr>
        <p:grpSpPr>
          <a:xfrm>
            <a:off x="8311681" y="881437"/>
            <a:ext cx="720000" cy="720000"/>
            <a:chOff x="3581400" y="2057401"/>
            <a:chExt cx="867508" cy="844061"/>
          </a:xfrm>
        </p:grpSpPr>
        <p:sp>
          <p:nvSpPr>
            <p:cNvPr id="59" name="Rectangle: Rounded Corners 58">
              <a:extLst>
                <a:ext uri="{FF2B5EF4-FFF2-40B4-BE49-F238E27FC236}">
                  <a16:creationId xmlns:a16="http://schemas.microsoft.com/office/drawing/2014/main" id="{F1A3617E-1E33-83F9-7653-2394CBA1B1E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FD52D113-C9FE-C3D2-BD62-AB9CD8A0B1F4}"/>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61" name="Group 60">
            <a:extLst>
              <a:ext uri="{FF2B5EF4-FFF2-40B4-BE49-F238E27FC236}">
                <a16:creationId xmlns:a16="http://schemas.microsoft.com/office/drawing/2014/main" id="{08306D84-604C-0071-EAE1-647CA4E01C94}"/>
              </a:ext>
            </a:extLst>
          </p:cNvPr>
          <p:cNvGrpSpPr/>
          <p:nvPr/>
        </p:nvGrpSpPr>
        <p:grpSpPr>
          <a:xfrm>
            <a:off x="6047248" y="3799023"/>
            <a:ext cx="720000" cy="720000"/>
            <a:chOff x="3581400" y="2057401"/>
            <a:chExt cx="867508" cy="844061"/>
          </a:xfrm>
        </p:grpSpPr>
        <p:sp>
          <p:nvSpPr>
            <p:cNvPr id="62" name="Rectangle: Rounded Corners 61">
              <a:extLst>
                <a:ext uri="{FF2B5EF4-FFF2-40B4-BE49-F238E27FC236}">
                  <a16:creationId xmlns:a16="http://schemas.microsoft.com/office/drawing/2014/main" id="{3CC20414-CF7A-AA68-8FBA-1364B42D994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AE5A307C-6722-9BD1-87A0-5BDE513BE248}"/>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65" name="Group 64">
            <a:extLst>
              <a:ext uri="{FF2B5EF4-FFF2-40B4-BE49-F238E27FC236}">
                <a16:creationId xmlns:a16="http://schemas.microsoft.com/office/drawing/2014/main" id="{85DBBA7C-DA10-489A-CE26-2DD63CCD6160}"/>
              </a:ext>
            </a:extLst>
          </p:cNvPr>
          <p:cNvGrpSpPr/>
          <p:nvPr/>
        </p:nvGrpSpPr>
        <p:grpSpPr>
          <a:xfrm>
            <a:off x="7543183" y="3799023"/>
            <a:ext cx="720000" cy="720000"/>
            <a:chOff x="3581400" y="2057401"/>
            <a:chExt cx="867508" cy="844061"/>
          </a:xfrm>
        </p:grpSpPr>
        <p:sp>
          <p:nvSpPr>
            <p:cNvPr id="66" name="Rectangle: Rounded Corners 65">
              <a:extLst>
                <a:ext uri="{FF2B5EF4-FFF2-40B4-BE49-F238E27FC236}">
                  <a16:creationId xmlns:a16="http://schemas.microsoft.com/office/drawing/2014/main" id="{EF3286B0-D202-CA75-1260-09FB97BE69E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7214E3B9-E39D-F3C3-3ADF-80B63C035DFE}"/>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69" name="Group 68">
            <a:extLst>
              <a:ext uri="{FF2B5EF4-FFF2-40B4-BE49-F238E27FC236}">
                <a16:creationId xmlns:a16="http://schemas.microsoft.com/office/drawing/2014/main" id="{305D617E-EDF6-9718-2453-28B73054EF2C}"/>
              </a:ext>
            </a:extLst>
          </p:cNvPr>
          <p:cNvGrpSpPr/>
          <p:nvPr/>
        </p:nvGrpSpPr>
        <p:grpSpPr>
          <a:xfrm>
            <a:off x="8290757" y="3806427"/>
            <a:ext cx="720000" cy="720000"/>
            <a:chOff x="3581400" y="2057401"/>
            <a:chExt cx="867508" cy="844061"/>
          </a:xfrm>
        </p:grpSpPr>
        <p:sp>
          <p:nvSpPr>
            <p:cNvPr id="70" name="Rectangle: Rounded Corners 69">
              <a:extLst>
                <a:ext uri="{FF2B5EF4-FFF2-40B4-BE49-F238E27FC236}">
                  <a16:creationId xmlns:a16="http://schemas.microsoft.com/office/drawing/2014/main" id="{335F572B-EC2E-1026-0917-6B974E3E726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768DF0A1-5E58-90C9-7883-E14152F93311}"/>
                </a:ext>
              </a:extLst>
            </p:cNvPr>
            <p:cNvSpPr txBox="1"/>
            <p:nvPr/>
          </p:nvSpPr>
          <p:spPr>
            <a:xfrm>
              <a:off x="3757291" y="2096460"/>
              <a:ext cx="516899" cy="750860"/>
            </a:xfrm>
            <a:prstGeom prst="rect">
              <a:avLst/>
            </a:prstGeom>
            <a:noFill/>
          </p:spPr>
          <p:txBody>
            <a:bodyPr wrap="none" rtlCol="0">
              <a:spAutoFit/>
            </a:bodyPr>
            <a:lstStyle/>
            <a:p>
              <a:r>
                <a:rPr lang="en-GB" sz="4000" b="1" dirty="0">
                  <a:latin typeface="Century Gothic" panose="020B0502020202020204" pitchFamily="34" charset="0"/>
                </a:rPr>
                <a:t>v</a:t>
              </a:r>
            </a:p>
          </p:txBody>
        </p:sp>
      </p:grpSp>
      <p:grpSp>
        <p:nvGrpSpPr>
          <p:cNvPr id="72" name="Group 71">
            <a:extLst>
              <a:ext uri="{FF2B5EF4-FFF2-40B4-BE49-F238E27FC236}">
                <a16:creationId xmlns:a16="http://schemas.microsoft.com/office/drawing/2014/main" id="{37A63AAA-8F3C-B1E5-34D0-F950F44444FF}"/>
              </a:ext>
            </a:extLst>
          </p:cNvPr>
          <p:cNvGrpSpPr/>
          <p:nvPr/>
        </p:nvGrpSpPr>
        <p:grpSpPr>
          <a:xfrm>
            <a:off x="9038329" y="3806133"/>
            <a:ext cx="720000" cy="720000"/>
            <a:chOff x="3581400" y="2057401"/>
            <a:chExt cx="867508" cy="844061"/>
          </a:xfrm>
        </p:grpSpPr>
        <p:sp>
          <p:nvSpPr>
            <p:cNvPr id="73" name="Rectangle: Rounded Corners 72">
              <a:extLst>
                <a:ext uri="{FF2B5EF4-FFF2-40B4-BE49-F238E27FC236}">
                  <a16:creationId xmlns:a16="http://schemas.microsoft.com/office/drawing/2014/main" id="{2D814BB6-1B19-2408-D642-167F5634260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A06C48FF-08AD-DA4A-EF72-A48F829EE6D8}"/>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75" name="Group 74">
            <a:extLst>
              <a:ext uri="{FF2B5EF4-FFF2-40B4-BE49-F238E27FC236}">
                <a16:creationId xmlns:a16="http://schemas.microsoft.com/office/drawing/2014/main" id="{7A3DBA7C-21A9-9687-4584-26E58B13C030}"/>
              </a:ext>
            </a:extLst>
          </p:cNvPr>
          <p:cNvGrpSpPr/>
          <p:nvPr/>
        </p:nvGrpSpPr>
        <p:grpSpPr>
          <a:xfrm>
            <a:off x="9023635" y="3056949"/>
            <a:ext cx="720000" cy="720000"/>
            <a:chOff x="3581400" y="2057401"/>
            <a:chExt cx="867508" cy="844061"/>
          </a:xfrm>
        </p:grpSpPr>
        <p:sp>
          <p:nvSpPr>
            <p:cNvPr id="76" name="Rectangle: Rounded Corners 75">
              <a:extLst>
                <a:ext uri="{FF2B5EF4-FFF2-40B4-BE49-F238E27FC236}">
                  <a16:creationId xmlns:a16="http://schemas.microsoft.com/office/drawing/2014/main" id="{E79F82E1-C9F6-6CAD-26FF-F7AC0AB0C0F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BEC7E5E9-AC9D-0D49-21AE-427E257A84C5}"/>
                </a:ext>
              </a:extLst>
            </p:cNvPr>
            <p:cNvSpPr txBox="1"/>
            <p:nvPr/>
          </p:nvSpPr>
          <p:spPr>
            <a:xfrm>
              <a:off x="3836831" y="2096460"/>
              <a:ext cx="371070" cy="750860"/>
            </a:xfrm>
            <a:prstGeom prst="rect">
              <a:avLst/>
            </a:prstGeom>
            <a:noFill/>
          </p:spPr>
          <p:txBody>
            <a:bodyPr wrap="none" rtlCol="0">
              <a:spAutoFit/>
            </a:bodyPr>
            <a:lstStyle/>
            <a:p>
              <a:r>
                <a:rPr lang="en-GB" sz="4000" b="1" dirty="0">
                  <a:latin typeface="Century Gothic" panose="020B0502020202020204" pitchFamily="34" charset="0"/>
                </a:rPr>
                <a:t>t</a:t>
              </a:r>
            </a:p>
          </p:txBody>
        </p:sp>
      </p:grpSp>
      <p:grpSp>
        <p:nvGrpSpPr>
          <p:cNvPr id="78" name="Group 77">
            <a:extLst>
              <a:ext uri="{FF2B5EF4-FFF2-40B4-BE49-F238E27FC236}">
                <a16:creationId xmlns:a16="http://schemas.microsoft.com/office/drawing/2014/main" id="{D5DF6A87-7B8F-05BC-7295-5D3C0A1E0B69}"/>
              </a:ext>
            </a:extLst>
          </p:cNvPr>
          <p:cNvGrpSpPr/>
          <p:nvPr/>
        </p:nvGrpSpPr>
        <p:grpSpPr>
          <a:xfrm>
            <a:off x="9048015" y="4534059"/>
            <a:ext cx="720000" cy="720000"/>
            <a:chOff x="3581400" y="2045429"/>
            <a:chExt cx="867508" cy="856033"/>
          </a:xfrm>
        </p:grpSpPr>
        <p:sp>
          <p:nvSpPr>
            <p:cNvPr id="79" name="Rectangle: Rounded Corners 78">
              <a:extLst>
                <a:ext uri="{FF2B5EF4-FFF2-40B4-BE49-F238E27FC236}">
                  <a16:creationId xmlns:a16="http://schemas.microsoft.com/office/drawing/2014/main" id="{3B804139-2CF8-AF0B-6C07-569051F1205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A340DE86-A4BF-A5D0-6F3B-36BFE7A559FD}"/>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81" name="Group 80">
            <a:extLst>
              <a:ext uri="{FF2B5EF4-FFF2-40B4-BE49-F238E27FC236}">
                <a16:creationId xmlns:a16="http://schemas.microsoft.com/office/drawing/2014/main" id="{56F536AA-8B27-2740-FF5C-E289CFC00952}"/>
              </a:ext>
            </a:extLst>
          </p:cNvPr>
          <p:cNvGrpSpPr/>
          <p:nvPr/>
        </p:nvGrpSpPr>
        <p:grpSpPr>
          <a:xfrm>
            <a:off x="9037978" y="5267174"/>
            <a:ext cx="720000" cy="741204"/>
            <a:chOff x="3581400" y="2057401"/>
            <a:chExt cx="867508" cy="868919"/>
          </a:xfrm>
        </p:grpSpPr>
        <p:sp>
          <p:nvSpPr>
            <p:cNvPr id="82" name="Rectangle: Rounded Corners 81">
              <a:extLst>
                <a:ext uri="{FF2B5EF4-FFF2-40B4-BE49-F238E27FC236}">
                  <a16:creationId xmlns:a16="http://schemas.microsoft.com/office/drawing/2014/main" id="{E5831F62-2C26-5286-37C4-D279E2E67382}"/>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FFC68FD2-77A3-000D-9258-4EED2649F9B9}"/>
                </a:ext>
              </a:extLst>
            </p:cNvPr>
            <p:cNvSpPr txBox="1"/>
            <p:nvPr/>
          </p:nvSpPr>
          <p:spPr>
            <a:xfrm>
              <a:off x="3704828" y="2096460"/>
              <a:ext cx="630028" cy="829860"/>
            </a:xfrm>
            <a:prstGeom prst="rect">
              <a:avLst/>
            </a:prstGeom>
            <a:noFill/>
          </p:spPr>
          <p:txBody>
            <a:bodyPr wrap="none" rtlCol="0">
              <a:spAutoFit/>
            </a:bodyPr>
            <a:lstStyle/>
            <a:p>
              <a:r>
                <a:rPr lang="en-GB" sz="4000" b="1" dirty="0">
                  <a:latin typeface="Century Gothic" panose="020B0502020202020204" pitchFamily="34" charset="0"/>
                </a:rPr>
                <a:t>a</a:t>
              </a:r>
            </a:p>
          </p:txBody>
        </p:sp>
      </p:grpSp>
      <p:grpSp>
        <p:nvGrpSpPr>
          <p:cNvPr id="84" name="Group 83">
            <a:extLst>
              <a:ext uri="{FF2B5EF4-FFF2-40B4-BE49-F238E27FC236}">
                <a16:creationId xmlns:a16="http://schemas.microsoft.com/office/drawing/2014/main" id="{3B71BF15-4628-CB12-9297-14C85E27AC5A}"/>
              </a:ext>
            </a:extLst>
          </p:cNvPr>
          <p:cNvGrpSpPr/>
          <p:nvPr/>
        </p:nvGrpSpPr>
        <p:grpSpPr>
          <a:xfrm>
            <a:off x="9048015" y="6000507"/>
            <a:ext cx="720000" cy="740259"/>
            <a:chOff x="3581400" y="2057401"/>
            <a:chExt cx="867508" cy="893145"/>
          </a:xfrm>
        </p:grpSpPr>
        <p:sp>
          <p:nvSpPr>
            <p:cNvPr id="85" name="Rectangle: Rounded Corners 84">
              <a:extLst>
                <a:ext uri="{FF2B5EF4-FFF2-40B4-BE49-F238E27FC236}">
                  <a16:creationId xmlns:a16="http://schemas.microsoft.com/office/drawing/2014/main" id="{E1618919-89A5-A59D-63AA-4D00EDA7DF5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81CA71FC-F461-8230-D99A-952B1C368CFC}"/>
                </a:ext>
              </a:extLst>
            </p:cNvPr>
            <p:cNvSpPr txBox="1"/>
            <p:nvPr/>
          </p:nvSpPr>
          <p:spPr>
            <a:xfrm>
              <a:off x="3757291" y="2096460"/>
              <a:ext cx="531525" cy="854086"/>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87" name="Group 86">
            <a:extLst>
              <a:ext uri="{FF2B5EF4-FFF2-40B4-BE49-F238E27FC236}">
                <a16:creationId xmlns:a16="http://schemas.microsoft.com/office/drawing/2014/main" id="{158826DB-E4A3-FC44-6FFD-F5EA9CBBC370}"/>
              </a:ext>
            </a:extLst>
          </p:cNvPr>
          <p:cNvGrpSpPr/>
          <p:nvPr/>
        </p:nvGrpSpPr>
        <p:grpSpPr>
          <a:xfrm>
            <a:off x="8299924" y="5253537"/>
            <a:ext cx="720000" cy="720000"/>
            <a:chOff x="3581400" y="2045429"/>
            <a:chExt cx="867508" cy="856033"/>
          </a:xfrm>
        </p:grpSpPr>
        <p:sp>
          <p:nvSpPr>
            <p:cNvPr id="88" name="Rectangle: Rounded Corners 87">
              <a:extLst>
                <a:ext uri="{FF2B5EF4-FFF2-40B4-BE49-F238E27FC236}">
                  <a16:creationId xmlns:a16="http://schemas.microsoft.com/office/drawing/2014/main" id="{261D5BE9-0630-B141-79B8-30F142A2867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76F1A8C7-3DB6-22BA-C207-77FDC9AF8456}"/>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90" name="Group 89">
            <a:extLst>
              <a:ext uri="{FF2B5EF4-FFF2-40B4-BE49-F238E27FC236}">
                <a16:creationId xmlns:a16="http://schemas.microsoft.com/office/drawing/2014/main" id="{B6383A4D-BEA5-7984-CA78-A9691BA43C02}"/>
              </a:ext>
            </a:extLst>
          </p:cNvPr>
          <p:cNvGrpSpPr/>
          <p:nvPr/>
        </p:nvGrpSpPr>
        <p:grpSpPr>
          <a:xfrm>
            <a:off x="9787218" y="5260799"/>
            <a:ext cx="720000" cy="720000"/>
            <a:chOff x="3581400" y="2045429"/>
            <a:chExt cx="867508" cy="856033"/>
          </a:xfrm>
        </p:grpSpPr>
        <p:sp>
          <p:nvSpPr>
            <p:cNvPr id="91" name="Rectangle: Rounded Corners 90">
              <a:extLst>
                <a:ext uri="{FF2B5EF4-FFF2-40B4-BE49-F238E27FC236}">
                  <a16:creationId xmlns:a16="http://schemas.microsoft.com/office/drawing/2014/main" id="{5DF53196-F7C9-DFF8-04E6-0DE042EDA5D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E251380C-DF6C-183A-991D-EFD516F35113}"/>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93" name="Group 92">
            <a:extLst>
              <a:ext uri="{FF2B5EF4-FFF2-40B4-BE49-F238E27FC236}">
                <a16:creationId xmlns:a16="http://schemas.microsoft.com/office/drawing/2014/main" id="{E4950A44-A480-6ECB-B056-767677752010}"/>
              </a:ext>
            </a:extLst>
          </p:cNvPr>
          <p:cNvGrpSpPr/>
          <p:nvPr/>
        </p:nvGrpSpPr>
        <p:grpSpPr>
          <a:xfrm>
            <a:off x="7529357" y="2317599"/>
            <a:ext cx="720000" cy="720000"/>
            <a:chOff x="3581400" y="2057401"/>
            <a:chExt cx="867508" cy="844061"/>
          </a:xfrm>
        </p:grpSpPr>
        <p:sp>
          <p:nvSpPr>
            <p:cNvPr id="94" name="Rectangle: Rounded Corners 93">
              <a:extLst>
                <a:ext uri="{FF2B5EF4-FFF2-40B4-BE49-F238E27FC236}">
                  <a16:creationId xmlns:a16="http://schemas.microsoft.com/office/drawing/2014/main" id="{934E808A-92D8-3FE4-9044-8A26813AEE56}"/>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279605A2-5FC3-4D5A-8C42-80DE0A77A185}"/>
                </a:ext>
              </a:extLst>
            </p:cNvPr>
            <p:cNvSpPr txBox="1"/>
            <p:nvPr/>
          </p:nvSpPr>
          <p:spPr>
            <a:xfrm>
              <a:off x="3757291" y="2096460"/>
              <a:ext cx="562580" cy="750860"/>
            </a:xfrm>
            <a:prstGeom prst="rect">
              <a:avLst/>
            </a:prstGeom>
            <a:noFill/>
          </p:spPr>
          <p:txBody>
            <a:bodyPr wrap="none" rtlCol="0">
              <a:spAutoFit/>
            </a:bodyPr>
            <a:lstStyle/>
            <a:p>
              <a:r>
                <a:rPr lang="en-GB" sz="4000" b="1" dirty="0">
                  <a:latin typeface="Century Gothic" panose="020B0502020202020204" pitchFamily="34" charset="0"/>
                </a:rPr>
                <a:t>o</a:t>
              </a:r>
            </a:p>
          </p:txBody>
        </p:sp>
      </p:grpSp>
      <p:grpSp>
        <p:nvGrpSpPr>
          <p:cNvPr id="96" name="Group 95">
            <a:extLst>
              <a:ext uri="{FF2B5EF4-FFF2-40B4-BE49-F238E27FC236}">
                <a16:creationId xmlns:a16="http://schemas.microsoft.com/office/drawing/2014/main" id="{2D7ADA49-16DF-3287-DC28-2C5CEF9D0717}"/>
              </a:ext>
            </a:extLst>
          </p:cNvPr>
          <p:cNvGrpSpPr/>
          <p:nvPr/>
        </p:nvGrpSpPr>
        <p:grpSpPr>
          <a:xfrm>
            <a:off x="5314883" y="2318335"/>
            <a:ext cx="720000" cy="741204"/>
            <a:chOff x="3581400" y="2057401"/>
            <a:chExt cx="867508" cy="868919"/>
          </a:xfrm>
        </p:grpSpPr>
        <p:sp>
          <p:nvSpPr>
            <p:cNvPr id="97" name="Rectangle: Rounded Corners 96">
              <a:extLst>
                <a:ext uri="{FF2B5EF4-FFF2-40B4-BE49-F238E27FC236}">
                  <a16:creationId xmlns:a16="http://schemas.microsoft.com/office/drawing/2014/main" id="{C26B483B-014D-28EB-1391-CD3A1AC4B241}"/>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43A72F57-8C3F-3301-0778-EB1E1B212E80}"/>
                </a:ext>
              </a:extLst>
            </p:cNvPr>
            <p:cNvSpPr txBox="1"/>
            <p:nvPr/>
          </p:nvSpPr>
          <p:spPr>
            <a:xfrm>
              <a:off x="3757291"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99" name="Group 98">
            <a:extLst>
              <a:ext uri="{FF2B5EF4-FFF2-40B4-BE49-F238E27FC236}">
                <a16:creationId xmlns:a16="http://schemas.microsoft.com/office/drawing/2014/main" id="{13401719-52AE-F77A-0287-031761AF68EF}"/>
              </a:ext>
            </a:extLst>
          </p:cNvPr>
          <p:cNvGrpSpPr/>
          <p:nvPr/>
        </p:nvGrpSpPr>
        <p:grpSpPr>
          <a:xfrm>
            <a:off x="4566915" y="2324709"/>
            <a:ext cx="720000" cy="720000"/>
            <a:chOff x="3581400" y="2057401"/>
            <a:chExt cx="867508" cy="844061"/>
          </a:xfrm>
        </p:grpSpPr>
        <p:sp>
          <p:nvSpPr>
            <p:cNvPr id="100" name="Rectangle: Rounded Corners 99">
              <a:extLst>
                <a:ext uri="{FF2B5EF4-FFF2-40B4-BE49-F238E27FC236}">
                  <a16:creationId xmlns:a16="http://schemas.microsoft.com/office/drawing/2014/main" id="{BF79DD01-B4F8-3718-160E-7B5D66CF8B5C}"/>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extLst>
                <a:ext uri="{FF2B5EF4-FFF2-40B4-BE49-F238E27FC236}">
                  <a16:creationId xmlns:a16="http://schemas.microsoft.com/office/drawing/2014/main" id="{0D6FC9DB-7169-3A3A-4D57-A244A878CDD0}"/>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02" name="Group 101">
            <a:extLst>
              <a:ext uri="{FF2B5EF4-FFF2-40B4-BE49-F238E27FC236}">
                <a16:creationId xmlns:a16="http://schemas.microsoft.com/office/drawing/2014/main" id="{6ABA2E3E-5591-2730-62F6-D7C0D22F80C8}"/>
              </a:ext>
            </a:extLst>
          </p:cNvPr>
          <p:cNvGrpSpPr/>
          <p:nvPr/>
        </p:nvGrpSpPr>
        <p:grpSpPr>
          <a:xfrm>
            <a:off x="6062850" y="2324709"/>
            <a:ext cx="720000" cy="720000"/>
            <a:chOff x="3581400" y="2057401"/>
            <a:chExt cx="867508" cy="844061"/>
          </a:xfrm>
        </p:grpSpPr>
        <p:sp>
          <p:nvSpPr>
            <p:cNvPr id="103" name="Rectangle: Rounded Corners 102">
              <a:extLst>
                <a:ext uri="{FF2B5EF4-FFF2-40B4-BE49-F238E27FC236}">
                  <a16:creationId xmlns:a16="http://schemas.microsoft.com/office/drawing/2014/main" id="{506675AD-5749-3331-F961-7BE348EB667E}"/>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F8F78B3B-8553-FCEB-6E97-1C3AF02E6A29}"/>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05" name="Group 104">
            <a:extLst>
              <a:ext uri="{FF2B5EF4-FFF2-40B4-BE49-F238E27FC236}">
                <a16:creationId xmlns:a16="http://schemas.microsoft.com/office/drawing/2014/main" id="{B3363436-B5CC-F36D-C9DA-A0CEA976B7FA}"/>
              </a:ext>
            </a:extLst>
          </p:cNvPr>
          <p:cNvGrpSpPr/>
          <p:nvPr/>
        </p:nvGrpSpPr>
        <p:grpSpPr>
          <a:xfrm>
            <a:off x="5294884" y="5245970"/>
            <a:ext cx="720000" cy="741204"/>
            <a:chOff x="3581400" y="2057401"/>
            <a:chExt cx="867508" cy="868919"/>
          </a:xfrm>
        </p:grpSpPr>
        <p:sp>
          <p:nvSpPr>
            <p:cNvPr id="106" name="Rectangle: Rounded Corners 105">
              <a:extLst>
                <a:ext uri="{FF2B5EF4-FFF2-40B4-BE49-F238E27FC236}">
                  <a16:creationId xmlns:a16="http://schemas.microsoft.com/office/drawing/2014/main" id="{DD9CB613-581E-95C1-F412-B19D81F720FC}"/>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9D94D4B5-A5C8-D4C3-19D6-9204E89F6578}"/>
                </a:ext>
              </a:extLst>
            </p:cNvPr>
            <p:cNvSpPr txBox="1"/>
            <p:nvPr/>
          </p:nvSpPr>
          <p:spPr>
            <a:xfrm>
              <a:off x="3757291" y="2096460"/>
              <a:ext cx="494829" cy="829860"/>
            </a:xfrm>
            <a:prstGeom prst="rect">
              <a:avLst/>
            </a:prstGeom>
            <a:noFill/>
          </p:spPr>
          <p:txBody>
            <a:bodyPr wrap="none" rtlCol="0">
              <a:spAutoFit/>
            </a:bodyPr>
            <a:lstStyle/>
            <a:p>
              <a:r>
                <a:rPr lang="en-GB" sz="4000" b="1" dirty="0">
                  <a:latin typeface="Century Gothic" panose="020B0502020202020204" pitchFamily="34" charset="0"/>
                </a:rPr>
                <a:t>s</a:t>
              </a:r>
            </a:p>
          </p:txBody>
        </p:sp>
      </p:grpSp>
      <p:grpSp>
        <p:nvGrpSpPr>
          <p:cNvPr id="108" name="Group 107">
            <a:extLst>
              <a:ext uri="{FF2B5EF4-FFF2-40B4-BE49-F238E27FC236}">
                <a16:creationId xmlns:a16="http://schemas.microsoft.com/office/drawing/2014/main" id="{4E170642-D80D-44D5-D4F3-32AFDCDA423E}"/>
              </a:ext>
            </a:extLst>
          </p:cNvPr>
          <p:cNvGrpSpPr/>
          <p:nvPr/>
        </p:nvGrpSpPr>
        <p:grpSpPr>
          <a:xfrm>
            <a:off x="4546916" y="5252344"/>
            <a:ext cx="720000" cy="720000"/>
            <a:chOff x="3581400" y="2057401"/>
            <a:chExt cx="867508" cy="844061"/>
          </a:xfrm>
        </p:grpSpPr>
        <p:sp>
          <p:nvSpPr>
            <p:cNvPr id="109" name="Rectangle: Rounded Corners 108">
              <a:extLst>
                <a:ext uri="{FF2B5EF4-FFF2-40B4-BE49-F238E27FC236}">
                  <a16:creationId xmlns:a16="http://schemas.microsoft.com/office/drawing/2014/main" id="{47096A7C-2427-C9BD-DF01-AA48EFE7D69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extLst>
                <a:ext uri="{FF2B5EF4-FFF2-40B4-BE49-F238E27FC236}">
                  <a16:creationId xmlns:a16="http://schemas.microsoft.com/office/drawing/2014/main" id="{B977E2C7-2210-1783-33D3-8699FD50D798}"/>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11" name="Group 110">
            <a:extLst>
              <a:ext uri="{FF2B5EF4-FFF2-40B4-BE49-F238E27FC236}">
                <a16:creationId xmlns:a16="http://schemas.microsoft.com/office/drawing/2014/main" id="{3E96F2DD-B4F3-D684-FAE5-4B7280C9B7A8}"/>
              </a:ext>
            </a:extLst>
          </p:cNvPr>
          <p:cNvGrpSpPr/>
          <p:nvPr/>
        </p:nvGrpSpPr>
        <p:grpSpPr>
          <a:xfrm>
            <a:off x="6042851" y="5252344"/>
            <a:ext cx="720000" cy="720000"/>
            <a:chOff x="3581400" y="2057401"/>
            <a:chExt cx="867508" cy="844061"/>
          </a:xfrm>
        </p:grpSpPr>
        <p:sp>
          <p:nvSpPr>
            <p:cNvPr id="112" name="Rectangle: Rounded Corners 111">
              <a:extLst>
                <a:ext uri="{FF2B5EF4-FFF2-40B4-BE49-F238E27FC236}">
                  <a16:creationId xmlns:a16="http://schemas.microsoft.com/office/drawing/2014/main" id="{2B666571-226A-407A-676C-1ADC87C2142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extLst>
                <a:ext uri="{FF2B5EF4-FFF2-40B4-BE49-F238E27FC236}">
                  <a16:creationId xmlns:a16="http://schemas.microsoft.com/office/drawing/2014/main" id="{175E7440-5208-4A04-03CE-AD6451348A14}"/>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14" name="Group 113">
            <a:extLst>
              <a:ext uri="{FF2B5EF4-FFF2-40B4-BE49-F238E27FC236}">
                <a16:creationId xmlns:a16="http://schemas.microsoft.com/office/drawing/2014/main" id="{6B466C94-AE49-0965-8540-45C1C030B6B3}"/>
              </a:ext>
            </a:extLst>
          </p:cNvPr>
          <p:cNvGrpSpPr/>
          <p:nvPr/>
        </p:nvGrpSpPr>
        <p:grpSpPr>
          <a:xfrm>
            <a:off x="3794372" y="5227606"/>
            <a:ext cx="720000" cy="759252"/>
            <a:chOff x="3581400" y="2011385"/>
            <a:chExt cx="867508" cy="890077"/>
          </a:xfrm>
        </p:grpSpPr>
        <p:sp>
          <p:nvSpPr>
            <p:cNvPr id="115" name="Rectangle: Rounded Corners 114">
              <a:extLst>
                <a:ext uri="{FF2B5EF4-FFF2-40B4-BE49-F238E27FC236}">
                  <a16:creationId xmlns:a16="http://schemas.microsoft.com/office/drawing/2014/main" id="{E664DEB5-C310-BE5A-FA58-BC5EDE27F00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TextBox 115">
              <a:extLst>
                <a:ext uri="{FF2B5EF4-FFF2-40B4-BE49-F238E27FC236}">
                  <a16:creationId xmlns:a16="http://schemas.microsoft.com/office/drawing/2014/main" id="{AEF22A0D-97AA-FA83-665E-C7DA0E4302A3}"/>
                </a:ext>
              </a:extLst>
            </p:cNvPr>
            <p:cNvSpPr txBox="1"/>
            <p:nvPr/>
          </p:nvSpPr>
          <p:spPr>
            <a:xfrm>
              <a:off x="3722316" y="2011385"/>
              <a:ext cx="630028" cy="829860"/>
            </a:xfrm>
            <a:prstGeom prst="rect">
              <a:avLst/>
            </a:prstGeom>
            <a:noFill/>
          </p:spPr>
          <p:txBody>
            <a:bodyPr wrap="none" rtlCol="0">
              <a:spAutoFit/>
            </a:bodyPr>
            <a:lstStyle/>
            <a:p>
              <a:r>
                <a:rPr lang="en-GB" sz="4000" b="1" dirty="0">
                  <a:latin typeface="Century Gothic" panose="020B0502020202020204" pitchFamily="34" charset="0"/>
                </a:rPr>
                <a:t>g</a:t>
              </a:r>
            </a:p>
          </p:txBody>
        </p:sp>
      </p:grpSp>
      <p:grpSp>
        <p:nvGrpSpPr>
          <p:cNvPr id="117" name="Group 116">
            <a:extLst>
              <a:ext uri="{FF2B5EF4-FFF2-40B4-BE49-F238E27FC236}">
                <a16:creationId xmlns:a16="http://schemas.microsoft.com/office/drawing/2014/main" id="{15348264-C391-C579-260E-D772365ADA75}"/>
              </a:ext>
            </a:extLst>
          </p:cNvPr>
          <p:cNvGrpSpPr/>
          <p:nvPr/>
        </p:nvGrpSpPr>
        <p:grpSpPr>
          <a:xfrm>
            <a:off x="3046404" y="5258718"/>
            <a:ext cx="720000" cy="720000"/>
            <a:chOff x="3581400" y="2057401"/>
            <a:chExt cx="867508" cy="844061"/>
          </a:xfrm>
        </p:grpSpPr>
        <p:sp>
          <p:nvSpPr>
            <p:cNvPr id="118" name="Rectangle: Rounded Corners 117">
              <a:extLst>
                <a:ext uri="{FF2B5EF4-FFF2-40B4-BE49-F238E27FC236}">
                  <a16:creationId xmlns:a16="http://schemas.microsoft.com/office/drawing/2014/main" id="{6FE7D6E9-9BB0-A4A9-3554-8F4AE190310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36C00585-521F-D983-4A03-904115D78810}"/>
                </a:ext>
              </a:extLst>
            </p:cNvPr>
            <p:cNvSpPr txBox="1"/>
            <p:nvPr/>
          </p:nvSpPr>
          <p:spPr>
            <a:xfrm>
              <a:off x="3757291" y="2096460"/>
              <a:ext cx="483516" cy="750861"/>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20" name="Group 119">
            <a:extLst>
              <a:ext uri="{FF2B5EF4-FFF2-40B4-BE49-F238E27FC236}">
                <a16:creationId xmlns:a16="http://schemas.microsoft.com/office/drawing/2014/main" id="{2C3797C2-FA93-9C73-D8B9-45ABFF217D4A}"/>
              </a:ext>
            </a:extLst>
          </p:cNvPr>
          <p:cNvGrpSpPr/>
          <p:nvPr/>
        </p:nvGrpSpPr>
        <p:grpSpPr>
          <a:xfrm>
            <a:off x="3776778" y="3784723"/>
            <a:ext cx="720000" cy="741204"/>
            <a:chOff x="3581400" y="2057401"/>
            <a:chExt cx="867508" cy="868919"/>
          </a:xfrm>
        </p:grpSpPr>
        <p:sp>
          <p:nvSpPr>
            <p:cNvPr id="121" name="Rectangle: Rounded Corners 120">
              <a:extLst>
                <a:ext uri="{FF2B5EF4-FFF2-40B4-BE49-F238E27FC236}">
                  <a16:creationId xmlns:a16="http://schemas.microsoft.com/office/drawing/2014/main" id="{E15A8ADB-6D01-2BB9-0B50-3B93D9840A6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TextBox 121">
              <a:extLst>
                <a:ext uri="{FF2B5EF4-FFF2-40B4-BE49-F238E27FC236}">
                  <a16:creationId xmlns:a16="http://schemas.microsoft.com/office/drawing/2014/main" id="{41AEFF13-ED33-2E39-C5D0-F081AB9E5F70}"/>
                </a:ext>
              </a:extLst>
            </p:cNvPr>
            <p:cNvSpPr txBox="1"/>
            <p:nvPr/>
          </p:nvSpPr>
          <p:spPr>
            <a:xfrm>
              <a:off x="3757291" y="2096460"/>
              <a:ext cx="593331" cy="829860"/>
            </a:xfrm>
            <a:prstGeom prst="rect">
              <a:avLst/>
            </a:prstGeom>
            <a:noFill/>
          </p:spPr>
          <p:txBody>
            <a:bodyPr wrap="none" rtlCol="0">
              <a:spAutoFit/>
            </a:bodyPr>
            <a:lstStyle/>
            <a:p>
              <a:r>
                <a:rPr lang="en-GB" sz="4000" b="1" dirty="0">
                  <a:latin typeface="Century Gothic" panose="020B0502020202020204" pitchFamily="34" charset="0"/>
                </a:rPr>
                <a:t>h</a:t>
              </a:r>
            </a:p>
          </p:txBody>
        </p:sp>
      </p:grpSp>
      <p:grpSp>
        <p:nvGrpSpPr>
          <p:cNvPr id="123" name="Group 122">
            <a:extLst>
              <a:ext uri="{FF2B5EF4-FFF2-40B4-BE49-F238E27FC236}">
                <a16:creationId xmlns:a16="http://schemas.microsoft.com/office/drawing/2014/main" id="{3475754D-D295-6B31-6FC0-24D4FA450B48}"/>
              </a:ext>
            </a:extLst>
          </p:cNvPr>
          <p:cNvGrpSpPr/>
          <p:nvPr/>
        </p:nvGrpSpPr>
        <p:grpSpPr>
          <a:xfrm>
            <a:off x="3786464" y="4512650"/>
            <a:ext cx="720000" cy="720000"/>
            <a:chOff x="3581400" y="2045429"/>
            <a:chExt cx="867508" cy="856033"/>
          </a:xfrm>
        </p:grpSpPr>
        <p:sp>
          <p:nvSpPr>
            <p:cNvPr id="124" name="Rectangle: Rounded Corners 123">
              <a:extLst>
                <a:ext uri="{FF2B5EF4-FFF2-40B4-BE49-F238E27FC236}">
                  <a16:creationId xmlns:a16="http://schemas.microsoft.com/office/drawing/2014/main" id="{AABDAA81-14BD-4892-0AD1-761CD2315CB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a:extLst>
                <a:ext uri="{FF2B5EF4-FFF2-40B4-BE49-F238E27FC236}">
                  <a16:creationId xmlns:a16="http://schemas.microsoft.com/office/drawing/2014/main" id="{EE47E235-054C-6A32-B004-9BBD2DED7A00}"/>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26" name="Group 125">
            <a:extLst>
              <a:ext uri="{FF2B5EF4-FFF2-40B4-BE49-F238E27FC236}">
                <a16:creationId xmlns:a16="http://schemas.microsoft.com/office/drawing/2014/main" id="{2EE705EB-67CE-E469-6E8F-60FA3226B683}"/>
              </a:ext>
            </a:extLst>
          </p:cNvPr>
          <p:cNvGrpSpPr/>
          <p:nvPr/>
        </p:nvGrpSpPr>
        <p:grpSpPr>
          <a:xfrm>
            <a:off x="3786464" y="6005661"/>
            <a:ext cx="720000" cy="726690"/>
            <a:chOff x="3581400" y="2057401"/>
            <a:chExt cx="867508" cy="851904"/>
          </a:xfrm>
        </p:grpSpPr>
        <p:sp>
          <p:nvSpPr>
            <p:cNvPr id="127" name="Rectangle: Rounded Corners 126">
              <a:extLst>
                <a:ext uri="{FF2B5EF4-FFF2-40B4-BE49-F238E27FC236}">
                  <a16:creationId xmlns:a16="http://schemas.microsoft.com/office/drawing/2014/main" id="{88CE4045-D804-0C1C-1229-3B9D741F2894}"/>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TextBox 127">
              <a:extLst>
                <a:ext uri="{FF2B5EF4-FFF2-40B4-BE49-F238E27FC236}">
                  <a16:creationId xmlns:a16="http://schemas.microsoft.com/office/drawing/2014/main" id="{C410346E-F11C-71D8-4E2E-24BD3BC1A367}"/>
                </a:ext>
              </a:extLst>
            </p:cNvPr>
            <p:cNvSpPr txBox="1"/>
            <p:nvPr/>
          </p:nvSpPr>
          <p:spPr>
            <a:xfrm>
              <a:off x="3722316" y="2079445"/>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29" name="Group 128">
            <a:extLst>
              <a:ext uri="{FF2B5EF4-FFF2-40B4-BE49-F238E27FC236}">
                <a16:creationId xmlns:a16="http://schemas.microsoft.com/office/drawing/2014/main" id="{9171A6E8-D02B-B3A4-DFD7-82EAF6F16AB7}"/>
              </a:ext>
            </a:extLst>
          </p:cNvPr>
          <p:cNvGrpSpPr/>
          <p:nvPr/>
        </p:nvGrpSpPr>
        <p:grpSpPr>
          <a:xfrm>
            <a:off x="9768015" y="3065029"/>
            <a:ext cx="720000" cy="741204"/>
            <a:chOff x="3581400" y="2057401"/>
            <a:chExt cx="867508" cy="868919"/>
          </a:xfrm>
        </p:grpSpPr>
        <p:sp>
          <p:nvSpPr>
            <p:cNvPr id="130" name="Rectangle: Rounded Corners 129">
              <a:extLst>
                <a:ext uri="{FF2B5EF4-FFF2-40B4-BE49-F238E27FC236}">
                  <a16:creationId xmlns:a16="http://schemas.microsoft.com/office/drawing/2014/main" id="{C5C083D7-4F30-FF1F-DEC4-AD2163ACBC0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TextBox 130">
              <a:extLst>
                <a:ext uri="{FF2B5EF4-FFF2-40B4-BE49-F238E27FC236}">
                  <a16:creationId xmlns:a16="http://schemas.microsoft.com/office/drawing/2014/main" id="{E5E67DC5-5DB8-30FE-42C7-220A48FE70AB}"/>
                </a:ext>
              </a:extLst>
            </p:cNvPr>
            <p:cNvSpPr txBox="1"/>
            <p:nvPr/>
          </p:nvSpPr>
          <p:spPr>
            <a:xfrm>
              <a:off x="3801855"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2" name="Group 131">
            <a:extLst>
              <a:ext uri="{FF2B5EF4-FFF2-40B4-BE49-F238E27FC236}">
                <a16:creationId xmlns:a16="http://schemas.microsoft.com/office/drawing/2014/main" id="{AFB0F041-1E22-1ADA-13DF-97B68D7ABFF4}"/>
              </a:ext>
            </a:extLst>
          </p:cNvPr>
          <p:cNvGrpSpPr/>
          <p:nvPr/>
        </p:nvGrpSpPr>
        <p:grpSpPr>
          <a:xfrm>
            <a:off x="10515983" y="3058034"/>
            <a:ext cx="720000" cy="720000"/>
            <a:chOff x="3581400" y="2057401"/>
            <a:chExt cx="867508" cy="844061"/>
          </a:xfrm>
        </p:grpSpPr>
        <p:sp>
          <p:nvSpPr>
            <p:cNvPr id="133" name="Rectangle: Rounded Corners 132">
              <a:extLst>
                <a:ext uri="{FF2B5EF4-FFF2-40B4-BE49-F238E27FC236}">
                  <a16:creationId xmlns:a16="http://schemas.microsoft.com/office/drawing/2014/main" id="{D73816E4-62E0-BEE5-D038-9E4CBA653761}"/>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TextBox 133">
              <a:extLst>
                <a:ext uri="{FF2B5EF4-FFF2-40B4-BE49-F238E27FC236}">
                  <a16:creationId xmlns:a16="http://schemas.microsoft.com/office/drawing/2014/main" id="{337D1877-E1DE-E092-4BCF-B3DABC973489}"/>
                </a:ext>
              </a:extLst>
            </p:cNvPr>
            <p:cNvSpPr txBox="1"/>
            <p:nvPr/>
          </p:nvSpPr>
          <p:spPr>
            <a:xfrm>
              <a:off x="3766880" y="2062430"/>
              <a:ext cx="618439" cy="829860"/>
            </a:xfrm>
            <a:prstGeom prst="rect">
              <a:avLst/>
            </a:prstGeom>
            <a:noFill/>
          </p:spPr>
          <p:txBody>
            <a:bodyPr wrap="none" rtlCol="0">
              <a:spAutoFit/>
            </a:bodyPr>
            <a:lstStyle/>
            <a:p>
              <a:r>
                <a:rPr lang="en-GB" sz="4000" b="1" dirty="0">
                  <a:latin typeface="Century Gothic" panose="020B0502020202020204" pitchFamily="34" charset="0"/>
                </a:rPr>
                <a:t>e</a:t>
              </a:r>
            </a:p>
          </p:txBody>
        </p:sp>
      </p:grpSp>
      <p:grpSp>
        <p:nvGrpSpPr>
          <p:cNvPr id="135" name="Group 134">
            <a:extLst>
              <a:ext uri="{FF2B5EF4-FFF2-40B4-BE49-F238E27FC236}">
                <a16:creationId xmlns:a16="http://schemas.microsoft.com/office/drawing/2014/main" id="{CB1CF80A-6EEE-AFDA-4EED-80759AC2B6BD}"/>
              </a:ext>
            </a:extLst>
          </p:cNvPr>
          <p:cNvGrpSpPr/>
          <p:nvPr/>
        </p:nvGrpSpPr>
        <p:grpSpPr>
          <a:xfrm>
            <a:off x="11259570" y="3057819"/>
            <a:ext cx="720000" cy="741204"/>
            <a:chOff x="3581400" y="2057401"/>
            <a:chExt cx="867508" cy="868919"/>
          </a:xfrm>
        </p:grpSpPr>
        <p:sp>
          <p:nvSpPr>
            <p:cNvPr id="136" name="Rectangle: Rounded Corners 135">
              <a:extLst>
                <a:ext uri="{FF2B5EF4-FFF2-40B4-BE49-F238E27FC236}">
                  <a16:creationId xmlns:a16="http://schemas.microsoft.com/office/drawing/2014/main" id="{346C77CA-BF70-FA5D-8B7D-E0D0A6465CA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TextBox 136">
              <a:extLst>
                <a:ext uri="{FF2B5EF4-FFF2-40B4-BE49-F238E27FC236}">
                  <a16:creationId xmlns:a16="http://schemas.microsoft.com/office/drawing/2014/main" id="{419B53A2-031E-4E8F-84E6-FD806C3B1B3D}"/>
                </a:ext>
              </a:extLst>
            </p:cNvPr>
            <p:cNvSpPr txBox="1"/>
            <p:nvPr/>
          </p:nvSpPr>
          <p:spPr>
            <a:xfrm>
              <a:off x="3784368"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8" name="Group 137">
            <a:extLst>
              <a:ext uri="{FF2B5EF4-FFF2-40B4-BE49-F238E27FC236}">
                <a16:creationId xmlns:a16="http://schemas.microsoft.com/office/drawing/2014/main" id="{66BC0929-4E7D-F9D1-84E6-762CF3191181}"/>
              </a:ext>
            </a:extLst>
          </p:cNvPr>
          <p:cNvGrpSpPr/>
          <p:nvPr/>
        </p:nvGrpSpPr>
        <p:grpSpPr>
          <a:xfrm>
            <a:off x="10555057" y="2310295"/>
            <a:ext cx="720000" cy="741204"/>
            <a:chOff x="3581400" y="2057401"/>
            <a:chExt cx="867508" cy="868919"/>
          </a:xfrm>
        </p:grpSpPr>
        <p:sp>
          <p:nvSpPr>
            <p:cNvPr id="139" name="Rectangle: Rounded Corners 138">
              <a:extLst>
                <a:ext uri="{FF2B5EF4-FFF2-40B4-BE49-F238E27FC236}">
                  <a16:creationId xmlns:a16="http://schemas.microsoft.com/office/drawing/2014/main" id="{067F2F1F-B025-316E-FF40-16C81132FF4E}"/>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TextBox 139">
              <a:extLst>
                <a:ext uri="{FF2B5EF4-FFF2-40B4-BE49-F238E27FC236}">
                  <a16:creationId xmlns:a16="http://schemas.microsoft.com/office/drawing/2014/main" id="{0A010DBC-3D1D-E457-EE77-99BA80928D66}"/>
                </a:ext>
              </a:extLst>
            </p:cNvPr>
            <p:cNvSpPr txBox="1"/>
            <p:nvPr/>
          </p:nvSpPr>
          <p:spPr>
            <a:xfrm>
              <a:off x="3819343" y="2096460"/>
              <a:ext cx="371219" cy="829860"/>
            </a:xfrm>
            <a:prstGeom prst="rect">
              <a:avLst/>
            </a:prstGeom>
            <a:noFill/>
          </p:spPr>
          <p:txBody>
            <a:bodyPr wrap="none" rtlCol="0">
              <a:spAutoFit/>
            </a:bodyPr>
            <a:lstStyle/>
            <a:p>
              <a:r>
                <a:rPr lang="en-GB" sz="4000" b="1" dirty="0">
                  <a:latin typeface="Century Gothic" panose="020B0502020202020204" pitchFamily="34" charset="0"/>
                </a:rPr>
                <a:t>l</a:t>
              </a:r>
            </a:p>
          </p:txBody>
        </p:sp>
      </p:grpSp>
      <p:grpSp>
        <p:nvGrpSpPr>
          <p:cNvPr id="141" name="Group 140">
            <a:extLst>
              <a:ext uri="{FF2B5EF4-FFF2-40B4-BE49-F238E27FC236}">
                <a16:creationId xmlns:a16="http://schemas.microsoft.com/office/drawing/2014/main" id="{D385295C-46E6-E624-10F5-9938A9CF4037}"/>
              </a:ext>
            </a:extLst>
          </p:cNvPr>
          <p:cNvGrpSpPr/>
          <p:nvPr/>
        </p:nvGrpSpPr>
        <p:grpSpPr>
          <a:xfrm>
            <a:off x="10516053" y="3798860"/>
            <a:ext cx="720000" cy="741204"/>
            <a:chOff x="3581400" y="2057401"/>
            <a:chExt cx="867508" cy="868919"/>
          </a:xfrm>
        </p:grpSpPr>
        <p:sp>
          <p:nvSpPr>
            <p:cNvPr id="142" name="Rectangle: Rounded Corners 141">
              <a:extLst>
                <a:ext uri="{FF2B5EF4-FFF2-40B4-BE49-F238E27FC236}">
                  <a16:creationId xmlns:a16="http://schemas.microsoft.com/office/drawing/2014/main" id="{126B5567-2986-9994-A197-69E09818794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TextBox 142">
              <a:extLst>
                <a:ext uri="{FF2B5EF4-FFF2-40B4-BE49-F238E27FC236}">
                  <a16:creationId xmlns:a16="http://schemas.microsoft.com/office/drawing/2014/main" id="{2067894A-0469-AA8B-2A3A-F04BC0485084}"/>
                </a:ext>
              </a:extLst>
            </p:cNvPr>
            <p:cNvSpPr txBox="1"/>
            <p:nvPr/>
          </p:nvSpPr>
          <p:spPr>
            <a:xfrm>
              <a:off x="3784368"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sp>
        <p:nvSpPr>
          <p:cNvPr id="144" name="Rectangle: Rounded Corners 143">
            <a:extLst>
              <a:ext uri="{FF2B5EF4-FFF2-40B4-BE49-F238E27FC236}">
                <a16:creationId xmlns:a16="http://schemas.microsoft.com/office/drawing/2014/main" id="{95B0AB61-8E9E-3EF7-C915-5C624E56A940}"/>
              </a:ext>
            </a:extLst>
          </p:cNvPr>
          <p:cNvSpPr/>
          <p:nvPr/>
        </p:nvSpPr>
        <p:spPr>
          <a:xfrm>
            <a:off x="10534661" y="4546858"/>
            <a:ext cx="720000" cy="720000"/>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TextBox 144">
            <a:extLst>
              <a:ext uri="{FF2B5EF4-FFF2-40B4-BE49-F238E27FC236}">
                <a16:creationId xmlns:a16="http://schemas.microsoft.com/office/drawing/2014/main" id="{F9C3907F-DCE6-C670-93CF-FD699C2D40B8}"/>
              </a:ext>
            </a:extLst>
          </p:cNvPr>
          <p:cNvSpPr txBox="1"/>
          <p:nvPr/>
        </p:nvSpPr>
        <p:spPr>
          <a:xfrm>
            <a:off x="10664093" y="4535353"/>
            <a:ext cx="441146" cy="707886"/>
          </a:xfrm>
          <a:prstGeom prst="rect">
            <a:avLst/>
          </a:prstGeom>
          <a:noFill/>
        </p:spPr>
        <p:txBody>
          <a:bodyPr wrap="none" rtlCol="0">
            <a:spAutoFit/>
          </a:bodyPr>
          <a:lstStyle/>
          <a:p>
            <a:r>
              <a:rPr lang="en-GB" sz="4000" b="1" dirty="0">
                <a:latin typeface="Century Gothic" panose="020B0502020202020204" pitchFamily="34" charset="0"/>
              </a:rPr>
              <a:t>_</a:t>
            </a:r>
          </a:p>
        </p:txBody>
      </p:sp>
      <p:sp>
        <p:nvSpPr>
          <p:cNvPr id="146" name="Rectangle 145">
            <a:extLst>
              <a:ext uri="{FF2B5EF4-FFF2-40B4-BE49-F238E27FC236}">
                <a16:creationId xmlns:a16="http://schemas.microsoft.com/office/drawing/2014/main" id="{B7AF5B67-7181-E7A2-04BE-CCD56CFEEA43}"/>
              </a:ext>
            </a:extLst>
          </p:cNvPr>
          <p:cNvSpPr/>
          <p:nvPr/>
        </p:nvSpPr>
        <p:spPr>
          <a:xfrm>
            <a:off x="6762851" y="54208"/>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1</a:t>
            </a:r>
          </a:p>
        </p:txBody>
      </p:sp>
      <p:sp>
        <p:nvSpPr>
          <p:cNvPr id="147" name="Rectangle 146">
            <a:extLst>
              <a:ext uri="{FF2B5EF4-FFF2-40B4-BE49-F238E27FC236}">
                <a16:creationId xmlns:a16="http://schemas.microsoft.com/office/drawing/2014/main" id="{B872D4C5-0E4B-EF0F-F678-28F9B3C242B2}"/>
              </a:ext>
            </a:extLst>
          </p:cNvPr>
          <p:cNvSpPr/>
          <p:nvPr/>
        </p:nvSpPr>
        <p:spPr>
          <a:xfrm>
            <a:off x="3677058" y="3703014"/>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4</a:t>
            </a:r>
          </a:p>
        </p:txBody>
      </p:sp>
      <p:sp>
        <p:nvSpPr>
          <p:cNvPr id="148" name="Rectangle 147">
            <a:extLst>
              <a:ext uri="{FF2B5EF4-FFF2-40B4-BE49-F238E27FC236}">
                <a16:creationId xmlns:a16="http://schemas.microsoft.com/office/drawing/2014/main" id="{60003BF2-F8F2-B238-7B1E-E0CEAAB4E2D9}"/>
              </a:ext>
            </a:extLst>
          </p:cNvPr>
          <p:cNvSpPr/>
          <p:nvPr/>
        </p:nvSpPr>
        <p:spPr>
          <a:xfrm>
            <a:off x="8955021" y="3027765"/>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7</a:t>
            </a:r>
          </a:p>
        </p:txBody>
      </p:sp>
      <p:sp>
        <p:nvSpPr>
          <p:cNvPr id="149" name="Rectangle 148">
            <a:extLst>
              <a:ext uri="{FF2B5EF4-FFF2-40B4-BE49-F238E27FC236}">
                <a16:creationId xmlns:a16="http://schemas.microsoft.com/office/drawing/2014/main" id="{AAFECC48-E0B6-AC0E-905D-2A9076FAB1F0}"/>
              </a:ext>
            </a:extLst>
          </p:cNvPr>
          <p:cNvSpPr/>
          <p:nvPr/>
        </p:nvSpPr>
        <p:spPr>
          <a:xfrm>
            <a:off x="5259300" y="830904"/>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2</a:t>
            </a:r>
          </a:p>
        </p:txBody>
      </p:sp>
      <p:sp>
        <p:nvSpPr>
          <p:cNvPr id="150" name="Rectangle 149">
            <a:extLst>
              <a:ext uri="{FF2B5EF4-FFF2-40B4-BE49-F238E27FC236}">
                <a16:creationId xmlns:a16="http://schemas.microsoft.com/office/drawing/2014/main" id="{87160578-78BB-1B26-9F42-1C9393E13FA2}"/>
              </a:ext>
            </a:extLst>
          </p:cNvPr>
          <p:cNvSpPr/>
          <p:nvPr/>
        </p:nvSpPr>
        <p:spPr>
          <a:xfrm>
            <a:off x="4496778" y="230199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3</a:t>
            </a:r>
          </a:p>
        </p:txBody>
      </p:sp>
      <p:sp>
        <p:nvSpPr>
          <p:cNvPr id="151" name="Rectangle 150">
            <a:extLst>
              <a:ext uri="{FF2B5EF4-FFF2-40B4-BE49-F238E27FC236}">
                <a16:creationId xmlns:a16="http://schemas.microsoft.com/office/drawing/2014/main" id="{6B780611-71F2-DE27-19D0-BD692ED595AF}"/>
              </a:ext>
            </a:extLst>
          </p:cNvPr>
          <p:cNvSpPr/>
          <p:nvPr/>
        </p:nvSpPr>
        <p:spPr>
          <a:xfrm>
            <a:off x="2965661" y="5228137"/>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5</a:t>
            </a:r>
          </a:p>
        </p:txBody>
      </p:sp>
      <p:sp>
        <p:nvSpPr>
          <p:cNvPr id="152" name="Rectangle 151">
            <a:extLst>
              <a:ext uri="{FF2B5EF4-FFF2-40B4-BE49-F238E27FC236}">
                <a16:creationId xmlns:a16="http://schemas.microsoft.com/office/drawing/2014/main" id="{E75F88CE-8964-DD03-64F5-E23EE4373E76}"/>
              </a:ext>
            </a:extLst>
          </p:cNvPr>
          <p:cNvSpPr/>
          <p:nvPr/>
        </p:nvSpPr>
        <p:spPr>
          <a:xfrm>
            <a:off x="5962102" y="378472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6</a:t>
            </a:r>
          </a:p>
        </p:txBody>
      </p:sp>
      <p:sp>
        <p:nvSpPr>
          <p:cNvPr id="154" name="Rectangle 153">
            <a:extLst>
              <a:ext uri="{FF2B5EF4-FFF2-40B4-BE49-F238E27FC236}">
                <a16:creationId xmlns:a16="http://schemas.microsoft.com/office/drawing/2014/main" id="{FDF0F469-5060-E110-D690-00D6B949C98B}"/>
              </a:ext>
            </a:extLst>
          </p:cNvPr>
          <p:cNvSpPr/>
          <p:nvPr/>
        </p:nvSpPr>
        <p:spPr>
          <a:xfrm>
            <a:off x="10441353" y="2230630"/>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9</a:t>
            </a:r>
          </a:p>
        </p:txBody>
      </p:sp>
      <p:sp>
        <p:nvSpPr>
          <p:cNvPr id="155" name="TextBox 154">
            <a:extLst>
              <a:ext uri="{FF2B5EF4-FFF2-40B4-BE49-F238E27FC236}">
                <a16:creationId xmlns:a16="http://schemas.microsoft.com/office/drawing/2014/main" id="{6A4C7B4D-77CC-3B49-648B-1230F67CD117}"/>
              </a:ext>
            </a:extLst>
          </p:cNvPr>
          <p:cNvSpPr txBox="1"/>
          <p:nvPr/>
        </p:nvSpPr>
        <p:spPr>
          <a:xfrm>
            <a:off x="181787" y="1138672"/>
            <a:ext cx="2804930" cy="4708981"/>
          </a:xfrm>
          <a:prstGeom prst="rect">
            <a:avLst/>
          </a:prstGeom>
          <a:noFill/>
        </p:spPr>
        <p:txBody>
          <a:bodyPr wrap="square">
            <a:spAutoFit/>
          </a:bodyPr>
          <a:lstStyle/>
          <a:p>
            <a:pPr algn="l" fontAlgn="base"/>
            <a:r>
              <a:rPr lang="en-GB" sz="2000" b="1" i="0" dirty="0">
                <a:solidFill>
                  <a:srgbClr val="002060"/>
                </a:solidFill>
                <a:effectLst/>
                <a:latin typeface="Century Gothic" panose="020B0502020202020204" pitchFamily="34" charset="0"/>
              </a:rPr>
              <a:t>Abajo ⬇ </a:t>
            </a:r>
          </a:p>
          <a:p>
            <a:pPr algn="l" fontAlgn="base"/>
            <a:r>
              <a:rPr lang="en-GB" sz="2000" b="1" i="0" dirty="0">
                <a:solidFill>
                  <a:srgbClr val="002060"/>
                </a:solidFill>
                <a:effectLst/>
                <a:latin typeface="Century Gothic" panose="020B0502020202020204" pitchFamily="34" charset="0"/>
              </a:rPr>
              <a:t>1.</a:t>
            </a:r>
            <a:r>
              <a:rPr lang="en-GB" sz="2000" b="0" i="0" dirty="0">
                <a:solidFill>
                  <a:srgbClr val="002060"/>
                </a:solidFill>
                <a:effectLst/>
                <a:latin typeface="Century Gothic" panose="020B0502020202020204" pitchFamily="34" charset="0"/>
              </a:rPr>
              <a:t> drawing</a:t>
            </a:r>
          </a:p>
          <a:p>
            <a:pPr algn="l" fontAlgn="base"/>
            <a:r>
              <a:rPr lang="en-GB" sz="2000" b="1" i="0" dirty="0">
                <a:solidFill>
                  <a:srgbClr val="002060"/>
                </a:solidFill>
                <a:effectLst/>
                <a:latin typeface="Century Gothic" panose="020B0502020202020204" pitchFamily="34" charset="0"/>
              </a:rPr>
              <a:t>4. </a:t>
            </a:r>
            <a:r>
              <a:rPr lang="en-GB" sz="2000" i="0" dirty="0">
                <a:solidFill>
                  <a:srgbClr val="002060"/>
                </a:solidFill>
                <a:effectLst/>
                <a:latin typeface="Century Gothic" panose="020B0502020202020204" pitchFamily="34" charset="0"/>
              </a:rPr>
              <a:t>I do / make</a:t>
            </a:r>
          </a:p>
          <a:p>
            <a:pPr algn="l" fontAlgn="base"/>
            <a:r>
              <a:rPr lang="en-GB" sz="2000" b="1" dirty="0">
                <a:solidFill>
                  <a:srgbClr val="002060"/>
                </a:solidFill>
                <a:latin typeface="Century Gothic" panose="020B0502020202020204" pitchFamily="34" charset="0"/>
              </a:rPr>
              <a:t>7. </a:t>
            </a:r>
            <a:r>
              <a:rPr lang="en-GB" sz="2000" b="0" i="0" dirty="0">
                <a:solidFill>
                  <a:srgbClr val="002060"/>
                </a:solidFill>
                <a:effectLst/>
                <a:latin typeface="Century Gothic" panose="020B0502020202020204" pitchFamily="34" charset="0"/>
              </a:rPr>
              <a:t>to play, playing (an instrument)</a:t>
            </a:r>
          </a:p>
          <a:p>
            <a:pPr algn="l" fontAlgn="base"/>
            <a:r>
              <a:rPr lang="en-GB" sz="2000" b="1" i="0" dirty="0">
                <a:solidFill>
                  <a:srgbClr val="002060"/>
                </a:solidFill>
                <a:effectLst/>
                <a:latin typeface="Century Gothic" panose="020B0502020202020204" pitchFamily="34" charset="0"/>
              </a:rPr>
              <a:t>9.</a:t>
            </a:r>
            <a:r>
              <a:rPr lang="en-GB" sz="2000" b="0" i="0" dirty="0">
                <a:solidFill>
                  <a:srgbClr val="002060"/>
                </a:solidFill>
                <a:effectLst/>
                <a:latin typeface="Century Gothic" panose="020B0502020202020204" pitchFamily="34" charset="0"/>
              </a:rPr>
              <a:t> </a:t>
            </a:r>
            <a:r>
              <a:rPr lang="en-GB" sz="2000" dirty="0">
                <a:solidFill>
                  <a:srgbClr val="002060"/>
                </a:solidFill>
                <a:latin typeface="Century Gothic" panose="020B0502020202020204" pitchFamily="34" charset="0"/>
              </a:rPr>
              <a:t>to read, reading</a:t>
            </a:r>
          </a:p>
          <a:p>
            <a:pPr algn="l" fontAlgn="base"/>
            <a:endParaRPr lang="en-GB" sz="2000" b="0" i="0" dirty="0">
              <a:solidFill>
                <a:srgbClr val="002060"/>
              </a:solidFill>
              <a:effectLst/>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Horizontal ➡</a:t>
            </a:r>
          </a:p>
          <a:p>
            <a:pPr algn="l" fontAlgn="base"/>
            <a:r>
              <a:rPr lang="en-GB" sz="2000" b="1" i="0" dirty="0">
                <a:solidFill>
                  <a:srgbClr val="002060"/>
                </a:solidFill>
                <a:effectLst/>
                <a:latin typeface="Century Gothic" panose="020B0502020202020204" pitchFamily="34" charset="0"/>
              </a:rPr>
              <a:t>2. </a:t>
            </a:r>
            <a:r>
              <a:rPr lang="en-GB" sz="2000" i="0" dirty="0">
                <a:solidFill>
                  <a:srgbClr val="002060"/>
                </a:solidFill>
                <a:effectLst/>
                <a:latin typeface="Century Gothic" panose="020B0502020202020204" pitchFamily="34" charset="0"/>
              </a:rPr>
              <a:t>July</a:t>
            </a:r>
          </a:p>
          <a:p>
            <a:pPr algn="l" fontAlgn="base"/>
            <a:r>
              <a:rPr lang="en-GB" sz="2000" b="1" i="0" dirty="0">
                <a:solidFill>
                  <a:srgbClr val="002060"/>
                </a:solidFill>
                <a:effectLst/>
                <a:latin typeface="Century Gothic" panose="020B0502020202020204" pitchFamily="34" charset="0"/>
              </a:rPr>
              <a:t>3. </a:t>
            </a:r>
            <a:r>
              <a:rPr lang="en-GB" sz="2000" dirty="0">
                <a:solidFill>
                  <a:srgbClr val="002060"/>
                </a:solidFill>
                <a:latin typeface="Century Gothic" panose="020B0502020202020204" pitchFamily="34" charset="0"/>
              </a:rPr>
              <a:t>June</a:t>
            </a:r>
          </a:p>
          <a:p>
            <a:pPr algn="l" fontAlgn="base"/>
            <a:r>
              <a:rPr lang="en-GB" sz="2000" b="1" dirty="0">
                <a:solidFill>
                  <a:srgbClr val="002060"/>
                </a:solidFill>
                <a:latin typeface="Century Gothic" panose="020B0502020202020204" pitchFamily="34" charset="0"/>
              </a:rPr>
              <a:t>5. </a:t>
            </a:r>
            <a:r>
              <a:rPr lang="en-GB" sz="2000" dirty="0">
                <a:solidFill>
                  <a:srgbClr val="002060"/>
                </a:solidFill>
                <a:latin typeface="Century Gothic" panose="020B0502020202020204" pitchFamily="34" charset="0"/>
              </a:rPr>
              <a:t>August</a:t>
            </a:r>
          </a:p>
          <a:p>
            <a:pPr algn="l" fontAlgn="base"/>
            <a:r>
              <a:rPr lang="en-GB" sz="2000" b="1" i="0" dirty="0">
                <a:solidFill>
                  <a:srgbClr val="002060"/>
                </a:solidFill>
                <a:effectLst/>
                <a:latin typeface="Century Gothic" panose="020B0502020202020204" pitchFamily="34" charset="0"/>
              </a:rPr>
              <a:t>6. </a:t>
            </a:r>
            <a:r>
              <a:rPr lang="en-GB" sz="2000" i="0" dirty="0">
                <a:solidFill>
                  <a:srgbClr val="002060"/>
                </a:solidFill>
                <a:effectLst/>
                <a:latin typeface="Century Gothic" panose="020B0502020202020204" pitchFamily="34" charset="0"/>
              </a:rPr>
              <a:t>new</a:t>
            </a:r>
          </a:p>
          <a:p>
            <a:pPr algn="l" fontAlgn="base"/>
            <a:r>
              <a:rPr lang="en-GB" sz="2000" b="1" i="0" dirty="0">
                <a:solidFill>
                  <a:srgbClr val="002060"/>
                </a:solidFill>
                <a:effectLst/>
                <a:latin typeface="Century Gothic" panose="020B0502020202020204" pitchFamily="34" charset="0"/>
              </a:rPr>
              <a:t>7. </a:t>
            </a:r>
            <a:r>
              <a:rPr lang="en-GB" sz="2000" i="0" dirty="0">
                <a:solidFill>
                  <a:srgbClr val="002060"/>
                </a:solidFill>
                <a:effectLst/>
                <a:latin typeface="Century Gothic" panose="020B0502020202020204" pitchFamily="34" charset="0"/>
              </a:rPr>
              <a:t>Three</a:t>
            </a:r>
          </a:p>
          <a:p>
            <a:pPr algn="l" fontAlgn="base"/>
            <a:r>
              <a:rPr lang="en-GB" sz="2000" b="1" dirty="0">
                <a:solidFill>
                  <a:srgbClr val="002060"/>
                </a:solidFill>
                <a:latin typeface="Century Gothic" panose="020B0502020202020204" pitchFamily="34" charset="0"/>
              </a:rPr>
              <a:t>8. </a:t>
            </a:r>
            <a:r>
              <a:rPr lang="en-GB" sz="2000" dirty="0">
                <a:solidFill>
                  <a:srgbClr val="002060"/>
                </a:solidFill>
                <a:latin typeface="Century Gothic" panose="020B0502020202020204" pitchFamily="34" charset="0"/>
              </a:rPr>
              <a:t>There is/are</a:t>
            </a:r>
          </a:p>
          <a:p>
            <a:pPr algn="l" fontAlgn="base"/>
            <a:endParaRPr lang="en-GB" sz="2000" b="0" i="0" dirty="0">
              <a:solidFill>
                <a:srgbClr val="002060"/>
              </a:solidFill>
              <a:effectLst/>
              <a:latin typeface="Century Gothic" panose="020B0502020202020204" pitchFamily="34" charset="0"/>
            </a:endParaRPr>
          </a:p>
        </p:txBody>
      </p:sp>
      <p:sp>
        <p:nvSpPr>
          <p:cNvPr id="156" name="TextBox 155">
            <a:extLst>
              <a:ext uri="{FF2B5EF4-FFF2-40B4-BE49-F238E27FC236}">
                <a16:creationId xmlns:a16="http://schemas.microsoft.com/office/drawing/2014/main" id="{4D943119-0D5A-A8AD-6E65-BA98CC2F4FCD}"/>
              </a:ext>
            </a:extLst>
          </p:cNvPr>
          <p:cNvSpPr txBox="1"/>
          <p:nvPr/>
        </p:nvSpPr>
        <p:spPr>
          <a:xfrm>
            <a:off x="6959576" y="220217"/>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e</a:t>
            </a:r>
          </a:p>
        </p:txBody>
      </p:sp>
      <p:sp>
        <p:nvSpPr>
          <p:cNvPr id="157" name="TextBox 156">
            <a:extLst>
              <a:ext uri="{FF2B5EF4-FFF2-40B4-BE49-F238E27FC236}">
                <a16:creationId xmlns:a16="http://schemas.microsoft.com/office/drawing/2014/main" id="{17E9577C-506E-AABC-724C-FA56CCEE509C}"/>
              </a:ext>
            </a:extLst>
          </p:cNvPr>
          <p:cNvSpPr txBox="1"/>
          <p:nvPr/>
        </p:nvSpPr>
        <p:spPr>
          <a:xfrm>
            <a:off x="6936055" y="3109582"/>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b</a:t>
            </a:r>
          </a:p>
        </p:txBody>
      </p:sp>
      <p:sp>
        <p:nvSpPr>
          <p:cNvPr id="158" name="TextBox 157">
            <a:extLst>
              <a:ext uri="{FF2B5EF4-FFF2-40B4-BE49-F238E27FC236}">
                <a16:creationId xmlns:a16="http://schemas.microsoft.com/office/drawing/2014/main" id="{7C034634-28FB-51A8-0840-37C503B867D7}"/>
              </a:ext>
            </a:extLst>
          </p:cNvPr>
          <p:cNvSpPr txBox="1"/>
          <p:nvPr/>
        </p:nvSpPr>
        <p:spPr>
          <a:xfrm>
            <a:off x="7015529" y="4553841"/>
            <a:ext cx="30489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j</a:t>
            </a:r>
          </a:p>
        </p:txBody>
      </p:sp>
      <p:sp>
        <p:nvSpPr>
          <p:cNvPr id="159" name="TextBox 158">
            <a:extLst>
              <a:ext uri="{FF2B5EF4-FFF2-40B4-BE49-F238E27FC236}">
                <a16:creationId xmlns:a16="http://schemas.microsoft.com/office/drawing/2014/main" id="{93EECCDA-4CFB-5CBC-3106-222F85023836}"/>
              </a:ext>
            </a:extLst>
          </p:cNvPr>
          <p:cNvSpPr txBox="1"/>
          <p:nvPr/>
        </p:nvSpPr>
        <p:spPr>
          <a:xfrm>
            <a:off x="3917402" y="4533854"/>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a</a:t>
            </a:r>
          </a:p>
        </p:txBody>
      </p:sp>
      <p:sp>
        <p:nvSpPr>
          <p:cNvPr id="160" name="TextBox 159">
            <a:extLst>
              <a:ext uri="{FF2B5EF4-FFF2-40B4-BE49-F238E27FC236}">
                <a16:creationId xmlns:a16="http://schemas.microsoft.com/office/drawing/2014/main" id="{0A604D39-10E3-1AE6-0447-DFA0495FCB46}"/>
              </a:ext>
            </a:extLst>
          </p:cNvPr>
          <p:cNvSpPr txBox="1"/>
          <p:nvPr/>
        </p:nvSpPr>
        <p:spPr>
          <a:xfrm>
            <a:off x="3932968" y="6027129"/>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o</a:t>
            </a:r>
          </a:p>
        </p:txBody>
      </p:sp>
      <p:sp>
        <p:nvSpPr>
          <p:cNvPr id="161" name="TextBox 160">
            <a:extLst>
              <a:ext uri="{FF2B5EF4-FFF2-40B4-BE49-F238E27FC236}">
                <a16:creationId xmlns:a16="http://schemas.microsoft.com/office/drawing/2014/main" id="{88E09352-92EE-C6C5-78FE-2C0FBF600BA1}"/>
              </a:ext>
            </a:extLst>
          </p:cNvPr>
          <p:cNvSpPr txBox="1"/>
          <p:nvPr/>
        </p:nvSpPr>
        <p:spPr>
          <a:xfrm>
            <a:off x="4795573" y="2391268"/>
            <a:ext cx="304892" cy="646331"/>
          </a:xfrm>
          <a:prstGeom prst="rect">
            <a:avLst/>
          </a:prstGeom>
          <a:solidFill>
            <a:srgbClr val="FCF2B6"/>
          </a:solidFill>
        </p:spPr>
        <p:txBody>
          <a:bodyPr wrap="none" rtlCol="0">
            <a:spAutoFit/>
          </a:bodyPr>
          <a:lstStyle/>
          <a:p>
            <a:pPr algn="ctr"/>
            <a:r>
              <a:rPr lang="en-GB" sz="3600" b="1" dirty="0">
                <a:latin typeface="Century Gothic" panose="020B0502020202020204" pitchFamily="34" charset="0"/>
              </a:rPr>
              <a:t>j</a:t>
            </a:r>
          </a:p>
        </p:txBody>
      </p:sp>
      <p:sp>
        <p:nvSpPr>
          <p:cNvPr id="162" name="TextBox 161">
            <a:extLst>
              <a:ext uri="{FF2B5EF4-FFF2-40B4-BE49-F238E27FC236}">
                <a16:creationId xmlns:a16="http://schemas.microsoft.com/office/drawing/2014/main" id="{C531F02A-8B03-1338-295F-9769B061CD3B}"/>
              </a:ext>
            </a:extLst>
          </p:cNvPr>
          <p:cNvSpPr txBox="1"/>
          <p:nvPr/>
        </p:nvSpPr>
        <p:spPr>
          <a:xfrm>
            <a:off x="6203124" y="920050"/>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u</a:t>
            </a:r>
          </a:p>
        </p:txBody>
      </p:sp>
      <p:sp>
        <p:nvSpPr>
          <p:cNvPr id="163" name="TextBox 162">
            <a:extLst>
              <a:ext uri="{FF2B5EF4-FFF2-40B4-BE49-F238E27FC236}">
                <a16:creationId xmlns:a16="http://schemas.microsoft.com/office/drawing/2014/main" id="{9D548498-4809-6957-0052-0033033425B4}"/>
              </a:ext>
            </a:extLst>
          </p:cNvPr>
          <p:cNvSpPr txBox="1"/>
          <p:nvPr/>
        </p:nvSpPr>
        <p:spPr>
          <a:xfrm>
            <a:off x="7689854" y="926346"/>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i</a:t>
            </a:r>
          </a:p>
        </p:txBody>
      </p:sp>
      <p:sp>
        <p:nvSpPr>
          <p:cNvPr id="164" name="TextBox 163">
            <a:extLst>
              <a:ext uri="{FF2B5EF4-FFF2-40B4-BE49-F238E27FC236}">
                <a16:creationId xmlns:a16="http://schemas.microsoft.com/office/drawing/2014/main" id="{3FFEACCB-8884-1688-CEA4-0D42E262F142}"/>
              </a:ext>
            </a:extLst>
          </p:cNvPr>
          <p:cNvSpPr txBox="1"/>
          <p:nvPr/>
        </p:nvSpPr>
        <p:spPr>
          <a:xfrm>
            <a:off x="8496825" y="931461"/>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o</a:t>
            </a:r>
          </a:p>
        </p:txBody>
      </p:sp>
      <p:sp>
        <p:nvSpPr>
          <p:cNvPr id="166" name="TextBox 165">
            <a:extLst>
              <a:ext uri="{FF2B5EF4-FFF2-40B4-BE49-F238E27FC236}">
                <a16:creationId xmlns:a16="http://schemas.microsoft.com/office/drawing/2014/main" id="{03FE1437-DFF3-C86C-DA6E-B278C1C36765}"/>
              </a:ext>
            </a:extLst>
          </p:cNvPr>
          <p:cNvSpPr txBox="1"/>
          <p:nvPr/>
        </p:nvSpPr>
        <p:spPr>
          <a:xfrm>
            <a:off x="5467993" y="2361543"/>
            <a:ext cx="461986" cy="646331"/>
          </a:xfrm>
          <a:prstGeom prst="rect">
            <a:avLst/>
          </a:prstGeom>
          <a:solidFill>
            <a:srgbClr val="FCF2B6"/>
          </a:solidFill>
        </p:spPr>
        <p:txBody>
          <a:bodyPr wrap="none" rtlCol="0">
            <a:spAutoFit/>
          </a:bodyPr>
          <a:lstStyle/>
          <a:p>
            <a:pPr algn="ctr"/>
            <a:r>
              <a:rPr lang="en-GB" sz="3600" b="1" dirty="0">
                <a:latin typeface="Century Gothic" panose="020B0502020202020204" pitchFamily="34" charset="0"/>
              </a:rPr>
              <a:t>u</a:t>
            </a:r>
          </a:p>
        </p:txBody>
      </p:sp>
      <p:sp>
        <p:nvSpPr>
          <p:cNvPr id="167" name="TextBox 166">
            <a:extLst>
              <a:ext uri="{FF2B5EF4-FFF2-40B4-BE49-F238E27FC236}">
                <a16:creationId xmlns:a16="http://schemas.microsoft.com/office/drawing/2014/main" id="{7A129AAA-7ADC-3F65-E194-B96A83F205D4}"/>
              </a:ext>
            </a:extLst>
          </p:cNvPr>
          <p:cNvSpPr txBox="1"/>
          <p:nvPr/>
        </p:nvSpPr>
        <p:spPr>
          <a:xfrm>
            <a:off x="6180106" y="2352194"/>
            <a:ext cx="461986" cy="646331"/>
          </a:xfrm>
          <a:prstGeom prst="rect">
            <a:avLst/>
          </a:prstGeom>
          <a:solidFill>
            <a:srgbClr val="FCF2B6"/>
          </a:solidFill>
        </p:spPr>
        <p:txBody>
          <a:bodyPr wrap="none" rtlCol="0">
            <a:spAutoFit/>
          </a:bodyPr>
          <a:lstStyle/>
          <a:p>
            <a:pPr algn="ctr"/>
            <a:r>
              <a:rPr lang="en-GB" sz="3600" b="1" dirty="0">
                <a:latin typeface="Century Gothic" panose="020B0502020202020204" pitchFamily="34" charset="0"/>
              </a:rPr>
              <a:t>n</a:t>
            </a:r>
          </a:p>
        </p:txBody>
      </p:sp>
      <p:sp>
        <p:nvSpPr>
          <p:cNvPr id="168" name="TextBox 167">
            <a:extLst>
              <a:ext uri="{FF2B5EF4-FFF2-40B4-BE49-F238E27FC236}">
                <a16:creationId xmlns:a16="http://schemas.microsoft.com/office/drawing/2014/main" id="{DB294E74-4570-AD02-5B43-89C8CA2BD601}"/>
              </a:ext>
            </a:extLst>
          </p:cNvPr>
          <p:cNvSpPr txBox="1"/>
          <p:nvPr/>
        </p:nvSpPr>
        <p:spPr>
          <a:xfrm>
            <a:off x="3172427" y="5302668"/>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a</a:t>
            </a:r>
          </a:p>
        </p:txBody>
      </p:sp>
      <p:sp>
        <p:nvSpPr>
          <p:cNvPr id="169" name="TextBox 168">
            <a:extLst>
              <a:ext uri="{FF2B5EF4-FFF2-40B4-BE49-F238E27FC236}">
                <a16:creationId xmlns:a16="http://schemas.microsoft.com/office/drawing/2014/main" id="{ABE37860-A095-D775-3364-0284B63D5ABF}"/>
              </a:ext>
            </a:extLst>
          </p:cNvPr>
          <p:cNvSpPr txBox="1"/>
          <p:nvPr/>
        </p:nvSpPr>
        <p:spPr>
          <a:xfrm>
            <a:off x="4660999" y="5300492"/>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o</a:t>
            </a:r>
          </a:p>
        </p:txBody>
      </p:sp>
      <p:sp>
        <p:nvSpPr>
          <p:cNvPr id="170" name="TextBox 169">
            <a:extLst>
              <a:ext uri="{FF2B5EF4-FFF2-40B4-BE49-F238E27FC236}">
                <a16:creationId xmlns:a16="http://schemas.microsoft.com/office/drawing/2014/main" id="{60EB3818-3894-9515-A8B7-00BC940065BA}"/>
              </a:ext>
            </a:extLst>
          </p:cNvPr>
          <p:cNvSpPr txBox="1"/>
          <p:nvPr/>
        </p:nvSpPr>
        <p:spPr>
          <a:xfrm>
            <a:off x="6147946" y="5290264"/>
            <a:ext cx="48923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t</a:t>
            </a:r>
          </a:p>
        </p:txBody>
      </p:sp>
      <p:sp>
        <p:nvSpPr>
          <p:cNvPr id="171" name="TextBox 170">
            <a:extLst>
              <a:ext uri="{FF2B5EF4-FFF2-40B4-BE49-F238E27FC236}">
                <a16:creationId xmlns:a16="http://schemas.microsoft.com/office/drawing/2014/main" id="{499BF1BA-E884-43B9-65A3-95E67021ACF9}"/>
              </a:ext>
            </a:extLst>
          </p:cNvPr>
          <p:cNvSpPr txBox="1"/>
          <p:nvPr/>
        </p:nvSpPr>
        <p:spPr>
          <a:xfrm>
            <a:off x="6180106" y="3798860"/>
            <a:ext cx="46198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n</a:t>
            </a:r>
          </a:p>
        </p:txBody>
      </p:sp>
      <p:sp>
        <p:nvSpPr>
          <p:cNvPr id="172" name="TextBox 171">
            <a:extLst>
              <a:ext uri="{FF2B5EF4-FFF2-40B4-BE49-F238E27FC236}">
                <a16:creationId xmlns:a16="http://schemas.microsoft.com/office/drawing/2014/main" id="{49B62F86-E499-8E10-21E3-D477C073CA2D}"/>
              </a:ext>
            </a:extLst>
          </p:cNvPr>
          <p:cNvSpPr txBox="1"/>
          <p:nvPr/>
        </p:nvSpPr>
        <p:spPr>
          <a:xfrm>
            <a:off x="7681318" y="3835857"/>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e</a:t>
            </a:r>
          </a:p>
        </p:txBody>
      </p:sp>
      <p:sp>
        <p:nvSpPr>
          <p:cNvPr id="173" name="TextBox 172">
            <a:extLst>
              <a:ext uri="{FF2B5EF4-FFF2-40B4-BE49-F238E27FC236}">
                <a16:creationId xmlns:a16="http://schemas.microsoft.com/office/drawing/2014/main" id="{5110812E-D17D-80B8-E182-77608A501EC0}"/>
              </a:ext>
            </a:extLst>
          </p:cNvPr>
          <p:cNvSpPr txBox="1"/>
          <p:nvPr/>
        </p:nvSpPr>
        <p:spPr>
          <a:xfrm>
            <a:off x="9169725" y="3829424"/>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o</a:t>
            </a:r>
          </a:p>
        </p:txBody>
      </p:sp>
      <p:sp>
        <p:nvSpPr>
          <p:cNvPr id="174" name="TextBox 173">
            <a:extLst>
              <a:ext uri="{FF2B5EF4-FFF2-40B4-BE49-F238E27FC236}">
                <a16:creationId xmlns:a16="http://schemas.microsoft.com/office/drawing/2014/main" id="{A359DDBF-F23C-839A-FFBC-8FE6EF553CD1}"/>
              </a:ext>
            </a:extLst>
          </p:cNvPr>
          <p:cNvSpPr txBox="1"/>
          <p:nvPr/>
        </p:nvSpPr>
        <p:spPr>
          <a:xfrm>
            <a:off x="9998258" y="3078095"/>
            <a:ext cx="33214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r</a:t>
            </a:r>
          </a:p>
        </p:txBody>
      </p:sp>
      <p:sp>
        <p:nvSpPr>
          <p:cNvPr id="175" name="TextBox 174">
            <a:extLst>
              <a:ext uri="{FF2B5EF4-FFF2-40B4-BE49-F238E27FC236}">
                <a16:creationId xmlns:a16="http://schemas.microsoft.com/office/drawing/2014/main" id="{FE061F93-29BB-EFF0-6D7D-E85270585F72}"/>
              </a:ext>
            </a:extLst>
          </p:cNvPr>
          <p:cNvSpPr txBox="1"/>
          <p:nvPr/>
        </p:nvSpPr>
        <p:spPr>
          <a:xfrm>
            <a:off x="11434914" y="3109581"/>
            <a:ext cx="38824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s</a:t>
            </a:r>
          </a:p>
        </p:txBody>
      </p:sp>
      <p:sp>
        <p:nvSpPr>
          <p:cNvPr id="177" name="TextBox 176">
            <a:extLst>
              <a:ext uri="{FF2B5EF4-FFF2-40B4-BE49-F238E27FC236}">
                <a16:creationId xmlns:a16="http://schemas.microsoft.com/office/drawing/2014/main" id="{95D45DD2-8DEF-C2A6-6C8C-9A7C410AFEB3}"/>
              </a:ext>
            </a:extLst>
          </p:cNvPr>
          <p:cNvSpPr txBox="1"/>
          <p:nvPr/>
        </p:nvSpPr>
        <p:spPr>
          <a:xfrm>
            <a:off x="9145908" y="4583695"/>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c</a:t>
            </a:r>
          </a:p>
        </p:txBody>
      </p:sp>
      <p:sp>
        <p:nvSpPr>
          <p:cNvPr id="179" name="TextBox 178">
            <a:extLst>
              <a:ext uri="{FF2B5EF4-FFF2-40B4-BE49-F238E27FC236}">
                <a16:creationId xmlns:a16="http://schemas.microsoft.com/office/drawing/2014/main" id="{13D8BCFF-887C-4373-1196-7A2290C21914}"/>
              </a:ext>
            </a:extLst>
          </p:cNvPr>
          <p:cNvSpPr txBox="1"/>
          <p:nvPr/>
        </p:nvSpPr>
        <p:spPr>
          <a:xfrm>
            <a:off x="8893639" y="2740249"/>
            <a:ext cx="415498" cy="369332"/>
          </a:xfrm>
          <a:prstGeom prst="rect">
            <a:avLst/>
          </a:prstGeom>
          <a:noFill/>
        </p:spPr>
        <p:txBody>
          <a:bodyPr wrap="none" rtlCol="0">
            <a:spAutoFit/>
          </a:bodyPr>
          <a:lstStyle/>
          <a:p>
            <a:r>
              <a:rPr lang="en-GB" b="1" dirty="0">
                <a:latin typeface="Century Gothic" panose="020B0502020202020204" pitchFamily="34" charset="0"/>
              </a:rPr>
              <a:t>➡</a:t>
            </a:r>
          </a:p>
        </p:txBody>
      </p:sp>
      <p:sp>
        <p:nvSpPr>
          <p:cNvPr id="180" name="TextBox 179">
            <a:extLst>
              <a:ext uri="{FF2B5EF4-FFF2-40B4-BE49-F238E27FC236}">
                <a16:creationId xmlns:a16="http://schemas.microsoft.com/office/drawing/2014/main" id="{926996B8-563A-5BC0-47B2-BE9EF760FB02}"/>
              </a:ext>
            </a:extLst>
          </p:cNvPr>
          <p:cNvSpPr txBox="1"/>
          <p:nvPr/>
        </p:nvSpPr>
        <p:spPr>
          <a:xfrm rot="5400000">
            <a:off x="8582609" y="6370313"/>
            <a:ext cx="415498" cy="369332"/>
          </a:xfrm>
          <a:prstGeom prst="rect">
            <a:avLst/>
          </a:prstGeom>
          <a:noFill/>
        </p:spPr>
        <p:txBody>
          <a:bodyPr wrap="none" rtlCol="0">
            <a:spAutoFit/>
          </a:bodyPr>
          <a:lstStyle/>
          <a:p>
            <a:r>
              <a:rPr lang="en-GB" b="1" dirty="0">
                <a:latin typeface="Century Gothic" panose="020B0502020202020204" pitchFamily="34" charset="0"/>
              </a:rPr>
              <a:t>➡</a:t>
            </a:r>
          </a:p>
        </p:txBody>
      </p:sp>
      <p:sp>
        <p:nvSpPr>
          <p:cNvPr id="181" name="TextBox 180">
            <a:extLst>
              <a:ext uri="{FF2B5EF4-FFF2-40B4-BE49-F238E27FC236}">
                <a16:creationId xmlns:a16="http://schemas.microsoft.com/office/drawing/2014/main" id="{85D71F8B-FE0E-22BE-02CF-660C6C9AF211}"/>
              </a:ext>
            </a:extLst>
          </p:cNvPr>
          <p:cNvSpPr txBox="1"/>
          <p:nvPr/>
        </p:nvSpPr>
        <p:spPr>
          <a:xfrm>
            <a:off x="9231694" y="6044140"/>
            <a:ext cx="33214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r</a:t>
            </a:r>
          </a:p>
        </p:txBody>
      </p:sp>
      <p:sp>
        <p:nvSpPr>
          <p:cNvPr id="178" name="Rectangle 177">
            <a:extLst>
              <a:ext uri="{FF2B5EF4-FFF2-40B4-BE49-F238E27FC236}">
                <a16:creationId xmlns:a16="http://schemas.microsoft.com/office/drawing/2014/main" id="{0C88404B-E9E9-1A8F-18B8-CAB8D024F5BF}"/>
              </a:ext>
            </a:extLst>
          </p:cNvPr>
          <p:cNvSpPr/>
          <p:nvPr/>
        </p:nvSpPr>
        <p:spPr>
          <a:xfrm>
            <a:off x="8902132" y="645089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7</a:t>
            </a:r>
          </a:p>
        </p:txBody>
      </p:sp>
      <p:sp>
        <p:nvSpPr>
          <p:cNvPr id="182" name="TextBox 181">
            <a:extLst>
              <a:ext uri="{FF2B5EF4-FFF2-40B4-BE49-F238E27FC236}">
                <a16:creationId xmlns:a16="http://schemas.microsoft.com/office/drawing/2014/main" id="{F4334E56-1B7B-0511-9BD8-11C42AFDF799}"/>
              </a:ext>
            </a:extLst>
          </p:cNvPr>
          <p:cNvSpPr txBox="1"/>
          <p:nvPr/>
        </p:nvSpPr>
        <p:spPr>
          <a:xfrm>
            <a:off x="8416200" y="5322354"/>
            <a:ext cx="46198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h</a:t>
            </a:r>
          </a:p>
        </p:txBody>
      </p:sp>
      <p:sp>
        <p:nvSpPr>
          <p:cNvPr id="183" name="TextBox 182">
            <a:extLst>
              <a:ext uri="{FF2B5EF4-FFF2-40B4-BE49-F238E27FC236}">
                <a16:creationId xmlns:a16="http://schemas.microsoft.com/office/drawing/2014/main" id="{653173C1-7539-6FFF-8E02-A052CD1517F4}"/>
              </a:ext>
            </a:extLst>
          </p:cNvPr>
          <p:cNvSpPr txBox="1"/>
          <p:nvPr/>
        </p:nvSpPr>
        <p:spPr>
          <a:xfrm>
            <a:off x="9947999" y="5266660"/>
            <a:ext cx="45236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y</a:t>
            </a:r>
          </a:p>
        </p:txBody>
      </p:sp>
      <p:sp>
        <p:nvSpPr>
          <p:cNvPr id="153" name="Rectangle 152">
            <a:extLst>
              <a:ext uri="{FF2B5EF4-FFF2-40B4-BE49-F238E27FC236}">
                <a16:creationId xmlns:a16="http://schemas.microsoft.com/office/drawing/2014/main" id="{7F5CE85F-C4E1-482B-B47C-8E54F5C99D85}"/>
              </a:ext>
            </a:extLst>
          </p:cNvPr>
          <p:cNvSpPr/>
          <p:nvPr/>
        </p:nvSpPr>
        <p:spPr>
          <a:xfrm>
            <a:off x="8212363" y="523902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8</a:t>
            </a:r>
          </a:p>
        </p:txBody>
      </p:sp>
      <p:sp>
        <p:nvSpPr>
          <p:cNvPr id="184" name="TextBox 183">
            <a:extLst>
              <a:ext uri="{FF2B5EF4-FFF2-40B4-BE49-F238E27FC236}">
                <a16:creationId xmlns:a16="http://schemas.microsoft.com/office/drawing/2014/main" id="{D7E095DC-2846-9205-9D22-B45D5B4E000A}"/>
              </a:ext>
            </a:extLst>
          </p:cNvPr>
          <p:cNvSpPr txBox="1"/>
          <p:nvPr/>
        </p:nvSpPr>
        <p:spPr>
          <a:xfrm>
            <a:off x="10650923" y="3858392"/>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e</a:t>
            </a:r>
          </a:p>
        </p:txBody>
      </p:sp>
      <p:sp>
        <p:nvSpPr>
          <p:cNvPr id="185" name="TextBox 184">
            <a:extLst>
              <a:ext uri="{FF2B5EF4-FFF2-40B4-BE49-F238E27FC236}">
                <a16:creationId xmlns:a16="http://schemas.microsoft.com/office/drawing/2014/main" id="{9CACFF09-89BB-6114-8BCE-98555B0D45D8}"/>
              </a:ext>
            </a:extLst>
          </p:cNvPr>
          <p:cNvSpPr txBox="1"/>
          <p:nvPr/>
        </p:nvSpPr>
        <p:spPr>
          <a:xfrm>
            <a:off x="10728590" y="4546508"/>
            <a:ext cx="33214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r</a:t>
            </a:r>
          </a:p>
        </p:txBody>
      </p:sp>
    </p:spTree>
    <p:extLst>
      <p:ext uri="{BB962C8B-B14F-4D97-AF65-F5344CB8AC3E}">
        <p14:creationId xmlns:p14="http://schemas.microsoft.com/office/powerpoint/2010/main" val="1405009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500"/>
                                        <p:tgtEl>
                                          <p:spTgt spid="1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fade">
                                      <p:cBhvr>
                                        <p:cTn id="13" dur="500"/>
                                        <p:tgtEl>
                                          <p:spTgt spid="158"/>
                                        </p:tgtEl>
                                      </p:cBhvr>
                                    </p:animEffect>
                                  </p:childTnLst>
                                </p:cTn>
                              </p:par>
                            </p:childTnLst>
                          </p:cTn>
                        </p:par>
                      </p:childTnLst>
                    </p:cTn>
                  </p:par>
                </p:childTnLst>
              </p:cTn>
              <p:nextCondLst>
                <p:cond evt="onClick" delay="0">
                  <p:tgtEl>
                    <p:spTgt spid="146"/>
                  </p:tgtEl>
                </p:cond>
              </p:nextCondLst>
            </p:seq>
            <p:seq concurrent="1" nextAc="seek">
              <p:cTn id="14" restart="whenNotActive" fill="hold" evtFilter="cancelBubble" nodeType="interactiveSeq">
                <p:stCondLst>
                  <p:cond evt="onClick" delay="0">
                    <p:tgtEl>
                      <p:spTgt spid="14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500"/>
                                        <p:tgtEl>
                                          <p:spTgt spid="1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500"/>
                                        <p:tgtEl>
                                          <p:spTgt spid="160"/>
                                        </p:tgtEl>
                                      </p:cBhvr>
                                    </p:animEffect>
                                  </p:childTnLst>
                                </p:cTn>
                              </p:par>
                            </p:childTnLst>
                          </p:cTn>
                        </p:par>
                      </p:childTnLst>
                    </p:cTn>
                  </p:par>
                </p:childTnLst>
              </p:cTn>
              <p:nextCondLst>
                <p:cond evt="onClick" delay="0">
                  <p:tgtEl>
                    <p:spTgt spid="147"/>
                  </p:tgtEl>
                </p:cond>
              </p:nextCondLst>
            </p:seq>
            <p:seq concurrent="1" nextAc="seek">
              <p:cTn id="23" restart="whenNotActive" fill="hold" evtFilter="cancelBubble" nodeType="interactiveSeq">
                <p:stCondLst>
                  <p:cond evt="onClick" delay="0">
                    <p:tgtEl>
                      <p:spTgt spid="149"/>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2"/>
                                        </p:tgtEl>
                                        <p:attrNameLst>
                                          <p:attrName>style.visibility</p:attrName>
                                        </p:attrNameLst>
                                      </p:cBhvr>
                                      <p:to>
                                        <p:strVal val="visible"/>
                                      </p:to>
                                    </p:set>
                                    <p:animEffect transition="in" filter="fade">
                                      <p:cBhvr>
                                        <p:cTn id="28" dur="500"/>
                                        <p:tgtEl>
                                          <p:spTgt spid="1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p:cTn id="31" dur="500"/>
                                        <p:tgtEl>
                                          <p:spTgt spid="16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500"/>
                                        <p:tgtEl>
                                          <p:spTgt spid="163"/>
                                        </p:tgtEl>
                                      </p:cBhvr>
                                    </p:animEffect>
                                  </p:childTnLst>
                                </p:cTn>
                              </p:par>
                            </p:childTnLst>
                          </p:cTn>
                        </p:par>
                      </p:childTnLst>
                    </p:cTn>
                  </p:par>
                </p:childTnLst>
              </p:cTn>
              <p:nextCondLst>
                <p:cond evt="onClick" delay="0">
                  <p:tgtEl>
                    <p:spTgt spid="149"/>
                  </p:tgtEl>
                </p:cond>
              </p:nextCondLst>
            </p:seq>
            <p:seq concurrent="1" nextAc="seek">
              <p:cTn id="35" restart="whenNotActive" fill="hold" evtFilter="cancelBubble" nodeType="interactiveSeq">
                <p:stCondLst>
                  <p:cond evt="onClick" delay="0">
                    <p:tgtEl>
                      <p:spTgt spid="150"/>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7"/>
                                        </p:tgtEl>
                                        <p:attrNameLst>
                                          <p:attrName>style.visibility</p:attrName>
                                        </p:attrNameLst>
                                      </p:cBhvr>
                                      <p:to>
                                        <p:strVal val="visible"/>
                                      </p:to>
                                    </p:set>
                                    <p:animEffect transition="in" filter="fade">
                                      <p:cBhvr>
                                        <p:cTn id="40" dur="500"/>
                                        <p:tgtEl>
                                          <p:spTgt spid="16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6"/>
                                        </p:tgtEl>
                                        <p:attrNameLst>
                                          <p:attrName>style.visibility</p:attrName>
                                        </p:attrNameLst>
                                      </p:cBhvr>
                                      <p:to>
                                        <p:strVal val="visible"/>
                                      </p:to>
                                    </p:set>
                                    <p:animEffect transition="in" filter="fade">
                                      <p:cBhvr>
                                        <p:cTn id="43" dur="500"/>
                                        <p:tgtEl>
                                          <p:spTgt spid="16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1"/>
                                        </p:tgtEl>
                                        <p:attrNameLst>
                                          <p:attrName>style.visibility</p:attrName>
                                        </p:attrNameLst>
                                      </p:cBhvr>
                                      <p:to>
                                        <p:strVal val="visible"/>
                                      </p:to>
                                    </p:set>
                                    <p:animEffect transition="in" filter="fade">
                                      <p:cBhvr>
                                        <p:cTn id="46" dur="500"/>
                                        <p:tgtEl>
                                          <p:spTgt spid="161"/>
                                        </p:tgtEl>
                                      </p:cBhvr>
                                    </p:animEffect>
                                  </p:childTnLst>
                                </p:cTn>
                              </p:par>
                            </p:childTnLst>
                          </p:cTn>
                        </p:par>
                      </p:childTnLst>
                    </p:cTn>
                  </p:par>
                </p:childTnLst>
              </p:cTn>
              <p:nextCondLst>
                <p:cond evt="onClick" delay="0">
                  <p:tgtEl>
                    <p:spTgt spid="150"/>
                  </p:tgtEl>
                </p:cond>
              </p:nextCondLst>
            </p:seq>
            <p:seq concurrent="1" nextAc="seek">
              <p:cTn id="47" restart="whenNotActive" fill="hold" evtFilter="cancelBubble" nodeType="interactiveSeq">
                <p:stCondLst>
                  <p:cond evt="onClick" delay="0">
                    <p:tgtEl>
                      <p:spTgt spid="151"/>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9"/>
                                        </p:tgtEl>
                                        <p:attrNameLst>
                                          <p:attrName>style.visibility</p:attrName>
                                        </p:attrNameLst>
                                      </p:cBhvr>
                                      <p:to>
                                        <p:strVal val="visible"/>
                                      </p:to>
                                    </p:set>
                                    <p:animEffect transition="in" filter="fade">
                                      <p:cBhvr>
                                        <p:cTn id="52" dur="500"/>
                                        <p:tgtEl>
                                          <p:spTgt spid="16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8"/>
                                        </p:tgtEl>
                                        <p:attrNameLst>
                                          <p:attrName>style.visibility</p:attrName>
                                        </p:attrNameLst>
                                      </p:cBhvr>
                                      <p:to>
                                        <p:strVal val="visible"/>
                                      </p:to>
                                    </p:set>
                                    <p:animEffect transition="in" filter="fade">
                                      <p:cBhvr>
                                        <p:cTn id="55" dur="500"/>
                                        <p:tgtEl>
                                          <p:spTgt spid="1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0"/>
                                        </p:tgtEl>
                                        <p:attrNameLst>
                                          <p:attrName>style.visibility</p:attrName>
                                        </p:attrNameLst>
                                      </p:cBhvr>
                                      <p:to>
                                        <p:strVal val="visible"/>
                                      </p:to>
                                    </p:set>
                                    <p:animEffect transition="in" filter="fade">
                                      <p:cBhvr>
                                        <p:cTn id="58" dur="500"/>
                                        <p:tgtEl>
                                          <p:spTgt spid="170"/>
                                        </p:tgtEl>
                                      </p:cBhvr>
                                    </p:animEffect>
                                  </p:childTnLst>
                                </p:cTn>
                              </p:par>
                            </p:childTnLst>
                          </p:cTn>
                        </p:par>
                      </p:childTnLst>
                    </p:cTn>
                  </p:par>
                </p:childTnLst>
              </p:cTn>
              <p:nextCondLst>
                <p:cond evt="onClick" delay="0">
                  <p:tgtEl>
                    <p:spTgt spid="151"/>
                  </p:tgtEl>
                </p:cond>
              </p:nextCondLst>
            </p:seq>
            <p:seq concurrent="1" nextAc="seek">
              <p:cTn id="59" restart="whenNotActive" fill="hold" evtFilter="cancelBubble" nodeType="interactiveSeq">
                <p:stCondLst>
                  <p:cond evt="onClick" delay="0">
                    <p:tgtEl>
                      <p:spTgt spid="15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1"/>
                                        </p:tgtEl>
                                        <p:attrNameLst>
                                          <p:attrName>style.visibility</p:attrName>
                                        </p:attrNameLst>
                                      </p:cBhvr>
                                      <p:to>
                                        <p:strVal val="visible"/>
                                      </p:to>
                                    </p:set>
                                    <p:animEffect transition="in" filter="fade">
                                      <p:cBhvr>
                                        <p:cTn id="64" dur="500"/>
                                        <p:tgtEl>
                                          <p:spTgt spid="17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3"/>
                                        </p:tgtEl>
                                        <p:attrNameLst>
                                          <p:attrName>style.visibility</p:attrName>
                                        </p:attrNameLst>
                                      </p:cBhvr>
                                      <p:to>
                                        <p:strVal val="visible"/>
                                      </p:to>
                                    </p:set>
                                    <p:animEffect transition="in" filter="fade">
                                      <p:cBhvr>
                                        <p:cTn id="67" dur="500"/>
                                        <p:tgtEl>
                                          <p:spTgt spid="17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2"/>
                                        </p:tgtEl>
                                        <p:attrNameLst>
                                          <p:attrName>style.visibility</p:attrName>
                                        </p:attrNameLst>
                                      </p:cBhvr>
                                      <p:to>
                                        <p:strVal val="visible"/>
                                      </p:to>
                                    </p:set>
                                    <p:animEffect transition="in" filter="fade">
                                      <p:cBhvr>
                                        <p:cTn id="70" dur="500"/>
                                        <p:tgtEl>
                                          <p:spTgt spid="172"/>
                                        </p:tgtEl>
                                      </p:cBhvr>
                                    </p:animEffect>
                                  </p:childTnLst>
                                </p:cTn>
                              </p:par>
                            </p:childTnLst>
                          </p:cTn>
                        </p:par>
                      </p:childTnLst>
                    </p:cTn>
                  </p:par>
                </p:childTnLst>
              </p:cTn>
              <p:nextCondLst>
                <p:cond evt="onClick" delay="0">
                  <p:tgtEl>
                    <p:spTgt spid="152"/>
                  </p:tgtEl>
                </p:cond>
              </p:nextCondLst>
            </p:seq>
            <p:seq concurrent="1" nextAc="seek">
              <p:cTn id="71" restart="whenNotActive" fill="hold" evtFilter="cancelBubble" nodeType="interactiveSeq">
                <p:stCondLst>
                  <p:cond evt="onClick" delay="0">
                    <p:tgtEl>
                      <p:spTgt spid="148"/>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5"/>
                                        </p:tgtEl>
                                        <p:attrNameLst>
                                          <p:attrName>style.visibility</p:attrName>
                                        </p:attrNameLst>
                                      </p:cBhvr>
                                      <p:to>
                                        <p:strVal val="visible"/>
                                      </p:to>
                                    </p:set>
                                    <p:animEffect transition="in" filter="fade">
                                      <p:cBhvr>
                                        <p:cTn id="76" dur="500"/>
                                        <p:tgtEl>
                                          <p:spTgt spid="17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4"/>
                                        </p:tgtEl>
                                        <p:attrNameLst>
                                          <p:attrName>style.visibility</p:attrName>
                                        </p:attrNameLst>
                                      </p:cBhvr>
                                      <p:to>
                                        <p:strVal val="visible"/>
                                      </p:to>
                                    </p:set>
                                    <p:animEffect transition="in" filter="fade">
                                      <p:cBhvr>
                                        <p:cTn id="79" dur="500"/>
                                        <p:tgtEl>
                                          <p:spTgt spid="174"/>
                                        </p:tgtEl>
                                      </p:cBhvr>
                                    </p:animEffect>
                                  </p:childTnLst>
                                </p:cTn>
                              </p:par>
                            </p:childTnLst>
                          </p:cTn>
                        </p:par>
                      </p:childTnLst>
                    </p:cTn>
                  </p:par>
                </p:childTnLst>
              </p:cTn>
              <p:nextCondLst>
                <p:cond evt="onClick" delay="0">
                  <p:tgtEl>
                    <p:spTgt spid="148"/>
                  </p:tgtEl>
                </p:cond>
              </p:nextCondLst>
            </p:seq>
            <p:seq concurrent="1" nextAc="seek">
              <p:cTn id="80" restart="whenNotActive" fill="hold" evtFilter="cancelBubble" nodeType="interactiveSeq">
                <p:stCondLst>
                  <p:cond evt="onClick" delay="0">
                    <p:tgtEl>
                      <p:spTgt spid="17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7"/>
                                        </p:tgtEl>
                                        <p:attrNameLst>
                                          <p:attrName>style.visibility</p:attrName>
                                        </p:attrNameLst>
                                      </p:cBhvr>
                                      <p:to>
                                        <p:strVal val="visible"/>
                                      </p:to>
                                    </p:set>
                                    <p:animEffect transition="in" filter="fade">
                                      <p:cBhvr>
                                        <p:cTn id="85" dur="500"/>
                                        <p:tgtEl>
                                          <p:spTgt spid="17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81"/>
                                        </p:tgtEl>
                                        <p:attrNameLst>
                                          <p:attrName>style.visibility</p:attrName>
                                        </p:attrNameLst>
                                      </p:cBhvr>
                                      <p:to>
                                        <p:strVal val="visible"/>
                                      </p:to>
                                    </p:set>
                                    <p:animEffect transition="in" filter="fade">
                                      <p:cBhvr>
                                        <p:cTn id="88" dur="500"/>
                                        <p:tgtEl>
                                          <p:spTgt spid="181"/>
                                        </p:tgtEl>
                                      </p:cBhvr>
                                    </p:animEffect>
                                  </p:childTnLst>
                                </p:cTn>
                              </p:par>
                            </p:childTnLst>
                          </p:cTn>
                        </p:par>
                      </p:childTnLst>
                    </p:cTn>
                  </p:par>
                </p:childTnLst>
              </p:cTn>
              <p:nextCondLst>
                <p:cond evt="onClick" delay="0">
                  <p:tgtEl>
                    <p:spTgt spid="178"/>
                  </p:tgtEl>
                </p:cond>
              </p:nextCondLst>
            </p:seq>
            <p:seq concurrent="1" nextAc="seek">
              <p:cTn id="89" restart="whenNotActive" fill="hold" evtFilter="cancelBubble" nodeType="interactiveSeq">
                <p:stCondLst>
                  <p:cond evt="onClick" delay="0">
                    <p:tgtEl>
                      <p:spTgt spid="153"/>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83"/>
                                        </p:tgtEl>
                                        <p:attrNameLst>
                                          <p:attrName>style.visibility</p:attrName>
                                        </p:attrNameLst>
                                      </p:cBhvr>
                                      <p:to>
                                        <p:strVal val="visible"/>
                                      </p:to>
                                    </p:set>
                                    <p:animEffect transition="in" filter="fade">
                                      <p:cBhvr>
                                        <p:cTn id="94" dur="500"/>
                                        <p:tgtEl>
                                          <p:spTgt spid="18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82"/>
                                        </p:tgtEl>
                                        <p:attrNameLst>
                                          <p:attrName>style.visibility</p:attrName>
                                        </p:attrNameLst>
                                      </p:cBhvr>
                                      <p:to>
                                        <p:strVal val="visible"/>
                                      </p:to>
                                    </p:set>
                                    <p:animEffect transition="in" filter="fade">
                                      <p:cBhvr>
                                        <p:cTn id="97" dur="500"/>
                                        <p:tgtEl>
                                          <p:spTgt spid="182"/>
                                        </p:tgtEl>
                                      </p:cBhvr>
                                    </p:animEffect>
                                  </p:childTnLst>
                                </p:cTn>
                              </p:par>
                            </p:childTnLst>
                          </p:cTn>
                        </p:par>
                      </p:childTnLst>
                    </p:cTn>
                  </p:par>
                </p:childTnLst>
              </p:cTn>
              <p:nextCondLst>
                <p:cond evt="onClick" delay="0">
                  <p:tgtEl>
                    <p:spTgt spid="153"/>
                  </p:tgtEl>
                </p:cond>
              </p:nextCondLst>
            </p:seq>
            <p:seq concurrent="1" nextAc="seek">
              <p:cTn id="98" restart="whenNotActive" fill="hold" evtFilter="cancelBubble" nodeType="interactiveSeq">
                <p:stCondLst>
                  <p:cond evt="onClick" delay="0">
                    <p:tgtEl>
                      <p:spTgt spid="154"/>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84"/>
                                        </p:tgtEl>
                                        <p:attrNameLst>
                                          <p:attrName>style.visibility</p:attrName>
                                        </p:attrNameLst>
                                      </p:cBhvr>
                                      <p:to>
                                        <p:strVal val="visible"/>
                                      </p:to>
                                    </p:set>
                                    <p:animEffect transition="in" filter="fade">
                                      <p:cBhvr>
                                        <p:cTn id="103" dur="500"/>
                                        <p:tgtEl>
                                          <p:spTgt spid="18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85"/>
                                        </p:tgtEl>
                                        <p:attrNameLst>
                                          <p:attrName>style.visibility</p:attrName>
                                        </p:attrNameLst>
                                      </p:cBhvr>
                                      <p:to>
                                        <p:strVal val="visible"/>
                                      </p:to>
                                    </p:set>
                                    <p:animEffect transition="in" filter="fade">
                                      <p:cBhvr>
                                        <p:cTn id="106" dur="500"/>
                                        <p:tgtEl>
                                          <p:spTgt spid="185"/>
                                        </p:tgtEl>
                                      </p:cBhvr>
                                    </p:animEffect>
                                  </p:childTnLst>
                                </p:cTn>
                              </p:par>
                            </p:childTnLst>
                          </p:cTn>
                        </p:par>
                      </p:childTnLst>
                    </p:cTn>
                  </p:par>
                </p:childTnLst>
              </p:cTn>
              <p:nextCondLst>
                <p:cond evt="onClick" delay="0">
                  <p:tgtEl>
                    <p:spTgt spid="154"/>
                  </p:tgtEl>
                </p:cond>
              </p:nextCondLst>
            </p:seq>
          </p:childTnLst>
        </p:cTn>
      </p:par>
    </p:tnLst>
    <p:bldLst>
      <p:bldP spid="156" grpId="0" animBg="1"/>
      <p:bldP spid="157" grpId="0" animBg="1"/>
      <p:bldP spid="158" grpId="0" animBg="1"/>
      <p:bldP spid="159" grpId="0" animBg="1"/>
      <p:bldP spid="160" grpId="0" animBg="1"/>
      <p:bldP spid="161" grpId="0" animBg="1"/>
      <p:bldP spid="162" grpId="0" animBg="1"/>
      <p:bldP spid="163" grpId="0" animBg="1"/>
      <p:bldP spid="164"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7" grpId="0" animBg="1"/>
      <p:bldP spid="181" grpId="0" animBg="1"/>
      <p:bldP spid="182" grpId="0" animBg="1"/>
      <p:bldP spid="183" grpId="0" animBg="1"/>
      <p:bldP spid="184" grpId="0" animBg="1"/>
      <p:bldP spid="18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66F9CC18-4573-401A-B958-6A95142E51CC}"/>
              </a:ext>
            </a:extLst>
          </p:cNvPr>
          <p:cNvSpPr txBox="1"/>
          <p:nvPr/>
        </p:nvSpPr>
        <p:spPr>
          <a:xfrm>
            <a:off x="290897" y="2173758"/>
            <a:ext cx="2674736"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lugar</a:t>
            </a:r>
            <a:endParaRPr lang="en-GB" sz="36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3AB55164-8163-47F7-BFAC-73A708D8A28E}"/>
              </a:ext>
            </a:extLst>
          </p:cNvPr>
          <p:cNvSpPr txBox="1"/>
          <p:nvPr/>
        </p:nvSpPr>
        <p:spPr>
          <a:xfrm>
            <a:off x="79751" y="2232302"/>
            <a:ext cx="3198020"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_ l   l _ g _ _</a:t>
            </a:r>
          </a:p>
        </p:txBody>
      </p:sp>
      <p:sp>
        <p:nvSpPr>
          <p:cNvPr id="68" name="TextBox 67">
            <a:extLst>
              <a:ext uri="{FF2B5EF4-FFF2-40B4-BE49-F238E27FC236}">
                <a16:creationId xmlns:a16="http://schemas.microsoft.com/office/drawing/2014/main" id="{C2DF25FE-AA5C-4203-96F6-928E77FD8049}"/>
              </a:ext>
            </a:extLst>
          </p:cNvPr>
          <p:cNvSpPr txBox="1"/>
          <p:nvPr/>
        </p:nvSpPr>
        <p:spPr>
          <a:xfrm>
            <a:off x="306182" y="2213427"/>
            <a:ext cx="2577895"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lugar</a:t>
            </a:r>
            <a:endParaRPr lang="en-GB" sz="3600" b="1"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D7F04444-B5AF-4A09-8448-D774F8BCF4B6}"/>
              </a:ext>
            </a:extLst>
          </p:cNvPr>
          <p:cNvSpPr txBox="1"/>
          <p:nvPr/>
        </p:nvSpPr>
        <p:spPr>
          <a:xfrm>
            <a:off x="3588374" y="2886651"/>
            <a:ext cx="302153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[music]</a:t>
            </a:r>
          </a:p>
        </p:txBody>
      </p:sp>
      <p:sp>
        <p:nvSpPr>
          <p:cNvPr id="58" name="TextBox 57">
            <a:extLst>
              <a:ext uri="{FF2B5EF4-FFF2-40B4-BE49-F238E27FC236}">
                <a16:creationId xmlns:a16="http://schemas.microsoft.com/office/drawing/2014/main" id="{D5A001C3-E08F-454F-9AE2-60B2207DB63D}"/>
              </a:ext>
            </a:extLst>
          </p:cNvPr>
          <p:cNvSpPr txBox="1"/>
          <p:nvPr/>
        </p:nvSpPr>
        <p:spPr>
          <a:xfrm>
            <a:off x="4008622" y="2147716"/>
            <a:ext cx="2408051"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música</a:t>
            </a:r>
            <a:endParaRPr lang="en-GB" sz="3600" b="1"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03A2F59C-904B-4F89-BFBB-7D023183DD3D}"/>
              </a:ext>
            </a:extLst>
          </p:cNvPr>
          <p:cNvSpPr/>
          <p:nvPr/>
        </p:nvSpPr>
        <p:spPr>
          <a:xfrm>
            <a:off x="7001708" y="3313078"/>
            <a:ext cx="3298634"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famous</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35" name="TextBox 34">
            <a:extLst>
              <a:ext uri="{FF2B5EF4-FFF2-40B4-BE49-F238E27FC236}">
                <a16:creationId xmlns:a16="http://schemas.microsoft.com/office/drawing/2014/main" id="{42E536D2-E9EF-E903-89F6-75D2FDC1B03F}"/>
              </a:ext>
            </a:extLst>
          </p:cNvPr>
          <p:cNvSpPr txBox="1"/>
          <p:nvPr/>
        </p:nvSpPr>
        <p:spPr>
          <a:xfrm>
            <a:off x="7315259" y="3889381"/>
            <a:ext cx="2485292"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famoso</a:t>
            </a:r>
            <a:endParaRPr lang="en-GB" sz="3600" b="1"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52EC2CB0-E083-009D-850A-F89A7D01D48C}"/>
              </a:ext>
            </a:extLst>
          </p:cNvPr>
          <p:cNvSpPr/>
          <p:nvPr/>
        </p:nvSpPr>
        <p:spPr>
          <a:xfrm>
            <a:off x="7001708" y="5167332"/>
            <a:ext cx="3298634"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typical</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37" name="TextBox 36">
            <a:extLst>
              <a:ext uri="{FF2B5EF4-FFF2-40B4-BE49-F238E27FC236}">
                <a16:creationId xmlns:a16="http://schemas.microsoft.com/office/drawing/2014/main" id="{0EDC37A8-FA7A-9B77-F36B-13C2CC44ABB3}"/>
              </a:ext>
            </a:extLst>
          </p:cNvPr>
          <p:cNvSpPr txBox="1"/>
          <p:nvPr/>
        </p:nvSpPr>
        <p:spPr>
          <a:xfrm>
            <a:off x="7306509" y="5899922"/>
            <a:ext cx="2485292"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típico</a:t>
            </a:r>
          </a:p>
        </p:txBody>
      </p:sp>
      <p:sp>
        <p:nvSpPr>
          <p:cNvPr id="38" name="TextBox 37">
            <a:extLst>
              <a:ext uri="{FF2B5EF4-FFF2-40B4-BE49-F238E27FC236}">
                <a16:creationId xmlns:a16="http://schemas.microsoft.com/office/drawing/2014/main" id="{D998E14A-43D9-CDC6-B085-77482005263F}"/>
              </a:ext>
            </a:extLst>
          </p:cNvPr>
          <p:cNvSpPr txBox="1"/>
          <p:nvPr/>
        </p:nvSpPr>
        <p:spPr>
          <a:xfrm>
            <a:off x="3990352" y="2160738"/>
            <a:ext cx="2725514"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l_  m_ _ _c_</a:t>
            </a:r>
          </a:p>
        </p:txBody>
      </p:sp>
      <p:sp>
        <p:nvSpPr>
          <p:cNvPr id="39" name="TextBox 38">
            <a:extLst>
              <a:ext uri="{FF2B5EF4-FFF2-40B4-BE49-F238E27FC236}">
                <a16:creationId xmlns:a16="http://schemas.microsoft.com/office/drawing/2014/main" id="{CD6441AB-EFF6-3122-C199-95ADA260DF2C}"/>
              </a:ext>
            </a:extLst>
          </p:cNvPr>
          <p:cNvSpPr txBox="1"/>
          <p:nvPr/>
        </p:nvSpPr>
        <p:spPr>
          <a:xfrm>
            <a:off x="6970426" y="3917878"/>
            <a:ext cx="3329916"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f _ _ _ s _ </a:t>
            </a:r>
          </a:p>
        </p:txBody>
      </p:sp>
      <p:sp>
        <p:nvSpPr>
          <p:cNvPr id="40" name="TextBox 39">
            <a:extLst>
              <a:ext uri="{FF2B5EF4-FFF2-40B4-BE49-F238E27FC236}">
                <a16:creationId xmlns:a16="http://schemas.microsoft.com/office/drawing/2014/main" id="{4DF103BB-22C7-1F1E-00A7-7607EF1153C8}"/>
              </a:ext>
            </a:extLst>
          </p:cNvPr>
          <p:cNvSpPr txBox="1"/>
          <p:nvPr/>
        </p:nvSpPr>
        <p:spPr>
          <a:xfrm>
            <a:off x="7571130" y="5956916"/>
            <a:ext cx="2293426"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t _ _ _ c _</a:t>
            </a:r>
          </a:p>
        </p:txBody>
      </p:sp>
      <p:sp>
        <p:nvSpPr>
          <p:cNvPr id="41" name="TextBox 40">
            <a:extLst>
              <a:ext uri="{FF2B5EF4-FFF2-40B4-BE49-F238E27FC236}">
                <a16:creationId xmlns:a16="http://schemas.microsoft.com/office/drawing/2014/main" id="{6BB070B3-51FE-E218-8319-E81A2D7B5A87}"/>
              </a:ext>
            </a:extLst>
          </p:cNvPr>
          <p:cNvSpPr txBox="1"/>
          <p:nvPr/>
        </p:nvSpPr>
        <p:spPr>
          <a:xfrm>
            <a:off x="3814526" y="2200529"/>
            <a:ext cx="2914868"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música</a:t>
            </a:r>
            <a:endParaRPr lang="en-GB" sz="36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CBBE87D6-92EC-C83C-3A39-CF4B36B1A4B6}"/>
              </a:ext>
            </a:extLst>
          </p:cNvPr>
          <p:cNvSpPr txBox="1"/>
          <p:nvPr/>
        </p:nvSpPr>
        <p:spPr>
          <a:xfrm>
            <a:off x="6864468" y="4009378"/>
            <a:ext cx="3198020"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famoso</a:t>
            </a:r>
            <a:endParaRPr lang="en-GB" sz="3600"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6905B628-2834-F973-BAA8-C8C909B7A67F}"/>
              </a:ext>
            </a:extLst>
          </p:cNvPr>
          <p:cNvSpPr txBox="1"/>
          <p:nvPr/>
        </p:nvSpPr>
        <p:spPr>
          <a:xfrm>
            <a:off x="7001708" y="6004865"/>
            <a:ext cx="3198020"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típico</a:t>
            </a:r>
          </a:p>
        </p:txBody>
      </p:sp>
      <p:pic>
        <p:nvPicPr>
          <p:cNvPr id="5" name="Picture 4" descr="Gráficos vectoriales gratis de Silueta">
            <a:extLst>
              <a:ext uri="{FF2B5EF4-FFF2-40B4-BE49-F238E27FC236}">
                <a16:creationId xmlns:a16="http://schemas.microsoft.com/office/drawing/2014/main" id="{5D0A2E0C-0EEC-3114-D955-C1EFCF2EAFE4}"/>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4137618" y="1058132"/>
            <a:ext cx="2008327" cy="987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8AD5758-6787-8622-92F1-F414860E7380}"/>
              </a:ext>
            </a:extLst>
          </p:cNvPr>
          <p:cNvSpPr/>
          <p:nvPr/>
        </p:nvSpPr>
        <p:spPr>
          <a:xfrm>
            <a:off x="-20863" y="1393338"/>
            <a:ext cx="3298634"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place</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7" name="Graphic 6" descr="Teacher">
            <a:extLst>
              <a:ext uri="{FF2B5EF4-FFF2-40B4-BE49-F238E27FC236}">
                <a16:creationId xmlns:a16="http://schemas.microsoft.com/office/drawing/2014/main" id="{CEF6F2FA-AB0A-FCEC-6183-B7F8C98DFD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76" y="196519"/>
            <a:ext cx="914400" cy="914400"/>
          </a:xfrm>
          <a:prstGeom prst="rect">
            <a:avLst/>
          </a:prstGeom>
        </p:spPr>
      </p:pic>
      <p:sp>
        <p:nvSpPr>
          <p:cNvPr id="8" name="Speech Bubble: Rectangle with Corners Rounded 7">
            <a:extLst>
              <a:ext uri="{FF2B5EF4-FFF2-40B4-BE49-F238E27FC236}">
                <a16:creationId xmlns:a16="http://schemas.microsoft.com/office/drawing/2014/main" id="{1FADBF01-E660-852B-94DA-575FECA34462}"/>
              </a:ext>
            </a:extLst>
          </p:cNvPr>
          <p:cNvSpPr/>
          <p:nvPr/>
        </p:nvSpPr>
        <p:spPr>
          <a:xfrm>
            <a:off x="1162739" y="215806"/>
            <a:ext cx="3663131" cy="519576"/>
          </a:xfrm>
          <a:prstGeom prst="wedgeRoundRectCallout">
            <a:avLst>
              <a:gd name="adj1" fmla="val -57513"/>
              <a:gd name="adj2" fmla="val 3078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a:t>
            </a:r>
            <a:r>
              <a:rPr lang="en-GB" sz="2800" b="1" dirty="0" err="1">
                <a:solidFill>
                  <a:schemeClr val="bg1"/>
                </a:solidFill>
                <a:latin typeface="Century Gothic" panose="020B0502020202020204" pitchFamily="34" charset="0"/>
              </a:rPr>
              <a:t>repite</a:t>
            </a:r>
            <a:r>
              <a:rPr lang="en-GB" sz="2800" b="1" dirty="0">
                <a:solidFill>
                  <a:schemeClr val="bg1"/>
                </a:solidFill>
                <a:latin typeface="Century Gothic" panose="020B0502020202020204" pitchFamily="34" charset="0"/>
              </a:rPr>
              <a:t> 🗣</a:t>
            </a:r>
          </a:p>
        </p:txBody>
      </p:sp>
      <p:sp>
        <p:nvSpPr>
          <p:cNvPr id="9" name="TextBox 8">
            <a:extLst>
              <a:ext uri="{FF2B5EF4-FFF2-40B4-BE49-F238E27FC236}">
                <a16:creationId xmlns:a16="http://schemas.microsoft.com/office/drawing/2014/main" id="{D32C2847-BCE2-0C13-01D5-89CE6F4E5884}"/>
              </a:ext>
            </a:extLst>
          </p:cNvPr>
          <p:cNvSpPr txBox="1"/>
          <p:nvPr/>
        </p:nvSpPr>
        <p:spPr>
          <a:xfrm>
            <a:off x="87176" y="5119184"/>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hablar</a:t>
            </a:r>
          </a:p>
        </p:txBody>
      </p:sp>
      <p:pic>
        <p:nvPicPr>
          <p:cNvPr id="13" name="Picture 4" descr="Icono, Gente, Hablar, Conversacion, Chat, Símbolo">
            <a:extLst>
              <a:ext uri="{FF2B5EF4-FFF2-40B4-BE49-F238E27FC236}">
                <a16:creationId xmlns:a16="http://schemas.microsoft.com/office/drawing/2014/main" id="{E1D0297B-01CB-DDAB-D609-B86B784F4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905" y="3667021"/>
            <a:ext cx="1370848" cy="13708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889573A-BCEB-8A25-4081-69FF4AD6D0F2}"/>
              </a:ext>
            </a:extLst>
          </p:cNvPr>
          <p:cNvSpPr txBox="1"/>
          <p:nvPr/>
        </p:nvSpPr>
        <p:spPr>
          <a:xfrm>
            <a:off x="3710607" y="5037870"/>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escuchar</a:t>
            </a:r>
          </a:p>
        </p:txBody>
      </p:sp>
      <p:pic>
        <p:nvPicPr>
          <p:cNvPr id="17" name="Picture 2" descr="Oído, Sonido, Escuchar">
            <a:extLst>
              <a:ext uri="{FF2B5EF4-FFF2-40B4-BE49-F238E27FC236}">
                <a16:creationId xmlns:a16="http://schemas.microsoft.com/office/drawing/2014/main" id="{F428E4B6-F97B-62BC-7255-434B941F297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930" t="15027" r="14977" b="18365"/>
          <a:stretch/>
        </p:blipFill>
        <p:spPr bwMode="auto">
          <a:xfrm>
            <a:off x="4340919" y="3674683"/>
            <a:ext cx="1370848" cy="14304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9AB324E-82FB-3E3D-27F9-7C5D2CB2B5C7}"/>
              </a:ext>
            </a:extLst>
          </p:cNvPr>
          <p:cNvSpPr txBox="1"/>
          <p:nvPr/>
        </p:nvSpPr>
        <p:spPr>
          <a:xfrm>
            <a:off x="513335" y="5737677"/>
            <a:ext cx="192474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[to talk, talking]</a:t>
            </a:r>
          </a:p>
        </p:txBody>
      </p:sp>
      <p:sp>
        <p:nvSpPr>
          <p:cNvPr id="20" name="TextBox 19">
            <a:extLst>
              <a:ext uri="{FF2B5EF4-FFF2-40B4-BE49-F238E27FC236}">
                <a16:creationId xmlns:a16="http://schemas.microsoft.com/office/drawing/2014/main" id="{59AE4346-B5AD-60E1-F751-0787FDF61869}"/>
              </a:ext>
            </a:extLst>
          </p:cNvPr>
          <p:cNvSpPr txBox="1"/>
          <p:nvPr/>
        </p:nvSpPr>
        <p:spPr>
          <a:xfrm>
            <a:off x="4191848" y="5684201"/>
            <a:ext cx="192474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[to listen, listening]</a:t>
            </a:r>
          </a:p>
        </p:txBody>
      </p:sp>
      <p:sp>
        <p:nvSpPr>
          <p:cNvPr id="21" name="TextBox 20">
            <a:extLst>
              <a:ext uri="{FF2B5EF4-FFF2-40B4-BE49-F238E27FC236}">
                <a16:creationId xmlns:a16="http://schemas.microsoft.com/office/drawing/2014/main" id="{4A3D4807-3772-6B91-59C8-0D1D5C000337}"/>
              </a:ext>
            </a:extLst>
          </p:cNvPr>
          <p:cNvSpPr txBox="1"/>
          <p:nvPr/>
        </p:nvSpPr>
        <p:spPr>
          <a:xfrm>
            <a:off x="50030" y="5113233"/>
            <a:ext cx="3198020"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h _ b _ _ _</a:t>
            </a:r>
          </a:p>
        </p:txBody>
      </p:sp>
      <p:sp>
        <p:nvSpPr>
          <p:cNvPr id="22" name="TextBox 21">
            <a:extLst>
              <a:ext uri="{FF2B5EF4-FFF2-40B4-BE49-F238E27FC236}">
                <a16:creationId xmlns:a16="http://schemas.microsoft.com/office/drawing/2014/main" id="{1C1F4B39-EBF5-13DC-30E0-6BBD19E3B170}"/>
              </a:ext>
            </a:extLst>
          </p:cNvPr>
          <p:cNvSpPr txBox="1"/>
          <p:nvPr/>
        </p:nvSpPr>
        <p:spPr>
          <a:xfrm>
            <a:off x="3746040" y="5087191"/>
            <a:ext cx="3198020"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e _ c _ _ _ a _</a:t>
            </a:r>
          </a:p>
        </p:txBody>
      </p:sp>
      <p:sp>
        <p:nvSpPr>
          <p:cNvPr id="23" name="TextBox 22">
            <a:extLst>
              <a:ext uri="{FF2B5EF4-FFF2-40B4-BE49-F238E27FC236}">
                <a16:creationId xmlns:a16="http://schemas.microsoft.com/office/drawing/2014/main" id="{5C9790F9-3420-19E7-E1C3-F58AB3840D3D}"/>
              </a:ext>
            </a:extLst>
          </p:cNvPr>
          <p:cNvSpPr txBox="1"/>
          <p:nvPr/>
        </p:nvSpPr>
        <p:spPr>
          <a:xfrm>
            <a:off x="3519542" y="5082455"/>
            <a:ext cx="3198020"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escuchar</a:t>
            </a:r>
          </a:p>
        </p:txBody>
      </p:sp>
      <p:sp>
        <p:nvSpPr>
          <p:cNvPr id="24" name="TextBox 23">
            <a:extLst>
              <a:ext uri="{FF2B5EF4-FFF2-40B4-BE49-F238E27FC236}">
                <a16:creationId xmlns:a16="http://schemas.microsoft.com/office/drawing/2014/main" id="{8D81B21E-0EBB-F1C1-C98F-4BF8106AD13F}"/>
              </a:ext>
            </a:extLst>
          </p:cNvPr>
          <p:cNvSpPr txBox="1"/>
          <p:nvPr/>
        </p:nvSpPr>
        <p:spPr>
          <a:xfrm>
            <a:off x="29926" y="5126084"/>
            <a:ext cx="3198020"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hablar</a:t>
            </a:r>
          </a:p>
        </p:txBody>
      </p:sp>
      <p:sp>
        <p:nvSpPr>
          <p:cNvPr id="44" name="TextBox 43">
            <a:extLst>
              <a:ext uri="{FF2B5EF4-FFF2-40B4-BE49-F238E27FC236}">
                <a16:creationId xmlns:a16="http://schemas.microsoft.com/office/drawing/2014/main" id="{86AC3B65-4AD6-4409-AAC1-5191FE9C7761}"/>
              </a:ext>
            </a:extLst>
          </p:cNvPr>
          <p:cNvSpPr txBox="1"/>
          <p:nvPr/>
        </p:nvSpPr>
        <p:spPr>
          <a:xfrm>
            <a:off x="7193591" y="2224179"/>
            <a:ext cx="2914868"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trabajo</a:t>
            </a:r>
            <a:endParaRPr lang="en-GB" sz="3600" b="1" dirty="0">
              <a:solidFill>
                <a:srgbClr val="002060"/>
              </a:solidFill>
              <a:latin typeface="Century Gothic" panose="020B0502020202020204" pitchFamily="34" charset="0"/>
            </a:endParaRPr>
          </a:p>
        </p:txBody>
      </p:sp>
      <p:pic>
        <p:nvPicPr>
          <p:cNvPr id="46" name="Picture 20" descr="Free vector graphics of Co-working">
            <a:extLst>
              <a:ext uri="{FF2B5EF4-FFF2-40B4-BE49-F238E27FC236}">
                <a16:creationId xmlns:a16="http://schemas.microsoft.com/office/drawing/2014/main" id="{D5906213-B3DB-4344-95FE-8076E14979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31897" y="916574"/>
            <a:ext cx="2121231" cy="1360789"/>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ED43E1BF-CB69-49DF-B441-23F29E6247E1}"/>
              </a:ext>
            </a:extLst>
          </p:cNvPr>
          <p:cNvGrpSpPr/>
          <p:nvPr/>
        </p:nvGrpSpPr>
        <p:grpSpPr>
          <a:xfrm>
            <a:off x="7366132" y="186333"/>
            <a:ext cx="1443419" cy="796449"/>
            <a:chOff x="10637842" y="2824783"/>
            <a:chExt cx="1863325" cy="1200330"/>
          </a:xfrm>
        </p:grpSpPr>
        <p:pic>
          <p:nvPicPr>
            <p:cNvPr id="48" name="Picture 16" descr="Gráficos vectoriales gratis de Mujer">
              <a:extLst>
                <a:ext uri="{FF2B5EF4-FFF2-40B4-BE49-F238E27FC236}">
                  <a16:creationId xmlns:a16="http://schemas.microsoft.com/office/drawing/2014/main" id="{EE3BE4C5-81CC-4944-B01E-D11B8C326E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37842" y="3428259"/>
              <a:ext cx="528391" cy="59685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Free vector graphics of Man">
              <a:extLst>
                <a:ext uri="{FF2B5EF4-FFF2-40B4-BE49-F238E27FC236}">
                  <a16:creationId xmlns:a16="http://schemas.microsoft.com/office/drawing/2014/main" id="{225C19EA-1069-4D37-8A3F-0D1170E7EE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6260" y="2947876"/>
              <a:ext cx="807928" cy="10772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Gráficos vectoriales gratis de Mesero">
              <a:extLst>
                <a:ext uri="{FF2B5EF4-FFF2-40B4-BE49-F238E27FC236}">
                  <a16:creationId xmlns:a16="http://schemas.microsoft.com/office/drawing/2014/main" id="{85E66E07-69DA-4AFF-9F9F-6344A91291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01002" y="2824783"/>
              <a:ext cx="600165" cy="120033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E7E6AD7F-073E-4B32-AAD3-292285CAEA4D}"/>
              </a:ext>
            </a:extLst>
          </p:cNvPr>
          <p:cNvSpPr txBox="1"/>
          <p:nvPr/>
        </p:nvSpPr>
        <p:spPr>
          <a:xfrm>
            <a:off x="7001708" y="2837164"/>
            <a:ext cx="357094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[work(place), job]</a:t>
            </a:r>
          </a:p>
        </p:txBody>
      </p:sp>
      <p:sp>
        <p:nvSpPr>
          <p:cNvPr id="53" name="TextBox 52">
            <a:extLst>
              <a:ext uri="{FF2B5EF4-FFF2-40B4-BE49-F238E27FC236}">
                <a16:creationId xmlns:a16="http://schemas.microsoft.com/office/drawing/2014/main" id="{51C24394-5C8B-4B23-847A-0D42BE81C819}"/>
              </a:ext>
            </a:extLst>
          </p:cNvPr>
          <p:cNvSpPr txBox="1"/>
          <p:nvPr/>
        </p:nvSpPr>
        <p:spPr>
          <a:xfrm>
            <a:off x="7001708" y="2224179"/>
            <a:ext cx="3298633"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e_  t_ _ _ _jo</a:t>
            </a:r>
          </a:p>
        </p:txBody>
      </p:sp>
      <p:sp>
        <p:nvSpPr>
          <p:cNvPr id="54" name="TextBox 53">
            <a:extLst>
              <a:ext uri="{FF2B5EF4-FFF2-40B4-BE49-F238E27FC236}">
                <a16:creationId xmlns:a16="http://schemas.microsoft.com/office/drawing/2014/main" id="{0378A3D4-8550-42C5-BD56-D44132BB5A34}"/>
              </a:ext>
            </a:extLst>
          </p:cNvPr>
          <p:cNvSpPr txBox="1"/>
          <p:nvPr/>
        </p:nvSpPr>
        <p:spPr>
          <a:xfrm>
            <a:off x="7083264" y="2224178"/>
            <a:ext cx="3298633"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trabajo</a:t>
            </a:r>
            <a:endParaRPr lang="en-GB" sz="36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57"/>
                                        </p:tgtEl>
                                      </p:cBhvr>
                                    </p:animEffect>
                                    <p:set>
                                      <p:cBhvr>
                                        <p:cTn id="94" dur="1" fill="hold">
                                          <p:stCondLst>
                                            <p:cond delay="499"/>
                                          </p:stCondLst>
                                        </p:cTn>
                                        <p:tgtEl>
                                          <p:spTgt spid="5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childTnLst>
                                </p:cTn>
                              </p:par>
                              <p:par>
                                <p:cTn id="100" presetID="10" presetClass="entr" presetSubtype="0" fill="hold" grpId="2"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fade">
                                      <p:cBhvr>
                                        <p:cTn id="115" dur="500"/>
                                        <p:tgtEl>
                                          <p:spTgt spid="13"/>
                                        </p:tgtEl>
                                      </p:cBhvr>
                                    </p:animEffect>
                                  </p:childTnLst>
                                </p:cTn>
                              </p:par>
                              <p:par>
                                <p:cTn id="116" presetID="10" presetClass="entr" presetSubtype="0" fill="hold" grpId="2" nodeType="with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500"/>
                                        <p:tgtEl>
                                          <p:spTgt spid="1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33"/>
                                        </p:tgtEl>
                                      </p:cBhvr>
                                    </p:animEffect>
                                    <p:set>
                                      <p:cBhvr>
                                        <p:cTn id="123" dur="1" fill="hold">
                                          <p:stCondLst>
                                            <p:cond delay="499"/>
                                          </p:stCondLst>
                                        </p:cTn>
                                        <p:tgtEl>
                                          <p:spTgt spid="3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2"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fade">
                                      <p:cBhvr>
                                        <p:cTn id="128" dur="500"/>
                                        <p:tgtEl>
                                          <p:spTgt spid="33"/>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1" nodeType="click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2" nodeType="clickEffect">
                                  <p:stCondLst>
                                    <p:cond delay="0"/>
                                  </p:stCondLst>
                                  <p:childTnLst>
                                    <p:set>
                                      <p:cBhvr>
                                        <p:cTn id="137" dur="1" fill="hold">
                                          <p:stCondLst>
                                            <p:cond delay="0"/>
                                          </p:stCondLst>
                                        </p:cTn>
                                        <p:tgtEl>
                                          <p:spTgt spid="6"/>
                                        </p:tgtEl>
                                        <p:attrNameLst>
                                          <p:attrName>style.visibility</p:attrName>
                                        </p:attrNameLst>
                                      </p:cBhvr>
                                      <p:to>
                                        <p:strVal val="visible"/>
                                      </p:to>
                                    </p:set>
                                    <p:animEffect transition="in" filter="fade">
                                      <p:cBhvr>
                                        <p:cTn id="138" dur="500"/>
                                        <p:tgtEl>
                                          <p:spTgt spid="6"/>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17"/>
                                        </p:tgtEl>
                                      </p:cBhvr>
                                    </p:animEffect>
                                    <p:set>
                                      <p:cBhvr>
                                        <p:cTn id="143" dur="1" fill="hold">
                                          <p:stCondLst>
                                            <p:cond delay="499"/>
                                          </p:stCondLst>
                                        </p:cTn>
                                        <p:tgtEl>
                                          <p:spTgt spid="17"/>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fade">
                                      <p:cBhvr>
                                        <p:cTn id="151" dur="500"/>
                                        <p:tgtEl>
                                          <p:spTgt spid="17"/>
                                        </p:tgtEl>
                                      </p:cBhvr>
                                    </p:animEffect>
                                  </p:childTnLst>
                                </p:cTn>
                              </p:par>
                              <p:par>
                                <p:cTn id="152" presetID="10" presetClass="entr" presetSubtype="0" fill="hold" grpId="2" nodeType="with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6"/>
                                        </p:tgtEl>
                                      </p:cBhvr>
                                    </p:animEffect>
                                    <p:set>
                                      <p:cBhvr>
                                        <p:cTn id="159" dur="1" fill="hold">
                                          <p:stCondLst>
                                            <p:cond delay="499"/>
                                          </p:stCondLst>
                                        </p:cTn>
                                        <p:tgtEl>
                                          <p:spTgt spid="36"/>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2" nodeType="click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fade">
                                      <p:cBhvr>
                                        <p:cTn id="164" dur="500"/>
                                        <p:tgtEl>
                                          <p:spTgt spid="3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46"/>
                                        </p:tgtEl>
                                      </p:cBhvr>
                                    </p:animEffect>
                                    <p:set>
                                      <p:cBhvr>
                                        <p:cTn id="169" dur="1" fill="hold">
                                          <p:stCondLst>
                                            <p:cond delay="499"/>
                                          </p:stCondLst>
                                        </p:cTn>
                                        <p:tgtEl>
                                          <p:spTgt spid="46"/>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47"/>
                                        </p:tgtEl>
                                      </p:cBhvr>
                                    </p:animEffect>
                                    <p:set>
                                      <p:cBhvr>
                                        <p:cTn id="172" dur="1" fill="hold">
                                          <p:stCondLst>
                                            <p:cond delay="499"/>
                                          </p:stCondLst>
                                        </p:cTn>
                                        <p:tgtEl>
                                          <p:spTgt spid="4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51"/>
                                        </p:tgtEl>
                                      </p:cBhvr>
                                    </p:animEffect>
                                    <p:set>
                                      <p:cBhvr>
                                        <p:cTn id="175" dur="1" fill="hold">
                                          <p:stCondLst>
                                            <p:cond delay="499"/>
                                          </p:stCondLst>
                                        </p:cTn>
                                        <p:tgtEl>
                                          <p:spTgt spid="51"/>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2" nodeType="clickEffect">
                                  <p:stCondLst>
                                    <p:cond delay="0"/>
                                  </p:stCondLst>
                                  <p:childTnLst>
                                    <p:set>
                                      <p:cBhvr>
                                        <p:cTn id="179" dur="1" fill="hold">
                                          <p:stCondLst>
                                            <p:cond delay="0"/>
                                          </p:stCondLst>
                                        </p:cTn>
                                        <p:tgtEl>
                                          <p:spTgt spid="51"/>
                                        </p:tgtEl>
                                        <p:attrNameLst>
                                          <p:attrName>style.visibility</p:attrName>
                                        </p:attrNameLst>
                                      </p:cBhvr>
                                      <p:to>
                                        <p:strVal val="visible"/>
                                      </p:to>
                                    </p:set>
                                    <p:animEffect transition="in" filter="fade">
                                      <p:cBhvr>
                                        <p:cTn id="180" dur="500"/>
                                        <p:tgtEl>
                                          <p:spTgt spid="51"/>
                                        </p:tgtEl>
                                      </p:cBhvr>
                                    </p:animEffect>
                                  </p:childTnLst>
                                </p:cTn>
                              </p:par>
                              <p:par>
                                <p:cTn id="181" presetID="10"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fade">
                                      <p:cBhvr>
                                        <p:cTn id="183" dur="500"/>
                                        <p:tgtEl>
                                          <p:spTgt spid="46"/>
                                        </p:tgtEl>
                                      </p:cBhvr>
                                    </p:animEffect>
                                  </p:childTnLst>
                                </p:cTn>
                              </p:par>
                              <p:par>
                                <p:cTn id="184" presetID="10" presetClass="entr" presetSubtype="0" fill="hold" nodeType="withEffect">
                                  <p:stCondLst>
                                    <p:cond delay="0"/>
                                  </p:stCondLst>
                                  <p:childTnLst>
                                    <p:set>
                                      <p:cBhvr>
                                        <p:cTn id="185" dur="1" fill="hold">
                                          <p:stCondLst>
                                            <p:cond delay="0"/>
                                          </p:stCondLst>
                                        </p:cTn>
                                        <p:tgtEl>
                                          <p:spTgt spid="47"/>
                                        </p:tgtEl>
                                        <p:attrNameLst>
                                          <p:attrName>style.visibility</p:attrName>
                                        </p:attrNameLst>
                                      </p:cBhvr>
                                      <p:to>
                                        <p:strVal val="visible"/>
                                      </p:to>
                                    </p:set>
                                    <p:animEffect transition="in" filter="fade">
                                      <p:cBhvr>
                                        <p:cTn id="186" dur="500"/>
                                        <p:tgtEl>
                                          <p:spTgt spid="47"/>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2"/>
                                        </p:tgtEl>
                                        <p:attrNameLst>
                                          <p:attrName>style.visibility</p:attrName>
                                        </p:attrNameLst>
                                      </p:cBhvr>
                                      <p:to>
                                        <p:strVal val="visible"/>
                                      </p:to>
                                    </p:set>
                                    <p:animEffect transition="in" filter="fade">
                                      <p:cBhvr>
                                        <p:cTn id="191" dur="500"/>
                                        <p:tgtEl>
                                          <p:spTgt spid="22"/>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1"/>
                                        </p:tgtEl>
                                        <p:attrNameLst>
                                          <p:attrName>style.visibility</p:attrName>
                                        </p:attrNameLst>
                                      </p:cBhvr>
                                      <p:to>
                                        <p:strVal val="visible"/>
                                      </p:to>
                                    </p:set>
                                    <p:animEffect transition="in" filter="fade">
                                      <p:cBhvr>
                                        <p:cTn id="194" dur="500"/>
                                        <p:tgtEl>
                                          <p:spTgt spid="21"/>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500"/>
                                        <p:tgtEl>
                                          <p:spTgt spid="63"/>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39"/>
                                        </p:tgtEl>
                                        <p:attrNameLst>
                                          <p:attrName>style.visibility</p:attrName>
                                        </p:attrNameLst>
                                      </p:cBhvr>
                                      <p:to>
                                        <p:strVal val="visible"/>
                                      </p:to>
                                    </p:set>
                                    <p:animEffect transition="in" filter="fade">
                                      <p:cBhvr>
                                        <p:cTn id="200" dur="500"/>
                                        <p:tgtEl>
                                          <p:spTgt spid="39"/>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38"/>
                                        </p:tgtEl>
                                        <p:attrNameLst>
                                          <p:attrName>style.visibility</p:attrName>
                                        </p:attrNameLst>
                                      </p:cBhvr>
                                      <p:to>
                                        <p:strVal val="visible"/>
                                      </p:to>
                                    </p:set>
                                    <p:animEffect transition="in" filter="fade">
                                      <p:cBhvr>
                                        <p:cTn id="203" dur="500"/>
                                        <p:tgtEl>
                                          <p:spTgt spid="38"/>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40"/>
                                        </p:tgtEl>
                                        <p:attrNameLst>
                                          <p:attrName>style.visibility</p:attrName>
                                        </p:attrNameLst>
                                      </p:cBhvr>
                                      <p:to>
                                        <p:strVal val="visible"/>
                                      </p:to>
                                    </p:set>
                                    <p:animEffect transition="in" filter="fade">
                                      <p:cBhvr>
                                        <p:cTn id="206" dur="500"/>
                                        <p:tgtEl>
                                          <p:spTgt spid="40"/>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53"/>
                                        </p:tgtEl>
                                        <p:attrNameLst>
                                          <p:attrName>style.visibility</p:attrName>
                                        </p:attrNameLst>
                                      </p:cBhvr>
                                      <p:to>
                                        <p:strVal val="visible"/>
                                      </p:to>
                                    </p:set>
                                    <p:animEffect transition="in" filter="fade">
                                      <p:cBhvr>
                                        <p:cTn id="209" dur="500"/>
                                        <p:tgtEl>
                                          <p:spTgt spid="53"/>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68"/>
                                        </p:tgtEl>
                                        <p:attrNameLst>
                                          <p:attrName>style.visibility</p:attrName>
                                        </p:attrNameLst>
                                      </p:cBhvr>
                                      <p:to>
                                        <p:strVal val="visible"/>
                                      </p:to>
                                    </p:set>
                                    <p:animEffect transition="in" filter="fade">
                                      <p:cBhvr>
                                        <p:cTn id="214" dur="500"/>
                                        <p:tgtEl>
                                          <p:spTgt spid="68"/>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41"/>
                                        </p:tgtEl>
                                        <p:attrNameLst>
                                          <p:attrName>style.visibility</p:attrName>
                                        </p:attrNameLst>
                                      </p:cBhvr>
                                      <p:to>
                                        <p:strVal val="visible"/>
                                      </p:to>
                                    </p:set>
                                    <p:animEffect transition="in" filter="fade">
                                      <p:cBhvr>
                                        <p:cTn id="219" dur="500"/>
                                        <p:tgtEl>
                                          <p:spTgt spid="41"/>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grpId="0" nodeType="clickEffect">
                                  <p:stCondLst>
                                    <p:cond delay="0"/>
                                  </p:stCondLst>
                                  <p:childTnLst>
                                    <p:set>
                                      <p:cBhvr>
                                        <p:cTn id="223" dur="1" fill="hold">
                                          <p:stCondLst>
                                            <p:cond delay="0"/>
                                          </p:stCondLst>
                                        </p:cTn>
                                        <p:tgtEl>
                                          <p:spTgt spid="54"/>
                                        </p:tgtEl>
                                        <p:attrNameLst>
                                          <p:attrName>style.visibility</p:attrName>
                                        </p:attrNameLst>
                                      </p:cBhvr>
                                      <p:to>
                                        <p:strVal val="visible"/>
                                      </p:to>
                                    </p:set>
                                    <p:animEffect transition="in" filter="fade">
                                      <p:cBhvr>
                                        <p:cTn id="224" dur="500"/>
                                        <p:tgtEl>
                                          <p:spTgt spid="54"/>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42"/>
                                        </p:tgtEl>
                                        <p:attrNameLst>
                                          <p:attrName>style.visibility</p:attrName>
                                        </p:attrNameLst>
                                      </p:cBhvr>
                                      <p:to>
                                        <p:strVal val="visible"/>
                                      </p:to>
                                    </p:set>
                                    <p:animEffect transition="in" filter="fade">
                                      <p:cBhvr>
                                        <p:cTn id="229" dur="500"/>
                                        <p:tgtEl>
                                          <p:spTgt spid="42"/>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grpId="0" nodeType="clickEffect">
                                  <p:stCondLst>
                                    <p:cond delay="0"/>
                                  </p:stCondLst>
                                  <p:childTnLst>
                                    <p:set>
                                      <p:cBhvr>
                                        <p:cTn id="233" dur="1" fill="hold">
                                          <p:stCondLst>
                                            <p:cond delay="0"/>
                                          </p:stCondLst>
                                        </p:cTn>
                                        <p:tgtEl>
                                          <p:spTgt spid="24"/>
                                        </p:tgtEl>
                                        <p:attrNameLst>
                                          <p:attrName>style.visibility</p:attrName>
                                        </p:attrNameLst>
                                      </p:cBhvr>
                                      <p:to>
                                        <p:strVal val="visible"/>
                                      </p:to>
                                    </p:set>
                                    <p:animEffect transition="in" filter="fade">
                                      <p:cBhvr>
                                        <p:cTn id="234" dur="500"/>
                                        <p:tgtEl>
                                          <p:spTgt spid="24"/>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3"/>
                                        </p:tgtEl>
                                        <p:attrNameLst>
                                          <p:attrName>style.visibility</p:attrName>
                                        </p:attrNameLst>
                                      </p:cBhvr>
                                      <p:to>
                                        <p:strVal val="visible"/>
                                      </p:to>
                                    </p:set>
                                    <p:animEffect transition="in" filter="fade">
                                      <p:cBhvr>
                                        <p:cTn id="239" dur="500"/>
                                        <p:tgtEl>
                                          <p:spTgt spid="23"/>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43"/>
                                        </p:tgtEl>
                                        <p:attrNameLst>
                                          <p:attrName>style.visibility</p:attrName>
                                        </p:attrNameLst>
                                      </p:cBhvr>
                                      <p:to>
                                        <p:strVal val="visible"/>
                                      </p:to>
                                    </p:set>
                                    <p:animEffect transition="in" filter="fade">
                                      <p:cBhvr>
                                        <p:cTn id="2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3" grpId="0" animBg="1"/>
      <p:bldP spid="68" grpId="0" animBg="1"/>
      <p:bldP spid="57" grpId="0"/>
      <p:bldP spid="57" grpId="1"/>
      <p:bldP spid="57" grpId="2"/>
      <p:bldP spid="58" grpId="0" animBg="1"/>
      <p:bldP spid="33" grpId="0"/>
      <p:bldP spid="33" grpId="1"/>
      <p:bldP spid="33" grpId="2"/>
      <p:bldP spid="35" grpId="0" animBg="1"/>
      <p:bldP spid="36" grpId="0"/>
      <p:bldP spid="36" grpId="1"/>
      <p:bldP spid="36" grpId="2"/>
      <p:bldP spid="37" grpId="0" animBg="1"/>
      <p:bldP spid="38" grpId="0" animBg="1"/>
      <p:bldP spid="39" grpId="0" animBg="1"/>
      <p:bldP spid="40" grpId="0" animBg="1"/>
      <p:bldP spid="41" grpId="0" animBg="1"/>
      <p:bldP spid="42" grpId="0" animBg="1"/>
      <p:bldP spid="43" grpId="0" animBg="1"/>
      <p:bldP spid="6" grpId="0"/>
      <p:bldP spid="6" grpId="1"/>
      <p:bldP spid="6" grpId="2"/>
      <p:bldP spid="9" grpId="0"/>
      <p:bldP spid="14" grpId="0"/>
      <p:bldP spid="19" grpId="0"/>
      <p:bldP spid="19" grpId="1"/>
      <p:bldP spid="19" grpId="2"/>
      <p:bldP spid="20" grpId="0"/>
      <p:bldP spid="20" grpId="1"/>
      <p:bldP spid="20" grpId="2"/>
      <p:bldP spid="21" grpId="0" animBg="1"/>
      <p:bldP spid="22" grpId="0" animBg="1"/>
      <p:bldP spid="23" grpId="0" animBg="1"/>
      <p:bldP spid="24" grpId="0" animBg="1"/>
      <p:bldP spid="44" grpId="0" animBg="1"/>
      <p:bldP spid="51" grpId="0"/>
      <p:bldP spid="51" grpId="1"/>
      <p:bldP spid="51" grpId="2"/>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panose="020B0502020202020204" pitchFamily="34" charset="0"/>
                <a:ea typeface="Century Gothic"/>
                <a:cs typeface="Century Gothic"/>
                <a:sym typeface="Century Gothic"/>
              </a:rPr>
              <a:t>Saying who does what</a:t>
            </a:r>
            <a:endParaRPr lang="en-GB" sz="44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801646" y="60535"/>
            <a:ext cx="1330395" cy="1332245"/>
          </a:xfrm>
          <a:prstGeom prst="rect">
            <a:avLst/>
          </a:prstGeom>
          <a:noFill/>
          <a:ln>
            <a:noFill/>
          </a:ln>
        </p:spPr>
      </p:pic>
      <p:sp>
        <p:nvSpPr>
          <p:cNvPr id="7" name="Google Shape;169;p8">
            <a:extLst>
              <a:ext uri="{FF2B5EF4-FFF2-40B4-BE49-F238E27FC236}">
                <a16:creationId xmlns:a16="http://schemas.microsoft.com/office/drawing/2014/main" id="{128FE9E4-B5C0-3CA3-6B55-438027464A3B}"/>
              </a:ext>
            </a:extLst>
          </p:cNvPr>
          <p:cNvSpPr txBox="1"/>
          <p:nvPr/>
        </p:nvSpPr>
        <p:spPr>
          <a:xfrm>
            <a:off x="208822" y="806473"/>
            <a:ext cx="7070738" cy="584735"/>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200" b="1" dirty="0">
                <a:solidFill>
                  <a:srgbClr val="002060"/>
                </a:solidFill>
                <a:latin typeface="Century Gothic"/>
                <a:ea typeface="Century Gothic"/>
                <a:cs typeface="Century Gothic"/>
                <a:sym typeface="Century Gothic"/>
              </a:rPr>
              <a:t>[-</a:t>
            </a:r>
            <a:r>
              <a:rPr lang="en-GB" sz="3200" b="1" dirty="0" err="1">
                <a:solidFill>
                  <a:srgbClr val="002060"/>
                </a:solidFill>
                <a:latin typeface="Century Gothic"/>
                <a:ea typeface="Century Gothic"/>
                <a:cs typeface="Century Gothic"/>
                <a:sym typeface="Century Gothic"/>
              </a:rPr>
              <a:t>ar</a:t>
            </a:r>
            <a:r>
              <a:rPr lang="en-GB" sz="3200" b="1" dirty="0">
                <a:solidFill>
                  <a:srgbClr val="002060"/>
                </a:solidFill>
                <a:latin typeface="Century Gothic"/>
                <a:ea typeface="Century Gothic"/>
                <a:cs typeface="Century Gothic"/>
                <a:sym typeface="Century Gothic"/>
              </a:rPr>
              <a:t> &amp; -er verbs: </a:t>
            </a:r>
            <a:r>
              <a:rPr lang="en-GB" sz="3200" dirty="0">
                <a:solidFill>
                  <a:srgbClr val="002060"/>
                </a:solidFill>
                <a:latin typeface="Century Gothic"/>
                <a:ea typeface="Century Gothic"/>
                <a:cs typeface="Century Gothic"/>
                <a:sym typeface="Century Gothic"/>
              </a:rPr>
              <a:t>I, you, s/he</a:t>
            </a:r>
            <a:r>
              <a:rPr lang="en-GB" sz="3200" b="1" dirty="0">
                <a:solidFill>
                  <a:srgbClr val="002060"/>
                </a:solidFill>
                <a:latin typeface="Century Gothic"/>
                <a:ea typeface="Century Gothic"/>
                <a:cs typeface="Century Gothic"/>
                <a:sym typeface="Century Gothic"/>
              </a:rPr>
              <a:t>]</a:t>
            </a:r>
            <a:endParaRPr sz="3200" b="1" i="0" u="none" strike="noStrike" cap="none" dirty="0">
              <a:solidFill>
                <a:srgbClr val="002060"/>
              </a:solidFill>
              <a:latin typeface="Century Gothic"/>
              <a:ea typeface="Century Gothic"/>
              <a:cs typeface="Century Gothic"/>
              <a:sym typeface="Century Gothic"/>
            </a:endParaRPr>
          </a:p>
        </p:txBody>
      </p:sp>
      <p:pic>
        <p:nvPicPr>
          <p:cNvPr id="1026" name="Picture 2" descr="Free vector graphics of Brain">
            <a:extLst>
              <a:ext uri="{FF2B5EF4-FFF2-40B4-BE49-F238E27FC236}">
                <a16:creationId xmlns:a16="http://schemas.microsoft.com/office/drawing/2014/main" id="{A5A1C8B5-254A-72CA-75F4-826D603CE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434" y="193913"/>
            <a:ext cx="1142749" cy="114274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7C90F97-ED9B-18B2-F914-AAD63B0AC751}"/>
              </a:ext>
            </a:extLst>
          </p:cNvPr>
          <p:cNvSpPr txBox="1"/>
          <p:nvPr/>
        </p:nvSpPr>
        <p:spPr>
          <a:xfrm>
            <a:off x="226538" y="1453685"/>
            <a:ext cx="11593756"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ea typeface="Calibri" panose="020F0502020204030204" pitchFamily="34" charset="0"/>
              </a:rPr>
              <a:t>In Spanish, the words for ‘</a:t>
            </a:r>
            <a:r>
              <a:rPr lang="en-GB" sz="2400" b="1" dirty="0">
                <a:solidFill>
                  <a:srgbClr val="002060"/>
                </a:solidFill>
                <a:latin typeface="Century Gothic" panose="020B0502020202020204" pitchFamily="34" charset="0"/>
                <a:ea typeface="Calibri" panose="020F0502020204030204" pitchFamily="34" charset="0"/>
              </a:rPr>
              <a:t>I</a:t>
            </a:r>
            <a:r>
              <a:rPr lang="en-GB" sz="2400" dirty="0">
                <a:solidFill>
                  <a:srgbClr val="002060"/>
                </a:solidFill>
                <a:latin typeface="Century Gothic" panose="020B0502020202020204" pitchFamily="34" charset="0"/>
                <a:ea typeface="Calibri" panose="020F0502020204030204" pitchFamily="34" charset="0"/>
              </a:rPr>
              <a:t>’ and ‘</a:t>
            </a:r>
            <a:r>
              <a:rPr lang="en-GB" sz="2400" b="1" dirty="0">
                <a:solidFill>
                  <a:srgbClr val="002060"/>
                </a:solidFill>
                <a:latin typeface="Century Gothic" panose="020B0502020202020204" pitchFamily="34" charset="0"/>
                <a:ea typeface="Calibri" panose="020F0502020204030204" pitchFamily="34" charset="0"/>
              </a:rPr>
              <a:t>s/he</a:t>
            </a:r>
            <a:r>
              <a:rPr lang="en-GB" sz="2400" dirty="0">
                <a:solidFill>
                  <a:srgbClr val="002060"/>
                </a:solidFill>
                <a:latin typeface="Century Gothic" panose="020B0502020202020204" pitchFamily="34" charset="0"/>
                <a:ea typeface="Calibri" panose="020F0502020204030204" pitchFamily="34" charset="0"/>
              </a:rPr>
              <a:t>’ (pronouns) are often _____________ and the verb ending </a:t>
            </a:r>
            <a:r>
              <a:rPr lang="en-GB" sz="2400" b="1" dirty="0">
                <a:solidFill>
                  <a:srgbClr val="002060"/>
                </a:solidFill>
                <a:latin typeface="Century Gothic" panose="020B0502020202020204" pitchFamily="34" charset="0"/>
                <a:ea typeface="Calibri" panose="020F0502020204030204" pitchFamily="34" charset="0"/>
              </a:rPr>
              <a:t>__________ </a:t>
            </a:r>
            <a:r>
              <a:rPr lang="en-GB" sz="2400" dirty="0">
                <a:solidFill>
                  <a:srgbClr val="002060"/>
                </a:solidFill>
                <a:latin typeface="Century Gothic" panose="020B0502020202020204" pitchFamily="34" charset="0"/>
              </a:rPr>
              <a:t>to indicate the _____________  who the verb refers to.</a:t>
            </a:r>
          </a:p>
        </p:txBody>
      </p:sp>
      <p:sp>
        <p:nvSpPr>
          <p:cNvPr id="52" name="TextBox 51">
            <a:extLst>
              <a:ext uri="{FF2B5EF4-FFF2-40B4-BE49-F238E27FC236}">
                <a16:creationId xmlns:a16="http://schemas.microsoft.com/office/drawing/2014/main" id="{E8EFB349-00B5-A901-100C-D5F5EF0A6913}"/>
              </a:ext>
            </a:extLst>
          </p:cNvPr>
          <p:cNvSpPr txBox="1"/>
          <p:nvPr/>
        </p:nvSpPr>
        <p:spPr>
          <a:xfrm>
            <a:off x="226538" y="2852577"/>
            <a:ext cx="1310268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with –</a:t>
            </a:r>
            <a:r>
              <a:rPr lang="en-GB" sz="2800" b="1" dirty="0" err="1">
                <a:solidFill>
                  <a:srgbClr val="002060"/>
                </a:solidFill>
                <a:latin typeface="Century Gothic" panose="020B0502020202020204" pitchFamily="34" charset="0"/>
              </a:rPr>
              <a:t>ar</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verbs, the verb ending is ___.</a:t>
            </a:r>
          </a:p>
        </p:txBody>
      </p:sp>
      <p:sp>
        <p:nvSpPr>
          <p:cNvPr id="53" name="TextBox 52">
            <a:extLst>
              <a:ext uri="{FF2B5EF4-FFF2-40B4-BE49-F238E27FC236}">
                <a16:creationId xmlns:a16="http://schemas.microsoft.com/office/drawing/2014/main" id="{6A722BA2-D7C6-FB93-59D4-5C916A2AC7B6}"/>
              </a:ext>
            </a:extLst>
          </p:cNvPr>
          <p:cNvSpPr txBox="1"/>
          <p:nvPr/>
        </p:nvSpPr>
        <p:spPr>
          <a:xfrm>
            <a:off x="226538" y="3536541"/>
            <a:ext cx="11987764"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the verb ending is ____ with </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ar</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verbs and ____ with </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verbs.</a:t>
            </a:r>
          </a:p>
        </p:txBody>
      </p:sp>
      <p:sp>
        <p:nvSpPr>
          <p:cNvPr id="55" name="TextBox 54">
            <a:extLst>
              <a:ext uri="{FF2B5EF4-FFF2-40B4-BE49-F238E27FC236}">
                <a16:creationId xmlns:a16="http://schemas.microsoft.com/office/drawing/2014/main" id="{E1B80270-3D20-4F6F-8FF0-55A05FC231A4}"/>
              </a:ext>
            </a:extLst>
          </p:cNvPr>
          <p:cNvSpPr txBox="1"/>
          <p:nvPr/>
        </p:nvSpPr>
        <p:spPr>
          <a:xfrm>
            <a:off x="226538" y="4725395"/>
            <a:ext cx="12214595"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the verb ending is ___ with </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ar</a:t>
            </a:r>
            <a:r>
              <a:rPr lang="en-GB" sz="2800" dirty="0">
                <a:solidFill>
                  <a:srgbClr val="002060"/>
                </a:solidFill>
                <a:latin typeface="Century Gothic" panose="020B0502020202020204" pitchFamily="34" charset="0"/>
              </a:rPr>
              <a:t> verbs and ___ with</a:t>
            </a:r>
            <a:r>
              <a:rPr lang="en-GB" sz="2800" b="1" dirty="0">
                <a:solidFill>
                  <a:srgbClr val="002060"/>
                </a:solidFill>
                <a:latin typeface="Century Gothic" panose="020B0502020202020204" pitchFamily="34" charset="0"/>
              </a:rPr>
              <a:t> </a:t>
            </a:r>
          </a:p>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a:t>
            </a:r>
          </a:p>
        </p:txBody>
      </p:sp>
      <p:sp>
        <p:nvSpPr>
          <p:cNvPr id="5" name="TextBox 4">
            <a:extLst>
              <a:ext uri="{FF2B5EF4-FFF2-40B4-BE49-F238E27FC236}">
                <a16:creationId xmlns:a16="http://schemas.microsoft.com/office/drawing/2014/main" id="{38A23CCF-B9FC-5C12-6537-C836447A57F9}"/>
              </a:ext>
            </a:extLst>
          </p:cNvPr>
          <p:cNvSpPr txBox="1"/>
          <p:nvPr/>
        </p:nvSpPr>
        <p:spPr>
          <a:xfrm>
            <a:off x="-21411" y="5902350"/>
            <a:ext cx="12235712" cy="954107"/>
          </a:xfrm>
          <a:prstGeom prst="rect">
            <a:avLst/>
          </a:prstGeom>
          <a:solidFill>
            <a:schemeClr val="accent5">
              <a:lumMod val="20000"/>
              <a:lumOff val="80000"/>
            </a:schemeClr>
          </a:solidFill>
        </p:spPr>
        <p:txBody>
          <a:bodyPr wrap="square" rtlCol="0">
            <a:spAutoFit/>
          </a:bodyPr>
          <a:lstStyle/>
          <a:p>
            <a:r>
              <a:rPr lang="en-GB" sz="2800" dirty="0">
                <a:solidFill>
                  <a:srgbClr val="002060"/>
                </a:solidFill>
                <a:latin typeface="Century Gothic" panose="020B0502020202020204" pitchFamily="34" charset="0"/>
              </a:rPr>
              <a:t>    changes 		-a			-es		 unnecessary				-e			person			-as			-o</a:t>
            </a:r>
          </a:p>
        </p:txBody>
      </p:sp>
      <p:sp>
        <p:nvSpPr>
          <p:cNvPr id="57" name="TextBox 56">
            <a:extLst>
              <a:ext uri="{FF2B5EF4-FFF2-40B4-BE49-F238E27FC236}">
                <a16:creationId xmlns:a16="http://schemas.microsoft.com/office/drawing/2014/main" id="{E18224CE-29F3-C2CA-C4E0-B2AA6FDD4781}"/>
              </a:ext>
            </a:extLst>
          </p:cNvPr>
          <p:cNvSpPr txBox="1"/>
          <p:nvPr/>
        </p:nvSpPr>
        <p:spPr>
          <a:xfrm>
            <a:off x="9074814" y="1434055"/>
            <a:ext cx="6673644"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unnecessary</a:t>
            </a:r>
            <a:endParaRPr lang="en-GB" sz="2400" b="1" dirty="0">
              <a:solidFill>
                <a:srgbClr val="002060"/>
              </a:solidFill>
            </a:endParaRPr>
          </a:p>
        </p:txBody>
      </p:sp>
      <p:sp>
        <p:nvSpPr>
          <p:cNvPr id="59" name="TextBox 58">
            <a:extLst>
              <a:ext uri="{FF2B5EF4-FFF2-40B4-BE49-F238E27FC236}">
                <a16:creationId xmlns:a16="http://schemas.microsoft.com/office/drawing/2014/main" id="{40CB59C5-159C-370D-8EC5-4DDA5F652693}"/>
              </a:ext>
            </a:extLst>
          </p:cNvPr>
          <p:cNvSpPr txBox="1"/>
          <p:nvPr/>
        </p:nvSpPr>
        <p:spPr>
          <a:xfrm>
            <a:off x="3411278" y="1827648"/>
            <a:ext cx="1544181"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changes</a:t>
            </a:r>
            <a:endParaRPr lang="en-GB" sz="2400" b="1" dirty="0">
              <a:solidFill>
                <a:srgbClr val="002060"/>
              </a:solidFill>
            </a:endParaRPr>
          </a:p>
        </p:txBody>
      </p:sp>
      <p:sp>
        <p:nvSpPr>
          <p:cNvPr id="60" name="TextBox 59">
            <a:extLst>
              <a:ext uri="{FF2B5EF4-FFF2-40B4-BE49-F238E27FC236}">
                <a16:creationId xmlns:a16="http://schemas.microsoft.com/office/drawing/2014/main" id="{5F922BB6-A3A2-A192-9DB0-3D5A104203AC}"/>
              </a:ext>
            </a:extLst>
          </p:cNvPr>
          <p:cNvSpPr txBox="1"/>
          <p:nvPr/>
        </p:nvSpPr>
        <p:spPr>
          <a:xfrm>
            <a:off x="7693435" y="1818862"/>
            <a:ext cx="1544181"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person</a:t>
            </a:r>
            <a:endParaRPr lang="en-GB" sz="2400" b="1" dirty="0">
              <a:solidFill>
                <a:srgbClr val="002060"/>
              </a:solidFill>
            </a:endParaRPr>
          </a:p>
        </p:txBody>
      </p:sp>
      <p:sp>
        <p:nvSpPr>
          <p:cNvPr id="61" name="TextBox 60">
            <a:extLst>
              <a:ext uri="{FF2B5EF4-FFF2-40B4-BE49-F238E27FC236}">
                <a16:creationId xmlns:a16="http://schemas.microsoft.com/office/drawing/2014/main" id="{6F0AD014-ADF8-9805-F5EF-32016FCAD09E}"/>
              </a:ext>
            </a:extLst>
          </p:cNvPr>
          <p:cNvSpPr txBox="1"/>
          <p:nvPr/>
        </p:nvSpPr>
        <p:spPr>
          <a:xfrm>
            <a:off x="8922019" y="2877765"/>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-o</a:t>
            </a:r>
            <a:endParaRPr lang="en-GB" sz="2800" b="1" dirty="0">
              <a:solidFill>
                <a:srgbClr val="92D050"/>
              </a:solidFill>
            </a:endParaRPr>
          </a:p>
        </p:txBody>
      </p:sp>
      <p:sp>
        <p:nvSpPr>
          <p:cNvPr id="62" name="TextBox 61">
            <a:extLst>
              <a:ext uri="{FF2B5EF4-FFF2-40B4-BE49-F238E27FC236}">
                <a16:creationId xmlns:a16="http://schemas.microsoft.com/office/drawing/2014/main" id="{9E402D71-BBB1-E4F4-C9DC-BF416C3733C8}"/>
              </a:ext>
            </a:extLst>
          </p:cNvPr>
          <p:cNvSpPr txBox="1"/>
          <p:nvPr/>
        </p:nvSpPr>
        <p:spPr>
          <a:xfrm>
            <a:off x="6157444" y="3522947"/>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-as</a:t>
            </a:r>
            <a:endParaRPr lang="en-GB" sz="2800" b="1" dirty="0">
              <a:solidFill>
                <a:srgbClr val="92D050"/>
              </a:solidFill>
            </a:endParaRPr>
          </a:p>
        </p:txBody>
      </p:sp>
      <p:sp>
        <p:nvSpPr>
          <p:cNvPr id="63" name="TextBox 62">
            <a:extLst>
              <a:ext uri="{FF2B5EF4-FFF2-40B4-BE49-F238E27FC236}">
                <a16:creationId xmlns:a16="http://schemas.microsoft.com/office/drawing/2014/main" id="{9960751C-F101-A65E-516A-42679CEC1DE2}"/>
              </a:ext>
            </a:extLst>
          </p:cNvPr>
          <p:cNvSpPr txBox="1"/>
          <p:nvPr/>
        </p:nvSpPr>
        <p:spPr>
          <a:xfrm>
            <a:off x="10264359" y="3536541"/>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-es</a:t>
            </a:r>
            <a:endParaRPr lang="en-GB" sz="2800" b="1" dirty="0">
              <a:solidFill>
                <a:srgbClr val="92D050"/>
              </a:solidFill>
            </a:endParaRPr>
          </a:p>
        </p:txBody>
      </p:sp>
      <p:sp>
        <p:nvSpPr>
          <p:cNvPr id="64" name="TextBox 63">
            <a:extLst>
              <a:ext uri="{FF2B5EF4-FFF2-40B4-BE49-F238E27FC236}">
                <a16:creationId xmlns:a16="http://schemas.microsoft.com/office/drawing/2014/main" id="{D090E0EC-41EF-FD8F-FF11-25969C57D3D8}"/>
              </a:ext>
            </a:extLst>
          </p:cNvPr>
          <p:cNvSpPr txBox="1"/>
          <p:nvPr/>
        </p:nvSpPr>
        <p:spPr>
          <a:xfrm>
            <a:off x="6670791" y="4744675"/>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-a</a:t>
            </a:r>
            <a:endParaRPr lang="en-GB" sz="2800" b="1" dirty="0">
              <a:solidFill>
                <a:srgbClr val="92D050"/>
              </a:solidFill>
            </a:endParaRPr>
          </a:p>
        </p:txBody>
      </p:sp>
      <p:sp>
        <p:nvSpPr>
          <p:cNvPr id="65" name="TextBox 64">
            <a:extLst>
              <a:ext uri="{FF2B5EF4-FFF2-40B4-BE49-F238E27FC236}">
                <a16:creationId xmlns:a16="http://schemas.microsoft.com/office/drawing/2014/main" id="{9D0064C1-29B3-A49A-3DD8-0B2580E775CF}"/>
              </a:ext>
            </a:extLst>
          </p:cNvPr>
          <p:cNvSpPr txBox="1"/>
          <p:nvPr/>
        </p:nvSpPr>
        <p:spPr>
          <a:xfrm>
            <a:off x="10495719" y="4713496"/>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-e</a:t>
            </a:r>
            <a:endParaRPr lang="en-GB" sz="2800" b="1" dirty="0">
              <a:solidFill>
                <a:srgbClr val="92D050"/>
              </a:solidFill>
            </a:endParaRPr>
          </a:p>
        </p:txBody>
      </p:sp>
    </p:spTree>
    <p:extLst>
      <p:ext uri="{BB962C8B-B14F-4D97-AF65-F5344CB8AC3E}">
        <p14:creationId xmlns:p14="http://schemas.microsoft.com/office/powerpoint/2010/main" val="14647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500"/>
                                        <p:tgtEl>
                                          <p:spTgt spid="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xEl>
                                              <p:pRg st="0" end="0"/>
                                            </p:txEl>
                                          </p:spTgt>
                                        </p:tgtEl>
                                        <p:attrNameLst>
                                          <p:attrName>style.visibility</p:attrName>
                                        </p:attrNameLst>
                                      </p:cBhvr>
                                      <p:to>
                                        <p:strVal val="visible"/>
                                      </p:to>
                                    </p:set>
                                    <p:animEffect transition="in" filter="fade">
                                      <p:cBhvr>
                                        <p:cTn id="17" dur="500"/>
                                        <p:tgtEl>
                                          <p:spTgt spid="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1">
                                            <p:txEl>
                                              <p:pRg st="0" end="0"/>
                                            </p:txEl>
                                          </p:spTgt>
                                        </p:tgtEl>
                                        <p:attrNameLst>
                                          <p:attrName>style.visibility</p:attrName>
                                        </p:attrNameLst>
                                      </p:cBhvr>
                                      <p:to>
                                        <p:strVal val="visible"/>
                                      </p:to>
                                    </p:set>
                                    <p:animEffect transition="in" filter="fade">
                                      <p:cBhvr>
                                        <p:cTn id="33" dur="500"/>
                                        <p:tgtEl>
                                          <p:spTgt spid="6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2">
                                            <p:txEl>
                                              <p:pRg st="0" end="0"/>
                                            </p:txEl>
                                          </p:spTgt>
                                        </p:tgtEl>
                                        <p:attrNameLst>
                                          <p:attrName>style.visibility</p:attrName>
                                        </p:attrNameLst>
                                      </p:cBhvr>
                                      <p:to>
                                        <p:strVal val="visible"/>
                                      </p:to>
                                    </p:set>
                                    <p:animEffect transition="in" filter="fade">
                                      <p:cBhvr>
                                        <p:cTn id="38" dur="500"/>
                                        <p:tgtEl>
                                          <p:spTgt spid="6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
                                            <p:txEl>
                                              <p:pRg st="0" end="0"/>
                                            </p:txEl>
                                          </p:spTgt>
                                        </p:tgtEl>
                                        <p:attrNameLst>
                                          <p:attrName>style.visibility</p:attrName>
                                        </p:attrNameLst>
                                      </p:cBhvr>
                                      <p:to>
                                        <p:strVal val="visible"/>
                                      </p:to>
                                    </p:set>
                                    <p:animEffect transition="in" filter="fade">
                                      <p:cBhvr>
                                        <p:cTn id="43" dur="500"/>
                                        <p:tgtEl>
                                          <p:spTgt spid="6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4">
                                            <p:txEl>
                                              <p:pRg st="0" end="0"/>
                                            </p:txEl>
                                          </p:spTgt>
                                        </p:tgtEl>
                                        <p:attrNameLst>
                                          <p:attrName>style.visibility</p:attrName>
                                        </p:attrNameLst>
                                      </p:cBhvr>
                                      <p:to>
                                        <p:strVal val="visible"/>
                                      </p:to>
                                    </p:set>
                                    <p:animEffect transition="in" filter="fade">
                                      <p:cBhvr>
                                        <p:cTn id="48" dur="500"/>
                                        <p:tgtEl>
                                          <p:spTgt spid="6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5">
                                            <p:txEl>
                                              <p:pRg st="0" end="0"/>
                                            </p:txEl>
                                          </p:spTgt>
                                        </p:tgtEl>
                                        <p:attrNameLst>
                                          <p:attrName>style.visibility</p:attrName>
                                        </p:attrNameLst>
                                      </p:cBhvr>
                                      <p:to>
                                        <p:strVal val="visible"/>
                                      </p:to>
                                    </p:set>
                                    <p:animEffect transition="in" filter="fade">
                                      <p:cBhvr>
                                        <p:cTn id="53"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82620" y="891411"/>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leer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301608" y="11536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4134" y="933347"/>
            <a:ext cx="717453" cy="390369"/>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5" name="Rectangle 34">
            <a:extLst>
              <a:ext uri="{FF2B5EF4-FFF2-40B4-BE49-F238E27FC236}">
                <a16:creationId xmlns:a16="http://schemas.microsoft.com/office/drawing/2014/main" id="{5E32B638-4379-E4E8-A0EC-818881913E62}"/>
              </a:ext>
            </a:extLst>
          </p:cNvPr>
          <p:cNvSpPr/>
          <p:nvPr/>
        </p:nvSpPr>
        <p:spPr>
          <a:xfrm>
            <a:off x="175675" y="1549200"/>
            <a:ext cx="11148155" cy="1489318"/>
          </a:xfrm>
          <a:prstGeom prst="rect">
            <a:avLst/>
          </a:prstGeom>
        </p:spPr>
        <p:txBody>
          <a:bodyPr wrap="square">
            <a:spAutoFit/>
          </a:bodyPr>
          <a:lstStyle/>
          <a:p>
            <a:pPr>
              <a:lnSpc>
                <a:spcPct val="150000"/>
              </a:lnSpc>
            </a:pPr>
            <a:r>
              <a:rPr lang="es-ES_tradnl" sz="3200" dirty="0">
                <a:solidFill>
                  <a:srgbClr val="002060"/>
                </a:solidFill>
                <a:latin typeface="Century Gothic" panose="020B0502020202020204" pitchFamily="34" charset="0"/>
                <a:cs typeface="Calibri" panose="020F0502020204030204" pitchFamily="34" charset="0"/>
              </a:rPr>
              <a:t>En julio y agosto </a:t>
            </a:r>
            <a:r>
              <a:rPr lang="es-ES_tradnl" sz="3200" b="1" dirty="0">
                <a:solidFill>
                  <a:srgbClr val="002060"/>
                </a:solidFill>
                <a:latin typeface="Century Gothic" panose="020B0502020202020204" pitchFamily="34" charset="0"/>
                <a:cs typeface="Calibri" panose="020F0502020204030204" pitchFamily="34" charset="0"/>
              </a:rPr>
              <a:t>voy</a:t>
            </a:r>
            <a:r>
              <a:rPr lang="es-ES_tradnl" sz="3200" dirty="0">
                <a:solidFill>
                  <a:srgbClr val="002060"/>
                </a:solidFill>
                <a:latin typeface="Century Gothic" panose="020B0502020202020204" pitchFamily="34" charset="0"/>
                <a:cs typeface="Calibri" panose="020F0502020204030204" pitchFamily="34" charset="0"/>
              </a:rPr>
              <a:t> con mamá a su* </a:t>
            </a:r>
            <a:r>
              <a:rPr lang="es-ES_tradnl" sz="3200" b="1" dirty="0">
                <a:solidFill>
                  <a:srgbClr val="002060"/>
                </a:solidFill>
                <a:latin typeface="Century Gothic" panose="020B0502020202020204" pitchFamily="34" charset="0"/>
                <a:cs typeface="Calibri" panose="020F0502020204030204" pitchFamily="34" charset="0"/>
              </a:rPr>
              <a:t>trabajo</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Ella</a:t>
            </a:r>
            <a:r>
              <a:rPr lang="es-ES_tradnl" sz="3200" dirty="0">
                <a:solidFill>
                  <a:srgbClr val="002060"/>
                </a:solidFill>
                <a:latin typeface="Century Gothic" panose="020B0502020202020204" pitchFamily="34" charset="0"/>
                <a:cs typeface="Calibri" panose="020F0502020204030204" pitchFamily="34" charset="0"/>
              </a:rPr>
              <a:t> es arquitecta</a:t>
            </a:r>
            <a:r>
              <a:rPr lang="es-ES_tradnl" sz="3200" b="1" dirty="0">
                <a:solidFill>
                  <a:srgbClr val="002060"/>
                </a:solidFill>
                <a:latin typeface="Century Gothic" panose="020B0502020202020204" pitchFamily="34" charset="0"/>
                <a:cs typeface="Calibri" panose="020F0502020204030204" pitchFamily="34" charset="0"/>
              </a:rPr>
              <a:t>*</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Escucha</a:t>
            </a:r>
            <a:r>
              <a:rPr lang="es-ES_tradnl" sz="3200" dirty="0">
                <a:solidFill>
                  <a:srgbClr val="002060"/>
                </a:solidFill>
                <a:latin typeface="Century Gothic" panose="020B0502020202020204" pitchFamily="34" charset="0"/>
                <a:cs typeface="Calibri" panose="020F0502020204030204" pitchFamily="34" charset="0"/>
              </a:rPr>
              <a:t> y </a:t>
            </a:r>
            <a:r>
              <a:rPr lang="es-ES_tradnl" sz="3200" b="1" dirty="0">
                <a:solidFill>
                  <a:srgbClr val="002060"/>
                </a:solidFill>
                <a:latin typeface="Century Gothic" panose="020B0502020202020204" pitchFamily="34" charset="0"/>
                <a:cs typeface="Calibri" panose="020F0502020204030204" pitchFamily="34" charset="0"/>
              </a:rPr>
              <a:t>habla</a:t>
            </a:r>
            <a:r>
              <a:rPr lang="es-ES_tradnl" sz="3200" dirty="0">
                <a:solidFill>
                  <a:srgbClr val="002060"/>
                </a:solidFill>
                <a:latin typeface="Century Gothic" panose="020B0502020202020204" pitchFamily="34" charset="0"/>
                <a:cs typeface="Calibri" panose="020F0502020204030204" pitchFamily="34" charset="0"/>
              </a:rPr>
              <a:t> con muchas personas.</a:t>
            </a:r>
            <a:endParaRPr lang="en-GB" sz="3200" dirty="0">
              <a:solidFill>
                <a:srgbClr val="002060"/>
              </a:solidFill>
            </a:endParaRPr>
          </a:p>
        </p:txBody>
      </p:sp>
      <p:sp>
        <p:nvSpPr>
          <p:cNvPr id="36" name="TextBox 35">
            <a:extLst>
              <a:ext uri="{FF2B5EF4-FFF2-40B4-BE49-F238E27FC236}">
                <a16:creationId xmlns:a16="http://schemas.microsoft.com/office/drawing/2014/main" id="{8CCF3DE5-F2F2-0E67-3ECB-85DFF88EF7E2}"/>
              </a:ext>
            </a:extLst>
          </p:cNvPr>
          <p:cNvSpPr txBox="1"/>
          <p:nvPr/>
        </p:nvSpPr>
        <p:spPr>
          <a:xfrm>
            <a:off x="175675" y="120413"/>
            <a:ext cx="6401110"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El trabajo de </a:t>
            </a:r>
            <a:r>
              <a:rPr lang="en-GB" sz="3200" b="1" dirty="0" err="1">
                <a:solidFill>
                  <a:srgbClr val="002060"/>
                </a:solidFill>
                <a:latin typeface="Century Gothic" panose="020B0502020202020204" pitchFamily="34" charset="0"/>
              </a:rPr>
              <a:t>mamá</a:t>
            </a:r>
            <a:r>
              <a:rPr lang="en-GB" sz="3200" b="1" dirty="0">
                <a:solidFill>
                  <a:srgbClr val="002060"/>
                </a:solidFill>
                <a:latin typeface="Century Gothic" panose="020B0502020202020204" pitchFamily="34" charset="0"/>
              </a:rPr>
              <a:t> [1</a:t>
            </a:r>
            <a:r>
              <a:rPr lang="en-GB" sz="3200" dirty="0">
                <a:solidFill>
                  <a:srgbClr val="002060"/>
                </a:solidFill>
                <a:latin typeface="Century Gothic" panose="020B0502020202020204" pitchFamily="34" charset="0"/>
              </a:rPr>
              <a:t>/3</a:t>
            </a:r>
            <a:r>
              <a:rPr lang="en-GB" sz="3200" b="1"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81CA0321-475D-982D-A16F-9089CA818112}"/>
              </a:ext>
            </a:extLst>
          </p:cNvPr>
          <p:cNvSpPr txBox="1"/>
          <p:nvPr/>
        </p:nvSpPr>
        <p:spPr>
          <a:xfrm>
            <a:off x="7329948" y="183525"/>
            <a:ext cx="3935453" cy="707886"/>
          </a:xfrm>
          <a:prstGeom prst="rect">
            <a:avLst/>
          </a:prstGeom>
          <a:solidFill>
            <a:srgbClr val="D0EBB3"/>
          </a:solidFill>
        </p:spPr>
        <p:txBody>
          <a:bodyPr wrap="square">
            <a:spAutoFit/>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arquitecta</a:t>
            </a:r>
            <a:r>
              <a:rPr lang="en-GB" sz="2000" dirty="0">
                <a:solidFill>
                  <a:srgbClr val="002060"/>
                </a:solidFill>
                <a:latin typeface="Century Gothic" panose="020B0502020202020204" pitchFamily="34" charset="0"/>
              </a:rPr>
              <a:t> = (the) architect </a:t>
            </a:r>
          </a:p>
          <a:p>
            <a:pPr algn="ctr"/>
            <a:r>
              <a:rPr lang="en-GB" sz="2000" b="1"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 her </a:t>
            </a:r>
          </a:p>
        </p:txBody>
      </p:sp>
      <p:sp>
        <p:nvSpPr>
          <p:cNvPr id="39" name="Rectangle: Rounded Corners 38">
            <a:extLst>
              <a:ext uri="{FF2B5EF4-FFF2-40B4-BE49-F238E27FC236}">
                <a16:creationId xmlns:a16="http://schemas.microsoft.com/office/drawing/2014/main" id="{055D2171-8618-6374-F653-721E005D8D0F}"/>
              </a:ext>
            </a:extLst>
          </p:cNvPr>
          <p:cNvSpPr/>
          <p:nvPr/>
        </p:nvSpPr>
        <p:spPr>
          <a:xfrm>
            <a:off x="2649219" y="3505884"/>
            <a:ext cx="1822381"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 work</a:t>
            </a:r>
          </a:p>
        </p:txBody>
      </p:sp>
      <p:sp>
        <p:nvSpPr>
          <p:cNvPr id="40" name="Rectangle: Rounded Corners 39">
            <a:extLst>
              <a:ext uri="{FF2B5EF4-FFF2-40B4-BE49-F238E27FC236}">
                <a16:creationId xmlns:a16="http://schemas.microsoft.com/office/drawing/2014/main" id="{EE871154-B79B-E2B9-C925-2AB325CE6F2E}"/>
              </a:ext>
            </a:extLst>
          </p:cNvPr>
          <p:cNvSpPr/>
          <p:nvPr/>
        </p:nvSpPr>
        <p:spPr>
          <a:xfrm>
            <a:off x="2658764" y="3863908"/>
            <a:ext cx="1822381"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trabajo</a:t>
            </a:r>
            <a:endParaRPr lang="en-GB" sz="2400" b="1" dirty="0">
              <a:solidFill>
                <a:schemeClr val="bg1"/>
              </a:solidFill>
              <a:latin typeface="Century Gothic" panose="020B0502020202020204" pitchFamily="34" charset="0"/>
            </a:endParaRPr>
          </a:p>
        </p:txBody>
      </p:sp>
      <p:sp>
        <p:nvSpPr>
          <p:cNvPr id="41" name="Rectangle: Rounded Corners 40">
            <a:extLst>
              <a:ext uri="{FF2B5EF4-FFF2-40B4-BE49-F238E27FC236}">
                <a16:creationId xmlns:a16="http://schemas.microsoft.com/office/drawing/2014/main" id="{CAC66E5F-7223-C905-E958-09BBE3A548A0}"/>
              </a:ext>
            </a:extLst>
          </p:cNvPr>
          <p:cNvSpPr/>
          <p:nvPr/>
        </p:nvSpPr>
        <p:spPr>
          <a:xfrm>
            <a:off x="4828909" y="3505884"/>
            <a:ext cx="2012255"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s/he speaks</a:t>
            </a:r>
          </a:p>
        </p:txBody>
      </p:sp>
      <p:sp>
        <p:nvSpPr>
          <p:cNvPr id="42" name="Rectangle: Rounded Corners 41">
            <a:extLst>
              <a:ext uri="{FF2B5EF4-FFF2-40B4-BE49-F238E27FC236}">
                <a16:creationId xmlns:a16="http://schemas.microsoft.com/office/drawing/2014/main" id="{35CB33E2-ED8D-5494-BADB-F90A428CED70}"/>
              </a:ext>
            </a:extLst>
          </p:cNvPr>
          <p:cNvSpPr/>
          <p:nvPr/>
        </p:nvSpPr>
        <p:spPr>
          <a:xfrm>
            <a:off x="4828910" y="3863908"/>
            <a:ext cx="2012254"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habla</a:t>
            </a:r>
            <a:endParaRPr lang="en-GB" sz="2400" b="1" dirty="0">
              <a:solidFill>
                <a:schemeClr val="bg1"/>
              </a:solidFill>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5D4B31A7-8C0E-9B0F-A171-2CAD1404E5F8}"/>
              </a:ext>
            </a:extLst>
          </p:cNvPr>
          <p:cNvSpPr/>
          <p:nvPr/>
        </p:nvSpPr>
        <p:spPr>
          <a:xfrm>
            <a:off x="7198473" y="3505884"/>
            <a:ext cx="123723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go</a:t>
            </a:r>
          </a:p>
        </p:txBody>
      </p:sp>
      <p:sp>
        <p:nvSpPr>
          <p:cNvPr id="51" name="Rectangle: Rounded Corners 50">
            <a:extLst>
              <a:ext uri="{FF2B5EF4-FFF2-40B4-BE49-F238E27FC236}">
                <a16:creationId xmlns:a16="http://schemas.microsoft.com/office/drawing/2014/main" id="{0629EF97-6257-C3E2-1BC2-4C02D1B2AFE0}"/>
              </a:ext>
            </a:extLst>
          </p:cNvPr>
          <p:cNvSpPr/>
          <p:nvPr/>
        </p:nvSpPr>
        <p:spPr>
          <a:xfrm>
            <a:off x="7198473" y="3863908"/>
            <a:ext cx="1237238"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voy</a:t>
            </a:r>
          </a:p>
        </p:txBody>
      </p:sp>
      <p:sp>
        <p:nvSpPr>
          <p:cNvPr id="71" name="Speech Bubble: Rectangle with Corners Rounded 70">
            <a:extLst>
              <a:ext uri="{FF2B5EF4-FFF2-40B4-BE49-F238E27FC236}">
                <a16:creationId xmlns:a16="http://schemas.microsoft.com/office/drawing/2014/main" id="{A92C2CAD-F4C4-B747-69A3-AC2A13F1D390}"/>
              </a:ext>
            </a:extLst>
          </p:cNvPr>
          <p:cNvSpPr/>
          <p:nvPr/>
        </p:nvSpPr>
        <p:spPr>
          <a:xfrm>
            <a:off x="1201202" y="762944"/>
            <a:ext cx="563601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texto ¿Qué es en inglés?</a:t>
            </a:r>
          </a:p>
        </p:txBody>
      </p:sp>
      <p:pic>
        <p:nvPicPr>
          <p:cNvPr id="73" name="Graphic 72" descr="Teacher">
            <a:extLst>
              <a:ext uri="{FF2B5EF4-FFF2-40B4-BE49-F238E27FC236}">
                <a16:creationId xmlns:a16="http://schemas.microsoft.com/office/drawing/2014/main" id="{05EE18E6-C482-FD79-230B-C6B5AA557F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843" y="639788"/>
            <a:ext cx="914400" cy="914400"/>
          </a:xfrm>
          <a:prstGeom prst="rect">
            <a:avLst/>
          </a:prstGeom>
        </p:spPr>
      </p:pic>
      <p:sp>
        <p:nvSpPr>
          <p:cNvPr id="20" name="Rectangle: Rounded Corners 19">
            <a:extLst>
              <a:ext uri="{FF2B5EF4-FFF2-40B4-BE49-F238E27FC236}">
                <a16:creationId xmlns:a16="http://schemas.microsoft.com/office/drawing/2014/main" id="{43B8640D-19DD-E204-844C-50A097A1ADFE}"/>
              </a:ext>
            </a:extLst>
          </p:cNvPr>
          <p:cNvSpPr/>
          <p:nvPr/>
        </p:nvSpPr>
        <p:spPr>
          <a:xfrm>
            <a:off x="1002243" y="3505884"/>
            <a:ext cx="123723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she</a:t>
            </a:r>
          </a:p>
        </p:txBody>
      </p:sp>
      <p:sp>
        <p:nvSpPr>
          <p:cNvPr id="21" name="Rectangle: Rounded Corners 20">
            <a:extLst>
              <a:ext uri="{FF2B5EF4-FFF2-40B4-BE49-F238E27FC236}">
                <a16:creationId xmlns:a16="http://schemas.microsoft.com/office/drawing/2014/main" id="{283E5D4C-2825-595D-4A55-3E6715FC4AAD}"/>
              </a:ext>
            </a:extLst>
          </p:cNvPr>
          <p:cNvSpPr/>
          <p:nvPr/>
        </p:nvSpPr>
        <p:spPr>
          <a:xfrm>
            <a:off x="1002243" y="3863908"/>
            <a:ext cx="1237238"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ella</a:t>
            </a:r>
            <a:endParaRPr lang="en-GB" sz="2400" b="1"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BBA5C9D3-07AC-B5E7-9D5A-ABBECCA4C5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4102" y="5385699"/>
            <a:ext cx="1241840" cy="1489639"/>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32B2F5C7-8512-A2B7-2A97-CF7B46C0C48A}"/>
              </a:ext>
            </a:extLst>
          </p:cNvPr>
          <p:cNvPicPr>
            <a:picLocks noChangeAspect="1"/>
          </p:cNvPicPr>
          <p:nvPr/>
        </p:nvPicPr>
        <p:blipFill>
          <a:blip r:embed="rId8"/>
          <a:stretch>
            <a:fillRect/>
          </a:stretch>
        </p:blipFill>
        <p:spPr>
          <a:xfrm>
            <a:off x="9596822" y="5556789"/>
            <a:ext cx="1122292" cy="1823726"/>
          </a:xfrm>
          <a:prstGeom prst="rect">
            <a:avLst/>
          </a:prstGeom>
        </p:spPr>
      </p:pic>
      <p:sp>
        <p:nvSpPr>
          <p:cNvPr id="22" name="Rectangle: Rounded Corners 21">
            <a:extLst>
              <a:ext uri="{FF2B5EF4-FFF2-40B4-BE49-F238E27FC236}">
                <a16:creationId xmlns:a16="http://schemas.microsoft.com/office/drawing/2014/main" id="{3DB00898-82FD-4F95-A58A-4DE8B3CCCB87}"/>
              </a:ext>
            </a:extLst>
          </p:cNvPr>
          <p:cNvSpPr/>
          <p:nvPr/>
        </p:nvSpPr>
        <p:spPr>
          <a:xfrm>
            <a:off x="8793019" y="3487262"/>
            <a:ext cx="2012255"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s/he listens</a:t>
            </a:r>
          </a:p>
        </p:txBody>
      </p:sp>
      <p:sp>
        <p:nvSpPr>
          <p:cNvPr id="23" name="Rectangle: Rounded Corners 22">
            <a:extLst>
              <a:ext uri="{FF2B5EF4-FFF2-40B4-BE49-F238E27FC236}">
                <a16:creationId xmlns:a16="http://schemas.microsoft.com/office/drawing/2014/main" id="{57148D52-71F2-4637-9CE2-AD5994A2E082}"/>
              </a:ext>
            </a:extLst>
          </p:cNvPr>
          <p:cNvSpPr/>
          <p:nvPr/>
        </p:nvSpPr>
        <p:spPr>
          <a:xfrm>
            <a:off x="8793020" y="3845286"/>
            <a:ext cx="2012254"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escucha</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33609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up)">
                                      <p:cBhvr>
                                        <p:cTn id="13" dur="500"/>
                                        <p:tgtEl>
                                          <p:spTgt spid="42"/>
                                        </p:tgtEl>
                                      </p:cBhvr>
                                    </p:animEffec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childTnLst>
              </p:cTn>
              <p:nextCondLst>
                <p:cond evt="onClick" delay="0">
                  <p:tgtEl>
                    <p:spTgt spid="50"/>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childTnLst>
              </p:cTn>
              <p:nextCondLst>
                <p:cond evt="onClick" delay="0">
                  <p:tgtEl>
                    <p:spTgt spid="22"/>
                  </p:tgtEl>
                </p:cond>
              </p:nextCondLst>
            </p:seq>
          </p:childTnLst>
        </p:cTn>
      </p:par>
    </p:tnLst>
    <p:bldLst>
      <p:bldP spid="40" grpId="0" animBg="1"/>
      <p:bldP spid="42" grpId="0" animBg="1"/>
      <p:bldP spid="51"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82620" y="891411"/>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leer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301608" y="11536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4134" y="933347"/>
            <a:ext cx="717453" cy="390369"/>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45" name="Rectangle 44">
            <a:extLst>
              <a:ext uri="{FF2B5EF4-FFF2-40B4-BE49-F238E27FC236}">
                <a16:creationId xmlns:a16="http://schemas.microsoft.com/office/drawing/2014/main" id="{2EDAED82-70FA-A87C-037B-19636760466A}"/>
              </a:ext>
            </a:extLst>
          </p:cNvPr>
          <p:cNvSpPr/>
          <p:nvPr/>
        </p:nvSpPr>
        <p:spPr>
          <a:xfrm>
            <a:off x="175675" y="1653229"/>
            <a:ext cx="11908734" cy="1077218"/>
          </a:xfrm>
          <a:prstGeom prst="rect">
            <a:avLst/>
          </a:prstGeom>
        </p:spPr>
        <p:txBody>
          <a:bodyPr wrap="square">
            <a:spAutoFit/>
          </a:bodyPr>
          <a:lstStyle/>
          <a:p>
            <a:r>
              <a:rPr lang="es-ES_tradnl" sz="3200" b="1" dirty="0">
                <a:solidFill>
                  <a:srgbClr val="002060"/>
                </a:solidFill>
                <a:latin typeface="Century Gothic" panose="020B0502020202020204" pitchFamily="34" charset="0"/>
                <a:cs typeface="Calibri" panose="020F0502020204030204" pitchFamily="34" charset="0"/>
              </a:rPr>
              <a:t>Estoy</a:t>
            </a:r>
            <a:r>
              <a:rPr lang="es-ES_tradnl" sz="3200" dirty="0">
                <a:solidFill>
                  <a:srgbClr val="002060"/>
                </a:solidFill>
                <a:latin typeface="Century Gothic" panose="020B0502020202020204" pitchFamily="34" charset="0"/>
                <a:cs typeface="Calibri" panose="020F0502020204030204" pitchFamily="34" charset="0"/>
              </a:rPr>
              <a:t> en la oficina* </a:t>
            </a:r>
            <a:r>
              <a:rPr lang="es-ES_tradnl" sz="3200" b="1" dirty="0">
                <a:solidFill>
                  <a:srgbClr val="002060"/>
                </a:solidFill>
                <a:latin typeface="Century Gothic" panose="020B0502020202020204" pitchFamily="34" charset="0"/>
                <a:cs typeface="Calibri" panose="020F0502020204030204" pitchFamily="34" charset="0"/>
              </a:rPr>
              <a:t>con</a:t>
            </a:r>
            <a:r>
              <a:rPr lang="es-ES_tradnl" sz="3200" dirty="0">
                <a:solidFill>
                  <a:srgbClr val="002060"/>
                </a:solidFill>
                <a:latin typeface="Century Gothic" panose="020B0502020202020204" pitchFamily="34" charset="0"/>
                <a:cs typeface="Calibri" panose="020F0502020204030204" pitchFamily="34" charset="0"/>
              </a:rPr>
              <a:t> ella. </a:t>
            </a:r>
            <a:r>
              <a:rPr lang="es-ES_tradnl" sz="3200" b="1" dirty="0">
                <a:solidFill>
                  <a:srgbClr val="002060"/>
                </a:solidFill>
                <a:latin typeface="Century Gothic" panose="020B0502020202020204" pitchFamily="34" charset="0"/>
                <a:cs typeface="Calibri" panose="020F0502020204030204" pitchFamily="34" charset="0"/>
              </a:rPr>
              <a:t>Está</a:t>
            </a:r>
            <a:r>
              <a:rPr lang="es-ES_tradnl" sz="3200" dirty="0">
                <a:solidFill>
                  <a:srgbClr val="002060"/>
                </a:solidFill>
                <a:latin typeface="Century Gothic" panose="020B0502020202020204" pitchFamily="34" charset="0"/>
                <a:cs typeface="Calibri" panose="020F0502020204030204" pitchFamily="34" charset="0"/>
              </a:rPr>
              <a:t> en un </a:t>
            </a:r>
            <a:r>
              <a:rPr lang="es-ES_tradnl" sz="3200" b="1" dirty="0">
                <a:solidFill>
                  <a:srgbClr val="002060"/>
                </a:solidFill>
                <a:latin typeface="Century Gothic" panose="020B0502020202020204" pitchFamily="34" charset="0"/>
                <a:cs typeface="Calibri" panose="020F0502020204030204" pitchFamily="34" charset="0"/>
              </a:rPr>
              <a:t>lugar</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muy</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famoso</a:t>
            </a:r>
            <a:r>
              <a:rPr lang="es-ES_tradnl" sz="3200" dirty="0">
                <a:solidFill>
                  <a:srgbClr val="002060"/>
                </a:solidFill>
                <a:latin typeface="Century Gothic" panose="020B0502020202020204" pitchFamily="34" charset="0"/>
                <a:cs typeface="Calibri" panose="020F0502020204030204" pitchFamily="34" charset="0"/>
              </a:rPr>
              <a:t>: el puente* romano*.</a:t>
            </a:r>
            <a:endParaRPr lang="en-GB" sz="3200" dirty="0">
              <a:solidFill>
                <a:srgbClr val="002060"/>
              </a:solidFill>
            </a:endParaRPr>
          </a:p>
        </p:txBody>
      </p:sp>
      <p:sp>
        <p:nvSpPr>
          <p:cNvPr id="46" name="Rectangle: Rounded Corners 45">
            <a:extLst>
              <a:ext uri="{FF2B5EF4-FFF2-40B4-BE49-F238E27FC236}">
                <a16:creationId xmlns:a16="http://schemas.microsoft.com/office/drawing/2014/main" id="{6D0E7897-2A18-7934-4ED2-C346B0F2EE57}"/>
              </a:ext>
            </a:extLst>
          </p:cNvPr>
          <p:cNvSpPr/>
          <p:nvPr/>
        </p:nvSpPr>
        <p:spPr>
          <a:xfrm>
            <a:off x="298982" y="3030541"/>
            <a:ext cx="1933322" cy="694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It is </a:t>
            </a:r>
            <a:r>
              <a:rPr lang="en-GB" sz="2000" dirty="0">
                <a:solidFill>
                  <a:srgbClr val="002060"/>
                </a:solidFill>
                <a:latin typeface="Century Gothic" panose="020B0502020202020204" pitchFamily="34" charset="0"/>
              </a:rPr>
              <a:t>(location)</a:t>
            </a:r>
            <a:endParaRPr lang="en-GB" sz="2400" dirty="0">
              <a:solidFill>
                <a:srgbClr val="002060"/>
              </a:solidFill>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335495D0-8522-6ACA-F194-815E13875084}"/>
              </a:ext>
            </a:extLst>
          </p:cNvPr>
          <p:cNvSpPr/>
          <p:nvPr/>
        </p:nvSpPr>
        <p:spPr>
          <a:xfrm>
            <a:off x="298982" y="3703561"/>
            <a:ext cx="1933322" cy="43494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está</a:t>
            </a:r>
          </a:p>
        </p:txBody>
      </p:sp>
      <p:sp>
        <p:nvSpPr>
          <p:cNvPr id="52" name="Rectangle: Rounded Corners 51">
            <a:extLst>
              <a:ext uri="{FF2B5EF4-FFF2-40B4-BE49-F238E27FC236}">
                <a16:creationId xmlns:a16="http://schemas.microsoft.com/office/drawing/2014/main" id="{E684CF83-0447-3E58-C23F-82E8ECC73F72}"/>
              </a:ext>
            </a:extLst>
          </p:cNvPr>
          <p:cNvSpPr/>
          <p:nvPr/>
        </p:nvSpPr>
        <p:spPr>
          <a:xfrm>
            <a:off x="2324096" y="3030540"/>
            <a:ext cx="1933322" cy="694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famous</a:t>
            </a:r>
          </a:p>
        </p:txBody>
      </p:sp>
      <p:sp>
        <p:nvSpPr>
          <p:cNvPr id="53" name="Rectangle: Rounded Corners 52">
            <a:extLst>
              <a:ext uri="{FF2B5EF4-FFF2-40B4-BE49-F238E27FC236}">
                <a16:creationId xmlns:a16="http://schemas.microsoft.com/office/drawing/2014/main" id="{AFDF5700-7979-AEFC-BFD0-12C4E36AA4F2}"/>
              </a:ext>
            </a:extLst>
          </p:cNvPr>
          <p:cNvSpPr/>
          <p:nvPr/>
        </p:nvSpPr>
        <p:spPr>
          <a:xfrm>
            <a:off x="2324096" y="3708605"/>
            <a:ext cx="1933322" cy="429899"/>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famoso</a:t>
            </a:r>
            <a:endParaRPr lang="en-GB" sz="2400" b="1" dirty="0">
              <a:solidFill>
                <a:schemeClr val="bg1"/>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EDCECC2B-CA1F-DC9D-ACF5-22150CD564F5}"/>
              </a:ext>
            </a:extLst>
          </p:cNvPr>
          <p:cNvSpPr/>
          <p:nvPr/>
        </p:nvSpPr>
        <p:spPr>
          <a:xfrm>
            <a:off x="2324096" y="4687422"/>
            <a:ext cx="193332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 place</a:t>
            </a:r>
          </a:p>
        </p:txBody>
      </p:sp>
      <p:sp>
        <p:nvSpPr>
          <p:cNvPr id="55" name="Rectangle: Rounded Corners 54">
            <a:extLst>
              <a:ext uri="{FF2B5EF4-FFF2-40B4-BE49-F238E27FC236}">
                <a16:creationId xmlns:a16="http://schemas.microsoft.com/office/drawing/2014/main" id="{2F8F9672-84EC-1889-7EE0-C7226C1C2C32}"/>
              </a:ext>
            </a:extLst>
          </p:cNvPr>
          <p:cNvSpPr/>
          <p:nvPr/>
        </p:nvSpPr>
        <p:spPr>
          <a:xfrm>
            <a:off x="2349668" y="5065759"/>
            <a:ext cx="1907750" cy="39188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lugar</a:t>
            </a:r>
            <a:endParaRPr lang="en-GB" sz="2400" b="1" dirty="0">
              <a:solidFill>
                <a:schemeClr val="bg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9C5E208B-2088-ED88-51A5-FFDF8D3E0770}"/>
              </a:ext>
            </a:extLst>
          </p:cNvPr>
          <p:cNvSpPr/>
          <p:nvPr/>
        </p:nvSpPr>
        <p:spPr>
          <a:xfrm>
            <a:off x="4819943" y="4706044"/>
            <a:ext cx="113634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with</a:t>
            </a:r>
          </a:p>
        </p:txBody>
      </p:sp>
      <p:sp>
        <p:nvSpPr>
          <p:cNvPr id="25" name="Rectangle: Rounded Corners 24">
            <a:extLst>
              <a:ext uri="{FF2B5EF4-FFF2-40B4-BE49-F238E27FC236}">
                <a16:creationId xmlns:a16="http://schemas.microsoft.com/office/drawing/2014/main" id="{6E2554B5-60F1-F22F-06E6-C19FDC8FFE24}"/>
              </a:ext>
            </a:extLst>
          </p:cNvPr>
          <p:cNvSpPr/>
          <p:nvPr/>
        </p:nvSpPr>
        <p:spPr>
          <a:xfrm>
            <a:off x="4819943" y="5064068"/>
            <a:ext cx="1136342" cy="39526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con</a:t>
            </a:r>
          </a:p>
        </p:txBody>
      </p:sp>
      <p:pic>
        <p:nvPicPr>
          <p:cNvPr id="5" name="Picture 4" descr="A bridge over a river&#10;&#10;Description automatically generated with medium confidence">
            <a:extLst>
              <a:ext uri="{FF2B5EF4-FFF2-40B4-BE49-F238E27FC236}">
                <a16:creationId xmlns:a16="http://schemas.microsoft.com/office/drawing/2014/main" id="{B429622C-3F63-34C9-0C4F-D16E9FCF9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0934" y="2498589"/>
            <a:ext cx="5228159" cy="3476170"/>
          </a:xfrm>
          <a:prstGeom prst="rect">
            <a:avLst/>
          </a:prstGeom>
        </p:spPr>
      </p:pic>
      <p:sp>
        <p:nvSpPr>
          <p:cNvPr id="7" name="TextBox 6">
            <a:extLst>
              <a:ext uri="{FF2B5EF4-FFF2-40B4-BE49-F238E27FC236}">
                <a16:creationId xmlns:a16="http://schemas.microsoft.com/office/drawing/2014/main" id="{33A07087-248B-ED49-1948-FFD682E22460}"/>
              </a:ext>
            </a:extLst>
          </p:cNvPr>
          <p:cNvSpPr txBox="1"/>
          <p:nvPr/>
        </p:nvSpPr>
        <p:spPr>
          <a:xfrm>
            <a:off x="175675" y="120413"/>
            <a:ext cx="6401110"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El trabajo de </a:t>
            </a:r>
            <a:r>
              <a:rPr lang="en-GB" sz="3200" b="1" dirty="0" err="1">
                <a:solidFill>
                  <a:srgbClr val="002060"/>
                </a:solidFill>
                <a:latin typeface="Century Gothic" panose="020B0502020202020204" pitchFamily="34" charset="0"/>
              </a:rPr>
              <a:t>mamá</a:t>
            </a:r>
            <a:r>
              <a:rPr lang="en-GB" sz="3200" b="1" dirty="0">
                <a:solidFill>
                  <a:srgbClr val="002060"/>
                </a:solidFill>
                <a:latin typeface="Century Gothic" panose="020B0502020202020204" pitchFamily="34" charset="0"/>
              </a:rPr>
              <a:t> [2</a:t>
            </a:r>
            <a:r>
              <a:rPr lang="en-GB" sz="3200" dirty="0">
                <a:solidFill>
                  <a:srgbClr val="002060"/>
                </a:solidFill>
                <a:latin typeface="Century Gothic" panose="020B0502020202020204" pitchFamily="34" charset="0"/>
              </a:rPr>
              <a:t>/3</a:t>
            </a:r>
            <a:r>
              <a:rPr lang="en-GB" sz="3200" b="1" dirty="0">
                <a:solidFill>
                  <a:srgbClr val="002060"/>
                </a:solidFill>
                <a:latin typeface="Century Gothic" panose="020B0502020202020204" pitchFamily="34" charset="0"/>
              </a:rPr>
              <a:t>]</a:t>
            </a:r>
          </a:p>
        </p:txBody>
      </p:sp>
      <p:sp>
        <p:nvSpPr>
          <p:cNvPr id="8" name="Speech Bubble: Rectangle with Corners Rounded 7">
            <a:extLst>
              <a:ext uri="{FF2B5EF4-FFF2-40B4-BE49-F238E27FC236}">
                <a16:creationId xmlns:a16="http://schemas.microsoft.com/office/drawing/2014/main" id="{EA9D39E2-C3EC-F75A-58C3-E5CC20C6890D}"/>
              </a:ext>
            </a:extLst>
          </p:cNvPr>
          <p:cNvSpPr/>
          <p:nvPr/>
        </p:nvSpPr>
        <p:spPr>
          <a:xfrm>
            <a:off x="1201202" y="762944"/>
            <a:ext cx="563601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texto ¿Qué es en inglés?</a:t>
            </a:r>
          </a:p>
        </p:txBody>
      </p:sp>
      <p:pic>
        <p:nvPicPr>
          <p:cNvPr id="9" name="Graphic 8" descr="Teacher">
            <a:extLst>
              <a:ext uri="{FF2B5EF4-FFF2-40B4-BE49-F238E27FC236}">
                <a16:creationId xmlns:a16="http://schemas.microsoft.com/office/drawing/2014/main" id="{B73CC2FD-5C8C-2767-61EE-0B80EC082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43" y="639788"/>
            <a:ext cx="914400" cy="914400"/>
          </a:xfrm>
          <a:prstGeom prst="rect">
            <a:avLst/>
          </a:prstGeom>
        </p:spPr>
      </p:pic>
      <p:sp>
        <p:nvSpPr>
          <p:cNvPr id="10" name="Rectangle: Rounded Corners 9">
            <a:extLst>
              <a:ext uri="{FF2B5EF4-FFF2-40B4-BE49-F238E27FC236}">
                <a16:creationId xmlns:a16="http://schemas.microsoft.com/office/drawing/2014/main" id="{F127E87B-343A-15C6-8DFA-C5221FBD1A19}"/>
              </a:ext>
            </a:extLst>
          </p:cNvPr>
          <p:cNvSpPr/>
          <p:nvPr/>
        </p:nvSpPr>
        <p:spPr>
          <a:xfrm>
            <a:off x="752495" y="4706044"/>
            <a:ext cx="113634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very</a:t>
            </a:r>
          </a:p>
        </p:txBody>
      </p:sp>
      <p:sp>
        <p:nvSpPr>
          <p:cNvPr id="11" name="Rectangle: Rounded Corners 10">
            <a:extLst>
              <a:ext uri="{FF2B5EF4-FFF2-40B4-BE49-F238E27FC236}">
                <a16:creationId xmlns:a16="http://schemas.microsoft.com/office/drawing/2014/main" id="{FEFCEB06-92C3-0DB9-57C1-4D0CBCB8F828}"/>
              </a:ext>
            </a:extLst>
          </p:cNvPr>
          <p:cNvSpPr/>
          <p:nvPr/>
        </p:nvSpPr>
        <p:spPr>
          <a:xfrm>
            <a:off x="752495" y="5064068"/>
            <a:ext cx="1136342" cy="39526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muy</a:t>
            </a:r>
          </a:p>
        </p:txBody>
      </p:sp>
      <p:pic>
        <p:nvPicPr>
          <p:cNvPr id="12" name="Picture 11">
            <a:extLst>
              <a:ext uri="{FF2B5EF4-FFF2-40B4-BE49-F238E27FC236}">
                <a16:creationId xmlns:a16="http://schemas.microsoft.com/office/drawing/2014/main" id="{02BC77B9-C622-C18B-8A3B-5BE55EF43B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6285" y="5389715"/>
            <a:ext cx="1241840" cy="1489639"/>
          </a:xfrm>
          <a:prstGeom prst="rect">
            <a:avLst/>
          </a:prstGeom>
        </p:spPr>
      </p:pic>
      <p:sp>
        <p:nvSpPr>
          <p:cNvPr id="13" name="TextBox 12">
            <a:extLst>
              <a:ext uri="{FF2B5EF4-FFF2-40B4-BE49-F238E27FC236}">
                <a16:creationId xmlns:a16="http://schemas.microsoft.com/office/drawing/2014/main" id="{EB0FAB0A-E34E-F6B5-1427-87AD1008C056}"/>
              </a:ext>
            </a:extLst>
          </p:cNvPr>
          <p:cNvSpPr txBox="1"/>
          <p:nvPr/>
        </p:nvSpPr>
        <p:spPr>
          <a:xfrm>
            <a:off x="9307574" y="6061888"/>
            <a:ext cx="2884426" cy="707886"/>
          </a:xfrm>
          <a:prstGeom prst="rect">
            <a:avLst/>
          </a:prstGeom>
          <a:solidFill>
            <a:srgbClr val="D0EBB3"/>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puente</a:t>
            </a:r>
            <a:r>
              <a:rPr lang="en-GB" sz="2000" dirty="0">
                <a:solidFill>
                  <a:srgbClr val="002060"/>
                </a:solidFill>
                <a:latin typeface="Century Gothic" panose="020B0502020202020204" pitchFamily="34" charset="0"/>
              </a:rPr>
              <a:t> = bridge  </a:t>
            </a:r>
          </a:p>
          <a:p>
            <a:pPr algn="ctr"/>
            <a:r>
              <a:rPr lang="en-GB" sz="2000" b="1" dirty="0" err="1">
                <a:solidFill>
                  <a:srgbClr val="002060"/>
                </a:solidFill>
                <a:latin typeface="Century Gothic" panose="020B0502020202020204" pitchFamily="34" charset="0"/>
              </a:rPr>
              <a:t>romano</a:t>
            </a:r>
            <a:r>
              <a:rPr lang="en-GB" sz="2000" dirty="0">
                <a:solidFill>
                  <a:srgbClr val="002060"/>
                </a:solidFill>
                <a:latin typeface="Century Gothic" panose="020B0502020202020204" pitchFamily="34" charset="0"/>
              </a:rPr>
              <a:t> = Roman</a:t>
            </a:r>
          </a:p>
        </p:txBody>
      </p:sp>
      <p:sp>
        <p:nvSpPr>
          <p:cNvPr id="14" name="Rectangle: Rounded Corners 13">
            <a:extLst>
              <a:ext uri="{FF2B5EF4-FFF2-40B4-BE49-F238E27FC236}">
                <a16:creationId xmlns:a16="http://schemas.microsoft.com/office/drawing/2014/main" id="{9561890F-84EF-031D-5D18-483CBECAC53F}"/>
              </a:ext>
            </a:extLst>
          </p:cNvPr>
          <p:cNvSpPr/>
          <p:nvPr/>
        </p:nvSpPr>
        <p:spPr>
          <a:xfrm>
            <a:off x="4354406" y="3031962"/>
            <a:ext cx="1933322" cy="66769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am </a:t>
            </a:r>
            <a:r>
              <a:rPr lang="en-GB" sz="2000" dirty="0">
                <a:solidFill>
                  <a:srgbClr val="002060"/>
                </a:solidFill>
                <a:latin typeface="Century Gothic" panose="020B0502020202020204" pitchFamily="34" charset="0"/>
              </a:rPr>
              <a:t>(location)</a:t>
            </a:r>
            <a:endParaRPr lang="en-GB" sz="2400" dirty="0">
              <a:solidFill>
                <a:srgbClr val="00206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EE643FC8-A3AA-F7B9-ABB9-3E37F4B4303F}"/>
              </a:ext>
            </a:extLst>
          </p:cNvPr>
          <p:cNvSpPr/>
          <p:nvPr/>
        </p:nvSpPr>
        <p:spPr>
          <a:xfrm>
            <a:off x="4354406" y="3678488"/>
            <a:ext cx="1933322" cy="43494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estoy</a:t>
            </a:r>
          </a:p>
        </p:txBody>
      </p:sp>
      <p:sp>
        <p:nvSpPr>
          <p:cNvPr id="16" name="Arrow: Down 15">
            <a:extLst>
              <a:ext uri="{FF2B5EF4-FFF2-40B4-BE49-F238E27FC236}">
                <a16:creationId xmlns:a16="http://schemas.microsoft.com/office/drawing/2014/main" id="{FC98067C-7ED1-895A-7BEA-33E58E813B42}"/>
              </a:ext>
            </a:extLst>
          </p:cNvPr>
          <p:cNvSpPr/>
          <p:nvPr/>
        </p:nvSpPr>
        <p:spPr>
          <a:xfrm>
            <a:off x="8374743" y="2382477"/>
            <a:ext cx="130628" cy="509825"/>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 toy, doll&#10;&#10;Description automatically generated">
            <a:extLst>
              <a:ext uri="{FF2B5EF4-FFF2-40B4-BE49-F238E27FC236}">
                <a16:creationId xmlns:a16="http://schemas.microsoft.com/office/drawing/2014/main" id="{61CD3F18-AEBD-88DD-4575-F1D2A45CE9FD}"/>
              </a:ext>
            </a:extLst>
          </p:cNvPr>
          <p:cNvPicPr>
            <a:picLocks noChangeAspect="1"/>
          </p:cNvPicPr>
          <p:nvPr/>
        </p:nvPicPr>
        <p:blipFill>
          <a:blip r:embed="rId9"/>
          <a:stretch>
            <a:fillRect/>
          </a:stretch>
        </p:blipFill>
        <p:spPr>
          <a:xfrm>
            <a:off x="5165436" y="5625797"/>
            <a:ext cx="1122292" cy="1823726"/>
          </a:xfrm>
          <a:prstGeom prst="rect">
            <a:avLst/>
          </a:prstGeom>
        </p:spPr>
      </p:pic>
    </p:spTree>
    <p:extLst>
      <p:ext uri="{BB962C8B-B14F-4D97-AF65-F5344CB8AC3E}">
        <p14:creationId xmlns:p14="http://schemas.microsoft.com/office/powerpoint/2010/main" val="1889707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childTnLst>
              </p:cTn>
              <p:nextCondLst>
                <p:cond evt="onClick" delay="0">
                  <p:tgtEl>
                    <p:spTgt spid="46"/>
                  </p:tgtEl>
                </p:cond>
              </p:nextCondLst>
            </p:seq>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up)">
                                      <p:cBhvr>
                                        <p:cTn id="13" dur="500"/>
                                        <p:tgtEl>
                                          <p:spTgt spid="53"/>
                                        </p:tgtEl>
                                      </p:cBhvr>
                                    </p:animEffect>
                                  </p:childTnLst>
                                </p:cTn>
                              </p:par>
                            </p:childTnLst>
                          </p:cTn>
                        </p:par>
                      </p:childTnLst>
                    </p:cTn>
                  </p:par>
                </p:childTnLst>
              </p:cTn>
              <p:nextCondLst>
                <p:cond evt="onClick" delay="0">
                  <p:tgtEl>
                    <p:spTgt spid="5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up)">
                                      <p:cBhvr>
                                        <p:cTn id="19" dur="500"/>
                                        <p:tgtEl>
                                          <p:spTgt spid="55"/>
                                        </p:tgtEl>
                                      </p:cBhvr>
                                    </p:animEffec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childTnLst>
              </p:cTn>
              <p:nextCondLst>
                <p:cond evt="onClick" delay="0">
                  <p:tgtEl>
                    <p:spTgt spid="14"/>
                  </p:tgtEl>
                </p:cond>
              </p:nextCondLst>
            </p:seq>
          </p:childTnLst>
        </p:cTn>
      </p:par>
    </p:tnLst>
    <p:bldLst>
      <p:bldP spid="47" grpId="0" animBg="1"/>
      <p:bldP spid="53" grpId="0" animBg="1"/>
      <p:bldP spid="55" grpId="0" animBg="1"/>
      <p:bldP spid="25" grpId="0" animBg="1"/>
      <p:bldP spid="11"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13674</TotalTime>
  <Words>2425</Words>
  <Application>Microsoft Office PowerPoint</Application>
  <PresentationFormat>Widescreen</PresentationFormat>
  <Paragraphs>479</Paragraphs>
  <Slides>14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Century Gothic</vt:lpstr>
      <vt:lpstr>docs-Century Gothic</vt:lpstr>
      <vt:lpstr>Dreaming Outloud Script Pro</vt:lpstr>
      <vt:lpstr>Effra</vt:lpstr>
      <vt:lpstr>Modern Love</vt:lpstr>
      <vt:lpstr>Segoe Print</vt:lpstr>
      <vt:lpstr>Office Theme</vt:lpstr>
      <vt:lpstr>español, con Quique</vt:lpstr>
      <vt:lpstr>Expressing likes and saying what I and others do</vt:lpstr>
      <vt:lpstr>pronunciar</vt:lpstr>
      <vt:lpstr>pronunciar</vt:lpstr>
      <vt:lpstr>vocabulario</vt:lpstr>
      <vt:lpstr>vocabulario</vt:lpstr>
      <vt:lpstr>Saying who does what</vt:lpstr>
      <vt:lpstr>leer</vt:lpstr>
      <vt:lpstr>leer</vt:lpstr>
      <vt:lpstr>leer</vt:lpstr>
      <vt:lpstr>Leer y hablar</vt:lpstr>
      <vt:lpstr>adiós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109</cp:revision>
  <dcterms:created xsi:type="dcterms:W3CDTF">2022-01-14T11:53:29Z</dcterms:created>
  <dcterms:modified xsi:type="dcterms:W3CDTF">2023-06-19T05:20:52Z</dcterms:modified>
</cp:coreProperties>
</file>