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xml" ContentType="application/inkml+xml"/>
  <Override PartName="/ppt/ink/ink2.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7"/>
  </p:notesMasterIdLst>
  <p:sldIdLst>
    <p:sldId id="257" r:id="rId2"/>
    <p:sldId id="382" r:id="rId3"/>
    <p:sldId id="1002" r:id="rId4"/>
    <p:sldId id="820" r:id="rId5"/>
    <p:sldId id="1004" r:id="rId6"/>
    <p:sldId id="1005" r:id="rId7"/>
    <p:sldId id="1008" r:id="rId8"/>
    <p:sldId id="1009" r:id="rId9"/>
    <p:sldId id="834" r:id="rId10"/>
    <p:sldId id="972" r:id="rId11"/>
    <p:sldId id="1012" r:id="rId12"/>
    <p:sldId id="992" r:id="rId13"/>
    <p:sldId id="389" r:id="rId14"/>
    <p:sldId id="1010" r:id="rId15"/>
    <p:sldId id="101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E6"/>
    <a:srgbClr val="92D050"/>
    <a:srgbClr val="FF2D82"/>
    <a:srgbClr val="CCCCFF"/>
    <a:srgbClr val="86CFE2"/>
    <a:srgbClr val="E6E4D8"/>
    <a:srgbClr val="FF8FC7"/>
    <a:srgbClr val="22A7CC"/>
    <a:srgbClr val="7ED3EA"/>
    <a:srgbClr val="D29D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794480-92B1-4787-B40D-FC76B03F2577}" v="1" dt="2023-06-16T13:24:39.4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7344" autoAdjust="0"/>
  </p:normalViewPr>
  <p:slideViewPr>
    <p:cSldViewPr snapToGrid="0">
      <p:cViewPr varScale="1">
        <p:scale>
          <a:sx n="45" d="100"/>
          <a:sy n="45" d="100"/>
        </p:scale>
        <p:origin x="2054" y="48"/>
      </p:cViewPr>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Vázquez-Valero" userId="3a0e46d7-2099-40af-a155-aa45b68bfff3" providerId="ADAL" clId="{E1C688C4-DA0C-47F2-BD3A-B5AF29117F6B}"/>
    <pc:docChg chg="undo redo custSel addSld delSld modSld sldOrd">
      <pc:chgData name="Paula Vázquez-Valero" userId="3a0e46d7-2099-40af-a155-aa45b68bfff3" providerId="ADAL" clId="{E1C688C4-DA0C-47F2-BD3A-B5AF29117F6B}" dt="2023-05-07T22:00:31.865" v="2834" actId="113"/>
      <pc:docMkLst>
        <pc:docMk/>
      </pc:docMkLst>
      <pc:sldChg chg="addSp modSp mod modNotesTx">
        <pc:chgData name="Paula Vázquez-Valero" userId="3a0e46d7-2099-40af-a155-aa45b68bfff3" providerId="ADAL" clId="{E1C688C4-DA0C-47F2-BD3A-B5AF29117F6B}" dt="2023-05-07T21:30:47.209" v="2143" actId="20577"/>
        <pc:sldMkLst>
          <pc:docMk/>
          <pc:sldMk cId="0" sldId="257"/>
        </pc:sldMkLst>
        <pc:spChg chg="mod">
          <ac:chgData name="Paula Vázquez-Valero" userId="3a0e46d7-2099-40af-a155-aa45b68bfff3" providerId="ADAL" clId="{E1C688C4-DA0C-47F2-BD3A-B5AF29117F6B}" dt="2023-05-07T19:56:16.006" v="41" actId="404"/>
          <ac:spMkLst>
            <pc:docMk/>
            <pc:sldMk cId="0" sldId="257"/>
            <ac:spMk id="25" creationId="{E8184280-3790-59C8-9084-5989C681C490}"/>
          </ac:spMkLst>
        </pc:spChg>
        <pc:picChg chg="add mod">
          <ac:chgData name="Paula Vázquez-Valero" userId="3a0e46d7-2099-40af-a155-aa45b68bfff3" providerId="ADAL" clId="{E1C688C4-DA0C-47F2-BD3A-B5AF29117F6B}" dt="2023-05-07T20:03:05.528" v="95"/>
          <ac:picMkLst>
            <pc:docMk/>
            <pc:sldMk cId="0" sldId="257"/>
            <ac:picMk id="3" creationId="{4C6D9FFE-462E-6DDB-5CA5-876B3D7E5760}"/>
          </ac:picMkLst>
        </pc:picChg>
      </pc:sldChg>
      <pc:sldChg chg="addSp delSp modSp add del mod ord">
        <pc:chgData name="Paula Vázquez-Valero" userId="3a0e46d7-2099-40af-a155-aa45b68bfff3" providerId="ADAL" clId="{E1C688C4-DA0C-47F2-BD3A-B5AF29117F6B}" dt="2023-05-07T21:57:02.217" v="2690" actId="47"/>
        <pc:sldMkLst>
          <pc:docMk/>
          <pc:sldMk cId="0" sldId="266"/>
        </pc:sldMkLst>
        <pc:spChg chg="add mod">
          <ac:chgData name="Paula Vázquez-Valero" userId="3a0e46d7-2099-40af-a155-aa45b68bfff3" providerId="ADAL" clId="{E1C688C4-DA0C-47F2-BD3A-B5AF29117F6B}" dt="2023-05-07T19:02:45.617" v="10"/>
          <ac:spMkLst>
            <pc:docMk/>
            <pc:sldMk cId="0" sldId="266"/>
            <ac:spMk id="3" creationId="{1EEED493-FDF7-2901-43BB-44127666F478}"/>
          </ac:spMkLst>
        </pc:spChg>
        <pc:spChg chg="del">
          <ac:chgData name="Paula Vázquez-Valero" userId="3a0e46d7-2099-40af-a155-aa45b68bfff3" providerId="ADAL" clId="{E1C688C4-DA0C-47F2-BD3A-B5AF29117F6B}" dt="2023-05-07T19:02:45.361" v="9" actId="478"/>
          <ac:spMkLst>
            <pc:docMk/>
            <pc:sldMk cId="0" sldId="266"/>
            <ac:spMk id="56" creationId="{278FB546-801B-4FC4-BA26-4F43642401DB}"/>
          </ac:spMkLst>
        </pc:spChg>
      </pc:sldChg>
      <pc:sldChg chg="del">
        <pc:chgData name="Paula Vázquez-Valero" userId="3a0e46d7-2099-40af-a155-aa45b68bfff3" providerId="ADAL" clId="{E1C688C4-DA0C-47F2-BD3A-B5AF29117F6B}" dt="2023-05-07T19:02:40.931" v="8" actId="47"/>
        <pc:sldMkLst>
          <pc:docMk/>
          <pc:sldMk cId="0" sldId="382"/>
        </pc:sldMkLst>
      </pc:sldChg>
      <pc:sldChg chg="del">
        <pc:chgData name="Paula Vázquez-Valero" userId="3a0e46d7-2099-40af-a155-aa45b68bfff3" providerId="ADAL" clId="{E1C688C4-DA0C-47F2-BD3A-B5AF29117F6B}" dt="2023-05-07T19:02:40.931" v="8" actId="47"/>
        <pc:sldMkLst>
          <pc:docMk/>
          <pc:sldMk cId="3641826144" sldId="494"/>
        </pc:sldMkLst>
      </pc:sldChg>
      <pc:sldChg chg="del">
        <pc:chgData name="Paula Vázquez-Valero" userId="3a0e46d7-2099-40af-a155-aa45b68bfff3" providerId="ADAL" clId="{E1C688C4-DA0C-47F2-BD3A-B5AF29117F6B}" dt="2023-05-07T19:02:40.931" v="8" actId="47"/>
        <pc:sldMkLst>
          <pc:docMk/>
          <pc:sldMk cId="3085970352" sldId="795"/>
        </pc:sldMkLst>
      </pc:sldChg>
      <pc:sldChg chg="addSp delSp modSp add mod addAnim delAnim modAnim modNotesTx">
        <pc:chgData name="Paula Vázquez-Valero" userId="3a0e46d7-2099-40af-a155-aa45b68bfff3" providerId="ADAL" clId="{E1C688C4-DA0C-47F2-BD3A-B5AF29117F6B}" dt="2023-05-07T21:26:59.214" v="2055" actId="20577"/>
        <pc:sldMkLst>
          <pc:docMk/>
          <pc:sldMk cId="1403851250" sldId="820"/>
        </pc:sldMkLst>
        <pc:spChg chg="mod">
          <ac:chgData name="Paula Vázquez-Valero" userId="3a0e46d7-2099-40af-a155-aa45b68bfff3" providerId="ADAL" clId="{E1C688C4-DA0C-47F2-BD3A-B5AF29117F6B}" dt="2023-05-07T20:45:05.313" v="1408" actId="20577"/>
          <ac:spMkLst>
            <pc:docMk/>
            <pc:sldMk cId="1403851250" sldId="820"/>
            <ac:spMk id="2" creationId="{3F9B81CA-49CF-4113-B92C-AF8FEDD23E30}"/>
          </ac:spMkLst>
        </pc:spChg>
        <pc:spChg chg="add mod">
          <ac:chgData name="Paula Vázquez-Valero" userId="3a0e46d7-2099-40af-a155-aa45b68bfff3" providerId="ADAL" clId="{E1C688C4-DA0C-47F2-BD3A-B5AF29117F6B}" dt="2023-05-07T20:08:31.970" v="210"/>
          <ac:spMkLst>
            <pc:docMk/>
            <pc:sldMk cId="1403851250" sldId="820"/>
            <ac:spMk id="3" creationId="{34DB0BD6-99EE-BFAC-9564-7FD5A0F1E245}"/>
          </ac:spMkLst>
        </pc:spChg>
        <pc:spChg chg="add del mod">
          <ac:chgData name="Paula Vázquez-Valero" userId="3a0e46d7-2099-40af-a155-aa45b68bfff3" providerId="ADAL" clId="{E1C688C4-DA0C-47F2-BD3A-B5AF29117F6B}" dt="2023-05-07T21:23:11.048" v="1974" actId="478"/>
          <ac:spMkLst>
            <pc:docMk/>
            <pc:sldMk cId="1403851250" sldId="820"/>
            <ac:spMk id="4" creationId="{83C6D8AF-49E3-F63B-9EDF-358598395F9E}"/>
          </ac:spMkLst>
        </pc:spChg>
        <pc:spChg chg="mod">
          <ac:chgData name="Paula Vázquez-Valero" userId="3a0e46d7-2099-40af-a155-aa45b68bfff3" providerId="ADAL" clId="{E1C688C4-DA0C-47F2-BD3A-B5AF29117F6B}" dt="2023-05-07T20:46:33.454" v="1458" actId="20577"/>
          <ac:spMkLst>
            <pc:docMk/>
            <pc:sldMk cId="1403851250" sldId="820"/>
            <ac:spMk id="35" creationId="{D81F0473-C13C-1D16-8104-A7F5C8FA3265}"/>
          </ac:spMkLst>
        </pc:spChg>
        <pc:spChg chg="mod">
          <ac:chgData name="Paula Vázquez-Valero" userId="3a0e46d7-2099-40af-a155-aa45b68bfff3" providerId="ADAL" clId="{E1C688C4-DA0C-47F2-BD3A-B5AF29117F6B}" dt="2023-05-07T21:16:07.177" v="1869" actId="1076"/>
          <ac:spMkLst>
            <pc:docMk/>
            <pc:sldMk cId="1403851250" sldId="820"/>
            <ac:spMk id="36" creationId="{FE0F6D3B-F29C-CDC2-9EC9-0D6EEA3E98FA}"/>
          </ac:spMkLst>
        </pc:spChg>
        <pc:spChg chg="mod">
          <ac:chgData name="Paula Vázquez-Valero" userId="3a0e46d7-2099-40af-a155-aa45b68bfff3" providerId="ADAL" clId="{E1C688C4-DA0C-47F2-BD3A-B5AF29117F6B}" dt="2023-05-07T21:16:11.035" v="1870" actId="1076"/>
          <ac:spMkLst>
            <pc:docMk/>
            <pc:sldMk cId="1403851250" sldId="820"/>
            <ac:spMk id="53" creationId="{D45497BD-C855-C3D0-8D5B-98A7C8983F9A}"/>
          </ac:spMkLst>
        </pc:spChg>
        <pc:spChg chg="mod">
          <ac:chgData name="Paula Vázquez-Valero" userId="3a0e46d7-2099-40af-a155-aa45b68bfff3" providerId="ADAL" clId="{E1C688C4-DA0C-47F2-BD3A-B5AF29117F6B}" dt="2023-05-07T21:16:19.564" v="1872" actId="1076"/>
          <ac:spMkLst>
            <pc:docMk/>
            <pc:sldMk cId="1403851250" sldId="820"/>
            <ac:spMk id="55" creationId="{2D036267-0272-777A-9A46-0971CEE04634}"/>
          </ac:spMkLst>
        </pc:spChg>
        <pc:spChg chg="add del mod">
          <ac:chgData name="Paula Vázquez-Valero" userId="3a0e46d7-2099-40af-a155-aa45b68bfff3" providerId="ADAL" clId="{E1C688C4-DA0C-47F2-BD3A-B5AF29117F6B}" dt="2023-05-07T21:21:06.260" v="1939" actId="478"/>
          <ac:spMkLst>
            <pc:docMk/>
            <pc:sldMk cId="1403851250" sldId="820"/>
            <ac:spMk id="64" creationId="{38797EEA-3DED-77E4-B5F9-2FF98BD8F9B0}"/>
          </ac:spMkLst>
        </pc:spChg>
        <pc:spChg chg="add mod">
          <ac:chgData name="Paula Vázquez-Valero" userId="3a0e46d7-2099-40af-a155-aa45b68bfff3" providerId="ADAL" clId="{E1C688C4-DA0C-47F2-BD3A-B5AF29117F6B}" dt="2023-05-07T21:21:57.250" v="1968" actId="113"/>
          <ac:spMkLst>
            <pc:docMk/>
            <pc:sldMk cId="1403851250" sldId="820"/>
            <ac:spMk id="65" creationId="{BAA3D149-4F12-79F4-BD4E-FF4AA42F77E6}"/>
          </ac:spMkLst>
        </pc:spChg>
        <pc:spChg chg="add mod">
          <ac:chgData name="Paula Vázquez-Valero" userId="3a0e46d7-2099-40af-a155-aa45b68bfff3" providerId="ADAL" clId="{E1C688C4-DA0C-47F2-BD3A-B5AF29117F6B}" dt="2023-05-07T21:24:07.645" v="2004" actId="14100"/>
          <ac:spMkLst>
            <pc:docMk/>
            <pc:sldMk cId="1403851250" sldId="820"/>
            <ac:spMk id="67" creationId="{C146B2DB-4746-55A6-9B13-14DBA84D261B}"/>
          </ac:spMkLst>
        </pc:spChg>
        <pc:spChg chg="mod">
          <ac:chgData name="Paula Vázquez-Valero" userId="3a0e46d7-2099-40af-a155-aa45b68bfff3" providerId="ADAL" clId="{E1C688C4-DA0C-47F2-BD3A-B5AF29117F6B}" dt="2023-05-07T21:16:15.006" v="1871" actId="1076"/>
          <ac:spMkLst>
            <pc:docMk/>
            <pc:sldMk cId="1403851250" sldId="820"/>
            <ac:spMk id="79" creationId="{4FAD3E4C-584E-94D6-6761-A043E47D147F}"/>
          </ac:spMkLst>
        </pc:spChg>
        <pc:spChg chg="add del">
          <ac:chgData name="Paula Vázquez-Valero" userId="3a0e46d7-2099-40af-a155-aa45b68bfff3" providerId="ADAL" clId="{E1C688C4-DA0C-47F2-BD3A-B5AF29117F6B}" dt="2023-05-07T20:56:41.621" v="1600" actId="478"/>
          <ac:spMkLst>
            <pc:docMk/>
            <pc:sldMk cId="1403851250" sldId="820"/>
            <ac:spMk id="80" creationId="{937FE05A-A66E-A8C8-5CD4-D519CEE0AE50}"/>
          </ac:spMkLst>
        </pc:spChg>
        <pc:spChg chg="mod">
          <ac:chgData name="Paula Vázquez-Valero" userId="3a0e46d7-2099-40af-a155-aa45b68bfff3" providerId="ADAL" clId="{E1C688C4-DA0C-47F2-BD3A-B5AF29117F6B}" dt="2023-05-07T21:23:50.775" v="1983" actId="113"/>
          <ac:spMkLst>
            <pc:docMk/>
            <pc:sldMk cId="1403851250" sldId="820"/>
            <ac:spMk id="109" creationId="{BA5BB38B-43DA-47D1-9636-112EF46494C3}"/>
          </ac:spMkLst>
        </pc:spChg>
        <pc:spChg chg="del">
          <ac:chgData name="Paula Vázquez-Valero" userId="3a0e46d7-2099-40af-a155-aa45b68bfff3" providerId="ADAL" clId="{E1C688C4-DA0C-47F2-BD3A-B5AF29117F6B}" dt="2023-05-07T20:08:31.424" v="209" actId="478"/>
          <ac:spMkLst>
            <pc:docMk/>
            <pc:sldMk cId="1403851250" sldId="820"/>
            <ac:spMk id="167" creationId="{00000000-0000-0000-0000-000000000000}"/>
          </ac:spMkLst>
        </pc:spChg>
        <pc:grpChg chg="mod ord">
          <ac:chgData name="Paula Vázquez-Valero" userId="3a0e46d7-2099-40af-a155-aa45b68bfff3" providerId="ADAL" clId="{E1C688C4-DA0C-47F2-BD3A-B5AF29117F6B}" dt="2023-05-07T21:21:52.558" v="1967" actId="1076"/>
          <ac:grpSpMkLst>
            <pc:docMk/>
            <pc:sldMk cId="1403851250" sldId="820"/>
            <ac:grpSpMk id="82" creationId="{FA9DCEA5-3ED3-C147-C43F-FEB1E95D2E8A}"/>
          </ac:grpSpMkLst>
        </pc:grpChg>
        <pc:graphicFrameChg chg="mod">
          <ac:chgData name="Paula Vázquez-Valero" userId="3a0e46d7-2099-40af-a155-aa45b68bfff3" providerId="ADAL" clId="{E1C688C4-DA0C-47F2-BD3A-B5AF29117F6B}" dt="2023-05-07T20:46:25.978" v="1442" actId="1036"/>
          <ac:graphicFrameMkLst>
            <pc:docMk/>
            <pc:sldMk cId="1403851250" sldId="820"/>
            <ac:graphicFrameMk id="32" creationId="{8C99C20E-DA9B-31D3-2562-ED3FA4A682D1}"/>
          </ac:graphicFrameMkLst>
        </pc:graphicFrameChg>
        <pc:picChg chg="del mod">
          <ac:chgData name="Paula Vázquez-Valero" userId="3a0e46d7-2099-40af-a155-aa45b68bfff3" providerId="ADAL" clId="{E1C688C4-DA0C-47F2-BD3A-B5AF29117F6B}" dt="2023-05-07T21:23:11.048" v="1974" actId="478"/>
          <ac:picMkLst>
            <pc:docMk/>
            <pc:sldMk cId="1403851250" sldId="820"/>
            <ac:picMk id="5" creationId="{E7CB50CA-8E58-245B-FC6F-2C2F1376256B}"/>
          </ac:picMkLst>
        </pc:picChg>
        <pc:picChg chg="add del mod">
          <ac:chgData name="Paula Vázquez-Valero" userId="3a0e46d7-2099-40af-a155-aa45b68bfff3" providerId="ADAL" clId="{E1C688C4-DA0C-47F2-BD3A-B5AF29117F6B}" dt="2023-05-07T21:15:52.576" v="1864"/>
          <ac:picMkLst>
            <pc:docMk/>
            <pc:sldMk cId="1403851250" sldId="820"/>
            <ac:picMk id="6" creationId="{B5E0B48F-DA92-AB4A-5015-1BAC6EEADBFF}"/>
          </ac:picMkLst>
        </pc:picChg>
        <pc:picChg chg="add del mod">
          <ac:chgData name="Paula Vázquez-Valero" userId="3a0e46d7-2099-40af-a155-aa45b68bfff3" providerId="ADAL" clId="{E1C688C4-DA0C-47F2-BD3A-B5AF29117F6B}" dt="2023-05-07T21:15:52.576" v="1864"/>
          <ac:picMkLst>
            <pc:docMk/>
            <pc:sldMk cId="1403851250" sldId="820"/>
            <ac:picMk id="7" creationId="{DAFC2272-C586-CFE8-5981-AD0875489060}"/>
          </ac:picMkLst>
        </pc:picChg>
        <pc:picChg chg="add del mod">
          <ac:chgData name="Paula Vázquez-Valero" userId="3a0e46d7-2099-40af-a155-aa45b68bfff3" providerId="ADAL" clId="{E1C688C4-DA0C-47F2-BD3A-B5AF29117F6B}" dt="2023-05-07T21:15:52.576" v="1864"/>
          <ac:picMkLst>
            <pc:docMk/>
            <pc:sldMk cId="1403851250" sldId="820"/>
            <ac:picMk id="8" creationId="{AA1A122E-C0DF-DF44-6B0F-5144B71F58F1}"/>
          </ac:picMkLst>
        </pc:picChg>
        <pc:picChg chg="add del mod">
          <ac:chgData name="Paula Vázquez-Valero" userId="3a0e46d7-2099-40af-a155-aa45b68bfff3" providerId="ADAL" clId="{E1C688C4-DA0C-47F2-BD3A-B5AF29117F6B}" dt="2023-05-07T21:15:52.576" v="1864"/>
          <ac:picMkLst>
            <pc:docMk/>
            <pc:sldMk cId="1403851250" sldId="820"/>
            <ac:picMk id="9" creationId="{27B0F50D-E79D-476E-6336-6D2B2913DD37}"/>
          </ac:picMkLst>
        </pc:picChg>
        <pc:picChg chg="add del mod">
          <ac:chgData name="Paula Vázquez-Valero" userId="3a0e46d7-2099-40af-a155-aa45b68bfff3" providerId="ADAL" clId="{E1C688C4-DA0C-47F2-BD3A-B5AF29117F6B}" dt="2023-05-07T21:15:52.576" v="1864"/>
          <ac:picMkLst>
            <pc:docMk/>
            <pc:sldMk cId="1403851250" sldId="820"/>
            <ac:picMk id="10" creationId="{BCC6FA3D-BDDF-8E3B-4978-B8A99BB4C52A}"/>
          </ac:picMkLst>
        </pc:picChg>
        <pc:picChg chg="add del mod">
          <ac:chgData name="Paula Vázquez-Valero" userId="3a0e46d7-2099-40af-a155-aa45b68bfff3" providerId="ADAL" clId="{E1C688C4-DA0C-47F2-BD3A-B5AF29117F6B}" dt="2023-05-07T21:15:52.576" v="1864"/>
          <ac:picMkLst>
            <pc:docMk/>
            <pc:sldMk cId="1403851250" sldId="820"/>
            <ac:picMk id="11" creationId="{6C92EBEF-89F2-442E-EAA1-71303764777A}"/>
          </ac:picMkLst>
        </pc:picChg>
        <pc:picChg chg="add del mod">
          <ac:chgData name="Paula Vázquez-Valero" userId="3a0e46d7-2099-40af-a155-aa45b68bfff3" providerId="ADAL" clId="{E1C688C4-DA0C-47F2-BD3A-B5AF29117F6B}" dt="2023-05-07T21:15:52.576" v="1864"/>
          <ac:picMkLst>
            <pc:docMk/>
            <pc:sldMk cId="1403851250" sldId="820"/>
            <ac:picMk id="12" creationId="{89376417-90D8-5A74-7905-1FFDCBCD6E09}"/>
          </ac:picMkLst>
        </pc:picChg>
        <pc:picChg chg="add del mod">
          <ac:chgData name="Paula Vázquez-Valero" userId="3a0e46d7-2099-40af-a155-aa45b68bfff3" providerId="ADAL" clId="{E1C688C4-DA0C-47F2-BD3A-B5AF29117F6B}" dt="2023-05-07T21:15:52.576" v="1864"/>
          <ac:picMkLst>
            <pc:docMk/>
            <pc:sldMk cId="1403851250" sldId="820"/>
            <ac:picMk id="13" creationId="{3314D14C-C8F6-6208-AACD-F94339CA52CA}"/>
          </ac:picMkLst>
        </pc:picChg>
        <pc:picChg chg="add del mod">
          <ac:chgData name="Paula Vázquez-Valero" userId="3a0e46d7-2099-40af-a155-aa45b68bfff3" providerId="ADAL" clId="{E1C688C4-DA0C-47F2-BD3A-B5AF29117F6B}" dt="2023-05-07T21:15:52.576" v="1864"/>
          <ac:picMkLst>
            <pc:docMk/>
            <pc:sldMk cId="1403851250" sldId="820"/>
            <ac:picMk id="14" creationId="{3104A923-ED6C-3B25-D2F4-2DA48C673296}"/>
          </ac:picMkLst>
        </pc:picChg>
        <pc:picChg chg="add del mod">
          <ac:chgData name="Paula Vázquez-Valero" userId="3a0e46d7-2099-40af-a155-aa45b68bfff3" providerId="ADAL" clId="{E1C688C4-DA0C-47F2-BD3A-B5AF29117F6B}" dt="2023-05-07T21:15:52.576" v="1864"/>
          <ac:picMkLst>
            <pc:docMk/>
            <pc:sldMk cId="1403851250" sldId="820"/>
            <ac:picMk id="15" creationId="{B5EE446E-AFD6-5520-C782-B2603E583BD7}"/>
          </ac:picMkLst>
        </pc:picChg>
        <pc:picChg chg="add del mod">
          <ac:chgData name="Paula Vázquez-Valero" userId="3a0e46d7-2099-40af-a155-aa45b68bfff3" providerId="ADAL" clId="{E1C688C4-DA0C-47F2-BD3A-B5AF29117F6B}" dt="2023-05-07T21:15:52.576" v="1864"/>
          <ac:picMkLst>
            <pc:docMk/>
            <pc:sldMk cId="1403851250" sldId="820"/>
            <ac:picMk id="16" creationId="{98DCDD2F-9B36-E2C7-3D5E-DA8524D7A62F}"/>
          </ac:picMkLst>
        </pc:picChg>
        <pc:picChg chg="add del mod">
          <ac:chgData name="Paula Vázquez-Valero" userId="3a0e46d7-2099-40af-a155-aa45b68bfff3" providerId="ADAL" clId="{E1C688C4-DA0C-47F2-BD3A-B5AF29117F6B}" dt="2023-05-07T21:15:52.576" v="1864"/>
          <ac:picMkLst>
            <pc:docMk/>
            <pc:sldMk cId="1403851250" sldId="820"/>
            <ac:picMk id="17" creationId="{A5E5CA5C-EA46-C12F-381F-22A95D007C4A}"/>
          </ac:picMkLst>
        </pc:picChg>
        <pc:picChg chg="add del mod">
          <ac:chgData name="Paula Vázquez-Valero" userId="3a0e46d7-2099-40af-a155-aa45b68bfff3" providerId="ADAL" clId="{E1C688C4-DA0C-47F2-BD3A-B5AF29117F6B}" dt="2023-05-07T21:15:52.576" v="1864"/>
          <ac:picMkLst>
            <pc:docMk/>
            <pc:sldMk cId="1403851250" sldId="820"/>
            <ac:picMk id="18" creationId="{93C90622-8FC0-DAF3-CC01-F247EF2DACE1}"/>
          </ac:picMkLst>
        </pc:picChg>
        <pc:picChg chg="add del mod">
          <ac:chgData name="Paula Vázquez-Valero" userId="3a0e46d7-2099-40af-a155-aa45b68bfff3" providerId="ADAL" clId="{E1C688C4-DA0C-47F2-BD3A-B5AF29117F6B}" dt="2023-05-07T21:15:52.576" v="1864"/>
          <ac:picMkLst>
            <pc:docMk/>
            <pc:sldMk cId="1403851250" sldId="820"/>
            <ac:picMk id="19" creationId="{0426E6C1-0231-43D0-A027-70517D5E3AE8}"/>
          </ac:picMkLst>
        </pc:picChg>
        <pc:picChg chg="add del mod">
          <ac:chgData name="Paula Vázquez-Valero" userId="3a0e46d7-2099-40af-a155-aa45b68bfff3" providerId="ADAL" clId="{E1C688C4-DA0C-47F2-BD3A-B5AF29117F6B}" dt="2023-05-07T21:15:52.576" v="1864"/>
          <ac:picMkLst>
            <pc:docMk/>
            <pc:sldMk cId="1403851250" sldId="820"/>
            <ac:picMk id="20" creationId="{739490E8-DA7A-D67F-4165-2D74884962CF}"/>
          </ac:picMkLst>
        </pc:picChg>
        <pc:picChg chg="add del mod">
          <ac:chgData name="Paula Vázquez-Valero" userId="3a0e46d7-2099-40af-a155-aa45b68bfff3" providerId="ADAL" clId="{E1C688C4-DA0C-47F2-BD3A-B5AF29117F6B}" dt="2023-05-07T21:15:56.162" v="1866"/>
          <ac:picMkLst>
            <pc:docMk/>
            <pc:sldMk cId="1403851250" sldId="820"/>
            <ac:picMk id="21" creationId="{82AAD310-0657-13AE-D1C9-FF8871D0C2FD}"/>
          </ac:picMkLst>
        </pc:picChg>
        <pc:picChg chg="add del mod">
          <ac:chgData name="Paula Vázquez-Valero" userId="3a0e46d7-2099-40af-a155-aa45b68bfff3" providerId="ADAL" clId="{E1C688C4-DA0C-47F2-BD3A-B5AF29117F6B}" dt="2023-05-07T21:15:56.162" v="1866"/>
          <ac:picMkLst>
            <pc:docMk/>
            <pc:sldMk cId="1403851250" sldId="820"/>
            <ac:picMk id="22" creationId="{801D38B8-23FF-F786-D64E-7FF87A258A2A}"/>
          </ac:picMkLst>
        </pc:picChg>
        <pc:picChg chg="add del mod">
          <ac:chgData name="Paula Vázquez-Valero" userId="3a0e46d7-2099-40af-a155-aa45b68bfff3" providerId="ADAL" clId="{E1C688C4-DA0C-47F2-BD3A-B5AF29117F6B}" dt="2023-05-07T21:15:56.162" v="1866"/>
          <ac:picMkLst>
            <pc:docMk/>
            <pc:sldMk cId="1403851250" sldId="820"/>
            <ac:picMk id="23" creationId="{7FEE748A-C6D3-6B4A-1E48-DAC6CB4FFD8D}"/>
          </ac:picMkLst>
        </pc:picChg>
        <pc:picChg chg="add del mod">
          <ac:chgData name="Paula Vázquez-Valero" userId="3a0e46d7-2099-40af-a155-aa45b68bfff3" providerId="ADAL" clId="{E1C688C4-DA0C-47F2-BD3A-B5AF29117F6B}" dt="2023-05-07T21:15:56.162" v="1866"/>
          <ac:picMkLst>
            <pc:docMk/>
            <pc:sldMk cId="1403851250" sldId="820"/>
            <ac:picMk id="24" creationId="{496FD4C2-89BA-4FEB-6850-6768DDD67F86}"/>
          </ac:picMkLst>
        </pc:picChg>
        <pc:picChg chg="add del mod">
          <ac:chgData name="Paula Vázquez-Valero" userId="3a0e46d7-2099-40af-a155-aa45b68bfff3" providerId="ADAL" clId="{E1C688C4-DA0C-47F2-BD3A-B5AF29117F6B}" dt="2023-05-07T21:15:56.162" v="1866"/>
          <ac:picMkLst>
            <pc:docMk/>
            <pc:sldMk cId="1403851250" sldId="820"/>
            <ac:picMk id="25" creationId="{35047C06-2322-5F13-B6B9-09957CA0C055}"/>
          </ac:picMkLst>
        </pc:picChg>
        <pc:picChg chg="add del mod">
          <ac:chgData name="Paula Vázquez-Valero" userId="3a0e46d7-2099-40af-a155-aa45b68bfff3" providerId="ADAL" clId="{E1C688C4-DA0C-47F2-BD3A-B5AF29117F6B}" dt="2023-05-07T21:15:56.162" v="1866"/>
          <ac:picMkLst>
            <pc:docMk/>
            <pc:sldMk cId="1403851250" sldId="820"/>
            <ac:picMk id="26" creationId="{F577C50A-0597-909C-A7DD-27CB8034FAF0}"/>
          </ac:picMkLst>
        </pc:picChg>
        <pc:picChg chg="add del mod">
          <ac:chgData name="Paula Vázquez-Valero" userId="3a0e46d7-2099-40af-a155-aa45b68bfff3" providerId="ADAL" clId="{E1C688C4-DA0C-47F2-BD3A-B5AF29117F6B}" dt="2023-05-07T21:15:56.162" v="1866"/>
          <ac:picMkLst>
            <pc:docMk/>
            <pc:sldMk cId="1403851250" sldId="820"/>
            <ac:picMk id="27" creationId="{C9564F38-969C-A105-1000-4B7EB284E584}"/>
          </ac:picMkLst>
        </pc:picChg>
        <pc:picChg chg="add del mod">
          <ac:chgData name="Paula Vázquez-Valero" userId="3a0e46d7-2099-40af-a155-aa45b68bfff3" providerId="ADAL" clId="{E1C688C4-DA0C-47F2-BD3A-B5AF29117F6B}" dt="2023-05-07T21:15:56.162" v="1866"/>
          <ac:picMkLst>
            <pc:docMk/>
            <pc:sldMk cId="1403851250" sldId="820"/>
            <ac:picMk id="28" creationId="{F9978002-C90D-9DCB-03A4-CD6DB9541168}"/>
          </ac:picMkLst>
        </pc:picChg>
        <pc:picChg chg="add del mod">
          <ac:chgData name="Paula Vázquez-Valero" userId="3a0e46d7-2099-40af-a155-aa45b68bfff3" providerId="ADAL" clId="{E1C688C4-DA0C-47F2-BD3A-B5AF29117F6B}" dt="2023-05-07T21:15:56.162" v="1866"/>
          <ac:picMkLst>
            <pc:docMk/>
            <pc:sldMk cId="1403851250" sldId="820"/>
            <ac:picMk id="29" creationId="{72371E28-A8B3-DC9D-8555-B2A57D6E6018}"/>
          </ac:picMkLst>
        </pc:picChg>
        <pc:picChg chg="add del mod">
          <ac:chgData name="Paula Vázquez-Valero" userId="3a0e46d7-2099-40af-a155-aa45b68bfff3" providerId="ADAL" clId="{E1C688C4-DA0C-47F2-BD3A-B5AF29117F6B}" dt="2023-05-07T21:15:56.162" v="1866"/>
          <ac:picMkLst>
            <pc:docMk/>
            <pc:sldMk cId="1403851250" sldId="820"/>
            <ac:picMk id="33" creationId="{A524EB59-7C9C-A9D1-9B59-D414BAAC108D}"/>
          </ac:picMkLst>
        </pc:picChg>
        <pc:picChg chg="add del mod">
          <ac:chgData name="Paula Vázquez-Valero" userId="3a0e46d7-2099-40af-a155-aa45b68bfff3" providerId="ADAL" clId="{E1C688C4-DA0C-47F2-BD3A-B5AF29117F6B}" dt="2023-05-07T21:15:56.162" v="1866"/>
          <ac:picMkLst>
            <pc:docMk/>
            <pc:sldMk cId="1403851250" sldId="820"/>
            <ac:picMk id="34" creationId="{F8569CA5-8C93-E5D1-468D-52DB93CE54A3}"/>
          </ac:picMkLst>
        </pc:picChg>
        <pc:picChg chg="add del mod">
          <ac:chgData name="Paula Vázquez-Valero" userId="3a0e46d7-2099-40af-a155-aa45b68bfff3" providerId="ADAL" clId="{E1C688C4-DA0C-47F2-BD3A-B5AF29117F6B}" dt="2023-05-07T21:15:56.162" v="1866"/>
          <ac:picMkLst>
            <pc:docMk/>
            <pc:sldMk cId="1403851250" sldId="820"/>
            <ac:picMk id="37" creationId="{3E11CE08-9D5A-7CC4-907D-5E169581901E}"/>
          </ac:picMkLst>
        </pc:picChg>
        <pc:picChg chg="add del mod">
          <ac:chgData name="Paula Vázquez-Valero" userId="3a0e46d7-2099-40af-a155-aa45b68bfff3" providerId="ADAL" clId="{E1C688C4-DA0C-47F2-BD3A-B5AF29117F6B}" dt="2023-05-07T21:15:56.162" v="1866"/>
          <ac:picMkLst>
            <pc:docMk/>
            <pc:sldMk cId="1403851250" sldId="820"/>
            <ac:picMk id="38" creationId="{41894DDA-6CB0-C271-E5AC-0DFCA86486BB}"/>
          </ac:picMkLst>
        </pc:picChg>
        <pc:picChg chg="add del mod">
          <ac:chgData name="Paula Vázquez-Valero" userId="3a0e46d7-2099-40af-a155-aa45b68bfff3" providerId="ADAL" clId="{E1C688C4-DA0C-47F2-BD3A-B5AF29117F6B}" dt="2023-05-07T21:15:56.162" v="1866"/>
          <ac:picMkLst>
            <pc:docMk/>
            <pc:sldMk cId="1403851250" sldId="820"/>
            <ac:picMk id="39" creationId="{91227B74-D2B3-87D7-C22C-C478DEFE09E5}"/>
          </ac:picMkLst>
        </pc:picChg>
        <pc:picChg chg="add del mod">
          <ac:chgData name="Paula Vázquez-Valero" userId="3a0e46d7-2099-40af-a155-aa45b68bfff3" providerId="ADAL" clId="{E1C688C4-DA0C-47F2-BD3A-B5AF29117F6B}" dt="2023-05-07T21:15:56.162" v="1866"/>
          <ac:picMkLst>
            <pc:docMk/>
            <pc:sldMk cId="1403851250" sldId="820"/>
            <ac:picMk id="40" creationId="{D7BEEE2C-E949-AEAF-553F-D85FF4D9122F}"/>
          </ac:picMkLst>
        </pc:picChg>
        <pc:picChg chg="add mod">
          <ac:chgData name="Paula Vázquez-Valero" userId="3a0e46d7-2099-40af-a155-aa45b68bfff3" providerId="ADAL" clId="{E1C688C4-DA0C-47F2-BD3A-B5AF29117F6B}" dt="2023-05-07T21:15:58.911" v="1868"/>
          <ac:picMkLst>
            <pc:docMk/>
            <pc:sldMk cId="1403851250" sldId="820"/>
            <ac:picMk id="41" creationId="{3FBC9BDB-8B31-EFCA-0280-29FC9DC7F148}"/>
          </ac:picMkLst>
        </pc:picChg>
        <pc:picChg chg="add mod">
          <ac:chgData name="Paula Vázquez-Valero" userId="3a0e46d7-2099-40af-a155-aa45b68bfff3" providerId="ADAL" clId="{E1C688C4-DA0C-47F2-BD3A-B5AF29117F6B}" dt="2023-05-07T21:15:58.911" v="1868"/>
          <ac:picMkLst>
            <pc:docMk/>
            <pc:sldMk cId="1403851250" sldId="820"/>
            <ac:picMk id="42" creationId="{FDFD223C-7C65-3F5F-1CB3-B56749B1FF22}"/>
          </ac:picMkLst>
        </pc:picChg>
        <pc:picChg chg="add mod">
          <ac:chgData name="Paula Vázquez-Valero" userId="3a0e46d7-2099-40af-a155-aa45b68bfff3" providerId="ADAL" clId="{E1C688C4-DA0C-47F2-BD3A-B5AF29117F6B}" dt="2023-05-07T21:15:58.911" v="1868"/>
          <ac:picMkLst>
            <pc:docMk/>
            <pc:sldMk cId="1403851250" sldId="820"/>
            <ac:picMk id="43" creationId="{E6925650-DA7F-3435-243F-08BE122BFB92}"/>
          </ac:picMkLst>
        </pc:picChg>
        <pc:picChg chg="add mod">
          <ac:chgData name="Paula Vázquez-Valero" userId="3a0e46d7-2099-40af-a155-aa45b68bfff3" providerId="ADAL" clId="{E1C688C4-DA0C-47F2-BD3A-B5AF29117F6B}" dt="2023-05-07T21:15:58.911" v="1868"/>
          <ac:picMkLst>
            <pc:docMk/>
            <pc:sldMk cId="1403851250" sldId="820"/>
            <ac:picMk id="44" creationId="{C553F83F-7EB6-1C46-2883-35457B062E1F}"/>
          </ac:picMkLst>
        </pc:picChg>
        <pc:picChg chg="add mod">
          <ac:chgData name="Paula Vázquez-Valero" userId="3a0e46d7-2099-40af-a155-aa45b68bfff3" providerId="ADAL" clId="{E1C688C4-DA0C-47F2-BD3A-B5AF29117F6B}" dt="2023-05-07T21:15:58.911" v="1868"/>
          <ac:picMkLst>
            <pc:docMk/>
            <pc:sldMk cId="1403851250" sldId="820"/>
            <ac:picMk id="45" creationId="{A8875DB7-4417-4BD7-FA46-3594FDE67271}"/>
          </ac:picMkLst>
        </pc:picChg>
        <pc:picChg chg="add mod">
          <ac:chgData name="Paula Vázquez-Valero" userId="3a0e46d7-2099-40af-a155-aa45b68bfff3" providerId="ADAL" clId="{E1C688C4-DA0C-47F2-BD3A-B5AF29117F6B}" dt="2023-05-07T21:15:58.911" v="1868"/>
          <ac:picMkLst>
            <pc:docMk/>
            <pc:sldMk cId="1403851250" sldId="820"/>
            <ac:picMk id="46" creationId="{43C23B13-F6B0-EE7F-AF39-378E55FF8137}"/>
          </ac:picMkLst>
        </pc:picChg>
        <pc:picChg chg="add mod">
          <ac:chgData name="Paula Vázquez-Valero" userId="3a0e46d7-2099-40af-a155-aa45b68bfff3" providerId="ADAL" clId="{E1C688C4-DA0C-47F2-BD3A-B5AF29117F6B}" dt="2023-05-07T21:15:58.911" v="1868"/>
          <ac:picMkLst>
            <pc:docMk/>
            <pc:sldMk cId="1403851250" sldId="820"/>
            <ac:picMk id="47" creationId="{6632BC7C-1B69-8A93-B28D-6CB4B4B5530F}"/>
          </ac:picMkLst>
        </pc:picChg>
        <pc:picChg chg="add mod">
          <ac:chgData name="Paula Vázquez-Valero" userId="3a0e46d7-2099-40af-a155-aa45b68bfff3" providerId="ADAL" clId="{E1C688C4-DA0C-47F2-BD3A-B5AF29117F6B}" dt="2023-05-07T21:15:58.911" v="1868"/>
          <ac:picMkLst>
            <pc:docMk/>
            <pc:sldMk cId="1403851250" sldId="820"/>
            <ac:picMk id="48" creationId="{8962C971-C927-7333-43C1-D2E3CFFA77FA}"/>
          </ac:picMkLst>
        </pc:picChg>
        <pc:picChg chg="add mod">
          <ac:chgData name="Paula Vázquez-Valero" userId="3a0e46d7-2099-40af-a155-aa45b68bfff3" providerId="ADAL" clId="{E1C688C4-DA0C-47F2-BD3A-B5AF29117F6B}" dt="2023-05-07T21:15:58.911" v="1868"/>
          <ac:picMkLst>
            <pc:docMk/>
            <pc:sldMk cId="1403851250" sldId="820"/>
            <ac:picMk id="49" creationId="{8F20DEEC-94B3-B24A-0B7D-A1B7E625166C}"/>
          </ac:picMkLst>
        </pc:picChg>
        <pc:picChg chg="add mod">
          <ac:chgData name="Paula Vázquez-Valero" userId="3a0e46d7-2099-40af-a155-aa45b68bfff3" providerId="ADAL" clId="{E1C688C4-DA0C-47F2-BD3A-B5AF29117F6B}" dt="2023-05-07T21:15:58.911" v="1868"/>
          <ac:picMkLst>
            <pc:docMk/>
            <pc:sldMk cId="1403851250" sldId="820"/>
            <ac:picMk id="50" creationId="{64754126-A72D-6DA4-B7DB-B4E64CB3BCFA}"/>
          </ac:picMkLst>
        </pc:picChg>
        <pc:picChg chg="add mod">
          <ac:chgData name="Paula Vázquez-Valero" userId="3a0e46d7-2099-40af-a155-aa45b68bfff3" providerId="ADAL" clId="{E1C688C4-DA0C-47F2-BD3A-B5AF29117F6B}" dt="2023-05-07T21:15:58.911" v="1868"/>
          <ac:picMkLst>
            <pc:docMk/>
            <pc:sldMk cId="1403851250" sldId="820"/>
            <ac:picMk id="51" creationId="{455F4E92-5950-5F23-E68F-4FF578266D3C}"/>
          </ac:picMkLst>
        </pc:picChg>
        <pc:picChg chg="add mod">
          <ac:chgData name="Paula Vázquez-Valero" userId="3a0e46d7-2099-40af-a155-aa45b68bfff3" providerId="ADAL" clId="{E1C688C4-DA0C-47F2-BD3A-B5AF29117F6B}" dt="2023-05-07T21:15:58.911" v="1868"/>
          <ac:picMkLst>
            <pc:docMk/>
            <pc:sldMk cId="1403851250" sldId="820"/>
            <ac:picMk id="52" creationId="{4F9F375F-4C4D-3E04-52A0-A158F3B9B8CB}"/>
          </ac:picMkLst>
        </pc:picChg>
        <pc:picChg chg="add mod">
          <ac:chgData name="Paula Vázquez-Valero" userId="3a0e46d7-2099-40af-a155-aa45b68bfff3" providerId="ADAL" clId="{E1C688C4-DA0C-47F2-BD3A-B5AF29117F6B}" dt="2023-05-07T21:15:58.911" v="1868"/>
          <ac:picMkLst>
            <pc:docMk/>
            <pc:sldMk cId="1403851250" sldId="820"/>
            <ac:picMk id="54" creationId="{A120269F-27AD-65D5-DBDB-329E17E21090}"/>
          </ac:picMkLst>
        </pc:picChg>
        <pc:picChg chg="add mod">
          <ac:chgData name="Paula Vázquez-Valero" userId="3a0e46d7-2099-40af-a155-aa45b68bfff3" providerId="ADAL" clId="{E1C688C4-DA0C-47F2-BD3A-B5AF29117F6B}" dt="2023-05-07T21:15:58.911" v="1868"/>
          <ac:picMkLst>
            <pc:docMk/>
            <pc:sldMk cId="1403851250" sldId="820"/>
            <ac:picMk id="56" creationId="{AABD048B-49D2-D06D-61E6-24B175741C4F}"/>
          </ac:picMkLst>
        </pc:picChg>
        <pc:picChg chg="del">
          <ac:chgData name="Paula Vázquez-Valero" userId="3a0e46d7-2099-40af-a155-aa45b68bfff3" providerId="ADAL" clId="{E1C688C4-DA0C-47F2-BD3A-B5AF29117F6B}" dt="2023-05-07T20:46:12.966" v="1428" actId="478"/>
          <ac:picMkLst>
            <pc:docMk/>
            <pc:sldMk cId="1403851250" sldId="820"/>
            <ac:picMk id="57" creationId="{ED3C7E0B-1807-D447-CC1F-F36334076486}"/>
          </ac:picMkLst>
        </pc:picChg>
        <pc:picChg chg="del mod">
          <ac:chgData name="Paula Vázquez-Valero" userId="3a0e46d7-2099-40af-a155-aa45b68bfff3" providerId="ADAL" clId="{E1C688C4-DA0C-47F2-BD3A-B5AF29117F6B}" dt="2023-05-07T20:46:12.966" v="1428" actId="478"/>
          <ac:picMkLst>
            <pc:docMk/>
            <pc:sldMk cId="1403851250" sldId="820"/>
            <ac:picMk id="58" creationId="{D0583B52-C253-B0C4-7C49-6FF2CEE4F7A4}"/>
          </ac:picMkLst>
        </pc:picChg>
        <pc:picChg chg="del mod">
          <ac:chgData name="Paula Vázquez-Valero" userId="3a0e46d7-2099-40af-a155-aa45b68bfff3" providerId="ADAL" clId="{E1C688C4-DA0C-47F2-BD3A-B5AF29117F6B}" dt="2023-05-07T20:46:12.966" v="1428" actId="478"/>
          <ac:picMkLst>
            <pc:docMk/>
            <pc:sldMk cId="1403851250" sldId="820"/>
            <ac:picMk id="59" creationId="{ACF2E02F-7115-D233-DBA0-574DAFA603FE}"/>
          </ac:picMkLst>
        </pc:picChg>
        <pc:picChg chg="del">
          <ac:chgData name="Paula Vázquez-Valero" userId="3a0e46d7-2099-40af-a155-aa45b68bfff3" providerId="ADAL" clId="{E1C688C4-DA0C-47F2-BD3A-B5AF29117F6B}" dt="2023-05-07T20:46:12.966" v="1428" actId="478"/>
          <ac:picMkLst>
            <pc:docMk/>
            <pc:sldMk cId="1403851250" sldId="820"/>
            <ac:picMk id="60" creationId="{49DFF60D-2B1F-D7F5-F8C3-D27FCC67C9E3}"/>
          </ac:picMkLst>
        </pc:picChg>
        <pc:picChg chg="del">
          <ac:chgData name="Paula Vázquez-Valero" userId="3a0e46d7-2099-40af-a155-aa45b68bfff3" providerId="ADAL" clId="{E1C688C4-DA0C-47F2-BD3A-B5AF29117F6B}" dt="2023-05-07T20:46:12.966" v="1428" actId="478"/>
          <ac:picMkLst>
            <pc:docMk/>
            <pc:sldMk cId="1403851250" sldId="820"/>
            <ac:picMk id="61" creationId="{7AAEF938-EF5D-B83E-6693-4F54A0765914}"/>
          </ac:picMkLst>
        </pc:picChg>
        <pc:picChg chg="add mod">
          <ac:chgData name="Paula Vázquez-Valero" userId="3a0e46d7-2099-40af-a155-aa45b68bfff3" providerId="ADAL" clId="{E1C688C4-DA0C-47F2-BD3A-B5AF29117F6B}" dt="2023-05-07T21:15:58.911" v="1868"/>
          <ac:picMkLst>
            <pc:docMk/>
            <pc:sldMk cId="1403851250" sldId="820"/>
            <ac:picMk id="62" creationId="{C34FD654-6F1F-5E07-2D75-CE7B8B1C9474}"/>
          </ac:picMkLst>
        </pc:picChg>
        <pc:picChg chg="del">
          <ac:chgData name="Paula Vázquez-Valero" userId="3a0e46d7-2099-40af-a155-aa45b68bfff3" providerId="ADAL" clId="{E1C688C4-DA0C-47F2-BD3A-B5AF29117F6B}" dt="2023-05-07T20:46:12.966" v="1428" actId="478"/>
          <ac:picMkLst>
            <pc:docMk/>
            <pc:sldMk cId="1403851250" sldId="820"/>
            <ac:picMk id="63" creationId="{527ECB09-8800-FDC4-8A46-DBF212F57E16}"/>
          </ac:picMkLst>
        </pc:picChg>
        <pc:picChg chg="add mod">
          <ac:chgData name="Paula Vázquez-Valero" userId="3a0e46d7-2099-40af-a155-aa45b68bfff3" providerId="ADAL" clId="{E1C688C4-DA0C-47F2-BD3A-B5AF29117F6B}" dt="2023-05-07T21:23:01.386" v="1972" actId="14100"/>
          <ac:picMkLst>
            <pc:docMk/>
            <pc:sldMk cId="1403851250" sldId="820"/>
            <ac:picMk id="66" creationId="{20EF57E1-69D1-01B1-E089-52119618E90E}"/>
          </ac:picMkLst>
        </pc:picChg>
        <pc:picChg chg="del">
          <ac:chgData name="Paula Vázquez-Valero" userId="3a0e46d7-2099-40af-a155-aa45b68bfff3" providerId="ADAL" clId="{E1C688C4-DA0C-47F2-BD3A-B5AF29117F6B}" dt="2023-05-07T20:46:12.966" v="1428" actId="478"/>
          <ac:picMkLst>
            <pc:docMk/>
            <pc:sldMk cId="1403851250" sldId="820"/>
            <ac:picMk id="68" creationId="{B7A80E1B-1659-8B11-20BD-C0768467FBA1}"/>
          </ac:picMkLst>
        </pc:picChg>
        <pc:picChg chg="del">
          <ac:chgData name="Paula Vázquez-Valero" userId="3a0e46d7-2099-40af-a155-aa45b68bfff3" providerId="ADAL" clId="{E1C688C4-DA0C-47F2-BD3A-B5AF29117F6B}" dt="2023-05-07T20:46:12.966" v="1428" actId="478"/>
          <ac:picMkLst>
            <pc:docMk/>
            <pc:sldMk cId="1403851250" sldId="820"/>
            <ac:picMk id="69" creationId="{40F71F9A-CF67-5639-593B-7BA9B085A947}"/>
          </ac:picMkLst>
        </pc:picChg>
        <pc:picChg chg="del">
          <ac:chgData name="Paula Vázquez-Valero" userId="3a0e46d7-2099-40af-a155-aa45b68bfff3" providerId="ADAL" clId="{E1C688C4-DA0C-47F2-BD3A-B5AF29117F6B}" dt="2023-05-07T20:46:12.966" v="1428" actId="478"/>
          <ac:picMkLst>
            <pc:docMk/>
            <pc:sldMk cId="1403851250" sldId="820"/>
            <ac:picMk id="70" creationId="{0AC6A224-3992-806D-7A3C-617D989F5BC6}"/>
          </ac:picMkLst>
        </pc:picChg>
        <pc:picChg chg="del">
          <ac:chgData name="Paula Vázquez-Valero" userId="3a0e46d7-2099-40af-a155-aa45b68bfff3" providerId="ADAL" clId="{E1C688C4-DA0C-47F2-BD3A-B5AF29117F6B}" dt="2023-05-07T20:46:12.966" v="1428" actId="478"/>
          <ac:picMkLst>
            <pc:docMk/>
            <pc:sldMk cId="1403851250" sldId="820"/>
            <ac:picMk id="71" creationId="{C0442104-9CFD-81A8-A8CB-75148C010CEE}"/>
          </ac:picMkLst>
        </pc:picChg>
        <pc:picChg chg="mod">
          <ac:chgData name="Paula Vázquez-Valero" userId="3a0e46d7-2099-40af-a155-aa45b68bfff3" providerId="ADAL" clId="{E1C688C4-DA0C-47F2-BD3A-B5AF29117F6B}" dt="2023-05-07T21:15:57.994" v="1867" actId="1076"/>
          <ac:picMkLst>
            <pc:docMk/>
            <pc:sldMk cId="1403851250" sldId="820"/>
            <ac:picMk id="72" creationId="{BED9DD0F-BD2B-7DD2-86B6-66E774993040}"/>
          </ac:picMkLst>
        </pc:picChg>
        <pc:picChg chg="add mod">
          <ac:chgData name="Paula Vázquez-Valero" userId="3a0e46d7-2099-40af-a155-aa45b68bfff3" providerId="ADAL" clId="{E1C688C4-DA0C-47F2-BD3A-B5AF29117F6B}" dt="2023-05-07T21:24:11.843" v="2005" actId="1076"/>
          <ac:picMkLst>
            <pc:docMk/>
            <pc:sldMk cId="1403851250" sldId="820"/>
            <ac:picMk id="73" creationId="{91956E56-355F-D34A-C56F-E43F4C3A19BC}"/>
          </ac:picMkLst>
        </pc:picChg>
        <pc:picChg chg="del">
          <ac:chgData name="Paula Vázquez-Valero" userId="3a0e46d7-2099-40af-a155-aa45b68bfff3" providerId="ADAL" clId="{E1C688C4-DA0C-47F2-BD3A-B5AF29117F6B}" dt="2023-05-07T20:46:12.966" v="1428" actId="478"/>
          <ac:picMkLst>
            <pc:docMk/>
            <pc:sldMk cId="1403851250" sldId="820"/>
            <ac:picMk id="74" creationId="{C0ABBCA1-BC50-2538-604A-DEAADAE085B1}"/>
          </ac:picMkLst>
        </pc:picChg>
        <pc:picChg chg="del">
          <ac:chgData name="Paula Vázquez-Valero" userId="3a0e46d7-2099-40af-a155-aa45b68bfff3" providerId="ADAL" clId="{E1C688C4-DA0C-47F2-BD3A-B5AF29117F6B}" dt="2023-05-07T20:46:12.966" v="1428" actId="478"/>
          <ac:picMkLst>
            <pc:docMk/>
            <pc:sldMk cId="1403851250" sldId="820"/>
            <ac:picMk id="75" creationId="{17646398-11EE-9E89-3A91-BF5EC25F2D86}"/>
          </ac:picMkLst>
        </pc:picChg>
        <pc:picChg chg="del">
          <ac:chgData name="Paula Vázquez-Valero" userId="3a0e46d7-2099-40af-a155-aa45b68bfff3" providerId="ADAL" clId="{E1C688C4-DA0C-47F2-BD3A-B5AF29117F6B}" dt="2023-05-07T20:46:12.966" v="1428" actId="478"/>
          <ac:picMkLst>
            <pc:docMk/>
            <pc:sldMk cId="1403851250" sldId="820"/>
            <ac:picMk id="76" creationId="{C3FADCFF-9783-DE9E-ECDC-32DC306EF127}"/>
          </ac:picMkLst>
        </pc:picChg>
        <pc:picChg chg="del">
          <ac:chgData name="Paula Vázquez-Valero" userId="3a0e46d7-2099-40af-a155-aa45b68bfff3" providerId="ADAL" clId="{E1C688C4-DA0C-47F2-BD3A-B5AF29117F6B}" dt="2023-05-07T20:46:12.966" v="1428" actId="478"/>
          <ac:picMkLst>
            <pc:docMk/>
            <pc:sldMk cId="1403851250" sldId="820"/>
            <ac:picMk id="77" creationId="{12273F6C-FFA3-86C9-0F12-40FD3BFB2C0D}"/>
          </ac:picMkLst>
        </pc:picChg>
        <pc:picChg chg="del">
          <ac:chgData name="Paula Vázquez-Valero" userId="3a0e46d7-2099-40af-a155-aa45b68bfff3" providerId="ADAL" clId="{E1C688C4-DA0C-47F2-BD3A-B5AF29117F6B}" dt="2023-05-07T20:46:12.966" v="1428" actId="478"/>
          <ac:picMkLst>
            <pc:docMk/>
            <pc:sldMk cId="1403851250" sldId="820"/>
            <ac:picMk id="78" creationId="{916FB5A6-6C8B-2584-9BFE-627695F373F2}"/>
          </ac:picMkLst>
        </pc:picChg>
        <pc:picChg chg="del mod">
          <ac:chgData name="Paula Vázquez-Valero" userId="3a0e46d7-2099-40af-a155-aa45b68bfff3" providerId="ADAL" clId="{E1C688C4-DA0C-47F2-BD3A-B5AF29117F6B}" dt="2023-05-07T21:23:03.059" v="1973" actId="478"/>
          <ac:picMkLst>
            <pc:docMk/>
            <pc:sldMk cId="1403851250" sldId="820"/>
            <ac:picMk id="81" creationId="{A80F8BE2-FE73-4399-62CC-CF2B3851C70A}"/>
          </ac:picMkLst>
        </pc:picChg>
        <pc:picChg chg="add del mod">
          <ac:chgData name="Paula Vázquez-Valero" userId="3a0e46d7-2099-40af-a155-aa45b68bfff3" providerId="ADAL" clId="{E1C688C4-DA0C-47F2-BD3A-B5AF29117F6B}" dt="2023-05-07T20:59:44.156" v="1653" actId="21"/>
          <ac:picMkLst>
            <pc:docMk/>
            <pc:sldMk cId="1403851250" sldId="820"/>
            <ac:picMk id="1026" creationId="{805BCBB3-0BAB-623D-1CE7-BAD24163604F}"/>
          </ac:picMkLst>
        </pc:picChg>
      </pc:sldChg>
      <pc:sldChg chg="addSp delSp modSp add mod modNotesTx">
        <pc:chgData name="Paula Vázquez-Valero" userId="3a0e46d7-2099-40af-a155-aa45b68bfff3" providerId="ADAL" clId="{E1C688C4-DA0C-47F2-BD3A-B5AF29117F6B}" dt="2023-05-07T20:45:22.658" v="1419" actId="1037"/>
        <pc:sldMkLst>
          <pc:docMk/>
          <pc:sldMk cId="3262840975" sldId="834"/>
        </pc:sldMkLst>
        <pc:spChg chg="del">
          <ac:chgData name="Paula Vázquez-Valero" userId="3a0e46d7-2099-40af-a155-aa45b68bfff3" providerId="ADAL" clId="{E1C688C4-DA0C-47F2-BD3A-B5AF29117F6B}" dt="2023-05-07T20:08:26.673" v="207" actId="478"/>
          <ac:spMkLst>
            <pc:docMk/>
            <pc:sldMk cId="3262840975" sldId="834"/>
            <ac:spMk id="3" creationId="{50C9E405-5761-698C-806E-651DE827249D}"/>
          </ac:spMkLst>
        </pc:spChg>
        <pc:spChg chg="add mod">
          <ac:chgData name="Paula Vázquez-Valero" userId="3a0e46d7-2099-40af-a155-aa45b68bfff3" providerId="ADAL" clId="{E1C688C4-DA0C-47F2-BD3A-B5AF29117F6B}" dt="2023-05-07T20:08:26.701" v="208"/>
          <ac:spMkLst>
            <pc:docMk/>
            <pc:sldMk cId="3262840975" sldId="834"/>
            <ac:spMk id="5" creationId="{79D9BD7C-91AE-E6C8-4DB1-D306C1C31440}"/>
          </ac:spMkLst>
        </pc:spChg>
        <pc:spChg chg="mod">
          <ac:chgData name="Paula Vázquez-Valero" userId="3a0e46d7-2099-40af-a155-aa45b68bfff3" providerId="ADAL" clId="{E1C688C4-DA0C-47F2-BD3A-B5AF29117F6B}" dt="2023-05-07T20:10:22.747" v="222" actId="20577"/>
          <ac:spMkLst>
            <pc:docMk/>
            <pc:sldMk cId="3262840975" sldId="834"/>
            <ac:spMk id="39" creationId="{6989E6B4-8AF2-F9EC-6A1A-CCA27FDEFF74}"/>
          </ac:spMkLst>
        </pc:spChg>
        <pc:spChg chg="mod">
          <ac:chgData name="Paula Vázquez-Valero" userId="3a0e46d7-2099-40af-a155-aa45b68bfff3" providerId="ADAL" clId="{E1C688C4-DA0C-47F2-BD3A-B5AF29117F6B}" dt="2023-05-07T20:10:45.362" v="256" actId="20577"/>
          <ac:spMkLst>
            <pc:docMk/>
            <pc:sldMk cId="3262840975" sldId="834"/>
            <ac:spMk id="40" creationId="{C4F084D9-187A-9462-6CAF-34B5218CB190}"/>
          </ac:spMkLst>
        </pc:spChg>
        <pc:spChg chg="mod">
          <ac:chgData name="Paula Vázquez-Valero" userId="3a0e46d7-2099-40af-a155-aa45b68bfff3" providerId="ADAL" clId="{E1C688C4-DA0C-47F2-BD3A-B5AF29117F6B}" dt="2023-05-07T20:10:28.957" v="232" actId="5793"/>
          <ac:spMkLst>
            <pc:docMk/>
            <pc:sldMk cId="3262840975" sldId="834"/>
            <ac:spMk id="43" creationId="{4798F4E3-1FDD-ADF5-07B5-8309586E758D}"/>
          </ac:spMkLst>
        </pc:spChg>
        <pc:spChg chg="mod">
          <ac:chgData name="Paula Vázquez-Valero" userId="3a0e46d7-2099-40af-a155-aa45b68bfff3" providerId="ADAL" clId="{E1C688C4-DA0C-47F2-BD3A-B5AF29117F6B}" dt="2023-05-07T20:10:52.932" v="273" actId="20577"/>
          <ac:spMkLst>
            <pc:docMk/>
            <pc:sldMk cId="3262840975" sldId="834"/>
            <ac:spMk id="44" creationId="{B95E39BF-D106-C560-1867-77FF67EE99A2}"/>
          </ac:spMkLst>
        </pc:spChg>
        <pc:graphicFrameChg chg="mod modGraphic">
          <ac:chgData name="Paula Vázquez-Valero" userId="3a0e46d7-2099-40af-a155-aa45b68bfff3" providerId="ADAL" clId="{E1C688C4-DA0C-47F2-BD3A-B5AF29117F6B}" dt="2023-05-07T20:13:56.693" v="409" actId="14734"/>
          <ac:graphicFrameMkLst>
            <pc:docMk/>
            <pc:sldMk cId="3262840975" sldId="834"/>
            <ac:graphicFrameMk id="30" creationId="{78CE2C93-AC34-0D54-2442-844323AA9804}"/>
          </ac:graphicFrameMkLst>
        </pc:graphicFrameChg>
        <pc:picChg chg="del">
          <ac:chgData name="Paula Vázquez-Valero" userId="3a0e46d7-2099-40af-a155-aa45b68bfff3" providerId="ADAL" clId="{E1C688C4-DA0C-47F2-BD3A-B5AF29117F6B}" dt="2023-05-07T20:10:56.917" v="274" actId="478"/>
          <ac:picMkLst>
            <pc:docMk/>
            <pc:sldMk cId="3262840975" sldId="834"/>
            <ac:picMk id="4" creationId="{7570591C-B36F-DB09-97EA-4F2DAFA0D8A9}"/>
          </ac:picMkLst>
        </pc:picChg>
        <pc:picChg chg="mod">
          <ac:chgData name="Paula Vázquez-Valero" userId="3a0e46d7-2099-40af-a155-aa45b68bfff3" providerId="ADAL" clId="{E1C688C4-DA0C-47F2-BD3A-B5AF29117F6B}" dt="2023-05-07T20:45:22.658" v="1419" actId="1037"/>
          <ac:picMkLst>
            <pc:docMk/>
            <pc:sldMk cId="3262840975" sldId="834"/>
            <ac:picMk id="65" creationId="{F110FE6A-80AA-D8DE-6940-19BE646BC69C}"/>
          </ac:picMkLst>
        </pc:picChg>
        <pc:inkChg chg="mod">
          <ac:chgData name="Paula Vázquez-Valero" userId="3a0e46d7-2099-40af-a155-aa45b68bfff3" providerId="ADAL" clId="{E1C688C4-DA0C-47F2-BD3A-B5AF29117F6B}" dt="2023-05-07T20:14:00.454" v="410" actId="14100"/>
          <ac:inkMkLst>
            <pc:docMk/>
            <pc:sldMk cId="3262840975" sldId="834"/>
            <ac:inkMk id="10" creationId="{28135F1C-F626-B825-5812-4D6745F80BF5}"/>
          </ac:inkMkLst>
        </pc:inkChg>
      </pc:sldChg>
      <pc:sldChg chg="modSp mod">
        <pc:chgData name="Paula Vázquez-Valero" userId="3a0e46d7-2099-40af-a155-aa45b68bfff3" providerId="ADAL" clId="{E1C688C4-DA0C-47F2-BD3A-B5AF29117F6B}" dt="2023-05-07T21:51:21.068" v="2317" actId="207"/>
        <pc:sldMkLst>
          <pc:docMk/>
          <pc:sldMk cId="596162885" sldId="847"/>
        </pc:sldMkLst>
        <pc:graphicFrameChg chg="mod modGraphic">
          <ac:chgData name="Paula Vázquez-Valero" userId="3a0e46d7-2099-40af-a155-aa45b68bfff3" providerId="ADAL" clId="{E1C688C4-DA0C-47F2-BD3A-B5AF29117F6B}" dt="2023-05-07T21:51:21.068" v="2317" actId="207"/>
          <ac:graphicFrameMkLst>
            <pc:docMk/>
            <pc:sldMk cId="596162885" sldId="847"/>
            <ac:graphicFrameMk id="15" creationId="{4DB7913D-724A-4B00-BB96-ADDC7286CFA1}"/>
          </ac:graphicFrameMkLst>
        </pc:graphicFrameChg>
      </pc:sldChg>
      <pc:sldChg chg="add del">
        <pc:chgData name="Paula Vázquez-Valero" userId="3a0e46d7-2099-40af-a155-aa45b68bfff3" providerId="ADAL" clId="{E1C688C4-DA0C-47F2-BD3A-B5AF29117F6B}" dt="2023-05-07T21:58:57.665" v="2808" actId="47"/>
        <pc:sldMkLst>
          <pc:docMk/>
          <pc:sldMk cId="2099784750" sldId="928"/>
        </pc:sldMkLst>
      </pc:sldChg>
      <pc:sldChg chg="add del">
        <pc:chgData name="Paula Vázquez-Valero" userId="3a0e46d7-2099-40af-a155-aa45b68bfff3" providerId="ADAL" clId="{E1C688C4-DA0C-47F2-BD3A-B5AF29117F6B}" dt="2023-05-07T21:58:58.378" v="2809" actId="47"/>
        <pc:sldMkLst>
          <pc:docMk/>
          <pc:sldMk cId="2522534432" sldId="931"/>
        </pc:sldMkLst>
      </pc:sldChg>
      <pc:sldChg chg="addSp delSp modSp add mod modNotesTx">
        <pc:chgData name="Paula Vázquez-Valero" userId="3a0e46d7-2099-40af-a155-aa45b68bfff3" providerId="ADAL" clId="{E1C688C4-DA0C-47F2-BD3A-B5AF29117F6B}" dt="2023-05-07T20:40:45.012" v="1260" actId="20577"/>
        <pc:sldMkLst>
          <pc:docMk/>
          <pc:sldMk cId="3064780571" sldId="972"/>
        </pc:sldMkLst>
        <pc:spChg chg="add del">
          <ac:chgData name="Paula Vázquez-Valero" userId="3a0e46d7-2099-40af-a155-aa45b68bfff3" providerId="ADAL" clId="{E1C688C4-DA0C-47F2-BD3A-B5AF29117F6B}" dt="2023-05-07T20:22:23.324" v="609" actId="21"/>
          <ac:spMkLst>
            <pc:docMk/>
            <pc:sldMk cId="3064780571" sldId="972"/>
            <ac:spMk id="2" creationId="{9E5D7D67-0354-4144-9687-63666CDEA2E4}"/>
          </ac:spMkLst>
        </pc:spChg>
        <pc:spChg chg="add del mod">
          <ac:chgData name="Paula Vázquez-Valero" userId="3a0e46d7-2099-40af-a155-aa45b68bfff3" providerId="ADAL" clId="{E1C688C4-DA0C-47F2-BD3A-B5AF29117F6B}" dt="2023-05-07T20:22:23.324" v="609" actId="21"/>
          <ac:spMkLst>
            <pc:docMk/>
            <pc:sldMk cId="3064780571" sldId="972"/>
            <ac:spMk id="3" creationId="{7F920F56-9761-74C5-46EE-C2D8CBE4E432}"/>
          </ac:spMkLst>
        </pc:spChg>
        <pc:spChg chg="add del mod">
          <ac:chgData name="Paula Vázquez-Valero" userId="3a0e46d7-2099-40af-a155-aa45b68bfff3" providerId="ADAL" clId="{E1C688C4-DA0C-47F2-BD3A-B5AF29117F6B}" dt="2023-05-07T20:28:34.390" v="803" actId="1076"/>
          <ac:spMkLst>
            <pc:docMk/>
            <pc:sldMk cId="3064780571" sldId="972"/>
            <ac:spMk id="5" creationId="{66A047E7-22D6-78FC-CE74-49F558DAA9DD}"/>
          </ac:spMkLst>
        </pc:spChg>
        <pc:spChg chg="add del mod">
          <ac:chgData name="Paula Vázquez-Valero" userId="3a0e46d7-2099-40af-a155-aa45b68bfff3" providerId="ADAL" clId="{E1C688C4-DA0C-47F2-BD3A-B5AF29117F6B}" dt="2023-05-07T20:16:05.558" v="517" actId="478"/>
          <ac:spMkLst>
            <pc:docMk/>
            <pc:sldMk cId="3064780571" sldId="972"/>
            <ac:spMk id="10" creationId="{BBC509BA-9D29-2B50-C081-666DBE5D9C74}"/>
          </ac:spMkLst>
        </pc:spChg>
        <pc:spChg chg="add del mod">
          <ac:chgData name="Paula Vázquez-Valero" userId="3a0e46d7-2099-40af-a155-aa45b68bfff3" providerId="ADAL" clId="{E1C688C4-DA0C-47F2-BD3A-B5AF29117F6B}" dt="2023-05-07T20:29:16.461" v="813" actId="1076"/>
          <ac:spMkLst>
            <pc:docMk/>
            <pc:sldMk cId="3064780571" sldId="972"/>
            <ac:spMk id="11" creationId="{EB7C9252-C0F0-E736-F985-15D428BC99D6}"/>
          </ac:spMkLst>
        </pc:spChg>
        <pc:spChg chg="add del mod">
          <ac:chgData name="Paula Vázquez-Valero" userId="3a0e46d7-2099-40af-a155-aa45b68bfff3" providerId="ADAL" clId="{E1C688C4-DA0C-47F2-BD3A-B5AF29117F6B}" dt="2023-05-07T20:31:03.956" v="841" actId="1076"/>
          <ac:spMkLst>
            <pc:docMk/>
            <pc:sldMk cId="3064780571" sldId="972"/>
            <ac:spMk id="12" creationId="{DD5494D1-9BA2-3DEE-B161-020D7026CA25}"/>
          </ac:spMkLst>
        </pc:spChg>
        <pc:spChg chg="add del mod">
          <ac:chgData name="Paula Vázquez-Valero" userId="3a0e46d7-2099-40af-a155-aa45b68bfff3" providerId="ADAL" clId="{E1C688C4-DA0C-47F2-BD3A-B5AF29117F6B}" dt="2023-05-07T20:25:14.550" v="720" actId="478"/>
          <ac:spMkLst>
            <pc:docMk/>
            <pc:sldMk cId="3064780571" sldId="972"/>
            <ac:spMk id="13" creationId="{63C496E0-C03E-4355-AFC1-37CA595BE103}"/>
          </ac:spMkLst>
        </pc:spChg>
        <pc:spChg chg="add del mod">
          <ac:chgData name="Paula Vázquez-Valero" userId="3a0e46d7-2099-40af-a155-aa45b68bfff3" providerId="ADAL" clId="{E1C688C4-DA0C-47F2-BD3A-B5AF29117F6B}" dt="2023-05-07T20:25:11.408" v="719" actId="478"/>
          <ac:spMkLst>
            <pc:docMk/>
            <pc:sldMk cId="3064780571" sldId="972"/>
            <ac:spMk id="14" creationId="{A7711DD2-7B20-47ED-927D-BFD5DD8A388F}"/>
          </ac:spMkLst>
        </pc:spChg>
        <pc:spChg chg="add del mod">
          <ac:chgData name="Paula Vázquez-Valero" userId="3a0e46d7-2099-40af-a155-aa45b68bfff3" providerId="ADAL" clId="{E1C688C4-DA0C-47F2-BD3A-B5AF29117F6B}" dt="2023-05-07T20:29:40.082" v="818" actId="1076"/>
          <ac:spMkLst>
            <pc:docMk/>
            <pc:sldMk cId="3064780571" sldId="972"/>
            <ac:spMk id="16" creationId="{7C7B3759-9424-F504-CCF0-AB4CB33E5E72}"/>
          </ac:spMkLst>
        </pc:spChg>
        <pc:spChg chg="add del mod">
          <ac:chgData name="Paula Vázquez-Valero" userId="3a0e46d7-2099-40af-a155-aa45b68bfff3" providerId="ADAL" clId="{E1C688C4-DA0C-47F2-BD3A-B5AF29117F6B}" dt="2023-05-07T20:24:08.119" v="711" actId="14100"/>
          <ac:spMkLst>
            <pc:docMk/>
            <pc:sldMk cId="3064780571" sldId="972"/>
            <ac:spMk id="19" creationId="{A59A8A4C-532D-17B2-1CD2-EE4DFE20078B}"/>
          </ac:spMkLst>
        </pc:spChg>
        <pc:spChg chg="add del mod">
          <ac:chgData name="Paula Vázquez-Valero" userId="3a0e46d7-2099-40af-a155-aa45b68bfff3" providerId="ADAL" clId="{E1C688C4-DA0C-47F2-BD3A-B5AF29117F6B}" dt="2023-05-07T20:22:35.065" v="616"/>
          <ac:spMkLst>
            <pc:docMk/>
            <pc:sldMk cId="3064780571" sldId="972"/>
            <ac:spMk id="20" creationId="{207C148F-45EB-4409-B006-B3FFBC980597}"/>
          </ac:spMkLst>
        </pc:spChg>
        <pc:spChg chg="add del mod">
          <ac:chgData name="Paula Vázquez-Valero" userId="3a0e46d7-2099-40af-a155-aa45b68bfff3" providerId="ADAL" clId="{E1C688C4-DA0C-47F2-BD3A-B5AF29117F6B}" dt="2023-05-07T20:22:23.324" v="609" actId="21"/>
          <ac:spMkLst>
            <pc:docMk/>
            <pc:sldMk cId="3064780571" sldId="972"/>
            <ac:spMk id="21" creationId="{988E64E0-F83A-D5D5-272A-AC15AA5100C2}"/>
          </ac:spMkLst>
        </pc:spChg>
        <pc:spChg chg="add mod ord">
          <ac:chgData name="Paula Vázquez-Valero" userId="3a0e46d7-2099-40af-a155-aa45b68bfff3" providerId="ADAL" clId="{E1C688C4-DA0C-47F2-BD3A-B5AF29117F6B}" dt="2023-05-07T20:26:52.529" v="744" actId="14100"/>
          <ac:spMkLst>
            <pc:docMk/>
            <pc:sldMk cId="3064780571" sldId="972"/>
            <ac:spMk id="22" creationId="{E2BA37DE-BB4C-FA09-9C03-65B3C8CE7C47}"/>
          </ac:spMkLst>
        </pc:spChg>
        <pc:spChg chg="add mod ord">
          <ac:chgData name="Paula Vázquez-Valero" userId="3a0e46d7-2099-40af-a155-aa45b68bfff3" providerId="ADAL" clId="{E1C688C4-DA0C-47F2-BD3A-B5AF29117F6B}" dt="2023-05-07T20:29:35.058" v="817" actId="1076"/>
          <ac:spMkLst>
            <pc:docMk/>
            <pc:sldMk cId="3064780571" sldId="972"/>
            <ac:spMk id="23" creationId="{CAB96B9C-FFB0-41FD-4E10-C2355744D94E}"/>
          </ac:spMkLst>
        </pc:spChg>
        <pc:spChg chg="add mod ord">
          <ac:chgData name="Paula Vázquez-Valero" userId="3a0e46d7-2099-40af-a155-aa45b68bfff3" providerId="ADAL" clId="{E1C688C4-DA0C-47F2-BD3A-B5AF29117F6B}" dt="2023-05-07T20:30:38.824" v="831" actId="167"/>
          <ac:spMkLst>
            <pc:docMk/>
            <pc:sldMk cId="3064780571" sldId="972"/>
            <ac:spMk id="24" creationId="{A61312AA-DB3E-C3C2-69B0-342C702AD6A8}"/>
          </ac:spMkLst>
        </pc:spChg>
        <pc:spChg chg="add mod">
          <ac:chgData name="Paula Vázquez-Valero" userId="3a0e46d7-2099-40af-a155-aa45b68bfff3" providerId="ADAL" clId="{E1C688C4-DA0C-47F2-BD3A-B5AF29117F6B}" dt="2023-05-07T20:30:31.138" v="829" actId="1076"/>
          <ac:spMkLst>
            <pc:docMk/>
            <pc:sldMk cId="3064780571" sldId="972"/>
            <ac:spMk id="26" creationId="{B3B5F5F2-7590-7E4B-F5BF-8B38666508F5}"/>
          </ac:spMkLst>
        </pc:spChg>
        <pc:spChg chg="del">
          <ac:chgData name="Paula Vázquez-Valero" userId="3a0e46d7-2099-40af-a155-aa45b68bfff3" providerId="ADAL" clId="{E1C688C4-DA0C-47F2-BD3A-B5AF29117F6B}" dt="2023-05-07T20:21:24.684" v="584" actId="478"/>
          <ac:spMkLst>
            <pc:docMk/>
            <pc:sldMk cId="3064780571" sldId="972"/>
            <ac:spMk id="28" creationId="{E8D0F3FD-6674-482F-AD86-CC59DF404CE2}"/>
          </ac:spMkLst>
        </pc:spChg>
        <pc:spChg chg="add del mod">
          <ac:chgData name="Paula Vázquez-Valero" userId="3a0e46d7-2099-40af-a155-aa45b68bfff3" providerId="ADAL" clId="{E1C688C4-DA0C-47F2-BD3A-B5AF29117F6B}" dt="2023-05-07T20:31:25.574" v="845" actId="478"/>
          <ac:spMkLst>
            <pc:docMk/>
            <pc:sldMk cId="3064780571" sldId="972"/>
            <ac:spMk id="30" creationId="{3528EC11-11AB-34A2-8D60-87281A1FB051}"/>
          </ac:spMkLst>
        </pc:spChg>
        <pc:spChg chg="add mod">
          <ac:chgData name="Paula Vázquez-Valero" userId="3a0e46d7-2099-40af-a155-aa45b68bfff3" providerId="ADAL" clId="{E1C688C4-DA0C-47F2-BD3A-B5AF29117F6B}" dt="2023-05-07T20:31:37.428" v="852" actId="20577"/>
          <ac:spMkLst>
            <pc:docMk/>
            <pc:sldMk cId="3064780571" sldId="972"/>
            <ac:spMk id="31" creationId="{3B3F9C2A-FFF1-DAE6-FCD4-C2D0F42CBF98}"/>
          </ac:spMkLst>
        </pc:spChg>
        <pc:spChg chg="add mod">
          <ac:chgData name="Paula Vázquez-Valero" userId="3a0e46d7-2099-40af-a155-aa45b68bfff3" providerId="ADAL" clId="{E1C688C4-DA0C-47F2-BD3A-B5AF29117F6B}" dt="2023-05-07T20:32:10.841" v="866" actId="1076"/>
          <ac:spMkLst>
            <pc:docMk/>
            <pc:sldMk cId="3064780571" sldId="972"/>
            <ac:spMk id="33" creationId="{15696548-9875-4A29-1786-1EAE968640DF}"/>
          </ac:spMkLst>
        </pc:spChg>
        <pc:spChg chg="add mod">
          <ac:chgData name="Paula Vázquez-Valero" userId="3a0e46d7-2099-40af-a155-aa45b68bfff3" providerId="ADAL" clId="{E1C688C4-DA0C-47F2-BD3A-B5AF29117F6B}" dt="2023-05-07T20:32:05.089" v="865" actId="571"/>
          <ac:spMkLst>
            <pc:docMk/>
            <pc:sldMk cId="3064780571" sldId="972"/>
            <ac:spMk id="34" creationId="{EC3DE804-AE82-EED3-4506-F3F7DED391A0}"/>
          </ac:spMkLst>
        </pc:spChg>
        <pc:spChg chg="del">
          <ac:chgData name="Paula Vázquez-Valero" userId="3a0e46d7-2099-40af-a155-aa45b68bfff3" providerId="ADAL" clId="{E1C688C4-DA0C-47F2-BD3A-B5AF29117F6B}" dt="2023-05-07T19:02:51.181" v="11" actId="478"/>
          <ac:spMkLst>
            <pc:docMk/>
            <pc:sldMk cId="3064780571" sldId="972"/>
            <ac:spMk id="35" creationId="{F41BD53F-7ABA-478A-AAAD-4B84A1C8BF38}"/>
          </ac:spMkLst>
        </pc:spChg>
        <pc:spChg chg="add mod">
          <ac:chgData name="Paula Vázquez-Valero" userId="3a0e46d7-2099-40af-a155-aa45b68bfff3" providerId="ADAL" clId="{E1C688C4-DA0C-47F2-BD3A-B5AF29117F6B}" dt="2023-05-07T20:32:26.043" v="870" actId="1076"/>
          <ac:spMkLst>
            <pc:docMk/>
            <pc:sldMk cId="3064780571" sldId="972"/>
            <ac:spMk id="39" creationId="{73345107-E573-A1AE-9972-BD80E7147C4C}"/>
          </ac:spMkLst>
        </pc:spChg>
        <pc:spChg chg="add del mod">
          <ac:chgData name="Paula Vázquez-Valero" userId="3a0e46d7-2099-40af-a155-aa45b68bfff3" providerId="ADAL" clId="{E1C688C4-DA0C-47F2-BD3A-B5AF29117F6B}" dt="2023-05-07T20:36:31.332" v="1071" actId="1035"/>
          <ac:spMkLst>
            <pc:docMk/>
            <pc:sldMk cId="3064780571" sldId="972"/>
            <ac:spMk id="41" creationId="{E466A2F4-B950-4AA3-BBAC-51059040E227}"/>
          </ac:spMkLst>
        </pc:spChg>
        <pc:spChg chg="add del mod">
          <ac:chgData name="Paula Vázquez-Valero" userId="3a0e46d7-2099-40af-a155-aa45b68bfff3" providerId="ADAL" clId="{E1C688C4-DA0C-47F2-BD3A-B5AF29117F6B}" dt="2023-05-07T20:30:12.548" v="824" actId="1076"/>
          <ac:spMkLst>
            <pc:docMk/>
            <pc:sldMk cId="3064780571" sldId="972"/>
            <ac:spMk id="46" creationId="{D16B8357-8951-83B8-142A-389B8772FE42}"/>
          </ac:spMkLst>
        </pc:spChg>
        <pc:spChg chg="add del mod">
          <ac:chgData name="Paula Vázquez-Valero" userId="3a0e46d7-2099-40af-a155-aa45b68bfff3" providerId="ADAL" clId="{E1C688C4-DA0C-47F2-BD3A-B5AF29117F6B}" dt="2023-05-07T20:28:07.541" v="798" actId="1076"/>
          <ac:spMkLst>
            <pc:docMk/>
            <pc:sldMk cId="3064780571" sldId="972"/>
            <ac:spMk id="61" creationId="{7AAC18B0-D3D5-DBCB-5F1C-D2DB80D7588E}"/>
          </ac:spMkLst>
        </pc:spChg>
        <pc:spChg chg="add del mod">
          <ac:chgData name="Paula Vázquez-Valero" userId="3a0e46d7-2099-40af-a155-aa45b68bfff3" providerId="ADAL" clId="{E1C688C4-DA0C-47F2-BD3A-B5AF29117F6B}" dt="2023-05-07T20:30:19.212" v="826" actId="1076"/>
          <ac:spMkLst>
            <pc:docMk/>
            <pc:sldMk cId="3064780571" sldId="972"/>
            <ac:spMk id="65" creationId="{57F28FDC-57E0-9646-E23A-51203602A782}"/>
          </ac:spMkLst>
        </pc:spChg>
        <pc:spChg chg="add del mod">
          <ac:chgData name="Paula Vázquez-Valero" userId="3a0e46d7-2099-40af-a155-aa45b68bfff3" providerId="ADAL" clId="{E1C688C4-DA0C-47F2-BD3A-B5AF29117F6B}" dt="2023-05-07T20:27:51.077" v="788" actId="1076"/>
          <ac:spMkLst>
            <pc:docMk/>
            <pc:sldMk cId="3064780571" sldId="972"/>
            <ac:spMk id="77" creationId="{DEB16545-4EAF-C33F-A888-F310EF41CDE8}"/>
          </ac:spMkLst>
        </pc:spChg>
        <pc:spChg chg="add del mod">
          <ac:chgData name="Paula Vázquez-Valero" userId="3a0e46d7-2099-40af-a155-aa45b68bfff3" providerId="ADAL" clId="{E1C688C4-DA0C-47F2-BD3A-B5AF29117F6B}" dt="2023-05-07T20:30:54.288" v="839" actId="1036"/>
          <ac:spMkLst>
            <pc:docMk/>
            <pc:sldMk cId="3064780571" sldId="972"/>
            <ac:spMk id="78" creationId="{56FC5732-F7E4-33A1-A5A8-5F70ABEB3C56}"/>
          </ac:spMkLst>
        </pc:spChg>
        <pc:spChg chg="add del mod">
          <ac:chgData name="Paula Vázquez-Valero" userId="3a0e46d7-2099-40af-a155-aa45b68bfff3" providerId="ADAL" clId="{E1C688C4-DA0C-47F2-BD3A-B5AF29117F6B}" dt="2023-05-07T20:27:55.732" v="794" actId="1036"/>
          <ac:spMkLst>
            <pc:docMk/>
            <pc:sldMk cId="3064780571" sldId="972"/>
            <ac:spMk id="79" creationId="{43128576-6951-DDFB-F8E2-9553122029E4}"/>
          </ac:spMkLst>
        </pc:spChg>
        <pc:spChg chg="add del mod">
          <ac:chgData name="Paula Vázquez-Valero" userId="3a0e46d7-2099-40af-a155-aa45b68bfff3" providerId="ADAL" clId="{E1C688C4-DA0C-47F2-BD3A-B5AF29117F6B}" dt="2023-05-07T20:27:11.741" v="757" actId="404"/>
          <ac:spMkLst>
            <pc:docMk/>
            <pc:sldMk cId="3064780571" sldId="972"/>
            <ac:spMk id="80" creationId="{39E2A931-1D46-C854-AE5A-263D392F3E94}"/>
          </ac:spMkLst>
        </pc:spChg>
        <pc:spChg chg="add del mod">
          <ac:chgData name="Paula Vázquez-Valero" userId="3a0e46d7-2099-40af-a155-aa45b68bfff3" providerId="ADAL" clId="{E1C688C4-DA0C-47F2-BD3A-B5AF29117F6B}" dt="2023-05-07T20:29:26.271" v="815" actId="1076"/>
          <ac:spMkLst>
            <pc:docMk/>
            <pc:sldMk cId="3064780571" sldId="972"/>
            <ac:spMk id="81" creationId="{C3530492-B1E6-5BBE-9CF7-3C5D05DDDBDA}"/>
          </ac:spMkLst>
        </pc:spChg>
        <pc:spChg chg="add del mod">
          <ac:chgData name="Paula Vázquez-Valero" userId="3a0e46d7-2099-40af-a155-aa45b68bfff3" providerId="ADAL" clId="{E1C688C4-DA0C-47F2-BD3A-B5AF29117F6B}" dt="2023-05-07T20:30:43.289" v="832" actId="1076"/>
          <ac:spMkLst>
            <pc:docMk/>
            <pc:sldMk cId="3064780571" sldId="972"/>
            <ac:spMk id="86" creationId="{A092FE1B-4EA1-DB21-34EB-7296D2182944}"/>
          </ac:spMkLst>
        </pc:spChg>
        <pc:spChg chg="del">
          <ac:chgData name="Paula Vázquez-Valero" userId="3a0e46d7-2099-40af-a155-aa45b68bfff3" providerId="ADAL" clId="{E1C688C4-DA0C-47F2-BD3A-B5AF29117F6B}" dt="2023-05-07T20:15:53.970" v="515" actId="478"/>
          <ac:spMkLst>
            <pc:docMk/>
            <pc:sldMk cId="3064780571" sldId="972"/>
            <ac:spMk id="87" creationId="{9A6868BC-94D8-D6C5-D697-97F02E1C9D7C}"/>
          </ac:spMkLst>
        </pc:spChg>
        <pc:spChg chg="add del mod">
          <ac:chgData name="Paula Vázquez-Valero" userId="3a0e46d7-2099-40af-a155-aa45b68bfff3" providerId="ADAL" clId="{E1C688C4-DA0C-47F2-BD3A-B5AF29117F6B}" dt="2023-05-07T20:31:09.414" v="842" actId="478"/>
          <ac:spMkLst>
            <pc:docMk/>
            <pc:sldMk cId="3064780571" sldId="972"/>
            <ac:spMk id="89" creationId="{189ABF81-3A6F-BF8E-FFDD-FFEA88AA61CE}"/>
          </ac:spMkLst>
        </pc:spChg>
        <pc:spChg chg="del">
          <ac:chgData name="Paula Vázquez-Valero" userId="3a0e46d7-2099-40af-a155-aa45b68bfff3" providerId="ADAL" clId="{E1C688C4-DA0C-47F2-BD3A-B5AF29117F6B}" dt="2023-05-07T20:17:49.254" v="549" actId="478"/>
          <ac:spMkLst>
            <pc:docMk/>
            <pc:sldMk cId="3064780571" sldId="972"/>
            <ac:spMk id="91" creationId="{E1476A57-CE0A-F623-4320-84ECE68F8731}"/>
          </ac:spMkLst>
        </pc:spChg>
        <pc:spChg chg="add del mod">
          <ac:chgData name="Paula Vázquez-Valero" userId="3a0e46d7-2099-40af-a155-aa45b68bfff3" providerId="ADAL" clId="{E1C688C4-DA0C-47F2-BD3A-B5AF29117F6B}" dt="2023-05-07T20:26:23.540" v="738" actId="1076"/>
          <ac:spMkLst>
            <pc:docMk/>
            <pc:sldMk cId="3064780571" sldId="972"/>
            <ac:spMk id="92" creationId="{ED878C92-677C-CC00-4AFF-2FB411EC75E1}"/>
          </ac:spMkLst>
        </pc:spChg>
        <pc:spChg chg="add del mod">
          <ac:chgData name="Paula Vázquez-Valero" userId="3a0e46d7-2099-40af-a155-aa45b68bfff3" providerId="ADAL" clId="{E1C688C4-DA0C-47F2-BD3A-B5AF29117F6B}" dt="2023-05-07T20:27:20.218" v="758" actId="404"/>
          <ac:spMkLst>
            <pc:docMk/>
            <pc:sldMk cId="3064780571" sldId="972"/>
            <ac:spMk id="93" creationId="{E0A1B574-3FA0-844C-11E4-E11B9FF79261}"/>
          </ac:spMkLst>
        </pc:spChg>
        <pc:spChg chg="add del mod">
          <ac:chgData name="Paula Vázquez-Valero" userId="3a0e46d7-2099-40af-a155-aa45b68bfff3" providerId="ADAL" clId="{E1C688C4-DA0C-47F2-BD3A-B5AF29117F6B}" dt="2023-05-07T20:36:39.231" v="1073" actId="14100"/>
          <ac:spMkLst>
            <pc:docMk/>
            <pc:sldMk cId="3064780571" sldId="972"/>
            <ac:spMk id="94" creationId="{65DEC0E9-CBC5-DDE1-6199-67A0F5717030}"/>
          </ac:spMkLst>
        </pc:spChg>
        <pc:spChg chg="add del mod">
          <ac:chgData name="Paula Vázquez-Valero" userId="3a0e46d7-2099-40af-a155-aa45b68bfff3" providerId="ADAL" clId="{E1C688C4-DA0C-47F2-BD3A-B5AF29117F6B}" dt="2023-05-07T20:37:07.882" v="1092" actId="113"/>
          <ac:spMkLst>
            <pc:docMk/>
            <pc:sldMk cId="3064780571" sldId="972"/>
            <ac:spMk id="95" creationId="{288AD2C6-D1BB-D6AA-62B1-4158481AA0AD}"/>
          </ac:spMkLst>
        </pc:spChg>
        <pc:spChg chg="add del mod topLvl">
          <ac:chgData name="Paula Vázquez-Valero" userId="3a0e46d7-2099-40af-a155-aa45b68bfff3" providerId="ADAL" clId="{E1C688C4-DA0C-47F2-BD3A-B5AF29117F6B}" dt="2023-05-07T20:37:23.346" v="1096" actId="14100"/>
          <ac:spMkLst>
            <pc:docMk/>
            <pc:sldMk cId="3064780571" sldId="972"/>
            <ac:spMk id="99" creationId="{9BB39319-CB13-4D38-A1D0-B2DDD4E91C94}"/>
          </ac:spMkLst>
        </pc:spChg>
        <pc:spChg chg="del mod topLvl">
          <ac:chgData name="Paula Vázquez-Valero" userId="3a0e46d7-2099-40af-a155-aa45b68bfff3" providerId="ADAL" clId="{E1C688C4-DA0C-47F2-BD3A-B5AF29117F6B}" dt="2023-05-07T19:03:05.773" v="25" actId="478"/>
          <ac:spMkLst>
            <pc:docMk/>
            <pc:sldMk cId="3064780571" sldId="972"/>
            <ac:spMk id="100" creationId="{F07764BF-ED49-4CCF-A1B9-251BC423E67D}"/>
          </ac:spMkLst>
        </pc:spChg>
        <pc:grpChg chg="add del mod">
          <ac:chgData name="Paula Vázquez-Valero" userId="3a0e46d7-2099-40af-a155-aa45b68bfff3" providerId="ADAL" clId="{E1C688C4-DA0C-47F2-BD3A-B5AF29117F6B}" dt="2023-05-07T20:16:05.558" v="517" actId="478"/>
          <ac:grpSpMkLst>
            <pc:docMk/>
            <pc:sldMk cId="3064780571" sldId="972"/>
            <ac:grpSpMk id="7" creationId="{7245EA08-F605-DE24-732D-FC7D4467A942}"/>
          </ac:grpSpMkLst>
        </pc:grpChg>
        <pc:grpChg chg="add mod">
          <ac:chgData name="Paula Vázquez-Valero" userId="3a0e46d7-2099-40af-a155-aa45b68bfff3" providerId="ADAL" clId="{E1C688C4-DA0C-47F2-BD3A-B5AF29117F6B}" dt="2023-05-07T20:32:28.619" v="874" actId="1037"/>
          <ac:grpSpMkLst>
            <pc:docMk/>
            <pc:sldMk cId="3064780571" sldId="972"/>
            <ac:grpSpMk id="36" creationId="{D2AF35CD-40C7-413F-2147-7BCE88F0CFF4}"/>
          </ac:grpSpMkLst>
        </pc:grpChg>
        <pc:grpChg chg="add del mod">
          <ac:chgData name="Paula Vázquez-Valero" userId="3a0e46d7-2099-40af-a155-aa45b68bfff3" providerId="ADAL" clId="{E1C688C4-DA0C-47F2-BD3A-B5AF29117F6B}" dt="2023-05-07T20:27:41.458" v="786" actId="1076"/>
          <ac:grpSpMkLst>
            <pc:docMk/>
            <pc:sldMk cId="3064780571" sldId="972"/>
            <ac:grpSpMk id="69" creationId="{05634682-F38F-4161-A7F1-0E40C8671D29}"/>
          </ac:grpSpMkLst>
        </pc:grpChg>
        <pc:grpChg chg="del">
          <ac:chgData name="Paula Vázquez-Valero" userId="3a0e46d7-2099-40af-a155-aa45b68bfff3" providerId="ADAL" clId="{E1C688C4-DA0C-47F2-BD3A-B5AF29117F6B}" dt="2023-05-07T20:15:45.175" v="512" actId="478"/>
          <ac:grpSpMkLst>
            <pc:docMk/>
            <pc:sldMk cId="3064780571" sldId="972"/>
            <ac:grpSpMk id="82" creationId="{7C84F451-5157-321C-2DEA-669E86A34E05}"/>
          </ac:grpSpMkLst>
        </pc:grpChg>
        <pc:grpChg chg="del">
          <ac:chgData name="Paula Vázquez-Valero" userId="3a0e46d7-2099-40af-a155-aa45b68bfff3" providerId="ADAL" clId="{E1C688C4-DA0C-47F2-BD3A-B5AF29117F6B}" dt="2023-05-07T19:03:05.773" v="25" actId="478"/>
          <ac:grpSpMkLst>
            <pc:docMk/>
            <pc:sldMk cId="3064780571" sldId="972"/>
            <ac:grpSpMk id="98" creationId="{4C0FF873-CA51-43AA-BA1C-3AAB1D786083}"/>
          </ac:grpSpMkLst>
        </pc:grpChg>
        <pc:picChg chg="add del mod">
          <ac:chgData name="Paula Vázquez-Valero" userId="3a0e46d7-2099-40af-a155-aa45b68bfff3" providerId="ADAL" clId="{E1C688C4-DA0C-47F2-BD3A-B5AF29117F6B}" dt="2023-05-07T20:28:02.707" v="797" actId="1076"/>
          <ac:picMkLst>
            <pc:docMk/>
            <pc:sldMk cId="3064780571" sldId="972"/>
            <ac:picMk id="4" creationId="{B7C17F90-BEA1-4818-8074-906915755B8C}"/>
          </ac:picMkLst>
        </pc:picChg>
        <pc:picChg chg="add del mod">
          <ac:chgData name="Paula Vázquez-Valero" userId="3a0e46d7-2099-40af-a155-aa45b68bfff3" providerId="ADAL" clId="{E1C688C4-DA0C-47F2-BD3A-B5AF29117F6B}" dt="2023-05-07T20:28:29.443" v="802" actId="14100"/>
          <ac:picMkLst>
            <pc:docMk/>
            <pc:sldMk cId="3064780571" sldId="972"/>
            <ac:picMk id="6" creationId="{8D3CB71C-31D4-4264-84B7-5A2621A554EA}"/>
          </ac:picMkLst>
        </pc:picChg>
        <pc:picChg chg="mod">
          <ac:chgData name="Paula Vázquez-Valero" userId="3a0e46d7-2099-40af-a155-aa45b68bfff3" providerId="ADAL" clId="{E1C688C4-DA0C-47F2-BD3A-B5AF29117F6B}" dt="2023-05-07T20:15:46.015" v="513"/>
          <ac:picMkLst>
            <pc:docMk/>
            <pc:sldMk cId="3064780571" sldId="972"/>
            <ac:picMk id="8" creationId="{591A3E4B-9E8C-15CE-18E0-5536A509EFC6}"/>
          </ac:picMkLst>
        </pc:picChg>
        <pc:picChg chg="mod">
          <ac:chgData name="Paula Vázquez-Valero" userId="3a0e46d7-2099-40af-a155-aa45b68bfff3" providerId="ADAL" clId="{E1C688C4-DA0C-47F2-BD3A-B5AF29117F6B}" dt="2023-05-07T20:15:46.015" v="513"/>
          <ac:picMkLst>
            <pc:docMk/>
            <pc:sldMk cId="3064780571" sldId="972"/>
            <ac:picMk id="9" creationId="{D300BA72-9E45-BD97-A48B-7542AFD45A46}"/>
          </ac:picMkLst>
        </pc:picChg>
        <pc:picChg chg="add del mod">
          <ac:chgData name="Paula Vázquez-Valero" userId="3a0e46d7-2099-40af-a155-aa45b68bfff3" providerId="ADAL" clId="{E1C688C4-DA0C-47F2-BD3A-B5AF29117F6B}" dt="2023-05-07T20:29:40.082" v="818" actId="1076"/>
          <ac:picMkLst>
            <pc:docMk/>
            <pc:sldMk cId="3064780571" sldId="972"/>
            <ac:picMk id="15" creationId="{79652D81-B22D-EE15-158B-9CA260A26252}"/>
          </ac:picMkLst>
        </pc:picChg>
        <pc:picChg chg="add del mod">
          <ac:chgData name="Paula Vázquez-Valero" userId="3a0e46d7-2099-40af-a155-aa45b68bfff3" providerId="ADAL" clId="{E1C688C4-DA0C-47F2-BD3A-B5AF29117F6B}" dt="2023-05-07T20:30:08.123" v="823" actId="14100"/>
          <ac:picMkLst>
            <pc:docMk/>
            <pc:sldMk cId="3064780571" sldId="972"/>
            <ac:picMk id="17" creationId="{4BEC21C3-3C34-FD5B-2AC5-9D27FCBC7C2E}"/>
          </ac:picMkLst>
        </pc:picChg>
        <pc:picChg chg="add del mod">
          <ac:chgData name="Paula Vázquez-Valero" userId="3a0e46d7-2099-40af-a155-aa45b68bfff3" providerId="ADAL" clId="{E1C688C4-DA0C-47F2-BD3A-B5AF29117F6B}" dt="2023-05-07T20:21:43.141" v="596"/>
          <ac:picMkLst>
            <pc:docMk/>
            <pc:sldMk cId="3064780571" sldId="972"/>
            <ac:picMk id="18" creationId="{DD0F542B-4638-2863-D5A7-17E9B245EBCA}"/>
          </ac:picMkLst>
        </pc:picChg>
        <pc:picChg chg="add mod">
          <ac:chgData name="Paula Vázquez-Valero" userId="3a0e46d7-2099-40af-a155-aa45b68bfff3" providerId="ADAL" clId="{E1C688C4-DA0C-47F2-BD3A-B5AF29117F6B}" dt="2023-05-07T20:30:31.138" v="829" actId="1076"/>
          <ac:picMkLst>
            <pc:docMk/>
            <pc:sldMk cId="3064780571" sldId="972"/>
            <ac:picMk id="25" creationId="{85C3D5A9-67A7-D2C5-2FF6-76AB1EDEDAB7}"/>
          </ac:picMkLst>
        </pc:picChg>
        <pc:picChg chg="add del mod">
          <ac:chgData name="Paula Vázquez-Valero" userId="3a0e46d7-2099-40af-a155-aa45b68bfff3" providerId="ADAL" clId="{E1C688C4-DA0C-47F2-BD3A-B5AF29117F6B}" dt="2023-05-07T20:31:25.574" v="845" actId="478"/>
          <ac:picMkLst>
            <pc:docMk/>
            <pc:sldMk cId="3064780571" sldId="972"/>
            <ac:picMk id="27" creationId="{36016DB4-D42C-E107-CF18-A08F948FEFF7}"/>
          </ac:picMkLst>
        </pc:picChg>
        <pc:picChg chg="add del mod">
          <ac:chgData name="Paula Vázquez-Valero" userId="3a0e46d7-2099-40af-a155-aa45b68bfff3" providerId="ADAL" clId="{E1C688C4-DA0C-47F2-BD3A-B5AF29117F6B}" dt="2023-05-07T20:24:31.096" v="712" actId="1076"/>
          <ac:picMkLst>
            <pc:docMk/>
            <pc:sldMk cId="3064780571" sldId="972"/>
            <ac:picMk id="29" creationId="{CA81A0CF-3FAB-4518-AC45-7D39F2716027}"/>
          </ac:picMkLst>
        </pc:picChg>
        <pc:picChg chg="mod">
          <ac:chgData name="Paula Vázquez-Valero" userId="3a0e46d7-2099-40af-a155-aa45b68bfff3" providerId="ADAL" clId="{E1C688C4-DA0C-47F2-BD3A-B5AF29117F6B}" dt="2023-05-07T20:22:43.509" v="634" actId="1036"/>
          <ac:picMkLst>
            <pc:docMk/>
            <pc:sldMk cId="3064780571" sldId="972"/>
            <ac:picMk id="32" creationId="{B558B768-85B4-4FF4-8C2E-98FE51CCD6FD}"/>
          </ac:picMkLst>
        </pc:picChg>
        <pc:picChg chg="mod">
          <ac:chgData name="Paula Vázquez-Valero" userId="3a0e46d7-2099-40af-a155-aa45b68bfff3" providerId="ADAL" clId="{E1C688C4-DA0C-47F2-BD3A-B5AF29117F6B}" dt="2023-05-07T20:32:11.977" v="867"/>
          <ac:picMkLst>
            <pc:docMk/>
            <pc:sldMk cId="3064780571" sldId="972"/>
            <ac:picMk id="37" creationId="{CDB7FB84-7508-DA16-FF62-598FCABD0508}"/>
          </ac:picMkLst>
        </pc:picChg>
        <pc:picChg chg="mod">
          <ac:chgData name="Paula Vázquez-Valero" userId="3a0e46d7-2099-40af-a155-aa45b68bfff3" providerId="ADAL" clId="{E1C688C4-DA0C-47F2-BD3A-B5AF29117F6B}" dt="2023-05-07T20:32:11.977" v="867"/>
          <ac:picMkLst>
            <pc:docMk/>
            <pc:sldMk cId="3064780571" sldId="972"/>
            <ac:picMk id="38" creationId="{E6C16D13-41AB-FF09-C03C-C9C6BAF712C4}"/>
          </ac:picMkLst>
        </pc:picChg>
        <pc:picChg chg="add del mod">
          <ac:chgData name="Paula Vázquez-Valero" userId="3a0e46d7-2099-40af-a155-aa45b68bfff3" providerId="ADAL" clId="{E1C688C4-DA0C-47F2-BD3A-B5AF29117F6B}" dt="2023-05-07T20:36:31.332" v="1071" actId="1035"/>
          <ac:picMkLst>
            <pc:docMk/>
            <pc:sldMk cId="3064780571" sldId="972"/>
            <ac:picMk id="42" creationId="{50F75888-9DD0-45CE-9221-1361D04EB351}"/>
          </ac:picMkLst>
        </pc:picChg>
        <pc:picChg chg="mod">
          <ac:chgData name="Paula Vázquez-Valero" userId="3a0e46d7-2099-40af-a155-aa45b68bfff3" providerId="ADAL" clId="{E1C688C4-DA0C-47F2-BD3A-B5AF29117F6B}" dt="2023-05-07T20:22:43.509" v="634" actId="1036"/>
          <ac:picMkLst>
            <pc:docMk/>
            <pc:sldMk cId="3064780571" sldId="972"/>
            <ac:picMk id="54" creationId="{34154C49-5D6B-4CAA-9105-400CD281B4C0}"/>
          </ac:picMkLst>
        </pc:picChg>
        <pc:picChg chg="del">
          <ac:chgData name="Paula Vázquez-Valero" userId="3a0e46d7-2099-40af-a155-aa45b68bfff3" providerId="ADAL" clId="{E1C688C4-DA0C-47F2-BD3A-B5AF29117F6B}" dt="2023-05-07T20:15:14.681" v="475" actId="478"/>
          <ac:picMkLst>
            <pc:docMk/>
            <pc:sldMk cId="3064780571" sldId="972"/>
            <ac:picMk id="63" creationId="{260FFCFE-93B4-6008-6B78-757428C98802}"/>
          </ac:picMkLst>
        </pc:picChg>
        <pc:picChg chg="add del mod">
          <ac:chgData name="Paula Vázquez-Valero" userId="3a0e46d7-2099-40af-a155-aa45b68bfff3" providerId="ADAL" clId="{E1C688C4-DA0C-47F2-BD3A-B5AF29117F6B}" dt="2023-05-07T20:26:28.884" v="739" actId="1076"/>
          <ac:picMkLst>
            <pc:docMk/>
            <pc:sldMk cId="3064780571" sldId="972"/>
            <ac:picMk id="66" creationId="{24F901EB-36BB-49E0-BF7A-9D993C15BCA6}"/>
          </ac:picMkLst>
        </pc:picChg>
        <pc:picChg chg="add del mod">
          <ac:chgData name="Paula Vázquez-Valero" userId="3a0e46d7-2099-40af-a155-aa45b68bfff3" providerId="ADAL" clId="{E1C688C4-DA0C-47F2-BD3A-B5AF29117F6B}" dt="2023-05-07T20:27:55.732" v="794" actId="1036"/>
          <ac:picMkLst>
            <pc:docMk/>
            <pc:sldMk cId="3064780571" sldId="972"/>
            <ac:picMk id="70" creationId="{17DB79A7-CD77-7552-8164-8CA8FB6D2FAD}"/>
          </ac:picMkLst>
        </pc:picChg>
        <pc:picChg chg="del">
          <ac:chgData name="Paula Vázquez-Valero" userId="3a0e46d7-2099-40af-a155-aa45b68bfff3" providerId="ADAL" clId="{E1C688C4-DA0C-47F2-BD3A-B5AF29117F6B}" dt="2023-05-07T20:15:24.776" v="488" actId="478"/>
          <ac:picMkLst>
            <pc:docMk/>
            <pc:sldMk cId="3064780571" sldId="972"/>
            <ac:picMk id="76" creationId="{CB6202E3-A640-A974-9F45-2D027DE45655}"/>
          </ac:picMkLst>
        </pc:picChg>
        <pc:picChg chg="add del mod">
          <ac:chgData name="Paula Vázquez-Valero" userId="3a0e46d7-2099-40af-a155-aa45b68bfff3" providerId="ADAL" clId="{E1C688C4-DA0C-47F2-BD3A-B5AF29117F6B}" dt="2023-05-07T20:31:09.414" v="842" actId="478"/>
          <ac:picMkLst>
            <pc:docMk/>
            <pc:sldMk cId="3064780571" sldId="972"/>
            <ac:picMk id="88" creationId="{319EDE31-D7BA-4794-EA30-C60FEC9732D9}"/>
          </ac:picMkLst>
        </pc:picChg>
        <pc:picChg chg="del">
          <ac:chgData name="Paula Vázquez-Valero" userId="3a0e46d7-2099-40af-a155-aa45b68bfff3" providerId="ADAL" clId="{E1C688C4-DA0C-47F2-BD3A-B5AF29117F6B}" dt="2023-05-07T20:17:49.254" v="549" actId="478"/>
          <ac:picMkLst>
            <pc:docMk/>
            <pc:sldMk cId="3064780571" sldId="972"/>
            <ac:picMk id="90" creationId="{1658FB15-79DF-BBEF-0DA3-012D6010C1FE}"/>
          </ac:picMkLst>
        </pc:picChg>
        <pc:picChg chg="add del mod">
          <ac:chgData name="Paula Vázquez-Valero" userId="3a0e46d7-2099-40af-a155-aa45b68bfff3" providerId="ADAL" clId="{E1C688C4-DA0C-47F2-BD3A-B5AF29117F6B}" dt="2023-05-07T20:29:26.271" v="815" actId="1076"/>
          <ac:picMkLst>
            <pc:docMk/>
            <pc:sldMk cId="3064780571" sldId="972"/>
            <ac:picMk id="3074" creationId="{4D1A5CE1-6811-D1B5-E39D-E7E32CE8730C}"/>
          </ac:picMkLst>
        </pc:picChg>
      </pc:sldChg>
      <pc:sldChg chg="modSp mod">
        <pc:chgData name="Paula Vázquez-Valero" userId="3a0e46d7-2099-40af-a155-aa45b68bfff3" providerId="ADAL" clId="{E1C688C4-DA0C-47F2-BD3A-B5AF29117F6B}" dt="2023-05-07T21:56:57.465" v="2689" actId="207"/>
        <pc:sldMkLst>
          <pc:docMk/>
          <pc:sldMk cId="1939320239" sldId="987"/>
        </pc:sldMkLst>
        <pc:graphicFrameChg chg="mod modGraphic">
          <ac:chgData name="Paula Vázquez-Valero" userId="3a0e46d7-2099-40af-a155-aa45b68bfff3" providerId="ADAL" clId="{E1C688C4-DA0C-47F2-BD3A-B5AF29117F6B}" dt="2023-05-07T21:56:57.465" v="2689" actId="207"/>
          <ac:graphicFrameMkLst>
            <pc:docMk/>
            <pc:sldMk cId="1939320239" sldId="987"/>
            <ac:graphicFrameMk id="15" creationId="{4DB7913D-724A-4B00-BB96-ADDC7286CFA1}"/>
          </ac:graphicFrameMkLst>
        </pc:graphicFrameChg>
      </pc:sldChg>
      <pc:sldChg chg="addSp delSp modSp mod modAnim">
        <pc:chgData name="Paula Vázquez-Valero" userId="3a0e46d7-2099-40af-a155-aa45b68bfff3" providerId="ADAL" clId="{E1C688C4-DA0C-47F2-BD3A-B5AF29117F6B}" dt="2023-05-07T21:53:24.377" v="2472" actId="20577"/>
        <pc:sldMkLst>
          <pc:docMk/>
          <pc:sldMk cId="3113744618" sldId="991"/>
        </pc:sldMkLst>
        <pc:spChg chg="mod">
          <ac:chgData name="Paula Vázquez-Valero" userId="3a0e46d7-2099-40af-a155-aa45b68bfff3" providerId="ADAL" clId="{E1C688C4-DA0C-47F2-BD3A-B5AF29117F6B}" dt="2023-05-07T21:51:26.513" v="2323" actId="20577"/>
          <ac:spMkLst>
            <pc:docMk/>
            <pc:sldMk cId="3113744618" sldId="991"/>
            <ac:spMk id="12" creationId="{6E4D6C13-BAF4-F6A6-767C-F65F7BB49524}"/>
          </ac:spMkLst>
        </pc:spChg>
        <pc:spChg chg="mod">
          <ac:chgData name="Paula Vázquez-Valero" userId="3a0e46d7-2099-40af-a155-aa45b68bfff3" providerId="ADAL" clId="{E1C688C4-DA0C-47F2-BD3A-B5AF29117F6B}" dt="2023-05-07T21:51:31.759" v="2332" actId="20577"/>
          <ac:spMkLst>
            <pc:docMk/>
            <pc:sldMk cId="3113744618" sldId="991"/>
            <ac:spMk id="14" creationId="{6FD45AD6-A611-B4CA-5CD1-D89BBD4E51A1}"/>
          </ac:spMkLst>
        </pc:spChg>
        <pc:spChg chg="mod">
          <ac:chgData name="Paula Vázquez-Valero" userId="3a0e46d7-2099-40af-a155-aa45b68bfff3" providerId="ADAL" clId="{E1C688C4-DA0C-47F2-BD3A-B5AF29117F6B}" dt="2023-05-07T21:51:35.839" v="2339" actId="20577"/>
          <ac:spMkLst>
            <pc:docMk/>
            <pc:sldMk cId="3113744618" sldId="991"/>
            <ac:spMk id="15" creationId="{4D4053E2-24EC-6D53-A997-A7D955D71EB6}"/>
          </ac:spMkLst>
        </pc:spChg>
        <pc:spChg chg="add del mod">
          <ac:chgData name="Paula Vázquez-Valero" userId="3a0e46d7-2099-40af-a155-aa45b68bfff3" providerId="ADAL" clId="{E1C688C4-DA0C-47F2-BD3A-B5AF29117F6B}" dt="2023-05-07T21:50:29.525" v="2309" actId="478"/>
          <ac:spMkLst>
            <pc:docMk/>
            <pc:sldMk cId="3113744618" sldId="991"/>
            <ac:spMk id="17" creationId="{139A9928-1D3F-8195-CA15-E083BF277035}"/>
          </ac:spMkLst>
        </pc:spChg>
        <pc:spChg chg="mod">
          <ac:chgData name="Paula Vázquez-Valero" userId="3a0e46d7-2099-40af-a155-aa45b68bfff3" providerId="ADAL" clId="{E1C688C4-DA0C-47F2-BD3A-B5AF29117F6B}" dt="2023-05-07T21:51:45.595" v="2355" actId="20577"/>
          <ac:spMkLst>
            <pc:docMk/>
            <pc:sldMk cId="3113744618" sldId="991"/>
            <ac:spMk id="39" creationId="{C5A03C30-C3DC-806D-F6AA-CB1109D4363D}"/>
          </ac:spMkLst>
        </pc:spChg>
        <pc:spChg chg="mod">
          <ac:chgData name="Paula Vázquez-Valero" userId="3a0e46d7-2099-40af-a155-aa45b68bfff3" providerId="ADAL" clId="{E1C688C4-DA0C-47F2-BD3A-B5AF29117F6B}" dt="2023-05-07T21:51:42.166" v="2350" actId="20577"/>
          <ac:spMkLst>
            <pc:docMk/>
            <pc:sldMk cId="3113744618" sldId="991"/>
            <ac:spMk id="40" creationId="{912C50F4-400B-A0D7-15B9-54B49176377F}"/>
          </ac:spMkLst>
        </pc:spChg>
        <pc:spChg chg="mod">
          <ac:chgData name="Paula Vázquez-Valero" userId="3a0e46d7-2099-40af-a155-aa45b68bfff3" providerId="ADAL" clId="{E1C688C4-DA0C-47F2-BD3A-B5AF29117F6B}" dt="2023-05-07T21:51:38.968" v="2345" actId="20577"/>
          <ac:spMkLst>
            <pc:docMk/>
            <pc:sldMk cId="3113744618" sldId="991"/>
            <ac:spMk id="41" creationId="{4B212D20-219E-C54C-2E81-09ABCD352BAB}"/>
          </ac:spMkLst>
        </pc:spChg>
        <pc:spChg chg="mod">
          <ac:chgData name="Paula Vázquez-Valero" userId="3a0e46d7-2099-40af-a155-aa45b68bfff3" providerId="ADAL" clId="{E1C688C4-DA0C-47F2-BD3A-B5AF29117F6B}" dt="2023-05-07T21:51:48.636" v="2359" actId="20577"/>
          <ac:spMkLst>
            <pc:docMk/>
            <pc:sldMk cId="3113744618" sldId="991"/>
            <ac:spMk id="42" creationId="{6614FF0A-8A08-34AA-6AFD-6BE1B4A8C2CF}"/>
          </ac:spMkLst>
        </pc:spChg>
        <pc:spChg chg="mod">
          <ac:chgData name="Paula Vázquez-Valero" userId="3a0e46d7-2099-40af-a155-aa45b68bfff3" providerId="ADAL" clId="{E1C688C4-DA0C-47F2-BD3A-B5AF29117F6B}" dt="2023-05-07T21:51:54.160" v="2371" actId="20577"/>
          <ac:spMkLst>
            <pc:docMk/>
            <pc:sldMk cId="3113744618" sldId="991"/>
            <ac:spMk id="43" creationId="{2E23DCDC-96C0-6CEA-E729-64431ABF910C}"/>
          </ac:spMkLst>
        </pc:spChg>
        <pc:spChg chg="mod">
          <ac:chgData name="Paula Vázquez-Valero" userId="3a0e46d7-2099-40af-a155-aa45b68bfff3" providerId="ADAL" clId="{E1C688C4-DA0C-47F2-BD3A-B5AF29117F6B}" dt="2023-05-07T21:51:56.868" v="2375" actId="20577"/>
          <ac:spMkLst>
            <pc:docMk/>
            <pc:sldMk cId="3113744618" sldId="991"/>
            <ac:spMk id="44" creationId="{4B50D939-D28A-703B-B51E-AAF732102325}"/>
          </ac:spMkLst>
        </pc:spChg>
        <pc:spChg chg="mod">
          <ac:chgData name="Paula Vázquez-Valero" userId="3a0e46d7-2099-40af-a155-aa45b68bfff3" providerId="ADAL" clId="{E1C688C4-DA0C-47F2-BD3A-B5AF29117F6B}" dt="2023-05-07T21:52:31.490" v="2420" actId="20577"/>
          <ac:spMkLst>
            <pc:docMk/>
            <pc:sldMk cId="3113744618" sldId="991"/>
            <ac:spMk id="45" creationId="{1A2307BE-3615-CB74-561D-C2A0878E0EB2}"/>
          </ac:spMkLst>
        </pc:spChg>
        <pc:spChg chg="mod">
          <ac:chgData name="Paula Vázquez-Valero" userId="3a0e46d7-2099-40af-a155-aa45b68bfff3" providerId="ADAL" clId="{E1C688C4-DA0C-47F2-BD3A-B5AF29117F6B}" dt="2023-05-07T21:52:27.089" v="2416" actId="20577"/>
          <ac:spMkLst>
            <pc:docMk/>
            <pc:sldMk cId="3113744618" sldId="991"/>
            <ac:spMk id="46" creationId="{D9186A8B-EC8A-B702-7678-8EFE4C898B27}"/>
          </ac:spMkLst>
        </pc:spChg>
        <pc:spChg chg="mod">
          <ac:chgData name="Paula Vázquez-Valero" userId="3a0e46d7-2099-40af-a155-aa45b68bfff3" providerId="ADAL" clId="{E1C688C4-DA0C-47F2-BD3A-B5AF29117F6B}" dt="2023-05-07T21:52:19.092" v="2405" actId="20577"/>
          <ac:spMkLst>
            <pc:docMk/>
            <pc:sldMk cId="3113744618" sldId="991"/>
            <ac:spMk id="47" creationId="{0EEF2110-96A8-D9CE-930A-37FE642DF836}"/>
          </ac:spMkLst>
        </pc:spChg>
        <pc:spChg chg="mod">
          <ac:chgData name="Paula Vázquez-Valero" userId="3a0e46d7-2099-40af-a155-aa45b68bfff3" providerId="ADAL" clId="{E1C688C4-DA0C-47F2-BD3A-B5AF29117F6B}" dt="2023-05-07T21:52:34.351" v="2424" actId="20577"/>
          <ac:spMkLst>
            <pc:docMk/>
            <pc:sldMk cId="3113744618" sldId="991"/>
            <ac:spMk id="73" creationId="{079EB9C5-CF3E-0E66-9031-232E87865005}"/>
          </ac:spMkLst>
        </pc:spChg>
        <pc:spChg chg="mod">
          <ac:chgData name="Paula Vázquez-Valero" userId="3a0e46d7-2099-40af-a155-aa45b68bfff3" providerId="ADAL" clId="{E1C688C4-DA0C-47F2-BD3A-B5AF29117F6B}" dt="2023-05-07T21:53:16.896" v="2469" actId="14100"/>
          <ac:spMkLst>
            <pc:docMk/>
            <pc:sldMk cId="3113744618" sldId="991"/>
            <ac:spMk id="74" creationId="{C34A2631-FE2C-7790-B14C-EB83799ABF35}"/>
          </ac:spMkLst>
        </pc:spChg>
        <pc:spChg chg="mod">
          <ac:chgData name="Paula Vázquez-Valero" userId="3a0e46d7-2099-40af-a155-aa45b68bfff3" providerId="ADAL" clId="{E1C688C4-DA0C-47F2-BD3A-B5AF29117F6B}" dt="2023-05-07T21:53:06.924" v="2463" actId="404"/>
          <ac:spMkLst>
            <pc:docMk/>
            <pc:sldMk cId="3113744618" sldId="991"/>
            <ac:spMk id="75" creationId="{991A0224-1D2E-F6E4-45C1-63C8432352D6}"/>
          </ac:spMkLst>
        </pc:spChg>
        <pc:spChg chg="mod">
          <ac:chgData name="Paula Vázquez-Valero" userId="3a0e46d7-2099-40af-a155-aa45b68bfff3" providerId="ADAL" clId="{E1C688C4-DA0C-47F2-BD3A-B5AF29117F6B}" dt="2023-05-07T21:52:41.421" v="2438" actId="20577"/>
          <ac:spMkLst>
            <pc:docMk/>
            <pc:sldMk cId="3113744618" sldId="991"/>
            <ac:spMk id="76" creationId="{6EAAE30C-791A-E449-30B1-1D67E544DA27}"/>
          </ac:spMkLst>
        </pc:spChg>
        <pc:spChg chg="mod">
          <ac:chgData name="Paula Vázquez-Valero" userId="3a0e46d7-2099-40af-a155-aa45b68bfff3" providerId="ADAL" clId="{E1C688C4-DA0C-47F2-BD3A-B5AF29117F6B}" dt="2023-05-07T21:53:24.377" v="2472" actId="20577"/>
          <ac:spMkLst>
            <pc:docMk/>
            <pc:sldMk cId="3113744618" sldId="991"/>
            <ac:spMk id="78" creationId="{4FFAD913-3985-5766-CAE3-34E3AB1A46C1}"/>
          </ac:spMkLst>
        </pc:spChg>
        <pc:graphicFrameChg chg="mod modGraphic">
          <ac:chgData name="Paula Vázquez-Valero" userId="3a0e46d7-2099-40af-a155-aa45b68bfff3" providerId="ADAL" clId="{E1C688C4-DA0C-47F2-BD3A-B5AF29117F6B}" dt="2023-05-07T21:51:01.044" v="2314" actId="20577"/>
          <ac:graphicFrameMkLst>
            <pc:docMk/>
            <pc:sldMk cId="3113744618" sldId="991"/>
            <ac:graphicFrameMk id="3" creationId="{0963072D-816A-52CA-1A88-2A6606AC64DD}"/>
          </ac:graphicFrameMkLst>
        </pc:graphicFrameChg>
      </pc:sldChg>
      <pc:sldChg chg="modSp mod modAnim">
        <pc:chgData name="Paula Vázquez-Valero" userId="3a0e46d7-2099-40af-a155-aa45b68bfff3" providerId="ADAL" clId="{E1C688C4-DA0C-47F2-BD3A-B5AF29117F6B}" dt="2023-05-07T21:58:47.539" v="2807" actId="20577"/>
        <pc:sldMkLst>
          <pc:docMk/>
          <pc:sldMk cId="1595710162" sldId="992"/>
        </pc:sldMkLst>
        <pc:spChg chg="mod">
          <ac:chgData name="Paula Vázquez-Valero" userId="3a0e46d7-2099-40af-a155-aa45b68bfff3" providerId="ADAL" clId="{E1C688C4-DA0C-47F2-BD3A-B5AF29117F6B}" dt="2023-05-07T21:58:34.865" v="2789" actId="20577"/>
          <ac:spMkLst>
            <pc:docMk/>
            <pc:sldMk cId="1595710162" sldId="992"/>
            <ac:spMk id="21" creationId="{E4EEE02E-83EE-D438-2A67-066A4868C126}"/>
          </ac:spMkLst>
        </pc:spChg>
        <pc:spChg chg="mod">
          <ac:chgData name="Paula Vázquez-Valero" userId="3a0e46d7-2099-40af-a155-aa45b68bfff3" providerId="ADAL" clId="{E1C688C4-DA0C-47F2-BD3A-B5AF29117F6B}" dt="2023-05-07T21:58:44.001" v="2801" actId="20577"/>
          <ac:spMkLst>
            <pc:docMk/>
            <pc:sldMk cId="1595710162" sldId="992"/>
            <ac:spMk id="40" creationId="{0999EAA3-A1E6-711C-7087-7CCFC7487EF4}"/>
          </ac:spMkLst>
        </pc:spChg>
        <pc:spChg chg="mod">
          <ac:chgData name="Paula Vázquez-Valero" userId="3a0e46d7-2099-40af-a155-aa45b68bfff3" providerId="ADAL" clId="{E1C688C4-DA0C-47F2-BD3A-B5AF29117F6B}" dt="2023-05-07T21:58:47.539" v="2807" actId="20577"/>
          <ac:spMkLst>
            <pc:docMk/>
            <pc:sldMk cId="1595710162" sldId="992"/>
            <ac:spMk id="41" creationId="{01FD1279-3A14-57F6-D8DC-BCD4B560ACE1}"/>
          </ac:spMkLst>
        </pc:spChg>
        <pc:spChg chg="mod">
          <ac:chgData name="Paula Vázquez-Valero" userId="3a0e46d7-2099-40af-a155-aa45b68bfff3" providerId="ADAL" clId="{E1C688C4-DA0C-47F2-BD3A-B5AF29117F6B}" dt="2023-05-07T21:58:19.443" v="2771" actId="20577"/>
          <ac:spMkLst>
            <pc:docMk/>
            <pc:sldMk cId="1595710162" sldId="992"/>
            <ac:spMk id="42" creationId="{EB8455A5-AA9A-EF37-0AE8-3EFA7FCBC2DA}"/>
          </ac:spMkLst>
        </pc:spChg>
        <pc:spChg chg="mod">
          <ac:chgData name="Paula Vázquez-Valero" userId="3a0e46d7-2099-40af-a155-aa45b68bfff3" providerId="ADAL" clId="{E1C688C4-DA0C-47F2-BD3A-B5AF29117F6B}" dt="2023-05-07T21:58:26.547" v="2777" actId="20577"/>
          <ac:spMkLst>
            <pc:docMk/>
            <pc:sldMk cId="1595710162" sldId="992"/>
            <ac:spMk id="43" creationId="{36DF6107-D9E8-8DDA-DD5A-D7EEFB6AB67D}"/>
          </ac:spMkLst>
        </pc:spChg>
        <pc:spChg chg="mod">
          <ac:chgData name="Paula Vázquez-Valero" userId="3a0e46d7-2099-40af-a155-aa45b68bfff3" providerId="ADAL" clId="{E1C688C4-DA0C-47F2-BD3A-B5AF29117F6B}" dt="2023-05-07T21:58:30.676" v="2783" actId="20577"/>
          <ac:spMkLst>
            <pc:docMk/>
            <pc:sldMk cId="1595710162" sldId="992"/>
            <ac:spMk id="44" creationId="{04B535B5-A87D-03A5-3152-4858B06E97CA}"/>
          </ac:spMkLst>
        </pc:spChg>
        <pc:spChg chg="mod">
          <ac:chgData name="Paula Vázquez-Valero" userId="3a0e46d7-2099-40af-a155-aa45b68bfff3" providerId="ADAL" clId="{E1C688C4-DA0C-47F2-BD3A-B5AF29117F6B}" dt="2023-05-07T21:57:59.415" v="2748" actId="20577"/>
          <ac:spMkLst>
            <pc:docMk/>
            <pc:sldMk cId="1595710162" sldId="992"/>
            <ac:spMk id="45" creationId="{B9CB8018-FFD4-9B12-3BF4-62067BE557A3}"/>
          </ac:spMkLst>
        </pc:spChg>
        <pc:spChg chg="mod">
          <ac:chgData name="Paula Vázquez-Valero" userId="3a0e46d7-2099-40af-a155-aa45b68bfff3" providerId="ADAL" clId="{E1C688C4-DA0C-47F2-BD3A-B5AF29117F6B}" dt="2023-05-07T21:58:06.722" v="2758" actId="20577"/>
          <ac:spMkLst>
            <pc:docMk/>
            <pc:sldMk cId="1595710162" sldId="992"/>
            <ac:spMk id="46" creationId="{903674FB-9276-09DB-59E4-09182A8080B0}"/>
          </ac:spMkLst>
        </pc:spChg>
        <pc:spChg chg="mod">
          <ac:chgData name="Paula Vázquez-Valero" userId="3a0e46d7-2099-40af-a155-aa45b68bfff3" providerId="ADAL" clId="{E1C688C4-DA0C-47F2-BD3A-B5AF29117F6B}" dt="2023-05-07T21:58:14.104" v="2761" actId="20577"/>
          <ac:spMkLst>
            <pc:docMk/>
            <pc:sldMk cId="1595710162" sldId="992"/>
            <ac:spMk id="47" creationId="{4A4B89D4-D338-DE67-1AA1-5FEC823A3606}"/>
          </ac:spMkLst>
        </pc:spChg>
        <pc:spChg chg="mod">
          <ac:chgData name="Paula Vázquez-Valero" userId="3a0e46d7-2099-40af-a155-aa45b68bfff3" providerId="ADAL" clId="{E1C688C4-DA0C-47F2-BD3A-B5AF29117F6B}" dt="2023-05-07T21:57:34.496" v="2723" actId="20577"/>
          <ac:spMkLst>
            <pc:docMk/>
            <pc:sldMk cId="1595710162" sldId="992"/>
            <ac:spMk id="73" creationId="{FF999ACA-46A7-D50C-2BA2-CD3DA74DF5F3}"/>
          </ac:spMkLst>
        </pc:spChg>
        <pc:spChg chg="mod">
          <ac:chgData name="Paula Vázquez-Valero" userId="3a0e46d7-2099-40af-a155-aa45b68bfff3" providerId="ADAL" clId="{E1C688C4-DA0C-47F2-BD3A-B5AF29117F6B}" dt="2023-05-07T21:57:46.076" v="2738" actId="20577"/>
          <ac:spMkLst>
            <pc:docMk/>
            <pc:sldMk cId="1595710162" sldId="992"/>
            <ac:spMk id="74" creationId="{EEBA0C28-7411-349B-FB76-F05D447F8A66}"/>
          </ac:spMkLst>
        </pc:spChg>
        <pc:spChg chg="mod">
          <ac:chgData name="Paula Vázquez-Valero" userId="3a0e46d7-2099-40af-a155-aa45b68bfff3" providerId="ADAL" clId="{E1C688C4-DA0C-47F2-BD3A-B5AF29117F6B}" dt="2023-05-07T21:57:49.521" v="2743" actId="20577"/>
          <ac:spMkLst>
            <pc:docMk/>
            <pc:sldMk cId="1595710162" sldId="992"/>
            <ac:spMk id="75" creationId="{A79D53BC-5266-F413-9D14-87142E55B162}"/>
          </ac:spMkLst>
        </pc:spChg>
        <pc:spChg chg="mod">
          <ac:chgData name="Paula Vázquez-Valero" userId="3a0e46d7-2099-40af-a155-aa45b68bfff3" providerId="ADAL" clId="{E1C688C4-DA0C-47F2-BD3A-B5AF29117F6B}" dt="2023-05-07T21:57:27.929" v="2713" actId="20577"/>
          <ac:spMkLst>
            <pc:docMk/>
            <pc:sldMk cId="1595710162" sldId="992"/>
            <ac:spMk id="76" creationId="{336A8F68-CD69-80FC-9C37-5939B5F5BC75}"/>
          </ac:spMkLst>
        </pc:spChg>
        <pc:spChg chg="mod">
          <ac:chgData name="Paula Vázquez-Valero" userId="3a0e46d7-2099-40af-a155-aa45b68bfff3" providerId="ADAL" clId="{E1C688C4-DA0C-47F2-BD3A-B5AF29117F6B}" dt="2023-05-07T21:57:09.715" v="2698" actId="20577"/>
          <ac:spMkLst>
            <pc:docMk/>
            <pc:sldMk cId="1595710162" sldId="992"/>
            <ac:spMk id="77" creationId="{38E86B92-81DC-AE68-3A93-A653040570C4}"/>
          </ac:spMkLst>
        </pc:spChg>
        <pc:spChg chg="mod">
          <ac:chgData name="Paula Vázquez-Valero" userId="3a0e46d7-2099-40af-a155-aa45b68bfff3" providerId="ADAL" clId="{E1C688C4-DA0C-47F2-BD3A-B5AF29117F6B}" dt="2023-05-07T21:57:12.506" v="2701" actId="20577"/>
          <ac:spMkLst>
            <pc:docMk/>
            <pc:sldMk cId="1595710162" sldId="992"/>
            <ac:spMk id="78" creationId="{4B9913DA-280C-A173-01F9-5585E726B49D}"/>
          </ac:spMkLst>
        </pc:spChg>
        <pc:spChg chg="mod">
          <ac:chgData name="Paula Vázquez-Valero" userId="3a0e46d7-2099-40af-a155-aa45b68bfff3" providerId="ADAL" clId="{E1C688C4-DA0C-47F2-BD3A-B5AF29117F6B}" dt="2023-05-07T21:56:39.181" v="2686" actId="20577"/>
          <ac:spMkLst>
            <pc:docMk/>
            <pc:sldMk cId="1595710162" sldId="992"/>
            <ac:spMk id="79" creationId="{118230DD-AE10-96E0-0F4D-2DFE52E4BED6}"/>
          </ac:spMkLst>
        </pc:spChg>
        <pc:spChg chg="mod">
          <ac:chgData name="Paula Vázquez-Valero" userId="3a0e46d7-2099-40af-a155-aa45b68bfff3" providerId="ADAL" clId="{E1C688C4-DA0C-47F2-BD3A-B5AF29117F6B}" dt="2023-05-07T21:57:20.378" v="2710" actId="20577"/>
          <ac:spMkLst>
            <pc:docMk/>
            <pc:sldMk cId="1595710162" sldId="992"/>
            <ac:spMk id="80" creationId="{546B3280-120B-BABF-6958-B4D9AB0B2EBE}"/>
          </ac:spMkLst>
        </pc:spChg>
        <pc:graphicFrameChg chg="mod modGraphic">
          <ac:chgData name="Paula Vázquez-Valero" userId="3a0e46d7-2099-40af-a155-aa45b68bfff3" providerId="ADAL" clId="{E1C688C4-DA0C-47F2-BD3A-B5AF29117F6B}" dt="2023-05-07T21:56:32.899" v="2675" actId="20577"/>
          <ac:graphicFrameMkLst>
            <pc:docMk/>
            <pc:sldMk cId="1595710162" sldId="992"/>
            <ac:graphicFrameMk id="6" creationId="{92892049-65B2-8ACE-BE19-42EE5BC6F4F3}"/>
          </ac:graphicFrameMkLst>
        </pc:graphicFrameChg>
      </pc:sldChg>
      <pc:sldChg chg="del">
        <pc:chgData name="Paula Vázquez-Valero" userId="3a0e46d7-2099-40af-a155-aa45b68bfff3" providerId="ADAL" clId="{E1C688C4-DA0C-47F2-BD3A-B5AF29117F6B}" dt="2023-05-07T19:02:40.931" v="8" actId="47"/>
        <pc:sldMkLst>
          <pc:docMk/>
          <pc:sldMk cId="333682563" sldId="993"/>
        </pc:sldMkLst>
      </pc:sldChg>
      <pc:sldChg chg="addSp delSp modSp add del mod">
        <pc:chgData name="Paula Vázquez-Valero" userId="3a0e46d7-2099-40af-a155-aa45b68bfff3" providerId="ADAL" clId="{E1C688C4-DA0C-47F2-BD3A-B5AF29117F6B}" dt="2023-05-07T20:10:11.409" v="213" actId="47"/>
        <pc:sldMkLst>
          <pc:docMk/>
          <pc:sldMk cId="1423662763" sldId="997"/>
        </pc:sldMkLst>
        <pc:spChg chg="add mod">
          <ac:chgData name="Paula Vázquez-Valero" userId="3a0e46d7-2099-40af-a155-aa45b68bfff3" providerId="ADAL" clId="{E1C688C4-DA0C-47F2-BD3A-B5AF29117F6B}" dt="2023-05-07T20:08:36.364" v="212"/>
          <ac:spMkLst>
            <pc:docMk/>
            <pc:sldMk cId="1423662763" sldId="997"/>
            <ac:spMk id="3" creationId="{CD6F8D5D-B277-8A41-842A-A9FF52A73054}"/>
          </ac:spMkLst>
        </pc:spChg>
        <pc:spChg chg="del">
          <ac:chgData name="Paula Vázquez-Valero" userId="3a0e46d7-2099-40af-a155-aa45b68bfff3" providerId="ADAL" clId="{E1C688C4-DA0C-47F2-BD3A-B5AF29117F6B}" dt="2023-05-07T20:08:36.009" v="211" actId="478"/>
          <ac:spMkLst>
            <pc:docMk/>
            <pc:sldMk cId="1423662763" sldId="997"/>
            <ac:spMk id="167" creationId="{00000000-0000-0000-0000-000000000000}"/>
          </ac:spMkLst>
        </pc:spChg>
      </pc:sldChg>
      <pc:sldChg chg="add del">
        <pc:chgData name="Paula Vázquez-Valero" userId="3a0e46d7-2099-40af-a155-aa45b68bfff3" providerId="ADAL" clId="{E1C688C4-DA0C-47F2-BD3A-B5AF29117F6B}" dt="2023-05-07T20:10:11.409" v="213" actId="47"/>
        <pc:sldMkLst>
          <pc:docMk/>
          <pc:sldMk cId="3934699632" sldId="998"/>
        </pc:sldMkLst>
      </pc:sldChg>
      <pc:sldChg chg="del">
        <pc:chgData name="Paula Vázquez-Valero" userId="3a0e46d7-2099-40af-a155-aa45b68bfff3" providerId="ADAL" clId="{E1C688C4-DA0C-47F2-BD3A-B5AF29117F6B}" dt="2023-05-07T19:02:40.931" v="8" actId="47"/>
        <pc:sldMkLst>
          <pc:docMk/>
          <pc:sldMk cId="4185248937" sldId="999"/>
        </pc:sldMkLst>
      </pc:sldChg>
      <pc:sldChg chg="del">
        <pc:chgData name="Paula Vázquez-Valero" userId="3a0e46d7-2099-40af-a155-aa45b68bfff3" providerId="ADAL" clId="{E1C688C4-DA0C-47F2-BD3A-B5AF29117F6B}" dt="2023-05-07T19:02:40.931" v="8" actId="47"/>
        <pc:sldMkLst>
          <pc:docMk/>
          <pc:sldMk cId="233182396" sldId="1000"/>
        </pc:sldMkLst>
      </pc:sldChg>
      <pc:sldChg chg="addSp delSp modSp add del mod">
        <pc:chgData name="Paula Vázquez-Valero" userId="3a0e46d7-2099-40af-a155-aa45b68bfff3" providerId="ADAL" clId="{E1C688C4-DA0C-47F2-BD3A-B5AF29117F6B}" dt="2023-05-07T20:08:14.417" v="205" actId="47"/>
        <pc:sldMkLst>
          <pc:docMk/>
          <pc:sldMk cId="3510133390" sldId="1001"/>
        </pc:sldMkLst>
        <pc:spChg chg="add mod">
          <ac:chgData name="Paula Vázquez-Valero" userId="3a0e46d7-2099-40af-a155-aa45b68bfff3" providerId="ADAL" clId="{E1C688C4-DA0C-47F2-BD3A-B5AF29117F6B}" dt="2023-05-07T19:03:25.305" v="32"/>
          <ac:spMkLst>
            <pc:docMk/>
            <pc:sldMk cId="3510133390" sldId="1001"/>
            <ac:spMk id="3" creationId="{12D10B90-6A6B-DA32-6980-2685999E59F6}"/>
          </ac:spMkLst>
        </pc:spChg>
        <pc:spChg chg="del">
          <ac:chgData name="Paula Vázquez-Valero" userId="3a0e46d7-2099-40af-a155-aa45b68bfff3" providerId="ADAL" clId="{E1C688C4-DA0C-47F2-BD3A-B5AF29117F6B}" dt="2023-05-07T19:03:25.040" v="31" actId="478"/>
          <ac:spMkLst>
            <pc:docMk/>
            <pc:sldMk cId="3510133390" sldId="1001"/>
            <ac:spMk id="56" creationId="{278FB546-801B-4FC4-BA26-4F43642401DB}"/>
          </ac:spMkLst>
        </pc:spChg>
      </pc:sldChg>
      <pc:sldChg chg="addSp delSp modSp add mod ord">
        <pc:chgData name="Paula Vázquez-Valero" userId="3a0e46d7-2099-40af-a155-aa45b68bfff3" providerId="ADAL" clId="{E1C688C4-DA0C-47F2-BD3A-B5AF29117F6B}" dt="2023-05-07T20:44:40.671" v="1404" actId="20577"/>
        <pc:sldMkLst>
          <pc:docMk/>
          <pc:sldMk cId="3988899603" sldId="1002"/>
        </pc:sldMkLst>
        <pc:spChg chg="del">
          <ac:chgData name="Paula Vázquez-Valero" userId="3a0e46d7-2099-40af-a155-aa45b68bfff3" providerId="ADAL" clId="{E1C688C4-DA0C-47F2-BD3A-B5AF29117F6B}" dt="2023-05-07T18:42:29.757" v="2" actId="478"/>
          <ac:spMkLst>
            <pc:docMk/>
            <pc:sldMk cId="3988899603" sldId="1002"/>
            <ac:spMk id="3" creationId="{F8D395FB-62F2-1236-A8DC-2F2176D9A423}"/>
          </ac:spMkLst>
        </pc:spChg>
        <pc:spChg chg="add mod">
          <ac:chgData name="Paula Vázquez-Valero" userId="3a0e46d7-2099-40af-a155-aa45b68bfff3" providerId="ADAL" clId="{E1C688C4-DA0C-47F2-BD3A-B5AF29117F6B}" dt="2023-05-07T18:42:29.972" v="3"/>
          <ac:spMkLst>
            <pc:docMk/>
            <pc:sldMk cId="3988899603" sldId="1002"/>
            <ac:spMk id="4" creationId="{B4506ECE-795C-6D11-1C8C-1850A8C35AF3}"/>
          </ac:spMkLst>
        </pc:spChg>
        <pc:graphicFrameChg chg="modGraphic">
          <ac:chgData name="Paula Vázquez-Valero" userId="3a0e46d7-2099-40af-a155-aa45b68bfff3" providerId="ADAL" clId="{E1C688C4-DA0C-47F2-BD3A-B5AF29117F6B}" dt="2023-05-07T20:44:40.671" v="1404" actId="20577"/>
          <ac:graphicFrameMkLst>
            <pc:docMk/>
            <pc:sldMk cId="3988899603" sldId="1002"/>
            <ac:graphicFrameMk id="87" creationId="{627AB7E4-3D55-665D-ABFD-52B6C3317AA4}"/>
          </ac:graphicFrameMkLst>
        </pc:graphicFrameChg>
      </pc:sldChg>
      <pc:sldChg chg="addSp delSp modSp add mod modNotesTx">
        <pc:chgData name="Paula Vázquez-Valero" userId="3a0e46d7-2099-40af-a155-aa45b68bfff3" providerId="ADAL" clId="{E1C688C4-DA0C-47F2-BD3A-B5AF29117F6B}" dt="2023-05-07T22:00:31.865" v="2834" actId="113"/>
        <pc:sldMkLst>
          <pc:docMk/>
          <pc:sldMk cId="0" sldId="1003"/>
        </pc:sldMkLst>
        <pc:spChg chg="add mod">
          <ac:chgData name="Paula Vázquez-Valero" userId="3a0e46d7-2099-40af-a155-aa45b68bfff3" providerId="ADAL" clId="{E1C688C4-DA0C-47F2-BD3A-B5AF29117F6B}" dt="2023-05-07T19:03:33.180" v="36"/>
          <ac:spMkLst>
            <pc:docMk/>
            <pc:sldMk cId="0" sldId="1003"/>
            <ac:spMk id="4" creationId="{2CBFFC74-56F0-39B5-A5CB-23603401909E}"/>
          </ac:spMkLst>
        </pc:spChg>
        <pc:spChg chg="mod">
          <ac:chgData name="Paula Vázquez-Valero" userId="3a0e46d7-2099-40af-a155-aa45b68bfff3" providerId="ADAL" clId="{E1C688C4-DA0C-47F2-BD3A-B5AF29117F6B}" dt="2023-05-07T20:43:48.131" v="1389" actId="1036"/>
          <ac:spMkLst>
            <pc:docMk/>
            <pc:sldMk cId="0" sldId="1003"/>
            <ac:spMk id="31" creationId="{7EBD0495-2D79-0A30-6C8E-27E897AFA4CE}"/>
          </ac:spMkLst>
        </pc:spChg>
        <pc:spChg chg="del">
          <ac:chgData name="Paula Vázquez-Valero" userId="3a0e46d7-2099-40af-a155-aa45b68bfff3" providerId="ADAL" clId="{E1C688C4-DA0C-47F2-BD3A-B5AF29117F6B}" dt="2023-05-07T19:03:32.851" v="35" actId="478"/>
          <ac:spMkLst>
            <pc:docMk/>
            <pc:sldMk cId="0" sldId="1003"/>
            <ac:spMk id="167" creationId="{00000000-0000-0000-0000-000000000000}"/>
          </ac:spMkLst>
        </pc:spChg>
        <pc:picChg chg="mod">
          <ac:chgData name="Paula Vázquez-Valero" userId="3a0e46d7-2099-40af-a155-aa45b68bfff3" providerId="ADAL" clId="{E1C688C4-DA0C-47F2-BD3A-B5AF29117F6B}" dt="2023-05-07T20:43:55.278" v="1390" actId="14100"/>
          <ac:picMkLst>
            <pc:docMk/>
            <pc:sldMk cId="0" sldId="1003"/>
            <ac:picMk id="27" creationId="{E211D7C2-BCAC-C45D-BA27-F3F38106D3D4}"/>
          </ac:picMkLst>
        </pc:picChg>
      </pc:sldChg>
      <pc:sldChg chg="addSp delSp modSp add del mod">
        <pc:chgData name="Paula Vázquez-Valero" userId="3a0e46d7-2099-40af-a155-aa45b68bfff3" providerId="ADAL" clId="{E1C688C4-DA0C-47F2-BD3A-B5AF29117F6B}" dt="2023-05-07T20:08:14.417" v="205" actId="47"/>
        <pc:sldMkLst>
          <pc:docMk/>
          <pc:sldMk cId="1434117905" sldId="1004"/>
        </pc:sldMkLst>
        <pc:spChg chg="add mod">
          <ac:chgData name="Paula Vázquez-Valero" userId="3a0e46d7-2099-40af-a155-aa45b68bfff3" providerId="ADAL" clId="{E1C688C4-DA0C-47F2-BD3A-B5AF29117F6B}" dt="2023-05-07T19:03:27.739" v="34"/>
          <ac:spMkLst>
            <pc:docMk/>
            <pc:sldMk cId="1434117905" sldId="1004"/>
            <ac:spMk id="3" creationId="{E26BD59D-CBEA-8C46-26DD-52A737A93D0B}"/>
          </ac:spMkLst>
        </pc:spChg>
        <pc:spChg chg="del">
          <ac:chgData name="Paula Vázquez-Valero" userId="3a0e46d7-2099-40af-a155-aa45b68bfff3" providerId="ADAL" clId="{E1C688C4-DA0C-47F2-BD3A-B5AF29117F6B}" dt="2023-05-07T19:03:27.299" v="33" actId="478"/>
          <ac:spMkLst>
            <pc:docMk/>
            <pc:sldMk cId="1434117905" sldId="1004"/>
            <ac:spMk id="56" creationId="{278FB546-801B-4FC4-BA26-4F43642401DB}"/>
          </ac:spMkLst>
        </pc:spChg>
      </pc:sldChg>
      <pc:sldChg chg="addSp delSp modSp add mod modAnim modNotesTx">
        <pc:chgData name="Paula Vázquez-Valero" userId="3a0e46d7-2099-40af-a155-aa45b68bfff3" providerId="ADAL" clId="{E1C688C4-DA0C-47F2-BD3A-B5AF29117F6B}" dt="2023-05-07T21:26:45.803" v="2043" actId="20577"/>
        <pc:sldMkLst>
          <pc:docMk/>
          <pc:sldMk cId="2582082248" sldId="1004"/>
        </pc:sldMkLst>
        <pc:spChg chg="del">
          <ac:chgData name="Paula Vázquez-Valero" userId="3a0e46d7-2099-40af-a155-aa45b68bfff3" providerId="ADAL" clId="{E1C688C4-DA0C-47F2-BD3A-B5AF29117F6B}" dt="2023-05-07T21:24:28.601" v="2006" actId="478"/>
          <ac:spMkLst>
            <pc:docMk/>
            <pc:sldMk cId="2582082248" sldId="1004"/>
            <ac:spMk id="4" creationId="{83C6D8AF-49E3-F63B-9EDF-358598395F9E}"/>
          </ac:spMkLst>
        </pc:spChg>
        <pc:spChg chg="add mod">
          <ac:chgData name="Paula Vázquez-Valero" userId="3a0e46d7-2099-40af-a155-aa45b68bfff3" providerId="ADAL" clId="{E1C688C4-DA0C-47F2-BD3A-B5AF29117F6B}" dt="2023-05-07T21:24:34.931" v="2009" actId="20577"/>
          <ac:spMkLst>
            <pc:docMk/>
            <pc:sldMk cId="2582082248" sldId="1004"/>
            <ac:spMk id="21" creationId="{7F28ABD1-68C7-536B-E5AE-C4520EB5C5CE}"/>
          </ac:spMkLst>
        </pc:spChg>
        <pc:spChg chg="add mod">
          <ac:chgData name="Paula Vázquez-Valero" userId="3a0e46d7-2099-40af-a155-aa45b68bfff3" providerId="ADAL" clId="{E1C688C4-DA0C-47F2-BD3A-B5AF29117F6B}" dt="2023-05-07T21:24:30.433" v="2007"/>
          <ac:spMkLst>
            <pc:docMk/>
            <pc:sldMk cId="2582082248" sldId="1004"/>
            <ac:spMk id="22" creationId="{08503BC3-2A64-CC3E-94D8-3AB2B1100320}"/>
          </ac:spMkLst>
        </pc:spChg>
        <pc:spChg chg="mod">
          <ac:chgData name="Paula Vázquez-Valero" userId="3a0e46d7-2099-40af-a155-aa45b68bfff3" providerId="ADAL" clId="{E1C688C4-DA0C-47F2-BD3A-B5AF29117F6B}" dt="2023-05-07T21:24:30.433" v="2007"/>
          <ac:spMkLst>
            <pc:docMk/>
            <pc:sldMk cId="2582082248" sldId="1004"/>
            <ac:spMk id="24" creationId="{2BD971DF-7B6B-B080-E1A8-47C5EA8F8C9D}"/>
          </ac:spMkLst>
        </pc:spChg>
        <pc:spChg chg="add mod">
          <ac:chgData name="Paula Vázquez-Valero" userId="3a0e46d7-2099-40af-a155-aa45b68bfff3" providerId="ADAL" clId="{E1C688C4-DA0C-47F2-BD3A-B5AF29117F6B}" dt="2023-05-07T21:24:30.433" v="2007"/>
          <ac:spMkLst>
            <pc:docMk/>
            <pc:sldMk cId="2582082248" sldId="1004"/>
            <ac:spMk id="28" creationId="{FA8F04BC-B969-78D8-57E2-1D6BB1061865}"/>
          </ac:spMkLst>
        </pc:spChg>
        <pc:spChg chg="mod">
          <ac:chgData name="Paula Vázquez-Valero" userId="3a0e46d7-2099-40af-a155-aa45b68bfff3" providerId="ADAL" clId="{E1C688C4-DA0C-47F2-BD3A-B5AF29117F6B}" dt="2023-05-07T21:03:26.622" v="1712" actId="14100"/>
          <ac:spMkLst>
            <pc:docMk/>
            <pc:sldMk cId="2582082248" sldId="1004"/>
            <ac:spMk id="35" creationId="{D81F0473-C13C-1D16-8104-A7F5C8FA3265}"/>
          </ac:spMkLst>
        </pc:spChg>
        <pc:spChg chg="mod">
          <ac:chgData name="Paula Vázquez-Valero" userId="3a0e46d7-2099-40af-a155-aa45b68bfff3" providerId="ADAL" clId="{E1C688C4-DA0C-47F2-BD3A-B5AF29117F6B}" dt="2023-05-07T21:03:31.386" v="1714" actId="14100"/>
          <ac:spMkLst>
            <pc:docMk/>
            <pc:sldMk cId="2582082248" sldId="1004"/>
            <ac:spMk id="36" creationId="{FE0F6D3B-F29C-CDC2-9EC9-0D6EEA3E98FA}"/>
          </ac:spMkLst>
        </pc:spChg>
        <pc:spChg chg="mod">
          <ac:chgData name="Paula Vázquez-Valero" userId="3a0e46d7-2099-40af-a155-aa45b68bfff3" providerId="ADAL" clId="{E1C688C4-DA0C-47F2-BD3A-B5AF29117F6B}" dt="2023-05-07T21:03:35.516" v="1716" actId="14100"/>
          <ac:spMkLst>
            <pc:docMk/>
            <pc:sldMk cId="2582082248" sldId="1004"/>
            <ac:spMk id="53" creationId="{D45497BD-C855-C3D0-8D5B-98A7C8983F9A}"/>
          </ac:spMkLst>
        </pc:spChg>
        <pc:spChg chg="mod">
          <ac:chgData name="Paula Vázquez-Valero" userId="3a0e46d7-2099-40af-a155-aa45b68bfff3" providerId="ADAL" clId="{E1C688C4-DA0C-47F2-BD3A-B5AF29117F6B}" dt="2023-05-07T21:03:48.817" v="1720" actId="1076"/>
          <ac:spMkLst>
            <pc:docMk/>
            <pc:sldMk cId="2582082248" sldId="1004"/>
            <ac:spMk id="55" creationId="{2D036267-0272-777A-9A46-0971CEE04634}"/>
          </ac:spMkLst>
        </pc:spChg>
        <pc:spChg chg="mod">
          <ac:chgData name="Paula Vázquez-Valero" userId="3a0e46d7-2099-40af-a155-aa45b68bfff3" providerId="ADAL" clId="{E1C688C4-DA0C-47F2-BD3A-B5AF29117F6B}" dt="2023-05-07T21:03:43.395" v="1719" actId="14100"/>
          <ac:spMkLst>
            <pc:docMk/>
            <pc:sldMk cId="2582082248" sldId="1004"/>
            <ac:spMk id="79" creationId="{4FAD3E4C-584E-94D6-6761-A043E47D147F}"/>
          </ac:spMkLst>
        </pc:spChg>
        <pc:spChg chg="del">
          <ac:chgData name="Paula Vázquez-Valero" userId="3a0e46d7-2099-40af-a155-aa45b68bfff3" providerId="ADAL" clId="{E1C688C4-DA0C-47F2-BD3A-B5AF29117F6B}" dt="2023-05-07T21:24:28.601" v="2006" actId="478"/>
          <ac:spMkLst>
            <pc:docMk/>
            <pc:sldMk cId="2582082248" sldId="1004"/>
            <ac:spMk id="80" creationId="{937FE05A-A66E-A8C8-5CD4-D519CEE0AE50}"/>
          </ac:spMkLst>
        </pc:spChg>
        <pc:spChg chg="del">
          <ac:chgData name="Paula Vázquez-Valero" userId="3a0e46d7-2099-40af-a155-aa45b68bfff3" providerId="ADAL" clId="{E1C688C4-DA0C-47F2-BD3A-B5AF29117F6B}" dt="2023-05-07T21:24:28.601" v="2006" actId="478"/>
          <ac:spMkLst>
            <pc:docMk/>
            <pc:sldMk cId="2582082248" sldId="1004"/>
            <ac:spMk id="109" creationId="{BA5BB38B-43DA-47D1-9636-112EF46494C3}"/>
          </ac:spMkLst>
        </pc:spChg>
        <pc:grpChg chg="add mod">
          <ac:chgData name="Paula Vázquez-Valero" userId="3a0e46d7-2099-40af-a155-aa45b68bfff3" providerId="ADAL" clId="{E1C688C4-DA0C-47F2-BD3A-B5AF29117F6B}" dt="2023-05-07T21:24:30.433" v="2007"/>
          <ac:grpSpMkLst>
            <pc:docMk/>
            <pc:sldMk cId="2582082248" sldId="1004"/>
            <ac:grpSpMk id="23" creationId="{7F8190AA-4C72-90B2-A140-3CF1DDFB7616}"/>
          </ac:grpSpMkLst>
        </pc:grpChg>
        <pc:grpChg chg="del">
          <ac:chgData name="Paula Vázquez-Valero" userId="3a0e46d7-2099-40af-a155-aa45b68bfff3" providerId="ADAL" clId="{E1C688C4-DA0C-47F2-BD3A-B5AF29117F6B}" dt="2023-05-07T21:24:28.601" v="2006" actId="478"/>
          <ac:grpSpMkLst>
            <pc:docMk/>
            <pc:sldMk cId="2582082248" sldId="1004"/>
            <ac:grpSpMk id="82" creationId="{FA9DCEA5-3ED3-C147-C43F-FEB1E95D2E8A}"/>
          </ac:grpSpMkLst>
        </pc:grpChg>
        <pc:graphicFrameChg chg="mod modGraphic">
          <ac:chgData name="Paula Vázquez-Valero" userId="3a0e46d7-2099-40af-a155-aa45b68bfff3" providerId="ADAL" clId="{E1C688C4-DA0C-47F2-BD3A-B5AF29117F6B}" dt="2023-05-07T21:09:14.515" v="1794" actId="14100"/>
          <ac:graphicFrameMkLst>
            <pc:docMk/>
            <pc:sldMk cId="2582082248" sldId="1004"/>
            <ac:graphicFrameMk id="32" creationId="{8C99C20E-DA9B-31D3-2562-ED3FA4A682D1}"/>
          </ac:graphicFrameMkLst>
        </pc:graphicFrameChg>
        <pc:picChg chg="del">
          <ac:chgData name="Paula Vázquez-Valero" userId="3a0e46d7-2099-40af-a155-aa45b68bfff3" providerId="ADAL" clId="{E1C688C4-DA0C-47F2-BD3A-B5AF29117F6B}" dt="2023-05-07T21:24:28.601" v="2006" actId="478"/>
          <ac:picMkLst>
            <pc:docMk/>
            <pc:sldMk cId="2582082248" sldId="1004"/>
            <ac:picMk id="5" creationId="{E7CB50CA-8E58-245B-FC6F-2C2F1376256B}"/>
          </ac:picMkLst>
        </pc:picChg>
        <pc:picChg chg="add mod">
          <ac:chgData name="Paula Vázquez-Valero" userId="3a0e46d7-2099-40af-a155-aa45b68bfff3" providerId="ADAL" clId="{E1C688C4-DA0C-47F2-BD3A-B5AF29117F6B}" dt="2023-05-07T21:02:36.358" v="1705" actId="14100"/>
          <ac:picMkLst>
            <pc:docMk/>
            <pc:sldMk cId="2582082248" sldId="1004"/>
            <ac:picMk id="6" creationId="{032F79AF-309F-A63A-17DC-44D69541A212}"/>
          </ac:picMkLst>
        </pc:picChg>
        <pc:picChg chg="add mod modCrop">
          <ac:chgData name="Paula Vázquez-Valero" userId="3a0e46d7-2099-40af-a155-aa45b68bfff3" providerId="ADAL" clId="{E1C688C4-DA0C-47F2-BD3A-B5AF29117F6B}" dt="2023-05-07T21:02:31.883" v="1704" actId="732"/>
          <ac:picMkLst>
            <pc:docMk/>
            <pc:sldMk cId="2582082248" sldId="1004"/>
            <ac:picMk id="7" creationId="{314100BE-CC64-2D32-A264-C422153895D2}"/>
          </ac:picMkLst>
        </pc:picChg>
        <pc:picChg chg="add mod">
          <ac:chgData name="Paula Vázquez-Valero" userId="3a0e46d7-2099-40af-a155-aa45b68bfff3" providerId="ADAL" clId="{E1C688C4-DA0C-47F2-BD3A-B5AF29117F6B}" dt="2023-05-07T21:02:23.387" v="1703" actId="1076"/>
          <ac:picMkLst>
            <pc:docMk/>
            <pc:sldMk cId="2582082248" sldId="1004"/>
            <ac:picMk id="8" creationId="{BCB07E86-B62F-2F41-4577-BA337216577C}"/>
          </ac:picMkLst>
        </pc:picChg>
        <pc:picChg chg="add mod">
          <ac:chgData name="Paula Vázquez-Valero" userId="3a0e46d7-2099-40af-a155-aa45b68bfff3" providerId="ADAL" clId="{E1C688C4-DA0C-47F2-BD3A-B5AF29117F6B}" dt="2023-05-07T21:02:59.653" v="1708" actId="1076"/>
          <ac:picMkLst>
            <pc:docMk/>
            <pc:sldMk cId="2582082248" sldId="1004"/>
            <ac:picMk id="9" creationId="{4257145C-A511-3228-620B-3D17C41A6264}"/>
          </ac:picMkLst>
        </pc:picChg>
        <pc:picChg chg="add mod">
          <ac:chgData name="Paula Vázquez-Valero" userId="3a0e46d7-2099-40af-a155-aa45b68bfff3" providerId="ADAL" clId="{E1C688C4-DA0C-47F2-BD3A-B5AF29117F6B}" dt="2023-05-07T21:03:23.209" v="1711" actId="1076"/>
          <ac:picMkLst>
            <pc:docMk/>
            <pc:sldMk cId="2582082248" sldId="1004"/>
            <ac:picMk id="10" creationId="{6350DDD3-BD30-80E8-D067-15B8036598B6}"/>
          </ac:picMkLst>
        </pc:picChg>
        <pc:picChg chg="add mod">
          <ac:chgData name="Paula Vázquez-Valero" userId="3a0e46d7-2099-40af-a155-aa45b68bfff3" providerId="ADAL" clId="{E1C688C4-DA0C-47F2-BD3A-B5AF29117F6B}" dt="2023-05-07T21:05:01.276" v="1727" actId="1035"/>
          <ac:picMkLst>
            <pc:docMk/>
            <pc:sldMk cId="2582082248" sldId="1004"/>
            <ac:picMk id="11" creationId="{E1D6BA94-BB40-93AC-EAD7-4F2D3DCF7DD6}"/>
          </ac:picMkLst>
        </pc:picChg>
        <pc:picChg chg="add mod">
          <ac:chgData name="Paula Vázquez-Valero" userId="3a0e46d7-2099-40af-a155-aa45b68bfff3" providerId="ADAL" clId="{E1C688C4-DA0C-47F2-BD3A-B5AF29117F6B}" dt="2023-05-07T21:05:28.338" v="1731" actId="1037"/>
          <ac:picMkLst>
            <pc:docMk/>
            <pc:sldMk cId="2582082248" sldId="1004"/>
            <ac:picMk id="12" creationId="{2FCF1F2D-4C54-F6DB-7C53-2DC2A96C4246}"/>
          </ac:picMkLst>
        </pc:picChg>
        <pc:picChg chg="add mod">
          <ac:chgData name="Paula Vázquez-Valero" userId="3a0e46d7-2099-40af-a155-aa45b68bfff3" providerId="ADAL" clId="{E1C688C4-DA0C-47F2-BD3A-B5AF29117F6B}" dt="2023-05-07T21:06:00.994" v="1741" actId="1037"/>
          <ac:picMkLst>
            <pc:docMk/>
            <pc:sldMk cId="2582082248" sldId="1004"/>
            <ac:picMk id="13" creationId="{F6EFD841-49BD-C344-FAC9-95FB24B9533C}"/>
          </ac:picMkLst>
        </pc:picChg>
        <pc:picChg chg="add mod">
          <ac:chgData name="Paula Vázquez-Valero" userId="3a0e46d7-2099-40af-a155-aa45b68bfff3" providerId="ADAL" clId="{E1C688C4-DA0C-47F2-BD3A-B5AF29117F6B}" dt="2023-05-07T21:13:48.947" v="1840" actId="14100"/>
          <ac:picMkLst>
            <pc:docMk/>
            <pc:sldMk cId="2582082248" sldId="1004"/>
            <ac:picMk id="14" creationId="{8DDF3D5A-6586-0A1E-B6F2-E3FA43E499D7}"/>
          </ac:picMkLst>
        </pc:picChg>
        <pc:picChg chg="add mod">
          <ac:chgData name="Paula Vázquez-Valero" userId="3a0e46d7-2099-40af-a155-aa45b68bfff3" providerId="ADAL" clId="{E1C688C4-DA0C-47F2-BD3A-B5AF29117F6B}" dt="2023-05-07T21:13:48.947" v="1840" actId="14100"/>
          <ac:picMkLst>
            <pc:docMk/>
            <pc:sldMk cId="2582082248" sldId="1004"/>
            <ac:picMk id="15" creationId="{9CE277C9-B157-B59E-B0CE-388FED1600EF}"/>
          </ac:picMkLst>
        </pc:picChg>
        <pc:picChg chg="add mod">
          <ac:chgData name="Paula Vázquez-Valero" userId="3a0e46d7-2099-40af-a155-aa45b68bfff3" providerId="ADAL" clId="{E1C688C4-DA0C-47F2-BD3A-B5AF29117F6B}" dt="2023-05-07T21:09:02.629" v="1790" actId="1035"/>
          <ac:picMkLst>
            <pc:docMk/>
            <pc:sldMk cId="2582082248" sldId="1004"/>
            <ac:picMk id="16" creationId="{978DE6D8-5BDB-D924-3428-E4F2E777321D}"/>
          </ac:picMkLst>
        </pc:picChg>
        <pc:picChg chg="add mod">
          <ac:chgData name="Paula Vázquez-Valero" userId="3a0e46d7-2099-40af-a155-aa45b68bfff3" providerId="ADAL" clId="{E1C688C4-DA0C-47F2-BD3A-B5AF29117F6B}" dt="2023-05-07T21:09:36.447" v="1797" actId="1076"/>
          <ac:picMkLst>
            <pc:docMk/>
            <pc:sldMk cId="2582082248" sldId="1004"/>
            <ac:picMk id="17" creationId="{63D85D8D-1088-80C6-F302-59A570716740}"/>
          </ac:picMkLst>
        </pc:picChg>
        <pc:picChg chg="add mod modCrop">
          <ac:chgData name="Paula Vázquez-Valero" userId="3a0e46d7-2099-40af-a155-aa45b68bfff3" providerId="ADAL" clId="{E1C688C4-DA0C-47F2-BD3A-B5AF29117F6B}" dt="2023-05-07T21:10:21.868" v="1808" actId="1037"/>
          <ac:picMkLst>
            <pc:docMk/>
            <pc:sldMk cId="2582082248" sldId="1004"/>
            <ac:picMk id="18" creationId="{52D1AA95-D243-15EF-06DB-C6C79A3F1A8E}"/>
          </ac:picMkLst>
        </pc:picChg>
        <pc:picChg chg="add mod">
          <ac:chgData name="Paula Vázquez-Valero" userId="3a0e46d7-2099-40af-a155-aa45b68bfff3" providerId="ADAL" clId="{E1C688C4-DA0C-47F2-BD3A-B5AF29117F6B}" dt="2023-05-07T21:10:50.815" v="1813" actId="1037"/>
          <ac:picMkLst>
            <pc:docMk/>
            <pc:sldMk cId="2582082248" sldId="1004"/>
            <ac:picMk id="19" creationId="{2A212929-E846-D6AB-A067-DA3D49198EF8}"/>
          </ac:picMkLst>
        </pc:picChg>
        <pc:picChg chg="add mod">
          <ac:chgData name="Paula Vázquez-Valero" userId="3a0e46d7-2099-40af-a155-aa45b68bfff3" providerId="ADAL" clId="{E1C688C4-DA0C-47F2-BD3A-B5AF29117F6B}" dt="2023-05-07T21:11:42.004" v="1822" actId="1076"/>
          <ac:picMkLst>
            <pc:docMk/>
            <pc:sldMk cId="2582082248" sldId="1004"/>
            <ac:picMk id="20" creationId="{5062004E-2B8B-8E61-E76B-80F9CADA0FC3}"/>
          </ac:picMkLst>
        </pc:picChg>
        <pc:picChg chg="mod">
          <ac:chgData name="Paula Vázquez-Valero" userId="3a0e46d7-2099-40af-a155-aa45b68bfff3" providerId="ADAL" clId="{E1C688C4-DA0C-47F2-BD3A-B5AF29117F6B}" dt="2023-05-07T21:24:30.433" v="2007"/>
          <ac:picMkLst>
            <pc:docMk/>
            <pc:sldMk cId="2582082248" sldId="1004"/>
            <ac:picMk id="25" creationId="{BDDFFC98-D99D-6E21-6BF3-CD97F1E16181}"/>
          </ac:picMkLst>
        </pc:picChg>
        <pc:picChg chg="mod">
          <ac:chgData name="Paula Vázquez-Valero" userId="3a0e46d7-2099-40af-a155-aa45b68bfff3" providerId="ADAL" clId="{E1C688C4-DA0C-47F2-BD3A-B5AF29117F6B}" dt="2023-05-07T21:24:30.433" v="2007"/>
          <ac:picMkLst>
            <pc:docMk/>
            <pc:sldMk cId="2582082248" sldId="1004"/>
            <ac:picMk id="26" creationId="{985A8982-D94D-F944-16F8-BF4237964C87}"/>
          </ac:picMkLst>
        </pc:picChg>
        <pc:picChg chg="add mod">
          <ac:chgData name="Paula Vázquez-Valero" userId="3a0e46d7-2099-40af-a155-aa45b68bfff3" providerId="ADAL" clId="{E1C688C4-DA0C-47F2-BD3A-B5AF29117F6B}" dt="2023-05-07T21:24:30.433" v="2007"/>
          <ac:picMkLst>
            <pc:docMk/>
            <pc:sldMk cId="2582082248" sldId="1004"/>
            <ac:picMk id="27" creationId="{CE82A9B9-D898-51A0-6F42-52ADAD8B20E6}"/>
          </ac:picMkLst>
        </pc:picChg>
        <pc:picChg chg="add mod">
          <ac:chgData name="Paula Vázquez-Valero" userId="3a0e46d7-2099-40af-a155-aa45b68bfff3" providerId="ADAL" clId="{E1C688C4-DA0C-47F2-BD3A-B5AF29117F6B}" dt="2023-05-07T21:24:30.433" v="2007"/>
          <ac:picMkLst>
            <pc:docMk/>
            <pc:sldMk cId="2582082248" sldId="1004"/>
            <ac:picMk id="29" creationId="{7576F6B0-C924-C051-CE7F-A4128FE751ED}"/>
          </ac:picMkLst>
        </pc:picChg>
        <pc:picChg chg="mod">
          <ac:chgData name="Paula Vázquez-Valero" userId="3a0e46d7-2099-40af-a155-aa45b68bfff3" providerId="ADAL" clId="{E1C688C4-DA0C-47F2-BD3A-B5AF29117F6B}" dt="2023-05-07T21:01:00.498" v="1689" actId="1076"/>
          <ac:picMkLst>
            <pc:docMk/>
            <pc:sldMk cId="2582082248" sldId="1004"/>
            <ac:picMk id="72" creationId="{BED9DD0F-BD2B-7DD2-86B6-66E774993040}"/>
          </ac:picMkLst>
        </pc:picChg>
        <pc:picChg chg="del">
          <ac:chgData name="Paula Vázquez-Valero" userId="3a0e46d7-2099-40af-a155-aa45b68bfff3" providerId="ADAL" clId="{E1C688C4-DA0C-47F2-BD3A-B5AF29117F6B}" dt="2023-05-07T21:24:28.601" v="2006" actId="478"/>
          <ac:picMkLst>
            <pc:docMk/>
            <pc:sldMk cId="2582082248" sldId="1004"/>
            <ac:picMk id="81" creationId="{A80F8BE2-FE73-4399-62CC-CF2B3851C70A}"/>
          </ac:picMkLst>
        </pc:picChg>
      </pc:sldChg>
      <pc:sldChg chg="addSp delSp modSp add mod delAnim modAnim modNotesTx">
        <pc:chgData name="Paula Vázquez-Valero" userId="3a0e46d7-2099-40af-a155-aa45b68bfff3" providerId="ADAL" clId="{E1C688C4-DA0C-47F2-BD3A-B5AF29117F6B}" dt="2023-05-07T21:28:51.760" v="2104" actId="20577"/>
        <pc:sldMkLst>
          <pc:docMk/>
          <pc:sldMk cId="1535487895" sldId="1005"/>
        </pc:sldMkLst>
        <pc:spChg chg="del">
          <ac:chgData name="Paula Vázquez-Valero" userId="3a0e46d7-2099-40af-a155-aa45b68bfff3" providerId="ADAL" clId="{E1C688C4-DA0C-47F2-BD3A-B5AF29117F6B}" dt="2023-05-07T21:24:44.747" v="2010" actId="478"/>
          <ac:spMkLst>
            <pc:docMk/>
            <pc:sldMk cId="1535487895" sldId="1005"/>
            <ac:spMk id="4" creationId="{83C6D8AF-49E3-F63B-9EDF-358598395F9E}"/>
          </ac:spMkLst>
        </pc:spChg>
        <pc:spChg chg="mod">
          <ac:chgData name="Paula Vázquez-Valero" userId="3a0e46d7-2099-40af-a155-aa45b68bfff3" providerId="ADAL" clId="{E1C688C4-DA0C-47F2-BD3A-B5AF29117F6B}" dt="2023-05-07T20:47:52.728" v="1567" actId="1076"/>
          <ac:spMkLst>
            <pc:docMk/>
            <pc:sldMk cId="1535487895" sldId="1005"/>
            <ac:spMk id="35" creationId="{D81F0473-C13C-1D16-8104-A7F5C8FA3265}"/>
          </ac:spMkLst>
        </pc:spChg>
        <pc:spChg chg="mod">
          <ac:chgData name="Paula Vázquez-Valero" userId="3a0e46d7-2099-40af-a155-aa45b68bfff3" providerId="ADAL" clId="{E1C688C4-DA0C-47F2-BD3A-B5AF29117F6B}" dt="2023-05-07T21:17:01.597" v="1884" actId="14100"/>
          <ac:spMkLst>
            <pc:docMk/>
            <pc:sldMk cId="1535487895" sldId="1005"/>
            <ac:spMk id="36" creationId="{FE0F6D3B-F29C-CDC2-9EC9-0D6EEA3E98FA}"/>
          </ac:spMkLst>
        </pc:spChg>
        <pc:spChg chg="mod">
          <ac:chgData name="Paula Vázquez-Valero" userId="3a0e46d7-2099-40af-a155-aa45b68bfff3" providerId="ADAL" clId="{E1C688C4-DA0C-47F2-BD3A-B5AF29117F6B}" dt="2023-05-07T21:17:04.788" v="1885" actId="1076"/>
          <ac:spMkLst>
            <pc:docMk/>
            <pc:sldMk cId="1535487895" sldId="1005"/>
            <ac:spMk id="53" creationId="{D45497BD-C855-C3D0-8D5B-98A7C8983F9A}"/>
          </ac:spMkLst>
        </pc:spChg>
        <pc:spChg chg="mod">
          <ac:chgData name="Paula Vázquez-Valero" userId="3a0e46d7-2099-40af-a155-aa45b68bfff3" providerId="ADAL" clId="{E1C688C4-DA0C-47F2-BD3A-B5AF29117F6B}" dt="2023-05-07T21:17:10.205" v="1886" actId="1076"/>
          <ac:spMkLst>
            <pc:docMk/>
            <pc:sldMk cId="1535487895" sldId="1005"/>
            <ac:spMk id="55" creationId="{2D036267-0272-777A-9A46-0971CEE04634}"/>
          </ac:spMkLst>
        </pc:spChg>
        <pc:spChg chg="add mod">
          <ac:chgData name="Paula Vázquez-Valero" userId="3a0e46d7-2099-40af-a155-aa45b68bfff3" providerId="ADAL" clId="{E1C688C4-DA0C-47F2-BD3A-B5AF29117F6B}" dt="2023-05-07T21:24:50.033" v="2013" actId="20577"/>
          <ac:spMkLst>
            <pc:docMk/>
            <pc:sldMk cId="1535487895" sldId="1005"/>
            <ac:spMk id="74" creationId="{BA06080C-2EE8-5D88-AB2C-1B0F93C4EB66}"/>
          </ac:spMkLst>
        </pc:spChg>
        <pc:spChg chg="add mod">
          <ac:chgData name="Paula Vázquez-Valero" userId="3a0e46d7-2099-40af-a155-aa45b68bfff3" providerId="ADAL" clId="{E1C688C4-DA0C-47F2-BD3A-B5AF29117F6B}" dt="2023-05-07T21:24:46.676" v="2011"/>
          <ac:spMkLst>
            <pc:docMk/>
            <pc:sldMk cId="1535487895" sldId="1005"/>
            <ac:spMk id="75" creationId="{C1006A1E-43AC-EE42-4CB9-96BFBC48A579}"/>
          </ac:spMkLst>
        </pc:spChg>
        <pc:spChg chg="mod">
          <ac:chgData name="Paula Vázquez-Valero" userId="3a0e46d7-2099-40af-a155-aa45b68bfff3" providerId="ADAL" clId="{E1C688C4-DA0C-47F2-BD3A-B5AF29117F6B}" dt="2023-05-07T21:24:46.676" v="2011"/>
          <ac:spMkLst>
            <pc:docMk/>
            <pc:sldMk cId="1535487895" sldId="1005"/>
            <ac:spMk id="77" creationId="{6C18863C-07C5-B9C6-D961-8ABC859AEE6D}"/>
          </ac:spMkLst>
        </pc:spChg>
        <pc:spChg chg="mod">
          <ac:chgData name="Paula Vázquez-Valero" userId="3a0e46d7-2099-40af-a155-aa45b68bfff3" providerId="ADAL" clId="{E1C688C4-DA0C-47F2-BD3A-B5AF29117F6B}" dt="2023-05-07T21:16:49.481" v="1882" actId="1076"/>
          <ac:spMkLst>
            <pc:docMk/>
            <pc:sldMk cId="1535487895" sldId="1005"/>
            <ac:spMk id="79" creationId="{4FAD3E4C-584E-94D6-6761-A043E47D147F}"/>
          </ac:spMkLst>
        </pc:spChg>
        <pc:spChg chg="del">
          <ac:chgData name="Paula Vázquez-Valero" userId="3a0e46d7-2099-40af-a155-aa45b68bfff3" providerId="ADAL" clId="{E1C688C4-DA0C-47F2-BD3A-B5AF29117F6B}" dt="2023-05-07T21:24:44.747" v="2010" actId="478"/>
          <ac:spMkLst>
            <pc:docMk/>
            <pc:sldMk cId="1535487895" sldId="1005"/>
            <ac:spMk id="80" creationId="{937FE05A-A66E-A8C8-5CD4-D519CEE0AE50}"/>
          </ac:spMkLst>
        </pc:spChg>
        <pc:spChg chg="add mod">
          <ac:chgData name="Paula Vázquez-Valero" userId="3a0e46d7-2099-40af-a155-aa45b68bfff3" providerId="ADAL" clId="{E1C688C4-DA0C-47F2-BD3A-B5AF29117F6B}" dt="2023-05-07T21:24:46.676" v="2011"/>
          <ac:spMkLst>
            <pc:docMk/>
            <pc:sldMk cId="1535487895" sldId="1005"/>
            <ac:spMk id="88" creationId="{4B0F9DCE-F905-0779-9003-BE9836BA68C0}"/>
          </ac:spMkLst>
        </pc:spChg>
        <pc:spChg chg="del">
          <ac:chgData name="Paula Vázquez-Valero" userId="3a0e46d7-2099-40af-a155-aa45b68bfff3" providerId="ADAL" clId="{E1C688C4-DA0C-47F2-BD3A-B5AF29117F6B}" dt="2023-05-07T21:24:44.747" v="2010" actId="478"/>
          <ac:spMkLst>
            <pc:docMk/>
            <pc:sldMk cId="1535487895" sldId="1005"/>
            <ac:spMk id="109" creationId="{BA5BB38B-43DA-47D1-9636-112EF46494C3}"/>
          </ac:spMkLst>
        </pc:spChg>
        <pc:grpChg chg="add mod">
          <ac:chgData name="Paula Vázquez-Valero" userId="3a0e46d7-2099-40af-a155-aa45b68bfff3" providerId="ADAL" clId="{E1C688C4-DA0C-47F2-BD3A-B5AF29117F6B}" dt="2023-05-07T21:24:46.676" v="2011"/>
          <ac:grpSpMkLst>
            <pc:docMk/>
            <pc:sldMk cId="1535487895" sldId="1005"/>
            <ac:grpSpMk id="76" creationId="{6E1EC28B-B4CC-4005-17D8-F8CBAC0AA485}"/>
          </ac:grpSpMkLst>
        </pc:grpChg>
        <pc:grpChg chg="del">
          <ac:chgData name="Paula Vázquez-Valero" userId="3a0e46d7-2099-40af-a155-aa45b68bfff3" providerId="ADAL" clId="{E1C688C4-DA0C-47F2-BD3A-B5AF29117F6B}" dt="2023-05-07T21:24:44.747" v="2010" actId="478"/>
          <ac:grpSpMkLst>
            <pc:docMk/>
            <pc:sldMk cId="1535487895" sldId="1005"/>
            <ac:grpSpMk id="82" creationId="{FA9DCEA5-3ED3-C147-C43F-FEB1E95D2E8A}"/>
          </ac:grpSpMkLst>
        </pc:grpChg>
        <pc:picChg chg="del">
          <ac:chgData name="Paula Vázquez-Valero" userId="3a0e46d7-2099-40af-a155-aa45b68bfff3" providerId="ADAL" clId="{E1C688C4-DA0C-47F2-BD3A-B5AF29117F6B}" dt="2023-05-07T21:24:44.747" v="2010" actId="478"/>
          <ac:picMkLst>
            <pc:docMk/>
            <pc:sldMk cId="1535487895" sldId="1005"/>
            <ac:picMk id="5" creationId="{E7CB50CA-8E58-245B-FC6F-2C2F1376256B}"/>
          </ac:picMkLst>
        </pc:picChg>
        <pc:picChg chg="add del mod">
          <ac:chgData name="Paula Vázquez-Valero" userId="3a0e46d7-2099-40af-a155-aa45b68bfff3" providerId="ADAL" clId="{E1C688C4-DA0C-47F2-BD3A-B5AF29117F6B}" dt="2023-05-07T21:16:32.634" v="1875"/>
          <ac:picMkLst>
            <pc:docMk/>
            <pc:sldMk cId="1535487895" sldId="1005"/>
            <ac:picMk id="6" creationId="{353754AE-3ED9-E5ED-64B0-C71AFDEA0BCA}"/>
          </ac:picMkLst>
        </pc:picChg>
        <pc:picChg chg="add del mod">
          <ac:chgData name="Paula Vázquez-Valero" userId="3a0e46d7-2099-40af-a155-aa45b68bfff3" providerId="ADAL" clId="{E1C688C4-DA0C-47F2-BD3A-B5AF29117F6B}" dt="2023-05-07T21:16:32.634" v="1875"/>
          <ac:picMkLst>
            <pc:docMk/>
            <pc:sldMk cId="1535487895" sldId="1005"/>
            <ac:picMk id="7" creationId="{7BC58911-BF7A-8EA9-346A-396C7C8D1B40}"/>
          </ac:picMkLst>
        </pc:picChg>
        <pc:picChg chg="add del mod">
          <ac:chgData name="Paula Vázquez-Valero" userId="3a0e46d7-2099-40af-a155-aa45b68bfff3" providerId="ADAL" clId="{E1C688C4-DA0C-47F2-BD3A-B5AF29117F6B}" dt="2023-05-07T21:16:32.634" v="1875"/>
          <ac:picMkLst>
            <pc:docMk/>
            <pc:sldMk cId="1535487895" sldId="1005"/>
            <ac:picMk id="8" creationId="{92E840E9-BB31-B113-7CF5-8BB412D7EF21}"/>
          </ac:picMkLst>
        </pc:picChg>
        <pc:picChg chg="add del mod">
          <ac:chgData name="Paula Vázquez-Valero" userId="3a0e46d7-2099-40af-a155-aa45b68bfff3" providerId="ADAL" clId="{E1C688C4-DA0C-47F2-BD3A-B5AF29117F6B}" dt="2023-05-07T21:16:32.634" v="1875"/>
          <ac:picMkLst>
            <pc:docMk/>
            <pc:sldMk cId="1535487895" sldId="1005"/>
            <ac:picMk id="9" creationId="{6D392F8A-23CF-E363-04B5-6229784DC95B}"/>
          </ac:picMkLst>
        </pc:picChg>
        <pc:picChg chg="add del mod">
          <ac:chgData name="Paula Vázquez-Valero" userId="3a0e46d7-2099-40af-a155-aa45b68bfff3" providerId="ADAL" clId="{E1C688C4-DA0C-47F2-BD3A-B5AF29117F6B}" dt="2023-05-07T21:16:32.634" v="1875"/>
          <ac:picMkLst>
            <pc:docMk/>
            <pc:sldMk cId="1535487895" sldId="1005"/>
            <ac:picMk id="10" creationId="{2D48C9EA-BE27-138F-0DAF-E05773C5463B}"/>
          </ac:picMkLst>
        </pc:picChg>
        <pc:picChg chg="add del mod">
          <ac:chgData name="Paula Vázquez-Valero" userId="3a0e46d7-2099-40af-a155-aa45b68bfff3" providerId="ADAL" clId="{E1C688C4-DA0C-47F2-BD3A-B5AF29117F6B}" dt="2023-05-07T21:16:32.634" v="1875"/>
          <ac:picMkLst>
            <pc:docMk/>
            <pc:sldMk cId="1535487895" sldId="1005"/>
            <ac:picMk id="11" creationId="{1843C4BB-90EA-01D9-D313-1B5EC72BE129}"/>
          </ac:picMkLst>
        </pc:picChg>
        <pc:picChg chg="add del mod">
          <ac:chgData name="Paula Vázquez-Valero" userId="3a0e46d7-2099-40af-a155-aa45b68bfff3" providerId="ADAL" clId="{E1C688C4-DA0C-47F2-BD3A-B5AF29117F6B}" dt="2023-05-07T21:16:32.634" v="1875"/>
          <ac:picMkLst>
            <pc:docMk/>
            <pc:sldMk cId="1535487895" sldId="1005"/>
            <ac:picMk id="12" creationId="{87999C0E-69AB-538D-3EF8-5DB84E45F3E7}"/>
          </ac:picMkLst>
        </pc:picChg>
        <pc:picChg chg="add del mod">
          <ac:chgData name="Paula Vázquez-Valero" userId="3a0e46d7-2099-40af-a155-aa45b68bfff3" providerId="ADAL" clId="{E1C688C4-DA0C-47F2-BD3A-B5AF29117F6B}" dt="2023-05-07T21:16:32.634" v="1875"/>
          <ac:picMkLst>
            <pc:docMk/>
            <pc:sldMk cId="1535487895" sldId="1005"/>
            <ac:picMk id="13" creationId="{30E1C4F7-36B0-12B3-9589-2D0BE72D4753}"/>
          </ac:picMkLst>
        </pc:picChg>
        <pc:picChg chg="add del mod">
          <ac:chgData name="Paula Vázquez-Valero" userId="3a0e46d7-2099-40af-a155-aa45b68bfff3" providerId="ADAL" clId="{E1C688C4-DA0C-47F2-BD3A-B5AF29117F6B}" dt="2023-05-07T21:16:32.634" v="1875"/>
          <ac:picMkLst>
            <pc:docMk/>
            <pc:sldMk cId="1535487895" sldId="1005"/>
            <ac:picMk id="14" creationId="{1A827757-11CA-63D7-9203-D4E83A4B07F2}"/>
          </ac:picMkLst>
        </pc:picChg>
        <pc:picChg chg="add del mod">
          <ac:chgData name="Paula Vázquez-Valero" userId="3a0e46d7-2099-40af-a155-aa45b68bfff3" providerId="ADAL" clId="{E1C688C4-DA0C-47F2-BD3A-B5AF29117F6B}" dt="2023-05-07T21:16:32.634" v="1875"/>
          <ac:picMkLst>
            <pc:docMk/>
            <pc:sldMk cId="1535487895" sldId="1005"/>
            <ac:picMk id="15" creationId="{D76B222C-579B-2B68-4542-5947A2077EE2}"/>
          </ac:picMkLst>
        </pc:picChg>
        <pc:picChg chg="add del mod">
          <ac:chgData name="Paula Vázquez-Valero" userId="3a0e46d7-2099-40af-a155-aa45b68bfff3" providerId="ADAL" clId="{E1C688C4-DA0C-47F2-BD3A-B5AF29117F6B}" dt="2023-05-07T21:16:32.634" v="1875"/>
          <ac:picMkLst>
            <pc:docMk/>
            <pc:sldMk cId="1535487895" sldId="1005"/>
            <ac:picMk id="16" creationId="{0A8791DB-1BD5-5DC0-5FE2-682DF425C718}"/>
          </ac:picMkLst>
        </pc:picChg>
        <pc:picChg chg="add del mod">
          <ac:chgData name="Paula Vázquez-Valero" userId="3a0e46d7-2099-40af-a155-aa45b68bfff3" providerId="ADAL" clId="{E1C688C4-DA0C-47F2-BD3A-B5AF29117F6B}" dt="2023-05-07T21:16:32.634" v="1875"/>
          <ac:picMkLst>
            <pc:docMk/>
            <pc:sldMk cId="1535487895" sldId="1005"/>
            <ac:picMk id="17" creationId="{9D70B956-80D9-1DD9-21F5-B290E8729A8E}"/>
          </ac:picMkLst>
        </pc:picChg>
        <pc:picChg chg="add del mod">
          <ac:chgData name="Paula Vázquez-Valero" userId="3a0e46d7-2099-40af-a155-aa45b68bfff3" providerId="ADAL" clId="{E1C688C4-DA0C-47F2-BD3A-B5AF29117F6B}" dt="2023-05-07T21:16:32.634" v="1875"/>
          <ac:picMkLst>
            <pc:docMk/>
            <pc:sldMk cId="1535487895" sldId="1005"/>
            <ac:picMk id="18" creationId="{12A87BD9-E5DE-61D0-A887-BEB8ABD59642}"/>
          </ac:picMkLst>
        </pc:picChg>
        <pc:picChg chg="add del mod">
          <ac:chgData name="Paula Vázquez-Valero" userId="3a0e46d7-2099-40af-a155-aa45b68bfff3" providerId="ADAL" clId="{E1C688C4-DA0C-47F2-BD3A-B5AF29117F6B}" dt="2023-05-07T21:16:32.634" v="1875"/>
          <ac:picMkLst>
            <pc:docMk/>
            <pc:sldMk cId="1535487895" sldId="1005"/>
            <ac:picMk id="19" creationId="{1AF7E76F-C48D-4101-E46B-050EDF446E8C}"/>
          </ac:picMkLst>
        </pc:picChg>
        <pc:picChg chg="add del mod">
          <ac:chgData name="Paula Vázquez-Valero" userId="3a0e46d7-2099-40af-a155-aa45b68bfff3" providerId="ADAL" clId="{E1C688C4-DA0C-47F2-BD3A-B5AF29117F6B}" dt="2023-05-07T21:16:32.634" v="1875"/>
          <ac:picMkLst>
            <pc:docMk/>
            <pc:sldMk cId="1535487895" sldId="1005"/>
            <ac:picMk id="20" creationId="{645D5188-9C7A-50B0-73DD-DC9F58CD6E45}"/>
          </ac:picMkLst>
        </pc:picChg>
        <pc:picChg chg="add del mod">
          <ac:chgData name="Paula Vázquez-Valero" userId="3a0e46d7-2099-40af-a155-aa45b68bfff3" providerId="ADAL" clId="{E1C688C4-DA0C-47F2-BD3A-B5AF29117F6B}" dt="2023-05-07T21:16:35.644" v="1877"/>
          <ac:picMkLst>
            <pc:docMk/>
            <pc:sldMk cId="1535487895" sldId="1005"/>
            <ac:picMk id="21" creationId="{6DFE6813-B258-8CE5-F740-2ADD68352CED}"/>
          </ac:picMkLst>
        </pc:picChg>
        <pc:picChg chg="add del mod">
          <ac:chgData name="Paula Vázquez-Valero" userId="3a0e46d7-2099-40af-a155-aa45b68bfff3" providerId="ADAL" clId="{E1C688C4-DA0C-47F2-BD3A-B5AF29117F6B}" dt="2023-05-07T21:16:35.644" v="1877"/>
          <ac:picMkLst>
            <pc:docMk/>
            <pc:sldMk cId="1535487895" sldId="1005"/>
            <ac:picMk id="22" creationId="{2852DDE9-1C99-D6FB-75DC-723B57618F08}"/>
          </ac:picMkLst>
        </pc:picChg>
        <pc:picChg chg="add del mod">
          <ac:chgData name="Paula Vázquez-Valero" userId="3a0e46d7-2099-40af-a155-aa45b68bfff3" providerId="ADAL" clId="{E1C688C4-DA0C-47F2-BD3A-B5AF29117F6B}" dt="2023-05-07T21:16:35.644" v="1877"/>
          <ac:picMkLst>
            <pc:docMk/>
            <pc:sldMk cId="1535487895" sldId="1005"/>
            <ac:picMk id="23" creationId="{7B5FC85A-8A1D-404D-CFAE-6251B75F504B}"/>
          </ac:picMkLst>
        </pc:picChg>
        <pc:picChg chg="add del mod">
          <ac:chgData name="Paula Vázquez-Valero" userId="3a0e46d7-2099-40af-a155-aa45b68bfff3" providerId="ADAL" clId="{E1C688C4-DA0C-47F2-BD3A-B5AF29117F6B}" dt="2023-05-07T21:16:35.644" v="1877"/>
          <ac:picMkLst>
            <pc:docMk/>
            <pc:sldMk cId="1535487895" sldId="1005"/>
            <ac:picMk id="24" creationId="{1E70D58B-40D3-77F1-6CA1-08A02479192A}"/>
          </ac:picMkLst>
        </pc:picChg>
        <pc:picChg chg="add del mod">
          <ac:chgData name="Paula Vázquez-Valero" userId="3a0e46d7-2099-40af-a155-aa45b68bfff3" providerId="ADAL" clId="{E1C688C4-DA0C-47F2-BD3A-B5AF29117F6B}" dt="2023-05-07T21:16:35.644" v="1877"/>
          <ac:picMkLst>
            <pc:docMk/>
            <pc:sldMk cId="1535487895" sldId="1005"/>
            <ac:picMk id="25" creationId="{925BAEE4-3B68-4C6B-2AAA-876BE1093DCE}"/>
          </ac:picMkLst>
        </pc:picChg>
        <pc:picChg chg="add del mod">
          <ac:chgData name="Paula Vázquez-Valero" userId="3a0e46d7-2099-40af-a155-aa45b68bfff3" providerId="ADAL" clId="{E1C688C4-DA0C-47F2-BD3A-B5AF29117F6B}" dt="2023-05-07T21:16:35.644" v="1877"/>
          <ac:picMkLst>
            <pc:docMk/>
            <pc:sldMk cId="1535487895" sldId="1005"/>
            <ac:picMk id="26" creationId="{8079DC5B-B886-933F-ED16-1EC5232C46C0}"/>
          </ac:picMkLst>
        </pc:picChg>
        <pc:picChg chg="add del mod">
          <ac:chgData name="Paula Vázquez-Valero" userId="3a0e46d7-2099-40af-a155-aa45b68bfff3" providerId="ADAL" clId="{E1C688C4-DA0C-47F2-BD3A-B5AF29117F6B}" dt="2023-05-07T21:16:35.644" v="1877"/>
          <ac:picMkLst>
            <pc:docMk/>
            <pc:sldMk cId="1535487895" sldId="1005"/>
            <ac:picMk id="27" creationId="{9427AD25-F46D-EE0E-DBB4-64B5FB79316D}"/>
          </ac:picMkLst>
        </pc:picChg>
        <pc:picChg chg="add del mod">
          <ac:chgData name="Paula Vázquez-Valero" userId="3a0e46d7-2099-40af-a155-aa45b68bfff3" providerId="ADAL" clId="{E1C688C4-DA0C-47F2-BD3A-B5AF29117F6B}" dt="2023-05-07T21:16:35.644" v="1877"/>
          <ac:picMkLst>
            <pc:docMk/>
            <pc:sldMk cId="1535487895" sldId="1005"/>
            <ac:picMk id="28" creationId="{DAAD2B14-08BA-EC8E-FA43-DD1EA84D41E2}"/>
          </ac:picMkLst>
        </pc:picChg>
        <pc:picChg chg="add del mod">
          <ac:chgData name="Paula Vázquez-Valero" userId="3a0e46d7-2099-40af-a155-aa45b68bfff3" providerId="ADAL" clId="{E1C688C4-DA0C-47F2-BD3A-B5AF29117F6B}" dt="2023-05-07T21:16:35.644" v="1877"/>
          <ac:picMkLst>
            <pc:docMk/>
            <pc:sldMk cId="1535487895" sldId="1005"/>
            <ac:picMk id="29" creationId="{5A91740E-9C03-7BF7-1D83-11BA479F994D}"/>
          </ac:picMkLst>
        </pc:picChg>
        <pc:picChg chg="add del mod">
          <ac:chgData name="Paula Vázquez-Valero" userId="3a0e46d7-2099-40af-a155-aa45b68bfff3" providerId="ADAL" clId="{E1C688C4-DA0C-47F2-BD3A-B5AF29117F6B}" dt="2023-05-07T21:16:35.644" v="1877"/>
          <ac:picMkLst>
            <pc:docMk/>
            <pc:sldMk cId="1535487895" sldId="1005"/>
            <ac:picMk id="33" creationId="{802DC7AC-E9C9-C83E-E372-6C5AA6F218D2}"/>
          </ac:picMkLst>
        </pc:picChg>
        <pc:picChg chg="add del mod">
          <ac:chgData name="Paula Vázquez-Valero" userId="3a0e46d7-2099-40af-a155-aa45b68bfff3" providerId="ADAL" clId="{E1C688C4-DA0C-47F2-BD3A-B5AF29117F6B}" dt="2023-05-07T21:16:35.644" v="1877"/>
          <ac:picMkLst>
            <pc:docMk/>
            <pc:sldMk cId="1535487895" sldId="1005"/>
            <ac:picMk id="34" creationId="{0C4E1366-290D-01F1-9766-904833D3BEBF}"/>
          </ac:picMkLst>
        </pc:picChg>
        <pc:picChg chg="add del mod">
          <ac:chgData name="Paula Vázquez-Valero" userId="3a0e46d7-2099-40af-a155-aa45b68bfff3" providerId="ADAL" clId="{E1C688C4-DA0C-47F2-BD3A-B5AF29117F6B}" dt="2023-05-07T21:16:35.644" v="1877"/>
          <ac:picMkLst>
            <pc:docMk/>
            <pc:sldMk cId="1535487895" sldId="1005"/>
            <ac:picMk id="37" creationId="{4B869C34-A35C-D91A-680D-397FAF4B6B5C}"/>
          </ac:picMkLst>
        </pc:picChg>
        <pc:picChg chg="add del mod">
          <ac:chgData name="Paula Vázquez-Valero" userId="3a0e46d7-2099-40af-a155-aa45b68bfff3" providerId="ADAL" clId="{E1C688C4-DA0C-47F2-BD3A-B5AF29117F6B}" dt="2023-05-07T21:16:35.644" v="1877"/>
          <ac:picMkLst>
            <pc:docMk/>
            <pc:sldMk cId="1535487895" sldId="1005"/>
            <ac:picMk id="38" creationId="{0B53550A-CFFB-85BF-7BC4-06A939F3C809}"/>
          </ac:picMkLst>
        </pc:picChg>
        <pc:picChg chg="add del mod">
          <ac:chgData name="Paula Vázquez-Valero" userId="3a0e46d7-2099-40af-a155-aa45b68bfff3" providerId="ADAL" clId="{E1C688C4-DA0C-47F2-BD3A-B5AF29117F6B}" dt="2023-05-07T21:16:35.644" v="1877"/>
          <ac:picMkLst>
            <pc:docMk/>
            <pc:sldMk cId="1535487895" sldId="1005"/>
            <ac:picMk id="39" creationId="{222B173E-626B-2195-8D51-24D8ACAB55C8}"/>
          </ac:picMkLst>
        </pc:picChg>
        <pc:picChg chg="add del mod">
          <ac:chgData name="Paula Vázquez-Valero" userId="3a0e46d7-2099-40af-a155-aa45b68bfff3" providerId="ADAL" clId="{E1C688C4-DA0C-47F2-BD3A-B5AF29117F6B}" dt="2023-05-07T21:16:35.644" v="1877"/>
          <ac:picMkLst>
            <pc:docMk/>
            <pc:sldMk cId="1535487895" sldId="1005"/>
            <ac:picMk id="40" creationId="{E3E83BCF-FDA4-CE3F-710F-5D683C69C8ED}"/>
          </ac:picMkLst>
        </pc:picChg>
        <pc:picChg chg="add del mod">
          <ac:chgData name="Paula Vázquez-Valero" userId="3a0e46d7-2099-40af-a155-aa45b68bfff3" providerId="ADAL" clId="{E1C688C4-DA0C-47F2-BD3A-B5AF29117F6B}" dt="2023-05-07T21:16:42.193" v="1880"/>
          <ac:picMkLst>
            <pc:docMk/>
            <pc:sldMk cId="1535487895" sldId="1005"/>
            <ac:picMk id="41" creationId="{DD92EFE8-F553-1293-B260-2BE4C5D8727C}"/>
          </ac:picMkLst>
        </pc:picChg>
        <pc:picChg chg="add del mod">
          <ac:chgData name="Paula Vázquez-Valero" userId="3a0e46d7-2099-40af-a155-aa45b68bfff3" providerId="ADAL" clId="{E1C688C4-DA0C-47F2-BD3A-B5AF29117F6B}" dt="2023-05-07T21:16:42.193" v="1880"/>
          <ac:picMkLst>
            <pc:docMk/>
            <pc:sldMk cId="1535487895" sldId="1005"/>
            <ac:picMk id="42" creationId="{760AAE6D-E7AD-74E1-C0A2-54118A6F7DCC}"/>
          </ac:picMkLst>
        </pc:picChg>
        <pc:picChg chg="add del mod">
          <ac:chgData name="Paula Vázquez-Valero" userId="3a0e46d7-2099-40af-a155-aa45b68bfff3" providerId="ADAL" clId="{E1C688C4-DA0C-47F2-BD3A-B5AF29117F6B}" dt="2023-05-07T21:16:42.193" v="1880"/>
          <ac:picMkLst>
            <pc:docMk/>
            <pc:sldMk cId="1535487895" sldId="1005"/>
            <ac:picMk id="43" creationId="{FF90326A-06A4-69AF-774A-661462448799}"/>
          </ac:picMkLst>
        </pc:picChg>
        <pc:picChg chg="add del mod">
          <ac:chgData name="Paula Vázquez-Valero" userId="3a0e46d7-2099-40af-a155-aa45b68bfff3" providerId="ADAL" clId="{E1C688C4-DA0C-47F2-BD3A-B5AF29117F6B}" dt="2023-05-07T21:16:42.193" v="1880"/>
          <ac:picMkLst>
            <pc:docMk/>
            <pc:sldMk cId="1535487895" sldId="1005"/>
            <ac:picMk id="44" creationId="{6E9358BC-73EB-4420-348D-A740E734A94F}"/>
          </ac:picMkLst>
        </pc:picChg>
        <pc:picChg chg="add del mod">
          <ac:chgData name="Paula Vázquez-Valero" userId="3a0e46d7-2099-40af-a155-aa45b68bfff3" providerId="ADAL" clId="{E1C688C4-DA0C-47F2-BD3A-B5AF29117F6B}" dt="2023-05-07T21:16:42.193" v="1880"/>
          <ac:picMkLst>
            <pc:docMk/>
            <pc:sldMk cId="1535487895" sldId="1005"/>
            <ac:picMk id="45" creationId="{2808CEF1-2966-4133-3C7E-E6CFBBD6E108}"/>
          </ac:picMkLst>
        </pc:picChg>
        <pc:picChg chg="add del mod">
          <ac:chgData name="Paula Vázquez-Valero" userId="3a0e46d7-2099-40af-a155-aa45b68bfff3" providerId="ADAL" clId="{E1C688C4-DA0C-47F2-BD3A-B5AF29117F6B}" dt="2023-05-07T21:16:42.193" v="1880"/>
          <ac:picMkLst>
            <pc:docMk/>
            <pc:sldMk cId="1535487895" sldId="1005"/>
            <ac:picMk id="46" creationId="{BFA30563-22AF-4AB3-B1C8-32D05360DD1E}"/>
          </ac:picMkLst>
        </pc:picChg>
        <pc:picChg chg="add del mod">
          <ac:chgData name="Paula Vázquez-Valero" userId="3a0e46d7-2099-40af-a155-aa45b68bfff3" providerId="ADAL" clId="{E1C688C4-DA0C-47F2-BD3A-B5AF29117F6B}" dt="2023-05-07T21:16:42.193" v="1880"/>
          <ac:picMkLst>
            <pc:docMk/>
            <pc:sldMk cId="1535487895" sldId="1005"/>
            <ac:picMk id="47" creationId="{4DD5C579-3B69-D50C-5667-6E9EA2AFB32D}"/>
          </ac:picMkLst>
        </pc:picChg>
        <pc:picChg chg="add del mod">
          <ac:chgData name="Paula Vázquez-Valero" userId="3a0e46d7-2099-40af-a155-aa45b68bfff3" providerId="ADAL" clId="{E1C688C4-DA0C-47F2-BD3A-B5AF29117F6B}" dt="2023-05-07T21:16:42.193" v="1880"/>
          <ac:picMkLst>
            <pc:docMk/>
            <pc:sldMk cId="1535487895" sldId="1005"/>
            <ac:picMk id="48" creationId="{7A71BC03-2DC5-2609-A889-8F7EC290B7D4}"/>
          </ac:picMkLst>
        </pc:picChg>
        <pc:picChg chg="add del mod">
          <ac:chgData name="Paula Vázquez-Valero" userId="3a0e46d7-2099-40af-a155-aa45b68bfff3" providerId="ADAL" clId="{E1C688C4-DA0C-47F2-BD3A-B5AF29117F6B}" dt="2023-05-07T21:16:42.193" v="1880"/>
          <ac:picMkLst>
            <pc:docMk/>
            <pc:sldMk cId="1535487895" sldId="1005"/>
            <ac:picMk id="49" creationId="{B86F6D36-2B3C-07A5-0D9F-8E8EC0E903FC}"/>
          </ac:picMkLst>
        </pc:picChg>
        <pc:picChg chg="add del mod">
          <ac:chgData name="Paula Vázquez-Valero" userId="3a0e46d7-2099-40af-a155-aa45b68bfff3" providerId="ADAL" clId="{E1C688C4-DA0C-47F2-BD3A-B5AF29117F6B}" dt="2023-05-07T21:16:42.193" v="1880"/>
          <ac:picMkLst>
            <pc:docMk/>
            <pc:sldMk cId="1535487895" sldId="1005"/>
            <ac:picMk id="50" creationId="{A8A5417C-C2F3-2245-58EF-7EE819CD2123}"/>
          </ac:picMkLst>
        </pc:picChg>
        <pc:picChg chg="add del mod">
          <ac:chgData name="Paula Vázquez-Valero" userId="3a0e46d7-2099-40af-a155-aa45b68bfff3" providerId="ADAL" clId="{E1C688C4-DA0C-47F2-BD3A-B5AF29117F6B}" dt="2023-05-07T21:16:42.193" v="1880"/>
          <ac:picMkLst>
            <pc:docMk/>
            <pc:sldMk cId="1535487895" sldId="1005"/>
            <ac:picMk id="51" creationId="{F2AC698B-7CCD-E118-C0B8-11F63F130901}"/>
          </ac:picMkLst>
        </pc:picChg>
        <pc:picChg chg="add del mod">
          <ac:chgData name="Paula Vázquez-Valero" userId="3a0e46d7-2099-40af-a155-aa45b68bfff3" providerId="ADAL" clId="{E1C688C4-DA0C-47F2-BD3A-B5AF29117F6B}" dt="2023-05-07T21:16:42.193" v="1880"/>
          <ac:picMkLst>
            <pc:docMk/>
            <pc:sldMk cId="1535487895" sldId="1005"/>
            <ac:picMk id="52" creationId="{BE68D1D8-881E-6229-FA87-512DA74EF1DC}"/>
          </ac:picMkLst>
        </pc:picChg>
        <pc:picChg chg="add del mod">
          <ac:chgData name="Paula Vázquez-Valero" userId="3a0e46d7-2099-40af-a155-aa45b68bfff3" providerId="ADAL" clId="{E1C688C4-DA0C-47F2-BD3A-B5AF29117F6B}" dt="2023-05-07T21:16:42.193" v="1880"/>
          <ac:picMkLst>
            <pc:docMk/>
            <pc:sldMk cId="1535487895" sldId="1005"/>
            <ac:picMk id="54" creationId="{440537B6-2A6B-C48B-CE94-EFA0864346E7}"/>
          </ac:picMkLst>
        </pc:picChg>
        <pc:picChg chg="add del mod">
          <ac:chgData name="Paula Vázquez-Valero" userId="3a0e46d7-2099-40af-a155-aa45b68bfff3" providerId="ADAL" clId="{E1C688C4-DA0C-47F2-BD3A-B5AF29117F6B}" dt="2023-05-07T21:16:42.193" v="1880"/>
          <ac:picMkLst>
            <pc:docMk/>
            <pc:sldMk cId="1535487895" sldId="1005"/>
            <ac:picMk id="56" creationId="{B1773AB6-25BB-4E0A-0504-F9CE40712A0B}"/>
          </ac:picMkLst>
        </pc:picChg>
        <pc:picChg chg="add del mod">
          <ac:chgData name="Paula Vázquez-Valero" userId="3a0e46d7-2099-40af-a155-aa45b68bfff3" providerId="ADAL" clId="{E1C688C4-DA0C-47F2-BD3A-B5AF29117F6B}" dt="2023-05-07T21:16:42.193" v="1880"/>
          <ac:picMkLst>
            <pc:docMk/>
            <pc:sldMk cId="1535487895" sldId="1005"/>
            <ac:picMk id="57" creationId="{6A0C16EB-52F5-6B91-3887-6C4352F5B1FA}"/>
          </ac:picMkLst>
        </pc:picChg>
        <pc:picChg chg="add mod">
          <ac:chgData name="Paula Vázquez-Valero" userId="3a0e46d7-2099-40af-a155-aa45b68bfff3" providerId="ADAL" clId="{E1C688C4-DA0C-47F2-BD3A-B5AF29117F6B}" dt="2023-05-07T21:16:43.484" v="1881"/>
          <ac:picMkLst>
            <pc:docMk/>
            <pc:sldMk cId="1535487895" sldId="1005"/>
            <ac:picMk id="58" creationId="{61B414C4-00AD-C0C9-BC90-0A523D35A96E}"/>
          </ac:picMkLst>
        </pc:picChg>
        <pc:picChg chg="add mod">
          <ac:chgData name="Paula Vázquez-Valero" userId="3a0e46d7-2099-40af-a155-aa45b68bfff3" providerId="ADAL" clId="{E1C688C4-DA0C-47F2-BD3A-B5AF29117F6B}" dt="2023-05-07T21:16:43.484" v="1881"/>
          <ac:picMkLst>
            <pc:docMk/>
            <pc:sldMk cId="1535487895" sldId="1005"/>
            <ac:picMk id="59" creationId="{AC53BBD5-7E35-5337-1E1F-32B6C0F8A79D}"/>
          </ac:picMkLst>
        </pc:picChg>
        <pc:picChg chg="add mod">
          <ac:chgData name="Paula Vázquez-Valero" userId="3a0e46d7-2099-40af-a155-aa45b68bfff3" providerId="ADAL" clId="{E1C688C4-DA0C-47F2-BD3A-B5AF29117F6B}" dt="2023-05-07T21:16:43.484" v="1881"/>
          <ac:picMkLst>
            <pc:docMk/>
            <pc:sldMk cId="1535487895" sldId="1005"/>
            <ac:picMk id="60" creationId="{E5F06077-F1D4-9D81-B69B-2F9D77400DEE}"/>
          </ac:picMkLst>
        </pc:picChg>
        <pc:picChg chg="add mod">
          <ac:chgData name="Paula Vázquez-Valero" userId="3a0e46d7-2099-40af-a155-aa45b68bfff3" providerId="ADAL" clId="{E1C688C4-DA0C-47F2-BD3A-B5AF29117F6B}" dt="2023-05-07T21:28:27.203" v="2096" actId="1037"/>
          <ac:picMkLst>
            <pc:docMk/>
            <pc:sldMk cId="1535487895" sldId="1005"/>
            <ac:picMk id="61" creationId="{A747F8BA-DEBD-819B-AE38-B28449AA3E29}"/>
          </ac:picMkLst>
        </pc:picChg>
        <pc:picChg chg="add mod">
          <ac:chgData name="Paula Vázquez-Valero" userId="3a0e46d7-2099-40af-a155-aa45b68bfff3" providerId="ADAL" clId="{E1C688C4-DA0C-47F2-BD3A-B5AF29117F6B}" dt="2023-05-07T21:16:43.484" v="1881"/>
          <ac:picMkLst>
            <pc:docMk/>
            <pc:sldMk cId="1535487895" sldId="1005"/>
            <ac:picMk id="62" creationId="{B7172DA9-B1C1-372E-5C3B-A5BF133D002C}"/>
          </ac:picMkLst>
        </pc:picChg>
        <pc:picChg chg="add mod">
          <ac:chgData name="Paula Vázquez-Valero" userId="3a0e46d7-2099-40af-a155-aa45b68bfff3" providerId="ADAL" clId="{E1C688C4-DA0C-47F2-BD3A-B5AF29117F6B}" dt="2023-05-07T21:16:43.484" v="1881"/>
          <ac:picMkLst>
            <pc:docMk/>
            <pc:sldMk cId="1535487895" sldId="1005"/>
            <ac:picMk id="63" creationId="{E5335948-5219-FBC6-A021-DAE102117D39}"/>
          </ac:picMkLst>
        </pc:picChg>
        <pc:picChg chg="add mod">
          <ac:chgData name="Paula Vázquez-Valero" userId="3a0e46d7-2099-40af-a155-aa45b68bfff3" providerId="ADAL" clId="{E1C688C4-DA0C-47F2-BD3A-B5AF29117F6B}" dt="2023-05-07T21:16:43.484" v="1881"/>
          <ac:picMkLst>
            <pc:docMk/>
            <pc:sldMk cId="1535487895" sldId="1005"/>
            <ac:picMk id="64" creationId="{578D62A8-6FEE-6BB1-854E-BB9A1411FB28}"/>
          </ac:picMkLst>
        </pc:picChg>
        <pc:picChg chg="add mod">
          <ac:chgData name="Paula Vázquez-Valero" userId="3a0e46d7-2099-40af-a155-aa45b68bfff3" providerId="ADAL" clId="{E1C688C4-DA0C-47F2-BD3A-B5AF29117F6B}" dt="2023-05-07T21:16:43.484" v="1881"/>
          <ac:picMkLst>
            <pc:docMk/>
            <pc:sldMk cId="1535487895" sldId="1005"/>
            <ac:picMk id="65" creationId="{CC5EDE23-645E-6BC5-FD40-A9FB13921875}"/>
          </ac:picMkLst>
        </pc:picChg>
        <pc:picChg chg="add mod">
          <ac:chgData name="Paula Vázquez-Valero" userId="3a0e46d7-2099-40af-a155-aa45b68bfff3" providerId="ADAL" clId="{E1C688C4-DA0C-47F2-BD3A-B5AF29117F6B}" dt="2023-05-07T21:16:43.484" v="1881"/>
          <ac:picMkLst>
            <pc:docMk/>
            <pc:sldMk cId="1535487895" sldId="1005"/>
            <ac:picMk id="66" creationId="{1E4853AF-D2C9-125C-8988-A6C724BC0090}"/>
          </ac:picMkLst>
        </pc:picChg>
        <pc:picChg chg="add mod">
          <ac:chgData name="Paula Vázquez-Valero" userId="3a0e46d7-2099-40af-a155-aa45b68bfff3" providerId="ADAL" clId="{E1C688C4-DA0C-47F2-BD3A-B5AF29117F6B}" dt="2023-05-07T21:16:43.484" v="1881"/>
          <ac:picMkLst>
            <pc:docMk/>
            <pc:sldMk cId="1535487895" sldId="1005"/>
            <ac:picMk id="67" creationId="{F051A917-F111-8EF0-4789-7B39A7D110E8}"/>
          </ac:picMkLst>
        </pc:picChg>
        <pc:picChg chg="add mod">
          <ac:chgData name="Paula Vázquez-Valero" userId="3a0e46d7-2099-40af-a155-aa45b68bfff3" providerId="ADAL" clId="{E1C688C4-DA0C-47F2-BD3A-B5AF29117F6B}" dt="2023-05-07T21:16:43.484" v="1881"/>
          <ac:picMkLst>
            <pc:docMk/>
            <pc:sldMk cId="1535487895" sldId="1005"/>
            <ac:picMk id="68" creationId="{01CBA6F9-88D3-ED3F-4B1C-6C3DC0F2FF6A}"/>
          </ac:picMkLst>
        </pc:picChg>
        <pc:picChg chg="add mod">
          <ac:chgData name="Paula Vázquez-Valero" userId="3a0e46d7-2099-40af-a155-aa45b68bfff3" providerId="ADAL" clId="{E1C688C4-DA0C-47F2-BD3A-B5AF29117F6B}" dt="2023-05-07T21:16:43.484" v="1881"/>
          <ac:picMkLst>
            <pc:docMk/>
            <pc:sldMk cId="1535487895" sldId="1005"/>
            <ac:picMk id="69" creationId="{1B6546A4-DD5E-61F7-BB22-3305E4029D17}"/>
          </ac:picMkLst>
        </pc:picChg>
        <pc:picChg chg="add mod">
          <ac:chgData name="Paula Vázquez-Valero" userId="3a0e46d7-2099-40af-a155-aa45b68bfff3" providerId="ADAL" clId="{E1C688C4-DA0C-47F2-BD3A-B5AF29117F6B}" dt="2023-05-07T21:16:43.484" v="1881"/>
          <ac:picMkLst>
            <pc:docMk/>
            <pc:sldMk cId="1535487895" sldId="1005"/>
            <ac:picMk id="70" creationId="{52757675-8A10-960A-0191-0C7CF453575E}"/>
          </ac:picMkLst>
        </pc:picChg>
        <pc:picChg chg="add mod">
          <ac:chgData name="Paula Vázquez-Valero" userId="3a0e46d7-2099-40af-a155-aa45b68bfff3" providerId="ADAL" clId="{E1C688C4-DA0C-47F2-BD3A-B5AF29117F6B}" dt="2023-05-07T21:16:43.484" v="1881"/>
          <ac:picMkLst>
            <pc:docMk/>
            <pc:sldMk cId="1535487895" sldId="1005"/>
            <ac:picMk id="71" creationId="{CBEFCE25-2906-ACAB-5ABF-91F7F4EAE68E}"/>
          </ac:picMkLst>
        </pc:picChg>
        <pc:picChg chg="mod">
          <ac:chgData name="Paula Vázquez-Valero" userId="3a0e46d7-2099-40af-a155-aa45b68bfff3" providerId="ADAL" clId="{E1C688C4-DA0C-47F2-BD3A-B5AF29117F6B}" dt="2023-05-07T21:27:53.071" v="2088" actId="14100"/>
          <ac:picMkLst>
            <pc:docMk/>
            <pc:sldMk cId="1535487895" sldId="1005"/>
            <ac:picMk id="72" creationId="{BED9DD0F-BD2B-7DD2-86B6-66E774993040}"/>
          </ac:picMkLst>
        </pc:picChg>
        <pc:picChg chg="add mod">
          <ac:chgData name="Paula Vázquez-Valero" userId="3a0e46d7-2099-40af-a155-aa45b68bfff3" providerId="ADAL" clId="{E1C688C4-DA0C-47F2-BD3A-B5AF29117F6B}" dt="2023-05-07T21:16:43.484" v="1881"/>
          <ac:picMkLst>
            <pc:docMk/>
            <pc:sldMk cId="1535487895" sldId="1005"/>
            <ac:picMk id="73" creationId="{05999860-7BC1-7805-1171-ABFAB6956829}"/>
          </ac:picMkLst>
        </pc:picChg>
        <pc:picChg chg="mod">
          <ac:chgData name="Paula Vázquez-Valero" userId="3a0e46d7-2099-40af-a155-aa45b68bfff3" providerId="ADAL" clId="{E1C688C4-DA0C-47F2-BD3A-B5AF29117F6B}" dt="2023-05-07T21:24:46.676" v="2011"/>
          <ac:picMkLst>
            <pc:docMk/>
            <pc:sldMk cId="1535487895" sldId="1005"/>
            <ac:picMk id="78" creationId="{F42C95E5-0179-8793-9FEE-204EF8C93AA3}"/>
          </ac:picMkLst>
        </pc:picChg>
        <pc:picChg chg="del">
          <ac:chgData name="Paula Vázquez-Valero" userId="3a0e46d7-2099-40af-a155-aa45b68bfff3" providerId="ADAL" clId="{E1C688C4-DA0C-47F2-BD3A-B5AF29117F6B}" dt="2023-05-07T21:24:44.747" v="2010" actId="478"/>
          <ac:picMkLst>
            <pc:docMk/>
            <pc:sldMk cId="1535487895" sldId="1005"/>
            <ac:picMk id="81" creationId="{A80F8BE2-FE73-4399-62CC-CF2B3851C70A}"/>
          </ac:picMkLst>
        </pc:picChg>
        <pc:picChg chg="mod">
          <ac:chgData name="Paula Vázquez-Valero" userId="3a0e46d7-2099-40af-a155-aa45b68bfff3" providerId="ADAL" clId="{E1C688C4-DA0C-47F2-BD3A-B5AF29117F6B}" dt="2023-05-07T21:24:46.676" v="2011"/>
          <ac:picMkLst>
            <pc:docMk/>
            <pc:sldMk cId="1535487895" sldId="1005"/>
            <ac:picMk id="86" creationId="{5758A0B4-F06C-6400-3549-37F013CCB906}"/>
          </ac:picMkLst>
        </pc:picChg>
        <pc:picChg chg="add mod">
          <ac:chgData name="Paula Vázquez-Valero" userId="3a0e46d7-2099-40af-a155-aa45b68bfff3" providerId="ADAL" clId="{E1C688C4-DA0C-47F2-BD3A-B5AF29117F6B}" dt="2023-05-07T21:24:46.676" v="2011"/>
          <ac:picMkLst>
            <pc:docMk/>
            <pc:sldMk cId="1535487895" sldId="1005"/>
            <ac:picMk id="87" creationId="{CFB8189C-EA46-938D-0DA7-71A449D3432E}"/>
          </ac:picMkLst>
        </pc:picChg>
        <pc:picChg chg="add mod">
          <ac:chgData name="Paula Vázquez-Valero" userId="3a0e46d7-2099-40af-a155-aa45b68bfff3" providerId="ADAL" clId="{E1C688C4-DA0C-47F2-BD3A-B5AF29117F6B}" dt="2023-05-07T21:24:46.676" v="2011"/>
          <ac:picMkLst>
            <pc:docMk/>
            <pc:sldMk cId="1535487895" sldId="1005"/>
            <ac:picMk id="89" creationId="{DBC2E6E9-58DB-F7D1-6F87-242952AAD3B8}"/>
          </ac:picMkLst>
        </pc:picChg>
      </pc:sldChg>
      <pc:sldChg chg="add del">
        <pc:chgData name="Paula Vázquez-Valero" userId="3a0e46d7-2099-40af-a155-aa45b68bfff3" providerId="ADAL" clId="{E1C688C4-DA0C-47F2-BD3A-B5AF29117F6B}" dt="2023-05-07T20:10:11.409" v="213" actId="47"/>
        <pc:sldMkLst>
          <pc:docMk/>
          <pc:sldMk cId="2667465628" sldId="1005"/>
        </pc:sldMkLst>
      </pc:sldChg>
      <pc:sldChg chg="addSp modSp new del mod">
        <pc:chgData name="Paula Vázquez-Valero" userId="3a0e46d7-2099-40af-a155-aa45b68bfff3" providerId="ADAL" clId="{E1C688C4-DA0C-47F2-BD3A-B5AF29117F6B}" dt="2023-05-07T21:19:45.822" v="1932" actId="47"/>
        <pc:sldMkLst>
          <pc:docMk/>
          <pc:sldMk cId="441735701" sldId="1006"/>
        </pc:sldMkLst>
        <pc:graphicFrameChg chg="add mod ord modGraphic">
          <ac:chgData name="Paula Vázquez-Valero" userId="3a0e46d7-2099-40af-a155-aa45b68bfff3" providerId="ADAL" clId="{E1C688C4-DA0C-47F2-BD3A-B5AF29117F6B}" dt="2023-05-07T20:58:02.752" v="1624" actId="572"/>
          <ac:graphicFrameMkLst>
            <pc:docMk/>
            <pc:sldMk cId="441735701" sldId="1006"/>
            <ac:graphicFrameMk id="3" creationId="{8BD965DA-227E-E280-BA9F-A29EAEA42FE7}"/>
          </ac:graphicFrameMkLst>
        </pc:graphicFrameChg>
        <pc:picChg chg="add mod">
          <ac:chgData name="Paula Vázquez-Valero" userId="3a0e46d7-2099-40af-a155-aa45b68bfff3" providerId="ADAL" clId="{E1C688C4-DA0C-47F2-BD3A-B5AF29117F6B}" dt="2023-05-07T20:57:03.423" v="1605"/>
          <ac:picMkLst>
            <pc:docMk/>
            <pc:sldMk cId="441735701" sldId="1006"/>
            <ac:picMk id="4" creationId="{E234354C-2CC7-B3A7-D1C5-8FE3F86A024F}"/>
          </ac:picMkLst>
        </pc:picChg>
        <pc:picChg chg="add mod">
          <ac:chgData name="Paula Vázquez-Valero" userId="3a0e46d7-2099-40af-a155-aa45b68bfff3" providerId="ADAL" clId="{E1C688C4-DA0C-47F2-BD3A-B5AF29117F6B}" dt="2023-05-07T20:59:47.152" v="1655" actId="1076"/>
          <ac:picMkLst>
            <pc:docMk/>
            <pc:sldMk cId="441735701" sldId="1006"/>
            <ac:picMk id="5" creationId="{89684453-94E2-6537-EFC6-D8C8E16C9E19}"/>
          </ac:picMkLst>
        </pc:picChg>
      </pc:sldChg>
      <pc:sldChg chg="add del">
        <pc:chgData name="Paula Vázquez-Valero" userId="3a0e46d7-2099-40af-a155-aa45b68bfff3" providerId="ADAL" clId="{E1C688C4-DA0C-47F2-BD3A-B5AF29117F6B}" dt="2023-05-07T20:10:11.409" v="213" actId="47"/>
        <pc:sldMkLst>
          <pc:docMk/>
          <pc:sldMk cId="650644502" sldId="1006"/>
        </pc:sldMkLst>
      </pc:sldChg>
      <pc:sldChg chg="addSp delSp modSp new del mod">
        <pc:chgData name="Paula Vázquez-Valero" userId="3a0e46d7-2099-40af-a155-aa45b68bfff3" providerId="ADAL" clId="{E1C688C4-DA0C-47F2-BD3A-B5AF29117F6B}" dt="2023-05-07T21:16:25.349" v="1873" actId="47"/>
        <pc:sldMkLst>
          <pc:docMk/>
          <pc:sldMk cId="3329827890" sldId="1007"/>
        </pc:sldMkLst>
        <pc:picChg chg="add mod modCrop">
          <ac:chgData name="Paula Vázquez-Valero" userId="3a0e46d7-2099-40af-a155-aa45b68bfff3" providerId="ADAL" clId="{E1C688C4-DA0C-47F2-BD3A-B5AF29117F6B}" dt="2023-05-07T21:11:21.965" v="1819" actId="732"/>
          <ac:picMkLst>
            <pc:docMk/>
            <pc:sldMk cId="3329827890" sldId="1007"/>
            <ac:picMk id="3" creationId="{5A61358D-E7B4-3A16-D5EE-23A24F9CE277}"/>
          </ac:picMkLst>
        </pc:picChg>
        <pc:picChg chg="add del mod">
          <ac:chgData name="Paula Vázquez-Valero" userId="3a0e46d7-2099-40af-a155-aa45b68bfff3" providerId="ADAL" clId="{E1C688C4-DA0C-47F2-BD3A-B5AF29117F6B}" dt="2023-05-07T20:59:42.272" v="1651"/>
          <ac:picMkLst>
            <pc:docMk/>
            <pc:sldMk cId="3329827890" sldId="1007"/>
            <ac:picMk id="4" creationId="{C08C4601-1B05-125A-D7B2-7D0BF45001DB}"/>
          </ac:picMkLst>
        </pc:picChg>
      </pc:sldChg>
      <pc:sldChg chg="addSp delSp modSp add mod delAnim modAnim modNotesTx">
        <pc:chgData name="Paula Vázquez-Valero" userId="3a0e46d7-2099-40af-a155-aa45b68bfff3" providerId="ADAL" clId="{E1C688C4-DA0C-47F2-BD3A-B5AF29117F6B}" dt="2023-05-07T21:29:36.017" v="2120" actId="20577"/>
        <pc:sldMkLst>
          <pc:docMk/>
          <pc:sldMk cId="1807620339" sldId="1008"/>
        </pc:sldMkLst>
        <pc:spChg chg="del">
          <ac:chgData name="Paula Vázquez-Valero" userId="3a0e46d7-2099-40af-a155-aa45b68bfff3" providerId="ADAL" clId="{E1C688C4-DA0C-47F2-BD3A-B5AF29117F6B}" dt="2023-05-07T21:25:03.629" v="2015" actId="478"/>
          <ac:spMkLst>
            <pc:docMk/>
            <pc:sldMk cId="1807620339" sldId="1008"/>
            <ac:spMk id="4" creationId="{83C6D8AF-49E3-F63B-9EDF-358598395F9E}"/>
          </ac:spMkLst>
        </pc:spChg>
        <pc:spChg chg="mod">
          <ac:chgData name="Paula Vázquez-Valero" userId="3a0e46d7-2099-40af-a155-aa45b68bfff3" providerId="ADAL" clId="{E1C688C4-DA0C-47F2-BD3A-B5AF29117F6B}" dt="2023-05-07T21:18:38.353" v="1914" actId="1076"/>
          <ac:spMkLst>
            <pc:docMk/>
            <pc:sldMk cId="1807620339" sldId="1008"/>
            <ac:spMk id="36" creationId="{FE0F6D3B-F29C-CDC2-9EC9-0D6EEA3E98FA}"/>
          </ac:spMkLst>
        </pc:spChg>
        <pc:spChg chg="add mod">
          <ac:chgData name="Paula Vázquez-Valero" userId="3a0e46d7-2099-40af-a155-aa45b68bfff3" providerId="ADAL" clId="{E1C688C4-DA0C-47F2-BD3A-B5AF29117F6B}" dt="2023-05-07T21:25:14.169" v="2019" actId="20577"/>
          <ac:spMkLst>
            <pc:docMk/>
            <pc:sldMk cId="1807620339" sldId="1008"/>
            <ac:spMk id="41" creationId="{D79AD699-1ECF-C183-4947-6C6E7EED637F}"/>
          </ac:spMkLst>
        </pc:spChg>
        <pc:spChg chg="add mod">
          <ac:chgData name="Paula Vázquez-Valero" userId="3a0e46d7-2099-40af-a155-aa45b68bfff3" providerId="ADAL" clId="{E1C688C4-DA0C-47F2-BD3A-B5AF29117F6B}" dt="2023-05-07T21:25:09.554" v="2017"/>
          <ac:spMkLst>
            <pc:docMk/>
            <pc:sldMk cId="1807620339" sldId="1008"/>
            <ac:spMk id="42" creationId="{C9A4A02D-3592-FFB9-584E-62F729DFDE34}"/>
          </ac:spMkLst>
        </pc:spChg>
        <pc:spChg chg="mod">
          <ac:chgData name="Paula Vázquez-Valero" userId="3a0e46d7-2099-40af-a155-aa45b68bfff3" providerId="ADAL" clId="{E1C688C4-DA0C-47F2-BD3A-B5AF29117F6B}" dt="2023-05-07T21:25:09.554" v="2017"/>
          <ac:spMkLst>
            <pc:docMk/>
            <pc:sldMk cId="1807620339" sldId="1008"/>
            <ac:spMk id="44" creationId="{E9D586F5-F1CC-5CA6-4580-69B341F3CF23}"/>
          </ac:spMkLst>
        </pc:spChg>
        <pc:spChg chg="add mod">
          <ac:chgData name="Paula Vázquez-Valero" userId="3a0e46d7-2099-40af-a155-aa45b68bfff3" providerId="ADAL" clId="{E1C688C4-DA0C-47F2-BD3A-B5AF29117F6B}" dt="2023-05-07T21:25:09.554" v="2017"/>
          <ac:spMkLst>
            <pc:docMk/>
            <pc:sldMk cId="1807620339" sldId="1008"/>
            <ac:spMk id="48" creationId="{59738365-D710-B4DF-34CB-367968FBA40B}"/>
          </ac:spMkLst>
        </pc:spChg>
        <pc:spChg chg="mod">
          <ac:chgData name="Paula Vázquez-Valero" userId="3a0e46d7-2099-40af-a155-aa45b68bfff3" providerId="ADAL" clId="{E1C688C4-DA0C-47F2-BD3A-B5AF29117F6B}" dt="2023-05-07T21:18:22.992" v="1911" actId="1076"/>
          <ac:spMkLst>
            <pc:docMk/>
            <pc:sldMk cId="1807620339" sldId="1008"/>
            <ac:spMk id="53" creationId="{D45497BD-C855-C3D0-8D5B-98A7C8983F9A}"/>
          </ac:spMkLst>
        </pc:spChg>
        <pc:spChg chg="mod">
          <ac:chgData name="Paula Vázquez-Valero" userId="3a0e46d7-2099-40af-a155-aa45b68bfff3" providerId="ADAL" clId="{E1C688C4-DA0C-47F2-BD3A-B5AF29117F6B}" dt="2023-05-07T21:18:30.249" v="1913" actId="1076"/>
          <ac:spMkLst>
            <pc:docMk/>
            <pc:sldMk cId="1807620339" sldId="1008"/>
            <ac:spMk id="55" creationId="{2D036267-0272-777A-9A46-0971CEE04634}"/>
          </ac:spMkLst>
        </pc:spChg>
        <pc:spChg chg="mod">
          <ac:chgData name="Paula Vázquez-Valero" userId="3a0e46d7-2099-40af-a155-aa45b68bfff3" providerId="ADAL" clId="{E1C688C4-DA0C-47F2-BD3A-B5AF29117F6B}" dt="2023-05-07T21:18:25.919" v="1912" actId="1076"/>
          <ac:spMkLst>
            <pc:docMk/>
            <pc:sldMk cId="1807620339" sldId="1008"/>
            <ac:spMk id="79" creationId="{4FAD3E4C-584E-94D6-6761-A043E47D147F}"/>
          </ac:spMkLst>
        </pc:spChg>
        <pc:spChg chg="del">
          <ac:chgData name="Paula Vázquez-Valero" userId="3a0e46d7-2099-40af-a155-aa45b68bfff3" providerId="ADAL" clId="{E1C688C4-DA0C-47F2-BD3A-B5AF29117F6B}" dt="2023-05-07T21:25:07.625" v="2016" actId="478"/>
          <ac:spMkLst>
            <pc:docMk/>
            <pc:sldMk cId="1807620339" sldId="1008"/>
            <ac:spMk id="109" creationId="{BA5BB38B-43DA-47D1-9636-112EF46494C3}"/>
          </ac:spMkLst>
        </pc:spChg>
        <pc:grpChg chg="add mod">
          <ac:chgData name="Paula Vázquez-Valero" userId="3a0e46d7-2099-40af-a155-aa45b68bfff3" providerId="ADAL" clId="{E1C688C4-DA0C-47F2-BD3A-B5AF29117F6B}" dt="2023-05-07T21:25:09.554" v="2017"/>
          <ac:grpSpMkLst>
            <pc:docMk/>
            <pc:sldMk cId="1807620339" sldId="1008"/>
            <ac:grpSpMk id="43" creationId="{E283F935-3EBE-90A5-895D-415FBEB36E57}"/>
          </ac:grpSpMkLst>
        </pc:grpChg>
        <pc:grpChg chg="del">
          <ac:chgData name="Paula Vázquez-Valero" userId="3a0e46d7-2099-40af-a155-aa45b68bfff3" providerId="ADAL" clId="{E1C688C4-DA0C-47F2-BD3A-B5AF29117F6B}" dt="2023-05-07T21:24:58.699" v="2014" actId="478"/>
          <ac:grpSpMkLst>
            <pc:docMk/>
            <pc:sldMk cId="1807620339" sldId="1008"/>
            <ac:grpSpMk id="82" creationId="{FA9DCEA5-3ED3-C147-C43F-FEB1E95D2E8A}"/>
          </ac:grpSpMkLst>
        </pc:grpChg>
        <pc:graphicFrameChg chg="mod">
          <ac:chgData name="Paula Vázquez-Valero" userId="3a0e46d7-2099-40af-a155-aa45b68bfff3" providerId="ADAL" clId="{E1C688C4-DA0C-47F2-BD3A-B5AF29117F6B}" dt="2023-05-07T21:17:23.955" v="1890" actId="572"/>
          <ac:graphicFrameMkLst>
            <pc:docMk/>
            <pc:sldMk cId="1807620339" sldId="1008"/>
            <ac:graphicFrameMk id="32" creationId="{8C99C20E-DA9B-31D3-2562-ED3FA4A682D1}"/>
          </ac:graphicFrameMkLst>
        </pc:graphicFrameChg>
        <pc:picChg chg="add del mod">
          <ac:chgData name="Paula Vázquez-Valero" userId="3a0e46d7-2099-40af-a155-aa45b68bfff3" providerId="ADAL" clId="{E1C688C4-DA0C-47F2-BD3A-B5AF29117F6B}" dt="2023-05-07T21:17:27.695" v="1892"/>
          <ac:picMkLst>
            <pc:docMk/>
            <pc:sldMk cId="1807620339" sldId="1008"/>
            <ac:picMk id="6" creationId="{4F1119EA-1FA3-B0B2-9632-658A5687F1E8}"/>
          </ac:picMkLst>
        </pc:picChg>
        <pc:picChg chg="add del mod">
          <ac:chgData name="Paula Vázquez-Valero" userId="3a0e46d7-2099-40af-a155-aa45b68bfff3" providerId="ADAL" clId="{E1C688C4-DA0C-47F2-BD3A-B5AF29117F6B}" dt="2023-05-07T21:17:27.695" v="1892"/>
          <ac:picMkLst>
            <pc:docMk/>
            <pc:sldMk cId="1807620339" sldId="1008"/>
            <ac:picMk id="7" creationId="{2F666FB2-F312-ACC5-E6D6-31307DCF9D2F}"/>
          </ac:picMkLst>
        </pc:picChg>
        <pc:picChg chg="add del mod">
          <ac:chgData name="Paula Vázquez-Valero" userId="3a0e46d7-2099-40af-a155-aa45b68bfff3" providerId="ADAL" clId="{E1C688C4-DA0C-47F2-BD3A-B5AF29117F6B}" dt="2023-05-07T21:17:27.695" v="1892"/>
          <ac:picMkLst>
            <pc:docMk/>
            <pc:sldMk cId="1807620339" sldId="1008"/>
            <ac:picMk id="8" creationId="{1CDD1230-CC0E-84F2-C3E6-71BF8C077358}"/>
          </ac:picMkLst>
        </pc:picChg>
        <pc:picChg chg="add del mod">
          <ac:chgData name="Paula Vázquez-Valero" userId="3a0e46d7-2099-40af-a155-aa45b68bfff3" providerId="ADAL" clId="{E1C688C4-DA0C-47F2-BD3A-B5AF29117F6B}" dt="2023-05-07T21:17:27.695" v="1892"/>
          <ac:picMkLst>
            <pc:docMk/>
            <pc:sldMk cId="1807620339" sldId="1008"/>
            <ac:picMk id="9" creationId="{ED55EDE8-5D22-98F0-3E13-0756C09A245D}"/>
          </ac:picMkLst>
        </pc:picChg>
        <pc:picChg chg="add del mod">
          <ac:chgData name="Paula Vázquez-Valero" userId="3a0e46d7-2099-40af-a155-aa45b68bfff3" providerId="ADAL" clId="{E1C688C4-DA0C-47F2-BD3A-B5AF29117F6B}" dt="2023-05-07T21:17:27.695" v="1892"/>
          <ac:picMkLst>
            <pc:docMk/>
            <pc:sldMk cId="1807620339" sldId="1008"/>
            <ac:picMk id="10" creationId="{3580694A-FE1C-3E8F-B876-8D13D1F58156}"/>
          </ac:picMkLst>
        </pc:picChg>
        <pc:picChg chg="add del mod">
          <ac:chgData name="Paula Vázquez-Valero" userId="3a0e46d7-2099-40af-a155-aa45b68bfff3" providerId="ADAL" clId="{E1C688C4-DA0C-47F2-BD3A-B5AF29117F6B}" dt="2023-05-07T21:17:27.695" v="1892"/>
          <ac:picMkLst>
            <pc:docMk/>
            <pc:sldMk cId="1807620339" sldId="1008"/>
            <ac:picMk id="11" creationId="{432C12D3-AC98-7620-05F9-E74D2E7B774C}"/>
          </ac:picMkLst>
        </pc:picChg>
        <pc:picChg chg="add del mod">
          <ac:chgData name="Paula Vázquez-Valero" userId="3a0e46d7-2099-40af-a155-aa45b68bfff3" providerId="ADAL" clId="{E1C688C4-DA0C-47F2-BD3A-B5AF29117F6B}" dt="2023-05-07T21:17:27.695" v="1892"/>
          <ac:picMkLst>
            <pc:docMk/>
            <pc:sldMk cId="1807620339" sldId="1008"/>
            <ac:picMk id="12" creationId="{25E45B28-854C-ABDA-57A2-855C8DDFCE30}"/>
          </ac:picMkLst>
        </pc:picChg>
        <pc:picChg chg="add del mod">
          <ac:chgData name="Paula Vázquez-Valero" userId="3a0e46d7-2099-40af-a155-aa45b68bfff3" providerId="ADAL" clId="{E1C688C4-DA0C-47F2-BD3A-B5AF29117F6B}" dt="2023-05-07T21:17:27.695" v="1892"/>
          <ac:picMkLst>
            <pc:docMk/>
            <pc:sldMk cId="1807620339" sldId="1008"/>
            <ac:picMk id="13" creationId="{3B15718D-F448-B79F-5B92-8CD140310EF9}"/>
          </ac:picMkLst>
        </pc:picChg>
        <pc:picChg chg="add del mod">
          <ac:chgData name="Paula Vázquez-Valero" userId="3a0e46d7-2099-40af-a155-aa45b68bfff3" providerId="ADAL" clId="{E1C688C4-DA0C-47F2-BD3A-B5AF29117F6B}" dt="2023-05-07T21:17:27.695" v="1892"/>
          <ac:picMkLst>
            <pc:docMk/>
            <pc:sldMk cId="1807620339" sldId="1008"/>
            <ac:picMk id="14" creationId="{2569E0C2-030B-1599-9407-3ECA3A571006}"/>
          </ac:picMkLst>
        </pc:picChg>
        <pc:picChg chg="add del mod">
          <ac:chgData name="Paula Vázquez-Valero" userId="3a0e46d7-2099-40af-a155-aa45b68bfff3" providerId="ADAL" clId="{E1C688C4-DA0C-47F2-BD3A-B5AF29117F6B}" dt="2023-05-07T21:17:27.695" v="1892"/>
          <ac:picMkLst>
            <pc:docMk/>
            <pc:sldMk cId="1807620339" sldId="1008"/>
            <ac:picMk id="15" creationId="{954F41DE-18C7-E751-79E5-07699D5825F2}"/>
          </ac:picMkLst>
        </pc:picChg>
        <pc:picChg chg="add del mod">
          <ac:chgData name="Paula Vázquez-Valero" userId="3a0e46d7-2099-40af-a155-aa45b68bfff3" providerId="ADAL" clId="{E1C688C4-DA0C-47F2-BD3A-B5AF29117F6B}" dt="2023-05-07T21:17:27.695" v="1892"/>
          <ac:picMkLst>
            <pc:docMk/>
            <pc:sldMk cId="1807620339" sldId="1008"/>
            <ac:picMk id="16" creationId="{8205374E-790D-E91C-7CFD-F07EF2CA76B9}"/>
          </ac:picMkLst>
        </pc:picChg>
        <pc:picChg chg="add del mod">
          <ac:chgData name="Paula Vázquez-Valero" userId="3a0e46d7-2099-40af-a155-aa45b68bfff3" providerId="ADAL" clId="{E1C688C4-DA0C-47F2-BD3A-B5AF29117F6B}" dt="2023-05-07T21:17:27.695" v="1892"/>
          <ac:picMkLst>
            <pc:docMk/>
            <pc:sldMk cId="1807620339" sldId="1008"/>
            <ac:picMk id="17" creationId="{BBD4C950-423B-CB89-7A9E-BCE9008091C8}"/>
          </ac:picMkLst>
        </pc:picChg>
        <pc:picChg chg="add del mod">
          <ac:chgData name="Paula Vázquez-Valero" userId="3a0e46d7-2099-40af-a155-aa45b68bfff3" providerId="ADAL" clId="{E1C688C4-DA0C-47F2-BD3A-B5AF29117F6B}" dt="2023-05-07T21:17:27.695" v="1892"/>
          <ac:picMkLst>
            <pc:docMk/>
            <pc:sldMk cId="1807620339" sldId="1008"/>
            <ac:picMk id="18" creationId="{3531C875-107E-CD97-9BEB-9C59FD8ACA9A}"/>
          </ac:picMkLst>
        </pc:picChg>
        <pc:picChg chg="add del mod">
          <ac:chgData name="Paula Vázquez-Valero" userId="3a0e46d7-2099-40af-a155-aa45b68bfff3" providerId="ADAL" clId="{E1C688C4-DA0C-47F2-BD3A-B5AF29117F6B}" dt="2023-05-07T21:17:27.695" v="1892"/>
          <ac:picMkLst>
            <pc:docMk/>
            <pc:sldMk cId="1807620339" sldId="1008"/>
            <ac:picMk id="19" creationId="{C294BF45-D688-FC57-E4D9-BA74948984F2}"/>
          </ac:picMkLst>
        </pc:picChg>
        <pc:picChg chg="add del mod">
          <ac:chgData name="Paula Vázquez-Valero" userId="3a0e46d7-2099-40af-a155-aa45b68bfff3" providerId="ADAL" clId="{E1C688C4-DA0C-47F2-BD3A-B5AF29117F6B}" dt="2023-05-07T21:17:27.695" v="1892"/>
          <ac:picMkLst>
            <pc:docMk/>
            <pc:sldMk cId="1807620339" sldId="1008"/>
            <ac:picMk id="20" creationId="{A6D1D87D-2AE3-C16A-4771-C028B05D0743}"/>
          </ac:picMkLst>
        </pc:picChg>
        <pc:picChg chg="add mod">
          <ac:chgData name="Paula Vázquez-Valero" userId="3a0e46d7-2099-40af-a155-aa45b68bfff3" providerId="ADAL" clId="{E1C688C4-DA0C-47F2-BD3A-B5AF29117F6B}" dt="2023-05-07T21:17:32.180" v="1894"/>
          <ac:picMkLst>
            <pc:docMk/>
            <pc:sldMk cId="1807620339" sldId="1008"/>
            <ac:picMk id="21" creationId="{CE0E346F-B171-6667-0E20-02D752CE30E5}"/>
          </ac:picMkLst>
        </pc:picChg>
        <pc:picChg chg="add mod">
          <ac:chgData name="Paula Vázquez-Valero" userId="3a0e46d7-2099-40af-a155-aa45b68bfff3" providerId="ADAL" clId="{E1C688C4-DA0C-47F2-BD3A-B5AF29117F6B}" dt="2023-05-07T21:17:32.180" v="1894"/>
          <ac:picMkLst>
            <pc:docMk/>
            <pc:sldMk cId="1807620339" sldId="1008"/>
            <ac:picMk id="22" creationId="{5DC0FA48-4CC3-721C-AB30-C18CCA2868E6}"/>
          </ac:picMkLst>
        </pc:picChg>
        <pc:picChg chg="add mod">
          <ac:chgData name="Paula Vázquez-Valero" userId="3a0e46d7-2099-40af-a155-aa45b68bfff3" providerId="ADAL" clId="{E1C688C4-DA0C-47F2-BD3A-B5AF29117F6B}" dt="2023-05-07T21:17:32.180" v="1894"/>
          <ac:picMkLst>
            <pc:docMk/>
            <pc:sldMk cId="1807620339" sldId="1008"/>
            <ac:picMk id="23" creationId="{22FED122-B9BC-2CD1-1402-35BB0BBE9CEF}"/>
          </ac:picMkLst>
        </pc:picChg>
        <pc:picChg chg="add mod">
          <ac:chgData name="Paula Vázquez-Valero" userId="3a0e46d7-2099-40af-a155-aa45b68bfff3" providerId="ADAL" clId="{E1C688C4-DA0C-47F2-BD3A-B5AF29117F6B}" dt="2023-05-07T21:17:32.180" v="1894"/>
          <ac:picMkLst>
            <pc:docMk/>
            <pc:sldMk cId="1807620339" sldId="1008"/>
            <ac:picMk id="24" creationId="{B9EE8770-50D9-AD43-D44B-02C921C6E468}"/>
          </ac:picMkLst>
        </pc:picChg>
        <pc:picChg chg="add mod">
          <ac:chgData name="Paula Vázquez-Valero" userId="3a0e46d7-2099-40af-a155-aa45b68bfff3" providerId="ADAL" clId="{E1C688C4-DA0C-47F2-BD3A-B5AF29117F6B}" dt="2023-05-07T21:17:32.180" v="1894"/>
          <ac:picMkLst>
            <pc:docMk/>
            <pc:sldMk cId="1807620339" sldId="1008"/>
            <ac:picMk id="25" creationId="{83525A3D-A257-51BA-E195-F6BBA195299E}"/>
          </ac:picMkLst>
        </pc:picChg>
        <pc:picChg chg="add mod">
          <ac:chgData name="Paula Vázquez-Valero" userId="3a0e46d7-2099-40af-a155-aa45b68bfff3" providerId="ADAL" clId="{E1C688C4-DA0C-47F2-BD3A-B5AF29117F6B}" dt="2023-05-07T21:17:32.180" v="1894"/>
          <ac:picMkLst>
            <pc:docMk/>
            <pc:sldMk cId="1807620339" sldId="1008"/>
            <ac:picMk id="26" creationId="{E496162F-2812-5A2B-C2F9-6DBFA1BE5BF0}"/>
          </ac:picMkLst>
        </pc:picChg>
        <pc:picChg chg="add mod">
          <ac:chgData name="Paula Vázquez-Valero" userId="3a0e46d7-2099-40af-a155-aa45b68bfff3" providerId="ADAL" clId="{E1C688C4-DA0C-47F2-BD3A-B5AF29117F6B}" dt="2023-05-07T21:17:32.180" v="1894"/>
          <ac:picMkLst>
            <pc:docMk/>
            <pc:sldMk cId="1807620339" sldId="1008"/>
            <ac:picMk id="27" creationId="{65FF8713-D599-9402-62AC-1054AD2FD6CA}"/>
          </ac:picMkLst>
        </pc:picChg>
        <pc:picChg chg="add mod">
          <ac:chgData name="Paula Vázquez-Valero" userId="3a0e46d7-2099-40af-a155-aa45b68bfff3" providerId="ADAL" clId="{E1C688C4-DA0C-47F2-BD3A-B5AF29117F6B}" dt="2023-05-07T21:17:32.180" v="1894"/>
          <ac:picMkLst>
            <pc:docMk/>
            <pc:sldMk cId="1807620339" sldId="1008"/>
            <ac:picMk id="28" creationId="{130AC62F-585D-CE13-5199-BC4E7AAB2864}"/>
          </ac:picMkLst>
        </pc:picChg>
        <pc:picChg chg="add mod">
          <ac:chgData name="Paula Vázquez-Valero" userId="3a0e46d7-2099-40af-a155-aa45b68bfff3" providerId="ADAL" clId="{E1C688C4-DA0C-47F2-BD3A-B5AF29117F6B}" dt="2023-05-07T21:17:32.180" v="1894"/>
          <ac:picMkLst>
            <pc:docMk/>
            <pc:sldMk cId="1807620339" sldId="1008"/>
            <ac:picMk id="29" creationId="{38D38E61-0F0E-7E04-63F4-7DC9FC3F2137}"/>
          </ac:picMkLst>
        </pc:picChg>
        <pc:picChg chg="add mod">
          <ac:chgData name="Paula Vázquez-Valero" userId="3a0e46d7-2099-40af-a155-aa45b68bfff3" providerId="ADAL" clId="{E1C688C4-DA0C-47F2-BD3A-B5AF29117F6B}" dt="2023-05-07T21:17:32.180" v="1894"/>
          <ac:picMkLst>
            <pc:docMk/>
            <pc:sldMk cId="1807620339" sldId="1008"/>
            <ac:picMk id="33" creationId="{05A589D5-7C4A-0594-0582-AD93B042F3B3}"/>
          </ac:picMkLst>
        </pc:picChg>
        <pc:picChg chg="add mod">
          <ac:chgData name="Paula Vázquez-Valero" userId="3a0e46d7-2099-40af-a155-aa45b68bfff3" providerId="ADAL" clId="{E1C688C4-DA0C-47F2-BD3A-B5AF29117F6B}" dt="2023-05-07T21:17:32.180" v="1894"/>
          <ac:picMkLst>
            <pc:docMk/>
            <pc:sldMk cId="1807620339" sldId="1008"/>
            <ac:picMk id="34" creationId="{EF471C21-43FF-3393-92DD-CCA374ED9CA0}"/>
          </ac:picMkLst>
        </pc:picChg>
        <pc:picChg chg="add mod">
          <ac:chgData name="Paula Vázquez-Valero" userId="3a0e46d7-2099-40af-a155-aa45b68bfff3" providerId="ADAL" clId="{E1C688C4-DA0C-47F2-BD3A-B5AF29117F6B}" dt="2023-05-07T21:17:32.180" v="1894"/>
          <ac:picMkLst>
            <pc:docMk/>
            <pc:sldMk cId="1807620339" sldId="1008"/>
            <ac:picMk id="37" creationId="{6EF14D5D-3F98-0C22-6F3C-63BAD6214453}"/>
          </ac:picMkLst>
        </pc:picChg>
        <pc:picChg chg="add mod">
          <ac:chgData name="Paula Vázquez-Valero" userId="3a0e46d7-2099-40af-a155-aa45b68bfff3" providerId="ADAL" clId="{E1C688C4-DA0C-47F2-BD3A-B5AF29117F6B}" dt="2023-05-07T21:17:32.180" v="1894"/>
          <ac:picMkLst>
            <pc:docMk/>
            <pc:sldMk cId="1807620339" sldId="1008"/>
            <ac:picMk id="38" creationId="{D22838CA-5144-6AEC-8C40-7CAB28F90279}"/>
          </ac:picMkLst>
        </pc:picChg>
        <pc:picChg chg="add mod">
          <ac:chgData name="Paula Vázquez-Valero" userId="3a0e46d7-2099-40af-a155-aa45b68bfff3" providerId="ADAL" clId="{E1C688C4-DA0C-47F2-BD3A-B5AF29117F6B}" dt="2023-05-07T21:17:32.180" v="1894"/>
          <ac:picMkLst>
            <pc:docMk/>
            <pc:sldMk cId="1807620339" sldId="1008"/>
            <ac:picMk id="39" creationId="{4C13A1E4-9A1F-DFF2-7906-5A59940B6338}"/>
          </ac:picMkLst>
        </pc:picChg>
        <pc:picChg chg="add mod">
          <ac:chgData name="Paula Vázquez-Valero" userId="3a0e46d7-2099-40af-a155-aa45b68bfff3" providerId="ADAL" clId="{E1C688C4-DA0C-47F2-BD3A-B5AF29117F6B}" dt="2023-05-07T21:17:32.180" v="1894"/>
          <ac:picMkLst>
            <pc:docMk/>
            <pc:sldMk cId="1807620339" sldId="1008"/>
            <ac:picMk id="40" creationId="{0DE2A637-CF29-8DEB-4ECE-56F96C918EDF}"/>
          </ac:picMkLst>
        </pc:picChg>
        <pc:picChg chg="mod">
          <ac:chgData name="Paula Vázquez-Valero" userId="3a0e46d7-2099-40af-a155-aa45b68bfff3" providerId="ADAL" clId="{E1C688C4-DA0C-47F2-BD3A-B5AF29117F6B}" dt="2023-05-07T21:25:09.554" v="2017"/>
          <ac:picMkLst>
            <pc:docMk/>
            <pc:sldMk cId="1807620339" sldId="1008"/>
            <ac:picMk id="45" creationId="{1CA95AB2-C31C-A80F-329E-6A55D953C077}"/>
          </ac:picMkLst>
        </pc:picChg>
        <pc:picChg chg="mod">
          <ac:chgData name="Paula Vázquez-Valero" userId="3a0e46d7-2099-40af-a155-aa45b68bfff3" providerId="ADAL" clId="{E1C688C4-DA0C-47F2-BD3A-B5AF29117F6B}" dt="2023-05-07T21:25:09.554" v="2017"/>
          <ac:picMkLst>
            <pc:docMk/>
            <pc:sldMk cId="1807620339" sldId="1008"/>
            <ac:picMk id="46" creationId="{970E0BF9-94E0-FEFD-4A91-4D3FDA715708}"/>
          </ac:picMkLst>
        </pc:picChg>
        <pc:picChg chg="add mod">
          <ac:chgData name="Paula Vázquez-Valero" userId="3a0e46d7-2099-40af-a155-aa45b68bfff3" providerId="ADAL" clId="{E1C688C4-DA0C-47F2-BD3A-B5AF29117F6B}" dt="2023-05-07T21:25:09.554" v="2017"/>
          <ac:picMkLst>
            <pc:docMk/>
            <pc:sldMk cId="1807620339" sldId="1008"/>
            <ac:picMk id="47" creationId="{AE3DD30E-2538-33DC-23A2-E30045FCE5B3}"/>
          </ac:picMkLst>
        </pc:picChg>
        <pc:picChg chg="add mod">
          <ac:chgData name="Paula Vázquez-Valero" userId="3a0e46d7-2099-40af-a155-aa45b68bfff3" providerId="ADAL" clId="{E1C688C4-DA0C-47F2-BD3A-B5AF29117F6B}" dt="2023-05-07T21:25:09.554" v="2017"/>
          <ac:picMkLst>
            <pc:docMk/>
            <pc:sldMk cId="1807620339" sldId="1008"/>
            <ac:picMk id="49" creationId="{C2318C82-4523-9A8F-C238-5B712199F60B}"/>
          </ac:picMkLst>
        </pc:picChg>
        <pc:picChg chg="mod">
          <ac:chgData name="Paula Vázquez-Valero" userId="3a0e46d7-2099-40af-a155-aa45b68bfff3" providerId="ADAL" clId="{E1C688C4-DA0C-47F2-BD3A-B5AF29117F6B}" dt="2023-05-07T21:17:30.864" v="1893" actId="1076"/>
          <ac:picMkLst>
            <pc:docMk/>
            <pc:sldMk cId="1807620339" sldId="1008"/>
            <ac:picMk id="72" creationId="{BED9DD0F-BD2B-7DD2-86B6-66E774993040}"/>
          </ac:picMkLst>
        </pc:picChg>
        <pc:picChg chg="del">
          <ac:chgData name="Paula Vázquez-Valero" userId="3a0e46d7-2099-40af-a155-aa45b68bfff3" providerId="ADAL" clId="{E1C688C4-DA0C-47F2-BD3A-B5AF29117F6B}" dt="2023-05-07T21:24:58.699" v="2014" actId="478"/>
          <ac:picMkLst>
            <pc:docMk/>
            <pc:sldMk cId="1807620339" sldId="1008"/>
            <ac:picMk id="81" creationId="{A80F8BE2-FE73-4399-62CC-CF2B3851C70A}"/>
          </ac:picMkLst>
        </pc:picChg>
      </pc:sldChg>
      <pc:sldChg chg="addSp delSp modSp add mod delAnim modAnim modNotesTx">
        <pc:chgData name="Paula Vázquez-Valero" userId="3a0e46d7-2099-40af-a155-aa45b68bfff3" providerId="ADAL" clId="{E1C688C4-DA0C-47F2-BD3A-B5AF29117F6B}" dt="2023-05-07T21:30:07.193" v="2140" actId="20577"/>
        <pc:sldMkLst>
          <pc:docMk/>
          <pc:sldMk cId="659788592" sldId="1009"/>
        </pc:sldMkLst>
        <pc:spChg chg="del">
          <ac:chgData name="Paula Vázquez-Valero" userId="3a0e46d7-2099-40af-a155-aa45b68bfff3" providerId="ADAL" clId="{E1C688C4-DA0C-47F2-BD3A-B5AF29117F6B}" dt="2023-05-07T21:25:26.360" v="2020" actId="478"/>
          <ac:spMkLst>
            <pc:docMk/>
            <pc:sldMk cId="659788592" sldId="1009"/>
            <ac:spMk id="4" creationId="{83C6D8AF-49E3-F63B-9EDF-358598395F9E}"/>
          </ac:spMkLst>
        </pc:spChg>
        <pc:spChg chg="add mod">
          <ac:chgData name="Paula Vázquez-Valero" userId="3a0e46d7-2099-40af-a155-aa45b68bfff3" providerId="ADAL" clId="{E1C688C4-DA0C-47F2-BD3A-B5AF29117F6B}" dt="2023-05-07T21:25:38.359" v="2024" actId="20577"/>
          <ac:spMkLst>
            <pc:docMk/>
            <pc:sldMk cId="659788592" sldId="1009"/>
            <ac:spMk id="23" creationId="{771A4B81-2AA3-1DDD-9151-BC721BF4FA5B}"/>
          </ac:spMkLst>
        </pc:spChg>
        <pc:spChg chg="add mod">
          <ac:chgData name="Paula Vázquez-Valero" userId="3a0e46d7-2099-40af-a155-aa45b68bfff3" providerId="ADAL" clId="{E1C688C4-DA0C-47F2-BD3A-B5AF29117F6B}" dt="2023-05-07T21:25:30.618" v="2022"/>
          <ac:spMkLst>
            <pc:docMk/>
            <pc:sldMk cId="659788592" sldId="1009"/>
            <ac:spMk id="24" creationId="{17110E33-9D05-C10A-05F3-45D84F3A5C3B}"/>
          </ac:spMkLst>
        </pc:spChg>
        <pc:spChg chg="mod">
          <ac:chgData name="Paula Vázquez-Valero" userId="3a0e46d7-2099-40af-a155-aa45b68bfff3" providerId="ADAL" clId="{E1C688C4-DA0C-47F2-BD3A-B5AF29117F6B}" dt="2023-05-07T21:25:30.618" v="2022"/>
          <ac:spMkLst>
            <pc:docMk/>
            <pc:sldMk cId="659788592" sldId="1009"/>
            <ac:spMk id="26" creationId="{316BD8CB-CA7D-FB3B-3C33-FCD827DDB8D5}"/>
          </ac:spMkLst>
        </pc:spChg>
        <pc:spChg chg="add mod">
          <ac:chgData name="Paula Vázquez-Valero" userId="3a0e46d7-2099-40af-a155-aa45b68bfff3" providerId="ADAL" clId="{E1C688C4-DA0C-47F2-BD3A-B5AF29117F6B}" dt="2023-05-07T21:25:30.618" v="2022"/>
          <ac:spMkLst>
            <pc:docMk/>
            <pc:sldMk cId="659788592" sldId="1009"/>
            <ac:spMk id="33" creationId="{4828E6BA-9D5D-7D63-78A2-B6186CF9066E}"/>
          </ac:spMkLst>
        </pc:spChg>
        <pc:spChg chg="mod">
          <ac:chgData name="Paula Vázquez-Valero" userId="3a0e46d7-2099-40af-a155-aa45b68bfff3" providerId="ADAL" clId="{E1C688C4-DA0C-47F2-BD3A-B5AF29117F6B}" dt="2023-05-07T21:18:57.443" v="1918" actId="1076"/>
          <ac:spMkLst>
            <pc:docMk/>
            <pc:sldMk cId="659788592" sldId="1009"/>
            <ac:spMk id="36" creationId="{FE0F6D3B-F29C-CDC2-9EC9-0D6EEA3E98FA}"/>
          </ac:spMkLst>
        </pc:spChg>
        <pc:spChg chg="mod">
          <ac:chgData name="Paula Vázquez-Valero" userId="3a0e46d7-2099-40af-a155-aa45b68bfff3" providerId="ADAL" clId="{E1C688C4-DA0C-47F2-BD3A-B5AF29117F6B}" dt="2023-05-07T21:19:06.953" v="1920" actId="1076"/>
          <ac:spMkLst>
            <pc:docMk/>
            <pc:sldMk cId="659788592" sldId="1009"/>
            <ac:spMk id="53" creationId="{D45497BD-C855-C3D0-8D5B-98A7C8983F9A}"/>
          </ac:spMkLst>
        </pc:spChg>
        <pc:spChg chg="mod">
          <ac:chgData name="Paula Vázquez-Valero" userId="3a0e46d7-2099-40af-a155-aa45b68bfff3" providerId="ADAL" clId="{E1C688C4-DA0C-47F2-BD3A-B5AF29117F6B}" dt="2023-05-07T21:19:14.721" v="1922" actId="1076"/>
          <ac:spMkLst>
            <pc:docMk/>
            <pc:sldMk cId="659788592" sldId="1009"/>
            <ac:spMk id="55" creationId="{2D036267-0272-777A-9A46-0971CEE04634}"/>
          </ac:spMkLst>
        </pc:spChg>
        <pc:spChg chg="mod">
          <ac:chgData name="Paula Vázquez-Valero" userId="3a0e46d7-2099-40af-a155-aa45b68bfff3" providerId="ADAL" clId="{E1C688C4-DA0C-47F2-BD3A-B5AF29117F6B}" dt="2023-05-07T21:19:11.260" v="1921" actId="1076"/>
          <ac:spMkLst>
            <pc:docMk/>
            <pc:sldMk cId="659788592" sldId="1009"/>
            <ac:spMk id="79" creationId="{4FAD3E4C-584E-94D6-6761-A043E47D147F}"/>
          </ac:spMkLst>
        </pc:spChg>
        <pc:spChg chg="del">
          <ac:chgData name="Paula Vázquez-Valero" userId="3a0e46d7-2099-40af-a155-aa45b68bfff3" providerId="ADAL" clId="{E1C688C4-DA0C-47F2-BD3A-B5AF29117F6B}" dt="2023-05-07T21:25:26.360" v="2020" actId="478"/>
          <ac:spMkLst>
            <pc:docMk/>
            <pc:sldMk cId="659788592" sldId="1009"/>
            <ac:spMk id="80" creationId="{937FE05A-A66E-A8C8-5CD4-D519CEE0AE50}"/>
          </ac:spMkLst>
        </pc:spChg>
        <pc:spChg chg="del">
          <ac:chgData name="Paula Vázquez-Valero" userId="3a0e46d7-2099-40af-a155-aa45b68bfff3" providerId="ADAL" clId="{E1C688C4-DA0C-47F2-BD3A-B5AF29117F6B}" dt="2023-05-07T21:25:26.360" v="2020" actId="478"/>
          <ac:spMkLst>
            <pc:docMk/>
            <pc:sldMk cId="659788592" sldId="1009"/>
            <ac:spMk id="109" creationId="{BA5BB38B-43DA-47D1-9636-112EF46494C3}"/>
          </ac:spMkLst>
        </pc:spChg>
        <pc:grpChg chg="add mod">
          <ac:chgData name="Paula Vázquez-Valero" userId="3a0e46d7-2099-40af-a155-aa45b68bfff3" providerId="ADAL" clId="{E1C688C4-DA0C-47F2-BD3A-B5AF29117F6B}" dt="2023-05-07T21:25:30.618" v="2022"/>
          <ac:grpSpMkLst>
            <pc:docMk/>
            <pc:sldMk cId="659788592" sldId="1009"/>
            <ac:grpSpMk id="25" creationId="{81F9BD7D-0F14-D075-6AFC-E9C8C1A60AF1}"/>
          </ac:grpSpMkLst>
        </pc:grpChg>
        <pc:grpChg chg="del">
          <ac:chgData name="Paula Vázquez-Valero" userId="3a0e46d7-2099-40af-a155-aa45b68bfff3" providerId="ADAL" clId="{E1C688C4-DA0C-47F2-BD3A-B5AF29117F6B}" dt="2023-05-07T21:25:26.360" v="2020" actId="478"/>
          <ac:grpSpMkLst>
            <pc:docMk/>
            <pc:sldMk cId="659788592" sldId="1009"/>
            <ac:grpSpMk id="82" creationId="{FA9DCEA5-3ED3-C147-C43F-FEB1E95D2E8A}"/>
          </ac:grpSpMkLst>
        </pc:grpChg>
        <pc:picChg chg="del">
          <ac:chgData name="Paula Vázquez-Valero" userId="3a0e46d7-2099-40af-a155-aa45b68bfff3" providerId="ADAL" clId="{E1C688C4-DA0C-47F2-BD3A-B5AF29117F6B}" dt="2023-05-07T21:25:29.882" v="2021" actId="478"/>
          <ac:picMkLst>
            <pc:docMk/>
            <pc:sldMk cId="659788592" sldId="1009"/>
            <ac:picMk id="5" creationId="{E7CB50CA-8E58-245B-FC6F-2C2F1376256B}"/>
          </ac:picMkLst>
        </pc:picChg>
        <pc:picChg chg="del">
          <ac:chgData name="Paula Vázquez-Valero" userId="3a0e46d7-2099-40af-a155-aa45b68bfff3" providerId="ADAL" clId="{E1C688C4-DA0C-47F2-BD3A-B5AF29117F6B}" dt="2023-05-07T21:18:43.169" v="1915" actId="478"/>
          <ac:picMkLst>
            <pc:docMk/>
            <pc:sldMk cId="659788592" sldId="1009"/>
            <ac:picMk id="6" creationId="{032F79AF-309F-A63A-17DC-44D69541A212}"/>
          </ac:picMkLst>
        </pc:picChg>
        <pc:picChg chg="del">
          <ac:chgData name="Paula Vázquez-Valero" userId="3a0e46d7-2099-40af-a155-aa45b68bfff3" providerId="ADAL" clId="{E1C688C4-DA0C-47F2-BD3A-B5AF29117F6B}" dt="2023-05-07T21:18:43.169" v="1915" actId="478"/>
          <ac:picMkLst>
            <pc:docMk/>
            <pc:sldMk cId="659788592" sldId="1009"/>
            <ac:picMk id="7" creationId="{314100BE-CC64-2D32-A264-C422153895D2}"/>
          </ac:picMkLst>
        </pc:picChg>
        <pc:picChg chg="add mod">
          <ac:chgData name="Paula Vázquez-Valero" userId="3a0e46d7-2099-40af-a155-aa45b68bfff3" providerId="ADAL" clId="{E1C688C4-DA0C-47F2-BD3A-B5AF29117F6B}" dt="2023-05-07T21:18:47.193" v="1916"/>
          <ac:picMkLst>
            <pc:docMk/>
            <pc:sldMk cId="659788592" sldId="1009"/>
            <ac:picMk id="8" creationId="{9300D8B4-24FB-DD51-A0DE-46C52973FA22}"/>
          </ac:picMkLst>
        </pc:picChg>
        <pc:picChg chg="add mod">
          <ac:chgData name="Paula Vázquez-Valero" userId="3a0e46d7-2099-40af-a155-aa45b68bfff3" providerId="ADAL" clId="{E1C688C4-DA0C-47F2-BD3A-B5AF29117F6B}" dt="2023-05-07T21:18:47.193" v="1916"/>
          <ac:picMkLst>
            <pc:docMk/>
            <pc:sldMk cId="659788592" sldId="1009"/>
            <ac:picMk id="9" creationId="{23B6A97E-F555-6898-A864-B01541002444}"/>
          </ac:picMkLst>
        </pc:picChg>
        <pc:picChg chg="add mod">
          <ac:chgData name="Paula Vázquez-Valero" userId="3a0e46d7-2099-40af-a155-aa45b68bfff3" providerId="ADAL" clId="{E1C688C4-DA0C-47F2-BD3A-B5AF29117F6B}" dt="2023-05-07T21:18:47.193" v="1916"/>
          <ac:picMkLst>
            <pc:docMk/>
            <pc:sldMk cId="659788592" sldId="1009"/>
            <ac:picMk id="10" creationId="{ADAB40FD-E39C-9932-942A-FD59E3CCFD44}"/>
          </ac:picMkLst>
        </pc:picChg>
        <pc:picChg chg="add mod">
          <ac:chgData name="Paula Vázquez-Valero" userId="3a0e46d7-2099-40af-a155-aa45b68bfff3" providerId="ADAL" clId="{E1C688C4-DA0C-47F2-BD3A-B5AF29117F6B}" dt="2023-05-07T21:18:47.193" v="1916"/>
          <ac:picMkLst>
            <pc:docMk/>
            <pc:sldMk cId="659788592" sldId="1009"/>
            <ac:picMk id="11" creationId="{9BC9DF17-2BE5-1139-FEF8-AD972A947292}"/>
          </ac:picMkLst>
        </pc:picChg>
        <pc:picChg chg="add mod">
          <ac:chgData name="Paula Vázquez-Valero" userId="3a0e46d7-2099-40af-a155-aa45b68bfff3" providerId="ADAL" clId="{E1C688C4-DA0C-47F2-BD3A-B5AF29117F6B}" dt="2023-05-07T21:18:47.193" v="1916"/>
          <ac:picMkLst>
            <pc:docMk/>
            <pc:sldMk cId="659788592" sldId="1009"/>
            <ac:picMk id="12" creationId="{C3FF389F-D5F9-C027-0AAD-4202C5942AB1}"/>
          </ac:picMkLst>
        </pc:picChg>
        <pc:picChg chg="add mod">
          <ac:chgData name="Paula Vázquez-Valero" userId="3a0e46d7-2099-40af-a155-aa45b68bfff3" providerId="ADAL" clId="{E1C688C4-DA0C-47F2-BD3A-B5AF29117F6B}" dt="2023-05-07T21:18:47.193" v="1916"/>
          <ac:picMkLst>
            <pc:docMk/>
            <pc:sldMk cId="659788592" sldId="1009"/>
            <ac:picMk id="13" creationId="{57FC0A60-BF51-C10D-CE42-90C1D27F8BD5}"/>
          </ac:picMkLst>
        </pc:picChg>
        <pc:picChg chg="add mod">
          <ac:chgData name="Paula Vázquez-Valero" userId="3a0e46d7-2099-40af-a155-aa45b68bfff3" providerId="ADAL" clId="{E1C688C4-DA0C-47F2-BD3A-B5AF29117F6B}" dt="2023-05-07T21:18:47.193" v="1916"/>
          <ac:picMkLst>
            <pc:docMk/>
            <pc:sldMk cId="659788592" sldId="1009"/>
            <ac:picMk id="14" creationId="{F4D5EE96-D253-6BC5-696E-E9648E4C8A53}"/>
          </ac:picMkLst>
        </pc:picChg>
        <pc:picChg chg="add mod">
          <ac:chgData name="Paula Vázquez-Valero" userId="3a0e46d7-2099-40af-a155-aa45b68bfff3" providerId="ADAL" clId="{E1C688C4-DA0C-47F2-BD3A-B5AF29117F6B}" dt="2023-05-07T21:18:47.193" v="1916"/>
          <ac:picMkLst>
            <pc:docMk/>
            <pc:sldMk cId="659788592" sldId="1009"/>
            <ac:picMk id="15" creationId="{FADCA5C2-EAC2-2FCB-8081-6EF693EE70FB}"/>
          </ac:picMkLst>
        </pc:picChg>
        <pc:picChg chg="add mod">
          <ac:chgData name="Paula Vázquez-Valero" userId="3a0e46d7-2099-40af-a155-aa45b68bfff3" providerId="ADAL" clId="{E1C688C4-DA0C-47F2-BD3A-B5AF29117F6B}" dt="2023-05-07T21:18:47.193" v="1916"/>
          <ac:picMkLst>
            <pc:docMk/>
            <pc:sldMk cId="659788592" sldId="1009"/>
            <ac:picMk id="16" creationId="{84A2A572-14AF-DFEB-2D14-273EE8C8519E}"/>
          </ac:picMkLst>
        </pc:picChg>
        <pc:picChg chg="add mod">
          <ac:chgData name="Paula Vázquez-Valero" userId="3a0e46d7-2099-40af-a155-aa45b68bfff3" providerId="ADAL" clId="{E1C688C4-DA0C-47F2-BD3A-B5AF29117F6B}" dt="2023-05-07T21:18:47.193" v="1916"/>
          <ac:picMkLst>
            <pc:docMk/>
            <pc:sldMk cId="659788592" sldId="1009"/>
            <ac:picMk id="17" creationId="{739A51B1-05F4-75EF-E827-188120513C7F}"/>
          </ac:picMkLst>
        </pc:picChg>
        <pc:picChg chg="add mod">
          <ac:chgData name="Paula Vázquez-Valero" userId="3a0e46d7-2099-40af-a155-aa45b68bfff3" providerId="ADAL" clId="{E1C688C4-DA0C-47F2-BD3A-B5AF29117F6B}" dt="2023-05-07T21:18:47.193" v="1916"/>
          <ac:picMkLst>
            <pc:docMk/>
            <pc:sldMk cId="659788592" sldId="1009"/>
            <ac:picMk id="18" creationId="{206C4899-7B46-DE4C-542A-596871B4DEDB}"/>
          </ac:picMkLst>
        </pc:picChg>
        <pc:picChg chg="add mod">
          <ac:chgData name="Paula Vázquez-Valero" userId="3a0e46d7-2099-40af-a155-aa45b68bfff3" providerId="ADAL" clId="{E1C688C4-DA0C-47F2-BD3A-B5AF29117F6B}" dt="2023-05-07T21:18:47.193" v="1916"/>
          <ac:picMkLst>
            <pc:docMk/>
            <pc:sldMk cId="659788592" sldId="1009"/>
            <ac:picMk id="19" creationId="{303AAF94-5E96-109C-20BD-720DA4C6DFFE}"/>
          </ac:picMkLst>
        </pc:picChg>
        <pc:picChg chg="add mod">
          <ac:chgData name="Paula Vázquez-Valero" userId="3a0e46d7-2099-40af-a155-aa45b68bfff3" providerId="ADAL" clId="{E1C688C4-DA0C-47F2-BD3A-B5AF29117F6B}" dt="2023-05-07T21:18:47.193" v="1916"/>
          <ac:picMkLst>
            <pc:docMk/>
            <pc:sldMk cId="659788592" sldId="1009"/>
            <ac:picMk id="20" creationId="{29A3ED04-F2BD-FE1C-2A24-1A141C0DF1A2}"/>
          </ac:picMkLst>
        </pc:picChg>
        <pc:picChg chg="add mod">
          <ac:chgData name="Paula Vázquez-Valero" userId="3a0e46d7-2099-40af-a155-aa45b68bfff3" providerId="ADAL" clId="{E1C688C4-DA0C-47F2-BD3A-B5AF29117F6B}" dt="2023-05-07T21:18:47.193" v="1916"/>
          <ac:picMkLst>
            <pc:docMk/>
            <pc:sldMk cId="659788592" sldId="1009"/>
            <ac:picMk id="21" creationId="{BDE7232E-9794-1AD9-6AF9-4CF0B630A789}"/>
          </ac:picMkLst>
        </pc:picChg>
        <pc:picChg chg="add mod">
          <ac:chgData name="Paula Vázquez-Valero" userId="3a0e46d7-2099-40af-a155-aa45b68bfff3" providerId="ADAL" clId="{E1C688C4-DA0C-47F2-BD3A-B5AF29117F6B}" dt="2023-05-07T21:18:47.193" v="1916"/>
          <ac:picMkLst>
            <pc:docMk/>
            <pc:sldMk cId="659788592" sldId="1009"/>
            <ac:picMk id="22" creationId="{FB871F84-3756-F251-4E8E-2AD86F0589BC}"/>
          </ac:picMkLst>
        </pc:picChg>
        <pc:picChg chg="mod">
          <ac:chgData name="Paula Vázquez-Valero" userId="3a0e46d7-2099-40af-a155-aa45b68bfff3" providerId="ADAL" clId="{E1C688C4-DA0C-47F2-BD3A-B5AF29117F6B}" dt="2023-05-07T21:25:30.618" v="2022"/>
          <ac:picMkLst>
            <pc:docMk/>
            <pc:sldMk cId="659788592" sldId="1009"/>
            <ac:picMk id="27" creationId="{6EB7BD5E-8B74-15B7-AC7F-176540387840}"/>
          </ac:picMkLst>
        </pc:picChg>
        <pc:picChg chg="mod">
          <ac:chgData name="Paula Vázquez-Valero" userId="3a0e46d7-2099-40af-a155-aa45b68bfff3" providerId="ADAL" clId="{E1C688C4-DA0C-47F2-BD3A-B5AF29117F6B}" dt="2023-05-07T21:25:30.618" v="2022"/>
          <ac:picMkLst>
            <pc:docMk/>
            <pc:sldMk cId="659788592" sldId="1009"/>
            <ac:picMk id="28" creationId="{5B6B6EE4-382F-9B8C-7F34-0CBF8FF45935}"/>
          </ac:picMkLst>
        </pc:picChg>
        <pc:picChg chg="add mod">
          <ac:chgData name="Paula Vázquez-Valero" userId="3a0e46d7-2099-40af-a155-aa45b68bfff3" providerId="ADAL" clId="{E1C688C4-DA0C-47F2-BD3A-B5AF29117F6B}" dt="2023-05-07T21:25:30.618" v="2022"/>
          <ac:picMkLst>
            <pc:docMk/>
            <pc:sldMk cId="659788592" sldId="1009"/>
            <ac:picMk id="29" creationId="{EE09A900-8551-A83A-4BE4-6A6C3447D66B}"/>
          </ac:picMkLst>
        </pc:picChg>
        <pc:picChg chg="add mod">
          <ac:chgData name="Paula Vázquez-Valero" userId="3a0e46d7-2099-40af-a155-aa45b68bfff3" providerId="ADAL" clId="{E1C688C4-DA0C-47F2-BD3A-B5AF29117F6B}" dt="2023-05-07T21:25:30.618" v="2022"/>
          <ac:picMkLst>
            <pc:docMk/>
            <pc:sldMk cId="659788592" sldId="1009"/>
            <ac:picMk id="34" creationId="{D5FB82D6-8F24-3865-5194-0B3BAC365AFF}"/>
          </ac:picMkLst>
        </pc:picChg>
        <pc:picChg chg="mod">
          <ac:chgData name="Paula Vázquez-Valero" userId="3a0e46d7-2099-40af-a155-aa45b68bfff3" providerId="ADAL" clId="{E1C688C4-DA0C-47F2-BD3A-B5AF29117F6B}" dt="2023-05-07T21:18:52.975" v="1917" actId="1076"/>
          <ac:picMkLst>
            <pc:docMk/>
            <pc:sldMk cId="659788592" sldId="1009"/>
            <ac:picMk id="72" creationId="{BED9DD0F-BD2B-7DD2-86B6-66E774993040}"/>
          </ac:picMkLst>
        </pc:picChg>
        <pc:picChg chg="del">
          <ac:chgData name="Paula Vázquez-Valero" userId="3a0e46d7-2099-40af-a155-aa45b68bfff3" providerId="ADAL" clId="{E1C688C4-DA0C-47F2-BD3A-B5AF29117F6B}" dt="2023-05-07T21:25:26.360" v="2020" actId="478"/>
          <ac:picMkLst>
            <pc:docMk/>
            <pc:sldMk cId="659788592" sldId="1009"/>
            <ac:picMk id="81" creationId="{A80F8BE2-FE73-4399-62CC-CF2B3851C70A}"/>
          </ac:picMkLst>
        </pc:picChg>
      </pc:sldChg>
      <pc:sldChg chg="addSp delSp modSp add del mod modAnim">
        <pc:chgData name="Paula Vázquez-Valero" userId="3a0e46d7-2099-40af-a155-aa45b68bfff3" providerId="ADAL" clId="{E1C688C4-DA0C-47F2-BD3A-B5AF29117F6B}" dt="2023-05-07T21:25:46.677" v="2025" actId="47"/>
        <pc:sldMkLst>
          <pc:docMk/>
          <pc:sldMk cId="1471393164" sldId="1010"/>
        </pc:sldMkLst>
        <pc:spChg chg="mod">
          <ac:chgData name="Paula Vázquez-Valero" userId="3a0e46d7-2099-40af-a155-aa45b68bfff3" providerId="ADAL" clId="{E1C688C4-DA0C-47F2-BD3A-B5AF29117F6B}" dt="2023-05-07T21:19:30.286" v="1928" actId="1076"/>
          <ac:spMkLst>
            <pc:docMk/>
            <pc:sldMk cId="1471393164" sldId="1010"/>
            <ac:spMk id="36" creationId="{FE0F6D3B-F29C-CDC2-9EC9-0D6EEA3E98FA}"/>
          </ac:spMkLst>
        </pc:spChg>
        <pc:spChg chg="mod">
          <ac:chgData name="Paula Vázquez-Valero" userId="3a0e46d7-2099-40af-a155-aa45b68bfff3" providerId="ADAL" clId="{E1C688C4-DA0C-47F2-BD3A-B5AF29117F6B}" dt="2023-05-07T21:19:32.672" v="1929" actId="1076"/>
          <ac:spMkLst>
            <pc:docMk/>
            <pc:sldMk cId="1471393164" sldId="1010"/>
            <ac:spMk id="53" creationId="{D45497BD-C855-C3D0-8D5B-98A7C8983F9A}"/>
          </ac:spMkLst>
        </pc:spChg>
        <pc:spChg chg="mod">
          <ac:chgData name="Paula Vázquez-Valero" userId="3a0e46d7-2099-40af-a155-aa45b68bfff3" providerId="ADAL" clId="{E1C688C4-DA0C-47F2-BD3A-B5AF29117F6B}" dt="2023-05-07T21:19:38.137" v="1931" actId="1076"/>
          <ac:spMkLst>
            <pc:docMk/>
            <pc:sldMk cId="1471393164" sldId="1010"/>
            <ac:spMk id="55" creationId="{2D036267-0272-777A-9A46-0971CEE04634}"/>
          </ac:spMkLst>
        </pc:spChg>
        <pc:spChg chg="mod">
          <ac:chgData name="Paula Vázquez-Valero" userId="3a0e46d7-2099-40af-a155-aa45b68bfff3" providerId="ADAL" clId="{E1C688C4-DA0C-47F2-BD3A-B5AF29117F6B}" dt="2023-05-07T21:19:34.760" v="1930" actId="1076"/>
          <ac:spMkLst>
            <pc:docMk/>
            <pc:sldMk cId="1471393164" sldId="1010"/>
            <ac:spMk id="79" creationId="{4FAD3E4C-584E-94D6-6761-A043E47D147F}"/>
          </ac:spMkLst>
        </pc:spChg>
        <pc:picChg chg="del">
          <ac:chgData name="Paula Vázquez-Valero" userId="3a0e46d7-2099-40af-a155-aa45b68bfff3" providerId="ADAL" clId="{E1C688C4-DA0C-47F2-BD3A-B5AF29117F6B}" dt="2023-05-07T21:19:19.997" v="1923" actId="478"/>
          <ac:picMkLst>
            <pc:docMk/>
            <pc:sldMk cId="1471393164" sldId="1010"/>
            <ac:picMk id="6" creationId="{032F79AF-309F-A63A-17DC-44D69541A212}"/>
          </ac:picMkLst>
        </pc:picChg>
        <pc:picChg chg="del">
          <ac:chgData name="Paula Vázquez-Valero" userId="3a0e46d7-2099-40af-a155-aa45b68bfff3" providerId="ADAL" clId="{E1C688C4-DA0C-47F2-BD3A-B5AF29117F6B}" dt="2023-05-07T21:19:19.997" v="1923" actId="478"/>
          <ac:picMkLst>
            <pc:docMk/>
            <pc:sldMk cId="1471393164" sldId="1010"/>
            <ac:picMk id="7" creationId="{314100BE-CC64-2D32-A264-C422153895D2}"/>
          </ac:picMkLst>
        </pc:picChg>
        <pc:picChg chg="add del mod">
          <ac:chgData name="Paula Vázquez-Valero" userId="3a0e46d7-2099-40af-a155-aa45b68bfff3" providerId="ADAL" clId="{E1C688C4-DA0C-47F2-BD3A-B5AF29117F6B}" dt="2023-05-07T21:19:22.184" v="1925"/>
          <ac:picMkLst>
            <pc:docMk/>
            <pc:sldMk cId="1471393164" sldId="1010"/>
            <ac:picMk id="8" creationId="{9B3F268D-9F3D-7D26-8104-C690D279CCC0}"/>
          </ac:picMkLst>
        </pc:picChg>
        <pc:picChg chg="add del mod">
          <ac:chgData name="Paula Vázquez-Valero" userId="3a0e46d7-2099-40af-a155-aa45b68bfff3" providerId="ADAL" clId="{E1C688C4-DA0C-47F2-BD3A-B5AF29117F6B}" dt="2023-05-07T21:19:22.184" v="1925"/>
          <ac:picMkLst>
            <pc:docMk/>
            <pc:sldMk cId="1471393164" sldId="1010"/>
            <ac:picMk id="9" creationId="{25064E05-5D6D-C822-3C63-292CAF23DB06}"/>
          </ac:picMkLst>
        </pc:picChg>
        <pc:picChg chg="add del mod">
          <ac:chgData name="Paula Vázquez-Valero" userId="3a0e46d7-2099-40af-a155-aa45b68bfff3" providerId="ADAL" clId="{E1C688C4-DA0C-47F2-BD3A-B5AF29117F6B}" dt="2023-05-07T21:19:22.184" v="1925"/>
          <ac:picMkLst>
            <pc:docMk/>
            <pc:sldMk cId="1471393164" sldId="1010"/>
            <ac:picMk id="10" creationId="{093DC062-6744-9781-14D6-030701274CB2}"/>
          </ac:picMkLst>
        </pc:picChg>
        <pc:picChg chg="add del mod">
          <ac:chgData name="Paula Vázquez-Valero" userId="3a0e46d7-2099-40af-a155-aa45b68bfff3" providerId="ADAL" clId="{E1C688C4-DA0C-47F2-BD3A-B5AF29117F6B}" dt="2023-05-07T21:19:22.184" v="1925"/>
          <ac:picMkLst>
            <pc:docMk/>
            <pc:sldMk cId="1471393164" sldId="1010"/>
            <ac:picMk id="11" creationId="{D8A35B4D-438A-A383-BADB-719C1F5984F5}"/>
          </ac:picMkLst>
        </pc:picChg>
        <pc:picChg chg="add del mod">
          <ac:chgData name="Paula Vázquez-Valero" userId="3a0e46d7-2099-40af-a155-aa45b68bfff3" providerId="ADAL" clId="{E1C688C4-DA0C-47F2-BD3A-B5AF29117F6B}" dt="2023-05-07T21:19:22.184" v="1925"/>
          <ac:picMkLst>
            <pc:docMk/>
            <pc:sldMk cId="1471393164" sldId="1010"/>
            <ac:picMk id="12" creationId="{E4609D55-F08F-1920-BD6E-AD1F5CFEEC32}"/>
          </ac:picMkLst>
        </pc:picChg>
        <pc:picChg chg="add del mod">
          <ac:chgData name="Paula Vázquez-Valero" userId="3a0e46d7-2099-40af-a155-aa45b68bfff3" providerId="ADAL" clId="{E1C688C4-DA0C-47F2-BD3A-B5AF29117F6B}" dt="2023-05-07T21:19:22.184" v="1925"/>
          <ac:picMkLst>
            <pc:docMk/>
            <pc:sldMk cId="1471393164" sldId="1010"/>
            <ac:picMk id="13" creationId="{7F19BB3E-4A85-AE1B-CC51-A851D427A65F}"/>
          </ac:picMkLst>
        </pc:picChg>
        <pc:picChg chg="add del mod">
          <ac:chgData name="Paula Vázquez-Valero" userId="3a0e46d7-2099-40af-a155-aa45b68bfff3" providerId="ADAL" clId="{E1C688C4-DA0C-47F2-BD3A-B5AF29117F6B}" dt="2023-05-07T21:19:22.184" v="1925"/>
          <ac:picMkLst>
            <pc:docMk/>
            <pc:sldMk cId="1471393164" sldId="1010"/>
            <ac:picMk id="14" creationId="{359E54BA-ED49-7A17-F608-D2A8BF9ACC06}"/>
          </ac:picMkLst>
        </pc:picChg>
        <pc:picChg chg="add del mod">
          <ac:chgData name="Paula Vázquez-Valero" userId="3a0e46d7-2099-40af-a155-aa45b68bfff3" providerId="ADAL" clId="{E1C688C4-DA0C-47F2-BD3A-B5AF29117F6B}" dt="2023-05-07T21:19:22.184" v="1925"/>
          <ac:picMkLst>
            <pc:docMk/>
            <pc:sldMk cId="1471393164" sldId="1010"/>
            <ac:picMk id="15" creationId="{3D7E2F21-3E31-1BBB-C2EF-D977A66EE79F}"/>
          </ac:picMkLst>
        </pc:picChg>
        <pc:picChg chg="add del mod">
          <ac:chgData name="Paula Vázquez-Valero" userId="3a0e46d7-2099-40af-a155-aa45b68bfff3" providerId="ADAL" clId="{E1C688C4-DA0C-47F2-BD3A-B5AF29117F6B}" dt="2023-05-07T21:19:22.184" v="1925"/>
          <ac:picMkLst>
            <pc:docMk/>
            <pc:sldMk cId="1471393164" sldId="1010"/>
            <ac:picMk id="16" creationId="{6475221F-1718-ADD5-D25A-916202CF98F2}"/>
          </ac:picMkLst>
        </pc:picChg>
        <pc:picChg chg="add del mod">
          <ac:chgData name="Paula Vázquez-Valero" userId="3a0e46d7-2099-40af-a155-aa45b68bfff3" providerId="ADAL" clId="{E1C688C4-DA0C-47F2-BD3A-B5AF29117F6B}" dt="2023-05-07T21:19:22.184" v="1925"/>
          <ac:picMkLst>
            <pc:docMk/>
            <pc:sldMk cId="1471393164" sldId="1010"/>
            <ac:picMk id="17" creationId="{A7819F90-9299-770A-183E-6549599461D7}"/>
          </ac:picMkLst>
        </pc:picChg>
        <pc:picChg chg="add del mod">
          <ac:chgData name="Paula Vázquez-Valero" userId="3a0e46d7-2099-40af-a155-aa45b68bfff3" providerId="ADAL" clId="{E1C688C4-DA0C-47F2-BD3A-B5AF29117F6B}" dt="2023-05-07T21:19:22.184" v="1925"/>
          <ac:picMkLst>
            <pc:docMk/>
            <pc:sldMk cId="1471393164" sldId="1010"/>
            <ac:picMk id="18" creationId="{C6C4E961-9E52-9D22-050D-3AF4B2D8C7AC}"/>
          </ac:picMkLst>
        </pc:picChg>
        <pc:picChg chg="add del mod">
          <ac:chgData name="Paula Vázquez-Valero" userId="3a0e46d7-2099-40af-a155-aa45b68bfff3" providerId="ADAL" clId="{E1C688C4-DA0C-47F2-BD3A-B5AF29117F6B}" dt="2023-05-07T21:19:22.184" v="1925"/>
          <ac:picMkLst>
            <pc:docMk/>
            <pc:sldMk cId="1471393164" sldId="1010"/>
            <ac:picMk id="19" creationId="{170DC004-DDDF-AF3F-7306-2CD729C78A0F}"/>
          </ac:picMkLst>
        </pc:picChg>
        <pc:picChg chg="add del mod">
          <ac:chgData name="Paula Vázquez-Valero" userId="3a0e46d7-2099-40af-a155-aa45b68bfff3" providerId="ADAL" clId="{E1C688C4-DA0C-47F2-BD3A-B5AF29117F6B}" dt="2023-05-07T21:19:22.184" v="1925"/>
          <ac:picMkLst>
            <pc:docMk/>
            <pc:sldMk cId="1471393164" sldId="1010"/>
            <ac:picMk id="20" creationId="{17FF6B0C-E797-6F8C-3D5A-F627F0990014}"/>
          </ac:picMkLst>
        </pc:picChg>
        <pc:picChg chg="add del mod">
          <ac:chgData name="Paula Vázquez-Valero" userId="3a0e46d7-2099-40af-a155-aa45b68bfff3" providerId="ADAL" clId="{E1C688C4-DA0C-47F2-BD3A-B5AF29117F6B}" dt="2023-05-07T21:19:22.184" v="1925"/>
          <ac:picMkLst>
            <pc:docMk/>
            <pc:sldMk cId="1471393164" sldId="1010"/>
            <ac:picMk id="21" creationId="{AA8CA5A9-280A-A8F7-5170-AD7D567D68FD}"/>
          </ac:picMkLst>
        </pc:picChg>
        <pc:picChg chg="add del mod">
          <ac:chgData name="Paula Vázquez-Valero" userId="3a0e46d7-2099-40af-a155-aa45b68bfff3" providerId="ADAL" clId="{E1C688C4-DA0C-47F2-BD3A-B5AF29117F6B}" dt="2023-05-07T21:19:22.184" v="1925"/>
          <ac:picMkLst>
            <pc:docMk/>
            <pc:sldMk cId="1471393164" sldId="1010"/>
            <ac:picMk id="22" creationId="{FDF2712A-EBA8-ABE4-118E-3C748B8A1E3D}"/>
          </ac:picMkLst>
        </pc:picChg>
        <pc:picChg chg="add mod">
          <ac:chgData name="Paula Vázquez-Valero" userId="3a0e46d7-2099-40af-a155-aa45b68bfff3" providerId="ADAL" clId="{E1C688C4-DA0C-47F2-BD3A-B5AF29117F6B}" dt="2023-05-07T21:19:25.474" v="1927"/>
          <ac:picMkLst>
            <pc:docMk/>
            <pc:sldMk cId="1471393164" sldId="1010"/>
            <ac:picMk id="23" creationId="{708BE6D2-BD2D-6E81-24AC-B316656A563C}"/>
          </ac:picMkLst>
        </pc:picChg>
        <pc:picChg chg="add mod">
          <ac:chgData name="Paula Vázquez-Valero" userId="3a0e46d7-2099-40af-a155-aa45b68bfff3" providerId="ADAL" clId="{E1C688C4-DA0C-47F2-BD3A-B5AF29117F6B}" dt="2023-05-07T21:19:25.474" v="1927"/>
          <ac:picMkLst>
            <pc:docMk/>
            <pc:sldMk cId="1471393164" sldId="1010"/>
            <ac:picMk id="24" creationId="{F5F83B20-B836-2B22-E47D-00DB7DA0990C}"/>
          </ac:picMkLst>
        </pc:picChg>
        <pc:picChg chg="add mod">
          <ac:chgData name="Paula Vázquez-Valero" userId="3a0e46d7-2099-40af-a155-aa45b68bfff3" providerId="ADAL" clId="{E1C688C4-DA0C-47F2-BD3A-B5AF29117F6B}" dt="2023-05-07T21:19:25.474" v="1927"/>
          <ac:picMkLst>
            <pc:docMk/>
            <pc:sldMk cId="1471393164" sldId="1010"/>
            <ac:picMk id="25" creationId="{41C1D7E5-8CFC-26E0-9F99-C7084F7D1C87}"/>
          </ac:picMkLst>
        </pc:picChg>
        <pc:picChg chg="add mod">
          <ac:chgData name="Paula Vázquez-Valero" userId="3a0e46d7-2099-40af-a155-aa45b68bfff3" providerId="ADAL" clId="{E1C688C4-DA0C-47F2-BD3A-B5AF29117F6B}" dt="2023-05-07T21:19:25.474" v="1927"/>
          <ac:picMkLst>
            <pc:docMk/>
            <pc:sldMk cId="1471393164" sldId="1010"/>
            <ac:picMk id="26" creationId="{D8986744-7C3D-C11C-2DE0-E922E53483F9}"/>
          </ac:picMkLst>
        </pc:picChg>
        <pc:picChg chg="add mod">
          <ac:chgData name="Paula Vázquez-Valero" userId="3a0e46d7-2099-40af-a155-aa45b68bfff3" providerId="ADAL" clId="{E1C688C4-DA0C-47F2-BD3A-B5AF29117F6B}" dt="2023-05-07T21:19:25.474" v="1927"/>
          <ac:picMkLst>
            <pc:docMk/>
            <pc:sldMk cId="1471393164" sldId="1010"/>
            <ac:picMk id="27" creationId="{AF2A9FCD-15E5-BD57-33D9-C916EEB4F34C}"/>
          </ac:picMkLst>
        </pc:picChg>
        <pc:picChg chg="add mod">
          <ac:chgData name="Paula Vázquez-Valero" userId="3a0e46d7-2099-40af-a155-aa45b68bfff3" providerId="ADAL" clId="{E1C688C4-DA0C-47F2-BD3A-B5AF29117F6B}" dt="2023-05-07T21:19:25.474" v="1927"/>
          <ac:picMkLst>
            <pc:docMk/>
            <pc:sldMk cId="1471393164" sldId="1010"/>
            <ac:picMk id="28" creationId="{7CC0B43B-0352-09D8-6AC7-AEE93FAF892D}"/>
          </ac:picMkLst>
        </pc:picChg>
        <pc:picChg chg="add mod">
          <ac:chgData name="Paula Vázquez-Valero" userId="3a0e46d7-2099-40af-a155-aa45b68bfff3" providerId="ADAL" clId="{E1C688C4-DA0C-47F2-BD3A-B5AF29117F6B}" dt="2023-05-07T21:19:25.474" v="1927"/>
          <ac:picMkLst>
            <pc:docMk/>
            <pc:sldMk cId="1471393164" sldId="1010"/>
            <ac:picMk id="29" creationId="{6CFDD9D0-4B40-DEFD-E086-626D22145196}"/>
          </ac:picMkLst>
        </pc:picChg>
        <pc:picChg chg="add mod">
          <ac:chgData name="Paula Vázquez-Valero" userId="3a0e46d7-2099-40af-a155-aa45b68bfff3" providerId="ADAL" clId="{E1C688C4-DA0C-47F2-BD3A-B5AF29117F6B}" dt="2023-05-07T21:19:25.474" v="1927"/>
          <ac:picMkLst>
            <pc:docMk/>
            <pc:sldMk cId="1471393164" sldId="1010"/>
            <ac:picMk id="33" creationId="{D89B2C73-F26A-8759-B092-CEBC3DD83AA4}"/>
          </ac:picMkLst>
        </pc:picChg>
        <pc:picChg chg="add mod">
          <ac:chgData name="Paula Vázquez-Valero" userId="3a0e46d7-2099-40af-a155-aa45b68bfff3" providerId="ADAL" clId="{E1C688C4-DA0C-47F2-BD3A-B5AF29117F6B}" dt="2023-05-07T21:19:25.474" v="1927"/>
          <ac:picMkLst>
            <pc:docMk/>
            <pc:sldMk cId="1471393164" sldId="1010"/>
            <ac:picMk id="34" creationId="{0B889DB1-17A4-05CD-0B73-5DC1BC70BC02}"/>
          </ac:picMkLst>
        </pc:picChg>
        <pc:picChg chg="add mod">
          <ac:chgData name="Paula Vázquez-Valero" userId="3a0e46d7-2099-40af-a155-aa45b68bfff3" providerId="ADAL" clId="{E1C688C4-DA0C-47F2-BD3A-B5AF29117F6B}" dt="2023-05-07T21:19:25.474" v="1927"/>
          <ac:picMkLst>
            <pc:docMk/>
            <pc:sldMk cId="1471393164" sldId="1010"/>
            <ac:picMk id="37" creationId="{167AF665-09E6-D85B-283D-64F6EDF97E3E}"/>
          </ac:picMkLst>
        </pc:picChg>
        <pc:picChg chg="add mod">
          <ac:chgData name="Paula Vázquez-Valero" userId="3a0e46d7-2099-40af-a155-aa45b68bfff3" providerId="ADAL" clId="{E1C688C4-DA0C-47F2-BD3A-B5AF29117F6B}" dt="2023-05-07T21:19:25.474" v="1927"/>
          <ac:picMkLst>
            <pc:docMk/>
            <pc:sldMk cId="1471393164" sldId="1010"/>
            <ac:picMk id="38" creationId="{A75A7D3D-13C2-351E-1B0F-5F09857FD374}"/>
          </ac:picMkLst>
        </pc:picChg>
        <pc:picChg chg="add mod">
          <ac:chgData name="Paula Vázquez-Valero" userId="3a0e46d7-2099-40af-a155-aa45b68bfff3" providerId="ADAL" clId="{E1C688C4-DA0C-47F2-BD3A-B5AF29117F6B}" dt="2023-05-07T21:19:25.474" v="1927"/>
          <ac:picMkLst>
            <pc:docMk/>
            <pc:sldMk cId="1471393164" sldId="1010"/>
            <ac:picMk id="39" creationId="{75FFC62C-CE6E-CF26-B356-0C7914F51C1F}"/>
          </ac:picMkLst>
        </pc:picChg>
        <pc:picChg chg="add mod">
          <ac:chgData name="Paula Vázquez-Valero" userId="3a0e46d7-2099-40af-a155-aa45b68bfff3" providerId="ADAL" clId="{E1C688C4-DA0C-47F2-BD3A-B5AF29117F6B}" dt="2023-05-07T21:19:25.474" v="1927"/>
          <ac:picMkLst>
            <pc:docMk/>
            <pc:sldMk cId="1471393164" sldId="1010"/>
            <ac:picMk id="40" creationId="{7574A6C1-3F9F-CD59-48A0-32701DF2AC7A}"/>
          </ac:picMkLst>
        </pc:picChg>
        <pc:picChg chg="add mod">
          <ac:chgData name="Paula Vázquez-Valero" userId="3a0e46d7-2099-40af-a155-aa45b68bfff3" providerId="ADAL" clId="{E1C688C4-DA0C-47F2-BD3A-B5AF29117F6B}" dt="2023-05-07T21:19:25.474" v="1927"/>
          <ac:picMkLst>
            <pc:docMk/>
            <pc:sldMk cId="1471393164" sldId="1010"/>
            <ac:picMk id="41" creationId="{938AD66B-B1C3-6704-B486-9EE733589F39}"/>
          </ac:picMkLst>
        </pc:picChg>
        <pc:picChg chg="add mod">
          <ac:chgData name="Paula Vázquez-Valero" userId="3a0e46d7-2099-40af-a155-aa45b68bfff3" providerId="ADAL" clId="{E1C688C4-DA0C-47F2-BD3A-B5AF29117F6B}" dt="2023-05-07T21:19:25.474" v="1927"/>
          <ac:picMkLst>
            <pc:docMk/>
            <pc:sldMk cId="1471393164" sldId="1010"/>
            <ac:picMk id="42" creationId="{AE3E907C-EA0A-96E9-1BA7-CC5114A6B63C}"/>
          </ac:picMkLst>
        </pc:picChg>
        <pc:picChg chg="mod">
          <ac:chgData name="Paula Vázquez-Valero" userId="3a0e46d7-2099-40af-a155-aa45b68bfff3" providerId="ADAL" clId="{E1C688C4-DA0C-47F2-BD3A-B5AF29117F6B}" dt="2023-05-07T21:19:24.685" v="1926" actId="1076"/>
          <ac:picMkLst>
            <pc:docMk/>
            <pc:sldMk cId="1471393164" sldId="1010"/>
            <ac:picMk id="72" creationId="{BED9DD0F-BD2B-7DD2-86B6-66E774993040}"/>
          </ac:picMkLst>
        </pc:picChg>
      </pc:sldChg>
      <pc:sldChg chg="modSp add del mod">
        <pc:chgData name="Paula Vázquez-Valero" userId="3a0e46d7-2099-40af-a155-aa45b68bfff3" providerId="ADAL" clId="{E1C688C4-DA0C-47F2-BD3A-B5AF29117F6B}" dt="2023-05-07T21:01:26.681" v="1691" actId="47"/>
        <pc:sldMkLst>
          <pc:docMk/>
          <pc:sldMk cId="2946178318" sldId="1010"/>
        </pc:sldMkLst>
        <pc:picChg chg="mod">
          <ac:chgData name="Paula Vázquez-Valero" userId="3a0e46d7-2099-40af-a155-aa45b68bfff3" providerId="ADAL" clId="{E1C688C4-DA0C-47F2-BD3A-B5AF29117F6B}" dt="2023-05-07T21:00:47.540" v="1687" actId="1038"/>
          <ac:picMkLst>
            <pc:docMk/>
            <pc:sldMk cId="2946178318" sldId="1010"/>
            <ac:picMk id="72" creationId="{BED9DD0F-BD2B-7DD2-86B6-66E774993040}"/>
          </ac:picMkLst>
        </pc:picChg>
      </pc:sldChg>
    </pc:docChg>
  </pc:docChgLst>
  <pc:docChgLst>
    <pc:chgData name="Tom Dawes" userId="fe899cd594ff6f3a" providerId="LiveId" clId="{3E794480-92B1-4787-B40D-FC76B03F2577}"/>
    <pc:docChg chg="addSld delSld modSld sldOrd delMainMaster">
      <pc:chgData name="Tom Dawes" userId="fe899cd594ff6f3a" providerId="LiveId" clId="{3E794480-92B1-4787-B40D-FC76B03F2577}" dt="2023-06-16T13:24:41.604" v="3"/>
      <pc:docMkLst>
        <pc:docMk/>
      </pc:docMkLst>
      <pc:sldChg chg="add del ord">
        <pc:chgData name="Tom Dawes" userId="fe899cd594ff6f3a" providerId="LiveId" clId="{3E794480-92B1-4787-B40D-FC76B03F2577}" dt="2023-06-16T13:24:41.604" v="3"/>
        <pc:sldMkLst>
          <pc:docMk/>
          <pc:sldMk cId="0" sldId="382"/>
        </pc:sldMkLst>
      </pc:sldChg>
      <pc:sldChg chg="del">
        <pc:chgData name="Tom Dawes" userId="fe899cd594ff6f3a" providerId="LiveId" clId="{3E794480-92B1-4787-B40D-FC76B03F2577}" dt="2023-06-16T13:24:34.472" v="0" actId="47"/>
        <pc:sldMkLst>
          <pc:docMk/>
          <pc:sldMk cId="0" sldId="1003"/>
        </pc:sldMkLst>
      </pc:sldChg>
      <pc:sldMasterChg chg="del delSldLayout">
        <pc:chgData name="Tom Dawes" userId="fe899cd594ff6f3a" providerId="LiveId" clId="{3E794480-92B1-4787-B40D-FC76B03F2577}" dt="2023-06-16T13:24:34.472" v="0" actId="47"/>
        <pc:sldMasterMkLst>
          <pc:docMk/>
          <pc:sldMasterMk cId="2743119830" sldId="2147483660"/>
        </pc:sldMasterMkLst>
        <pc:sldLayoutChg chg="del">
          <pc:chgData name="Tom Dawes" userId="fe899cd594ff6f3a" providerId="LiveId" clId="{3E794480-92B1-4787-B40D-FC76B03F2577}" dt="2023-06-16T13:24:34.472" v="0" actId="47"/>
          <pc:sldLayoutMkLst>
            <pc:docMk/>
            <pc:sldMasterMk cId="2743119830" sldId="2147483660"/>
            <pc:sldLayoutMk cId="3108948877" sldId="2147483661"/>
          </pc:sldLayoutMkLst>
        </pc:sldLayoutChg>
        <pc:sldLayoutChg chg="del">
          <pc:chgData name="Tom Dawes" userId="fe899cd594ff6f3a" providerId="LiveId" clId="{3E794480-92B1-4787-B40D-FC76B03F2577}" dt="2023-06-16T13:24:34.472" v="0" actId="47"/>
          <pc:sldLayoutMkLst>
            <pc:docMk/>
            <pc:sldMasterMk cId="2743119830" sldId="2147483660"/>
            <pc:sldLayoutMk cId="1000712761" sldId="2147483662"/>
          </pc:sldLayoutMkLst>
        </pc:sldLayoutChg>
        <pc:sldLayoutChg chg="del">
          <pc:chgData name="Tom Dawes" userId="fe899cd594ff6f3a" providerId="LiveId" clId="{3E794480-92B1-4787-B40D-FC76B03F2577}" dt="2023-06-16T13:24:34.472" v="0" actId="47"/>
          <pc:sldLayoutMkLst>
            <pc:docMk/>
            <pc:sldMasterMk cId="2743119830" sldId="2147483660"/>
            <pc:sldLayoutMk cId="3810402477" sldId="2147483663"/>
          </pc:sldLayoutMkLst>
        </pc:sldLayoutChg>
        <pc:sldLayoutChg chg="del">
          <pc:chgData name="Tom Dawes" userId="fe899cd594ff6f3a" providerId="LiveId" clId="{3E794480-92B1-4787-B40D-FC76B03F2577}" dt="2023-06-16T13:24:34.472" v="0" actId="47"/>
          <pc:sldLayoutMkLst>
            <pc:docMk/>
            <pc:sldMasterMk cId="2743119830" sldId="2147483660"/>
            <pc:sldLayoutMk cId="3793208470" sldId="2147483664"/>
          </pc:sldLayoutMkLst>
        </pc:sldLayoutChg>
        <pc:sldLayoutChg chg="del">
          <pc:chgData name="Tom Dawes" userId="fe899cd594ff6f3a" providerId="LiveId" clId="{3E794480-92B1-4787-B40D-FC76B03F2577}" dt="2023-06-16T13:24:34.472" v="0" actId="47"/>
          <pc:sldLayoutMkLst>
            <pc:docMk/>
            <pc:sldMasterMk cId="2743119830" sldId="2147483660"/>
            <pc:sldLayoutMk cId="1805492351" sldId="2147483665"/>
          </pc:sldLayoutMkLst>
        </pc:sldLayoutChg>
        <pc:sldLayoutChg chg="del">
          <pc:chgData name="Tom Dawes" userId="fe899cd594ff6f3a" providerId="LiveId" clId="{3E794480-92B1-4787-B40D-FC76B03F2577}" dt="2023-06-16T13:24:34.472" v="0" actId="47"/>
          <pc:sldLayoutMkLst>
            <pc:docMk/>
            <pc:sldMasterMk cId="2743119830" sldId="2147483660"/>
            <pc:sldLayoutMk cId="2397145886" sldId="2147483666"/>
          </pc:sldLayoutMkLst>
        </pc:sldLayoutChg>
        <pc:sldLayoutChg chg="del">
          <pc:chgData name="Tom Dawes" userId="fe899cd594ff6f3a" providerId="LiveId" clId="{3E794480-92B1-4787-B40D-FC76B03F2577}" dt="2023-06-16T13:24:34.472" v="0" actId="47"/>
          <pc:sldLayoutMkLst>
            <pc:docMk/>
            <pc:sldMasterMk cId="2743119830" sldId="2147483660"/>
            <pc:sldLayoutMk cId="1255677201" sldId="2147483667"/>
          </pc:sldLayoutMkLst>
        </pc:sldLayoutChg>
        <pc:sldLayoutChg chg="del">
          <pc:chgData name="Tom Dawes" userId="fe899cd594ff6f3a" providerId="LiveId" clId="{3E794480-92B1-4787-B40D-FC76B03F2577}" dt="2023-06-16T13:24:34.472" v="0" actId="47"/>
          <pc:sldLayoutMkLst>
            <pc:docMk/>
            <pc:sldMasterMk cId="2743119830" sldId="2147483660"/>
            <pc:sldLayoutMk cId="2428499414" sldId="2147483668"/>
          </pc:sldLayoutMkLst>
        </pc:sldLayoutChg>
        <pc:sldLayoutChg chg="del">
          <pc:chgData name="Tom Dawes" userId="fe899cd594ff6f3a" providerId="LiveId" clId="{3E794480-92B1-4787-B40D-FC76B03F2577}" dt="2023-06-16T13:24:34.472" v="0" actId="47"/>
          <pc:sldLayoutMkLst>
            <pc:docMk/>
            <pc:sldMasterMk cId="2743119830" sldId="2147483660"/>
            <pc:sldLayoutMk cId="1674291330" sldId="2147483669"/>
          </pc:sldLayoutMkLst>
        </pc:sldLayoutChg>
        <pc:sldLayoutChg chg="del">
          <pc:chgData name="Tom Dawes" userId="fe899cd594ff6f3a" providerId="LiveId" clId="{3E794480-92B1-4787-B40D-FC76B03F2577}" dt="2023-06-16T13:24:34.472" v="0" actId="47"/>
          <pc:sldLayoutMkLst>
            <pc:docMk/>
            <pc:sldMasterMk cId="2743119830" sldId="2147483660"/>
            <pc:sldLayoutMk cId="57874441" sldId="2147483670"/>
          </pc:sldLayoutMkLst>
        </pc:sldLayoutChg>
        <pc:sldLayoutChg chg="del">
          <pc:chgData name="Tom Dawes" userId="fe899cd594ff6f3a" providerId="LiveId" clId="{3E794480-92B1-4787-B40D-FC76B03F2577}" dt="2023-06-16T13:24:34.472" v="0" actId="47"/>
          <pc:sldLayoutMkLst>
            <pc:docMk/>
            <pc:sldMasterMk cId="2743119830" sldId="2147483660"/>
            <pc:sldLayoutMk cId="4237257792" sldId="2147483671"/>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6T00:28:04.465"/>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5-06T00:28:14.195"/>
    </inkml:context>
    <inkml:brush xml:id="br0">
      <inkml:brushProperty name="width" value="0.3" units="cm"/>
      <inkml:brushProperty name="height" value="0.6" units="cm"/>
      <inkml:brushProperty name="color" value="#A2D762"/>
      <inkml:brushProperty name="tip" value="rectangle"/>
      <inkml:brushProperty name="rasterOp" value="maskPen"/>
      <inkml:brushProperty name="ignorePressure" value="1"/>
    </inkml:brush>
  </inkml:definitions>
  <inkml:trace contextRef="#ctx0" brushRef="#br0">133 157,'329'-16,"-137"4,91-14,-39 2,-54-1,-126 14,-1 2,67 2,955 8,-1044 1,52 9,40 2,-89-10,61 10,-26-2,-63-8,1-1,-1 2,0-1,19 9,-35-12,2 0,-2 1,0-1,0 0,1 0,-1 0,0 0,1 0,-1 0,0 0,0 1,1-1,-1 0,0 0,0 0,0 1,2-1,-2 0,0 0,0 0,0 1,0-1,1 0,-1 2,0-2,0 0,0 0,0 1,0-1,0 0,0 1,0-1,0 0,0 0,0 1,0-1,0 0,0 2,-14 9,-32 7,39-17,-461 120,246-71,16-5,-219 16,-214-17,-152-39,466-7,1228 54,-741-40,285-15,-221-4,200-15,37-10,-386 29,402 6,-474-2,0 0,0 1,1-1,-1 0,-1 1,1 0,0 0,0 1,0-1,-2 2,8 3,-9-6,-1 1,-1-1,1 0,0-1,1 1,-2 1,1-1,0 0,-1 0,1 0,-1 1,1 0,-1-1,0 1,2-1,-2 0,0 0,0 1,0 0,0-1,0 0,0 1,0-1,0 0,0 2,-2-2,2 0,0 0,-1 1,1-1,-1 0,1 0,-1 0,0 1,1-1,-2 0,1 0,0 1,0-1,1-1,-2 1,1 0,0-1,0 1,-1 1,1-2,-2 1,-13 8,1-1,-1 0,0-2,-1 0,1 0,-2-2,-16 3,-132 13,114-15,-805 16,552-24,49-17,239 19,-68-9,-9-2,-96 1,146 12,-38 0,1-3,-82-13,70 5,1 4,-132 9,66 0,95-4,-74 2,132 1,0-1,-1 0,1 2,0-2,1 1,-1 1,0-1,0 1,1 0,-1 0,0 0,2 1,-1 0,0 0,1 0,-1 0,-5 8,10-10,-1-1,0 0,2-1,-2 1,1 1,-1-1,1 0,-1-1,1 1,-1 1,2-1,-1-1,-1 1,1-1,0 1,1-1,-2 1,1-1,0 2,0-2,0 0,1 1,-1-1,-1 0,1 0,0 0,1 1,-1-1,0 0,0 0,2-1,45 3,-43-2,98 2,-14-5,-1 6,1 4,94 18,-113-14,-1-4,1-2,121-8,-47 0,-19 4,-19 1,206-21,-229 10,0 3,108 7,-41 2,1058-3,-1204 1,-1-1,2 0,-1 0,0 0,-1 0,2-1,-1 1,-1-2,1 1,0 0,0 0,-1 0,1-2,0 2,-2-2,2 1,-1 0,0-1,6-3,-7 0,0 1,1-1,-1 1,0-1,0 1,-1-1,1-1,-2 1,1 0,-1 0,0 1,-1-11,18-231,-14 216,7-23,-8 48,0 1,-1 0,0 0,1-1,-1 1,-1 0,0-1,1 1,-1-1,-1 1,1 0,-1-1,-1 1,1 0,0-1,0 1,-2 0,1 0,1 0,-3 0,1 0,1 2,-2-2,1 1,-6-6,7 6,-1 2,-1-2,1 2,0-2,0 2,-1-1,0 2,0-1,1-1,-1 2,-1 0,1-2,1 2,-2 0,1 1,-6-2,2 2,-1 2,-1-1,2 1,0 1,0-1,-1 1,-8 4,-16 5,-3 0,2-4,-2 0,0-2,-47 2,-190-9,119-1,-336-19,147-4,91-2,-252 17,280 14,179-5,-52-10,54 4,-59 0,-443 8,539-1,0 0,1 0,-1 0,0-1,1 0,-1 1,1-3,-1 2,1 0,-1-2,-8-3,14 5,0 1,1-1,-1 1,0-1,1 1,-1-2,0 2,2 0,-2-1,1 1,-1 0,0-1,1 1,-1 0,1 0,-1-1,2 1,-2 0,1 0,0 0,-1 0,1 0,-1 0,2 0,-2 0,1 0,-1 0,1 0,-1 0,2 0,26-4,-6 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40A377-1352-4E12-B230-6A1EA575348F}" type="datetimeFigureOut">
              <a:rPr lang="en-GB" smtClean="0"/>
              <a:t>19/06/2023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A2AF2F-1D3E-4DDF-A1D6-2658DFA9460D}" type="slidenum">
              <a:rPr lang="en-GB" smtClean="0"/>
              <a:t>‹#›</a:t>
            </a:fld>
            <a:endParaRPr lang="en-GB"/>
          </a:p>
        </p:txBody>
      </p:sp>
    </p:spTree>
    <p:extLst>
      <p:ext uri="{BB962C8B-B14F-4D97-AF65-F5344CB8AC3E}">
        <p14:creationId xmlns:p14="http://schemas.microsoft.com/office/powerpoint/2010/main" val="1491989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GB" sz="1200" dirty="0"/>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endParaRPr lang="en-GB" sz="1000" dirty="0">
              <a:solidFill>
                <a:srgbClr val="1F3864"/>
              </a:solidFill>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lang="en-GB" sz="1200" dirty="0"/>
          </a:p>
          <a:p>
            <a:pPr marL="0" lvl="0" indent="0" algn="l" rtl="0">
              <a:spcBef>
                <a:spcPts val="0"/>
              </a:spcBef>
              <a:spcAft>
                <a:spcPts val="0"/>
              </a:spcAft>
              <a:buClr>
                <a:schemeClr val="dk1"/>
              </a:buClr>
              <a:buSzPts val="1400"/>
              <a:buFont typeface="Arial"/>
              <a:buNone/>
            </a:pPr>
            <a:r>
              <a:rPr lang="en-GB" sz="1200" dirty="0"/>
              <a:t>For any </a:t>
            </a:r>
            <a:r>
              <a:rPr lang="en-GB" sz="1200" i="1" dirty="0"/>
              <a:t>other </a:t>
            </a:r>
            <a:r>
              <a:rPr lang="en-GB" sz="1200" dirty="0"/>
              <a:t>words that occur incidentally in this PowerPoint, frequency rankings will be provided in the notes field wherever possible.</a:t>
            </a: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r>
              <a:rPr lang="en-GB" sz="1200" b="0" dirty="0">
                <a:effectLst/>
                <a:latin typeface="Calibri" panose="020F0502020204030204" pitchFamily="34" charset="0"/>
                <a:ea typeface="Calibri" panose="020F0502020204030204" pitchFamily="34" charset="0"/>
              </a:rPr>
              <a:t>Phonics: </a:t>
            </a:r>
            <a:r>
              <a:rPr lang="en-GB" sz="1200" b="0" i="0" u="none" strike="noStrike" dirty="0">
                <a:solidFill>
                  <a:srgbClr val="002060"/>
                </a:solidFill>
                <a:effectLst/>
                <a:latin typeface="Century Gothic" panose="020B0502020202020204" pitchFamily="34" charset="0"/>
              </a:rPr>
              <a:t>Source: </a:t>
            </a:r>
            <a:r>
              <a:rPr lang="en-GB" sz="1200" b="1" i="0" u="none" strike="noStrike" dirty="0">
                <a:solidFill>
                  <a:srgbClr val="002060"/>
                </a:solidFill>
                <a:effectLst/>
                <a:latin typeface="Century Gothic" panose="020B0502020202020204" pitchFamily="34" charset="0"/>
              </a:rPr>
              <a:t> </a:t>
            </a:r>
            <a:r>
              <a:rPr lang="en-GB" sz="1200" b="1" i="0" u="none" strike="noStrike" dirty="0" err="1">
                <a:solidFill>
                  <a:srgbClr val="002060"/>
                </a:solidFill>
                <a:effectLst/>
                <a:latin typeface="Century Gothic" panose="020B0502020202020204" pitchFamily="34" charset="0"/>
              </a:rPr>
              <a:t>helado</a:t>
            </a:r>
            <a:r>
              <a:rPr lang="en-GB" sz="1200" b="1" i="0" u="none" strike="noStrike" dirty="0">
                <a:solidFill>
                  <a:srgbClr val="002060"/>
                </a:solidFill>
                <a:effectLst/>
                <a:latin typeface="Century Gothic" panose="020B0502020202020204" pitchFamily="34" charset="0"/>
              </a:rPr>
              <a:t> </a:t>
            </a:r>
            <a:r>
              <a:rPr lang="en-GB" sz="1200" b="0" i="0" u="none" strike="noStrike" dirty="0">
                <a:solidFill>
                  <a:srgbClr val="002060"/>
                </a:solidFill>
                <a:effectLst/>
                <a:latin typeface="Century Gothic" panose="020B0502020202020204" pitchFamily="34" charset="0"/>
              </a:rPr>
              <a:t>[3024]</a:t>
            </a:r>
            <a:endParaRPr lang="en-GB" sz="1200" b="0" i="0" u="none" strike="noStrike" dirty="0">
              <a:solidFill>
                <a:srgbClr val="1F3864"/>
              </a:solidFill>
              <a:effectLst/>
              <a:latin typeface="Calibri" panose="020F0502020204030204" pitchFamily="34" charset="0"/>
            </a:endParaRPr>
          </a:p>
          <a:p>
            <a:pPr marL="0" lvl="0" indent="0" algn="l" rtl="0">
              <a:spcBef>
                <a:spcPts val="0"/>
              </a:spcBef>
              <a:spcAft>
                <a:spcPts val="0"/>
              </a:spcAft>
              <a:buNone/>
            </a:pPr>
            <a:r>
              <a:rPr lang="en-GB" sz="1200" b="0" i="0" u="none" strike="noStrike" dirty="0">
                <a:solidFill>
                  <a:srgbClr val="1F3864"/>
                </a:solidFill>
                <a:effectLst/>
                <a:latin typeface="docs-Century Gothic"/>
              </a:rPr>
              <a:t>Vocabulary: </a:t>
            </a:r>
            <a:r>
              <a:rPr lang="en-GB" b="1" dirty="0">
                <a:solidFill>
                  <a:srgbClr val="002060"/>
                </a:solidFill>
                <a:latin typeface="Century Gothic" panose="020B0502020202020204" pitchFamily="34" charset="0"/>
              </a:rPr>
              <a:t>escuchar [281] hablar [90] [n/a] </a:t>
            </a:r>
            <a:r>
              <a:rPr lang="en-GB" b="1" dirty="0" err="1">
                <a:solidFill>
                  <a:srgbClr val="002060"/>
                </a:solidFill>
                <a:latin typeface="Century Gothic" panose="020B0502020202020204" pitchFamily="34" charset="0"/>
              </a:rPr>
              <a:t>lugar</a:t>
            </a:r>
            <a:r>
              <a:rPr lang="en-GB" b="1" dirty="0">
                <a:solidFill>
                  <a:srgbClr val="002060"/>
                </a:solidFill>
                <a:latin typeface="Century Gothic" panose="020B0502020202020204" pitchFamily="34" charset="0"/>
              </a:rPr>
              <a:t> [144] </a:t>
            </a:r>
            <a:r>
              <a:rPr lang="en-GB" b="1" dirty="0" err="1">
                <a:solidFill>
                  <a:srgbClr val="002060"/>
                </a:solidFill>
                <a:latin typeface="Century Gothic" panose="020B0502020202020204" pitchFamily="34" charset="0"/>
              </a:rPr>
              <a:t>música</a:t>
            </a:r>
            <a:r>
              <a:rPr lang="en-GB" b="1" dirty="0">
                <a:solidFill>
                  <a:srgbClr val="002060"/>
                </a:solidFill>
                <a:latin typeface="Century Gothic" panose="020B0502020202020204" pitchFamily="34" charset="0"/>
              </a:rPr>
              <a:t> [380] </a:t>
            </a:r>
            <a:r>
              <a:rPr lang="en-GB" b="1" dirty="0" err="1">
                <a:solidFill>
                  <a:srgbClr val="002060"/>
                </a:solidFill>
                <a:latin typeface="Century Gothic" panose="020B0502020202020204" pitchFamily="34" charset="0"/>
              </a:rPr>
              <a:t>famoso</a:t>
            </a:r>
            <a:r>
              <a:rPr lang="en-GB" b="1" dirty="0">
                <a:solidFill>
                  <a:srgbClr val="002060"/>
                </a:solidFill>
                <a:latin typeface="Century Gothic" panose="020B0502020202020204" pitchFamily="34" charset="0"/>
              </a:rPr>
              <a:t> [997] típico [1934] 4</a:t>
            </a:r>
          </a:p>
          <a:p>
            <a:pPr marL="0" lvl="0" indent="0" algn="l" rtl="0">
              <a:spcBef>
                <a:spcPts val="0"/>
              </a:spcBef>
              <a:spcAft>
                <a:spcPts val="0"/>
              </a:spcAft>
              <a:buNone/>
            </a:pPr>
            <a:r>
              <a:rPr lang="en-GB" sz="1200" b="0" i="0" u="none" strike="noStrike" dirty="0">
                <a:solidFill>
                  <a:srgbClr val="1F3864"/>
                </a:solidFill>
                <a:effectLst/>
                <a:latin typeface="docs-Century Gothic"/>
              </a:rPr>
              <a:t>Revisit 1: </a:t>
            </a:r>
            <a:r>
              <a:rPr lang="en-GB" sz="1800" b="0" i="0" u="none" strike="noStrike" dirty="0" err="1">
                <a:solidFill>
                  <a:srgbClr val="002060"/>
                </a:solidFill>
                <a:effectLst/>
                <a:latin typeface="Century Gothic" panose="020B0502020202020204" pitchFamily="34" charset="0"/>
              </a:rPr>
              <a:t>calor</a:t>
            </a:r>
            <a:r>
              <a:rPr lang="en-GB" sz="1800" b="0" i="0" u="none" strike="noStrike" dirty="0">
                <a:solidFill>
                  <a:srgbClr val="002060"/>
                </a:solidFill>
                <a:effectLst/>
                <a:latin typeface="Century Gothic" panose="020B0502020202020204" pitchFamily="34" charset="0"/>
              </a:rPr>
              <a:t> [1852] </a:t>
            </a:r>
            <a:r>
              <a:rPr lang="en-GB" sz="1800" b="0" i="0" u="none" strike="noStrike" dirty="0" err="1">
                <a:solidFill>
                  <a:srgbClr val="002060"/>
                </a:solidFill>
                <a:effectLst/>
                <a:latin typeface="Century Gothic" panose="020B0502020202020204" pitchFamily="34" charset="0"/>
              </a:rPr>
              <a:t>frío</a:t>
            </a:r>
            <a:r>
              <a:rPr lang="en-GB" sz="1800" b="0" i="0" u="none" strike="noStrike" dirty="0">
                <a:solidFill>
                  <a:srgbClr val="002060"/>
                </a:solidFill>
                <a:effectLst/>
                <a:latin typeface="Century Gothic" panose="020B0502020202020204" pitchFamily="34" charset="0"/>
              </a:rPr>
              <a:t> [1307] </a:t>
            </a:r>
            <a:r>
              <a:rPr lang="en-GB" sz="1800" b="0" i="0" u="none" strike="noStrike" dirty="0" err="1">
                <a:solidFill>
                  <a:srgbClr val="002060"/>
                </a:solidFill>
                <a:effectLst/>
                <a:latin typeface="Century Gothic" panose="020B0502020202020204" pitchFamily="34" charset="0"/>
              </a:rPr>
              <a:t>miedo</a:t>
            </a:r>
            <a:r>
              <a:rPr lang="en-GB" sz="1800" b="0" i="0" u="none" strike="noStrike" dirty="0">
                <a:solidFill>
                  <a:srgbClr val="002060"/>
                </a:solidFill>
                <a:effectLst/>
                <a:latin typeface="Century Gothic" panose="020B0502020202020204" pitchFamily="34" charset="0"/>
              </a:rPr>
              <a:t> [755] sueño [460]</a:t>
            </a:r>
            <a:r>
              <a:rPr lang="en-GB" dirty="0"/>
              <a:t> </a:t>
            </a:r>
            <a:endParaRPr lang="en-GB" sz="1200" b="0" i="0" u="none" strike="noStrike" dirty="0">
              <a:solidFill>
                <a:srgbClr val="1F3864"/>
              </a:solidFill>
              <a:effectLst/>
              <a:latin typeface="docs-Century Gothic"/>
            </a:endParaRPr>
          </a:p>
          <a:p>
            <a:pPr marL="0" lvl="0" indent="0" algn="l" rtl="0">
              <a:spcBef>
                <a:spcPts val="0"/>
              </a:spcBef>
              <a:spcAft>
                <a:spcPts val="0"/>
              </a:spcAft>
              <a:buNone/>
            </a:pPr>
            <a:r>
              <a:rPr lang="en-GB" sz="1200" b="0" i="0" u="none" strike="noStrike" dirty="0">
                <a:solidFill>
                  <a:srgbClr val="1F3864"/>
                </a:solidFill>
                <a:effectLst/>
                <a:latin typeface="docs-Century Gothic"/>
              </a:rPr>
              <a:t>Revisit 2: </a:t>
            </a:r>
            <a:r>
              <a:rPr lang="en-GB" sz="1800" b="0" i="0" u="none" strike="noStrike" dirty="0">
                <a:solidFill>
                  <a:srgbClr val="002060"/>
                </a:solidFill>
                <a:effectLst/>
                <a:latin typeface="Century Gothic" panose="020B0502020202020204" pitchFamily="34" charset="0"/>
              </a:rPr>
              <a:t>hay [</a:t>
            </a:r>
            <a:r>
              <a:rPr lang="en-GB" sz="1800" b="0" i="0" u="none" strike="noStrike" dirty="0" err="1">
                <a:solidFill>
                  <a:srgbClr val="002060"/>
                </a:solidFill>
                <a:effectLst/>
                <a:latin typeface="Century Gothic" panose="020B0502020202020204" pitchFamily="34" charset="0"/>
              </a:rPr>
              <a:t>haber</a:t>
            </a:r>
            <a:r>
              <a:rPr lang="en-GB" sz="1800" b="0" i="0" u="none" strike="noStrike" dirty="0">
                <a:solidFill>
                  <a:srgbClr val="002060"/>
                </a:solidFill>
                <a:effectLst/>
                <a:latin typeface="Century Gothic" panose="020B0502020202020204" pitchFamily="34" charset="0"/>
              </a:rPr>
              <a:t> 13] </a:t>
            </a:r>
            <a:r>
              <a:rPr lang="en-GB" sz="1800" b="0" i="0" u="none" strike="noStrike" dirty="0" err="1">
                <a:solidFill>
                  <a:srgbClr val="002060"/>
                </a:solidFill>
                <a:effectLst/>
                <a:latin typeface="Century Gothic" panose="020B0502020202020204" pitchFamily="34" charset="0"/>
              </a:rPr>
              <a:t>cuántos</a:t>
            </a:r>
            <a:r>
              <a:rPr lang="en-GB" sz="1800" b="0" i="0" u="none" strike="noStrike" dirty="0">
                <a:solidFill>
                  <a:srgbClr val="002060"/>
                </a:solidFill>
                <a:effectLst/>
                <a:latin typeface="Century Gothic" panose="020B0502020202020204" pitchFamily="34" charset="0"/>
              </a:rPr>
              <a:t> [580] </a:t>
            </a:r>
            <a:r>
              <a:rPr lang="en-GB" sz="1800" b="0" i="0" u="none" strike="noStrike" dirty="0" err="1">
                <a:solidFill>
                  <a:srgbClr val="002060"/>
                </a:solidFill>
                <a:effectLst/>
                <a:latin typeface="Century Gothic" panose="020B0502020202020204" pitchFamily="34" charset="0"/>
              </a:rPr>
              <a:t>cuántas</a:t>
            </a:r>
            <a:r>
              <a:rPr lang="en-GB" sz="1800" b="0" i="0" u="none" strike="noStrike" dirty="0">
                <a:solidFill>
                  <a:srgbClr val="002060"/>
                </a:solidFill>
                <a:effectLst/>
                <a:latin typeface="Century Gothic" panose="020B0502020202020204" pitchFamily="34" charset="0"/>
              </a:rPr>
              <a:t> [580]</a:t>
            </a:r>
            <a:r>
              <a:rPr lang="en-GB" dirty="0"/>
              <a:t> </a:t>
            </a:r>
            <a:endParaRPr lang="en-GB" sz="1200" b="0" i="0" u="none" strike="noStrike" dirty="0">
              <a:solidFill>
                <a:srgbClr val="1F3864"/>
              </a:solidFill>
              <a:effectLst/>
              <a:latin typeface="docs-Century Gothic"/>
            </a:endParaRPr>
          </a:p>
          <a:p>
            <a:pPr marL="0" lvl="0" indent="0" algn="l" rtl="0">
              <a:spcBef>
                <a:spcPts val="0"/>
              </a:spcBef>
              <a:spcAft>
                <a:spcPts val="0"/>
              </a:spcAft>
              <a:buNone/>
            </a:pPr>
            <a:endParaRPr lang="en-GB" sz="1200" b="0" dirty="0">
              <a:effectLst/>
              <a:latin typeface="Calibri" panose="020F0502020204030204" pitchFamily="34" charset="0"/>
              <a:ea typeface="Calibri" panose="020F0502020204030204" pitchFamily="34" charset="0"/>
            </a:endParaRPr>
          </a:p>
          <a:p>
            <a:pPr marL="0" marR="0" lvl="0" indent="0" algn="l" rtl="0">
              <a:lnSpc>
                <a:spcPct val="100000"/>
              </a:lnSpc>
              <a:spcBef>
                <a:spcPts val="0"/>
              </a:spcBef>
              <a:spcAft>
                <a:spcPts val="0"/>
              </a:spcAft>
              <a:buClr>
                <a:schemeClr val="dk1"/>
              </a:buClr>
              <a:buSzPts val="1200"/>
              <a:buFont typeface="Calibri"/>
              <a:buNone/>
            </a:pPr>
            <a:r>
              <a:rPr lang="en-GB" b="1" dirty="0"/>
              <a:t>Frequency of unknown words and cognates:</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err="1"/>
              <a:t>almohada</a:t>
            </a:r>
            <a:r>
              <a:rPr lang="en-GB" dirty="0"/>
              <a:t> [4267] </a:t>
            </a:r>
            <a:r>
              <a:rPr lang="en-GB" b="1" dirty="0" err="1"/>
              <a:t>cohete</a:t>
            </a:r>
            <a:r>
              <a:rPr lang="en-GB" dirty="0"/>
              <a:t> [&gt;5000] </a:t>
            </a:r>
            <a:r>
              <a:rPr lang="en-GB" b="1" dirty="0" err="1"/>
              <a:t>encuesta</a:t>
            </a:r>
            <a:r>
              <a:rPr lang="en-GB" b="1" dirty="0"/>
              <a:t> </a:t>
            </a:r>
            <a:r>
              <a:rPr lang="en-GB" b="0" dirty="0"/>
              <a:t>[2077] </a:t>
            </a:r>
            <a:r>
              <a:rPr lang="en-GB" b="1" dirty="0"/>
              <a:t>hospital</a:t>
            </a:r>
            <a:r>
              <a:rPr lang="en-GB" dirty="0"/>
              <a:t> [1050] </a:t>
            </a:r>
            <a:r>
              <a:rPr lang="en-GB" b="1" dirty="0" err="1"/>
              <a:t>humano</a:t>
            </a:r>
            <a:r>
              <a:rPr lang="en-GB" dirty="0"/>
              <a:t> [243] </a:t>
            </a:r>
            <a:r>
              <a:rPr lang="en-GB" b="1" dirty="0" err="1"/>
              <a:t>moneda</a:t>
            </a:r>
            <a:r>
              <a:rPr lang="en-GB" dirty="0"/>
              <a:t> [1577] </a:t>
            </a:r>
            <a:r>
              <a:rPr lang="en-GB" b="1" dirty="0" err="1"/>
              <a:t>ruta</a:t>
            </a:r>
            <a:r>
              <a:rPr lang="en-GB" dirty="0"/>
              <a:t> [1845] </a:t>
            </a:r>
            <a:r>
              <a:rPr lang="en-GB" b="1" i="0" dirty="0" err="1">
                <a:solidFill>
                  <a:srgbClr val="222222"/>
                </a:solidFill>
                <a:effectLst/>
                <a:latin typeface="Effra"/>
              </a:rPr>
              <a:t>verano</a:t>
            </a:r>
            <a:r>
              <a:rPr lang="en-GB" b="1" i="0" dirty="0">
                <a:solidFill>
                  <a:srgbClr val="222222"/>
                </a:solidFill>
                <a:effectLst/>
                <a:latin typeface="Effra"/>
              </a:rPr>
              <a:t> </a:t>
            </a:r>
            <a:r>
              <a:rPr lang="en-GB" b="0" i="0" dirty="0">
                <a:solidFill>
                  <a:srgbClr val="222222"/>
                </a:solidFill>
                <a:effectLst/>
                <a:latin typeface="Effra"/>
              </a:rPr>
              <a:t>[1139] </a:t>
            </a:r>
            <a:r>
              <a:rPr lang="en-GB" b="1" i="0" dirty="0" err="1">
                <a:solidFill>
                  <a:srgbClr val="222222"/>
                </a:solidFill>
                <a:effectLst/>
                <a:latin typeface="Effra"/>
              </a:rPr>
              <a:t>su</a:t>
            </a:r>
            <a:r>
              <a:rPr lang="en-GB" b="1" i="0" dirty="0">
                <a:solidFill>
                  <a:srgbClr val="222222"/>
                </a:solidFill>
                <a:effectLst/>
                <a:latin typeface="Effra"/>
              </a:rPr>
              <a:t> </a:t>
            </a:r>
            <a:r>
              <a:rPr lang="en-GB" b="0" i="0" dirty="0">
                <a:solidFill>
                  <a:srgbClr val="222222"/>
                </a:solidFill>
                <a:effectLst/>
                <a:latin typeface="Effra"/>
              </a:rPr>
              <a:t>[12]</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rtl="0">
              <a:lnSpc>
                <a:spcPct val="100000"/>
              </a:lnSpc>
              <a:spcBef>
                <a:spcPts val="0"/>
              </a:spcBef>
              <a:spcAft>
                <a:spcPts val="0"/>
              </a:spcAft>
              <a:buClr>
                <a:schemeClr val="dk1"/>
              </a:buClr>
              <a:buSzPts val="1200"/>
              <a:buFont typeface="Calibri"/>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Timing: </a:t>
            </a:r>
            <a:r>
              <a:rPr lang="en-GB" b="0" dirty="0"/>
              <a:t>5-7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Aim: </a:t>
            </a:r>
            <a:r>
              <a:rPr lang="en-US" b="0" dirty="0"/>
              <a:t>to </a:t>
            </a:r>
            <a:r>
              <a:rPr lang="en-US" b="0" dirty="0" err="1"/>
              <a:t>practise</a:t>
            </a:r>
            <a:r>
              <a:rPr lang="en-US" b="0" baseline="0" dirty="0"/>
              <a:t> more independent written production of </a:t>
            </a:r>
            <a:r>
              <a:rPr lang="en-GB" b="0" baseline="0" dirty="0"/>
              <a:t>singular persons of –</a:t>
            </a:r>
            <a:r>
              <a:rPr lang="en-GB" b="0" baseline="0" dirty="0" err="1"/>
              <a:t>ar</a:t>
            </a:r>
            <a:r>
              <a:rPr lang="en-GB" b="0" baseline="0" dirty="0"/>
              <a:t>, -er verbs, drawing on a variety of previously taught vocabulary.</a:t>
            </a: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r>
              <a:rPr lang="en-US" b="1" dirty="0"/>
              <a:t>Procedure:</a:t>
            </a:r>
          </a:p>
          <a:p>
            <a:pPr marL="228600" indent="-228600">
              <a:buAutoNum type="arabicPeriod"/>
            </a:pPr>
            <a:r>
              <a:rPr lang="en-GB" baseline="0" dirty="0"/>
              <a:t>Pupils write sentences using the third person singular and plural of –AR and –ER verbs to describe (with 6 sentences) any of the activities that Sofía, Quique and Pedro do in Summer. </a:t>
            </a:r>
          </a:p>
          <a:p>
            <a:pPr marL="228600" indent="-228600">
              <a:buAutoNum type="arabicPeriod"/>
            </a:pPr>
            <a:r>
              <a:rPr lang="en-GB" baseline="0" dirty="0"/>
              <a:t>The clouds show what Quique, Sofía and Elena do. This encourages pupils to practise the singular persons of the verbs introduced this year.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Encourage pupils to extend their sentences with extra details. Model an example with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t>
            </a:r>
            <a:r>
              <a:rPr lang="en-GB" baseline="0" dirty="0" err="1"/>
              <a:t>Yo</a:t>
            </a:r>
            <a:r>
              <a:rPr lang="en-GB" baseline="0" dirty="0"/>
              <a:t>] + [eat] = </a:t>
            </a:r>
            <a:r>
              <a:rPr lang="en-GB" baseline="0" dirty="0" err="1"/>
              <a:t>como</a:t>
            </a:r>
            <a:r>
              <a:rPr lang="en-GB" baseline="0" dirty="0"/>
              <a:t> un </a:t>
            </a:r>
            <a:r>
              <a:rPr lang="en-GB" baseline="0" dirty="0" err="1"/>
              <a:t>bocabdillo</a:t>
            </a:r>
            <a:r>
              <a:rPr lang="en-GB" baseline="0" dirty="0"/>
              <a:t> </a:t>
            </a:r>
            <a:r>
              <a:rPr lang="en-GB" baseline="0" dirty="0" err="1"/>
              <a:t>por</a:t>
            </a:r>
            <a:r>
              <a:rPr lang="en-GB" baseline="0" dirty="0"/>
              <a:t> la </a:t>
            </a:r>
            <a:r>
              <a:rPr lang="en-GB" baseline="0" dirty="0" err="1"/>
              <a:t>mañana</a:t>
            </a:r>
            <a:r>
              <a:rPr lang="en-GB"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Teachers can add a list of verbs to the slide to help pupils, if needed. E.g.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err="1"/>
              <a:t>buscar</a:t>
            </a:r>
            <a:r>
              <a:rPr lang="en-US" b="0" dirty="0"/>
              <a:t>, leer, </a:t>
            </a:r>
            <a:r>
              <a:rPr lang="en-US" b="0" dirty="0" err="1"/>
              <a:t>tocar</a:t>
            </a:r>
            <a:r>
              <a:rPr lang="en-US" b="0" dirty="0"/>
              <a:t>, comer, </a:t>
            </a:r>
            <a:r>
              <a:rPr lang="en-US" b="0" dirty="0" err="1"/>
              <a:t>pasear</a:t>
            </a:r>
            <a:r>
              <a:rPr lang="en-US" b="0" dirty="0"/>
              <a:t>, </a:t>
            </a:r>
            <a:r>
              <a:rPr lang="en-US" b="0" dirty="0" err="1"/>
              <a:t>aprender</a:t>
            </a:r>
            <a:r>
              <a:rPr lang="en-US" b="0" dirty="0"/>
              <a:t>, </a:t>
            </a:r>
            <a:r>
              <a:rPr lang="en-US" b="0" dirty="0" err="1"/>
              <a:t>hablar</a:t>
            </a:r>
            <a:r>
              <a:rPr lang="en-US" b="0" dirty="0"/>
              <a:t>, </a:t>
            </a:r>
            <a:r>
              <a:rPr lang="en-US" b="0" dirty="0" err="1"/>
              <a:t>visitar</a:t>
            </a:r>
            <a:r>
              <a:rPr lang="en-US" b="0" dirty="0"/>
              <a:t>, </a:t>
            </a:r>
            <a:r>
              <a:rPr lang="en-US" b="0" dirty="0" err="1"/>
              <a:t>hacer</a:t>
            </a:r>
            <a:r>
              <a:rPr lang="en-US" b="0" dirty="0"/>
              <a:t>, </a:t>
            </a:r>
            <a:r>
              <a:rPr lang="en-US" b="0" dirty="0" err="1"/>
              <a:t>descansar</a:t>
            </a:r>
            <a:r>
              <a:rPr lang="en-US" b="0" dirty="0"/>
              <a:t>, </a:t>
            </a:r>
            <a:r>
              <a:rPr lang="en-US" b="0" dirty="0" err="1"/>
              <a:t>escuchar</a:t>
            </a:r>
            <a:br>
              <a:rPr lang="en-US" b="1" dirty="0"/>
            </a:br>
            <a:endParaRPr lang="en-US" sz="1200" b="0" dirty="0"/>
          </a:p>
          <a:p>
            <a:pPr marL="0" marR="0" lvl="0" indent="0" algn="l" rtl="0">
              <a:lnSpc>
                <a:spcPct val="100000"/>
              </a:lnSpc>
              <a:spcBef>
                <a:spcPts val="0"/>
              </a:spcBef>
              <a:spcAft>
                <a:spcPts val="0"/>
              </a:spcAft>
              <a:buClr>
                <a:schemeClr val="dk1"/>
              </a:buClr>
              <a:buSzPts val="1200"/>
              <a:buFont typeface="Calibri"/>
              <a:buNone/>
            </a:pPr>
            <a:r>
              <a:rPr lang="en-GB" b="1" dirty="0"/>
              <a:t>Frequency of unknown words and cognates: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i="0" dirty="0" err="1">
                <a:solidFill>
                  <a:srgbClr val="222222"/>
                </a:solidFill>
                <a:effectLst/>
                <a:latin typeface="Effra"/>
              </a:rPr>
              <a:t>verano</a:t>
            </a:r>
            <a:r>
              <a:rPr lang="en-GB" b="1" i="0" dirty="0">
                <a:solidFill>
                  <a:srgbClr val="222222"/>
                </a:solidFill>
                <a:effectLst/>
                <a:latin typeface="Effra"/>
              </a:rPr>
              <a:t> </a:t>
            </a:r>
            <a:r>
              <a:rPr lang="en-GB" b="0" i="0" dirty="0">
                <a:solidFill>
                  <a:srgbClr val="222222"/>
                </a:solidFill>
                <a:effectLst/>
                <a:latin typeface="Effra"/>
              </a:rPr>
              <a:t>[1139] </a:t>
            </a:r>
          </a:p>
          <a:p>
            <a:pPr marL="0" marR="0" lvl="0" indent="0" algn="l" rtl="0">
              <a:lnSpc>
                <a:spcPct val="100000"/>
              </a:lnSpc>
              <a:spcBef>
                <a:spcPts val="0"/>
              </a:spcBef>
              <a:spcAft>
                <a:spcPts val="0"/>
              </a:spcAft>
              <a:buClr>
                <a:schemeClr val="dk1"/>
              </a:buClr>
              <a:buSzPts val="1200"/>
              <a:buFont typeface="Calibri"/>
              <a:buNone/>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87306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617868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Spanish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35439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32382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Spanish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920620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knowledge of </a:t>
            </a:r>
            <a:r>
              <a:rPr lang="en-GB" b="1" dirty="0"/>
              <a:t>[h] </a:t>
            </a:r>
            <a:r>
              <a:rPr lang="en-GB" b="0" dirty="0"/>
              <a:t>to known and unknown words.</a:t>
            </a:r>
          </a:p>
          <a:p>
            <a:pPr marL="0" marR="0" lvl="0" indent="0" algn="l" rtl="0">
              <a:lnSpc>
                <a:spcPct val="100000"/>
              </a:lnSpc>
              <a:spcBef>
                <a:spcPts val="0"/>
              </a:spcBef>
              <a:spcAft>
                <a:spcPts val="0"/>
              </a:spcAft>
              <a:buClr>
                <a:schemeClr val="dk1"/>
              </a:buClr>
              <a:buSzPts val="1200"/>
              <a:buFont typeface="Calibri"/>
              <a:buNone/>
            </a:pPr>
            <a:endParaRPr lang="en-GB" b="1" dirty="0"/>
          </a:p>
          <a:p>
            <a:pPr marL="0" lvl="0" indent="0" algn="l" rtl="0">
              <a:spcBef>
                <a:spcPts val="0"/>
              </a:spcBef>
              <a:spcAft>
                <a:spcPts val="0"/>
              </a:spcAft>
              <a:buNone/>
            </a:pPr>
            <a:r>
              <a:rPr lang="en-GB" b="1" dirty="0"/>
              <a:t>Procedure:</a:t>
            </a:r>
          </a:p>
          <a:p>
            <a:pPr marL="228600" lvl="0" indent="-228600" algn="l" rtl="0">
              <a:spcBef>
                <a:spcPts val="0"/>
              </a:spcBef>
              <a:spcAft>
                <a:spcPts val="0"/>
              </a:spcAft>
              <a:buAutoNum type="arabicPeriod"/>
            </a:pPr>
            <a:r>
              <a:rPr lang="en-GB" dirty="0"/>
              <a:t>Click to bring up the instruction.</a:t>
            </a:r>
          </a:p>
          <a:p>
            <a:pPr marL="228600" lvl="0" indent="-228600" algn="l" rtl="0">
              <a:spcBef>
                <a:spcPts val="0"/>
              </a:spcBef>
              <a:spcAft>
                <a:spcPts val="0"/>
              </a:spcAft>
              <a:buClr>
                <a:schemeClr val="dk1"/>
              </a:buClr>
              <a:buSzPts val="1200"/>
              <a:buFont typeface="Calibri"/>
              <a:buAutoNum type="arabicPeriod"/>
            </a:pPr>
            <a:r>
              <a:rPr lang="en-GB" b="0" dirty="0">
                <a:latin typeface="Calibri" panose="020F0502020204030204" pitchFamily="34" charset="0"/>
                <a:cs typeface="Calibri" panose="020F0502020204030204" pitchFamily="34" charset="0"/>
              </a:rPr>
              <a:t>Pupils work in pairs to practise pronunciation. They can choose where to start and have one minute to pronounce all the words correctly (silent h) to avoid being eaten by the crocodile.</a:t>
            </a:r>
            <a:endParaRPr lang="en-GB" dirty="0">
              <a:latin typeface="Calibri" panose="020F0502020204030204" pitchFamily="34" charset="0"/>
              <a:cs typeface="Calibri" panose="020F0502020204030204" pitchFamily="34" charset="0"/>
            </a:endParaRPr>
          </a:p>
          <a:p>
            <a:pPr marL="228600" lvl="0" indent="-228600" algn="l" rtl="0">
              <a:spcBef>
                <a:spcPts val="0"/>
              </a:spcBef>
              <a:spcAft>
                <a:spcPts val="0"/>
              </a:spcAft>
              <a:buClr>
                <a:schemeClr val="dk1"/>
              </a:buClr>
              <a:buSzPts val="1200"/>
              <a:buFont typeface="Calibri"/>
              <a:buAutoNum type="arabicPeriod"/>
            </a:pPr>
            <a:r>
              <a:rPr lang="en-GB" b="0" dirty="0">
                <a:latin typeface="Calibri" panose="020F0502020204030204" pitchFamily="34" charset="0"/>
                <a:cs typeface="Calibri" panose="020F0502020204030204" pitchFamily="34" charset="0"/>
              </a:rPr>
              <a:t>Divide the class in A &amp; B and click to indicate it’s ‘persona A’’s turn. </a:t>
            </a:r>
            <a:endParaRPr lang="en-GB" dirty="0">
              <a:latin typeface="Calibri" panose="020F0502020204030204" pitchFamily="34" charset="0"/>
              <a:cs typeface="Calibri" panose="020F0502020204030204" pitchFamily="34" charset="0"/>
            </a:endParaRPr>
          </a:p>
          <a:p>
            <a:pPr marL="228600" lvl="0" indent="-228600" algn="l" rtl="0">
              <a:spcBef>
                <a:spcPts val="0"/>
              </a:spcBef>
              <a:spcAft>
                <a:spcPts val="0"/>
              </a:spcAft>
              <a:buClr>
                <a:schemeClr val="dk1"/>
              </a:buClr>
              <a:buSzPts val="1200"/>
              <a:buFont typeface="Calibri"/>
              <a:buAutoNum type="arabicPeriod"/>
            </a:pPr>
            <a:r>
              <a:rPr lang="en-GB" b="0" dirty="0">
                <a:latin typeface="Calibri" panose="020F0502020204030204" pitchFamily="34" charset="0"/>
                <a:cs typeface="Calibri" panose="020F0502020204030204" pitchFamily="34" charset="0"/>
              </a:rPr>
              <a:t>Click to bring up Persona B’s turn. </a:t>
            </a:r>
            <a:endParaRPr lang="en-GB" dirty="0">
              <a:latin typeface="Calibri" panose="020F0502020204030204" pitchFamily="34" charset="0"/>
              <a:cs typeface="Calibri" panose="020F0502020204030204" pitchFamily="34" charset="0"/>
            </a:endParaRPr>
          </a:p>
          <a:p>
            <a:pPr marL="0" lvl="0" indent="0" algn="l" rtl="0">
              <a:spcBef>
                <a:spcPts val="0"/>
              </a:spcBef>
              <a:spcAft>
                <a:spcPts val="0"/>
              </a:spcAft>
              <a:buNone/>
            </a:pPr>
            <a:endParaRPr lang="en-GB"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206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err="1">
                <a:solidFill>
                  <a:srgbClr val="002060"/>
                </a:solidFill>
                <a:latin typeface="Century Gothic" panose="020B0502020202020204" pitchFamily="34" charset="0"/>
              </a:rPr>
              <a:t>cuidado</a:t>
            </a:r>
            <a:r>
              <a:rPr lang="en-GB" sz="1200" b="1" dirty="0">
                <a:solidFill>
                  <a:srgbClr val="002060"/>
                </a:solidFill>
                <a:latin typeface="Century Gothic" panose="020B0502020202020204" pitchFamily="34" charset="0"/>
              </a:rPr>
              <a:t> </a:t>
            </a:r>
            <a:r>
              <a:rPr lang="en-GB" sz="1200" dirty="0">
                <a:solidFill>
                  <a:srgbClr val="002060"/>
                </a:solidFill>
                <a:latin typeface="Century Gothic" panose="020B0502020202020204" pitchFamily="34" charset="0"/>
              </a:rPr>
              <a:t>[1822] </a:t>
            </a:r>
            <a:r>
              <a:rPr lang="en-GB" sz="1200" b="1" dirty="0" err="1">
                <a:solidFill>
                  <a:srgbClr val="002060"/>
                </a:solidFill>
                <a:latin typeface="Century Gothic" panose="020B0502020202020204" pitchFamily="34" charset="0"/>
              </a:rPr>
              <a:t>correctamente</a:t>
            </a:r>
            <a:r>
              <a:rPr lang="en-GB" sz="1200" b="1" dirty="0">
                <a:solidFill>
                  <a:srgbClr val="002060"/>
                </a:solidFill>
                <a:latin typeface="Century Gothic" panose="020B0502020202020204" pitchFamily="34" charset="0"/>
              </a:rPr>
              <a:t> </a:t>
            </a:r>
            <a:r>
              <a:rPr lang="en-GB" sz="1200" b="0" dirty="0">
                <a:solidFill>
                  <a:srgbClr val="002060"/>
                </a:solidFill>
                <a:latin typeface="Century Gothic" panose="020B0502020202020204" pitchFamily="34" charset="0"/>
              </a:rPr>
              <a:t>[4173] </a:t>
            </a:r>
            <a:r>
              <a:rPr lang="en-GB" sz="1200" b="1" dirty="0" err="1">
                <a:solidFill>
                  <a:srgbClr val="002060"/>
                </a:solidFill>
                <a:latin typeface="Century Gothic" panose="020B0502020202020204" pitchFamily="34" charset="0"/>
              </a:rPr>
              <a:t>caer</a:t>
            </a:r>
            <a:r>
              <a:rPr lang="en-GB" sz="1200" dirty="0">
                <a:solidFill>
                  <a:srgbClr val="002060"/>
                </a:solidFill>
                <a:latin typeface="Century Gothic" panose="020B0502020202020204" pitchFamily="34" charset="0"/>
              </a:rPr>
              <a:t> [251]</a:t>
            </a:r>
            <a:endParaRPr lang="en-GB"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5</a:t>
            </a:r>
            <a:r>
              <a:rPr lang="en-GB" b="0" dirty="0"/>
              <a:t>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this week’s new language.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Pupils choose any 9 of the words from the Spanish table and write them into their grid in English..</a:t>
            </a:r>
          </a:p>
          <a:p>
            <a:pPr marL="0" marR="0" lvl="0" indent="0" algn="l" rtl="0">
              <a:lnSpc>
                <a:spcPct val="100000"/>
              </a:lnSpc>
              <a:spcBef>
                <a:spcPts val="0"/>
              </a:spcBef>
              <a:spcAft>
                <a:spcPts val="0"/>
              </a:spcAft>
              <a:buClr>
                <a:schemeClr val="dk1"/>
              </a:buClr>
              <a:buSzPts val="1200"/>
              <a:buFont typeface="Calibri"/>
              <a:buNone/>
            </a:pPr>
            <a:r>
              <a:rPr lang="en-GB" b="0" dirty="0"/>
              <a:t>2. Teacher then calls out the Spanish for any of the 16 words in the table in whichever order.</a:t>
            </a:r>
          </a:p>
          <a:p>
            <a:pPr marL="0" marR="0" lvl="0" indent="0" algn="l" rtl="0">
              <a:lnSpc>
                <a:spcPct val="100000"/>
              </a:lnSpc>
              <a:spcBef>
                <a:spcPts val="0"/>
              </a:spcBef>
              <a:spcAft>
                <a:spcPts val="0"/>
              </a:spcAft>
              <a:buClr>
                <a:schemeClr val="dk1"/>
              </a:buClr>
              <a:buSzPts val="1200"/>
              <a:buFont typeface="Calibri"/>
              <a:buNone/>
            </a:pPr>
            <a:r>
              <a:rPr lang="en-GB" b="0" dirty="0"/>
              <a:t>3. Pupils call ‘</a:t>
            </a:r>
            <a:r>
              <a:rPr lang="en-GB" b="0" dirty="0" err="1"/>
              <a:t>línea</a:t>
            </a:r>
            <a:r>
              <a:rPr lang="en-GB" b="0" dirty="0"/>
              <a:t>’ when they have any three in a row (vertical, horizontal, or diagonal) and then ‘bingo’ again for the first full house.</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endParaRPr lang="en-GB" b="0" dirty="0"/>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endParaRPr lang="en-GB" b="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2731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 </a:t>
            </a:r>
            <a:r>
              <a:rPr lang="en-GB" b="0" dirty="0"/>
              <a:t>to correctly use 1</a:t>
            </a:r>
            <a:r>
              <a:rPr lang="en-GB" b="0" baseline="30000" dirty="0"/>
              <a:t>st, </a:t>
            </a:r>
            <a:r>
              <a:rPr lang="en-GB" b="0" dirty="0"/>
              <a:t>2</a:t>
            </a:r>
            <a:r>
              <a:rPr lang="en-GB" b="0" baseline="30000" dirty="0"/>
              <a:t>nd </a:t>
            </a:r>
            <a:r>
              <a:rPr lang="en-GB" b="0" dirty="0"/>
              <a:t>and 3</a:t>
            </a:r>
            <a:r>
              <a:rPr lang="en-GB" b="0" baseline="30000" dirty="0"/>
              <a:t>rd</a:t>
            </a:r>
            <a:r>
              <a:rPr lang="en-GB" b="0" dirty="0"/>
              <a:t> person singular verbs in oral production.</a:t>
            </a:r>
            <a:endParaRPr lang="en-GB"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select a pronoun on the vertical axis with verb along the horizontal axis.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They translate the short verb phrase (e.g. I – to talk = </a:t>
            </a:r>
            <a:r>
              <a:rPr lang="en-GB" dirty="0" err="1"/>
              <a:t>hablo</a:t>
            </a:r>
            <a:r>
              <a:rPr lang="en-GB" dirty="0"/>
              <a:t>) to identify the square where they think Quique is. </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on the square to reveal what is beneath.</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Note: pupils might benefit from revisiting the infinitive verbs again before starting the activity. (i.e., </a:t>
            </a:r>
            <a:r>
              <a:rPr lang="en-GB" dirty="0" err="1"/>
              <a:t>enseñar</a:t>
            </a:r>
            <a:r>
              <a:rPr lang="en-GB" dirty="0"/>
              <a:t>, </a:t>
            </a:r>
            <a:r>
              <a:rPr lang="en-GB" dirty="0" err="1"/>
              <a:t>ver</a:t>
            </a:r>
            <a:r>
              <a:rPr lang="en-GB" dirty="0"/>
              <a:t>, </a:t>
            </a:r>
            <a:r>
              <a:rPr lang="en-GB" dirty="0" err="1"/>
              <a:t>practicar</a:t>
            </a:r>
            <a:r>
              <a:rPr lang="en-GB" dirty="0"/>
              <a:t>, comer, </a:t>
            </a:r>
            <a:r>
              <a:rPr lang="en-GB" dirty="0" err="1"/>
              <a:t>caminar</a:t>
            </a:r>
            <a:r>
              <a:rPr lang="en-GB" dirty="0"/>
              <a:t>).</a:t>
            </a:r>
          </a:p>
          <a:p>
            <a:pPr marL="228600" marR="0" lvl="0" indent="-228600" algn="l" rtl="0">
              <a:lnSpc>
                <a:spcPct val="100000"/>
              </a:lnSpc>
              <a:spcBef>
                <a:spcPts val="0"/>
              </a:spcBef>
              <a:spcAft>
                <a:spcPts val="0"/>
              </a:spcAft>
              <a:buClr>
                <a:schemeClr val="dk1"/>
              </a:buClr>
              <a:buSzPts val="1200"/>
              <a:buFont typeface="Calibri"/>
              <a:buAutoNum type="arabicPeriod"/>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 Quique is hidden behind…</a:t>
            </a:r>
            <a:endParaRPr lang="en-GB" dirty="0"/>
          </a:p>
          <a:p>
            <a:r>
              <a:rPr lang="en-GB" b="0" dirty="0"/>
              <a:t>I play=</a:t>
            </a:r>
            <a:r>
              <a:rPr lang="en-GB" b="1" dirty="0"/>
              <a:t> toco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4034320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 Quique is hidden behind…</a:t>
            </a:r>
            <a:endParaRPr lang="en-GB" dirty="0"/>
          </a:p>
          <a:p>
            <a:r>
              <a:rPr lang="en-GB" b="0" dirty="0"/>
              <a:t>S/he relaxes =</a:t>
            </a:r>
            <a:r>
              <a:rPr lang="en-GB" b="1" dirty="0"/>
              <a:t> </a:t>
            </a:r>
            <a:r>
              <a:rPr lang="en-GB" b="1" dirty="0" err="1"/>
              <a:t>descansas</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849020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 Quique is hidden behind…</a:t>
            </a:r>
            <a:endParaRPr lang="en-GB" dirty="0"/>
          </a:p>
          <a:p>
            <a:r>
              <a:rPr lang="en-GB" b="0" dirty="0"/>
              <a:t>S/he eats =</a:t>
            </a:r>
            <a:r>
              <a:rPr lang="en-GB" b="1" dirty="0"/>
              <a:t> come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083261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1200"/>
              <a:buFont typeface="Calibri"/>
              <a:buAutoNum type="arabicPeriod"/>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 Quique is hidden behind…</a:t>
            </a:r>
            <a:endParaRPr lang="en-GB" dirty="0"/>
          </a:p>
          <a:p>
            <a:r>
              <a:rPr lang="en-GB" b="0" dirty="0"/>
              <a:t>S/he listens =</a:t>
            </a:r>
            <a:r>
              <a:rPr lang="en-GB" b="1" dirty="0"/>
              <a:t> </a:t>
            </a:r>
            <a:r>
              <a:rPr lang="en-GB" b="1" dirty="0" err="1"/>
              <a:t>escucha</a:t>
            </a: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2716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1200"/>
              <a:buFont typeface="Calibri"/>
              <a:buAutoNum type="arabicPeriod"/>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 Quique is hidden behind…</a:t>
            </a:r>
            <a:endParaRPr lang="en-GB" dirty="0"/>
          </a:p>
          <a:p>
            <a:r>
              <a:rPr lang="en-GB" b="0" dirty="0"/>
              <a:t>You make=</a:t>
            </a:r>
            <a:r>
              <a:rPr lang="en-GB" b="1" dirty="0"/>
              <a:t> haces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647556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8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to practise oral production and comprehension of –</a:t>
            </a:r>
            <a:r>
              <a:rPr lang="en-GB" b="0" dirty="0" err="1"/>
              <a:t>ar</a:t>
            </a:r>
            <a:r>
              <a:rPr lang="en-GB" b="0" dirty="0"/>
              <a:t> and –er verbs in 1</a:t>
            </a:r>
            <a:r>
              <a:rPr lang="en-GB" b="0" baseline="30000" dirty="0"/>
              <a:t>st</a:t>
            </a:r>
            <a:r>
              <a:rPr lang="en-GB" b="0" dirty="0"/>
              <a:t> and 2</a:t>
            </a:r>
            <a:r>
              <a:rPr lang="en-GB" b="0" baseline="30000" dirty="0"/>
              <a:t>nd</a:t>
            </a:r>
            <a:r>
              <a:rPr lang="en-GB" b="0" dirty="0"/>
              <a:t> person singular.</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228600" indent="-228600">
              <a:buAutoNum type="arabicPeriod"/>
            </a:pPr>
            <a:r>
              <a:rPr lang="en-GB" dirty="0"/>
              <a:t>Read the title.</a:t>
            </a:r>
          </a:p>
          <a:p>
            <a:pPr marL="228600" indent="-228600">
              <a:buAutoNum type="arabicPeriod"/>
            </a:pPr>
            <a:r>
              <a:rPr lang="en-GB" dirty="0"/>
              <a:t>Tell students they are going to conduct a survey in the class about popular holiday activities.</a:t>
            </a:r>
          </a:p>
          <a:p>
            <a:pPr marL="228600" indent="-228600">
              <a:buAutoNum type="arabicPeriod"/>
            </a:pPr>
            <a:r>
              <a:rPr lang="en-GB" dirty="0"/>
              <a:t>Click to bring key speech bubbles to model the dialogue. A ¿</a:t>
            </a:r>
            <a:r>
              <a:rPr lang="en-GB" dirty="0" err="1"/>
              <a:t>Descansas</a:t>
            </a:r>
            <a:r>
              <a:rPr lang="en-GB" dirty="0"/>
              <a:t>? and click to bring B’s sample answer and follow up question. Click to model how to use the survey sheet.  </a:t>
            </a:r>
          </a:p>
          <a:p>
            <a:pPr marL="228600" indent="-228600">
              <a:buAutoNum type="arabicPeriod"/>
            </a:pPr>
            <a:r>
              <a:rPr lang="en-GB" dirty="0"/>
              <a:t>Tell students they have 5 minutes to ask as many students in the class. Teachers should check that pupils are answering in full sentences. </a:t>
            </a:r>
            <a:endParaRPr lang="en-GB" b="1" dirty="0"/>
          </a:p>
          <a:p>
            <a:pPr marL="0" indent="0">
              <a:buNone/>
            </a:pPr>
            <a:endParaRPr lang="en-GB"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Calibri" panose="020F0502020204030204" pitchFamily="34" charset="0"/>
                <a:cs typeface="Calibri" panose="020F0502020204030204" pitchFamily="34" charset="0"/>
              </a:rPr>
              <a:t>NB.</a:t>
            </a:r>
            <a:r>
              <a:rPr lang="en-GB" b="0" dirty="0">
                <a:latin typeface="Calibri" panose="020F0502020204030204" pitchFamily="34" charset="0"/>
                <a:cs typeface="Calibri" panose="020F0502020204030204" pitchFamily="34" charset="0"/>
              </a:rPr>
              <a:t> Some pupils might benefit from writing their response beforehand. Teachers can give a couple of minutes to do this after modelling the exchange.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Frequency of unknown words and cognates</a:t>
            </a:r>
            <a:r>
              <a:rPr lang="en-GB" dirty="0"/>
              <a:t>:</a:t>
            </a:r>
          </a:p>
          <a:p>
            <a:pPr marL="0" marR="0" lvl="0" indent="0" algn="l" rtl="0">
              <a:lnSpc>
                <a:spcPct val="100000"/>
              </a:lnSpc>
              <a:spcBef>
                <a:spcPts val="0"/>
              </a:spcBef>
              <a:spcAft>
                <a:spcPts val="0"/>
              </a:spcAft>
              <a:buClr>
                <a:schemeClr val="dk1"/>
              </a:buClr>
              <a:buSzPts val="1200"/>
              <a:buFont typeface="Calibri"/>
              <a:buNone/>
            </a:pPr>
            <a:r>
              <a:rPr lang="en-GB" b="1" dirty="0" err="1"/>
              <a:t>encuesta</a:t>
            </a:r>
            <a:r>
              <a:rPr lang="en-GB" b="1" dirty="0"/>
              <a:t> </a:t>
            </a:r>
            <a:r>
              <a:rPr lang="en-GB" b="0" dirty="0"/>
              <a:t>[2077]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Calibri" panose="020F0502020204030204" pitchFamily="34" charset="0"/>
              <a:cs typeface="Calibri" panose="020F0502020204030204" pitchFamily="34" charset="0"/>
            </a:endParaRPr>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140348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BF340-EA7B-7FD3-0A36-0727DE2DA1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1CCC28F-D670-B60E-79C5-DB301C1207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CDE2BCA-F2DD-30ED-6903-1EB554C45F25}"/>
              </a:ext>
            </a:extLst>
          </p:cNvPr>
          <p:cNvSpPr>
            <a:spLocks noGrp="1"/>
          </p:cNvSpPr>
          <p:nvPr>
            <p:ph type="dt" sz="half" idx="10"/>
          </p:nvPr>
        </p:nvSpPr>
        <p:spPr/>
        <p:txBody>
          <a:bodyPr/>
          <a:lstStyle/>
          <a:p>
            <a:fld id="{A8917CB0-DB1D-4469-8CAE-F10651DAD1E7}" type="datetimeFigureOut">
              <a:rPr lang="en-GB" smtClean="0"/>
              <a:t>19/06/2023</a:t>
            </a:fld>
            <a:endParaRPr lang="en-GB"/>
          </a:p>
        </p:txBody>
      </p:sp>
      <p:sp>
        <p:nvSpPr>
          <p:cNvPr id="5" name="Footer Placeholder 4">
            <a:extLst>
              <a:ext uri="{FF2B5EF4-FFF2-40B4-BE49-F238E27FC236}">
                <a16:creationId xmlns:a16="http://schemas.microsoft.com/office/drawing/2014/main" id="{85B780C8-F64E-7583-0BB1-5B59D55F70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BCF709-97E0-ADE7-4F39-304A4732E900}"/>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1927205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1D8D6-1F10-12EE-078B-EB5D6E7B2D0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E3B5C9-D47D-1609-4984-910D81CC34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CA12F1-9940-8D98-5134-DC79BD81AEB0}"/>
              </a:ext>
            </a:extLst>
          </p:cNvPr>
          <p:cNvSpPr>
            <a:spLocks noGrp="1"/>
          </p:cNvSpPr>
          <p:nvPr>
            <p:ph type="dt" sz="half" idx="10"/>
          </p:nvPr>
        </p:nvSpPr>
        <p:spPr/>
        <p:txBody>
          <a:bodyPr/>
          <a:lstStyle/>
          <a:p>
            <a:fld id="{A8917CB0-DB1D-4469-8CAE-F10651DAD1E7}" type="datetimeFigureOut">
              <a:rPr lang="en-GB" smtClean="0"/>
              <a:t>19/06/2023</a:t>
            </a:fld>
            <a:endParaRPr lang="en-GB"/>
          </a:p>
        </p:txBody>
      </p:sp>
      <p:sp>
        <p:nvSpPr>
          <p:cNvPr id="5" name="Footer Placeholder 4">
            <a:extLst>
              <a:ext uri="{FF2B5EF4-FFF2-40B4-BE49-F238E27FC236}">
                <a16:creationId xmlns:a16="http://schemas.microsoft.com/office/drawing/2014/main" id="{4185284B-AA73-6EE7-FCD7-BE4ED8871B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A23964E-7AA5-1F07-B1BA-F57B75978756}"/>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3779861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B88445-8241-0752-C036-BF4558A6E34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1D2583-4070-F226-4593-7729A1650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CB0391-A0C0-6389-41F8-261EDEF4D36C}"/>
              </a:ext>
            </a:extLst>
          </p:cNvPr>
          <p:cNvSpPr>
            <a:spLocks noGrp="1"/>
          </p:cNvSpPr>
          <p:nvPr>
            <p:ph type="dt" sz="half" idx="10"/>
          </p:nvPr>
        </p:nvSpPr>
        <p:spPr/>
        <p:txBody>
          <a:bodyPr/>
          <a:lstStyle/>
          <a:p>
            <a:fld id="{A8917CB0-DB1D-4469-8CAE-F10651DAD1E7}" type="datetimeFigureOut">
              <a:rPr lang="en-GB" smtClean="0"/>
              <a:t>19/06/2023</a:t>
            </a:fld>
            <a:endParaRPr lang="en-GB"/>
          </a:p>
        </p:txBody>
      </p:sp>
      <p:sp>
        <p:nvSpPr>
          <p:cNvPr id="5" name="Footer Placeholder 4">
            <a:extLst>
              <a:ext uri="{FF2B5EF4-FFF2-40B4-BE49-F238E27FC236}">
                <a16:creationId xmlns:a16="http://schemas.microsoft.com/office/drawing/2014/main" id="{8549E29B-2976-B36F-F882-8C114E9169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9C372A6-0007-33FB-0226-EBCC880B788F}"/>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397577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4C80C4-5121-3E8F-530C-DB76B1197B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F33A1E-D437-7953-581B-F09688A547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C6CAE8-5665-5A3E-9C71-AB292605CDC8}"/>
              </a:ext>
            </a:extLst>
          </p:cNvPr>
          <p:cNvSpPr>
            <a:spLocks noGrp="1"/>
          </p:cNvSpPr>
          <p:nvPr>
            <p:ph type="dt" sz="half" idx="10"/>
          </p:nvPr>
        </p:nvSpPr>
        <p:spPr/>
        <p:txBody>
          <a:bodyPr/>
          <a:lstStyle/>
          <a:p>
            <a:fld id="{A8917CB0-DB1D-4469-8CAE-F10651DAD1E7}" type="datetimeFigureOut">
              <a:rPr lang="en-GB" smtClean="0"/>
              <a:t>19/06/2023</a:t>
            </a:fld>
            <a:endParaRPr lang="en-GB"/>
          </a:p>
        </p:txBody>
      </p:sp>
      <p:sp>
        <p:nvSpPr>
          <p:cNvPr id="5" name="Footer Placeholder 4">
            <a:extLst>
              <a:ext uri="{FF2B5EF4-FFF2-40B4-BE49-F238E27FC236}">
                <a16:creationId xmlns:a16="http://schemas.microsoft.com/office/drawing/2014/main" id="{EE499E52-CCFA-555B-7F86-9E5868C8B7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DC0C0C-2D81-12C4-62AF-699836DABCE6}"/>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1666620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D4A55-5299-A4EB-0C38-5E6459F7C1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C0CB469-2FFA-818D-EA01-16BD0A33A8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39449A-339B-1876-C5F4-F683D135FEED}"/>
              </a:ext>
            </a:extLst>
          </p:cNvPr>
          <p:cNvSpPr>
            <a:spLocks noGrp="1"/>
          </p:cNvSpPr>
          <p:nvPr>
            <p:ph type="dt" sz="half" idx="10"/>
          </p:nvPr>
        </p:nvSpPr>
        <p:spPr/>
        <p:txBody>
          <a:bodyPr/>
          <a:lstStyle/>
          <a:p>
            <a:fld id="{A8917CB0-DB1D-4469-8CAE-F10651DAD1E7}" type="datetimeFigureOut">
              <a:rPr lang="en-GB" smtClean="0"/>
              <a:t>19/06/2023</a:t>
            </a:fld>
            <a:endParaRPr lang="en-GB"/>
          </a:p>
        </p:txBody>
      </p:sp>
      <p:sp>
        <p:nvSpPr>
          <p:cNvPr id="5" name="Footer Placeholder 4">
            <a:extLst>
              <a:ext uri="{FF2B5EF4-FFF2-40B4-BE49-F238E27FC236}">
                <a16:creationId xmlns:a16="http://schemas.microsoft.com/office/drawing/2014/main" id="{751D8824-2B13-282C-C19B-002F9F849C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96D815-B683-8A10-0246-A995F70B1ECF}"/>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2554140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119D8-C36B-BEBF-32CC-DEA81A01279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2CEB5BE-2E3A-055A-320C-5AC1CBF2F81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44C61BF-E136-F6C7-7479-4DE5CF147E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1C2AC06-415C-4CDB-046B-6262609777AA}"/>
              </a:ext>
            </a:extLst>
          </p:cNvPr>
          <p:cNvSpPr>
            <a:spLocks noGrp="1"/>
          </p:cNvSpPr>
          <p:nvPr>
            <p:ph type="dt" sz="half" idx="10"/>
          </p:nvPr>
        </p:nvSpPr>
        <p:spPr/>
        <p:txBody>
          <a:bodyPr/>
          <a:lstStyle/>
          <a:p>
            <a:fld id="{A8917CB0-DB1D-4469-8CAE-F10651DAD1E7}" type="datetimeFigureOut">
              <a:rPr lang="en-GB" smtClean="0"/>
              <a:t>19/06/2023</a:t>
            </a:fld>
            <a:endParaRPr lang="en-GB"/>
          </a:p>
        </p:txBody>
      </p:sp>
      <p:sp>
        <p:nvSpPr>
          <p:cNvPr id="6" name="Footer Placeholder 5">
            <a:extLst>
              <a:ext uri="{FF2B5EF4-FFF2-40B4-BE49-F238E27FC236}">
                <a16:creationId xmlns:a16="http://schemas.microsoft.com/office/drawing/2014/main" id="{52EFDFF6-00AB-1C47-45FD-1083BFB062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172E3A-A258-0BC9-E561-4D322AEB909D}"/>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2815153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89C92-9468-07AA-76E4-32FFE290591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20EA666-FB94-9918-929B-BD9701B2A2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751EF4-7322-3EC7-C747-4A5DB233ED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E51969A-BEC8-AA0F-4633-9AEC1E1474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FDF12D2-37D4-1193-C4B3-D8976F3533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80AA4D-8BC7-EE5F-4D8F-8A67D6E9B35A}"/>
              </a:ext>
            </a:extLst>
          </p:cNvPr>
          <p:cNvSpPr>
            <a:spLocks noGrp="1"/>
          </p:cNvSpPr>
          <p:nvPr>
            <p:ph type="dt" sz="half" idx="10"/>
          </p:nvPr>
        </p:nvSpPr>
        <p:spPr/>
        <p:txBody>
          <a:bodyPr/>
          <a:lstStyle/>
          <a:p>
            <a:fld id="{A8917CB0-DB1D-4469-8CAE-F10651DAD1E7}" type="datetimeFigureOut">
              <a:rPr lang="en-GB" smtClean="0"/>
              <a:t>19/06/2023</a:t>
            </a:fld>
            <a:endParaRPr lang="en-GB"/>
          </a:p>
        </p:txBody>
      </p:sp>
      <p:sp>
        <p:nvSpPr>
          <p:cNvPr id="8" name="Footer Placeholder 7">
            <a:extLst>
              <a:ext uri="{FF2B5EF4-FFF2-40B4-BE49-F238E27FC236}">
                <a16:creationId xmlns:a16="http://schemas.microsoft.com/office/drawing/2014/main" id="{D546D8C9-BD54-1D19-E183-BEA64657DD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2923C0C-0D87-A8D4-8695-C211F6BF5D86}"/>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516916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58196-C094-96FE-F553-8AA32C8360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1D5A5DB-DFC3-A0CF-6441-7D3B49F9537F}"/>
              </a:ext>
            </a:extLst>
          </p:cNvPr>
          <p:cNvSpPr>
            <a:spLocks noGrp="1"/>
          </p:cNvSpPr>
          <p:nvPr>
            <p:ph type="dt" sz="half" idx="10"/>
          </p:nvPr>
        </p:nvSpPr>
        <p:spPr/>
        <p:txBody>
          <a:bodyPr/>
          <a:lstStyle/>
          <a:p>
            <a:fld id="{A8917CB0-DB1D-4469-8CAE-F10651DAD1E7}" type="datetimeFigureOut">
              <a:rPr lang="en-GB" smtClean="0"/>
              <a:t>19/06/2023</a:t>
            </a:fld>
            <a:endParaRPr lang="en-GB"/>
          </a:p>
        </p:txBody>
      </p:sp>
      <p:sp>
        <p:nvSpPr>
          <p:cNvPr id="4" name="Footer Placeholder 3">
            <a:extLst>
              <a:ext uri="{FF2B5EF4-FFF2-40B4-BE49-F238E27FC236}">
                <a16:creationId xmlns:a16="http://schemas.microsoft.com/office/drawing/2014/main" id="{6F3075C9-69E2-0430-4892-1C1848E1E2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0876283-11FA-A0E0-9102-BFE7B5C489E2}"/>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380954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20B6A6-B4C9-0328-9580-E8FF0639E335}"/>
              </a:ext>
            </a:extLst>
          </p:cNvPr>
          <p:cNvSpPr>
            <a:spLocks noGrp="1"/>
          </p:cNvSpPr>
          <p:nvPr>
            <p:ph type="dt" sz="half" idx="10"/>
          </p:nvPr>
        </p:nvSpPr>
        <p:spPr/>
        <p:txBody>
          <a:bodyPr/>
          <a:lstStyle/>
          <a:p>
            <a:fld id="{A8917CB0-DB1D-4469-8CAE-F10651DAD1E7}" type="datetimeFigureOut">
              <a:rPr lang="en-GB" smtClean="0"/>
              <a:t>19/06/2023</a:t>
            </a:fld>
            <a:endParaRPr lang="en-GB"/>
          </a:p>
        </p:txBody>
      </p:sp>
      <p:sp>
        <p:nvSpPr>
          <p:cNvPr id="3" name="Footer Placeholder 2">
            <a:extLst>
              <a:ext uri="{FF2B5EF4-FFF2-40B4-BE49-F238E27FC236}">
                <a16:creationId xmlns:a16="http://schemas.microsoft.com/office/drawing/2014/main" id="{AAF20468-DF1C-8B08-1E96-74697F777B2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142F18B-F78D-DBC9-F1F8-4736AE99523A}"/>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3661921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65D11-2BC6-3E72-65F7-E503F76CFE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D0D5AFF-B80E-9F3E-9452-94D44E9077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0737E9C-1789-79BA-077D-A191651A12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5B69F7-DC88-435E-A422-645285C006D6}"/>
              </a:ext>
            </a:extLst>
          </p:cNvPr>
          <p:cNvSpPr>
            <a:spLocks noGrp="1"/>
          </p:cNvSpPr>
          <p:nvPr>
            <p:ph type="dt" sz="half" idx="10"/>
          </p:nvPr>
        </p:nvSpPr>
        <p:spPr/>
        <p:txBody>
          <a:bodyPr/>
          <a:lstStyle/>
          <a:p>
            <a:fld id="{A8917CB0-DB1D-4469-8CAE-F10651DAD1E7}" type="datetimeFigureOut">
              <a:rPr lang="en-GB" smtClean="0"/>
              <a:t>19/06/2023</a:t>
            </a:fld>
            <a:endParaRPr lang="en-GB"/>
          </a:p>
        </p:txBody>
      </p:sp>
      <p:sp>
        <p:nvSpPr>
          <p:cNvPr id="6" name="Footer Placeholder 5">
            <a:extLst>
              <a:ext uri="{FF2B5EF4-FFF2-40B4-BE49-F238E27FC236}">
                <a16:creationId xmlns:a16="http://schemas.microsoft.com/office/drawing/2014/main" id="{1FD36DB2-F24E-F80D-F0B1-D93D7CCC70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B75389-88A9-3DE6-8A49-D636D9FB74E2}"/>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1406647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6B93A-E966-0F85-C516-A2E64B6EDD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6D4CA5F-D785-0919-9422-4849C6A1E4C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530D73D-1D30-06DD-6529-8073A0BBBC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52DA33-6ED2-071A-4271-D8A345889583}"/>
              </a:ext>
            </a:extLst>
          </p:cNvPr>
          <p:cNvSpPr>
            <a:spLocks noGrp="1"/>
          </p:cNvSpPr>
          <p:nvPr>
            <p:ph type="dt" sz="half" idx="10"/>
          </p:nvPr>
        </p:nvSpPr>
        <p:spPr/>
        <p:txBody>
          <a:bodyPr/>
          <a:lstStyle/>
          <a:p>
            <a:fld id="{A8917CB0-DB1D-4469-8CAE-F10651DAD1E7}" type="datetimeFigureOut">
              <a:rPr lang="en-GB" smtClean="0"/>
              <a:t>19/06/2023</a:t>
            </a:fld>
            <a:endParaRPr lang="en-GB"/>
          </a:p>
        </p:txBody>
      </p:sp>
      <p:sp>
        <p:nvSpPr>
          <p:cNvPr id="6" name="Footer Placeholder 5">
            <a:extLst>
              <a:ext uri="{FF2B5EF4-FFF2-40B4-BE49-F238E27FC236}">
                <a16:creationId xmlns:a16="http://schemas.microsoft.com/office/drawing/2014/main" id="{57D90530-77DF-C337-A3B4-9C5D2BDE354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699ACD-87FB-1769-4E86-B57505533BCC}"/>
              </a:ext>
            </a:extLst>
          </p:cNvPr>
          <p:cNvSpPr>
            <a:spLocks noGrp="1"/>
          </p:cNvSpPr>
          <p:nvPr>
            <p:ph type="sldNum" sz="quarter" idx="12"/>
          </p:nvPr>
        </p:nvSpPr>
        <p:spPr/>
        <p:txBody>
          <a:bodyPr/>
          <a:lstStyle/>
          <a:p>
            <a:fld id="{CC5DD316-AE0A-4637-A51B-6D45426323F8}" type="slidenum">
              <a:rPr lang="en-GB" smtClean="0"/>
              <a:t>‹#›</a:t>
            </a:fld>
            <a:endParaRPr lang="en-GB"/>
          </a:p>
        </p:txBody>
      </p:sp>
    </p:spTree>
    <p:extLst>
      <p:ext uri="{BB962C8B-B14F-4D97-AF65-F5344CB8AC3E}">
        <p14:creationId xmlns:p14="http://schemas.microsoft.com/office/powerpoint/2010/main" val="319503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93D934-21AB-3404-6D6A-37F3EDE5B7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D3741C-6B81-5370-9C5F-4220E78C4E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51105E4-845A-EA28-E111-8964312A00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917CB0-DB1D-4469-8CAE-F10651DAD1E7}" type="datetimeFigureOut">
              <a:rPr lang="en-GB" smtClean="0"/>
              <a:t>19/06/2023</a:t>
            </a:fld>
            <a:endParaRPr lang="en-GB"/>
          </a:p>
        </p:txBody>
      </p:sp>
      <p:sp>
        <p:nvSpPr>
          <p:cNvPr id="5" name="Footer Placeholder 4">
            <a:extLst>
              <a:ext uri="{FF2B5EF4-FFF2-40B4-BE49-F238E27FC236}">
                <a16:creationId xmlns:a16="http://schemas.microsoft.com/office/drawing/2014/main" id="{9E1B26C8-41FF-1EC9-D43A-DCCDD25AEF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7BC1157-486A-3979-5676-B637929CB3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5DD316-AE0A-4637-A51B-6D45426323F8}" type="slidenum">
              <a:rPr lang="en-GB" smtClean="0"/>
              <a:t>‹#›</a:t>
            </a:fld>
            <a:endParaRPr lang="en-GB"/>
          </a:p>
        </p:txBody>
      </p:sp>
    </p:spTree>
    <p:extLst>
      <p:ext uri="{BB962C8B-B14F-4D97-AF65-F5344CB8AC3E}">
        <p14:creationId xmlns:p14="http://schemas.microsoft.com/office/powerpoint/2010/main" val="247783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gif"/><Relationship Id="rId3" Type="http://schemas.openxmlformats.org/officeDocument/2006/relationships/image" Target="../media/image26.png"/><Relationship Id="rId7" Type="http://schemas.openxmlformats.org/officeDocument/2006/relationships/image" Target="../media/image28.gif"/><Relationship Id="rId12"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27.gif"/><Relationship Id="rId11" Type="http://schemas.openxmlformats.org/officeDocument/2006/relationships/image" Target="../media/image32.png"/><Relationship Id="rId5" Type="http://schemas.openxmlformats.org/officeDocument/2006/relationships/image" Target="../media/image16.svg"/><Relationship Id="rId10" Type="http://schemas.openxmlformats.org/officeDocument/2006/relationships/image" Target="../media/image31.png"/><Relationship Id="rId4" Type="http://schemas.openxmlformats.org/officeDocument/2006/relationships/image" Target="../media/image15.png"/><Relationship Id="rId9"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audio" Target="../media/audio16.wav"/><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audio" Target="../media/audio4.wav"/><Relationship Id="rId18" Type="http://schemas.openxmlformats.org/officeDocument/2006/relationships/audio" Target="../media/audio9.wav"/><Relationship Id="rId26" Type="http://schemas.openxmlformats.org/officeDocument/2006/relationships/image" Target="../media/image16.svg"/><Relationship Id="rId3" Type="http://schemas.openxmlformats.org/officeDocument/2006/relationships/audio" Target="../media/audio1.wav"/><Relationship Id="rId21" Type="http://schemas.openxmlformats.org/officeDocument/2006/relationships/audio" Target="../media/audio12.wav"/><Relationship Id="rId7" Type="http://schemas.openxmlformats.org/officeDocument/2006/relationships/image" Target="../media/image11.png"/><Relationship Id="rId12" Type="http://schemas.openxmlformats.org/officeDocument/2006/relationships/audio" Target="../media/audio3.wav"/><Relationship Id="rId17" Type="http://schemas.openxmlformats.org/officeDocument/2006/relationships/audio" Target="../media/audio8.wav"/><Relationship Id="rId25" Type="http://schemas.openxmlformats.org/officeDocument/2006/relationships/image" Target="../media/image15.png"/><Relationship Id="rId2" Type="http://schemas.openxmlformats.org/officeDocument/2006/relationships/notesSlide" Target="../notesSlides/notesSlide2.xml"/><Relationship Id="rId16" Type="http://schemas.openxmlformats.org/officeDocument/2006/relationships/audio" Target="../media/audio7.wav"/><Relationship Id="rId20" Type="http://schemas.openxmlformats.org/officeDocument/2006/relationships/audio" Target="../media/audio11.wav"/><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4.png"/><Relationship Id="rId24" Type="http://schemas.openxmlformats.org/officeDocument/2006/relationships/audio" Target="../media/audio15.wav"/><Relationship Id="rId5" Type="http://schemas.openxmlformats.org/officeDocument/2006/relationships/image" Target="../media/image9.png"/><Relationship Id="rId15" Type="http://schemas.openxmlformats.org/officeDocument/2006/relationships/audio" Target="../media/audio6.wav"/><Relationship Id="rId23" Type="http://schemas.openxmlformats.org/officeDocument/2006/relationships/audio" Target="../media/audio14.wav"/><Relationship Id="rId10" Type="http://schemas.microsoft.com/office/2007/relationships/hdphoto" Target="../media/hdphoto1.wdp"/><Relationship Id="rId19" Type="http://schemas.openxmlformats.org/officeDocument/2006/relationships/audio" Target="../media/audio10.wav"/><Relationship Id="rId4" Type="http://schemas.openxmlformats.org/officeDocument/2006/relationships/audio" Target="../media/audio2.wav"/><Relationship Id="rId9" Type="http://schemas.openxmlformats.org/officeDocument/2006/relationships/image" Target="../media/image13.png"/><Relationship Id="rId14" Type="http://schemas.openxmlformats.org/officeDocument/2006/relationships/audio" Target="../media/audio5.wav"/><Relationship Id="rId22" Type="http://schemas.openxmlformats.org/officeDocument/2006/relationships/audio" Target="../media/audio13.wav"/><Relationship Id="rId27"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16.sv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1.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6.svg"/><Relationship Id="rId4" Type="http://schemas.openxmlformats.org/officeDocument/2006/relationships/image" Target="../media/image19.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1.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6.svg"/><Relationship Id="rId4" Type="http://schemas.openxmlformats.org/officeDocument/2006/relationships/image" Target="../media/image19.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1.png"/><Relationship Id="rId7"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6.svg"/><Relationship Id="rId4" Type="http://schemas.openxmlformats.org/officeDocument/2006/relationships/image" Target="../media/image19.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1.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0.png"/><Relationship Id="rId11" Type="http://schemas.openxmlformats.org/officeDocument/2006/relationships/image" Target="../media/image16.svg"/><Relationship Id="rId5" Type="http://schemas.openxmlformats.org/officeDocument/2006/relationships/image" Target="../media/image24.png"/><Relationship Id="rId10" Type="http://schemas.openxmlformats.org/officeDocument/2006/relationships/image" Target="../media/image15.png"/><Relationship Id="rId4" Type="http://schemas.openxmlformats.org/officeDocument/2006/relationships/image" Target="../media/image19.png"/><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1.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16.svg"/><Relationship Id="rId4" Type="http://schemas.openxmlformats.org/officeDocument/2006/relationships/image" Target="../media/image19.png"/><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customXml" Target="../ink/ink1.xml"/><Relationship Id="rId5" Type="http://schemas.openxmlformats.org/officeDocument/2006/relationships/image" Target="../media/image25.png"/><Relationship Id="rId10" Type="http://schemas.openxmlformats.org/officeDocument/2006/relationships/image" Target="../media/image260.png"/><Relationship Id="rId4" Type="http://schemas.openxmlformats.org/officeDocument/2006/relationships/image" Target="../media/image16.svg"/><Relationship Id="rId9" Type="http://schemas.openxmlformats.org/officeDocument/2006/relationships/customXml" Target="../ink/ink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Google Shape;98;p2" descr="background rectangle">
            <a:extLst>
              <a:ext uri="{FF2B5EF4-FFF2-40B4-BE49-F238E27FC236}">
                <a16:creationId xmlns:a16="http://schemas.microsoft.com/office/drawing/2014/main" id="{21BE47AF-B0D8-AA1A-8CAB-F36FBDBECB49}"/>
              </a:ext>
            </a:extLst>
          </p:cNvPr>
          <p:cNvSpPr/>
          <p:nvPr/>
        </p:nvSpPr>
        <p:spPr>
          <a:xfrm>
            <a:off x="0" y="0"/>
            <a:ext cx="4724400" cy="6858000"/>
          </a:xfrm>
          <a:prstGeom prst="rect">
            <a:avLst/>
          </a:prstGeom>
          <a:solidFill>
            <a:srgbClr val="FADD2E"/>
          </a:solidFill>
          <a:ln>
            <a:solidFill>
              <a:srgbClr val="FADD2E"/>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r>
              <a:rPr kumimoji="0" lang="en-GB" sz="1800" b="0" i="0" u="none" strike="noStrike" kern="0" cap="none" spc="0" normalizeH="0" baseline="0" noProof="0" dirty="0">
                <a:ln>
                  <a:noFill/>
                </a:ln>
                <a:solidFill>
                  <a:srgbClr val="FADD2E"/>
                </a:solidFill>
                <a:effectLst/>
                <a:uLnTx/>
                <a:uFillTx/>
                <a:latin typeface="Century Gothic"/>
                <a:ea typeface="Century Gothic"/>
                <a:cs typeface="Century Gothic"/>
                <a:sym typeface="Century Gothic"/>
              </a:rPr>
              <a:t>Mi </a:t>
            </a:r>
            <a:endParaRPr kumimoji="0" sz="1800" b="0" i="0" u="none" strike="noStrike" kern="0" cap="none" spc="0" normalizeH="0" baseline="0" noProof="0" dirty="0">
              <a:ln>
                <a:noFill/>
              </a:ln>
              <a:solidFill>
                <a:srgbClr val="FADD2E"/>
              </a:solidFill>
              <a:effectLst/>
              <a:uLnTx/>
              <a:uFillTx/>
              <a:latin typeface="Century Gothic"/>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6480437" y="304800"/>
            <a:ext cx="4953631" cy="4247588"/>
          </a:xfrm>
          <a:prstGeom prst="rect">
            <a:avLst/>
          </a:prstGeom>
          <a:noFill/>
          <a:ln>
            <a:noFill/>
          </a:ln>
        </p:spPr>
      </p:pic>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chemeClr val="tx1">
                    <a:lumMod val="65000"/>
                    <a:lumOff val="35000"/>
                  </a:schemeClr>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chemeClr val="tx1">
                  <a:lumMod val="65000"/>
                  <a:lumOff val="35000"/>
                </a:schemeClr>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37157" y="304800"/>
            <a:ext cx="4607216" cy="1325563"/>
          </a:xfrm>
        </p:spPr>
        <p:txBody>
          <a:bodyPr>
            <a:normAutofit fontScale="90000"/>
          </a:bodyPr>
          <a:lstStyle/>
          <a:p>
            <a:pPr algn="ctr"/>
            <a:r>
              <a:rPr lang="en-GB" sz="4400" b="1" dirty="0">
                <a:solidFill>
                  <a:schemeClr val="tx1">
                    <a:lumMod val="65000"/>
                    <a:lumOff val="35000"/>
                  </a:schemeClr>
                </a:solidFill>
                <a:latin typeface="Century Gothic" panose="020B0502020202020204" pitchFamily="34" charset="0"/>
              </a:rPr>
              <a:t>Expressing likes and saying what I and others do</a:t>
            </a:r>
            <a:endParaRPr lang="en-GB" sz="4400" dirty="0">
              <a:solidFill>
                <a:schemeClr val="tx1">
                  <a:lumMod val="65000"/>
                  <a:lumOff val="35000"/>
                </a:schemeClr>
              </a:solidFill>
            </a:endParaRPr>
          </a:p>
        </p:txBody>
      </p:sp>
      <p:sp>
        <p:nvSpPr>
          <p:cNvPr id="12" name="Title 1">
            <a:extLst>
              <a:ext uri="{FF2B5EF4-FFF2-40B4-BE49-F238E27FC236}">
                <a16:creationId xmlns:a16="http://schemas.microsoft.com/office/drawing/2014/main" id="{6E4EE575-7F2F-2323-10BD-2AAF88EF58C2}"/>
              </a:ext>
            </a:extLst>
          </p:cNvPr>
          <p:cNvSpPr txBox="1">
            <a:spLocks/>
          </p:cNvSpPr>
          <p:nvPr/>
        </p:nvSpPr>
        <p:spPr>
          <a:xfrm>
            <a:off x="129217" y="267473"/>
            <a:ext cx="4472165"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b="1" dirty="0">
              <a:solidFill>
                <a:schemeClr val="tx1">
                  <a:lumMod val="65000"/>
                  <a:lumOff val="35000"/>
                </a:schemeClr>
              </a:solidFill>
              <a:latin typeface="Century Gothic" panose="020B0502020202020204" pitchFamily="34" charset="0"/>
            </a:endParaRPr>
          </a:p>
        </p:txBody>
      </p:sp>
      <p:pic>
        <p:nvPicPr>
          <p:cNvPr id="6" name="Picture 5">
            <a:extLst>
              <a:ext uri="{FF2B5EF4-FFF2-40B4-BE49-F238E27FC236}">
                <a16:creationId xmlns:a16="http://schemas.microsoft.com/office/drawing/2014/main" id="{74AB1ED9-D577-54D7-D67A-5F36E87D942F}"/>
              </a:ext>
            </a:extLst>
          </p:cNvPr>
          <p:cNvPicPr>
            <a:picLocks noChangeAspect="1"/>
          </p:cNvPicPr>
          <p:nvPr/>
        </p:nvPicPr>
        <p:blipFill>
          <a:blip r:embed="rId4"/>
          <a:stretch>
            <a:fillRect/>
          </a:stretch>
        </p:blipFill>
        <p:spPr>
          <a:xfrm>
            <a:off x="3838576" y="4891539"/>
            <a:ext cx="1432008" cy="1966461"/>
          </a:xfrm>
          <a:prstGeom prst="rect">
            <a:avLst/>
          </a:prstGeom>
        </p:spPr>
      </p:pic>
      <p:pic>
        <p:nvPicPr>
          <p:cNvPr id="19" name="Picture 4" descr="Paisaje, Los Campos, Nubes, Hierba">
            <a:extLst>
              <a:ext uri="{FF2B5EF4-FFF2-40B4-BE49-F238E27FC236}">
                <a16:creationId xmlns:a16="http://schemas.microsoft.com/office/drawing/2014/main" id="{D1793B97-AEEA-945C-7F3C-9CE2036264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7044" y="2550563"/>
            <a:ext cx="3005856" cy="1742457"/>
          </a:xfrm>
          <a:prstGeom prst="roundRect">
            <a:avLst/>
          </a:prstGeom>
          <a:noFill/>
          <a:extLst>
            <a:ext uri="{909E8E84-426E-40DD-AFC4-6F175D3DCCD1}">
              <a14:hiddenFill xmlns:a14="http://schemas.microsoft.com/office/drawing/2010/main">
                <a:solidFill>
                  <a:srgbClr val="FFFFFF"/>
                </a:solidFill>
              </a14:hiddenFill>
            </a:ext>
          </a:extLst>
        </p:spPr>
      </p:pic>
      <p:pic>
        <p:nvPicPr>
          <p:cNvPr id="20" name="Picture 10" descr="Free vector graphics of Sun">
            <a:extLst>
              <a:ext uri="{FF2B5EF4-FFF2-40B4-BE49-F238E27FC236}">
                <a16:creationId xmlns:a16="http://schemas.microsoft.com/office/drawing/2014/main" id="{CF9A9E59-BBE8-EB20-FD6F-DCD9883545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9383" y="2213501"/>
            <a:ext cx="1052133" cy="10459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Free vector graphics of Bike">
            <a:extLst>
              <a:ext uri="{FF2B5EF4-FFF2-40B4-BE49-F238E27FC236}">
                <a16:creationId xmlns:a16="http://schemas.microsoft.com/office/drawing/2014/main" id="{2FE1CE37-6E95-423E-3F2A-F682373026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7496" y="3648074"/>
            <a:ext cx="365213" cy="23166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Free vector graphics of Deck chair">
            <a:extLst>
              <a:ext uri="{FF2B5EF4-FFF2-40B4-BE49-F238E27FC236}">
                <a16:creationId xmlns:a16="http://schemas.microsoft.com/office/drawing/2014/main" id="{38ED0270-7629-C7A1-359C-66FED36C0E2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531" y="3470486"/>
            <a:ext cx="838200" cy="91050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Free vector graphics of Author">
            <a:extLst>
              <a:ext uri="{FF2B5EF4-FFF2-40B4-BE49-F238E27FC236}">
                <a16:creationId xmlns:a16="http://schemas.microsoft.com/office/drawing/2014/main" id="{74CF4ACB-FBCC-6635-3BC7-9B537475090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914914" y="4050783"/>
            <a:ext cx="539731" cy="371475"/>
          </a:xfrm>
          <a:prstGeom prst="rect">
            <a:avLst/>
          </a:prstGeom>
          <a:noFill/>
          <a:extLst>
            <a:ext uri="{909E8E84-426E-40DD-AFC4-6F175D3DCCD1}">
              <a14:hiddenFill xmlns:a14="http://schemas.microsoft.com/office/drawing/2010/main">
                <a:solidFill>
                  <a:srgbClr val="FFFFFF"/>
                </a:solidFill>
              </a14:hiddenFill>
            </a:ext>
          </a:extLst>
        </p:spPr>
      </p:pic>
      <p:sp>
        <p:nvSpPr>
          <p:cNvPr id="25" name="Google Shape;100;p2">
            <a:extLst>
              <a:ext uri="{FF2B5EF4-FFF2-40B4-BE49-F238E27FC236}">
                <a16:creationId xmlns:a16="http://schemas.microsoft.com/office/drawing/2014/main" id="{E8184280-3790-59C8-9084-5989C681C490}"/>
              </a:ext>
            </a:extLst>
          </p:cNvPr>
          <p:cNvSpPr/>
          <p:nvPr/>
        </p:nvSpPr>
        <p:spPr>
          <a:xfrm>
            <a:off x="6368181" y="4552388"/>
            <a:ext cx="5645628"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Modern Love" panose="04090805081005020601" pitchFamily="82" charset="0"/>
                <a:cs typeface="Arial"/>
                <a:sym typeface="Arial"/>
              </a:rPr>
              <a:t>amarillo</a:t>
            </a:r>
            <a:endParaRPr kumimoji="0" sz="1400" b="0" i="0" u="none" strike="noStrike" kern="0" cap="none" spc="0" normalizeH="0" baseline="0" noProof="0" dirty="0">
              <a:ln>
                <a:noFill/>
              </a:ln>
              <a:solidFill>
                <a:srgbClr val="FADD2E"/>
              </a:solidFill>
              <a:effectLst/>
              <a:uLnTx/>
              <a:uFillTx/>
              <a:latin typeface="Modern Love" panose="04090805081005020601" pitchFamily="82" charset="0"/>
              <a:cs typeface="Arial"/>
              <a:sym typeface="Arial"/>
            </a:endParaRPr>
          </a:p>
        </p:txBody>
      </p:sp>
      <p:pic>
        <p:nvPicPr>
          <p:cNvPr id="3" name="Picture 2" descr="Gráficos vectoriales gratis de Silueta">
            <a:extLst>
              <a:ext uri="{FF2B5EF4-FFF2-40B4-BE49-F238E27FC236}">
                <a16:creationId xmlns:a16="http://schemas.microsoft.com/office/drawing/2014/main" id="{4C6D9FFE-462E-6DDB-5CA5-876B3D7E5760}"/>
              </a:ext>
            </a:extLst>
          </p:cNvPr>
          <p:cNvPicPr>
            <a:picLocks noChangeAspect="1" noChangeArrowheads="1"/>
          </p:cNvPicPr>
          <p:nvPr/>
        </p:nvPicPr>
        <p:blipFill>
          <a:blip r:embed="rId10">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rot="21144071">
            <a:off x="2609532" y="1963209"/>
            <a:ext cx="1608968" cy="7908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hought Bubble: Cloud 23">
            <a:extLst>
              <a:ext uri="{FF2B5EF4-FFF2-40B4-BE49-F238E27FC236}">
                <a16:creationId xmlns:a16="http://schemas.microsoft.com/office/drawing/2014/main" id="{A61312AA-DB3E-C3C2-69B0-342C702AD6A8}"/>
              </a:ext>
            </a:extLst>
          </p:cNvPr>
          <p:cNvSpPr/>
          <p:nvPr/>
        </p:nvSpPr>
        <p:spPr>
          <a:xfrm>
            <a:off x="6137434" y="3254257"/>
            <a:ext cx="3157695" cy="2262561"/>
          </a:xfrm>
          <a:prstGeom prst="cloudCallout">
            <a:avLst>
              <a:gd name="adj1" fmla="val -30122"/>
              <a:gd name="adj2" fmla="val 67227"/>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hought Bubble: Cloud 22">
            <a:extLst>
              <a:ext uri="{FF2B5EF4-FFF2-40B4-BE49-F238E27FC236}">
                <a16:creationId xmlns:a16="http://schemas.microsoft.com/office/drawing/2014/main" id="{CAB96B9C-FFB0-41FD-4E10-C2355744D94E}"/>
              </a:ext>
            </a:extLst>
          </p:cNvPr>
          <p:cNvSpPr/>
          <p:nvPr/>
        </p:nvSpPr>
        <p:spPr>
          <a:xfrm>
            <a:off x="3248575" y="2175631"/>
            <a:ext cx="3157695" cy="2262561"/>
          </a:xfrm>
          <a:prstGeom prst="cloudCallout">
            <a:avLst>
              <a:gd name="adj1" fmla="val -30122"/>
              <a:gd name="adj2" fmla="val 67227"/>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hought Bubble: Cloud 21">
            <a:extLst>
              <a:ext uri="{FF2B5EF4-FFF2-40B4-BE49-F238E27FC236}">
                <a16:creationId xmlns:a16="http://schemas.microsoft.com/office/drawing/2014/main" id="{E2BA37DE-BB4C-FA09-9C03-65B3C8CE7C47}"/>
              </a:ext>
            </a:extLst>
          </p:cNvPr>
          <p:cNvSpPr/>
          <p:nvPr/>
        </p:nvSpPr>
        <p:spPr>
          <a:xfrm>
            <a:off x="99461" y="1657705"/>
            <a:ext cx="3157695" cy="2262561"/>
          </a:xfrm>
          <a:prstGeom prst="cloudCallout">
            <a:avLst>
              <a:gd name="adj1" fmla="val 18543"/>
              <a:gd name="adj2" fmla="val 67788"/>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99" name="Speech Bubble: Rectangle with Corners Rounded 98">
            <a:extLst>
              <a:ext uri="{FF2B5EF4-FFF2-40B4-BE49-F238E27FC236}">
                <a16:creationId xmlns:a16="http://schemas.microsoft.com/office/drawing/2014/main" id="{9BB39319-CB13-4D38-A1D0-B2DDD4E91C94}"/>
              </a:ext>
            </a:extLst>
          </p:cNvPr>
          <p:cNvSpPr/>
          <p:nvPr/>
        </p:nvSpPr>
        <p:spPr>
          <a:xfrm>
            <a:off x="3178853" y="102357"/>
            <a:ext cx="7113806" cy="582075"/>
          </a:xfrm>
          <a:prstGeom prst="wedgeRoundRectCallout">
            <a:avLst>
              <a:gd name="adj1" fmla="val -54688"/>
              <a:gd name="adj2" fmla="val 50494"/>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800" b="1" dirty="0" err="1">
                <a:solidFill>
                  <a:prstClr val="white"/>
                </a:solidFill>
                <a:latin typeface="Century Gothic" panose="020B0502020202020204" pitchFamily="34" charset="0"/>
              </a:rPr>
              <a:t>Quique</a:t>
            </a:r>
            <a:r>
              <a:rPr lang="fr-FR" sz="2800" b="1" dirty="0">
                <a:solidFill>
                  <a:prstClr val="white"/>
                </a:solidFill>
                <a:latin typeface="Century Gothic" panose="020B0502020202020204" pitchFamily="34" charset="0"/>
              </a:rPr>
              <a:t> </a:t>
            </a:r>
            <a:r>
              <a:rPr lang="fr-FR" sz="2800" b="1" dirty="0" err="1">
                <a:solidFill>
                  <a:prstClr val="white"/>
                </a:solidFill>
                <a:latin typeface="Century Gothic" panose="020B0502020202020204" pitchFamily="34" charset="0"/>
              </a:rPr>
              <a:t>describe</a:t>
            </a:r>
            <a:r>
              <a:rPr lang="fr-FR" sz="2800" b="1" dirty="0">
                <a:solidFill>
                  <a:prstClr val="white"/>
                </a:solidFill>
                <a:latin typeface="Century Gothic" panose="020B0502020202020204" pitchFamily="34" charset="0"/>
              </a:rPr>
              <a:t> un </a:t>
            </a:r>
            <a:r>
              <a:rPr lang="fr-FR" sz="2800" b="1" dirty="0" err="1">
                <a:solidFill>
                  <a:prstClr val="white"/>
                </a:solidFill>
                <a:latin typeface="Century Gothic" panose="020B0502020202020204" pitchFamily="34" charset="0"/>
              </a:rPr>
              <a:t>día</a:t>
            </a:r>
            <a:r>
              <a:rPr lang="fr-FR" sz="2800" b="1" dirty="0">
                <a:solidFill>
                  <a:prstClr val="white"/>
                </a:solidFill>
                <a:latin typeface="Century Gothic" panose="020B0502020202020204" pitchFamily="34" charset="0"/>
              </a:rPr>
              <a:t> de </a:t>
            </a:r>
            <a:r>
              <a:rPr lang="fr-FR" sz="2800" b="1" dirty="0" err="1">
                <a:solidFill>
                  <a:prstClr val="white"/>
                </a:solidFill>
                <a:latin typeface="Century Gothic" panose="020B0502020202020204" pitchFamily="34" charset="0"/>
              </a:rPr>
              <a:t>verano</a:t>
            </a:r>
            <a:r>
              <a:rPr lang="fr-FR" sz="2800" b="1" dirty="0">
                <a:solidFill>
                  <a:prstClr val="white"/>
                </a:solidFill>
                <a:latin typeface="Century Gothic" panose="020B0502020202020204" pitchFamily="34" charset="0"/>
              </a:rPr>
              <a:t> </a:t>
            </a:r>
            <a:r>
              <a:rPr lang="en-GB" sz="2800" b="1" dirty="0">
                <a:solidFill>
                  <a:prstClr val="white"/>
                </a:solidFill>
                <a:latin typeface="Century Gothic" panose="020B0502020202020204" pitchFamily="34" charset="0"/>
              </a:rPr>
              <a:t>🌞</a:t>
            </a:r>
            <a:r>
              <a:rPr kumimoji="0" lang="fr-FR"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endParaRPr lang="en-GB" sz="2800" dirty="0"/>
          </a:p>
        </p:txBody>
      </p:sp>
      <p:sp>
        <p:nvSpPr>
          <p:cNvPr id="41" name="Title 1">
            <a:extLst>
              <a:ext uri="{FF2B5EF4-FFF2-40B4-BE49-F238E27FC236}">
                <a16:creationId xmlns:a16="http://schemas.microsoft.com/office/drawing/2014/main" id="{E466A2F4-B950-4AA3-BBAC-51059040E227}"/>
              </a:ext>
            </a:extLst>
          </p:cNvPr>
          <p:cNvSpPr txBox="1">
            <a:spLocks/>
          </p:cNvSpPr>
          <p:nvPr/>
        </p:nvSpPr>
        <p:spPr>
          <a:xfrm>
            <a:off x="10898797" y="814116"/>
            <a:ext cx="1199060" cy="400110"/>
          </a:xfrm>
          <a:prstGeom prst="rect">
            <a:avLst/>
          </a:prstGeom>
          <a:solidFill>
            <a:srgbClr val="9CD45E"/>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err="1">
                <a:solidFill>
                  <a:srgbClr val="002060"/>
                </a:solidFill>
                <a:latin typeface="Century Gothic" panose="020B0502020202020204" pitchFamily="34" charset="0"/>
              </a:rPr>
              <a:t>escribir</a:t>
            </a:r>
            <a:endParaRPr lang="en-GB" sz="2000" b="1" dirty="0">
              <a:solidFill>
                <a:srgbClr val="002060"/>
              </a:solidFill>
              <a:latin typeface="Century Gothic" panose="020B0502020202020204" pitchFamily="34" charset="0"/>
            </a:endParaRPr>
          </a:p>
        </p:txBody>
      </p:sp>
      <p:pic>
        <p:nvPicPr>
          <p:cNvPr id="42" name="Picture 2" descr="Pen, Write, Pencil, Writing Tool, Work, Message, Blue">
            <a:extLst>
              <a:ext uri="{FF2B5EF4-FFF2-40B4-BE49-F238E27FC236}">
                <a16:creationId xmlns:a16="http://schemas.microsoft.com/office/drawing/2014/main" id="{50F75888-9DD0-45CE-9221-1361D04EB3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932" y="71969"/>
            <a:ext cx="706790" cy="706790"/>
          </a:xfrm>
          <a:prstGeom prst="rect">
            <a:avLst/>
          </a:prstGeom>
          <a:noFill/>
          <a:extLst>
            <a:ext uri="{909E8E84-426E-40DD-AFC4-6F175D3DCCD1}">
              <a14:hiddenFill xmlns:a14="http://schemas.microsoft.com/office/drawing/2010/main">
                <a:solidFill>
                  <a:srgbClr val="FFFFFF"/>
                </a:solidFill>
              </a14:hiddenFill>
            </a:ext>
          </a:extLst>
        </p:spPr>
      </p:pic>
      <p:pic>
        <p:nvPicPr>
          <p:cNvPr id="29" name="Graphic 28" descr="Teacher">
            <a:extLst>
              <a:ext uri="{FF2B5EF4-FFF2-40B4-BE49-F238E27FC236}">
                <a16:creationId xmlns:a16="http://schemas.microsoft.com/office/drawing/2014/main" id="{CA81A0CF-3FAB-4518-AC45-7D39F271602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9473" y="380895"/>
            <a:ext cx="816961" cy="938928"/>
          </a:xfrm>
          <a:prstGeom prst="rect">
            <a:avLst/>
          </a:prstGeom>
        </p:spPr>
      </p:pic>
      <p:pic>
        <p:nvPicPr>
          <p:cNvPr id="4" name="Picture 3" descr="A picture containing text, doll, toy&#10;&#10;Description automatically generated">
            <a:extLst>
              <a:ext uri="{FF2B5EF4-FFF2-40B4-BE49-F238E27FC236}">
                <a16:creationId xmlns:a16="http://schemas.microsoft.com/office/drawing/2014/main" id="{B7C17F90-BEA1-4818-8074-906915755B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08789" y="4303041"/>
            <a:ext cx="877163" cy="2304045"/>
          </a:xfrm>
          <a:prstGeom prst="rect">
            <a:avLst/>
          </a:prstGeom>
        </p:spPr>
      </p:pic>
      <p:pic>
        <p:nvPicPr>
          <p:cNvPr id="6" name="Picture 5" descr="A picture containing text, toy, doll&#10;&#10;Description automatically generated">
            <a:extLst>
              <a:ext uri="{FF2B5EF4-FFF2-40B4-BE49-F238E27FC236}">
                <a16:creationId xmlns:a16="http://schemas.microsoft.com/office/drawing/2014/main" id="{8D3CB71C-31D4-4264-84B7-5A2621A554E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1820" y="4553955"/>
            <a:ext cx="884968" cy="2304045"/>
          </a:xfrm>
          <a:prstGeom prst="rect">
            <a:avLst/>
          </a:prstGeom>
        </p:spPr>
      </p:pic>
      <p:grpSp>
        <p:nvGrpSpPr>
          <p:cNvPr id="69" name="Group 68">
            <a:extLst>
              <a:ext uri="{FF2B5EF4-FFF2-40B4-BE49-F238E27FC236}">
                <a16:creationId xmlns:a16="http://schemas.microsoft.com/office/drawing/2014/main" id="{05634682-F38F-4161-A7F1-0E40C8671D29}"/>
              </a:ext>
            </a:extLst>
          </p:cNvPr>
          <p:cNvGrpSpPr/>
          <p:nvPr/>
        </p:nvGrpSpPr>
        <p:grpSpPr>
          <a:xfrm>
            <a:off x="955174" y="2977711"/>
            <a:ext cx="614645" cy="582076"/>
            <a:chOff x="4563559" y="4227841"/>
            <a:chExt cx="882250" cy="879310"/>
          </a:xfrm>
        </p:grpSpPr>
        <p:pic>
          <p:nvPicPr>
            <p:cNvPr id="32" name="Picture 31" descr="Shape&#10;&#10;Description automatically generated with low confidence">
              <a:extLst>
                <a:ext uri="{FF2B5EF4-FFF2-40B4-BE49-F238E27FC236}">
                  <a16:creationId xmlns:a16="http://schemas.microsoft.com/office/drawing/2014/main" id="{B558B768-85B4-4FF4-8C2E-98FE51CCD6FD}"/>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563559" y="4227841"/>
              <a:ext cx="494135" cy="835526"/>
            </a:xfrm>
            <a:prstGeom prst="rect">
              <a:avLst/>
            </a:prstGeom>
          </p:spPr>
        </p:pic>
        <p:pic>
          <p:nvPicPr>
            <p:cNvPr id="54" name="Picture 53" descr="Shape&#10;&#10;Description automatically generated with low confidence">
              <a:extLst>
                <a:ext uri="{FF2B5EF4-FFF2-40B4-BE49-F238E27FC236}">
                  <a16:creationId xmlns:a16="http://schemas.microsoft.com/office/drawing/2014/main" id="{34154C49-5D6B-4CAA-9105-400CD281B4C0}"/>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951674" y="4271625"/>
              <a:ext cx="494135" cy="835526"/>
            </a:xfrm>
            <a:prstGeom prst="rect">
              <a:avLst/>
            </a:prstGeom>
          </p:spPr>
        </p:pic>
      </p:grpSp>
      <p:pic>
        <p:nvPicPr>
          <p:cNvPr id="66" name="Picture 65" descr="A picture containing text&#10;&#10;Description automatically generated">
            <a:extLst>
              <a:ext uri="{FF2B5EF4-FFF2-40B4-BE49-F238E27FC236}">
                <a16:creationId xmlns:a16="http://schemas.microsoft.com/office/drawing/2014/main" id="{24F901EB-36BB-49E0-BF7A-9D993C15BCA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7587" y="2363026"/>
            <a:ext cx="800220" cy="400110"/>
          </a:xfrm>
          <a:prstGeom prst="rect">
            <a:avLst/>
          </a:prstGeom>
        </p:spPr>
      </p:pic>
      <p:sp>
        <p:nvSpPr>
          <p:cNvPr id="5" name="TextBox 4">
            <a:extLst>
              <a:ext uri="{FF2B5EF4-FFF2-40B4-BE49-F238E27FC236}">
                <a16:creationId xmlns:a16="http://schemas.microsoft.com/office/drawing/2014/main" id="{66A047E7-22D6-78FC-CE74-49F558DAA9DD}"/>
              </a:ext>
            </a:extLst>
          </p:cNvPr>
          <p:cNvSpPr txBox="1"/>
          <p:nvPr/>
        </p:nvSpPr>
        <p:spPr>
          <a:xfrm>
            <a:off x="2737281" y="4207360"/>
            <a:ext cx="813043" cy="584775"/>
          </a:xfrm>
          <a:prstGeom prst="rect">
            <a:avLst/>
          </a:prstGeom>
          <a:noFill/>
        </p:spPr>
        <p:txBody>
          <a:bodyPr wrap="none" rtlCol="0">
            <a:spAutoFit/>
          </a:bodyPr>
          <a:lstStyle/>
          <a:p>
            <a:r>
              <a:rPr lang="en-GB" sz="3200" b="1" dirty="0">
                <a:solidFill>
                  <a:srgbClr val="002060"/>
                </a:solidFill>
              </a:rPr>
              <a:t>[</a:t>
            </a:r>
            <a:r>
              <a:rPr lang="en-GB" sz="3200" b="1" dirty="0" err="1">
                <a:solidFill>
                  <a:srgbClr val="002060"/>
                </a:solidFill>
              </a:rPr>
              <a:t>tú</a:t>
            </a:r>
            <a:r>
              <a:rPr lang="en-GB" sz="3200" b="1" dirty="0">
                <a:solidFill>
                  <a:srgbClr val="002060"/>
                </a:solidFill>
              </a:rPr>
              <a:t>]</a:t>
            </a:r>
          </a:p>
        </p:txBody>
      </p:sp>
      <p:sp>
        <p:nvSpPr>
          <p:cNvPr id="61" name="TextBox 60">
            <a:extLst>
              <a:ext uri="{FF2B5EF4-FFF2-40B4-BE49-F238E27FC236}">
                <a16:creationId xmlns:a16="http://schemas.microsoft.com/office/drawing/2014/main" id="{7AAC18B0-D3D5-DBCB-5F1C-D2DB80D7588E}"/>
              </a:ext>
            </a:extLst>
          </p:cNvPr>
          <p:cNvSpPr txBox="1"/>
          <p:nvPr/>
        </p:nvSpPr>
        <p:spPr>
          <a:xfrm>
            <a:off x="470227" y="4324002"/>
            <a:ext cx="861518" cy="584775"/>
          </a:xfrm>
          <a:prstGeom prst="rect">
            <a:avLst/>
          </a:prstGeom>
          <a:noFill/>
        </p:spPr>
        <p:txBody>
          <a:bodyPr wrap="none" rtlCol="0">
            <a:spAutoFit/>
          </a:bodyPr>
          <a:lstStyle/>
          <a:p>
            <a:r>
              <a:rPr lang="en-GB" sz="3200" b="1" dirty="0">
                <a:solidFill>
                  <a:srgbClr val="002060"/>
                </a:solidFill>
              </a:rPr>
              <a:t>[</a:t>
            </a:r>
            <a:r>
              <a:rPr lang="en-GB" sz="3200" b="1" dirty="0" err="1">
                <a:solidFill>
                  <a:srgbClr val="002060"/>
                </a:solidFill>
              </a:rPr>
              <a:t>yo</a:t>
            </a:r>
            <a:r>
              <a:rPr lang="en-GB" sz="3200" b="1" dirty="0">
                <a:solidFill>
                  <a:srgbClr val="002060"/>
                </a:solidFill>
              </a:rPr>
              <a:t>]</a:t>
            </a:r>
          </a:p>
        </p:txBody>
      </p:sp>
      <p:sp>
        <p:nvSpPr>
          <p:cNvPr id="65" name="TextBox 64">
            <a:extLst>
              <a:ext uri="{FF2B5EF4-FFF2-40B4-BE49-F238E27FC236}">
                <a16:creationId xmlns:a16="http://schemas.microsoft.com/office/drawing/2014/main" id="{57F28FDC-57E0-9646-E23A-51203602A782}"/>
              </a:ext>
            </a:extLst>
          </p:cNvPr>
          <p:cNvSpPr txBox="1"/>
          <p:nvPr/>
        </p:nvSpPr>
        <p:spPr>
          <a:xfrm>
            <a:off x="5073601" y="4730319"/>
            <a:ext cx="1061509" cy="584775"/>
          </a:xfrm>
          <a:prstGeom prst="rect">
            <a:avLst/>
          </a:prstGeom>
          <a:noFill/>
        </p:spPr>
        <p:txBody>
          <a:bodyPr wrap="none" rtlCol="0">
            <a:spAutoFit/>
          </a:bodyPr>
          <a:lstStyle/>
          <a:p>
            <a:r>
              <a:rPr lang="en-GB" sz="3200" b="1" dirty="0">
                <a:solidFill>
                  <a:srgbClr val="002060"/>
                </a:solidFill>
              </a:rPr>
              <a:t>[</a:t>
            </a:r>
            <a:r>
              <a:rPr lang="en-GB" sz="3200" b="1" dirty="0" err="1">
                <a:solidFill>
                  <a:srgbClr val="002060"/>
                </a:solidFill>
              </a:rPr>
              <a:t>ella</a:t>
            </a:r>
            <a:r>
              <a:rPr lang="en-GB" sz="3200" b="1" dirty="0">
                <a:solidFill>
                  <a:srgbClr val="002060"/>
                </a:solidFill>
              </a:rPr>
              <a:t>]</a:t>
            </a:r>
          </a:p>
        </p:txBody>
      </p:sp>
      <p:pic>
        <p:nvPicPr>
          <p:cNvPr id="70" name="Picture 14" descr="Gráficos vectoriales gratis de Guitarra acustica">
            <a:extLst>
              <a:ext uri="{FF2B5EF4-FFF2-40B4-BE49-F238E27FC236}">
                <a16:creationId xmlns:a16="http://schemas.microsoft.com/office/drawing/2014/main" id="{17DB79A7-CD77-7552-8164-8CA8FB6D2FA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584382">
            <a:off x="2550363" y="2064818"/>
            <a:ext cx="313999" cy="578669"/>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a:extLst>
              <a:ext uri="{FF2B5EF4-FFF2-40B4-BE49-F238E27FC236}">
                <a16:creationId xmlns:a16="http://schemas.microsoft.com/office/drawing/2014/main" id="{DEB16545-4EAF-C33F-A888-F310EF41CDE8}"/>
              </a:ext>
            </a:extLst>
          </p:cNvPr>
          <p:cNvSpPr txBox="1"/>
          <p:nvPr/>
        </p:nvSpPr>
        <p:spPr>
          <a:xfrm>
            <a:off x="1523598" y="3050329"/>
            <a:ext cx="1607100" cy="646331"/>
          </a:xfrm>
          <a:prstGeom prst="rect">
            <a:avLst/>
          </a:prstGeom>
          <a:noFill/>
        </p:spPr>
        <p:txBody>
          <a:bodyPr wrap="square" rtlCol="0">
            <a:spAutoFit/>
          </a:bodyPr>
          <a:lstStyle/>
          <a:p>
            <a:r>
              <a:rPr lang="en-GB" dirty="0">
                <a:solidFill>
                  <a:srgbClr val="002060"/>
                </a:solidFill>
                <a:latin typeface="Segoe Print" panose="02000600000000000000" pitchFamily="2" charset="0"/>
              </a:rPr>
              <a:t>(go for a walk)</a:t>
            </a:r>
          </a:p>
        </p:txBody>
      </p:sp>
      <p:sp>
        <p:nvSpPr>
          <p:cNvPr id="78" name="TextBox 77">
            <a:extLst>
              <a:ext uri="{FF2B5EF4-FFF2-40B4-BE49-F238E27FC236}">
                <a16:creationId xmlns:a16="http://schemas.microsoft.com/office/drawing/2014/main" id="{56FC5732-F7E4-33A1-A5A8-5F70ABEB3C56}"/>
              </a:ext>
            </a:extLst>
          </p:cNvPr>
          <p:cNvSpPr txBox="1"/>
          <p:nvPr/>
        </p:nvSpPr>
        <p:spPr>
          <a:xfrm>
            <a:off x="6675391" y="4679778"/>
            <a:ext cx="1315860" cy="400110"/>
          </a:xfrm>
          <a:prstGeom prst="rect">
            <a:avLst/>
          </a:prstGeom>
          <a:noFill/>
        </p:spPr>
        <p:txBody>
          <a:bodyPr wrap="square" rtlCol="0">
            <a:spAutoFit/>
          </a:bodyPr>
          <a:lstStyle/>
          <a:p>
            <a:r>
              <a:rPr lang="en-GB" sz="2000" dirty="0">
                <a:solidFill>
                  <a:srgbClr val="002060"/>
                </a:solidFill>
                <a:latin typeface="Segoe Print" panose="02000600000000000000" pitchFamily="2" charset="0"/>
              </a:rPr>
              <a:t>(do)</a:t>
            </a:r>
          </a:p>
        </p:txBody>
      </p:sp>
      <p:sp>
        <p:nvSpPr>
          <p:cNvPr id="79" name="TextBox 78">
            <a:extLst>
              <a:ext uri="{FF2B5EF4-FFF2-40B4-BE49-F238E27FC236}">
                <a16:creationId xmlns:a16="http://schemas.microsoft.com/office/drawing/2014/main" id="{43128576-6951-DDFB-F8E2-9553122029E4}"/>
              </a:ext>
            </a:extLst>
          </p:cNvPr>
          <p:cNvSpPr txBox="1"/>
          <p:nvPr/>
        </p:nvSpPr>
        <p:spPr>
          <a:xfrm>
            <a:off x="1506103" y="2354920"/>
            <a:ext cx="1786676" cy="646331"/>
          </a:xfrm>
          <a:prstGeom prst="rect">
            <a:avLst/>
          </a:prstGeom>
          <a:noFill/>
        </p:spPr>
        <p:txBody>
          <a:bodyPr wrap="square" rtlCol="0">
            <a:spAutoFit/>
          </a:bodyPr>
          <a:lstStyle/>
          <a:p>
            <a:r>
              <a:rPr lang="en-GB" dirty="0">
                <a:solidFill>
                  <a:srgbClr val="002060"/>
                </a:solidFill>
                <a:latin typeface="Segoe Print" panose="02000600000000000000" pitchFamily="2" charset="0"/>
              </a:rPr>
              <a:t>(play an instrument)</a:t>
            </a:r>
          </a:p>
        </p:txBody>
      </p:sp>
      <p:pic>
        <p:nvPicPr>
          <p:cNvPr id="3074" name="Picture 2" descr="Gráficos vectoriales gratis de Fruta">
            <a:extLst>
              <a:ext uri="{FF2B5EF4-FFF2-40B4-BE49-F238E27FC236}">
                <a16:creationId xmlns:a16="http://schemas.microsoft.com/office/drawing/2014/main" id="{4D1A5CE1-6811-D1B5-E39D-E7E32CE8730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58496" y="2383950"/>
            <a:ext cx="618496" cy="436284"/>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a:extLst>
              <a:ext uri="{FF2B5EF4-FFF2-40B4-BE49-F238E27FC236}">
                <a16:creationId xmlns:a16="http://schemas.microsoft.com/office/drawing/2014/main" id="{39E2A931-1D46-C854-AE5A-263D392F3E94}"/>
              </a:ext>
            </a:extLst>
          </p:cNvPr>
          <p:cNvSpPr txBox="1"/>
          <p:nvPr/>
        </p:nvSpPr>
        <p:spPr>
          <a:xfrm>
            <a:off x="297819" y="2706724"/>
            <a:ext cx="726481" cy="369332"/>
          </a:xfrm>
          <a:prstGeom prst="rect">
            <a:avLst/>
          </a:prstGeom>
          <a:noFill/>
        </p:spPr>
        <p:txBody>
          <a:bodyPr wrap="none" rtlCol="0">
            <a:spAutoFit/>
          </a:bodyPr>
          <a:lstStyle/>
          <a:p>
            <a:r>
              <a:rPr lang="en-GB" dirty="0">
                <a:solidFill>
                  <a:srgbClr val="002060"/>
                </a:solidFill>
                <a:latin typeface="Segoe Print" panose="02000600000000000000" pitchFamily="2" charset="0"/>
              </a:rPr>
              <a:t>(eat)</a:t>
            </a:r>
          </a:p>
        </p:txBody>
      </p:sp>
      <p:sp>
        <p:nvSpPr>
          <p:cNvPr id="81" name="TextBox 80">
            <a:extLst>
              <a:ext uri="{FF2B5EF4-FFF2-40B4-BE49-F238E27FC236}">
                <a16:creationId xmlns:a16="http://schemas.microsoft.com/office/drawing/2014/main" id="{C3530492-B1E6-5BBE-9CF7-3C5D05DDDBDA}"/>
              </a:ext>
            </a:extLst>
          </p:cNvPr>
          <p:cNvSpPr txBox="1"/>
          <p:nvPr/>
        </p:nvSpPr>
        <p:spPr>
          <a:xfrm>
            <a:off x="5175692" y="2806776"/>
            <a:ext cx="726481" cy="369332"/>
          </a:xfrm>
          <a:prstGeom prst="rect">
            <a:avLst/>
          </a:prstGeom>
          <a:noFill/>
        </p:spPr>
        <p:txBody>
          <a:bodyPr wrap="none" rtlCol="0">
            <a:spAutoFit/>
          </a:bodyPr>
          <a:lstStyle/>
          <a:p>
            <a:r>
              <a:rPr lang="en-GB" dirty="0">
                <a:solidFill>
                  <a:srgbClr val="002060"/>
                </a:solidFill>
                <a:latin typeface="Segoe Print" panose="02000600000000000000" pitchFamily="2" charset="0"/>
              </a:rPr>
              <a:t>(eat)</a:t>
            </a:r>
          </a:p>
        </p:txBody>
      </p:sp>
      <p:sp>
        <p:nvSpPr>
          <p:cNvPr id="86" name="TextBox 85">
            <a:extLst>
              <a:ext uri="{FF2B5EF4-FFF2-40B4-BE49-F238E27FC236}">
                <a16:creationId xmlns:a16="http://schemas.microsoft.com/office/drawing/2014/main" id="{A092FE1B-4EA1-DB21-34EB-7296D2182944}"/>
              </a:ext>
            </a:extLst>
          </p:cNvPr>
          <p:cNvSpPr txBox="1"/>
          <p:nvPr/>
        </p:nvSpPr>
        <p:spPr>
          <a:xfrm>
            <a:off x="7253489" y="3543062"/>
            <a:ext cx="1037463" cy="400110"/>
          </a:xfrm>
          <a:prstGeom prst="rect">
            <a:avLst/>
          </a:prstGeom>
          <a:noFill/>
        </p:spPr>
        <p:txBody>
          <a:bodyPr wrap="none" rtlCol="0">
            <a:spAutoFit/>
          </a:bodyPr>
          <a:lstStyle/>
          <a:p>
            <a:r>
              <a:rPr lang="en-GB" sz="2000" dirty="0">
                <a:solidFill>
                  <a:srgbClr val="002060"/>
                </a:solidFill>
                <a:latin typeface="Segoe Print" panose="02000600000000000000" pitchFamily="2" charset="0"/>
              </a:rPr>
              <a:t>(learn)</a:t>
            </a:r>
          </a:p>
        </p:txBody>
      </p:sp>
      <p:sp>
        <p:nvSpPr>
          <p:cNvPr id="92" name="TextBox 91">
            <a:extLst>
              <a:ext uri="{FF2B5EF4-FFF2-40B4-BE49-F238E27FC236}">
                <a16:creationId xmlns:a16="http://schemas.microsoft.com/office/drawing/2014/main" id="{ED878C92-677C-CC00-4AFF-2FB411EC75E1}"/>
              </a:ext>
            </a:extLst>
          </p:cNvPr>
          <p:cNvSpPr txBox="1"/>
          <p:nvPr/>
        </p:nvSpPr>
        <p:spPr>
          <a:xfrm>
            <a:off x="1541464" y="1856916"/>
            <a:ext cx="963725" cy="400110"/>
          </a:xfrm>
          <a:prstGeom prst="rect">
            <a:avLst/>
          </a:prstGeom>
          <a:noFill/>
        </p:spPr>
        <p:txBody>
          <a:bodyPr wrap="none" rtlCol="0">
            <a:spAutoFit/>
          </a:bodyPr>
          <a:lstStyle/>
          <a:p>
            <a:r>
              <a:rPr lang="en-GB" sz="2000" dirty="0">
                <a:solidFill>
                  <a:srgbClr val="002060"/>
                </a:solidFill>
                <a:latin typeface="Segoe Print" panose="02000600000000000000" pitchFamily="2" charset="0"/>
              </a:rPr>
              <a:t>(read)</a:t>
            </a:r>
          </a:p>
        </p:txBody>
      </p:sp>
      <p:sp>
        <p:nvSpPr>
          <p:cNvPr id="93" name="TextBox 92">
            <a:extLst>
              <a:ext uri="{FF2B5EF4-FFF2-40B4-BE49-F238E27FC236}">
                <a16:creationId xmlns:a16="http://schemas.microsoft.com/office/drawing/2014/main" id="{E0A1B574-3FA0-844C-11E4-E11B9FF79261}"/>
              </a:ext>
            </a:extLst>
          </p:cNvPr>
          <p:cNvSpPr txBox="1"/>
          <p:nvPr/>
        </p:nvSpPr>
        <p:spPr>
          <a:xfrm>
            <a:off x="383856" y="1962916"/>
            <a:ext cx="1249060" cy="369332"/>
          </a:xfrm>
          <a:prstGeom prst="rect">
            <a:avLst/>
          </a:prstGeom>
          <a:noFill/>
        </p:spPr>
        <p:txBody>
          <a:bodyPr wrap="none" rtlCol="0">
            <a:spAutoFit/>
          </a:bodyPr>
          <a:lstStyle/>
          <a:p>
            <a:r>
              <a:rPr lang="en-GB" dirty="0">
                <a:solidFill>
                  <a:srgbClr val="002060"/>
                </a:solidFill>
                <a:latin typeface="Segoe Print" panose="02000600000000000000" pitchFamily="2" charset="0"/>
              </a:rPr>
              <a:t>(look for)</a:t>
            </a:r>
          </a:p>
        </p:txBody>
      </p:sp>
      <p:sp>
        <p:nvSpPr>
          <p:cNvPr id="94" name="Rectangle: Rounded Corners 93">
            <a:extLst>
              <a:ext uri="{FF2B5EF4-FFF2-40B4-BE49-F238E27FC236}">
                <a16:creationId xmlns:a16="http://schemas.microsoft.com/office/drawing/2014/main" id="{65DEC0E9-CBC5-DDE1-6199-67A0F5717030}"/>
              </a:ext>
            </a:extLst>
          </p:cNvPr>
          <p:cNvSpPr/>
          <p:nvPr/>
        </p:nvSpPr>
        <p:spPr>
          <a:xfrm>
            <a:off x="9551695" y="1355827"/>
            <a:ext cx="2506883" cy="5430204"/>
          </a:xfrm>
          <a:prstGeom prst="roundRect">
            <a:avLst/>
          </a:prstGeom>
          <a:solidFill>
            <a:srgbClr val="C9F1FF"/>
          </a:solidFill>
          <a:ln>
            <a:solidFill>
              <a:srgbClr val="C9F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2060"/>
              </a:solidFill>
              <a:latin typeface="Century Gothic" panose="020B0502020202020204" pitchFamily="34" charset="0"/>
            </a:endParaRPr>
          </a:p>
          <a:p>
            <a:pPr algn="ctr"/>
            <a:r>
              <a:rPr lang="en-GB" dirty="0" err="1">
                <a:solidFill>
                  <a:srgbClr val="002060"/>
                </a:solidFill>
                <a:latin typeface="Century Gothic" panose="020B0502020202020204" pitchFamily="34" charset="0"/>
              </a:rPr>
              <a:t>música</a:t>
            </a:r>
            <a:endParaRPr lang="en-GB" dirty="0">
              <a:solidFill>
                <a:srgbClr val="002060"/>
              </a:solidFill>
              <a:latin typeface="Century Gothic" panose="020B0502020202020204" pitchFamily="34" charset="0"/>
            </a:endParaRPr>
          </a:p>
          <a:p>
            <a:pPr algn="ctr"/>
            <a:r>
              <a:rPr lang="en-GB" dirty="0">
                <a:solidFill>
                  <a:srgbClr val="002060"/>
                </a:solidFill>
                <a:latin typeface="Century Gothic" panose="020B0502020202020204" pitchFamily="34" charset="0"/>
              </a:rPr>
              <a:t>vocabulario</a:t>
            </a:r>
          </a:p>
          <a:p>
            <a:pPr algn="ctr"/>
            <a:r>
              <a:rPr lang="en-GB" dirty="0">
                <a:solidFill>
                  <a:srgbClr val="002060"/>
                </a:solidFill>
                <a:latin typeface="Century Gothic" panose="020B0502020202020204" pitchFamily="34" charset="0"/>
              </a:rPr>
              <a:t>información</a:t>
            </a:r>
          </a:p>
          <a:p>
            <a:pPr algn="ctr"/>
            <a:r>
              <a:rPr lang="en-GB" dirty="0" err="1">
                <a:solidFill>
                  <a:srgbClr val="002060"/>
                </a:solidFill>
                <a:latin typeface="Century Gothic" panose="020B0502020202020204" pitchFamily="34" charset="0"/>
              </a:rPr>
              <a:t>una</a:t>
            </a:r>
            <a:r>
              <a:rPr lang="en-GB" dirty="0">
                <a:solidFill>
                  <a:srgbClr val="002060"/>
                </a:solidFill>
                <a:latin typeface="Century Gothic" panose="020B0502020202020204" pitchFamily="34" charset="0"/>
              </a:rPr>
              <a:t> fiesta</a:t>
            </a:r>
          </a:p>
          <a:p>
            <a:pPr algn="ctr"/>
            <a:r>
              <a:rPr lang="en-GB" dirty="0" err="1">
                <a:solidFill>
                  <a:srgbClr val="002060"/>
                </a:solidFill>
                <a:latin typeface="Century Gothic" panose="020B0502020202020204" pitchFamily="34" charset="0"/>
              </a:rPr>
              <a:t>una</a:t>
            </a:r>
            <a:r>
              <a:rPr lang="en-GB"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revista</a:t>
            </a:r>
            <a:endParaRPr lang="en-GB" dirty="0">
              <a:solidFill>
                <a:srgbClr val="002060"/>
              </a:solidFill>
              <a:latin typeface="Century Gothic" panose="020B0502020202020204" pitchFamily="34" charset="0"/>
            </a:endParaRPr>
          </a:p>
          <a:p>
            <a:pPr algn="ctr"/>
            <a:r>
              <a:rPr lang="en-GB" dirty="0">
                <a:solidFill>
                  <a:srgbClr val="002060"/>
                </a:solidFill>
                <a:latin typeface="Century Gothic" panose="020B0502020202020204" pitchFamily="34" charset="0"/>
              </a:rPr>
              <a:t>un </a:t>
            </a:r>
            <a:r>
              <a:rPr lang="en-GB" dirty="0" err="1">
                <a:solidFill>
                  <a:srgbClr val="002060"/>
                </a:solidFill>
                <a:latin typeface="Century Gothic" panose="020B0502020202020204" pitchFamily="34" charset="0"/>
              </a:rPr>
              <a:t>libro</a:t>
            </a:r>
            <a:endParaRPr lang="en-GB" dirty="0">
              <a:solidFill>
                <a:srgbClr val="002060"/>
              </a:solidFill>
              <a:latin typeface="Century Gothic" panose="020B0502020202020204" pitchFamily="34" charset="0"/>
            </a:endParaRPr>
          </a:p>
          <a:p>
            <a:pPr algn="ctr"/>
            <a:r>
              <a:rPr lang="en-GB" dirty="0">
                <a:solidFill>
                  <a:srgbClr val="002060"/>
                </a:solidFill>
                <a:latin typeface="Century Gothic" panose="020B0502020202020204" pitchFamily="34" charset="0"/>
              </a:rPr>
              <a:t>un </a:t>
            </a:r>
            <a:r>
              <a:rPr lang="en-GB" dirty="0" err="1">
                <a:solidFill>
                  <a:srgbClr val="002060"/>
                </a:solidFill>
                <a:latin typeface="Century Gothic" panose="020B0502020202020204" pitchFamily="34" charset="0"/>
              </a:rPr>
              <a:t>dibujo</a:t>
            </a:r>
            <a:endParaRPr lang="en-GB" dirty="0">
              <a:solidFill>
                <a:srgbClr val="002060"/>
              </a:solidFill>
              <a:latin typeface="Century Gothic" panose="020B0502020202020204" pitchFamily="34" charset="0"/>
            </a:endParaRPr>
          </a:p>
          <a:p>
            <a:pPr algn="ctr"/>
            <a:r>
              <a:rPr lang="en-GB" dirty="0">
                <a:solidFill>
                  <a:srgbClr val="002060"/>
                </a:solidFill>
                <a:latin typeface="Century Gothic" panose="020B0502020202020204" pitchFamily="34" charset="0"/>
              </a:rPr>
              <a:t>un bocadillo</a:t>
            </a:r>
          </a:p>
          <a:p>
            <a:pPr algn="ctr"/>
            <a:r>
              <a:rPr lang="en-GB" dirty="0" err="1">
                <a:solidFill>
                  <a:srgbClr val="002060"/>
                </a:solidFill>
                <a:latin typeface="Century Gothic" panose="020B0502020202020204" pitchFamily="34" charset="0"/>
              </a:rPr>
              <a:t>una</a:t>
            </a:r>
            <a:r>
              <a:rPr lang="en-GB"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naranja</a:t>
            </a:r>
            <a:endParaRPr lang="en-GB" dirty="0">
              <a:solidFill>
                <a:srgbClr val="002060"/>
              </a:solidFill>
              <a:latin typeface="Century Gothic" panose="020B0502020202020204" pitchFamily="34" charset="0"/>
            </a:endParaRPr>
          </a:p>
          <a:p>
            <a:pPr algn="ctr"/>
            <a:r>
              <a:rPr lang="en-GB" dirty="0" err="1">
                <a:solidFill>
                  <a:srgbClr val="002060"/>
                </a:solidFill>
                <a:latin typeface="Century Gothic" panose="020B0502020202020204" pitchFamily="34" charset="0"/>
              </a:rPr>
              <a:t>unas</a:t>
            </a:r>
            <a:r>
              <a:rPr lang="en-GB" dirty="0">
                <a:solidFill>
                  <a:srgbClr val="002060"/>
                </a:solidFill>
                <a:latin typeface="Century Gothic" panose="020B0502020202020204" pitchFamily="34" charset="0"/>
              </a:rPr>
              <a:t> palabras</a:t>
            </a:r>
          </a:p>
          <a:p>
            <a:pPr algn="ctr"/>
            <a:r>
              <a:rPr lang="en-GB" dirty="0">
                <a:solidFill>
                  <a:srgbClr val="002060"/>
                </a:solidFill>
                <a:latin typeface="Century Gothic" panose="020B0502020202020204" pitchFamily="34" charset="0"/>
              </a:rPr>
              <a:t>un </a:t>
            </a:r>
            <a:r>
              <a:rPr lang="en-GB" dirty="0" err="1">
                <a:solidFill>
                  <a:srgbClr val="002060"/>
                </a:solidFill>
                <a:latin typeface="Century Gothic" panose="020B0502020202020204" pitchFamily="34" charset="0"/>
              </a:rPr>
              <a:t>instrumento</a:t>
            </a:r>
            <a:endParaRPr lang="en-GB" dirty="0">
              <a:solidFill>
                <a:srgbClr val="002060"/>
              </a:solidFill>
              <a:latin typeface="Century Gothic" panose="020B0502020202020204" pitchFamily="34" charset="0"/>
            </a:endParaRPr>
          </a:p>
          <a:p>
            <a:pPr algn="ctr"/>
            <a:r>
              <a:rPr lang="en-GB" dirty="0">
                <a:solidFill>
                  <a:srgbClr val="002060"/>
                </a:solidFill>
                <a:latin typeface="Century Gothic" panose="020B0502020202020204" pitchFamily="34" charset="0"/>
              </a:rPr>
              <a:t>en español</a:t>
            </a:r>
          </a:p>
          <a:p>
            <a:pPr algn="ctr"/>
            <a:r>
              <a:rPr lang="en-GB" dirty="0">
                <a:solidFill>
                  <a:srgbClr val="002060"/>
                </a:solidFill>
                <a:latin typeface="Century Gothic" panose="020B0502020202020204" pitchFamily="34" charset="0"/>
              </a:rPr>
              <a:t>en inglés</a:t>
            </a:r>
          </a:p>
          <a:p>
            <a:pPr algn="ctr"/>
            <a:r>
              <a:rPr lang="en-GB" dirty="0">
                <a:solidFill>
                  <a:srgbClr val="002060"/>
                </a:solidFill>
                <a:latin typeface="Century Gothic" panose="020B0502020202020204" pitchFamily="34" charset="0"/>
              </a:rPr>
              <a:t>la </a:t>
            </a:r>
            <a:r>
              <a:rPr lang="en-GB" dirty="0" err="1">
                <a:solidFill>
                  <a:srgbClr val="002060"/>
                </a:solidFill>
                <a:latin typeface="Century Gothic" panose="020B0502020202020204" pitchFamily="34" charset="0"/>
              </a:rPr>
              <a:t>cama</a:t>
            </a:r>
            <a:endParaRPr lang="en-GB" dirty="0">
              <a:solidFill>
                <a:srgbClr val="002060"/>
              </a:solidFill>
              <a:latin typeface="Century Gothic" panose="020B0502020202020204" pitchFamily="34" charset="0"/>
            </a:endParaRPr>
          </a:p>
          <a:p>
            <a:pPr algn="ctr"/>
            <a:r>
              <a:rPr lang="en-GB" dirty="0">
                <a:solidFill>
                  <a:srgbClr val="002060"/>
                </a:solidFill>
                <a:latin typeface="Century Gothic" panose="020B0502020202020204" pitchFamily="34" charset="0"/>
              </a:rPr>
              <a:t>la </a:t>
            </a:r>
            <a:r>
              <a:rPr lang="en-GB" dirty="0" err="1">
                <a:solidFill>
                  <a:srgbClr val="002060"/>
                </a:solidFill>
                <a:latin typeface="Century Gothic" panose="020B0502020202020204" pitchFamily="34" charset="0"/>
              </a:rPr>
              <a:t>habitación</a:t>
            </a:r>
            <a:endParaRPr lang="en-GB" dirty="0">
              <a:solidFill>
                <a:srgbClr val="002060"/>
              </a:solidFill>
              <a:latin typeface="Century Gothic" panose="020B0502020202020204" pitchFamily="34" charset="0"/>
            </a:endParaRPr>
          </a:p>
          <a:p>
            <a:pPr algn="ctr"/>
            <a:r>
              <a:rPr lang="en-GB" dirty="0">
                <a:solidFill>
                  <a:srgbClr val="002060"/>
                </a:solidFill>
                <a:latin typeface="Century Gothic" panose="020B0502020202020204" pitchFamily="34" charset="0"/>
              </a:rPr>
              <a:t>la </a:t>
            </a:r>
            <a:r>
              <a:rPr lang="en-GB" dirty="0" err="1">
                <a:solidFill>
                  <a:srgbClr val="002060"/>
                </a:solidFill>
                <a:latin typeface="Century Gothic" panose="020B0502020202020204" pitchFamily="34" charset="0"/>
              </a:rPr>
              <a:t>cocina</a:t>
            </a:r>
            <a:endParaRPr lang="en-GB" dirty="0">
              <a:solidFill>
                <a:srgbClr val="002060"/>
              </a:solidFill>
              <a:latin typeface="Century Gothic" panose="020B0502020202020204" pitchFamily="34" charset="0"/>
            </a:endParaRPr>
          </a:p>
          <a:p>
            <a:pPr algn="ctr"/>
            <a:r>
              <a:rPr lang="en-GB" dirty="0">
                <a:solidFill>
                  <a:srgbClr val="002060"/>
                </a:solidFill>
                <a:latin typeface="Century Gothic" panose="020B0502020202020204" pitchFamily="34" charset="0"/>
              </a:rPr>
              <a:t>casa</a:t>
            </a:r>
          </a:p>
          <a:p>
            <a:pPr algn="ctr"/>
            <a:r>
              <a:rPr lang="en-GB" dirty="0" err="1">
                <a:solidFill>
                  <a:srgbClr val="002060"/>
                </a:solidFill>
                <a:latin typeface="Century Gothic" panose="020B0502020202020204" pitchFamily="34" charset="0"/>
              </a:rPr>
              <a:t>el</a:t>
            </a:r>
            <a:r>
              <a:rPr lang="en-GB" dirty="0">
                <a:solidFill>
                  <a:srgbClr val="002060"/>
                </a:solidFill>
                <a:latin typeface="Century Gothic" panose="020B0502020202020204" pitchFamily="34" charset="0"/>
              </a:rPr>
              <a:t> </a:t>
            </a:r>
            <a:r>
              <a:rPr lang="en-GB" dirty="0" err="1">
                <a:solidFill>
                  <a:srgbClr val="002060"/>
                </a:solidFill>
                <a:latin typeface="Century Gothic" panose="020B0502020202020204" pitchFamily="34" charset="0"/>
              </a:rPr>
              <a:t>parque</a:t>
            </a:r>
            <a:endParaRPr lang="en-GB" dirty="0">
              <a:solidFill>
                <a:srgbClr val="002060"/>
              </a:solidFill>
              <a:latin typeface="Century Gothic" panose="020B0502020202020204" pitchFamily="34" charset="0"/>
            </a:endParaRPr>
          </a:p>
          <a:p>
            <a:pPr algn="ctr"/>
            <a:r>
              <a:rPr lang="en-GB" dirty="0">
                <a:solidFill>
                  <a:srgbClr val="002060"/>
                </a:solidFill>
                <a:latin typeface="Century Gothic" panose="020B0502020202020204" pitchFamily="34" charset="0"/>
              </a:rPr>
              <a:t>la mañana</a:t>
            </a:r>
          </a:p>
          <a:p>
            <a:pPr algn="ctr"/>
            <a:r>
              <a:rPr lang="en-GB" dirty="0">
                <a:solidFill>
                  <a:srgbClr val="002060"/>
                </a:solidFill>
                <a:latin typeface="Century Gothic" panose="020B0502020202020204" pitchFamily="34" charset="0"/>
              </a:rPr>
              <a:t>la </a:t>
            </a:r>
            <a:r>
              <a:rPr lang="en-GB" dirty="0" err="1">
                <a:solidFill>
                  <a:srgbClr val="002060"/>
                </a:solidFill>
                <a:latin typeface="Century Gothic" panose="020B0502020202020204" pitchFamily="34" charset="0"/>
              </a:rPr>
              <a:t>tarde</a:t>
            </a:r>
            <a:endParaRPr lang="en-GB" dirty="0">
              <a:solidFill>
                <a:srgbClr val="002060"/>
              </a:solidFill>
              <a:latin typeface="Century Gothic" panose="020B0502020202020204" pitchFamily="34" charset="0"/>
            </a:endParaRPr>
          </a:p>
          <a:p>
            <a:pPr algn="ctr"/>
            <a:endParaRPr lang="en-GB" dirty="0">
              <a:solidFill>
                <a:srgbClr val="002060"/>
              </a:solidFill>
              <a:latin typeface="Century Gothic" panose="020B0502020202020204" pitchFamily="34" charset="0"/>
            </a:endParaRPr>
          </a:p>
        </p:txBody>
      </p:sp>
      <p:sp>
        <p:nvSpPr>
          <p:cNvPr id="95" name="Rectangle: Rounded Corners 94">
            <a:extLst>
              <a:ext uri="{FF2B5EF4-FFF2-40B4-BE49-F238E27FC236}">
                <a16:creationId xmlns:a16="http://schemas.microsoft.com/office/drawing/2014/main" id="{288AD2C6-D1BB-D6AA-62B1-4158481AA0AD}"/>
              </a:ext>
            </a:extLst>
          </p:cNvPr>
          <p:cNvSpPr/>
          <p:nvPr/>
        </p:nvSpPr>
        <p:spPr>
          <a:xfrm>
            <a:off x="8948306" y="1587519"/>
            <a:ext cx="965063" cy="885929"/>
          </a:xfrm>
          <a:prstGeom prst="roundRect">
            <a:avLst/>
          </a:prstGeom>
          <a:solidFill>
            <a:srgbClr val="FFCDE6"/>
          </a:solidFill>
          <a:ln>
            <a:solidFill>
              <a:srgbClr val="FFCDE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002060"/>
                </a:solidFill>
                <a:latin typeface="Century Gothic" panose="020B0502020202020204" pitchFamily="34" charset="0"/>
              </a:rPr>
              <a:t>con </a:t>
            </a:r>
          </a:p>
          <a:p>
            <a:pPr algn="ctr"/>
            <a:r>
              <a:rPr lang="en-GB" b="1" dirty="0" err="1">
                <a:solidFill>
                  <a:srgbClr val="002060"/>
                </a:solidFill>
                <a:latin typeface="Century Gothic" panose="020B0502020202020204" pitchFamily="34" charset="0"/>
              </a:rPr>
              <a:t>por</a:t>
            </a:r>
            <a:r>
              <a:rPr lang="en-GB" b="1" dirty="0">
                <a:solidFill>
                  <a:srgbClr val="002060"/>
                </a:solidFill>
                <a:latin typeface="Century Gothic" panose="020B0502020202020204" pitchFamily="34" charset="0"/>
              </a:rPr>
              <a:t> </a:t>
            </a:r>
          </a:p>
          <a:p>
            <a:pPr algn="ctr"/>
            <a:r>
              <a:rPr lang="en-GB" b="1" dirty="0">
                <a:solidFill>
                  <a:srgbClr val="002060"/>
                </a:solidFill>
                <a:latin typeface="Century Gothic" panose="020B0502020202020204" pitchFamily="34" charset="0"/>
              </a:rPr>
              <a:t>en</a:t>
            </a:r>
          </a:p>
        </p:txBody>
      </p:sp>
      <p:sp>
        <p:nvSpPr>
          <p:cNvPr id="46" name="TextBox 45">
            <a:extLst>
              <a:ext uri="{FF2B5EF4-FFF2-40B4-BE49-F238E27FC236}">
                <a16:creationId xmlns:a16="http://schemas.microsoft.com/office/drawing/2014/main" id="{D16B8357-8951-83B8-142A-389B8772FE42}"/>
              </a:ext>
            </a:extLst>
          </p:cNvPr>
          <p:cNvSpPr txBox="1"/>
          <p:nvPr/>
        </p:nvSpPr>
        <p:spPr>
          <a:xfrm>
            <a:off x="7410122" y="844266"/>
            <a:ext cx="3373492" cy="400110"/>
          </a:xfrm>
          <a:prstGeom prst="rect">
            <a:avLst/>
          </a:prstGeom>
          <a:solidFill>
            <a:srgbClr val="D0EBB3"/>
          </a:solidFill>
        </p:spPr>
        <p:txBody>
          <a:bodyPr wrap="square">
            <a:spAutoFit/>
          </a:bodyPr>
          <a:lstStyle/>
          <a:p>
            <a:pPr algn="ctr"/>
            <a:r>
              <a:rPr lang="en-GB" sz="2000" b="1" dirty="0" err="1">
                <a:solidFill>
                  <a:srgbClr val="002060"/>
                </a:solidFill>
                <a:latin typeface="Century Gothic" panose="020B0502020202020204" pitchFamily="34" charset="0"/>
              </a:rPr>
              <a:t>el</a:t>
            </a:r>
            <a:r>
              <a:rPr lang="en-GB" sz="2000" dirty="0">
                <a:solidFill>
                  <a:srgbClr val="002060"/>
                </a:solidFill>
                <a:latin typeface="Century Gothic" panose="020B0502020202020204" pitchFamily="34" charset="0"/>
              </a:rPr>
              <a:t> </a:t>
            </a:r>
            <a:r>
              <a:rPr lang="en-GB" sz="2000" b="1" dirty="0" err="1">
                <a:solidFill>
                  <a:srgbClr val="002060"/>
                </a:solidFill>
                <a:latin typeface="Century Gothic" panose="020B0502020202020204" pitchFamily="34" charset="0"/>
              </a:rPr>
              <a:t>verano</a:t>
            </a:r>
            <a:r>
              <a:rPr lang="en-GB" sz="2000" dirty="0">
                <a:solidFill>
                  <a:srgbClr val="002060"/>
                </a:solidFill>
                <a:latin typeface="Century Gothic" panose="020B0502020202020204" pitchFamily="34" charset="0"/>
              </a:rPr>
              <a:t> = (the) summer </a:t>
            </a:r>
          </a:p>
        </p:txBody>
      </p:sp>
      <p:sp>
        <p:nvSpPr>
          <p:cNvPr id="3" name="Google Shape;167;p2">
            <a:extLst>
              <a:ext uri="{FF2B5EF4-FFF2-40B4-BE49-F238E27FC236}">
                <a16:creationId xmlns:a16="http://schemas.microsoft.com/office/drawing/2014/main" id="{7F920F56-9761-74C5-46EE-C2D8CBE4E432}"/>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1" name="TextBox 10">
            <a:extLst>
              <a:ext uri="{FF2B5EF4-FFF2-40B4-BE49-F238E27FC236}">
                <a16:creationId xmlns:a16="http://schemas.microsoft.com/office/drawing/2014/main" id="{EB7C9252-C0F0-E736-F985-15D428BC99D6}"/>
              </a:ext>
            </a:extLst>
          </p:cNvPr>
          <p:cNvSpPr txBox="1"/>
          <p:nvPr/>
        </p:nvSpPr>
        <p:spPr>
          <a:xfrm>
            <a:off x="3533420" y="2602092"/>
            <a:ext cx="952505" cy="369332"/>
          </a:xfrm>
          <a:prstGeom prst="rect">
            <a:avLst/>
          </a:prstGeom>
          <a:noFill/>
        </p:spPr>
        <p:txBody>
          <a:bodyPr wrap="none" rtlCol="0">
            <a:spAutoFit/>
          </a:bodyPr>
          <a:lstStyle/>
          <a:p>
            <a:r>
              <a:rPr lang="en-GB" dirty="0">
                <a:solidFill>
                  <a:srgbClr val="002060"/>
                </a:solidFill>
                <a:latin typeface="Segoe Print" panose="02000600000000000000" pitchFamily="2" charset="0"/>
              </a:rPr>
              <a:t>(learn)</a:t>
            </a:r>
          </a:p>
        </p:txBody>
      </p:sp>
      <p:sp>
        <p:nvSpPr>
          <p:cNvPr id="12" name="TextBox 11">
            <a:extLst>
              <a:ext uri="{FF2B5EF4-FFF2-40B4-BE49-F238E27FC236}">
                <a16:creationId xmlns:a16="http://schemas.microsoft.com/office/drawing/2014/main" id="{DD5494D1-9BA2-3DEE-B161-020D7026CA25}"/>
              </a:ext>
            </a:extLst>
          </p:cNvPr>
          <p:cNvSpPr txBox="1"/>
          <p:nvPr/>
        </p:nvSpPr>
        <p:spPr>
          <a:xfrm>
            <a:off x="8085026" y="3985427"/>
            <a:ext cx="1059906" cy="400110"/>
          </a:xfrm>
          <a:prstGeom prst="rect">
            <a:avLst/>
          </a:prstGeom>
          <a:noFill/>
        </p:spPr>
        <p:txBody>
          <a:bodyPr wrap="none" rtlCol="0">
            <a:spAutoFit/>
          </a:bodyPr>
          <a:lstStyle/>
          <a:p>
            <a:r>
              <a:rPr lang="en-GB" sz="2000" dirty="0">
                <a:solidFill>
                  <a:srgbClr val="002060"/>
                </a:solidFill>
                <a:latin typeface="Segoe Print" panose="02000600000000000000" pitchFamily="2" charset="0"/>
              </a:rPr>
              <a:t>(listen)</a:t>
            </a:r>
          </a:p>
        </p:txBody>
      </p:sp>
      <p:pic>
        <p:nvPicPr>
          <p:cNvPr id="15" name="Picture 4" descr="Icono, Gente, Hablar, Conversacion, Chat, Símbolo">
            <a:extLst>
              <a:ext uri="{FF2B5EF4-FFF2-40B4-BE49-F238E27FC236}">
                <a16:creationId xmlns:a16="http://schemas.microsoft.com/office/drawing/2014/main" id="{79652D81-B22D-EE15-158B-9CA260A2625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68450" y="3087187"/>
            <a:ext cx="443355" cy="44335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7C7B3759-9424-F504-CCF0-AB4CB33E5E72}"/>
              </a:ext>
            </a:extLst>
          </p:cNvPr>
          <p:cNvSpPr txBox="1"/>
          <p:nvPr/>
        </p:nvSpPr>
        <p:spPr>
          <a:xfrm>
            <a:off x="3587777" y="3530542"/>
            <a:ext cx="808235" cy="369332"/>
          </a:xfrm>
          <a:prstGeom prst="rect">
            <a:avLst/>
          </a:prstGeom>
          <a:noFill/>
        </p:spPr>
        <p:txBody>
          <a:bodyPr wrap="none" rtlCol="0">
            <a:spAutoFit/>
          </a:bodyPr>
          <a:lstStyle/>
          <a:p>
            <a:r>
              <a:rPr lang="en-GB" dirty="0">
                <a:solidFill>
                  <a:srgbClr val="002060"/>
                </a:solidFill>
                <a:latin typeface="Segoe Print" panose="02000600000000000000" pitchFamily="2" charset="0"/>
              </a:rPr>
              <a:t>(talk)</a:t>
            </a:r>
          </a:p>
        </p:txBody>
      </p:sp>
      <p:pic>
        <p:nvPicPr>
          <p:cNvPr id="17" name="Picture 16">
            <a:extLst>
              <a:ext uri="{FF2B5EF4-FFF2-40B4-BE49-F238E27FC236}">
                <a16:creationId xmlns:a16="http://schemas.microsoft.com/office/drawing/2014/main" id="{4BEC21C3-3C34-FD5B-2AC5-9D27FCBC7C2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75693" y="5214916"/>
            <a:ext cx="1371370" cy="1645016"/>
          </a:xfrm>
          <a:prstGeom prst="rect">
            <a:avLst/>
          </a:prstGeom>
        </p:spPr>
      </p:pic>
      <p:sp>
        <p:nvSpPr>
          <p:cNvPr id="19" name="Speech Bubble: Rectangle with Corners Rounded 18">
            <a:extLst>
              <a:ext uri="{FF2B5EF4-FFF2-40B4-BE49-F238E27FC236}">
                <a16:creationId xmlns:a16="http://schemas.microsoft.com/office/drawing/2014/main" id="{A59A8A4C-532D-17B2-1CD2-EE4DFE20078B}"/>
              </a:ext>
            </a:extLst>
          </p:cNvPr>
          <p:cNvSpPr/>
          <p:nvPr/>
        </p:nvSpPr>
        <p:spPr>
          <a:xfrm>
            <a:off x="3169774" y="825583"/>
            <a:ext cx="4036060" cy="582075"/>
          </a:xfrm>
          <a:prstGeom prst="wedgeRoundRectCallout">
            <a:avLst>
              <a:gd name="adj1" fmla="val -56639"/>
              <a:gd name="adj2" fmla="val -47689"/>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8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Escribe seis frases.</a:t>
            </a:r>
            <a:endPar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cs typeface="Arial"/>
              <a:sym typeface="Arial"/>
            </a:endParaRPr>
          </a:p>
        </p:txBody>
      </p:sp>
      <p:pic>
        <p:nvPicPr>
          <p:cNvPr id="25" name="Picture 4" descr="Icono, Gente, Hablar, Conversacion, Chat, Símbolo">
            <a:extLst>
              <a:ext uri="{FF2B5EF4-FFF2-40B4-BE49-F238E27FC236}">
                <a16:creationId xmlns:a16="http://schemas.microsoft.com/office/drawing/2014/main" id="{85C3D5A9-67A7-D2C5-2FF6-76AB1EDEDAB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62635" y="3698588"/>
            <a:ext cx="443355" cy="44335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B3B5F5F2-7590-7E4B-F5BF-8B38666508F5}"/>
              </a:ext>
            </a:extLst>
          </p:cNvPr>
          <p:cNvSpPr txBox="1"/>
          <p:nvPr/>
        </p:nvSpPr>
        <p:spPr>
          <a:xfrm>
            <a:off x="6481962" y="4141943"/>
            <a:ext cx="808235" cy="369332"/>
          </a:xfrm>
          <a:prstGeom prst="rect">
            <a:avLst/>
          </a:prstGeom>
          <a:noFill/>
        </p:spPr>
        <p:txBody>
          <a:bodyPr wrap="none" rtlCol="0">
            <a:spAutoFit/>
          </a:bodyPr>
          <a:lstStyle/>
          <a:p>
            <a:r>
              <a:rPr lang="en-GB" dirty="0">
                <a:solidFill>
                  <a:srgbClr val="002060"/>
                </a:solidFill>
                <a:latin typeface="Segoe Print" panose="02000600000000000000" pitchFamily="2" charset="0"/>
              </a:rPr>
              <a:t>(talk)</a:t>
            </a:r>
          </a:p>
        </p:txBody>
      </p:sp>
      <p:sp>
        <p:nvSpPr>
          <p:cNvPr id="31" name="TextBox 30">
            <a:extLst>
              <a:ext uri="{FF2B5EF4-FFF2-40B4-BE49-F238E27FC236}">
                <a16:creationId xmlns:a16="http://schemas.microsoft.com/office/drawing/2014/main" id="{3B3F9C2A-FFF1-DAE6-FCD4-C2D0F42CBF98}"/>
              </a:ext>
            </a:extLst>
          </p:cNvPr>
          <p:cNvSpPr txBox="1"/>
          <p:nvPr/>
        </p:nvSpPr>
        <p:spPr>
          <a:xfrm>
            <a:off x="7624385" y="4540924"/>
            <a:ext cx="1005403" cy="400110"/>
          </a:xfrm>
          <a:prstGeom prst="rect">
            <a:avLst/>
          </a:prstGeom>
          <a:noFill/>
        </p:spPr>
        <p:txBody>
          <a:bodyPr wrap="none" rtlCol="0">
            <a:spAutoFit/>
          </a:bodyPr>
          <a:lstStyle/>
          <a:p>
            <a:r>
              <a:rPr lang="en-GB" sz="2000" dirty="0">
                <a:solidFill>
                  <a:srgbClr val="002060"/>
                </a:solidFill>
                <a:latin typeface="Segoe Print" panose="02000600000000000000" pitchFamily="2" charset="0"/>
              </a:rPr>
              <a:t>(relax)</a:t>
            </a:r>
          </a:p>
        </p:txBody>
      </p:sp>
      <p:sp>
        <p:nvSpPr>
          <p:cNvPr id="33" name="TextBox 32">
            <a:extLst>
              <a:ext uri="{FF2B5EF4-FFF2-40B4-BE49-F238E27FC236}">
                <a16:creationId xmlns:a16="http://schemas.microsoft.com/office/drawing/2014/main" id="{15696548-9875-4A29-1786-1EAE968640DF}"/>
              </a:ext>
            </a:extLst>
          </p:cNvPr>
          <p:cNvSpPr txBox="1"/>
          <p:nvPr/>
        </p:nvSpPr>
        <p:spPr>
          <a:xfrm>
            <a:off x="4277147" y="2949812"/>
            <a:ext cx="896399" cy="400110"/>
          </a:xfrm>
          <a:prstGeom prst="rect">
            <a:avLst/>
          </a:prstGeom>
          <a:noFill/>
        </p:spPr>
        <p:txBody>
          <a:bodyPr wrap="none" rtlCol="0">
            <a:spAutoFit/>
          </a:bodyPr>
          <a:lstStyle/>
          <a:p>
            <a:r>
              <a:rPr lang="en-GB" sz="2000" dirty="0">
                <a:solidFill>
                  <a:srgbClr val="002060"/>
                </a:solidFill>
                <a:latin typeface="Segoe Print" panose="02000600000000000000" pitchFamily="2" charset="0"/>
              </a:rPr>
              <a:t>(visit)</a:t>
            </a:r>
          </a:p>
        </p:txBody>
      </p:sp>
      <p:grpSp>
        <p:nvGrpSpPr>
          <p:cNvPr id="36" name="Group 35">
            <a:extLst>
              <a:ext uri="{FF2B5EF4-FFF2-40B4-BE49-F238E27FC236}">
                <a16:creationId xmlns:a16="http://schemas.microsoft.com/office/drawing/2014/main" id="{D2AF35CD-40C7-413F-2147-7BCE88F0CFF4}"/>
              </a:ext>
            </a:extLst>
          </p:cNvPr>
          <p:cNvGrpSpPr/>
          <p:nvPr/>
        </p:nvGrpSpPr>
        <p:grpSpPr>
          <a:xfrm>
            <a:off x="4476104" y="3479328"/>
            <a:ext cx="614645" cy="582076"/>
            <a:chOff x="4563559" y="4227841"/>
            <a:chExt cx="882250" cy="879310"/>
          </a:xfrm>
        </p:grpSpPr>
        <p:pic>
          <p:nvPicPr>
            <p:cNvPr id="37" name="Picture 36" descr="Shape&#10;&#10;Description automatically generated with low confidence">
              <a:extLst>
                <a:ext uri="{FF2B5EF4-FFF2-40B4-BE49-F238E27FC236}">
                  <a16:creationId xmlns:a16="http://schemas.microsoft.com/office/drawing/2014/main" id="{CDB7FB84-7508-DA16-FF62-598FCABD0508}"/>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563559" y="4227841"/>
              <a:ext cx="494135" cy="835526"/>
            </a:xfrm>
            <a:prstGeom prst="rect">
              <a:avLst/>
            </a:prstGeom>
          </p:spPr>
        </p:pic>
        <p:pic>
          <p:nvPicPr>
            <p:cNvPr id="38" name="Picture 37" descr="Shape&#10;&#10;Description automatically generated with low confidence">
              <a:extLst>
                <a:ext uri="{FF2B5EF4-FFF2-40B4-BE49-F238E27FC236}">
                  <a16:creationId xmlns:a16="http://schemas.microsoft.com/office/drawing/2014/main" id="{E6C16D13-41AB-FF09-C03C-C9C6BAF712C4}"/>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951674" y="4271625"/>
              <a:ext cx="494135" cy="835526"/>
            </a:xfrm>
            <a:prstGeom prst="rect">
              <a:avLst/>
            </a:prstGeom>
          </p:spPr>
        </p:pic>
      </p:grpSp>
      <p:sp>
        <p:nvSpPr>
          <p:cNvPr id="39" name="TextBox 38">
            <a:extLst>
              <a:ext uri="{FF2B5EF4-FFF2-40B4-BE49-F238E27FC236}">
                <a16:creationId xmlns:a16="http://schemas.microsoft.com/office/drawing/2014/main" id="{73345107-E573-A1AE-9972-BD80E7147C4C}"/>
              </a:ext>
            </a:extLst>
          </p:cNvPr>
          <p:cNvSpPr txBox="1"/>
          <p:nvPr/>
        </p:nvSpPr>
        <p:spPr>
          <a:xfrm rot="20700027">
            <a:off x="5041423" y="3276036"/>
            <a:ext cx="1607100" cy="646331"/>
          </a:xfrm>
          <a:prstGeom prst="rect">
            <a:avLst/>
          </a:prstGeom>
          <a:noFill/>
        </p:spPr>
        <p:txBody>
          <a:bodyPr wrap="square" rtlCol="0">
            <a:spAutoFit/>
          </a:bodyPr>
          <a:lstStyle/>
          <a:p>
            <a:r>
              <a:rPr lang="en-GB" dirty="0">
                <a:solidFill>
                  <a:srgbClr val="002060"/>
                </a:solidFill>
                <a:latin typeface="Segoe Print" panose="02000600000000000000" pitchFamily="2" charset="0"/>
              </a:rPr>
              <a:t>(go for a walk)</a:t>
            </a:r>
          </a:p>
        </p:txBody>
      </p:sp>
    </p:spTree>
    <p:extLst>
      <p:ext uri="{BB962C8B-B14F-4D97-AF65-F5344CB8AC3E}">
        <p14:creationId xmlns:p14="http://schemas.microsoft.com/office/powerpoint/2010/main" val="3064780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6157"/>
            <a:ext cx="3877592" cy="582075"/>
          </a:xfrm>
        </p:spPr>
        <p:txBody>
          <a:bodyPr>
            <a:no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extra [a]:</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aphicFrame>
        <p:nvGraphicFramePr>
          <p:cNvPr id="3" name="Table 4">
            <a:extLst>
              <a:ext uri="{FF2B5EF4-FFF2-40B4-BE49-F238E27FC236}">
                <a16:creationId xmlns:a16="http://schemas.microsoft.com/office/drawing/2014/main" id="{0963072D-816A-52CA-1A88-2A6606AC64DD}"/>
              </a:ext>
            </a:extLst>
          </p:cNvPr>
          <p:cNvGraphicFramePr>
            <a:graphicFrameLocks noGrp="1"/>
          </p:cNvGraphicFramePr>
          <p:nvPr>
            <p:extLst>
              <p:ext uri="{D42A27DB-BD31-4B8C-83A1-F6EECF244321}">
                <p14:modId xmlns:p14="http://schemas.microsoft.com/office/powerpoint/2010/main" val="2626744809"/>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hay</a:t>
                      </a:r>
                    </a:p>
                  </a:txBody>
                  <a:tcPr/>
                </a:tc>
                <a:tc>
                  <a:txBody>
                    <a:bodyPr/>
                    <a:lstStyle/>
                    <a:p>
                      <a:r>
                        <a:rPr lang="en-GB" sz="2400" b="1" dirty="0" err="1">
                          <a:solidFill>
                            <a:srgbClr val="00B0F0"/>
                          </a:solidFill>
                          <a:latin typeface="Century Gothic" panose="020B0502020202020204" pitchFamily="34" charset="0"/>
                        </a:rPr>
                        <a:t>unas</a:t>
                      </a:r>
                      <a:endParaRPr lang="en-GB" sz="2400" b="1" dirty="0">
                        <a:solidFill>
                          <a:srgbClr val="00B0F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unos</a:t>
                      </a:r>
                      <a:endParaRPr lang="en-GB" sz="24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cuando</a:t>
                      </a:r>
                      <a:endParaRPr lang="en-GB" sz="2400" b="1" dirty="0">
                        <a:solidFill>
                          <a:srgbClr val="00B0F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a:t>
                      </a:r>
                      <a:r>
                        <a:rPr lang="en-GB" sz="2400" b="1" dirty="0" err="1">
                          <a:solidFill>
                            <a:srgbClr val="00B0F0"/>
                          </a:solidFill>
                          <a:latin typeface="Century Gothic" panose="020B0502020202020204" pitchFamily="34" charset="0"/>
                        </a:rPr>
                        <a:t>cuántas</a:t>
                      </a:r>
                      <a:r>
                        <a:rPr lang="en-GB" sz="2400" b="1" dirty="0">
                          <a:solidFill>
                            <a:srgbClr val="00B0F0"/>
                          </a:solidFill>
                          <a:latin typeface="Century Gothic" panose="020B0502020202020204" pitchFamily="34" charset="0"/>
                        </a:rPr>
                        <a:t>?</a:t>
                      </a:r>
                    </a:p>
                  </a:txBody>
                  <a:tcPr/>
                </a:tc>
                <a:tc>
                  <a:txBody>
                    <a:bodyPr/>
                    <a:lstStyle/>
                    <a:p>
                      <a:r>
                        <a:rPr lang="en-GB" sz="2400" b="1" dirty="0">
                          <a:solidFill>
                            <a:srgbClr val="00B0F0"/>
                          </a:solidFill>
                          <a:latin typeface="Century Gothic" panose="020B0502020202020204" pitchFamily="34" charset="0"/>
                        </a:rPr>
                        <a:t>¿</a:t>
                      </a:r>
                      <a:r>
                        <a:rPr lang="en-GB" sz="2400" b="1" dirty="0" err="1">
                          <a:solidFill>
                            <a:srgbClr val="00B0F0"/>
                          </a:solidFill>
                          <a:latin typeface="Century Gothic" panose="020B0502020202020204" pitchFamily="34" charset="0"/>
                        </a:rPr>
                        <a:t>cuántos</a:t>
                      </a:r>
                      <a:r>
                        <a:rPr lang="en-GB" sz="2400" b="1" dirty="0">
                          <a:solidFill>
                            <a:srgbClr val="00B0F0"/>
                          </a:solidFill>
                          <a:latin typeface="Century Gothic" panose="020B0502020202020204" pitchFamily="34" charset="0"/>
                        </a:rPr>
                        <a:t>?</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err="1">
                          <a:solidFill>
                            <a:srgbClr val="92D050"/>
                          </a:solidFill>
                          <a:latin typeface="Century Gothic" panose="020B0502020202020204" pitchFamily="34" charset="0"/>
                        </a:rPr>
                        <a:t>el</a:t>
                      </a:r>
                      <a:r>
                        <a:rPr lang="en-GB" sz="2400" b="1" dirty="0">
                          <a:solidFill>
                            <a:srgbClr val="92D050"/>
                          </a:solidFill>
                          <a:latin typeface="Century Gothic" panose="020B0502020202020204" pitchFamily="34" charset="0"/>
                        </a:rPr>
                        <a:t> </a:t>
                      </a:r>
                      <a:r>
                        <a:rPr lang="en-GB" sz="2400" b="1" dirty="0" err="1">
                          <a:solidFill>
                            <a:srgbClr val="92D050"/>
                          </a:solidFill>
                          <a:latin typeface="Century Gothic" panose="020B0502020202020204" pitchFamily="34" charset="0"/>
                        </a:rPr>
                        <a:t>frío</a:t>
                      </a:r>
                      <a:endParaRPr lang="en-GB" sz="2400" b="1" dirty="0">
                        <a:solidFill>
                          <a:srgbClr val="92D05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tengo</a:t>
                      </a:r>
                    </a:p>
                  </a:txBody>
                  <a:tcPr/>
                </a:tc>
                <a:tc>
                  <a:txBody>
                    <a:bodyPr/>
                    <a:lstStyle/>
                    <a:p>
                      <a:r>
                        <a:rPr lang="en-GB" sz="2400" b="1" dirty="0" err="1">
                          <a:solidFill>
                            <a:srgbClr val="92D050"/>
                          </a:solidFill>
                          <a:latin typeface="Century Gothic" panose="020B0502020202020204" pitchFamily="34" charset="0"/>
                        </a:rPr>
                        <a:t>el</a:t>
                      </a:r>
                      <a:r>
                        <a:rPr lang="en-GB" sz="2400" b="1" dirty="0">
                          <a:solidFill>
                            <a:srgbClr val="92D050"/>
                          </a:solidFill>
                          <a:latin typeface="Century Gothic" panose="020B0502020202020204" pitchFamily="34" charset="0"/>
                        </a:rPr>
                        <a:t> sueño</a:t>
                      </a: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err="1">
                          <a:solidFill>
                            <a:srgbClr val="92D050"/>
                          </a:solidFill>
                          <a:latin typeface="Century Gothic" panose="020B0502020202020204" pitchFamily="34" charset="0"/>
                        </a:rPr>
                        <a:t>el</a:t>
                      </a:r>
                      <a:r>
                        <a:rPr lang="en-GB" sz="2400" b="1" dirty="0">
                          <a:solidFill>
                            <a:srgbClr val="92D050"/>
                          </a:solidFill>
                          <a:latin typeface="Century Gothic" panose="020B0502020202020204" pitchFamily="34" charset="0"/>
                        </a:rPr>
                        <a:t> </a:t>
                      </a:r>
                      <a:r>
                        <a:rPr lang="en-GB" sz="2400" b="1" dirty="0" err="1">
                          <a:solidFill>
                            <a:srgbClr val="92D050"/>
                          </a:solidFill>
                          <a:latin typeface="Century Gothic" panose="020B0502020202020204" pitchFamily="34" charset="0"/>
                        </a:rPr>
                        <a:t>calor</a:t>
                      </a:r>
                      <a:endParaRPr lang="en-GB" sz="2400" b="1" dirty="0">
                        <a:solidFill>
                          <a:srgbClr val="92D050"/>
                        </a:solidFill>
                        <a:latin typeface="Century Gothic" panose="020B0502020202020204" pitchFamily="34" charset="0"/>
                      </a:endParaRPr>
                    </a:p>
                  </a:txBody>
                  <a:tcPr/>
                </a:tc>
                <a:tc>
                  <a:txBody>
                    <a:bodyPr/>
                    <a:lstStyle/>
                    <a:p>
                      <a:r>
                        <a:rPr lang="en-GB" sz="2400" b="1" dirty="0" err="1">
                          <a:solidFill>
                            <a:srgbClr val="92D050"/>
                          </a:solidFill>
                          <a:latin typeface="Century Gothic" panose="020B0502020202020204" pitchFamily="34" charset="0"/>
                        </a:rPr>
                        <a:t>tiene</a:t>
                      </a:r>
                      <a:endParaRPr lang="en-GB" sz="2400" b="1" dirty="0">
                        <a:solidFill>
                          <a:srgbClr val="92D050"/>
                        </a:solidFill>
                        <a:latin typeface="Century Gothic" panose="020B0502020202020204" pitchFamily="34" charset="0"/>
                      </a:endParaRPr>
                    </a:p>
                  </a:txBody>
                  <a:tcPr/>
                </a:tc>
                <a:tc>
                  <a:txBody>
                    <a:bodyPr/>
                    <a:lstStyle/>
                    <a:p>
                      <a:r>
                        <a:rPr lang="en-GB" sz="2400" b="1" dirty="0" err="1">
                          <a:solidFill>
                            <a:srgbClr val="92D050"/>
                          </a:solidFill>
                          <a:latin typeface="Century Gothic" panose="020B0502020202020204" pitchFamily="34" charset="0"/>
                        </a:rPr>
                        <a:t>el</a:t>
                      </a:r>
                      <a:r>
                        <a:rPr lang="en-GB" sz="2400" b="1" dirty="0">
                          <a:solidFill>
                            <a:srgbClr val="92D050"/>
                          </a:solidFill>
                          <a:latin typeface="Century Gothic" panose="020B0502020202020204" pitchFamily="34" charset="0"/>
                        </a:rPr>
                        <a:t> </a:t>
                      </a:r>
                      <a:r>
                        <a:rPr lang="en-GB" sz="2400" b="1" dirty="0" err="1">
                          <a:solidFill>
                            <a:srgbClr val="92D050"/>
                          </a:solidFill>
                          <a:latin typeface="Century Gothic" panose="020B0502020202020204" pitchFamily="34" charset="0"/>
                        </a:rPr>
                        <a:t>miedo</a:t>
                      </a:r>
                      <a:endParaRPr lang="en-GB" sz="24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400" b="1" dirty="0">
                          <a:solidFill>
                            <a:srgbClr val="FF3399"/>
                          </a:solidFill>
                          <a:latin typeface="Century Gothic" panose="020B0502020202020204" pitchFamily="34" charset="0"/>
                        </a:rPr>
                        <a:t>la </a:t>
                      </a:r>
                      <a:r>
                        <a:rPr lang="en-GB" sz="2400" b="1" dirty="0" err="1">
                          <a:solidFill>
                            <a:srgbClr val="FF3399"/>
                          </a:solidFill>
                          <a:latin typeface="Century Gothic" panose="020B0502020202020204" pitchFamily="34" charset="0"/>
                        </a:rPr>
                        <a:t>música</a:t>
                      </a:r>
                      <a:endParaRPr lang="en-GB" sz="2400" b="1" dirty="0">
                        <a:solidFill>
                          <a:srgbClr val="FF3399"/>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el</a:t>
                      </a:r>
                      <a:r>
                        <a:rPr lang="en-GB" sz="2400" b="1" dirty="0">
                          <a:solidFill>
                            <a:srgbClr val="FF3399"/>
                          </a:solidFill>
                          <a:latin typeface="Century Gothic" panose="020B0502020202020204" pitchFamily="34" charset="0"/>
                        </a:rPr>
                        <a:t> </a:t>
                      </a:r>
                      <a:r>
                        <a:rPr lang="en-GB" sz="2400" b="1" dirty="0" err="1">
                          <a:solidFill>
                            <a:srgbClr val="FF3399"/>
                          </a:solidFill>
                          <a:latin typeface="Century Gothic" panose="020B0502020202020204" pitchFamily="34" charset="0"/>
                        </a:rPr>
                        <a:t>lugar</a:t>
                      </a:r>
                      <a:endParaRPr lang="en-GB" sz="2400" b="1" dirty="0">
                        <a:solidFill>
                          <a:srgbClr val="FF3399"/>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famoso</a:t>
                      </a:r>
                      <a:endParaRPr lang="en-GB" sz="24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escuchar</a:t>
                      </a:r>
                    </a:p>
                  </a:txBody>
                  <a:tcPr/>
                </a:tc>
                <a:tc>
                  <a:txBody>
                    <a:bodyPr/>
                    <a:lstStyle/>
                    <a:p>
                      <a:r>
                        <a:rPr lang="en-GB" sz="2400" b="1" dirty="0">
                          <a:solidFill>
                            <a:srgbClr val="FF3399"/>
                          </a:solidFill>
                          <a:latin typeface="Century Gothic" panose="020B0502020202020204" pitchFamily="34" charset="0"/>
                        </a:rPr>
                        <a:t>hablar</a:t>
                      </a:r>
                    </a:p>
                  </a:txBody>
                  <a:tcPr/>
                </a:tc>
                <a:tc>
                  <a:txBody>
                    <a:bodyPr/>
                    <a:lstStyle/>
                    <a:p>
                      <a:r>
                        <a:rPr lang="en-GB" sz="2400" b="1" dirty="0">
                          <a:solidFill>
                            <a:srgbClr val="FF3399"/>
                          </a:solidFill>
                          <a:latin typeface="Century Gothic" panose="020B0502020202020204" pitchFamily="34" charset="0"/>
                        </a:rPr>
                        <a:t>típico</a:t>
                      </a:r>
                    </a:p>
                  </a:txBody>
                  <a:tcPr/>
                </a:tc>
                <a:extLst>
                  <a:ext uri="{0D108BD9-81ED-4DB2-BD59-A6C34878D82A}">
                    <a16:rowId xmlns:a16="http://schemas.microsoft.com/office/drawing/2014/main" val="3232139915"/>
                  </a:ext>
                </a:extLst>
              </a:tr>
            </a:tbl>
          </a:graphicData>
        </a:graphic>
      </p:graphicFrame>
      <p:pic>
        <p:nvPicPr>
          <p:cNvPr id="4" name="Picture 2" descr="Brain, Idea, Think, Creativity">
            <a:extLst>
              <a:ext uri="{FF2B5EF4-FFF2-40B4-BE49-F238E27FC236}">
                <a16:creationId xmlns:a16="http://schemas.microsoft.com/office/drawing/2014/main" id="{80ED8716-01D9-E5F0-4923-9449A90E96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DBA65B39-9736-16D8-693A-DC7443E93BB3}"/>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pic>
        <p:nvPicPr>
          <p:cNvPr id="6" name="Picture 5">
            <a:extLst>
              <a:ext uri="{FF2B5EF4-FFF2-40B4-BE49-F238E27FC236}">
                <a16:creationId xmlns:a16="http://schemas.microsoft.com/office/drawing/2014/main" id="{5B1F5948-A9E3-DAD9-436E-120517CDB245}"/>
              </a:ext>
            </a:extLst>
          </p:cNvPr>
          <p:cNvPicPr>
            <a:picLocks noChangeAspect="1"/>
          </p:cNvPicPr>
          <p:nvPr/>
        </p:nvPicPr>
        <p:blipFill>
          <a:blip r:embed="rId4"/>
          <a:stretch>
            <a:fillRect/>
          </a:stretch>
        </p:blipFill>
        <p:spPr>
          <a:xfrm>
            <a:off x="787209" y="2950162"/>
            <a:ext cx="1186070" cy="1080360"/>
          </a:xfrm>
          <a:prstGeom prst="rect">
            <a:avLst/>
          </a:prstGeom>
        </p:spPr>
      </p:pic>
      <p:pic>
        <p:nvPicPr>
          <p:cNvPr id="7" name="Picture 6" descr="Icon&#10;&#10;Description automatically generated">
            <a:extLst>
              <a:ext uri="{FF2B5EF4-FFF2-40B4-BE49-F238E27FC236}">
                <a16:creationId xmlns:a16="http://schemas.microsoft.com/office/drawing/2014/main" id="{A4CBD462-78E6-C8AE-FAE2-D055099168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8" name="Picture 7">
            <a:extLst>
              <a:ext uri="{FF2B5EF4-FFF2-40B4-BE49-F238E27FC236}">
                <a16:creationId xmlns:a16="http://schemas.microsoft.com/office/drawing/2014/main" id="{85D6A0F6-255E-8CFC-9E79-7A9AA8DA9922}"/>
              </a:ext>
            </a:extLst>
          </p:cNvPr>
          <p:cNvPicPr>
            <a:picLocks noChangeAspect="1"/>
          </p:cNvPicPr>
          <p:nvPr/>
        </p:nvPicPr>
        <p:blipFill>
          <a:blip r:embed="rId6"/>
          <a:stretch>
            <a:fillRect/>
          </a:stretch>
        </p:blipFill>
        <p:spPr>
          <a:xfrm>
            <a:off x="787209" y="4957676"/>
            <a:ext cx="1162417" cy="1101237"/>
          </a:xfrm>
          <a:prstGeom prst="rect">
            <a:avLst/>
          </a:prstGeom>
        </p:spPr>
      </p:pic>
      <p:sp>
        <p:nvSpPr>
          <p:cNvPr id="9" name="TextBox 8">
            <a:extLst>
              <a:ext uri="{FF2B5EF4-FFF2-40B4-BE49-F238E27FC236}">
                <a16:creationId xmlns:a16="http://schemas.microsoft.com/office/drawing/2014/main" id="{AC8AC8B3-632C-2927-A46B-A783A13E72A1}"/>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10" name="TextBox 9">
            <a:extLst>
              <a:ext uri="{FF2B5EF4-FFF2-40B4-BE49-F238E27FC236}">
                <a16:creationId xmlns:a16="http://schemas.microsoft.com/office/drawing/2014/main" id="{89798B85-DBC5-9C3A-F491-8D6F71B4EE74}"/>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11" name="TextBox 10">
            <a:extLst>
              <a:ext uri="{FF2B5EF4-FFF2-40B4-BE49-F238E27FC236}">
                <a16:creationId xmlns:a16="http://schemas.microsoft.com/office/drawing/2014/main" id="{8DDA1AF0-AB2C-0566-2021-D6BB9025A18C}"/>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12" name="TextBox 11">
            <a:extLst>
              <a:ext uri="{FF2B5EF4-FFF2-40B4-BE49-F238E27FC236}">
                <a16:creationId xmlns:a16="http://schemas.microsoft.com/office/drawing/2014/main" id="{6E4D6C13-BAF4-F6A6-767C-F65F7BB49524}"/>
              </a:ext>
            </a:extLst>
          </p:cNvPr>
          <p:cNvSpPr txBox="1"/>
          <p:nvPr/>
        </p:nvSpPr>
        <p:spPr>
          <a:xfrm>
            <a:off x="2273882" y="6223832"/>
            <a:ext cx="22760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listen</a:t>
            </a:r>
          </a:p>
        </p:txBody>
      </p:sp>
      <p:sp>
        <p:nvSpPr>
          <p:cNvPr id="13" name="Google Shape;167;p2">
            <a:extLst>
              <a:ext uri="{FF2B5EF4-FFF2-40B4-BE49-F238E27FC236}">
                <a16:creationId xmlns:a16="http://schemas.microsoft.com/office/drawing/2014/main" id="{1BA9BED4-BD3D-FC0C-485C-292A167166F7}"/>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4" name="TextBox 13">
            <a:extLst>
              <a:ext uri="{FF2B5EF4-FFF2-40B4-BE49-F238E27FC236}">
                <a16:creationId xmlns:a16="http://schemas.microsoft.com/office/drawing/2014/main" id="{6FD45AD6-A611-B4CA-5CD1-D89BBD4E51A1}"/>
              </a:ext>
            </a:extLst>
          </p:cNvPr>
          <p:cNvSpPr txBox="1"/>
          <p:nvPr/>
        </p:nvSpPr>
        <p:spPr>
          <a:xfrm>
            <a:off x="4624383" y="6220709"/>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talk</a:t>
            </a:r>
          </a:p>
        </p:txBody>
      </p:sp>
      <p:sp>
        <p:nvSpPr>
          <p:cNvPr id="15" name="TextBox 14">
            <a:extLst>
              <a:ext uri="{FF2B5EF4-FFF2-40B4-BE49-F238E27FC236}">
                <a16:creationId xmlns:a16="http://schemas.microsoft.com/office/drawing/2014/main" id="{4D4053E2-24EC-6D53-A997-A7D955D71EB6}"/>
              </a:ext>
            </a:extLst>
          </p:cNvPr>
          <p:cNvSpPr txBox="1"/>
          <p:nvPr/>
        </p:nvSpPr>
        <p:spPr>
          <a:xfrm>
            <a:off x="7452858" y="6194443"/>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typical</a:t>
            </a:r>
          </a:p>
        </p:txBody>
      </p:sp>
      <p:sp>
        <p:nvSpPr>
          <p:cNvPr id="36" name="TextBox 35">
            <a:hlinkClick r:id="" action="ppaction://noaction">
              <a:snd r:embed="rId7" name="T3_W9F_12.1.wav"/>
            </a:hlinkClick>
            <a:extLst>
              <a:ext uri="{FF2B5EF4-FFF2-40B4-BE49-F238E27FC236}">
                <a16:creationId xmlns:a16="http://schemas.microsoft.com/office/drawing/2014/main" id="{343544E8-792C-409F-1C09-9B4813A1E3AA}"/>
              </a:ext>
            </a:extLst>
          </p:cNvPr>
          <p:cNvSpPr txBox="1"/>
          <p:nvPr/>
        </p:nvSpPr>
        <p:spPr>
          <a:xfrm>
            <a:off x="2381979" y="493383"/>
            <a:ext cx="85138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inglés 📝: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39" name="TextBox 38">
            <a:extLst>
              <a:ext uri="{FF2B5EF4-FFF2-40B4-BE49-F238E27FC236}">
                <a16:creationId xmlns:a16="http://schemas.microsoft.com/office/drawing/2014/main" id="{C5A03C30-C3DC-806D-F6AA-CB1109D4363D}"/>
              </a:ext>
            </a:extLst>
          </p:cNvPr>
          <p:cNvSpPr txBox="1"/>
          <p:nvPr/>
        </p:nvSpPr>
        <p:spPr>
          <a:xfrm>
            <a:off x="2246064" y="5239806"/>
            <a:ext cx="22760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music</a:t>
            </a:r>
          </a:p>
        </p:txBody>
      </p:sp>
      <p:sp>
        <p:nvSpPr>
          <p:cNvPr id="40" name="TextBox 39">
            <a:extLst>
              <a:ext uri="{FF2B5EF4-FFF2-40B4-BE49-F238E27FC236}">
                <a16:creationId xmlns:a16="http://schemas.microsoft.com/office/drawing/2014/main" id="{912C50F4-400B-A0D7-15B9-54B49176377F}"/>
              </a:ext>
            </a:extLst>
          </p:cNvPr>
          <p:cNvSpPr txBox="1"/>
          <p:nvPr/>
        </p:nvSpPr>
        <p:spPr>
          <a:xfrm>
            <a:off x="4596564" y="5236683"/>
            <a:ext cx="28284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place</a:t>
            </a:r>
          </a:p>
        </p:txBody>
      </p:sp>
      <p:sp>
        <p:nvSpPr>
          <p:cNvPr id="41" name="TextBox 40">
            <a:extLst>
              <a:ext uri="{FF2B5EF4-FFF2-40B4-BE49-F238E27FC236}">
                <a16:creationId xmlns:a16="http://schemas.microsoft.com/office/drawing/2014/main" id="{4B212D20-219E-C54C-2E81-09ABCD352BAB}"/>
              </a:ext>
            </a:extLst>
          </p:cNvPr>
          <p:cNvSpPr txBox="1"/>
          <p:nvPr/>
        </p:nvSpPr>
        <p:spPr>
          <a:xfrm>
            <a:off x="7425040" y="5210417"/>
            <a:ext cx="25208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famous</a:t>
            </a:r>
          </a:p>
        </p:txBody>
      </p:sp>
      <p:sp>
        <p:nvSpPr>
          <p:cNvPr id="42" name="TextBox 41">
            <a:extLst>
              <a:ext uri="{FF2B5EF4-FFF2-40B4-BE49-F238E27FC236}">
                <a16:creationId xmlns:a16="http://schemas.microsoft.com/office/drawing/2014/main" id="{6614FF0A-8A08-34AA-6AFD-6BE1B4A8C2CF}"/>
              </a:ext>
            </a:extLst>
          </p:cNvPr>
          <p:cNvSpPr txBox="1"/>
          <p:nvPr/>
        </p:nvSpPr>
        <p:spPr>
          <a:xfrm>
            <a:off x="2288530" y="4252657"/>
            <a:ext cx="22760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heat</a:t>
            </a:r>
          </a:p>
        </p:txBody>
      </p:sp>
      <p:sp>
        <p:nvSpPr>
          <p:cNvPr id="43" name="TextBox 42">
            <a:extLst>
              <a:ext uri="{FF2B5EF4-FFF2-40B4-BE49-F238E27FC236}">
                <a16:creationId xmlns:a16="http://schemas.microsoft.com/office/drawing/2014/main" id="{2E23DCDC-96C0-6CEA-E729-64431ABF910C}"/>
              </a:ext>
            </a:extLst>
          </p:cNvPr>
          <p:cNvSpPr txBox="1"/>
          <p:nvPr/>
        </p:nvSpPr>
        <p:spPr>
          <a:xfrm>
            <a:off x="4639031" y="4249534"/>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 it has </a:t>
            </a:r>
          </a:p>
        </p:txBody>
      </p:sp>
      <p:sp>
        <p:nvSpPr>
          <p:cNvPr id="44" name="TextBox 43">
            <a:extLst>
              <a:ext uri="{FF2B5EF4-FFF2-40B4-BE49-F238E27FC236}">
                <a16:creationId xmlns:a16="http://schemas.microsoft.com/office/drawing/2014/main" id="{4B50D939-D28A-703B-B51E-AAF732102325}"/>
              </a:ext>
            </a:extLst>
          </p:cNvPr>
          <p:cNvSpPr txBox="1"/>
          <p:nvPr/>
        </p:nvSpPr>
        <p:spPr>
          <a:xfrm>
            <a:off x="7385795" y="4269933"/>
            <a:ext cx="28173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fear</a:t>
            </a:r>
          </a:p>
        </p:txBody>
      </p:sp>
      <p:sp>
        <p:nvSpPr>
          <p:cNvPr id="45" name="TextBox 44">
            <a:extLst>
              <a:ext uri="{FF2B5EF4-FFF2-40B4-BE49-F238E27FC236}">
                <a16:creationId xmlns:a16="http://schemas.microsoft.com/office/drawing/2014/main" id="{1A2307BE-3615-CB74-561D-C2A0878E0EB2}"/>
              </a:ext>
            </a:extLst>
          </p:cNvPr>
          <p:cNvSpPr txBox="1"/>
          <p:nvPr/>
        </p:nvSpPr>
        <p:spPr>
          <a:xfrm>
            <a:off x="2152801" y="3410788"/>
            <a:ext cx="22760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cold</a:t>
            </a:r>
          </a:p>
        </p:txBody>
      </p:sp>
      <p:sp>
        <p:nvSpPr>
          <p:cNvPr id="46" name="TextBox 45">
            <a:extLst>
              <a:ext uri="{FF2B5EF4-FFF2-40B4-BE49-F238E27FC236}">
                <a16:creationId xmlns:a16="http://schemas.microsoft.com/office/drawing/2014/main" id="{D9186A8B-EC8A-B702-7678-8EFE4C898B27}"/>
              </a:ext>
            </a:extLst>
          </p:cNvPr>
          <p:cNvSpPr txBox="1"/>
          <p:nvPr/>
        </p:nvSpPr>
        <p:spPr>
          <a:xfrm>
            <a:off x="4611212" y="3265508"/>
            <a:ext cx="28284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have</a:t>
            </a:r>
          </a:p>
        </p:txBody>
      </p:sp>
      <p:sp>
        <p:nvSpPr>
          <p:cNvPr id="47" name="TextBox 46">
            <a:extLst>
              <a:ext uri="{FF2B5EF4-FFF2-40B4-BE49-F238E27FC236}">
                <a16:creationId xmlns:a16="http://schemas.microsoft.com/office/drawing/2014/main" id="{0EEF2110-96A8-D9CE-930A-37FE642DF836}"/>
              </a:ext>
            </a:extLst>
          </p:cNvPr>
          <p:cNvSpPr txBox="1"/>
          <p:nvPr/>
        </p:nvSpPr>
        <p:spPr>
          <a:xfrm>
            <a:off x="7369218" y="3340331"/>
            <a:ext cx="27095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 sleepiness</a:t>
            </a:r>
          </a:p>
        </p:txBody>
      </p:sp>
      <p:sp>
        <p:nvSpPr>
          <p:cNvPr id="73" name="TextBox 72">
            <a:extLst>
              <a:ext uri="{FF2B5EF4-FFF2-40B4-BE49-F238E27FC236}">
                <a16:creationId xmlns:a16="http://schemas.microsoft.com/office/drawing/2014/main" id="{079EB9C5-CF3E-0E66-9031-232E87865005}"/>
              </a:ext>
            </a:extLst>
          </p:cNvPr>
          <p:cNvSpPr txBox="1"/>
          <p:nvPr/>
        </p:nvSpPr>
        <p:spPr>
          <a:xfrm>
            <a:off x="2210327" y="2380274"/>
            <a:ext cx="22760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when</a:t>
            </a:r>
          </a:p>
        </p:txBody>
      </p:sp>
      <p:sp>
        <p:nvSpPr>
          <p:cNvPr id="74" name="TextBox 73">
            <a:extLst>
              <a:ext uri="{FF2B5EF4-FFF2-40B4-BE49-F238E27FC236}">
                <a16:creationId xmlns:a16="http://schemas.microsoft.com/office/drawing/2014/main" id="{C34A2631-FE2C-7790-B14C-EB83799ABF35}"/>
              </a:ext>
            </a:extLst>
          </p:cNvPr>
          <p:cNvSpPr txBox="1"/>
          <p:nvPr/>
        </p:nvSpPr>
        <p:spPr>
          <a:xfrm>
            <a:off x="4596565" y="2349207"/>
            <a:ext cx="282847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 many? (f.)</a:t>
            </a:r>
          </a:p>
        </p:txBody>
      </p:sp>
      <p:sp>
        <p:nvSpPr>
          <p:cNvPr id="75" name="TextBox 74">
            <a:extLst>
              <a:ext uri="{FF2B5EF4-FFF2-40B4-BE49-F238E27FC236}">
                <a16:creationId xmlns:a16="http://schemas.microsoft.com/office/drawing/2014/main" id="{991A0224-1D2E-F6E4-45C1-63C8432352D6}"/>
              </a:ext>
            </a:extLst>
          </p:cNvPr>
          <p:cNvSpPr txBox="1"/>
          <p:nvPr/>
        </p:nvSpPr>
        <p:spPr>
          <a:xfrm>
            <a:off x="7428913" y="2348986"/>
            <a:ext cx="29562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¿how many?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t>
            </a:r>
          </a:p>
        </p:txBody>
      </p:sp>
      <p:sp>
        <p:nvSpPr>
          <p:cNvPr id="76" name="TextBox 75">
            <a:extLst>
              <a:ext uri="{FF2B5EF4-FFF2-40B4-BE49-F238E27FC236}">
                <a16:creationId xmlns:a16="http://schemas.microsoft.com/office/drawing/2014/main" id="{6EAAE30C-791A-E449-30B1-1D67E544DA27}"/>
              </a:ext>
            </a:extLst>
          </p:cNvPr>
          <p:cNvSpPr txBox="1"/>
          <p:nvPr/>
        </p:nvSpPr>
        <p:spPr>
          <a:xfrm>
            <a:off x="2235908" y="1491068"/>
            <a:ext cx="22760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there is /are</a:t>
            </a:r>
          </a:p>
        </p:txBody>
      </p:sp>
      <p:sp>
        <p:nvSpPr>
          <p:cNvPr id="77" name="TextBox 76">
            <a:extLst>
              <a:ext uri="{FF2B5EF4-FFF2-40B4-BE49-F238E27FC236}">
                <a16:creationId xmlns:a16="http://schemas.microsoft.com/office/drawing/2014/main" id="{50AFCAAB-70CB-CC52-DA2F-D81753AAD950}"/>
              </a:ext>
            </a:extLst>
          </p:cNvPr>
          <p:cNvSpPr txBox="1"/>
          <p:nvPr/>
        </p:nvSpPr>
        <p:spPr>
          <a:xfrm>
            <a:off x="4600007" y="1522042"/>
            <a:ext cx="282847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some (f.)</a:t>
            </a:r>
          </a:p>
        </p:txBody>
      </p:sp>
      <p:sp>
        <p:nvSpPr>
          <p:cNvPr id="78" name="TextBox 77">
            <a:extLst>
              <a:ext uri="{FF2B5EF4-FFF2-40B4-BE49-F238E27FC236}">
                <a16:creationId xmlns:a16="http://schemas.microsoft.com/office/drawing/2014/main" id="{4FFAD913-3985-5766-CAE3-34E3AB1A46C1}"/>
              </a:ext>
            </a:extLst>
          </p:cNvPr>
          <p:cNvSpPr txBox="1"/>
          <p:nvPr/>
        </p:nvSpPr>
        <p:spPr>
          <a:xfrm>
            <a:off x="7467715" y="1480107"/>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some (m.)</a:t>
            </a:r>
          </a:p>
        </p:txBody>
      </p:sp>
    </p:spTree>
    <p:extLst>
      <p:ext uri="{BB962C8B-B14F-4D97-AF65-F5344CB8AC3E}">
        <p14:creationId xmlns:p14="http://schemas.microsoft.com/office/powerpoint/2010/main" val="118880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39" grpId="0"/>
      <p:bldP spid="40" grpId="0"/>
      <p:bldP spid="41" grpId="0"/>
      <p:bldP spid="42" grpId="0"/>
      <p:bldP spid="43" grpId="0"/>
      <p:bldP spid="44" grpId="0"/>
      <p:bldP spid="45" grpId="0"/>
      <p:bldP spid="46" grpId="0"/>
      <p:bldP spid="47" grpId="0"/>
      <p:bldP spid="73" grpId="0"/>
      <p:bldP spid="74" grpId="0"/>
      <p:bldP spid="75" grpId="0"/>
      <p:bldP spid="76" grpId="0"/>
      <p:bldP spid="77" grpId="0"/>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382772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extra [b]:</a:t>
            </a:r>
            <a:endParaRPr lang="en-GB" sz="2800" dirty="0">
              <a:latin typeface="Century Gothic" panose="020B0502020202020204" pitchFamily="34" charset="0"/>
            </a:endParaRPr>
          </a:p>
        </p:txBody>
      </p:sp>
      <p:sp>
        <p:nvSpPr>
          <p:cNvPr id="5" name="Google Shape;167;p2">
            <a:extLst>
              <a:ext uri="{FF2B5EF4-FFF2-40B4-BE49-F238E27FC236}">
                <a16:creationId xmlns:a16="http://schemas.microsoft.com/office/drawing/2014/main" id="{82DA86EB-E62B-F04E-8D45-98308B8754D1}"/>
              </a:ext>
            </a:extLst>
          </p:cNvPr>
          <p:cNvSpPr/>
          <p:nvPr/>
        </p:nvSpPr>
        <p:spPr>
          <a:xfrm>
            <a:off x="123171" y="128500"/>
            <a:ext cx="521370" cy="478471"/>
          </a:xfrm>
          <a:prstGeom prst="roundRect">
            <a:avLst>
              <a:gd name="adj" fmla="val 16667"/>
            </a:avLst>
          </a:prstGeom>
          <a:solidFill>
            <a:srgbClr val="FF000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graphicFrame>
        <p:nvGraphicFramePr>
          <p:cNvPr id="6" name="Table 4">
            <a:extLst>
              <a:ext uri="{FF2B5EF4-FFF2-40B4-BE49-F238E27FC236}">
                <a16:creationId xmlns:a16="http://schemas.microsoft.com/office/drawing/2014/main" id="{92892049-65B2-8ACE-BE19-42EE5BC6F4F3}"/>
              </a:ext>
            </a:extLst>
          </p:cNvPr>
          <p:cNvGraphicFramePr>
            <a:graphicFrameLocks noGrp="1"/>
          </p:cNvGraphicFramePr>
          <p:nvPr>
            <p:extLst>
              <p:ext uri="{D42A27DB-BD31-4B8C-83A1-F6EECF244321}">
                <p14:modId xmlns:p14="http://schemas.microsoft.com/office/powerpoint/2010/main" val="3128616048"/>
              </p:ext>
            </p:extLst>
          </p:nvPr>
        </p:nvGraphicFramePr>
        <p:xfrm>
          <a:off x="577178" y="955414"/>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438143">
                  <a:extLst>
                    <a:ext uri="{9D8B030D-6E8A-4147-A177-3AD203B41FA5}">
                      <a16:colId xmlns:a16="http://schemas.microsoft.com/office/drawing/2014/main" val="1810222861"/>
                    </a:ext>
                  </a:extLst>
                </a:gridCol>
                <a:gridCol w="2776797">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when</a:t>
                      </a:r>
                    </a:p>
                  </a:txBody>
                  <a:tcPr/>
                </a:tc>
                <a:tc>
                  <a:txBody>
                    <a:bodyPr/>
                    <a:lstStyle/>
                    <a:p>
                      <a:r>
                        <a:rPr lang="en-GB" sz="2400" b="1" dirty="0">
                          <a:solidFill>
                            <a:srgbClr val="00B0F0"/>
                          </a:solidFill>
                          <a:latin typeface="Century Gothic" panose="020B0502020202020204" pitchFamily="34" charset="0"/>
                        </a:rPr>
                        <a:t>how many? (m.)</a:t>
                      </a:r>
                    </a:p>
                  </a:txBody>
                  <a:tcPr/>
                </a:tc>
                <a:tc>
                  <a:txBody>
                    <a:bodyPr/>
                    <a:lstStyle/>
                    <a:p>
                      <a:r>
                        <a:rPr lang="en-GB" sz="2400" b="1" dirty="0">
                          <a:solidFill>
                            <a:srgbClr val="00B0F0"/>
                          </a:solidFill>
                          <a:latin typeface="Century Gothic" panose="020B0502020202020204" pitchFamily="34" charset="0"/>
                        </a:rPr>
                        <a:t>some (m.)</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how many? (f.)</a:t>
                      </a:r>
                    </a:p>
                  </a:txBody>
                  <a:tcPr/>
                </a:tc>
                <a:tc>
                  <a:txBody>
                    <a:bodyPr/>
                    <a:lstStyle/>
                    <a:p>
                      <a:r>
                        <a:rPr lang="en-GB" sz="2400" b="1" dirty="0">
                          <a:solidFill>
                            <a:srgbClr val="00B0F0"/>
                          </a:solidFill>
                          <a:latin typeface="Century Gothic" panose="020B0502020202020204" pitchFamily="34" charset="0"/>
                        </a:rPr>
                        <a:t>some (f.)</a:t>
                      </a:r>
                    </a:p>
                  </a:txBody>
                  <a:tcPr/>
                </a:tc>
                <a:tc>
                  <a:txBody>
                    <a:bodyPr/>
                    <a:lstStyle/>
                    <a:p>
                      <a:r>
                        <a:rPr lang="en-GB" sz="2400" b="1" dirty="0">
                          <a:solidFill>
                            <a:srgbClr val="00B0F0"/>
                          </a:solidFill>
                          <a:latin typeface="Century Gothic" panose="020B0502020202020204" pitchFamily="34" charset="0"/>
                        </a:rPr>
                        <a:t>There is / are</a:t>
                      </a:r>
                    </a:p>
                  </a:txBody>
                  <a:tcPr/>
                </a:tc>
                <a:extLst>
                  <a:ext uri="{0D108BD9-81ED-4DB2-BD59-A6C34878D82A}">
                    <a16:rowId xmlns:a16="http://schemas.microsoft.com/office/drawing/2014/main" val="1164559424"/>
                  </a:ext>
                </a:extLst>
              </a:tr>
              <a:tr h="993994">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(the) fear</a:t>
                      </a:r>
                    </a:p>
                  </a:txBody>
                  <a:tcPr/>
                </a:tc>
                <a:tc>
                  <a:txBody>
                    <a:bodyPr/>
                    <a:lstStyle/>
                    <a:p>
                      <a:r>
                        <a:rPr lang="en-GB" sz="2400" b="1" dirty="0">
                          <a:solidFill>
                            <a:srgbClr val="92D050"/>
                          </a:solidFill>
                          <a:latin typeface="Century Gothic" panose="020B0502020202020204" pitchFamily="34" charset="0"/>
                        </a:rPr>
                        <a:t>(the) cold</a:t>
                      </a:r>
                    </a:p>
                  </a:txBody>
                  <a:tcPr/>
                </a:tc>
                <a:tc>
                  <a:txBody>
                    <a:bodyPr/>
                    <a:lstStyle/>
                    <a:p>
                      <a:r>
                        <a:rPr lang="en-GB" sz="2400" b="1" dirty="0">
                          <a:solidFill>
                            <a:srgbClr val="92D050"/>
                          </a:solidFill>
                          <a:latin typeface="Century Gothic" panose="020B0502020202020204" pitchFamily="34" charset="0"/>
                        </a:rPr>
                        <a:t>I have</a:t>
                      </a: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s/he, it has</a:t>
                      </a:r>
                    </a:p>
                  </a:txBody>
                  <a:tcPr/>
                </a:tc>
                <a:tc>
                  <a:txBody>
                    <a:bodyPr/>
                    <a:lstStyle/>
                    <a:p>
                      <a:r>
                        <a:rPr lang="en-GB" sz="2400" b="1" dirty="0">
                          <a:solidFill>
                            <a:srgbClr val="92D050"/>
                          </a:solidFill>
                          <a:latin typeface="Century Gothic" panose="020B0502020202020204" pitchFamily="34" charset="0"/>
                        </a:rPr>
                        <a:t>(the) sleepiness</a:t>
                      </a:r>
                    </a:p>
                  </a:txBody>
                  <a:tcPr/>
                </a:tc>
                <a:tc>
                  <a:txBody>
                    <a:bodyPr/>
                    <a:lstStyle/>
                    <a:p>
                      <a:r>
                        <a:rPr lang="en-GB" sz="2400" b="1" dirty="0">
                          <a:solidFill>
                            <a:srgbClr val="92D050"/>
                          </a:solidFill>
                          <a:latin typeface="Century Gothic" panose="020B0502020202020204" pitchFamily="34" charset="0"/>
                        </a:rPr>
                        <a:t>(the) heat</a:t>
                      </a:r>
                    </a:p>
                  </a:txBody>
                  <a:tcPr/>
                </a:tc>
                <a:extLst>
                  <a:ext uri="{0D108BD9-81ED-4DB2-BD59-A6C34878D82A}">
                    <a16:rowId xmlns:a16="http://schemas.microsoft.com/office/drawing/2014/main" val="1047692962"/>
                  </a:ext>
                </a:extLst>
              </a:tr>
              <a:tr h="993994">
                <a:tc rowSpan="2">
                  <a:txBody>
                    <a:bodyPr/>
                    <a:lstStyle/>
                    <a:p>
                      <a:endParaRPr lang="en-GB" sz="2400" dirty="0"/>
                    </a:p>
                  </a:txBody>
                  <a:tcPr/>
                </a:tc>
                <a:tc>
                  <a:txBody>
                    <a:bodyPr/>
                    <a:lstStyle/>
                    <a:p>
                      <a:r>
                        <a:rPr lang="en-GB" sz="2400" b="1" dirty="0">
                          <a:solidFill>
                            <a:srgbClr val="FF3399"/>
                          </a:solidFill>
                          <a:latin typeface="Century Gothic" panose="020B0502020202020204" pitchFamily="34" charset="0"/>
                        </a:rPr>
                        <a:t>(the) place</a:t>
                      </a:r>
                    </a:p>
                  </a:txBody>
                  <a:tcPr/>
                </a:tc>
                <a:tc>
                  <a:txBody>
                    <a:bodyPr/>
                    <a:lstStyle/>
                    <a:p>
                      <a:r>
                        <a:rPr lang="en-GB" sz="2400" b="1" dirty="0">
                          <a:solidFill>
                            <a:srgbClr val="FF3399"/>
                          </a:solidFill>
                          <a:latin typeface="Century Gothic" panose="020B0502020202020204" pitchFamily="34" charset="0"/>
                        </a:rPr>
                        <a:t>famous (f.)</a:t>
                      </a:r>
                    </a:p>
                  </a:txBody>
                  <a:tcPr/>
                </a:tc>
                <a:tc>
                  <a:txBody>
                    <a:bodyPr/>
                    <a:lstStyle/>
                    <a:p>
                      <a:r>
                        <a:rPr lang="en-GB" sz="2400" b="1" dirty="0">
                          <a:solidFill>
                            <a:srgbClr val="FF3399"/>
                          </a:solidFill>
                          <a:latin typeface="Century Gothic" panose="020B0502020202020204" pitchFamily="34" charset="0"/>
                        </a:rPr>
                        <a:t>typical (m.)</a:t>
                      </a:r>
                    </a:p>
                  </a:txBody>
                  <a:tcPr/>
                </a:tc>
                <a:extLst>
                  <a:ext uri="{0D108BD9-81ED-4DB2-BD59-A6C34878D82A}">
                    <a16:rowId xmlns:a16="http://schemas.microsoft.com/office/drawing/2014/main" val="3343226472"/>
                  </a:ext>
                </a:extLst>
              </a:tr>
              <a:tr h="993994">
                <a:tc vMerge="1">
                  <a:txBody>
                    <a:bodyPr/>
                    <a:lstStyle/>
                    <a:p>
                      <a:endParaRPr lang="en-GB" dirty="0"/>
                    </a:p>
                  </a:txBody>
                  <a:tcPr/>
                </a:tc>
                <a:tc>
                  <a:txBody>
                    <a:bodyPr/>
                    <a:lstStyle/>
                    <a:p>
                      <a:r>
                        <a:rPr lang="en-GB" sz="2400" b="1">
                          <a:solidFill>
                            <a:srgbClr val="FF3399"/>
                          </a:solidFill>
                          <a:latin typeface="Century Gothic" panose="020B0502020202020204" pitchFamily="34" charset="0"/>
                        </a:rPr>
                        <a:t>(the) music</a:t>
                      </a:r>
                      <a:endParaRPr lang="en-GB" sz="2400" b="1" dirty="0">
                        <a:solidFill>
                          <a:srgbClr val="FF3399"/>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to listen, listening</a:t>
                      </a:r>
                    </a:p>
                  </a:txBody>
                  <a:tcPr/>
                </a:tc>
                <a:tc>
                  <a:txBody>
                    <a:bodyPr/>
                    <a:lstStyle/>
                    <a:p>
                      <a:r>
                        <a:rPr lang="en-GB" sz="2400" b="1" dirty="0">
                          <a:solidFill>
                            <a:srgbClr val="FF3399"/>
                          </a:solidFill>
                          <a:latin typeface="Century Gothic" panose="020B0502020202020204" pitchFamily="34" charset="0"/>
                        </a:rPr>
                        <a:t>to talk, talking</a:t>
                      </a:r>
                    </a:p>
                  </a:txBody>
                  <a:tcPr/>
                </a:tc>
                <a:extLst>
                  <a:ext uri="{0D108BD9-81ED-4DB2-BD59-A6C34878D82A}">
                    <a16:rowId xmlns:a16="http://schemas.microsoft.com/office/drawing/2014/main" val="3232139915"/>
                  </a:ext>
                </a:extLst>
              </a:tr>
            </a:tbl>
          </a:graphicData>
        </a:graphic>
      </p:graphicFrame>
      <p:pic>
        <p:nvPicPr>
          <p:cNvPr id="7" name="Picture 2" descr="Brain, Idea, Think, Creativity">
            <a:extLst>
              <a:ext uri="{FF2B5EF4-FFF2-40B4-BE49-F238E27FC236}">
                <a16:creationId xmlns:a16="http://schemas.microsoft.com/office/drawing/2014/main" id="{55BF22CD-5C38-3416-F6A0-E44672897E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3C49C1CA-8415-BFBC-0E9B-7BDF644B14F5}"/>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pic>
        <p:nvPicPr>
          <p:cNvPr id="9" name="Picture 8">
            <a:extLst>
              <a:ext uri="{FF2B5EF4-FFF2-40B4-BE49-F238E27FC236}">
                <a16:creationId xmlns:a16="http://schemas.microsoft.com/office/drawing/2014/main" id="{8CF9ACF5-C816-7309-A264-174C57E429A8}"/>
              </a:ext>
            </a:extLst>
          </p:cNvPr>
          <p:cNvPicPr>
            <a:picLocks noChangeAspect="1"/>
          </p:cNvPicPr>
          <p:nvPr/>
        </p:nvPicPr>
        <p:blipFill>
          <a:blip r:embed="rId4"/>
          <a:stretch>
            <a:fillRect/>
          </a:stretch>
        </p:blipFill>
        <p:spPr>
          <a:xfrm>
            <a:off x="787209" y="2950162"/>
            <a:ext cx="1186070" cy="1080360"/>
          </a:xfrm>
          <a:prstGeom prst="rect">
            <a:avLst/>
          </a:prstGeom>
        </p:spPr>
      </p:pic>
      <p:pic>
        <p:nvPicPr>
          <p:cNvPr id="10" name="Picture 9" descr="Icon&#10;&#10;Description automatically generated">
            <a:extLst>
              <a:ext uri="{FF2B5EF4-FFF2-40B4-BE49-F238E27FC236}">
                <a16:creationId xmlns:a16="http://schemas.microsoft.com/office/drawing/2014/main" id="{45C20D74-BD1F-3191-5724-893FAC945C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11" name="Picture 10">
            <a:extLst>
              <a:ext uri="{FF2B5EF4-FFF2-40B4-BE49-F238E27FC236}">
                <a16:creationId xmlns:a16="http://schemas.microsoft.com/office/drawing/2014/main" id="{537FE844-73B6-19FC-59ED-020C156537C3}"/>
              </a:ext>
            </a:extLst>
          </p:cNvPr>
          <p:cNvPicPr>
            <a:picLocks noChangeAspect="1"/>
          </p:cNvPicPr>
          <p:nvPr/>
        </p:nvPicPr>
        <p:blipFill>
          <a:blip r:embed="rId6"/>
          <a:stretch>
            <a:fillRect/>
          </a:stretch>
        </p:blipFill>
        <p:spPr>
          <a:xfrm>
            <a:off x="787209" y="4957676"/>
            <a:ext cx="1162417" cy="1101237"/>
          </a:xfrm>
          <a:prstGeom prst="rect">
            <a:avLst/>
          </a:prstGeom>
        </p:spPr>
      </p:pic>
      <p:sp>
        <p:nvSpPr>
          <p:cNvPr id="12" name="TextBox 11">
            <a:extLst>
              <a:ext uri="{FF2B5EF4-FFF2-40B4-BE49-F238E27FC236}">
                <a16:creationId xmlns:a16="http://schemas.microsoft.com/office/drawing/2014/main" id="{F846FAF7-38EA-51EB-2D59-7AC01001274E}"/>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13" name="TextBox 12">
            <a:extLst>
              <a:ext uri="{FF2B5EF4-FFF2-40B4-BE49-F238E27FC236}">
                <a16:creationId xmlns:a16="http://schemas.microsoft.com/office/drawing/2014/main" id="{E3A994A5-898C-C4B7-92E7-BBECF61EC774}"/>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14" name="TextBox 13">
            <a:extLst>
              <a:ext uri="{FF2B5EF4-FFF2-40B4-BE49-F238E27FC236}">
                <a16:creationId xmlns:a16="http://schemas.microsoft.com/office/drawing/2014/main" id="{7E04E22D-193B-9B7D-8506-E3E63D6CC00B}"/>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16" name="Google Shape;167;p2">
            <a:extLst>
              <a:ext uri="{FF2B5EF4-FFF2-40B4-BE49-F238E27FC236}">
                <a16:creationId xmlns:a16="http://schemas.microsoft.com/office/drawing/2014/main" id="{712DE7F2-AE9C-4968-D491-1597FA1C72DC}"/>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1" name="TextBox 20">
            <a:extLst>
              <a:ext uri="{FF2B5EF4-FFF2-40B4-BE49-F238E27FC236}">
                <a16:creationId xmlns:a16="http://schemas.microsoft.com/office/drawing/2014/main" id="{E4EEE02E-83EE-D438-2A67-066A4868C126}"/>
              </a:ext>
            </a:extLst>
          </p:cNvPr>
          <p:cNvSpPr txBox="1"/>
          <p:nvPr/>
        </p:nvSpPr>
        <p:spPr>
          <a:xfrm>
            <a:off x="2260712" y="6223831"/>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l</a:t>
            </a:r>
            <a:r>
              <a:rPr lang="en-GB" sz="2400" noProof="0" dirty="0">
                <a:solidFill>
                  <a:srgbClr val="002060"/>
                </a:solidFill>
                <a:latin typeface="Century Gothic" panose="020B0502020202020204" pitchFamily="34" charset="0"/>
              </a:rPr>
              <a:t>a </a:t>
            </a:r>
            <a:r>
              <a:rPr lang="en-GB" sz="2400" noProof="0" dirty="0" err="1">
                <a:solidFill>
                  <a:srgbClr val="002060"/>
                </a:solidFill>
                <a:latin typeface="Century Gothic" panose="020B0502020202020204" pitchFamily="34" charset="0"/>
              </a:rPr>
              <a:t>música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9" name="TextBox 38">
            <a:extLst>
              <a:ext uri="{FF2B5EF4-FFF2-40B4-BE49-F238E27FC236}">
                <a16:creationId xmlns:a16="http://schemas.microsoft.com/office/drawing/2014/main" id="{6E5A9C45-F22A-B13E-65A3-718B8929DD95}"/>
              </a:ext>
            </a:extLst>
          </p:cNvPr>
          <p:cNvSpPr txBox="1"/>
          <p:nvPr/>
        </p:nvSpPr>
        <p:spPr>
          <a:xfrm>
            <a:off x="2381979" y="493383"/>
            <a:ext cx="8513885"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escribe en español 📝: </a:t>
            </a:r>
            <a:r>
              <a:rPr lang="en-GB" sz="2400" dirty="0">
                <a:solidFill>
                  <a:srgbClr val="002060"/>
                </a:solidFill>
                <a:latin typeface="Century Gothic" panose="020B0502020202020204" pitchFamily="34" charset="0"/>
              </a:rPr>
              <a:t>can you get at least 15 points?</a:t>
            </a:r>
          </a:p>
        </p:txBody>
      </p:sp>
      <p:sp>
        <p:nvSpPr>
          <p:cNvPr id="40" name="TextBox 39">
            <a:extLst>
              <a:ext uri="{FF2B5EF4-FFF2-40B4-BE49-F238E27FC236}">
                <a16:creationId xmlns:a16="http://schemas.microsoft.com/office/drawing/2014/main" id="{0999EAA3-A1E6-711C-7087-7CCFC7487EF4}"/>
              </a:ext>
            </a:extLst>
          </p:cNvPr>
          <p:cNvSpPr txBox="1"/>
          <p:nvPr/>
        </p:nvSpPr>
        <p:spPr>
          <a:xfrm>
            <a:off x="4652878" y="6216049"/>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escuchar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1" name="TextBox 40">
            <a:extLst>
              <a:ext uri="{FF2B5EF4-FFF2-40B4-BE49-F238E27FC236}">
                <a16:creationId xmlns:a16="http://schemas.microsoft.com/office/drawing/2014/main" id="{01FD1279-3A14-57F6-D8DC-BCD4B560ACE1}"/>
              </a:ext>
            </a:extLst>
          </p:cNvPr>
          <p:cNvSpPr txBox="1"/>
          <p:nvPr/>
        </p:nvSpPr>
        <p:spPr>
          <a:xfrm>
            <a:off x="7476559" y="6223831"/>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hablar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2" name="TextBox 41">
            <a:extLst>
              <a:ext uri="{FF2B5EF4-FFF2-40B4-BE49-F238E27FC236}">
                <a16:creationId xmlns:a16="http://schemas.microsoft.com/office/drawing/2014/main" id="{EB8455A5-AA9A-EF37-0AE8-3EFA7FCBC2DA}"/>
              </a:ext>
            </a:extLst>
          </p:cNvPr>
          <p:cNvSpPr txBox="1"/>
          <p:nvPr/>
        </p:nvSpPr>
        <p:spPr>
          <a:xfrm>
            <a:off x="2298512" y="5184429"/>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err="1">
                <a:solidFill>
                  <a:srgbClr val="002060"/>
                </a:solidFill>
                <a:latin typeface="Century Gothic" panose="020B0502020202020204" pitchFamily="34" charset="0"/>
              </a:rPr>
              <a:t>el</a:t>
            </a:r>
            <a:r>
              <a:rPr lang="en-GB" sz="2400" noProof="0" dirty="0">
                <a:solidFill>
                  <a:srgbClr val="002060"/>
                </a:solidFill>
                <a:latin typeface="Century Gothic" panose="020B0502020202020204" pitchFamily="34" charset="0"/>
              </a:rPr>
              <a:t> </a:t>
            </a:r>
            <a:r>
              <a:rPr lang="en-GB" sz="2400" noProof="0" dirty="0" err="1">
                <a:solidFill>
                  <a:srgbClr val="002060"/>
                </a:solidFill>
                <a:latin typeface="Century Gothic" panose="020B0502020202020204" pitchFamily="34" charset="0"/>
              </a:rPr>
              <a:t>lugar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3" name="TextBox 42">
            <a:extLst>
              <a:ext uri="{FF2B5EF4-FFF2-40B4-BE49-F238E27FC236}">
                <a16:creationId xmlns:a16="http://schemas.microsoft.com/office/drawing/2014/main" id="{36DF6107-D9E8-8DDA-DD5A-D7EEFB6AB67D}"/>
              </a:ext>
            </a:extLst>
          </p:cNvPr>
          <p:cNvSpPr txBox="1"/>
          <p:nvPr/>
        </p:nvSpPr>
        <p:spPr>
          <a:xfrm>
            <a:off x="4690678" y="5176647"/>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famosa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4" name="TextBox 43">
            <a:extLst>
              <a:ext uri="{FF2B5EF4-FFF2-40B4-BE49-F238E27FC236}">
                <a16:creationId xmlns:a16="http://schemas.microsoft.com/office/drawing/2014/main" id="{04B535B5-A87D-03A5-3152-4858B06E97CA}"/>
              </a:ext>
            </a:extLst>
          </p:cNvPr>
          <p:cNvSpPr txBox="1"/>
          <p:nvPr/>
        </p:nvSpPr>
        <p:spPr>
          <a:xfrm>
            <a:off x="7514359" y="5184429"/>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típico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5" name="TextBox 44">
            <a:extLst>
              <a:ext uri="{FF2B5EF4-FFF2-40B4-BE49-F238E27FC236}">
                <a16:creationId xmlns:a16="http://schemas.microsoft.com/office/drawing/2014/main" id="{B9CB8018-FFD4-9B12-3BF4-62067BE557A3}"/>
              </a:ext>
            </a:extLst>
          </p:cNvPr>
          <p:cNvSpPr txBox="1"/>
          <p:nvPr/>
        </p:nvSpPr>
        <p:spPr>
          <a:xfrm>
            <a:off x="2283527" y="4248001"/>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err="1">
                <a:solidFill>
                  <a:srgbClr val="002060"/>
                </a:solidFill>
                <a:latin typeface="Century Gothic" panose="020B0502020202020204" pitchFamily="34" charset="0"/>
              </a:rPr>
              <a:t>tiene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6" name="TextBox 45">
            <a:extLst>
              <a:ext uri="{FF2B5EF4-FFF2-40B4-BE49-F238E27FC236}">
                <a16:creationId xmlns:a16="http://schemas.microsoft.com/office/drawing/2014/main" id="{903674FB-9276-09DB-59E4-09182A8080B0}"/>
              </a:ext>
            </a:extLst>
          </p:cNvPr>
          <p:cNvSpPr txBox="1"/>
          <p:nvPr/>
        </p:nvSpPr>
        <p:spPr>
          <a:xfrm>
            <a:off x="4675693" y="4240219"/>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err="1">
                <a:solidFill>
                  <a:srgbClr val="002060"/>
                </a:solidFill>
                <a:latin typeface="Century Gothic" panose="020B0502020202020204" pitchFamily="34" charset="0"/>
              </a:rPr>
              <a:t>el</a:t>
            </a:r>
            <a:r>
              <a:rPr lang="en-GB" sz="2400" noProof="0" dirty="0">
                <a:solidFill>
                  <a:srgbClr val="002060"/>
                </a:solidFill>
                <a:latin typeface="Century Gothic" panose="020B0502020202020204" pitchFamily="34" charset="0"/>
              </a:rPr>
              <a:t> sueño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7" name="TextBox 46">
            <a:extLst>
              <a:ext uri="{FF2B5EF4-FFF2-40B4-BE49-F238E27FC236}">
                <a16:creationId xmlns:a16="http://schemas.microsoft.com/office/drawing/2014/main" id="{4A4B89D4-D338-DE67-1AA1-5FEC823A3606}"/>
              </a:ext>
            </a:extLst>
          </p:cNvPr>
          <p:cNvSpPr txBox="1"/>
          <p:nvPr/>
        </p:nvSpPr>
        <p:spPr>
          <a:xfrm>
            <a:off x="7499374" y="4248001"/>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err="1">
                <a:solidFill>
                  <a:srgbClr val="002060"/>
                </a:solidFill>
                <a:latin typeface="Century Gothic" panose="020B0502020202020204" pitchFamily="34" charset="0"/>
              </a:rPr>
              <a:t>el</a:t>
            </a:r>
            <a:r>
              <a:rPr lang="en-GB" sz="2400" noProof="0" dirty="0">
                <a:solidFill>
                  <a:srgbClr val="002060"/>
                </a:solidFill>
                <a:latin typeface="Century Gothic" panose="020B0502020202020204" pitchFamily="34" charset="0"/>
              </a:rPr>
              <a:t> </a:t>
            </a:r>
            <a:r>
              <a:rPr lang="en-GB" sz="2400" noProof="0" dirty="0" err="1">
                <a:solidFill>
                  <a:srgbClr val="002060"/>
                </a:solidFill>
                <a:latin typeface="Century Gothic" panose="020B0502020202020204" pitchFamily="34" charset="0"/>
              </a:rPr>
              <a:t>calor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3" name="TextBox 72">
            <a:extLst>
              <a:ext uri="{FF2B5EF4-FFF2-40B4-BE49-F238E27FC236}">
                <a16:creationId xmlns:a16="http://schemas.microsoft.com/office/drawing/2014/main" id="{FF999ACA-46A7-D50C-2BA2-CD3DA74DF5F3}"/>
              </a:ext>
            </a:extLst>
          </p:cNvPr>
          <p:cNvSpPr txBox="1"/>
          <p:nvPr/>
        </p:nvSpPr>
        <p:spPr>
          <a:xfrm>
            <a:off x="2210327" y="3295055"/>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err="1">
                <a:solidFill>
                  <a:srgbClr val="002060"/>
                </a:solidFill>
                <a:latin typeface="Century Gothic" panose="020B0502020202020204" pitchFamily="34" charset="0"/>
              </a:rPr>
              <a:t>el</a:t>
            </a:r>
            <a:r>
              <a:rPr lang="en-GB" sz="2400" noProof="0" dirty="0">
                <a:solidFill>
                  <a:srgbClr val="002060"/>
                </a:solidFill>
                <a:latin typeface="Century Gothic" panose="020B0502020202020204" pitchFamily="34" charset="0"/>
              </a:rPr>
              <a:t> </a:t>
            </a:r>
            <a:r>
              <a:rPr lang="en-GB" sz="2400" noProof="0" dirty="0" err="1">
                <a:solidFill>
                  <a:srgbClr val="002060"/>
                </a:solidFill>
                <a:latin typeface="Century Gothic" panose="020B0502020202020204" pitchFamily="34" charset="0"/>
              </a:rPr>
              <a:t>miedo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4" name="TextBox 73">
            <a:extLst>
              <a:ext uri="{FF2B5EF4-FFF2-40B4-BE49-F238E27FC236}">
                <a16:creationId xmlns:a16="http://schemas.microsoft.com/office/drawing/2014/main" id="{EEBA0C28-7411-349B-FB76-F05D447F8A66}"/>
              </a:ext>
            </a:extLst>
          </p:cNvPr>
          <p:cNvSpPr txBox="1"/>
          <p:nvPr/>
        </p:nvSpPr>
        <p:spPr>
          <a:xfrm>
            <a:off x="4748681" y="3353666"/>
            <a:ext cx="2211554" cy="461665"/>
          </a:xfrm>
          <a:prstGeom prst="rect">
            <a:avLst/>
          </a:prstGeom>
          <a:noFill/>
        </p:spPr>
        <p:txBody>
          <a:bodyPr wrap="square" rtlCol="0">
            <a:spAutoFit/>
          </a:bodyPr>
          <a:lstStyle/>
          <a:p>
            <a:pPr lvl="0">
              <a:defRPr/>
            </a:pPr>
            <a:r>
              <a:rPr lang="en-GB" sz="2400" dirty="0" err="1">
                <a:solidFill>
                  <a:srgbClr val="002060"/>
                </a:solidFill>
                <a:latin typeface="Century Gothic" panose="020B0502020202020204" pitchFamily="34" charset="0"/>
              </a:rPr>
              <a:t>el</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frío</a:t>
            </a:r>
            <a:endParaRPr lang="en-GB" sz="2400" dirty="0">
              <a:solidFill>
                <a:srgbClr val="002060"/>
              </a:solidFill>
              <a:latin typeface="Century Gothic" panose="020B0502020202020204" pitchFamily="34" charset="0"/>
            </a:endParaRPr>
          </a:p>
        </p:txBody>
      </p:sp>
      <p:sp>
        <p:nvSpPr>
          <p:cNvPr id="75" name="TextBox 74">
            <a:extLst>
              <a:ext uri="{FF2B5EF4-FFF2-40B4-BE49-F238E27FC236}">
                <a16:creationId xmlns:a16="http://schemas.microsoft.com/office/drawing/2014/main" id="{A79D53BC-5266-F413-9D14-87142E55B162}"/>
              </a:ext>
            </a:extLst>
          </p:cNvPr>
          <p:cNvSpPr txBox="1"/>
          <p:nvPr/>
        </p:nvSpPr>
        <p:spPr>
          <a:xfrm>
            <a:off x="7537174" y="3208599"/>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tengo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6" name="TextBox 75">
            <a:extLst>
              <a:ext uri="{FF2B5EF4-FFF2-40B4-BE49-F238E27FC236}">
                <a16:creationId xmlns:a16="http://schemas.microsoft.com/office/drawing/2014/main" id="{336A8F68-CD69-80FC-9C37-5939B5F5BC75}"/>
              </a:ext>
            </a:extLst>
          </p:cNvPr>
          <p:cNvSpPr txBox="1"/>
          <p:nvPr/>
        </p:nvSpPr>
        <p:spPr>
          <a:xfrm>
            <a:off x="2178544" y="2373533"/>
            <a:ext cx="2211554" cy="461665"/>
          </a:xfrm>
          <a:prstGeom prst="rect">
            <a:avLst/>
          </a:prstGeom>
          <a:noFill/>
        </p:spPr>
        <p:txBody>
          <a:bodyPr wrap="square" rtlCol="0">
            <a:spAutoFit/>
          </a:bodyPr>
          <a:lstStyle/>
          <a:p>
            <a:pPr lvl="0">
              <a:defRPr/>
            </a:pPr>
            <a:r>
              <a:rPr lang="en-GB" sz="2400" dirty="0">
                <a:solidFill>
                  <a:srgbClr val="002060"/>
                </a:solidFill>
                <a:latin typeface="Century Gothic" panose="020B0502020202020204" pitchFamily="34" charset="0"/>
              </a:rPr>
              <a:t>¿</a:t>
            </a:r>
            <a:r>
              <a:rPr lang="en-GB" sz="2400" dirty="0" err="1">
                <a:solidFill>
                  <a:srgbClr val="002060"/>
                </a:solidFill>
                <a:latin typeface="Century Gothic" panose="020B0502020202020204" pitchFamily="34" charset="0"/>
              </a:rPr>
              <a:t>cuántas</a:t>
            </a:r>
            <a:r>
              <a:rPr lang="en-GB" sz="2400" dirty="0">
                <a:solidFill>
                  <a:srgbClr val="002060"/>
                </a:solidFill>
                <a:latin typeface="Century Gothic" panose="020B0502020202020204" pitchFamily="34" charset="0"/>
              </a:rPr>
              <a:t>?</a:t>
            </a:r>
          </a:p>
        </p:txBody>
      </p:sp>
      <p:sp>
        <p:nvSpPr>
          <p:cNvPr id="77" name="TextBox 76">
            <a:extLst>
              <a:ext uri="{FF2B5EF4-FFF2-40B4-BE49-F238E27FC236}">
                <a16:creationId xmlns:a16="http://schemas.microsoft.com/office/drawing/2014/main" id="{38E86B92-81DC-AE68-3A93-A653040570C4}"/>
              </a:ext>
            </a:extLst>
          </p:cNvPr>
          <p:cNvSpPr txBox="1"/>
          <p:nvPr/>
        </p:nvSpPr>
        <p:spPr>
          <a:xfrm>
            <a:off x="4764754" y="2365751"/>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unas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8" name="TextBox 77">
            <a:extLst>
              <a:ext uri="{FF2B5EF4-FFF2-40B4-BE49-F238E27FC236}">
                <a16:creationId xmlns:a16="http://schemas.microsoft.com/office/drawing/2014/main" id="{4B9913DA-280C-A173-01F9-5585E726B49D}"/>
              </a:ext>
            </a:extLst>
          </p:cNvPr>
          <p:cNvSpPr txBox="1"/>
          <p:nvPr/>
        </p:nvSpPr>
        <p:spPr>
          <a:xfrm>
            <a:off x="7588435" y="2373533"/>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hay</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79" name="TextBox 78">
            <a:extLst>
              <a:ext uri="{FF2B5EF4-FFF2-40B4-BE49-F238E27FC236}">
                <a16:creationId xmlns:a16="http://schemas.microsoft.com/office/drawing/2014/main" id="{118230DD-AE10-96E0-0F4D-2DFE52E4BED6}"/>
              </a:ext>
            </a:extLst>
          </p:cNvPr>
          <p:cNvSpPr txBox="1"/>
          <p:nvPr/>
        </p:nvSpPr>
        <p:spPr>
          <a:xfrm>
            <a:off x="2235299" y="1454528"/>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cuando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0" name="TextBox 79">
            <a:extLst>
              <a:ext uri="{FF2B5EF4-FFF2-40B4-BE49-F238E27FC236}">
                <a16:creationId xmlns:a16="http://schemas.microsoft.com/office/drawing/2014/main" id="{546B3280-120B-BABF-6958-B4D9AB0B2EBE}"/>
              </a:ext>
            </a:extLst>
          </p:cNvPr>
          <p:cNvSpPr txBox="1"/>
          <p:nvPr/>
        </p:nvSpPr>
        <p:spPr>
          <a:xfrm>
            <a:off x="4713493" y="1454528"/>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noProof="0" dirty="0">
                <a:solidFill>
                  <a:srgbClr val="002060"/>
                </a:solidFill>
                <a:latin typeface="Century Gothic" panose="020B0502020202020204" pitchFamily="34" charset="0"/>
              </a:rPr>
              <a:t>¿</a:t>
            </a:r>
            <a:r>
              <a:rPr lang="en-GB" sz="2400" noProof="0" dirty="0" err="1">
                <a:solidFill>
                  <a:srgbClr val="002060"/>
                </a:solidFill>
                <a:latin typeface="Century Gothic" panose="020B0502020202020204" pitchFamily="34" charset="0"/>
              </a:rPr>
              <a:t>cuántos</a:t>
            </a:r>
            <a:r>
              <a:rPr lang="en-GB" sz="2400" noProof="0" dirty="0">
                <a:solidFill>
                  <a:srgbClr val="002060"/>
                </a:solidFill>
                <a:latin typeface="Century Gothic" panose="020B0502020202020204" pitchFamily="34" charset="0"/>
              </a:rPr>
              <a:t>?</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1" name="TextBox 80">
            <a:extLst>
              <a:ext uri="{FF2B5EF4-FFF2-40B4-BE49-F238E27FC236}">
                <a16:creationId xmlns:a16="http://schemas.microsoft.com/office/drawing/2014/main" id="{69E5D3AD-FBE9-4DD4-2052-34E232467C07}"/>
              </a:ext>
            </a:extLst>
          </p:cNvPr>
          <p:cNvSpPr txBox="1"/>
          <p:nvPr/>
        </p:nvSpPr>
        <p:spPr>
          <a:xfrm>
            <a:off x="7499374" y="1443654"/>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unos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59571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7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7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8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0" grpId="0"/>
      <p:bldP spid="41" grpId="0"/>
      <p:bldP spid="42" grpId="0"/>
      <p:bldP spid="43" grpId="0"/>
      <p:bldP spid="44" grpId="0"/>
      <p:bldP spid="45" grpId="0"/>
      <p:bldP spid="46" grpId="0"/>
      <p:bldP spid="47" grpId="0"/>
      <p:bldP spid="73" grpId="0"/>
      <p:bldP spid="74" grpId="0"/>
      <p:bldP spid="75" grpId="0"/>
      <p:bldP spid="76" grpId="0"/>
      <p:bldP spid="77" grpId="0"/>
      <p:bldP spid="78" grpId="0"/>
      <p:bldP spid="79" grpId="0"/>
      <p:bldP spid="80" grpId="0"/>
      <p:bldP spid="8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3" name="Google Shape;98;p2" descr="background rectangle">
            <a:extLst>
              <a:ext uri="{FF2B5EF4-FFF2-40B4-BE49-F238E27FC236}">
                <a16:creationId xmlns:a16="http://schemas.microsoft.com/office/drawing/2014/main" id="{C43AAC97-8AD5-0FCE-9A99-8FD2FF4C5A5B}"/>
              </a:ext>
            </a:extLst>
          </p:cNvPr>
          <p:cNvSpPr/>
          <p:nvPr/>
        </p:nvSpPr>
        <p:spPr>
          <a:xfrm>
            <a:off x="0" y="0"/>
            <a:ext cx="4724400" cy="6858000"/>
          </a:xfrm>
          <a:prstGeom prst="rect">
            <a:avLst/>
          </a:prstGeom>
          <a:solidFill>
            <a:srgbClr val="FADD2E"/>
          </a:solidFill>
          <a:ln>
            <a:solidFill>
              <a:srgbClr val="FADD2E"/>
            </a:solid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ADD2E"/>
              </a:solidFill>
              <a:effectLst/>
              <a:uLnTx/>
              <a:uFillTx/>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chemeClr val="tx1">
                    <a:lumMod val="65000"/>
                    <a:lumOff val="35000"/>
                  </a:schemeClr>
                </a:solidFill>
                <a:latin typeface="Segoe Print" panose="02000600000000000000" pitchFamily="2" charset="0"/>
                <a:cs typeface="Arial" panose="020B0604020202020204" pitchFamily="34" charset="0"/>
                <a:sym typeface="Arial"/>
              </a:rPr>
              <a:t>¡</a:t>
            </a:r>
            <a:r>
              <a:rPr lang="en-GB" sz="8000" b="1" dirty="0" err="1">
                <a:solidFill>
                  <a:schemeClr val="tx1">
                    <a:lumMod val="65000"/>
                    <a:lumOff val="35000"/>
                  </a:schemeClr>
                </a:solidFill>
                <a:latin typeface="Segoe Print" panose="02000600000000000000" pitchFamily="2" charset="0"/>
                <a:cs typeface="Arial" panose="020B0604020202020204" pitchFamily="34" charset="0"/>
                <a:sym typeface="Arial"/>
              </a:rPr>
              <a:t>adiós</a:t>
            </a:r>
            <a:r>
              <a:rPr lang="en-GB" sz="8000" b="1" dirty="0">
                <a:solidFill>
                  <a:schemeClr val="tx1">
                    <a:lumMod val="65000"/>
                    <a:lumOff val="35000"/>
                  </a:schemeClr>
                </a:solidFill>
                <a:latin typeface="Segoe Print" panose="02000600000000000000" pitchFamily="2" charset="0"/>
                <a:cs typeface="Arial" panose="020B0604020202020204" pitchFamily="34" charset="0"/>
                <a:sym typeface="Arial"/>
              </a:rPr>
              <a:t>!</a:t>
            </a:r>
            <a:endParaRPr lang="en-GB" dirty="0">
              <a:solidFill>
                <a:schemeClr val="tx1">
                  <a:lumMod val="65000"/>
                  <a:lumOff val="35000"/>
                </a:schemeClr>
              </a:solidFill>
            </a:endParaRPr>
          </a:p>
        </p:txBody>
      </p:sp>
      <p:sp>
        <p:nvSpPr>
          <p:cNvPr id="4" name="Google Shape;100;p2">
            <a:extLst>
              <a:ext uri="{FF2B5EF4-FFF2-40B4-BE49-F238E27FC236}">
                <a16:creationId xmlns:a16="http://schemas.microsoft.com/office/drawing/2014/main" id="{D3832D40-1B32-7263-8AC9-254C7E9E0115}"/>
              </a:ext>
            </a:extLst>
          </p:cNvPr>
          <p:cNvSpPr/>
          <p:nvPr/>
        </p:nvSpPr>
        <p:spPr>
          <a:xfrm>
            <a:off x="6368181" y="4552388"/>
            <a:ext cx="5645628"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FADD2E"/>
                </a:solidFill>
                <a:effectLst/>
                <a:uLnTx/>
                <a:uFillTx/>
                <a:latin typeface="Gabriola" panose="04040605051002020D02" pitchFamily="82" charset="0"/>
                <a:cs typeface="Arial"/>
                <a:sym typeface="Arial"/>
              </a:rPr>
              <a:t>amarillo</a:t>
            </a:r>
            <a:endParaRPr kumimoji="0" sz="1400" b="0" i="0" u="none" strike="noStrike" kern="0" cap="none" spc="0" normalizeH="0" baseline="0" noProof="0" dirty="0">
              <a:ln>
                <a:noFill/>
              </a:ln>
              <a:solidFill>
                <a:srgbClr val="FADD2E"/>
              </a:solidFill>
              <a:effectLst/>
              <a:uLnTx/>
              <a:uFillTx/>
              <a:latin typeface="Gabriola" panose="04040605051002020D02" pitchFamily="82" charset="0"/>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a:extLst>
              <a:ext uri="{FF2B5EF4-FFF2-40B4-BE49-F238E27FC236}">
                <a16:creationId xmlns:a16="http://schemas.microsoft.com/office/drawing/2014/main" id="{4DB7913D-724A-4B00-BB96-ADDC7286CFA1}"/>
              </a:ext>
            </a:extLst>
          </p:cNvPr>
          <p:cNvGraphicFramePr>
            <a:graphicFrameLocks noGrp="1"/>
          </p:cNvGraphicFramePr>
          <p:nvPr/>
        </p:nvGraphicFramePr>
        <p:xfrm>
          <a:off x="401408" y="1420247"/>
          <a:ext cx="9683902" cy="4818702"/>
        </p:xfrm>
        <a:graphic>
          <a:graphicData uri="http://schemas.openxmlformats.org/drawingml/2006/table">
            <a:tbl>
              <a:tblPr firstRow="1" bandRow="1">
                <a:tableStyleId>{5940675A-B579-460E-94D1-54222C63F5DA}</a:tableStyleId>
              </a:tblPr>
              <a:tblGrid>
                <a:gridCol w="1516349">
                  <a:extLst>
                    <a:ext uri="{9D8B030D-6E8A-4147-A177-3AD203B41FA5}">
                      <a16:colId xmlns:a16="http://schemas.microsoft.com/office/drawing/2014/main" val="1203737284"/>
                    </a:ext>
                  </a:extLst>
                </a:gridCol>
                <a:gridCol w="2385060">
                  <a:extLst>
                    <a:ext uri="{9D8B030D-6E8A-4147-A177-3AD203B41FA5}">
                      <a16:colId xmlns:a16="http://schemas.microsoft.com/office/drawing/2014/main" val="1810222861"/>
                    </a:ext>
                  </a:extLst>
                </a:gridCol>
                <a:gridCol w="2606040">
                  <a:extLst>
                    <a:ext uri="{9D8B030D-6E8A-4147-A177-3AD203B41FA5}">
                      <a16:colId xmlns:a16="http://schemas.microsoft.com/office/drawing/2014/main" val="274413866"/>
                    </a:ext>
                  </a:extLst>
                </a:gridCol>
                <a:gridCol w="3176453">
                  <a:extLst>
                    <a:ext uri="{9D8B030D-6E8A-4147-A177-3AD203B41FA5}">
                      <a16:colId xmlns:a16="http://schemas.microsoft.com/office/drawing/2014/main" val="2706468897"/>
                    </a:ext>
                  </a:extLst>
                </a:gridCol>
              </a:tblGrid>
              <a:tr h="803117">
                <a:tc rowSpan="2">
                  <a:txBody>
                    <a:bodyPr/>
                    <a:lstStyle/>
                    <a:p>
                      <a:endParaRPr lang="en-GB" sz="2400" b="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hay</a:t>
                      </a:r>
                    </a:p>
                  </a:txBody>
                  <a:tcPr/>
                </a:tc>
                <a:tc>
                  <a:txBody>
                    <a:bodyPr/>
                    <a:lstStyle/>
                    <a:p>
                      <a:r>
                        <a:rPr lang="en-GB" sz="2400" b="0" dirty="0" err="1">
                          <a:solidFill>
                            <a:srgbClr val="002060"/>
                          </a:solidFill>
                          <a:latin typeface="Century Gothic" panose="020B0502020202020204" pitchFamily="34" charset="0"/>
                        </a:rPr>
                        <a:t>unas</a:t>
                      </a:r>
                      <a:endParaRPr lang="en-GB" sz="2400" b="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unos</a:t>
                      </a:r>
                      <a:endParaRPr lang="en-GB" sz="2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3317540302"/>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cuando</a:t>
                      </a:r>
                      <a:endParaRPr lang="en-GB" sz="2400" b="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a:t>
                      </a:r>
                      <a:r>
                        <a:rPr lang="en-GB" sz="2400" b="0" dirty="0" err="1">
                          <a:solidFill>
                            <a:srgbClr val="002060"/>
                          </a:solidFill>
                          <a:latin typeface="Century Gothic" panose="020B0502020202020204" pitchFamily="34" charset="0"/>
                        </a:rPr>
                        <a:t>cuántas</a:t>
                      </a:r>
                      <a:r>
                        <a:rPr lang="en-GB" sz="2400" b="0" dirty="0">
                          <a:solidFill>
                            <a:srgbClr val="002060"/>
                          </a:solidFill>
                          <a:latin typeface="Century Gothic" panose="020B0502020202020204" pitchFamily="34" charset="0"/>
                        </a:rPr>
                        <a:t>?</a:t>
                      </a:r>
                    </a:p>
                  </a:txBody>
                  <a:tcPr/>
                </a:tc>
                <a:tc>
                  <a:txBody>
                    <a:bodyPr/>
                    <a:lstStyle/>
                    <a:p>
                      <a:r>
                        <a:rPr lang="en-GB" sz="2400" b="0" dirty="0">
                          <a:solidFill>
                            <a:srgbClr val="002060"/>
                          </a:solidFill>
                          <a:latin typeface="Century Gothic" panose="020B0502020202020204" pitchFamily="34" charset="0"/>
                        </a:rPr>
                        <a:t>¿</a:t>
                      </a:r>
                      <a:r>
                        <a:rPr lang="en-GB" sz="2400" b="0" dirty="0" err="1">
                          <a:solidFill>
                            <a:srgbClr val="002060"/>
                          </a:solidFill>
                          <a:latin typeface="Century Gothic" panose="020B0502020202020204" pitchFamily="34" charset="0"/>
                        </a:rPr>
                        <a:t>cuántos</a:t>
                      </a:r>
                      <a:r>
                        <a:rPr lang="en-GB" sz="2400" b="0" dirty="0">
                          <a:solidFill>
                            <a:srgbClr val="002060"/>
                          </a:solidFill>
                          <a:latin typeface="Century Gothic" panose="020B0502020202020204" pitchFamily="34" charset="0"/>
                        </a:rPr>
                        <a:t>?</a:t>
                      </a:r>
                    </a:p>
                  </a:txBody>
                  <a:tcPr/>
                </a:tc>
                <a:extLst>
                  <a:ext uri="{0D108BD9-81ED-4DB2-BD59-A6C34878D82A}">
                    <a16:rowId xmlns:a16="http://schemas.microsoft.com/office/drawing/2014/main" val="1256656619"/>
                  </a:ext>
                </a:extLst>
              </a:tr>
              <a:tr h="803117">
                <a:tc rowSpan="2">
                  <a:txBody>
                    <a:bodyPr/>
                    <a:lstStyle/>
                    <a:p>
                      <a:endParaRPr lang="en-GB" sz="2400" b="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el</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frío</a:t>
                      </a:r>
                      <a:endParaRPr lang="en-GB" sz="2400" b="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tengo</a:t>
                      </a:r>
                    </a:p>
                  </a:txBody>
                  <a:tcPr/>
                </a:tc>
                <a:tc>
                  <a:txBody>
                    <a:bodyPr/>
                    <a:lstStyle/>
                    <a:p>
                      <a:r>
                        <a:rPr lang="en-GB" sz="2400" b="0" dirty="0" err="1">
                          <a:solidFill>
                            <a:srgbClr val="002060"/>
                          </a:solidFill>
                          <a:latin typeface="Century Gothic" panose="020B0502020202020204" pitchFamily="34" charset="0"/>
                        </a:rPr>
                        <a:t>el</a:t>
                      </a:r>
                      <a:r>
                        <a:rPr lang="en-GB" sz="2400" b="0" dirty="0">
                          <a:solidFill>
                            <a:srgbClr val="002060"/>
                          </a:solidFill>
                          <a:latin typeface="Century Gothic" panose="020B0502020202020204" pitchFamily="34" charset="0"/>
                        </a:rPr>
                        <a:t> sueño</a:t>
                      </a:r>
                      <a:endParaRPr lang="en-GB" sz="28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164559424"/>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el</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calor</a:t>
                      </a:r>
                      <a:endParaRPr lang="en-GB" sz="2400" b="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tiene</a:t>
                      </a:r>
                      <a:endParaRPr lang="en-GB" sz="2400" b="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el</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miedo</a:t>
                      </a:r>
                      <a:endParaRPr lang="en-GB" sz="2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760878619"/>
                  </a:ext>
                </a:extLst>
              </a:tr>
              <a:tr h="803117">
                <a:tc rowSpan="2">
                  <a:txBody>
                    <a:bodyPr/>
                    <a:lstStyle/>
                    <a:p>
                      <a:endParaRPr lang="en-GB" sz="1600" b="0" dirty="0">
                        <a:solidFill>
                          <a:srgbClr val="002060"/>
                        </a:solidFill>
                      </a:endParaRPr>
                    </a:p>
                  </a:txBody>
                  <a:tcPr/>
                </a:tc>
                <a:tc>
                  <a:txBody>
                    <a:bodyPr/>
                    <a:lstStyle/>
                    <a:p>
                      <a:r>
                        <a:rPr lang="en-GB" sz="2400" b="0" dirty="0">
                          <a:solidFill>
                            <a:srgbClr val="002060"/>
                          </a:solidFill>
                          <a:latin typeface="Century Gothic" panose="020B0502020202020204" pitchFamily="34" charset="0"/>
                        </a:rPr>
                        <a:t>la </a:t>
                      </a:r>
                      <a:r>
                        <a:rPr lang="en-GB" sz="2400" b="0" dirty="0" err="1">
                          <a:solidFill>
                            <a:srgbClr val="002060"/>
                          </a:solidFill>
                          <a:latin typeface="Century Gothic" panose="020B0502020202020204" pitchFamily="34" charset="0"/>
                        </a:rPr>
                        <a:t>música</a:t>
                      </a:r>
                      <a:endParaRPr lang="en-GB" sz="2400" b="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el</a:t>
                      </a:r>
                      <a:r>
                        <a:rPr lang="en-GB" sz="2400" b="0" dirty="0">
                          <a:solidFill>
                            <a:srgbClr val="002060"/>
                          </a:solidFill>
                          <a:latin typeface="Century Gothic" panose="020B0502020202020204" pitchFamily="34" charset="0"/>
                        </a:rPr>
                        <a:t> </a:t>
                      </a:r>
                      <a:r>
                        <a:rPr lang="en-GB" sz="2400" b="0" dirty="0" err="1">
                          <a:solidFill>
                            <a:srgbClr val="002060"/>
                          </a:solidFill>
                          <a:latin typeface="Century Gothic" panose="020B0502020202020204" pitchFamily="34" charset="0"/>
                        </a:rPr>
                        <a:t>lugar</a:t>
                      </a:r>
                      <a:endParaRPr lang="en-GB" sz="2400" b="0" dirty="0">
                        <a:solidFill>
                          <a:srgbClr val="002060"/>
                        </a:solidFill>
                        <a:latin typeface="Century Gothic" panose="020B0502020202020204" pitchFamily="34" charset="0"/>
                      </a:endParaRPr>
                    </a:p>
                  </a:txBody>
                  <a:tcPr/>
                </a:tc>
                <a:tc>
                  <a:txBody>
                    <a:bodyPr/>
                    <a:lstStyle/>
                    <a:p>
                      <a:r>
                        <a:rPr lang="en-GB" sz="2400" b="0" dirty="0" err="1">
                          <a:solidFill>
                            <a:srgbClr val="002060"/>
                          </a:solidFill>
                          <a:latin typeface="Century Gothic" panose="020B0502020202020204" pitchFamily="34" charset="0"/>
                        </a:rPr>
                        <a:t>famoso</a:t>
                      </a:r>
                      <a:endParaRPr lang="en-GB" sz="2400" b="0" dirty="0">
                        <a:solidFill>
                          <a:srgbClr val="002060"/>
                        </a:solidFill>
                        <a:latin typeface="Century Gothic" panose="020B0502020202020204" pitchFamily="34" charset="0"/>
                      </a:endParaRPr>
                    </a:p>
                  </a:txBody>
                  <a:tcPr/>
                </a:tc>
                <a:extLst>
                  <a:ext uri="{0D108BD9-81ED-4DB2-BD59-A6C34878D82A}">
                    <a16:rowId xmlns:a16="http://schemas.microsoft.com/office/drawing/2014/main" val="1047692962"/>
                  </a:ext>
                </a:extLst>
              </a:tr>
              <a:tr h="803117">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escuchar</a:t>
                      </a:r>
                    </a:p>
                  </a:txBody>
                  <a:tcPr/>
                </a:tc>
                <a:tc>
                  <a:txBody>
                    <a:bodyPr/>
                    <a:lstStyle/>
                    <a:p>
                      <a:r>
                        <a:rPr lang="en-GB" sz="2400" b="0" dirty="0">
                          <a:solidFill>
                            <a:srgbClr val="002060"/>
                          </a:solidFill>
                          <a:latin typeface="Century Gothic" panose="020B0502020202020204" pitchFamily="34" charset="0"/>
                        </a:rPr>
                        <a:t>hablar</a:t>
                      </a:r>
                    </a:p>
                  </a:txBody>
                  <a:tcPr/>
                </a:tc>
                <a:tc>
                  <a:txBody>
                    <a:bodyPr/>
                    <a:lstStyle/>
                    <a:p>
                      <a:r>
                        <a:rPr lang="en-GB" sz="2400" b="0" dirty="0">
                          <a:solidFill>
                            <a:srgbClr val="002060"/>
                          </a:solidFill>
                          <a:latin typeface="Century Gothic" panose="020B0502020202020204" pitchFamily="34" charset="0"/>
                        </a:rPr>
                        <a:t>típico</a:t>
                      </a:r>
                    </a:p>
                  </a:txBody>
                  <a:tcPr/>
                </a:tc>
                <a:extLst>
                  <a:ext uri="{0D108BD9-81ED-4DB2-BD59-A6C34878D82A}">
                    <a16:rowId xmlns:a16="http://schemas.microsoft.com/office/drawing/2014/main" val="3343226472"/>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4650300" cy="582075"/>
          </a:xfrm>
        </p:spPr>
        <p:txBody>
          <a:bodyPr>
            <a:normAutofit fontScale="90000"/>
          </a:bodyPr>
          <a:lstStyle/>
          <a:p>
            <a:r>
              <a:rPr lang="en-GB" sz="2800" b="1" dirty="0">
                <a:solidFill>
                  <a:srgbClr val="002060"/>
                </a:solidFill>
                <a:latin typeface="Century Gothic" panose="020B0502020202020204" pitchFamily="34" charset="0"/>
                <a:ea typeface="Century Gothic"/>
                <a:cs typeface="Century Gothic"/>
                <a:sym typeface="Century Gothic"/>
              </a:rPr>
              <a:t>Handout: Follow up extra [a]</a:t>
            </a:r>
            <a:endParaRPr lang="en-GB" sz="2800" dirty="0">
              <a:latin typeface="Century Gothic" panose="020B0502020202020204" pitchFamily="34" charset="0"/>
            </a:endParaRPr>
          </a:p>
        </p:txBody>
      </p:sp>
      <p:pic>
        <p:nvPicPr>
          <p:cNvPr id="16" name="Picture 15">
            <a:extLst>
              <a:ext uri="{FF2B5EF4-FFF2-40B4-BE49-F238E27FC236}">
                <a16:creationId xmlns:a16="http://schemas.microsoft.com/office/drawing/2014/main" id="{8A43963B-8E6C-493A-AB06-F6A1E6B784AE}"/>
              </a:ext>
            </a:extLst>
          </p:cNvPr>
          <p:cNvPicPr>
            <a:picLocks noChangeAspect="1"/>
          </p:cNvPicPr>
          <p:nvPr/>
        </p:nvPicPr>
        <p:blipFill>
          <a:blip r:embed="rId3"/>
          <a:stretch>
            <a:fillRect/>
          </a:stretch>
        </p:blipFill>
        <p:spPr>
          <a:xfrm>
            <a:off x="401408" y="3154644"/>
            <a:ext cx="1186070" cy="1080360"/>
          </a:xfrm>
          <a:prstGeom prst="rect">
            <a:avLst/>
          </a:prstGeom>
        </p:spPr>
      </p:pic>
      <p:pic>
        <p:nvPicPr>
          <p:cNvPr id="17" name="Picture 16" descr="Icon&#10;&#10;Description automatically generated">
            <a:extLst>
              <a:ext uri="{FF2B5EF4-FFF2-40B4-BE49-F238E27FC236}">
                <a16:creationId xmlns:a16="http://schemas.microsoft.com/office/drawing/2014/main" id="{76F5DE42-56AD-477E-8BDF-AAE4F0152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374" y="1673556"/>
            <a:ext cx="1186070" cy="1186070"/>
          </a:xfrm>
          <a:prstGeom prst="rect">
            <a:avLst/>
          </a:prstGeom>
        </p:spPr>
      </p:pic>
      <p:pic>
        <p:nvPicPr>
          <p:cNvPr id="18" name="Picture 17">
            <a:extLst>
              <a:ext uri="{FF2B5EF4-FFF2-40B4-BE49-F238E27FC236}">
                <a16:creationId xmlns:a16="http://schemas.microsoft.com/office/drawing/2014/main" id="{B6527085-18D2-4A23-B940-7C3BB2B3605A}"/>
              </a:ext>
            </a:extLst>
          </p:cNvPr>
          <p:cNvPicPr>
            <a:picLocks noChangeAspect="1"/>
          </p:cNvPicPr>
          <p:nvPr/>
        </p:nvPicPr>
        <p:blipFill>
          <a:blip r:embed="rId5"/>
          <a:stretch>
            <a:fillRect/>
          </a:stretch>
        </p:blipFill>
        <p:spPr>
          <a:xfrm>
            <a:off x="441827" y="4776601"/>
            <a:ext cx="1162417" cy="1101237"/>
          </a:xfrm>
          <a:prstGeom prst="rect">
            <a:avLst/>
          </a:prstGeom>
        </p:spPr>
      </p:pic>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E74BF02-0DE5-4017-9FA7-FF275A8EEC21}"/>
              </a:ext>
            </a:extLst>
          </p:cNvPr>
          <p:cNvSpPr txBox="1"/>
          <p:nvPr/>
        </p:nvSpPr>
        <p:spPr>
          <a:xfrm>
            <a:off x="1233109" y="5702962"/>
            <a:ext cx="6094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23" name="TextBox 22">
            <a:extLst>
              <a:ext uri="{FF2B5EF4-FFF2-40B4-BE49-F238E27FC236}">
                <a16:creationId xmlns:a16="http://schemas.microsoft.com/office/drawing/2014/main" id="{C5E8C9D4-E96C-43D4-95E0-35A6F737BFDD}"/>
              </a:ext>
            </a:extLst>
          </p:cNvPr>
          <p:cNvSpPr txBox="1"/>
          <p:nvPr/>
        </p:nvSpPr>
        <p:spPr>
          <a:xfrm>
            <a:off x="1195395" y="4058815"/>
            <a:ext cx="6094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24" name="TextBox 23">
            <a:extLst>
              <a:ext uri="{FF2B5EF4-FFF2-40B4-BE49-F238E27FC236}">
                <a16:creationId xmlns:a16="http://schemas.microsoft.com/office/drawing/2014/main" id="{BC94866C-68D6-459C-82A5-6B580851EF43}"/>
              </a:ext>
            </a:extLst>
          </p:cNvPr>
          <p:cNvSpPr txBox="1"/>
          <p:nvPr/>
        </p:nvSpPr>
        <p:spPr>
          <a:xfrm>
            <a:off x="1338809" y="2572806"/>
            <a:ext cx="60946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8" name="TextBox 7">
            <a:extLst>
              <a:ext uri="{FF2B5EF4-FFF2-40B4-BE49-F238E27FC236}">
                <a16:creationId xmlns:a16="http://schemas.microsoft.com/office/drawing/2014/main" id="{1EDCFE31-56A2-CCC8-7697-3D77F9A88849}"/>
              </a:ext>
            </a:extLst>
          </p:cNvPr>
          <p:cNvSpPr txBox="1"/>
          <p:nvPr/>
        </p:nvSpPr>
        <p:spPr>
          <a:xfrm>
            <a:off x="796429" y="850928"/>
            <a:ext cx="85138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inglés 📝: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4" name="Google Shape;167;p2">
            <a:extLst>
              <a:ext uri="{FF2B5EF4-FFF2-40B4-BE49-F238E27FC236}">
                <a16:creationId xmlns:a16="http://schemas.microsoft.com/office/drawing/2014/main" id="{8B1002E1-504E-8EA7-EFCB-A3CADA70EC7E}"/>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805266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a:extLst>
              <a:ext uri="{FF2B5EF4-FFF2-40B4-BE49-F238E27FC236}">
                <a16:creationId xmlns:a16="http://schemas.microsoft.com/office/drawing/2014/main" id="{4DB7913D-724A-4B00-BB96-ADDC7286CFA1}"/>
              </a:ext>
            </a:extLst>
          </p:cNvPr>
          <p:cNvGraphicFramePr>
            <a:graphicFrameLocks noGrp="1"/>
          </p:cNvGraphicFramePr>
          <p:nvPr/>
        </p:nvGraphicFramePr>
        <p:xfrm>
          <a:off x="312451" y="1553952"/>
          <a:ext cx="9683902" cy="4818702"/>
        </p:xfrm>
        <a:graphic>
          <a:graphicData uri="http://schemas.openxmlformats.org/drawingml/2006/table">
            <a:tbl>
              <a:tblPr firstRow="1" bandRow="1">
                <a:tableStyleId>{5940675A-B579-460E-94D1-54222C63F5DA}</a:tableStyleId>
              </a:tblPr>
              <a:tblGrid>
                <a:gridCol w="1516349">
                  <a:extLst>
                    <a:ext uri="{9D8B030D-6E8A-4147-A177-3AD203B41FA5}">
                      <a16:colId xmlns:a16="http://schemas.microsoft.com/office/drawing/2014/main" val="1203737284"/>
                    </a:ext>
                  </a:extLst>
                </a:gridCol>
                <a:gridCol w="2522483">
                  <a:extLst>
                    <a:ext uri="{9D8B030D-6E8A-4147-A177-3AD203B41FA5}">
                      <a16:colId xmlns:a16="http://schemas.microsoft.com/office/drawing/2014/main" val="1810222861"/>
                    </a:ext>
                  </a:extLst>
                </a:gridCol>
                <a:gridCol w="2986459">
                  <a:extLst>
                    <a:ext uri="{9D8B030D-6E8A-4147-A177-3AD203B41FA5}">
                      <a16:colId xmlns:a16="http://schemas.microsoft.com/office/drawing/2014/main" val="274413866"/>
                    </a:ext>
                  </a:extLst>
                </a:gridCol>
                <a:gridCol w="2658611">
                  <a:extLst>
                    <a:ext uri="{9D8B030D-6E8A-4147-A177-3AD203B41FA5}">
                      <a16:colId xmlns:a16="http://schemas.microsoft.com/office/drawing/2014/main" val="2706468897"/>
                    </a:ext>
                  </a:extLst>
                </a:gridCol>
              </a:tblGrid>
              <a:tr h="803117">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when</a:t>
                      </a:r>
                    </a:p>
                  </a:txBody>
                  <a:tcPr/>
                </a:tc>
                <a:tc>
                  <a:txBody>
                    <a:bodyPr/>
                    <a:lstStyle/>
                    <a:p>
                      <a:r>
                        <a:rPr lang="en-GB" sz="2400" b="0" dirty="0">
                          <a:solidFill>
                            <a:srgbClr val="002060"/>
                          </a:solidFill>
                          <a:latin typeface="Century Gothic" panose="020B0502020202020204" pitchFamily="34" charset="0"/>
                        </a:rPr>
                        <a:t>how many? (m.)</a:t>
                      </a:r>
                    </a:p>
                  </a:txBody>
                  <a:tcPr/>
                </a:tc>
                <a:tc>
                  <a:txBody>
                    <a:bodyPr/>
                    <a:lstStyle/>
                    <a:p>
                      <a:r>
                        <a:rPr lang="en-GB" sz="2400" b="0" dirty="0">
                          <a:solidFill>
                            <a:srgbClr val="002060"/>
                          </a:solidFill>
                          <a:latin typeface="Century Gothic" panose="020B0502020202020204" pitchFamily="34" charset="0"/>
                        </a:rPr>
                        <a:t>some (m.)</a:t>
                      </a:r>
                    </a:p>
                  </a:txBody>
                  <a:tcPr/>
                </a:tc>
                <a:extLst>
                  <a:ext uri="{0D108BD9-81ED-4DB2-BD59-A6C34878D82A}">
                    <a16:rowId xmlns:a16="http://schemas.microsoft.com/office/drawing/2014/main" val="3317540302"/>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how many? (f.)</a:t>
                      </a:r>
                    </a:p>
                  </a:txBody>
                  <a:tcPr/>
                </a:tc>
                <a:tc>
                  <a:txBody>
                    <a:bodyPr/>
                    <a:lstStyle/>
                    <a:p>
                      <a:r>
                        <a:rPr lang="en-GB" sz="2400" b="0" dirty="0">
                          <a:solidFill>
                            <a:srgbClr val="002060"/>
                          </a:solidFill>
                          <a:latin typeface="Century Gothic" panose="020B0502020202020204" pitchFamily="34" charset="0"/>
                        </a:rPr>
                        <a:t>some (f.)</a:t>
                      </a:r>
                    </a:p>
                  </a:txBody>
                  <a:tcPr/>
                </a:tc>
                <a:tc>
                  <a:txBody>
                    <a:bodyPr/>
                    <a:lstStyle/>
                    <a:p>
                      <a:r>
                        <a:rPr lang="en-GB" sz="2400" b="0" dirty="0">
                          <a:solidFill>
                            <a:srgbClr val="002060"/>
                          </a:solidFill>
                          <a:latin typeface="Century Gothic" panose="020B0502020202020204" pitchFamily="34" charset="0"/>
                        </a:rPr>
                        <a:t>there is / are</a:t>
                      </a:r>
                    </a:p>
                  </a:txBody>
                  <a:tcPr/>
                </a:tc>
                <a:extLst>
                  <a:ext uri="{0D108BD9-81ED-4DB2-BD59-A6C34878D82A}">
                    <a16:rowId xmlns:a16="http://schemas.microsoft.com/office/drawing/2014/main" val="1256656619"/>
                  </a:ext>
                </a:extLst>
              </a:tr>
              <a:tr h="803117">
                <a:tc rowSpan="2">
                  <a:txBody>
                    <a:bodyPr/>
                    <a:lstStyle/>
                    <a:p>
                      <a:endParaRPr lang="en-GB" sz="2800" b="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(the) fear</a:t>
                      </a:r>
                    </a:p>
                  </a:txBody>
                  <a:tcPr/>
                </a:tc>
                <a:tc>
                  <a:txBody>
                    <a:bodyPr/>
                    <a:lstStyle/>
                    <a:p>
                      <a:r>
                        <a:rPr lang="en-GB" sz="2400" b="0" dirty="0">
                          <a:solidFill>
                            <a:srgbClr val="002060"/>
                          </a:solidFill>
                          <a:latin typeface="Century Gothic" panose="020B0502020202020204" pitchFamily="34" charset="0"/>
                        </a:rPr>
                        <a:t>(the) cold</a:t>
                      </a:r>
                    </a:p>
                  </a:txBody>
                  <a:tcPr/>
                </a:tc>
                <a:tc>
                  <a:txBody>
                    <a:bodyPr/>
                    <a:lstStyle/>
                    <a:p>
                      <a:r>
                        <a:rPr lang="en-GB" sz="2400" b="0" dirty="0">
                          <a:solidFill>
                            <a:srgbClr val="002060"/>
                          </a:solidFill>
                          <a:latin typeface="Century Gothic" panose="020B0502020202020204" pitchFamily="34" charset="0"/>
                        </a:rPr>
                        <a:t>I have</a:t>
                      </a:r>
                    </a:p>
                  </a:txBody>
                  <a:tcPr/>
                </a:tc>
                <a:extLst>
                  <a:ext uri="{0D108BD9-81ED-4DB2-BD59-A6C34878D82A}">
                    <a16:rowId xmlns:a16="http://schemas.microsoft.com/office/drawing/2014/main" val="1164559424"/>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s/he, it has</a:t>
                      </a:r>
                    </a:p>
                  </a:txBody>
                  <a:tcPr/>
                </a:tc>
                <a:tc>
                  <a:txBody>
                    <a:bodyPr/>
                    <a:lstStyle/>
                    <a:p>
                      <a:r>
                        <a:rPr lang="en-GB" sz="2400" b="0" dirty="0">
                          <a:solidFill>
                            <a:srgbClr val="002060"/>
                          </a:solidFill>
                          <a:latin typeface="Century Gothic" panose="020B0502020202020204" pitchFamily="34" charset="0"/>
                        </a:rPr>
                        <a:t>(the) sleepiness</a:t>
                      </a:r>
                    </a:p>
                  </a:txBody>
                  <a:tcPr/>
                </a:tc>
                <a:tc>
                  <a:txBody>
                    <a:bodyPr/>
                    <a:lstStyle/>
                    <a:p>
                      <a:r>
                        <a:rPr lang="en-GB" sz="2400" b="0" dirty="0">
                          <a:solidFill>
                            <a:srgbClr val="002060"/>
                          </a:solidFill>
                          <a:latin typeface="Century Gothic" panose="020B0502020202020204" pitchFamily="34" charset="0"/>
                        </a:rPr>
                        <a:t>(the) heat</a:t>
                      </a:r>
                    </a:p>
                  </a:txBody>
                  <a:tcPr/>
                </a:tc>
                <a:extLst>
                  <a:ext uri="{0D108BD9-81ED-4DB2-BD59-A6C34878D82A}">
                    <a16:rowId xmlns:a16="http://schemas.microsoft.com/office/drawing/2014/main" val="760878619"/>
                  </a:ext>
                </a:extLst>
              </a:tr>
              <a:tr h="803117">
                <a:tc rowSpan="2">
                  <a:txBody>
                    <a:bodyPr/>
                    <a:lstStyle/>
                    <a:p>
                      <a:endParaRPr lang="en-GB" b="0" dirty="0">
                        <a:solidFill>
                          <a:srgbClr val="002060"/>
                        </a:solidFill>
                      </a:endParaRPr>
                    </a:p>
                  </a:txBody>
                  <a:tcPr/>
                </a:tc>
                <a:tc>
                  <a:txBody>
                    <a:bodyPr/>
                    <a:lstStyle/>
                    <a:p>
                      <a:r>
                        <a:rPr lang="en-GB" sz="2400" b="0" dirty="0">
                          <a:solidFill>
                            <a:srgbClr val="002060"/>
                          </a:solidFill>
                          <a:latin typeface="Century Gothic" panose="020B0502020202020204" pitchFamily="34" charset="0"/>
                        </a:rPr>
                        <a:t>(the) place</a:t>
                      </a:r>
                    </a:p>
                  </a:txBody>
                  <a:tcPr/>
                </a:tc>
                <a:tc>
                  <a:txBody>
                    <a:bodyPr/>
                    <a:lstStyle/>
                    <a:p>
                      <a:r>
                        <a:rPr lang="en-GB" sz="2400" b="0" dirty="0">
                          <a:solidFill>
                            <a:srgbClr val="002060"/>
                          </a:solidFill>
                          <a:latin typeface="Century Gothic" panose="020B0502020202020204" pitchFamily="34" charset="0"/>
                        </a:rPr>
                        <a:t>famous (f.)</a:t>
                      </a:r>
                    </a:p>
                  </a:txBody>
                  <a:tcPr/>
                </a:tc>
                <a:tc>
                  <a:txBody>
                    <a:bodyPr/>
                    <a:lstStyle/>
                    <a:p>
                      <a:r>
                        <a:rPr lang="en-GB" sz="2400" b="0" dirty="0">
                          <a:solidFill>
                            <a:srgbClr val="002060"/>
                          </a:solidFill>
                          <a:latin typeface="Century Gothic" panose="020B0502020202020204" pitchFamily="34" charset="0"/>
                        </a:rPr>
                        <a:t>typical (m.)</a:t>
                      </a:r>
                    </a:p>
                  </a:txBody>
                  <a:tcPr/>
                </a:tc>
                <a:extLst>
                  <a:ext uri="{0D108BD9-81ED-4DB2-BD59-A6C34878D82A}">
                    <a16:rowId xmlns:a16="http://schemas.microsoft.com/office/drawing/2014/main" val="1047692962"/>
                  </a:ext>
                </a:extLst>
              </a:tr>
              <a:tr h="803117">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0" dirty="0">
                          <a:solidFill>
                            <a:srgbClr val="002060"/>
                          </a:solidFill>
                          <a:latin typeface="Century Gothic" panose="020B0502020202020204" pitchFamily="34" charset="0"/>
                        </a:rPr>
                        <a:t>(the) music</a:t>
                      </a:r>
                    </a:p>
                  </a:txBody>
                  <a:tcPr/>
                </a:tc>
                <a:tc>
                  <a:txBody>
                    <a:bodyPr/>
                    <a:lstStyle/>
                    <a:p>
                      <a:r>
                        <a:rPr lang="en-GB" sz="2400" b="0" dirty="0">
                          <a:solidFill>
                            <a:srgbClr val="002060"/>
                          </a:solidFill>
                          <a:latin typeface="Century Gothic" panose="020B0502020202020204" pitchFamily="34" charset="0"/>
                        </a:rPr>
                        <a:t>to listen, listening</a:t>
                      </a:r>
                    </a:p>
                  </a:txBody>
                  <a:tcPr/>
                </a:tc>
                <a:tc>
                  <a:txBody>
                    <a:bodyPr/>
                    <a:lstStyle/>
                    <a:p>
                      <a:r>
                        <a:rPr lang="en-GB" sz="2400" b="0" dirty="0">
                          <a:solidFill>
                            <a:srgbClr val="002060"/>
                          </a:solidFill>
                          <a:latin typeface="Century Gothic" panose="020B0502020202020204" pitchFamily="34" charset="0"/>
                        </a:rPr>
                        <a:t>to talk, talking</a:t>
                      </a:r>
                    </a:p>
                  </a:txBody>
                  <a:tcPr/>
                </a:tc>
                <a:extLst>
                  <a:ext uri="{0D108BD9-81ED-4DB2-BD59-A6C34878D82A}">
                    <a16:rowId xmlns:a16="http://schemas.microsoft.com/office/drawing/2014/main" val="3343226472"/>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4650300"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Handout: Follow extra [b]</a:t>
            </a:r>
            <a:endParaRPr lang="en-GB" sz="2800" dirty="0">
              <a:latin typeface="Century Gothic" panose="020B0502020202020204" pitchFamily="34" charset="0"/>
            </a:endParaRPr>
          </a:p>
        </p:txBody>
      </p:sp>
      <p:pic>
        <p:nvPicPr>
          <p:cNvPr id="16" name="Picture 15">
            <a:extLst>
              <a:ext uri="{FF2B5EF4-FFF2-40B4-BE49-F238E27FC236}">
                <a16:creationId xmlns:a16="http://schemas.microsoft.com/office/drawing/2014/main" id="{8A43963B-8E6C-493A-AB06-F6A1E6B784AE}"/>
              </a:ext>
            </a:extLst>
          </p:cNvPr>
          <p:cNvPicPr>
            <a:picLocks noChangeAspect="1"/>
          </p:cNvPicPr>
          <p:nvPr/>
        </p:nvPicPr>
        <p:blipFill>
          <a:blip r:embed="rId3"/>
          <a:stretch>
            <a:fillRect/>
          </a:stretch>
        </p:blipFill>
        <p:spPr>
          <a:xfrm>
            <a:off x="357481" y="3560309"/>
            <a:ext cx="1186070" cy="1080360"/>
          </a:xfrm>
          <a:prstGeom prst="rect">
            <a:avLst/>
          </a:prstGeom>
        </p:spPr>
      </p:pic>
      <p:pic>
        <p:nvPicPr>
          <p:cNvPr id="17" name="Picture 16" descr="Icon&#10;&#10;Description automatically generated">
            <a:extLst>
              <a:ext uri="{FF2B5EF4-FFF2-40B4-BE49-F238E27FC236}">
                <a16:creationId xmlns:a16="http://schemas.microsoft.com/office/drawing/2014/main" id="{76F5DE42-56AD-477E-8BDF-AAE4F0152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052" y="1688106"/>
            <a:ext cx="1186070" cy="1186070"/>
          </a:xfrm>
          <a:prstGeom prst="rect">
            <a:avLst/>
          </a:prstGeom>
        </p:spPr>
      </p:pic>
      <p:pic>
        <p:nvPicPr>
          <p:cNvPr id="18" name="Picture 17">
            <a:extLst>
              <a:ext uri="{FF2B5EF4-FFF2-40B4-BE49-F238E27FC236}">
                <a16:creationId xmlns:a16="http://schemas.microsoft.com/office/drawing/2014/main" id="{B6527085-18D2-4A23-B940-7C3BB2B3605A}"/>
              </a:ext>
            </a:extLst>
          </p:cNvPr>
          <p:cNvPicPr>
            <a:picLocks noChangeAspect="1"/>
          </p:cNvPicPr>
          <p:nvPr/>
        </p:nvPicPr>
        <p:blipFill>
          <a:blip r:embed="rId5"/>
          <a:stretch>
            <a:fillRect/>
          </a:stretch>
        </p:blipFill>
        <p:spPr>
          <a:xfrm>
            <a:off x="409002" y="5063420"/>
            <a:ext cx="1162417" cy="1101237"/>
          </a:xfrm>
          <a:prstGeom prst="rect">
            <a:avLst/>
          </a:prstGeom>
        </p:spPr>
      </p:pic>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E74BF02-0DE5-4017-9FA7-FF275A8EEC21}"/>
              </a:ext>
            </a:extLst>
          </p:cNvPr>
          <p:cNvSpPr txBox="1"/>
          <p:nvPr/>
        </p:nvSpPr>
        <p:spPr>
          <a:xfrm>
            <a:off x="1265001" y="5777682"/>
            <a:ext cx="6094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23" name="TextBox 22">
            <a:extLst>
              <a:ext uri="{FF2B5EF4-FFF2-40B4-BE49-F238E27FC236}">
                <a16:creationId xmlns:a16="http://schemas.microsoft.com/office/drawing/2014/main" id="{C5E8C9D4-E96C-43D4-95E0-35A6F737BFDD}"/>
              </a:ext>
            </a:extLst>
          </p:cNvPr>
          <p:cNvSpPr txBox="1"/>
          <p:nvPr/>
        </p:nvSpPr>
        <p:spPr>
          <a:xfrm>
            <a:off x="1238820" y="4263612"/>
            <a:ext cx="6094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24" name="TextBox 23">
            <a:extLst>
              <a:ext uri="{FF2B5EF4-FFF2-40B4-BE49-F238E27FC236}">
                <a16:creationId xmlns:a16="http://schemas.microsoft.com/office/drawing/2014/main" id="{BC94866C-68D6-459C-82A5-6B580851EF43}"/>
              </a:ext>
            </a:extLst>
          </p:cNvPr>
          <p:cNvSpPr txBox="1"/>
          <p:nvPr/>
        </p:nvSpPr>
        <p:spPr>
          <a:xfrm>
            <a:off x="1265001" y="2534833"/>
            <a:ext cx="6094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8" name="TextBox 7">
            <a:extLst>
              <a:ext uri="{FF2B5EF4-FFF2-40B4-BE49-F238E27FC236}">
                <a16:creationId xmlns:a16="http://schemas.microsoft.com/office/drawing/2014/main" id="{1EDCFE31-56A2-CCC8-7697-3D77F9A88849}"/>
              </a:ext>
            </a:extLst>
          </p:cNvPr>
          <p:cNvSpPr txBox="1"/>
          <p:nvPr/>
        </p:nvSpPr>
        <p:spPr>
          <a:xfrm>
            <a:off x="796429" y="984278"/>
            <a:ext cx="85138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español 📝: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4" name="Google Shape;167;p2">
            <a:extLst>
              <a:ext uri="{FF2B5EF4-FFF2-40B4-BE49-F238E27FC236}">
                <a16:creationId xmlns:a16="http://schemas.microsoft.com/office/drawing/2014/main" id="{D22169C9-C544-EFA9-1B8C-8852A53BBDC1}"/>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9556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7" name="Picture 2" descr="Gráficos vectoriales gratis de Cocodrilo">
            <a:extLst>
              <a:ext uri="{FF2B5EF4-FFF2-40B4-BE49-F238E27FC236}">
                <a16:creationId xmlns:a16="http://schemas.microsoft.com/office/drawing/2014/main" id="{284A9367-C11E-4222-7826-639E9835DE3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285" y="2285239"/>
            <a:ext cx="3314224" cy="171251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Gráficos vectoriales gratis de Espadañas">
            <a:extLst>
              <a:ext uri="{FF2B5EF4-FFF2-40B4-BE49-F238E27FC236}">
                <a16:creationId xmlns:a16="http://schemas.microsoft.com/office/drawing/2014/main" id="{F4C6121E-1F13-85ED-85E6-A173841212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6566" y="1753966"/>
            <a:ext cx="13505131" cy="62536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1: </a:t>
            </a:r>
            <a:endParaRPr lang="es-AR" sz="3200" dirty="0"/>
          </a:p>
        </p:txBody>
      </p:sp>
      <p:sp>
        <p:nvSpPr>
          <p:cNvPr id="43" name="Google Shape;153;p2">
            <a:extLst>
              <a:ext uri="{FF2B5EF4-FFF2-40B4-BE49-F238E27FC236}">
                <a16:creationId xmlns:a16="http://schemas.microsoft.com/office/drawing/2014/main" id="{F302DB48-7294-472F-A452-B72BE1F674AB}"/>
              </a:ext>
            </a:extLst>
          </p:cNvPr>
          <p:cNvSpPr txBox="1"/>
          <p:nvPr/>
        </p:nvSpPr>
        <p:spPr>
          <a:xfrm>
            <a:off x="9932551" y="42939"/>
            <a:ext cx="1911928"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[h]</a:t>
            </a:r>
            <a:endParaRPr kumimoji="0" sz="40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05" name="Title 1">
            <a:extLst>
              <a:ext uri="{FF2B5EF4-FFF2-40B4-BE49-F238E27FC236}">
                <a16:creationId xmlns:a16="http://schemas.microsoft.com/office/drawing/2014/main" id="{994CE1E5-1A72-AAF9-23D1-7C2A3738ABBA}"/>
              </a:ext>
            </a:extLst>
          </p:cNvPr>
          <p:cNvSpPr txBox="1">
            <a:spLocks/>
          </p:cNvSpPr>
          <p:nvPr/>
        </p:nvSpPr>
        <p:spPr>
          <a:xfrm>
            <a:off x="10987499" y="942943"/>
            <a:ext cx="984675" cy="368031"/>
          </a:xfrm>
          <a:prstGeom prst="rect">
            <a:avLst/>
          </a:prstGeom>
          <a:solidFill>
            <a:srgbClr val="85CFE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hablar</a:t>
            </a:r>
          </a:p>
        </p:txBody>
      </p:sp>
      <p:pic>
        <p:nvPicPr>
          <p:cNvPr id="106" name="Google Shape;319;p15" descr="Speech Icon, Voice, Talking, Audio, Speech">
            <a:extLst>
              <a:ext uri="{FF2B5EF4-FFF2-40B4-BE49-F238E27FC236}">
                <a16:creationId xmlns:a16="http://schemas.microsoft.com/office/drawing/2014/main" id="{47E0CFD6-A941-B99E-389D-441CBF3CFD72}"/>
              </a:ext>
            </a:extLst>
          </p:cNvPr>
          <p:cNvPicPr preferRelativeResize="0"/>
          <p:nvPr/>
        </p:nvPicPr>
        <p:blipFill rotWithShape="1">
          <a:blip r:embed="rId7">
            <a:alphaModFix/>
          </a:blip>
          <a:srcRect/>
          <a:stretch/>
        </p:blipFill>
        <p:spPr>
          <a:xfrm>
            <a:off x="11068311" y="87758"/>
            <a:ext cx="776168" cy="776168"/>
          </a:xfrm>
          <a:prstGeom prst="rect">
            <a:avLst/>
          </a:prstGeom>
          <a:noFill/>
          <a:ln>
            <a:noFill/>
          </a:ln>
        </p:spPr>
      </p:pic>
      <p:pic>
        <p:nvPicPr>
          <p:cNvPr id="6" name="Picture 5" descr="A group of leaves&#10;&#10;Description automatically generated with low confidence">
            <a:extLst>
              <a:ext uri="{FF2B5EF4-FFF2-40B4-BE49-F238E27FC236}">
                <a16:creationId xmlns:a16="http://schemas.microsoft.com/office/drawing/2014/main" id="{1FCC20F6-5F32-01BC-4BB4-59AA26882EE4}"/>
              </a:ext>
            </a:extLst>
          </p:cNvPr>
          <p:cNvPicPr>
            <a:picLocks noChangeAspect="1"/>
          </p:cNvPicPr>
          <p:nvPr/>
        </p:nvPicPr>
        <p:blipFill rotWithShape="1">
          <a:blip r:embed="rId8">
            <a:extLst>
              <a:ext uri="{28A0092B-C50C-407E-A947-70E740481C1C}">
                <a14:useLocalDpi xmlns:a14="http://schemas.microsoft.com/office/drawing/2010/main" val="0"/>
              </a:ext>
            </a:extLst>
          </a:blip>
          <a:srcRect l="-1" t="40456" r="59807" b="35285"/>
          <a:stretch/>
        </p:blipFill>
        <p:spPr>
          <a:xfrm>
            <a:off x="509675" y="5664284"/>
            <a:ext cx="2737443" cy="1239149"/>
          </a:xfrm>
          <a:prstGeom prst="rect">
            <a:avLst/>
          </a:prstGeom>
        </p:spPr>
      </p:pic>
      <p:pic>
        <p:nvPicPr>
          <p:cNvPr id="14" name="Picture 13" descr="A group of leaves&#10;&#10;Description automatically generated with low confidence">
            <a:extLst>
              <a:ext uri="{FF2B5EF4-FFF2-40B4-BE49-F238E27FC236}">
                <a16:creationId xmlns:a16="http://schemas.microsoft.com/office/drawing/2014/main" id="{DCD6B81C-0C12-AA90-CBB6-ACF9E49418D2}"/>
              </a:ext>
            </a:extLst>
          </p:cNvPr>
          <p:cNvPicPr>
            <a:picLocks noChangeAspect="1"/>
          </p:cNvPicPr>
          <p:nvPr/>
        </p:nvPicPr>
        <p:blipFill rotWithShape="1">
          <a:blip r:embed="rId9">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val="0"/>
              </a:ext>
            </a:extLst>
          </a:blip>
          <a:srcRect l="-1" t="40456" r="59807" b="35285"/>
          <a:stretch/>
        </p:blipFill>
        <p:spPr>
          <a:xfrm flipV="1">
            <a:off x="2608363" y="5508270"/>
            <a:ext cx="2737443" cy="1239149"/>
          </a:xfrm>
          <a:prstGeom prst="rect">
            <a:avLst/>
          </a:prstGeom>
        </p:spPr>
      </p:pic>
      <p:pic>
        <p:nvPicPr>
          <p:cNvPr id="15" name="Picture 14" descr="A group of leaves&#10;&#10;Description automatically generated with low confidence">
            <a:extLst>
              <a:ext uri="{FF2B5EF4-FFF2-40B4-BE49-F238E27FC236}">
                <a16:creationId xmlns:a16="http://schemas.microsoft.com/office/drawing/2014/main" id="{1BB88564-F238-89E8-E3E1-7AD41A044FC5}"/>
              </a:ext>
            </a:extLst>
          </p:cNvPr>
          <p:cNvPicPr>
            <a:picLocks noChangeAspect="1"/>
          </p:cNvPicPr>
          <p:nvPr/>
        </p:nvPicPr>
        <p:blipFill rotWithShape="1">
          <a:blip r:embed="rId8">
            <a:extLst>
              <a:ext uri="{28A0092B-C50C-407E-A947-70E740481C1C}">
                <a14:useLocalDpi xmlns:a14="http://schemas.microsoft.com/office/drawing/2010/main" val="0"/>
              </a:ext>
            </a:extLst>
          </a:blip>
          <a:srcRect l="-1" t="40456" r="59807" b="35285"/>
          <a:stretch/>
        </p:blipFill>
        <p:spPr>
          <a:xfrm>
            <a:off x="4664652" y="5726653"/>
            <a:ext cx="3082571" cy="927122"/>
          </a:xfrm>
          <a:prstGeom prst="rect">
            <a:avLst/>
          </a:prstGeom>
        </p:spPr>
      </p:pic>
      <p:pic>
        <p:nvPicPr>
          <p:cNvPr id="16" name="Picture 15" descr="A group of leaves&#10;&#10;Description automatically generated with low confidence">
            <a:extLst>
              <a:ext uri="{FF2B5EF4-FFF2-40B4-BE49-F238E27FC236}">
                <a16:creationId xmlns:a16="http://schemas.microsoft.com/office/drawing/2014/main" id="{F367E24D-9FE6-30EE-2862-98A0FF7D6098}"/>
              </a:ext>
            </a:extLst>
          </p:cNvPr>
          <p:cNvPicPr>
            <a:picLocks noChangeAspect="1"/>
          </p:cNvPicPr>
          <p:nvPr/>
        </p:nvPicPr>
        <p:blipFill rotWithShape="1">
          <a:blip r:embed="rId8">
            <a:extLst>
              <a:ext uri="{28A0092B-C50C-407E-A947-70E740481C1C}">
                <a14:useLocalDpi xmlns:a14="http://schemas.microsoft.com/office/drawing/2010/main" val="0"/>
              </a:ext>
            </a:extLst>
          </a:blip>
          <a:srcRect l="-1" t="40456" r="59807" b="35285"/>
          <a:stretch/>
        </p:blipFill>
        <p:spPr>
          <a:xfrm flipV="1">
            <a:off x="5262196" y="4927038"/>
            <a:ext cx="4338840" cy="715636"/>
          </a:xfrm>
          <a:prstGeom prst="rect">
            <a:avLst/>
          </a:prstGeom>
        </p:spPr>
      </p:pic>
      <p:pic>
        <p:nvPicPr>
          <p:cNvPr id="19" name="Picture 18" descr="A group of leaves&#10;&#10;Description automatically generated with low confidence">
            <a:extLst>
              <a:ext uri="{FF2B5EF4-FFF2-40B4-BE49-F238E27FC236}">
                <a16:creationId xmlns:a16="http://schemas.microsoft.com/office/drawing/2014/main" id="{B620EC76-3C49-4C19-D588-2E0457FDE8CF}"/>
              </a:ext>
            </a:extLst>
          </p:cNvPr>
          <p:cNvPicPr>
            <a:picLocks noChangeAspect="1"/>
          </p:cNvPicPr>
          <p:nvPr/>
        </p:nvPicPr>
        <p:blipFill rotWithShape="1">
          <a:blip r:embed="rId11">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rcRect l="-1" t="40456" r="59807" b="35285"/>
          <a:stretch/>
        </p:blipFill>
        <p:spPr>
          <a:xfrm flipV="1">
            <a:off x="7225693" y="5820297"/>
            <a:ext cx="2048134" cy="927122"/>
          </a:xfrm>
          <a:prstGeom prst="rect">
            <a:avLst/>
          </a:prstGeom>
        </p:spPr>
      </p:pic>
      <p:sp>
        <p:nvSpPr>
          <p:cNvPr id="21" name="TextBox 20">
            <a:hlinkClick r:id="" action="ppaction://noaction">
              <a:snd r:embed="rId12" name="1_10.wav"/>
            </a:hlinkClick>
            <a:extLst>
              <a:ext uri="{FF2B5EF4-FFF2-40B4-BE49-F238E27FC236}">
                <a16:creationId xmlns:a16="http://schemas.microsoft.com/office/drawing/2014/main" id="{8400D6C9-3A1B-4931-452F-5074F1E878ED}"/>
              </a:ext>
            </a:extLst>
          </p:cNvPr>
          <p:cNvSpPr txBox="1"/>
          <p:nvPr/>
        </p:nvSpPr>
        <p:spPr>
          <a:xfrm>
            <a:off x="1758583" y="6006631"/>
            <a:ext cx="136127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prstClr val="white"/>
                </a:solidFill>
                <a:effectLst/>
                <a:uLnTx/>
                <a:uFillTx/>
                <a:latin typeface="Segoe Print" panose="02000600000000000000" pitchFamily="2" charset="0"/>
                <a:ea typeface="+mn-ea"/>
                <a:cs typeface="+mn-cs"/>
              </a:rPr>
              <a:t>ahora</a:t>
            </a:r>
            <a:endParaRPr kumimoji="0" lang="en-GB" sz="3200" b="1" i="0" u="none" strike="noStrike" kern="1200" cap="none" spc="0" normalizeH="0" baseline="0" noProof="0" dirty="0">
              <a:ln>
                <a:noFill/>
              </a:ln>
              <a:solidFill>
                <a:prstClr val="white"/>
              </a:solidFill>
              <a:effectLst/>
              <a:uLnTx/>
              <a:uFillTx/>
              <a:latin typeface="Segoe Print" panose="02000600000000000000" pitchFamily="2" charset="0"/>
              <a:ea typeface="+mn-ea"/>
              <a:cs typeface="+mn-cs"/>
            </a:endParaRPr>
          </a:p>
        </p:txBody>
      </p:sp>
      <p:sp>
        <p:nvSpPr>
          <p:cNvPr id="22" name="TextBox 21">
            <a:hlinkClick r:id="" action="ppaction://noaction">
              <a:snd r:embed="rId13" name="1_11.wav"/>
            </a:hlinkClick>
            <a:extLst>
              <a:ext uri="{FF2B5EF4-FFF2-40B4-BE49-F238E27FC236}">
                <a16:creationId xmlns:a16="http://schemas.microsoft.com/office/drawing/2014/main" id="{3822E0A2-5D5B-9BCE-3734-2797248DAED4}"/>
              </a:ext>
            </a:extLst>
          </p:cNvPr>
          <p:cNvSpPr txBox="1"/>
          <p:nvPr/>
        </p:nvSpPr>
        <p:spPr>
          <a:xfrm>
            <a:off x="3825684" y="5829877"/>
            <a:ext cx="148630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hablar</a:t>
            </a:r>
          </a:p>
        </p:txBody>
      </p:sp>
      <p:sp>
        <p:nvSpPr>
          <p:cNvPr id="23" name="TextBox 22">
            <a:hlinkClick r:id="" action="ppaction://noaction">
              <a:snd r:embed="rId14" name="1_12.wav"/>
            </a:hlinkClick>
            <a:extLst>
              <a:ext uri="{FF2B5EF4-FFF2-40B4-BE49-F238E27FC236}">
                <a16:creationId xmlns:a16="http://schemas.microsoft.com/office/drawing/2014/main" id="{8171D453-436E-27C3-2083-6F7E045EEA50}"/>
              </a:ext>
            </a:extLst>
          </p:cNvPr>
          <p:cNvSpPr txBox="1"/>
          <p:nvPr/>
        </p:nvSpPr>
        <p:spPr>
          <a:xfrm>
            <a:off x="5924372" y="5920672"/>
            <a:ext cx="177805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Segoe Print" panose="02000600000000000000" pitchFamily="2" charset="0"/>
                <a:ea typeface="+mn-ea"/>
                <a:cs typeface="+mn-cs"/>
              </a:rPr>
              <a:t>hospital</a:t>
            </a:r>
          </a:p>
        </p:txBody>
      </p:sp>
      <p:sp>
        <p:nvSpPr>
          <p:cNvPr id="25" name="TextBox 24">
            <a:hlinkClick r:id="" action="ppaction://noaction">
              <a:snd r:embed="rId15" name="1_3.wav"/>
            </a:hlinkClick>
            <a:extLst>
              <a:ext uri="{FF2B5EF4-FFF2-40B4-BE49-F238E27FC236}">
                <a16:creationId xmlns:a16="http://schemas.microsoft.com/office/drawing/2014/main" id="{C74D3C8D-7F88-E45B-BB53-C236416BE1DC}"/>
              </a:ext>
            </a:extLst>
          </p:cNvPr>
          <p:cNvSpPr txBox="1"/>
          <p:nvPr/>
        </p:nvSpPr>
        <p:spPr>
          <a:xfrm>
            <a:off x="1961524" y="3912382"/>
            <a:ext cx="161133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Segoe Print" panose="02000600000000000000" pitchFamily="2" charset="0"/>
                <a:ea typeface="+mn-ea"/>
                <a:cs typeface="+mn-cs"/>
              </a:rPr>
              <a:t>húmedo</a:t>
            </a:r>
            <a:endParaRPr kumimoji="0" lang="en-GB" sz="2800" b="1"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endParaRPr>
          </a:p>
        </p:txBody>
      </p:sp>
      <p:pic>
        <p:nvPicPr>
          <p:cNvPr id="28" name="Picture 27" descr="A group of leaves&#10;&#10;Description automatically generated with low confidence">
            <a:extLst>
              <a:ext uri="{FF2B5EF4-FFF2-40B4-BE49-F238E27FC236}">
                <a16:creationId xmlns:a16="http://schemas.microsoft.com/office/drawing/2014/main" id="{CC82502E-E161-B81C-4616-F09621A38290}"/>
              </a:ext>
            </a:extLst>
          </p:cNvPr>
          <p:cNvPicPr>
            <a:picLocks noChangeAspect="1"/>
          </p:cNvPicPr>
          <p:nvPr/>
        </p:nvPicPr>
        <p:blipFill rotWithShape="1">
          <a:blip r:embed="rId8">
            <a:extLst>
              <a:ext uri="{28A0092B-C50C-407E-A947-70E740481C1C}">
                <a14:useLocalDpi xmlns:a14="http://schemas.microsoft.com/office/drawing/2010/main" val="0"/>
              </a:ext>
            </a:extLst>
          </a:blip>
          <a:srcRect l="-1" t="40456" r="59807" b="35285"/>
          <a:stretch/>
        </p:blipFill>
        <p:spPr>
          <a:xfrm>
            <a:off x="5053257" y="4068777"/>
            <a:ext cx="3458509" cy="982729"/>
          </a:xfrm>
          <a:prstGeom prst="rect">
            <a:avLst/>
          </a:prstGeom>
        </p:spPr>
      </p:pic>
      <p:sp>
        <p:nvSpPr>
          <p:cNvPr id="26" name="TextBox 25">
            <a:hlinkClick r:id="" action="ppaction://noaction">
              <a:snd r:embed="rId16" name="1_9.wav"/>
            </a:hlinkClick>
            <a:extLst>
              <a:ext uri="{FF2B5EF4-FFF2-40B4-BE49-F238E27FC236}">
                <a16:creationId xmlns:a16="http://schemas.microsoft.com/office/drawing/2014/main" id="{536D4307-2164-C402-D905-9F52E19992B5}"/>
              </a:ext>
            </a:extLst>
          </p:cNvPr>
          <p:cNvSpPr txBox="1"/>
          <p:nvPr/>
        </p:nvSpPr>
        <p:spPr>
          <a:xfrm flipH="1">
            <a:off x="7386375" y="5046791"/>
            <a:ext cx="23579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Segoe Print" panose="02000600000000000000" pitchFamily="2" charset="0"/>
                <a:ea typeface="+mn-ea"/>
                <a:cs typeface="+mn-cs"/>
              </a:rPr>
              <a:t>almohada</a:t>
            </a:r>
            <a:endParaRPr kumimoji="0" lang="en-GB" sz="2800" b="1" i="0" u="none" strike="noStrike" kern="1200" cap="none" spc="0" normalizeH="0" baseline="0" noProof="0" dirty="0">
              <a:ln>
                <a:noFill/>
              </a:ln>
              <a:solidFill>
                <a:prstClr val="white"/>
              </a:solidFill>
              <a:effectLst/>
              <a:uLnTx/>
              <a:uFillTx/>
              <a:latin typeface="Segoe Print" panose="02000600000000000000" pitchFamily="2" charset="0"/>
              <a:ea typeface="+mn-ea"/>
              <a:cs typeface="+mn-cs"/>
            </a:endParaRPr>
          </a:p>
        </p:txBody>
      </p:sp>
      <p:pic>
        <p:nvPicPr>
          <p:cNvPr id="27" name="Picture 26" descr="A group of leaves&#10;&#10;Description automatically generated with low confidence">
            <a:extLst>
              <a:ext uri="{FF2B5EF4-FFF2-40B4-BE49-F238E27FC236}">
                <a16:creationId xmlns:a16="http://schemas.microsoft.com/office/drawing/2014/main" id="{E211D7C2-BCAC-C45D-BA27-F3F38106D3D4}"/>
              </a:ext>
            </a:extLst>
          </p:cNvPr>
          <p:cNvPicPr>
            <a:picLocks noChangeAspect="1"/>
          </p:cNvPicPr>
          <p:nvPr/>
        </p:nvPicPr>
        <p:blipFill rotWithShape="1">
          <a:blip r:embed="rId8">
            <a:extLst>
              <a:ext uri="{28A0092B-C50C-407E-A947-70E740481C1C}">
                <a14:useLocalDpi xmlns:a14="http://schemas.microsoft.com/office/drawing/2010/main" val="0"/>
              </a:ext>
            </a:extLst>
          </a:blip>
          <a:srcRect l="-1" t="40456" r="59807" b="35285"/>
          <a:stretch/>
        </p:blipFill>
        <p:spPr>
          <a:xfrm>
            <a:off x="86722" y="4529029"/>
            <a:ext cx="4778012" cy="1000445"/>
          </a:xfrm>
          <a:prstGeom prst="rect">
            <a:avLst/>
          </a:prstGeom>
        </p:spPr>
      </p:pic>
      <p:sp>
        <p:nvSpPr>
          <p:cNvPr id="24" name="TextBox 23">
            <a:hlinkClick r:id="" action="ppaction://noaction">
              <a:snd r:embed="rId17" name="1_8.wav"/>
            </a:hlinkClick>
            <a:extLst>
              <a:ext uri="{FF2B5EF4-FFF2-40B4-BE49-F238E27FC236}">
                <a16:creationId xmlns:a16="http://schemas.microsoft.com/office/drawing/2014/main" id="{97E4F51B-E102-992C-E3E7-5564845AE2A1}"/>
              </a:ext>
            </a:extLst>
          </p:cNvPr>
          <p:cNvSpPr txBox="1"/>
          <p:nvPr/>
        </p:nvSpPr>
        <p:spPr>
          <a:xfrm>
            <a:off x="6543387" y="4248619"/>
            <a:ext cx="1843774"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prstClr val="white"/>
                </a:solidFill>
                <a:effectLst/>
                <a:uLnTx/>
                <a:uFillTx/>
                <a:latin typeface="Segoe Print" panose="02000600000000000000" pitchFamily="2" charset="0"/>
                <a:ea typeface="+mn-ea"/>
                <a:cs typeface="+mn-cs"/>
              </a:rPr>
              <a:t>humano</a:t>
            </a:r>
            <a:endParaRPr kumimoji="0" lang="en-GB" sz="3200" b="1" i="0" u="none" strike="noStrike" kern="1200" cap="none" spc="0" normalizeH="0" baseline="0" noProof="0" dirty="0">
              <a:ln>
                <a:noFill/>
              </a:ln>
              <a:solidFill>
                <a:prstClr val="white"/>
              </a:solidFill>
              <a:effectLst/>
              <a:uLnTx/>
              <a:uFillTx/>
              <a:latin typeface="Segoe Print" panose="02000600000000000000" pitchFamily="2" charset="0"/>
              <a:ea typeface="+mn-ea"/>
              <a:cs typeface="+mn-cs"/>
            </a:endParaRPr>
          </a:p>
        </p:txBody>
      </p:sp>
      <p:sp>
        <p:nvSpPr>
          <p:cNvPr id="29" name="TextBox 28">
            <a:hlinkClick r:id="" action="ppaction://noaction">
              <a:snd r:embed="rId18" name="1_7.wav"/>
            </a:hlinkClick>
            <a:extLst>
              <a:ext uri="{FF2B5EF4-FFF2-40B4-BE49-F238E27FC236}">
                <a16:creationId xmlns:a16="http://schemas.microsoft.com/office/drawing/2014/main" id="{F2BD20EC-A520-3AE2-CD6E-2B21BE3CF327}"/>
              </a:ext>
            </a:extLst>
          </p:cNvPr>
          <p:cNvSpPr txBox="1"/>
          <p:nvPr/>
        </p:nvSpPr>
        <p:spPr>
          <a:xfrm flipH="1">
            <a:off x="5211242" y="5269888"/>
            <a:ext cx="16349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horror</a:t>
            </a:r>
          </a:p>
        </p:txBody>
      </p:sp>
      <p:sp>
        <p:nvSpPr>
          <p:cNvPr id="30" name="TextBox 29">
            <a:hlinkClick r:id="" action="ppaction://noaction">
              <a:snd r:embed="rId19" name="1_4.wav"/>
            </a:hlinkClick>
            <a:extLst>
              <a:ext uri="{FF2B5EF4-FFF2-40B4-BE49-F238E27FC236}">
                <a16:creationId xmlns:a16="http://schemas.microsoft.com/office/drawing/2014/main" id="{240A0218-CA6C-CC56-B26B-D502BF7747CE}"/>
              </a:ext>
            </a:extLst>
          </p:cNvPr>
          <p:cNvSpPr txBox="1"/>
          <p:nvPr/>
        </p:nvSpPr>
        <p:spPr>
          <a:xfrm flipH="1">
            <a:off x="7243092" y="3545557"/>
            <a:ext cx="84934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Segoe Print" panose="02000600000000000000" pitchFamily="2" charset="0"/>
                <a:ea typeface="+mn-ea"/>
                <a:cs typeface="+mn-cs"/>
              </a:rPr>
              <a:t>ahí</a:t>
            </a:r>
            <a:endParaRPr kumimoji="0" lang="en-GB" sz="2800" b="1"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endParaRPr>
          </a:p>
        </p:txBody>
      </p:sp>
      <p:sp>
        <p:nvSpPr>
          <p:cNvPr id="31" name="TextBox 30">
            <a:hlinkClick r:id="" action="ppaction://noaction">
              <a:snd r:embed="rId20" name="1_6.wav"/>
            </a:hlinkClick>
            <a:extLst>
              <a:ext uri="{FF2B5EF4-FFF2-40B4-BE49-F238E27FC236}">
                <a16:creationId xmlns:a16="http://schemas.microsoft.com/office/drawing/2014/main" id="{7EBD0495-2D79-0A30-6C8E-27E897AFA4CE}"/>
              </a:ext>
            </a:extLst>
          </p:cNvPr>
          <p:cNvSpPr txBox="1"/>
          <p:nvPr/>
        </p:nvSpPr>
        <p:spPr>
          <a:xfrm flipH="1">
            <a:off x="2580003" y="4713586"/>
            <a:ext cx="235794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prstClr val="white"/>
                </a:solidFill>
                <a:effectLst/>
                <a:uLnTx/>
                <a:uFillTx/>
                <a:latin typeface="Segoe Print" panose="02000600000000000000" pitchFamily="2" charset="0"/>
                <a:ea typeface="+mn-ea"/>
                <a:cs typeface="+mn-cs"/>
              </a:rPr>
              <a:t>zanahoria</a:t>
            </a:r>
            <a:endParaRPr kumimoji="0" lang="en-GB" sz="2800" b="1" i="0" u="none" strike="noStrike" kern="1200" cap="none" spc="0" normalizeH="0" baseline="0" noProof="0" dirty="0">
              <a:ln>
                <a:noFill/>
              </a:ln>
              <a:solidFill>
                <a:prstClr val="white"/>
              </a:solidFill>
              <a:effectLst/>
              <a:uLnTx/>
              <a:uFillTx/>
              <a:latin typeface="Segoe Print" panose="02000600000000000000" pitchFamily="2" charset="0"/>
              <a:ea typeface="+mn-ea"/>
              <a:cs typeface="+mn-cs"/>
            </a:endParaRPr>
          </a:p>
        </p:txBody>
      </p:sp>
      <p:sp>
        <p:nvSpPr>
          <p:cNvPr id="32" name="TextBox 31">
            <a:hlinkClick r:id="" action="ppaction://noaction">
              <a:snd r:embed="rId21" name="1_13.wav"/>
            </a:hlinkClick>
            <a:extLst>
              <a:ext uri="{FF2B5EF4-FFF2-40B4-BE49-F238E27FC236}">
                <a16:creationId xmlns:a16="http://schemas.microsoft.com/office/drawing/2014/main" id="{4077EB0E-2F37-8426-EDC1-C14305FAFA82}"/>
              </a:ext>
            </a:extLst>
          </p:cNvPr>
          <p:cNvSpPr txBox="1"/>
          <p:nvPr/>
        </p:nvSpPr>
        <p:spPr>
          <a:xfrm flipH="1">
            <a:off x="8325789" y="6037408"/>
            <a:ext cx="83896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hoy</a:t>
            </a:r>
          </a:p>
        </p:txBody>
      </p:sp>
      <p:pic>
        <p:nvPicPr>
          <p:cNvPr id="34" name="Picture 33" descr="A group of leaves&#10;&#10;Description automatically generated with low confidence">
            <a:extLst>
              <a:ext uri="{FF2B5EF4-FFF2-40B4-BE49-F238E27FC236}">
                <a16:creationId xmlns:a16="http://schemas.microsoft.com/office/drawing/2014/main" id="{604DB361-62B9-4ADB-4E71-CAC267B6F957}"/>
              </a:ext>
            </a:extLst>
          </p:cNvPr>
          <p:cNvPicPr>
            <a:picLocks noChangeAspect="1"/>
          </p:cNvPicPr>
          <p:nvPr/>
        </p:nvPicPr>
        <p:blipFill rotWithShape="1">
          <a:blip r:embed="rId11">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rcRect l="-1" t="40456" r="59807" b="35285"/>
          <a:stretch/>
        </p:blipFill>
        <p:spPr>
          <a:xfrm flipV="1">
            <a:off x="8511766" y="3461257"/>
            <a:ext cx="1718709" cy="693715"/>
          </a:xfrm>
          <a:prstGeom prst="rect">
            <a:avLst/>
          </a:prstGeom>
        </p:spPr>
      </p:pic>
      <p:sp>
        <p:nvSpPr>
          <p:cNvPr id="35" name="TextBox 34">
            <a:hlinkClick r:id="" action="ppaction://noaction">
              <a:snd r:embed="rId22" name="1_5.wav"/>
            </a:hlinkClick>
            <a:extLst>
              <a:ext uri="{FF2B5EF4-FFF2-40B4-BE49-F238E27FC236}">
                <a16:creationId xmlns:a16="http://schemas.microsoft.com/office/drawing/2014/main" id="{276B3E35-10B0-44EC-CE8C-20C1BC6636EB}"/>
              </a:ext>
            </a:extLst>
          </p:cNvPr>
          <p:cNvSpPr txBox="1"/>
          <p:nvPr/>
        </p:nvSpPr>
        <p:spPr>
          <a:xfrm flipH="1">
            <a:off x="9014602" y="3545557"/>
            <a:ext cx="14678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Segoe Print" panose="02000600000000000000" pitchFamily="2" charset="0"/>
                <a:ea typeface="+mn-ea"/>
                <a:cs typeface="+mn-cs"/>
              </a:rPr>
              <a:t>helado</a:t>
            </a:r>
            <a:endParaRPr kumimoji="0" lang="en-GB" sz="2800" b="1"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endParaRPr>
          </a:p>
        </p:txBody>
      </p:sp>
      <p:sp>
        <p:nvSpPr>
          <p:cNvPr id="10" name="TextBox 9">
            <a:hlinkClick r:id="" action="ppaction://noaction">
              <a:snd r:embed="rId23" name="T3_W9F_1.1.wav"/>
            </a:hlinkClick>
            <a:extLst>
              <a:ext uri="{FF2B5EF4-FFF2-40B4-BE49-F238E27FC236}">
                <a16:creationId xmlns:a16="http://schemas.microsoft.com/office/drawing/2014/main" id="{2E5B7BD2-A673-78F8-C999-0EC67A71901B}"/>
              </a:ext>
            </a:extLst>
          </p:cNvPr>
          <p:cNvSpPr txBox="1"/>
          <p:nvPr/>
        </p:nvSpPr>
        <p:spPr>
          <a:xfrm>
            <a:off x="106882" y="632714"/>
            <a:ext cx="491031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Cuidado</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con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cocodrilo</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grpSp>
        <p:nvGrpSpPr>
          <p:cNvPr id="33" name="Group 32">
            <a:extLst>
              <a:ext uri="{FF2B5EF4-FFF2-40B4-BE49-F238E27FC236}">
                <a16:creationId xmlns:a16="http://schemas.microsoft.com/office/drawing/2014/main" id="{93C20211-B0F7-B987-2F54-C7BFB32DE947}"/>
              </a:ext>
            </a:extLst>
          </p:cNvPr>
          <p:cNvGrpSpPr/>
          <p:nvPr/>
        </p:nvGrpSpPr>
        <p:grpSpPr>
          <a:xfrm>
            <a:off x="1221504" y="1360377"/>
            <a:ext cx="11067152" cy="582075"/>
            <a:chOff x="8587143" y="228599"/>
            <a:chExt cx="4926036" cy="925883"/>
          </a:xfrm>
        </p:grpSpPr>
        <p:sp>
          <p:nvSpPr>
            <p:cNvPr id="36" name="Speech Bubble: Rectangle with Corners Rounded 35">
              <a:extLst>
                <a:ext uri="{FF2B5EF4-FFF2-40B4-BE49-F238E27FC236}">
                  <a16:creationId xmlns:a16="http://schemas.microsoft.com/office/drawing/2014/main" id="{7C6054F2-12F6-2C36-B025-4D5C3F88FA09}"/>
                </a:ext>
              </a:extLst>
            </p:cNvPr>
            <p:cNvSpPr/>
            <p:nvPr/>
          </p:nvSpPr>
          <p:spPr>
            <a:xfrm>
              <a:off x="8587143" y="228599"/>
              <a:ext cx="4086358" cy="925883"/>
            </a:xfrm>
            <a:prstGeom prst="wedgeRoundRectCallout">
              <a:avLst>
                <a:gd name="adj1" fmla="val -55900"/>
                <a:gd name="adj2" fmla="val 24311"/>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7" name="TextBox 36">
              <a:hlinkClick r:id="" action="ppaction://noaction">
                <a:snd r:embed="rId24" name="1_2.wav"/>
              </a:hlinkClick>
              <a:extLst>
                <a:ext uri="{FF2B5EF4-FFF2-40B4-BE49-F238E27FC236}">
                  <a16:creationId xmlns:a16="http://schemas.microsoft.com/office/drawing/2014/main" id="{65C69A3C-2A83-67CC-C0F6-DB0B8A8DC3C5}"/>
                </a:ext>
              </a:extLst>
            </p:cNvPr>
            <p:cNvSpPr txBox="1"/>
            <p:nvPr/>
          </p:nvSpPr>
          <p:spPr>
            <a:xfrm>
              <a:off x="8587144" y="340820"/>
              <a:ext cx="4926035" cy="7343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Pronuncia</a:t>
              </a:r>
              <a:r>
                <a:rPr kumimoji="0" lang="fr-FR"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las palabras </a:t>
              </a:r>
              <a:r>
                <a:rPr kumimoji="0" lang="fr-FR"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correctamente</a:t>
              </a:r>
              <a:r>
                <a:rPr kumimoji="0" lang="fr-FR"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para no </a:t>
              </a:r>
              <a:r>
                <a:rPr kumimoji="0" lang="fr-FR"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caer</a:t>
              </a:r>
              <a:r>
                <a:rPr kumimoji="0" lang="fr-FR"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al </a:t>
              </a:r>
              <a:r>
                <a:rPr kumimoji="0" lang="fr-FR" sz="24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agua</a:t>
              </a:r>
              <a:r>
                <a:rPr kumimoji="0" lang="fr-FR" sz="2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pic>
        <p:nvPicPr>
          <p:cNvPr id="38" name="Graphic 37" descr="Teacher">
            <a:extLst>
              <a:ext uri="{FF2B5EF4-FFF2-40B4-BE49-F238E27FC236}">
                <a16:creationId xmlns:a16="http://schemas.microsoft.com/office/drawing/2014/main" id="{F0DB4D4F-D4C1-BC38-FECA-0E92F2869C21}"/>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219826" y="1256211"/>
            <a:ext cx="816961" cy="938928"/>
          </a:xfrm>
          <a:prstGeom prst="rect">
            <a:avLst/>
          </a:prstGeom>
        </p:spPr>
      </p:pic>
      <p:sp>
        <p:nvSpPr>
          <p:cNvPr id="39" name="TextBox 38">
            <a:extLst>
              <a:ext uri="{FF2B5EF4-FFF2-40B4-BE49-F238E27FC236}">
                <a16:creationId xmlns:a16="http://schemas.microsoft.com/office/drawing/2014/main" id="{A2678C47-6373-CB0E-1D95-BB088E088F9F}"/>
              </a:ext>
            </a:extLst>
          </p:cNvPr>
          <p:cNvSpPr txBox="1"/>
          <p:nvPr/>
        </p:nvSpPr>
        <p:spPr>
          <a:xfrm>
            <a:off x="5791201" y="56784"/>
            <a:ext cx="3689362" cy="1015663"/>
          </a:xfrm>
          <a:prstGeom prst="rect">
            <a:avLst/>
          </a:prstGeom>
          <a:solidFill>
            <a:srgbClr val="D0EBB3"/>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cuidado</a:t>
            </a: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be careful </a:t>
            </a: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correctamente</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correctly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caer</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to fall</a:t>
            </a:r>
          </a:p>
        </p:txBody>
      </p:sp>
      <p:pic>
        <p:nvPicPr>
          <p:cNvPr id="3" name="Picture 2" descr="Free vector graphics of Slippery">
            <a:extLst>
              <a:ext uri="{FF2B5EF4-FFF2-40B4-BE49-F238E27FC236}">
                <a16:creationId xmlns:a16="http://schemas.microsoft.com/office/drawing/2014/main" id="{F55C4076-9D05-49E4-03E2-00D7101411D6}"/>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533175" y="1308716"/>
            <a:ext cx="714025" cy="628934"/>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1127D82F-C405-6478-2765-D7B45DA7276F}"/>
              </a:ext>
            </a:extLst>
          </p:cNvPr>
          <p:cNvSpPr txBox="1"/>
          <p:nvPr/>
        </p:nvSpPr>
        <p:spPr>
          <a:xfrm>
            <a:off x="8775756" y="2119790"/>
            <a:ext cx="3405725" cy="523220"/>
          </a:xfrm>
          <a:prstGeom prst="rect">
            <a:avLst/>
          </a:prstGeom>
          <a:solidFill>
            <a:srgbClr val="FFE7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Turno</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1: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Persona A</a:t>
            </a:r>
          </a:p>
        </p:txBody>
      </p:sp>
      <p:sp>
        <p:nvSpPr>
          <p:cNvPr id="41" name="TextBox 40">
            <a:extLst>
              <a:ext uri="{FF2B5EF4-FFF2-40B4-BE49-F238E27FC236}">
                <a16:creationId xmlns:a16="http://schemas.microsoft.com/office/drawing/2014/main" id="{935E7753-CE78-16AC-4DFF-DA6CB4F71B21}"/>
              </a:ext>
            </a:extLst>
          </p:cNvPr>
          <p:cNvSpPr txBox="1"/>
          <p:nvPr/>
        </p:nvSpPr>
        <p:spPr>
          <a:xfrm>
            <a:off x="8786275" y="2120075"/>
            <a:ext cx="3405725" cy="523220"/>
          </a:xfrm>
          <a:prstGeom prst="rect">
            <a:avLst/>
          </a:prstGeom>
          <a:solidFill>
            <a:srgbClr val="FFE7FF"/>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Turno</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2: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Persona B</a:t>
            </a:r>
          </a:p>
        </p:txBody>
      </p:sp>
      <p:sp>
        <p:nvSpPr>
          <p:cNvPr id="5" name="Google Shape;167;p2">
            <a:extLst>
              <a:ext uri="{FF2B5EF4-FFF2-40B4-BE49-F238E27FC236}">
                <a16:creationId xmlns:a16="http://schemas.microsoft.com/office/drawing/2014/main" id="{DBEA9ADC-CD98-E79A-1641-23C1EB5FF4CE}"/>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subTnLst>
                                    <p:audio>
                                      <p:cMediaNode>
                                        <p:cTn display="0" masterRel="sameClick">
                                          <p:stCondLst>
                                            <p:cond evt="begin" delay="0">
                                              <p:tn val="5"/>
                                            </p:cond>
                                          </p:stCondLst>
                                          <p:endCondLst>
                                            <p:cond evt="onStopAudio" delay="0">
                                              <p:tgtEl>
                                                <p:sldTgt/>
                                              </p:tgtEl>
                                            </p:cond>
                                          </p:endCondLst>
                                        </p:cTn>
                                        <p:tgtEl>
                                          <p:sndTgt r:embed="rId3" name="T3_W9F_1.3.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subTnLst>
                                    <p:audio>
                                      <p:cMediaNode>
                                        <p:cTn display="0" masterRel="sameClick">
                                          <p:stCondLst>
                                            <p:cond evt="begin" delay="0">
                                              <p:tn val="10"/>
                                            </p:cond>
                                          </p:stCondLst>
                                          <p:endCondLst>
                                            <p:cond evt="onStopAudio" delay="0">
                                              <p:tgtEl>
                                                <p:sldTgt/>
                                              </p:tgtEl>
                                            </p:cond>
                                          </p:endCondLst>
                                        </p:cTn>
                                        <p:tgtEl>
                                          <p:sndTgt r:embed="rId4" name="T3_W9F_1.4.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3176626" cy="675762"/>
          </a:xfrm>
        </p:spPr>
        <p:txBody>
          <a:bodyPr>
            <a:normAutofit/>
          </a:bodyPr>
          <a:lstStyle/>
          <a:p>
            <a:r>
              <a:rPr lang="es-AR" sz="3200" b="1" dirty="0">
                <a:solidFill>
                  <a:srgbClr val="002060"/>
                </a:solidFill>
                <a:latin typeface="Century Gothic"/>
                <a:ea typeface="Century Gothic"/>
                <a:cs typeface="Century Gothic"/>
                <a:sym typeface="Century Gothic"/>
              </a:rPr>
              <a:t>Follow up 2</a:t>
            </a:r>
            <a:endParaRPr lang="es-AR" sz="3200" dirty="0"/>
          </a:p>
        </p:txBody>
      </p:sp>
      <p:sp>
        <p:nvSpPr>
          <p:cNvPr id="34" name="Title 1">
            <a:extLst>
              <a:ext uri="{FF2B5EF4-FFF2-40B4-BE49-F238E27FC236}">
                <a16:creationId xmlns:a16="http://schemas.microsoft.com/office/drawing/2014/main" id="{EFD5CE98-56CD-44AC-B3F6-4190D01C0DEC}"/>
              </a:ext>
            </a:extLst>
          </p:cNvPr>
          <p:cNvSpPr txBox="1">
            <a:spLocks/>
          </p:cNvSpPr>
          <p:nvPr/>
        </p:nvSpPr>
        <p:spPr>
          <a:xfrm>
            <a:off x="10813143" y="980388"/>
            <a:ext cx="1247678" cy="402356"/>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800" b="1">
                <a:solidFill>
                  <a:schemeClr val="bg1"/>
                </a:solidFill>
                <a:latin typeface="Century Gothic" panose="020B0502020202020204" pitchFamily="34" charset="0"/>
              </a:rPr>
              <a:t>palabras</a:t>
            </a:r>
            <a:endParaRPr lang="en-GB" sz="1800" b="1" dirty="0">
              <a:solidFill>
                <a:schemeClr val="bg1"/>
              </a:solidFill>
              <a:latin typeface="Century Gothic" panose="020B0502020202020204" pitchFamily="34" charset="0"/>
            </a:endParaRPr>
          </a:p>
        </p:txBody>
      </p:sp>
      <p:pic>
        <p:nvPicPr>
          <p:cNvPr id="35" name="Picture 2" descr="Brain, Idea, Think, Creativity">
            <a:extLst>
              <a:ext uri="{FF2B5EF4-FFF2-40B4-BE49-F238E27FC236}">
                <a16:creationId xmlns:a16="http://schemas.microsoft.com/office/drawing/2014/main" id="{80077330-AC85-49EF-A10D-278C5C4683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5168" y="58981"/>
            <a:ext cx="869361" cy="869361"/>
          </a:xfrm>
          <a:prstGeom prst="rect">
            <a:avLst/>
          </a:prstGeom>
          <a:noFill/>
          <a:extLst>
            <a:ext uri="{909E8E84-426E-40DD-AFC4-6F175D3DCCD1}">
              <a14:hiddenFill xmlns:a14="http://schemas.microsoft.com/office/drawing/2010/main">
                <a:solidFill>
                  <a:srgbClr val="FFFFFF"/>
                </a:solidFill>
              </a14:hiddenFill>
            </a:ext>
          </a:extLst>
        </p:spPr>
      </p:pic>
      <p:sp>
        <p:nvSpPr>
          <p:cNvPr id="47" name="Google Shape;108;p3">
            <a:extLst>
              <a:ext uri="{FF2B5EF4-FFF2-40B4-BE49-F238E27FC236}">
                <a16:creationId xmlns:a16="http://schemas.microsoft.com/office/drawing/2014/main" id="{6550A44E-C48F-D494-CBD5-0351F03B091F}"/>
              </a:ext>
            </a:extLst>
          </p:cNvPr>
          <p:cNvSpPr txBox="1"/>
          <p:nvPr/>
        </p:nvSpPr>
        <p:spPr>
          <a:xfrm>
            <a:off x="123171" y="878433"/>
            <a:ext cx="4572000" cy="76940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11500"/>
              <a:buFont typeface="Century Gothic"/>
              <a:buNone/>
            </a:pPr>
            <a:r>
              <a:rPr lang="en-GB" sz="4400" b="1" dirty="0">
                <a:solidFill>
                  <a:srgbClr val="002060"/>
                </a:solidFill>
                <a:latin typeface="Century Gothic"/>
                <a:ea typeface="Calibri"/>
                <a:cs typeface="Calibri"/>
                <a:sym typeface="Century Gothic"/>
              </a:rPr>
              <a:t>¡Bingo!</a:t>
            </a:r>
            <a:endParaRPr sz="4400" b="1" i="0" u="none" strike="noStrike" cap="none" dirty="0">
              <a:solidFill>
                <a:srgbClr val="000000"/>
              </a:solidFill>
              <a:latin typeface="Calibri"/>
              <a:ea typeface="Calibri"/>
              <a:cs typeface="Calibri"/>
              <a:sym typeface="Calibri"/>
            </a:endParaRPr>
          </a:p>
        </p:txBody>
      </p:sp>
      <p:sp>
        <p:nvSpPr>
          <p:cNvPr id="78" name="Speech Bubble: Rectangle with Corners Rounded 77">
            <a:extLst>
              <a:ext uri="{FF2B5EF4-FFF2-40B4-BE49-F238E27FC236}">
                <a16:creationId xmlns:a16="http://schemas.microsoft.com/office/drawing/2014/main" id="{EB3CF31B-6025-5B61-9333-D379B66D0387}"/>
              </a:ext>
            </a:extLst>
          </p:cNvPr>
          <p:cNvSpPr/>
          <p:nvPr/>
        </p:nvSpPr>
        <p:spPr>
          <a:xfrm>
            <a:off x="4272461" y="128499"/>
            <a:ext cx="6052413" cy="606243"/>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chemeClr val="bg1"/>
                </a:solidFill>
                <a:latin typeface="Century Gothic" panose="020B0502020202020204" pitchFamily="34" charset="0"/>
              </a:rPr>
              <a:t>Escribe </a:t>
            </a:r>
            <a:r>
              <a:rPr lang="en-GB" sz="2800" b="1" dirty="0" err="1">
                <a:solidFill>
                  <a:schemeClr val="bg1"/>
                </a:solidFill>
                <a:latin typeface="Century Gothic" panose="020B0502020202020204" pitchFamily="34" charset="0"/>
              </a:rPr>
              <a:t>nueve</a:t>
            </a:r>
            <a:r>
              <a:rPr lang="en-GB" sz="2800" b="1" dirty="0">
                <a:solidFill>
                  <a:schemeClr val="bg1"/>
                </a:solidFill>
                <a:latin typeface="Century Gothic" panose="020B0502020202020204" pitchFamily="34" charset="0"/>
              </a:rPr>
              <a:t> palabras en inglés.</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pic>
        <p:nvPicPr>
          <p:cNvPr id="79" name="Graphic 78" descr="Teacher">
            <a:extLst>
              <a:ext uri="{FF2B5EF4-FFF2-40B4-BE49-F238E27FC236}">
                <a16:creationId xmlns:a16="http://schemas.microsoft.com/office/drawing/2014/main" id="{CF6C9BC6-AC64-00AB-E306-9F9FF14332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140477" y="-41384"/>
            <a:ext cx="914400" cy="914400"/>
          </a:xfrm>
          <a:prstGeom prst="rect">
            <a:avLst/>
          </a:prstGeom>
        </p:spPr>
      </p:pic>
      <p:graphicFrame>
        <p:nvGraphicFramePr>
          <p:cNvPr id="86" name="Table 4">
            <a:extLst>
              <a:ext uri="{FF2B5EF4-FFF2-40B4-BE49-F238E27FC236}">
                <a16:creationId xmlns:a16="http://schemas.microsoft.com/office/drawing/2014/main" id="{ED1ADCEA-3906-254D-571D-AF1D946011C1}"/>
              </a:ext>
            </a:extLst>
          </p:cNvPr>
          <p:cNvGraphicFramePr>
            <a:graphicFrameLocks noGrp="1"/>
          </p:cNvGraphicFramePr>
          <p:nvPr/>
        </p:nvGraphicFramePr>
        <p:xfrm>
          <a:off x="147880" y="1859889"/>
          <a:ext cx="6934239" cy="4799814"/>
        </p:xfrm>
        <a:graphic>
          <a:graphicData uri="http://schemas.openxmlformats.org/drawingml/2006/table">
            <a:tbl>
              <a:tblPr firstRow="1" bandRow="1">
                <a:tableStyleId>{5940675A-B579-460E-94D1-54222C63F5DA}</a:tableStyleId>
              </a:tblPr>
              <a:tblGrid>
                <a:gridCol w="2311413">
                  <a:extLst>
                    <a:ext uri="{9D8B030D-6E8A-4147-A177-3AD203B41FA5}">
                      <a16:colId xmlns:a16="http://schemas.microsoft.com/office/drawing/2014/main" val="1874927922"/>
                    </a:ext>
                  </a:extLst>
                </a:gridCol>
                <a:gridCol w="2311413">
                  <a:extLst>
                    <a:ext uri="{9D8B030D-6E8A-4147-A177-3AD203B41FA5}">
                      <a16:colId xmlns:a16="http://schemas.microsoft.com/office/drawing/2014/main" val="2707594328"/>
                    </a:ext>
                  </a:extLst>
                </a:gridCol>
                <a:gridCol w="2311413">
                  <a:extLst>
                    <a:ext uri="{9D8B030D-6E8A-4147-A177-3AD203B41FA5}">
                      <a16:colId xmlns:a16="http://schemas.microsoft.com/office/drawing/2014/main" val="3989845559"/>
                    </a:ext>
                  </a:extLst>
                </a:gridCol>
              </a:tblGrid>
              <a:tr h="1599938">
                <a:tc>
                  <a:txBody>
                    <a:bodyPr/>
                    <a:lstStyle/>
                    <a:p>
                      <a:endParaRPr lang="en-GB"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2880041"/>
                  </a:ext>
                </a:extLst>
              </a:tr>
              <a:tr h="1599938">
                <a:tc>
                  <a:txBody>
                    <a:bodyPr/>
                    <a:lstStyle/>
                    <a:p>
                      <a:endParaRPr lang="en-GB"/>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9603696"/>
                  </a:ext>
                </a:extLst>
              </a:tr>
              <a:tr h="1599938">
                <a:tc>
                  <a:txBody>
                    <a:bodyPr/>
                    <a:lstStyle/>
                    <a:p>
                      <a:endParaRPr lang="en-GB"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dirty="0"/>
                    </a:p>
                  </a:txBody>
                  <a:tcP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1519367"/>
                  </a:ext>
                </a:extLst>
              </a:tr>
            </a:tbl>
          </a:graphicData>
        </a:graphic>
      </p:graphicFrame>
      <p:graphicFrame>
        <p:nvGraphicFramePr>
          <p:cNvPr id="87" name="Table 6">
            <a:extLst>
              <a:ext uri="{FF2B5EF4-FFF2-40B4-BE49-F238E27FC236}">
                <a16:creationId xmlns:a16="http://schemas.microsoft.com/office/drawing/2014/main" id="{627AB7E4-3D55-665D-ABFD-52B6C3317AA4}"/>
              </a:ext>
            </a:extLst>
          </p:cNvPr>
          <p:cNvGraphicFramePr>
            <a:graphicFrameLocks noGrp="1"/>
          </p:cNvGraphicFramePr>
          <p:nvPr>
            <p:extLst>
              <p:ext uri="{D42A27DB-BD31-4B8C-83A1-F6EECF244321}">
                <p14:modId xmlns:p14="http://schemas.microsoft.com/office/powerpoint/2010/main" val="2334154846"/>
              </p:ext>
            </p:extLst>
          </p:nvPr>
        </p:nvGraphicFramePr>
        <p:xfrm>
          <a:off x="7395727" y="1859889"/>
          <a:ext cx="4438802" cy="4762238"/>
        </p:xfrm>
        <a:graphic>
          <a:graphicData uri="http://schemas.openxmlformats.org/drawingml/2006/table">
            <a:tbl>
              <a:tblPr firstRow="1" bandRow="1">
                <a:tableStyleId>{5940675A-B579-460E-94D1-54222C63F5DA}</a:tableStyleId>
              </a:tblPr>
              <a:tblGrid>
                <a:gridCol w="2219401">
                  <a:extLst>
                    <a:ext uri="{9D8B030D-6E8A-4147-A177-3AD203B41FA5}">
                      <a16:colId xmlns:a16="http://schemas.microsoft.com/office/drawing/2014/main" val="167100322"/>
                    </a:ext>
                  </a:extLst>
                </a:gridCol>
                <a:gridCol w="2219401">
                  <a:extLst>
                    <a:ext uri="{9D8B030D-6E8A-4147-A177-3AD203B41FA5}">
                      <a16:colId xmlns:a16="http://schemas.microsoft.com/office/drawing/2014/main" val="2071663219"/>
                    </a:ext>
                  </a:extLst>
                </a:gridCol>
              </a:tblGrid>
              <a:tr h="768443">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FFD5E6"/>
                    </a:solidFill>
                  </a:tcPr>
                </a:tc>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FFD5E6"/>
                    </a:solidFill>
                  </a:tcPr>
                </a:tc>
                <a:extLst>
                  <a:ext uri="{0D108BD9-81ED-4DB2-BD59-A6C34878D82A}">
                    <a16:rowId xmlns:a16="http://schemas.microsoft.com/office/drawing/2014/main" val="3045211992"/>
                  </a:ext>
                </a:extLst>
              </a:tr>
              <a:tr h="768443">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FFD5E6"/>
                    </a:solidFill>
                  </a:tcPr>
                </a:tc>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FFD5E6"/>
                    </a:solidFill>
                  </a:tcPr>
                </a:tc>
                <a:extLst>
                  <a:ext uri="{0D108BD9-81ED-4DB2-BD59-A6C34878D82A}">
                    <a16:rowId xmlns:a16="http://schemas.microsoft.com/office/drawing/2014/main" val="4199060981"/>
                  </a:ext>
                </a:extLst>
              </a:tr>
              <a:tr h="768443">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FFD5E6"/>
                    </a:solidFill>
                  </a:tcPr>
                </a:tc>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FFD5E6"/>
                    </a:solidFill>
                  </a:tcPr>
                </a:tc>
                <a:extLst>
                  <a:ext uri="{0D108BD9-81ED-4DB2-BD59-A6C34878D82A}">
                    <a16:rowId xmlns:a16="http://schemas.microsoft.com/office/drawing/2014/main" val="1552798191"/>
                  </a:ext>
                </a:extLst>
              </a:tr>
              <a:tr h="768443">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FFD5E6"/>
                    </a:solidFill>
                  </a:tcPr>
                </a:tc>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FFD5E6"/>
                    </a:solidFill>
                  </a:tcPr>
                </a:tc>
                <a:extLst>
                  <a:ext uri="{0D108BD9-81ED-4DB2-BD59-A6C34878D82A}">
                    <a16:rowId xmlns:a16="http://schemas.microsoft.com/office/drawing/2014/main" val="294662517"/>
                  </a:ext>
                </a:extLst>
              </a:tr>
              <a:tr h="920023">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FFD5E6"/>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FFD5E6"/>
                    </a:solidFill>
                  </a:tcPr>
                </a:tc>
                <a:extLst>
                  <a:ext uri="{0D108BD9-81ED-4DB2-BD59-A6C34878D82A}">
                    <a16:rowId xmlns:a16="http://schemas.microsoft.com/office/drawing/2014/main" val="3393038436"/>
                  </a:ext>
                </a:extLst>
              </a:tr>
              <a:tr h="768443">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FFD5E6"/>
                    </a:solidFill>
                  </a:tcPr>
                </a:tc>
                <a:tc>
                  <a:txBody>
                    <a:bodyPr/>
                    <a:lstStyle/>
                    <a:p>
                      <a:pPr algn="ctr"/>
                      <a:endParaRPr lang="en-GB" sz="2800" dirty="0">
                        <a:solidFill>
                          <a:srgbClr val="002060"/>
                        </a:solidFill>
                        <a:latin typeface="Century Gothic" panose="020B0502020202020204" pitchFamily="34" charset="0"/>
                      </a:endParaRPr>
                    </a:p>
                  </a:txBody>
                  <a:tcPr anchor="ctr">
                    <a:lnL w="12700" cap="flat" cmpd="sng" algn="ctr">
                      <a:solidFill>
                        <a:srgbClr val="002060"/>
                      </a:solidFill>
                      <a:prstDash val="sysDash"/>
                      <a:round/>
                      <a:headEnd type="none" w="med" len="med"/>
                      <a:tailEnd type="none" w="med" len="med"/>
                    </a:lnL>
                    <a:lnR w="12700" cap="flat" cmpd="sng" algn="ctr">
                      <a:solidFill>
                        <a:srgbClr val="002060"/>
                      </a:solidFill>
                      <a:prstDash val="sysDash"/>
                      <a:round/>
                      <a:headEnd type="none" w="med" len="med"/>
                      <a:tailEnd type="none" w="med" len="med"/>
                    </a:lnR>
                    <a:lnT w="12700" cap="flat" cmpd="sng" algn="ctr">
                      <a:solidFill>
                        <a:srgbClr val="002060"/>
                      </a:solidFill>
                      <a:prstDash val="sysDash"/>
                      <a:round/>
                      <a:headEnd type="none" w="med" len="med"/>
                      <a:tailEnd type="none" w="med" len="med"/>
                    </a:lnT>
                    <a:lnB w="12700" cap="flat" cmpd="sng" algn="ctr">
                      <a:solidFill>
                        <a:srgbClr val="002060"/>
                      </a:solidFill>
                      <a:prstDash val="sysDash"/>
                      <a:round/>
                      <a:headEnd type="none" w="med" len="med"/>
                      <a:tailEnd type="none" w="med" len="med"/>
                    </a:lnB>
                    <a:solidFill>
                      <a:srgbClr val="FFD5E6"/>
                    </a:solidFill>
                  </a:tcPr>
                </a:tc>
                <a:extLst>
                  <a:ext uri="{0D108BD9-81ED-4DB2-BD59-A6C34878D82A}">
                    <a16:rowId xmlns:a16="http://schemas.microsoft.com/office/drawing/2014/main" val="2331669303"/>
                  </a:ext>
                </a:extLst>
              </a:tr>
            </a:tbl>
          </a:graphicData>
        </a:graphic>
      </p:graphicFrame>
      <p:sp>
        <p:nvSpPr>
          <p:cNvPr id="88" name="Speech Bubble: Rectangle with Corners Rounded 87">
            <a:extLst>
              <a:ext uri="{FF2B5EF4-FFF2-40B4-BE49-F238E27FC236}">
                <a16:creationId xmlns:a16="http://schemas.microsoft.com/office/drawing/2014/main" id="{B3D1897E-1912-B8C6-5B27-0E1B98404B17}"/>
              </a:ext>
            </a:extLst>
          </p:cNvPr>
          <p:cNvSpPr/>
          <p:nvPr/>
        </p:nvSpPr>
        <p:spPr>
          <a:xfrm>
            <a:off x="3883584" y="960011"/>
            <a:ext cx="5278346" cy="606243"/>
          </a:xfrm>
          <a:prstGeom prst="wedgeRoundRectCallout">
            <a:avLst>
              <a:gd name="adj1" fmla="val -49955"/>
              <a:gd name="adj2" fmla="val -84479"/>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Tienes</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3?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Responde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línea</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a:t>
            </a:r>
          </a:p>
        </p:txBody>
      </p:sp>
      <p:sp>
        <p:nvSpPr>
          <p:cNvPr id="89" name="Speech Bubble: Oval 88">
            <a:extLst>
              <a:ext uri="{FF2B5EF4-FFF2-40B4-BE49-F238E27FC236}">
                <a16:creationId xmlns:a16="http://schemas.microsoft.com/office/drawing/2014/main" id="{B8F817E6-CD84-E791-1FD3-961F733BCD88}"/>
              </a:ext>
            </a:extLst>
          </p:cNvPr>
          <p:cNvSpPr/>
          <p:nvPr/>
        </p:nvSpPr>
        <p:spPr>
          <a:xfrm>
            <a:off x="949563" y="4378621"/>
            <a:ext cx="2293019" cy="1324814"/>
          </a:xfrm>
          <a:prstGeom prst="wedgeEllipseCallout">
            <a:avLst>
              <a:gd name="adj1" fmla="val 37533"/>
              <a:gd name="adj2" fmla="val 65984"/>
            </a:avLst>
          </a:prstGeom>
          <a:solidFill>
            <a:srgbClr val="C0E399"/>
          </a:solidFill>
          <a:ln>
            <a:solidFill>
              <a:srgbClr val="C0E399"/>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err="1">
                <a:solidFill>
                  <a:srgbClr val="002060"/>
                </a:solidFill>
                <a:latin typeface="Segoe Print" panose="02000600000000000000" pitchFamily="2" charset="0"/>
              </a:rPr>
              <a:t>línea</a:t>
            </a:r>
            <a:endParaRPr lang="en-GB" sz="3600" b="1" dirty="0">
              <a:latin typeface="Segoe Print" panose="02000600000000000000" pitchFamily="2" charset="0"/>
            </a:endParaRPr>
          </a:p>
        </p:txBody>
      </p:sp>
      <p:sp>
        <p:nvSpPr>
          <p:cNvPr id="90" name="Speech Bubble: Oval 89">
            <a:extLst>
              <a:ext uri="{FF2B5EF4-FFF2-40B4-BE49-F238E27FC236}">
                <a16:creationId xmlns:a16="http://schemas.microsoft.com/office/drawing/2014/main" id="{551C5F80-496A-E52B-3D7D-B16A7D0A3695}"/>
              </a:ext>
            </a:extLst>
          </p:cNvPr>
          <p:cNvSpPr/>
          <p:nvPr/>
        </p:nvSpPr>
        <p:spPr>
          <a:xfrm>
            <a:off x="3448713" y="4399365"/>
            <a:ext cx="2647287" cy="1324814"/>
          </a:xfrm>
          <a:prstGeom prst="wedgeEllipseCallout">
            <a:avLst>
              <a:gd name="adj1" fmla="val -35029"/>
              <a:gd name="adj2" fmla="val 60841"/>
            </a:avLst>
          </a:prstGeom>
          <a:solidFill>
            <a:srgbClr val="7DDDFF"/>
          </a:solidFill>
          <a:ln>
            <a:solidFill>
              <a:srgbClr val="7DDD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002060"/>
                </a:solidFill>
                <a:latin typeface="Segoe Print" panose="02000600000000000000" pitchFamily="2" charset="0"/>
              </a:rPr>
              <a:t>bingo</a:t>
            </a:r>
          </a:p>
        </p:txBody>
      </p:sp>
      <p:sp>
        <p:nvSpPr>
          <p:cNvPr id="92" name="Speech Bubble: Rectangle with Corners Rounded 91">
            <a:extLst>
              <a:ext uri="{FF2B5EF4-FFF2-40B4-BE49-F238E27FC236}">
                <a16:creationId xmlns:a16="http://schemas.microsoft.com/office/drawing/2014/main" id="{4BBD0C0A-EBD8-CC5A-245F-76CA3377B181}"/>
              </a:ext>
            </a:extLst>
          </p:cNvPr>
          <p:cNvSpPr/>
          <p:nvPr/>
        </p:nvSpPr>
        <p:spPr>
          <a:xfrm>
            <a:off x="3901416" y="986127"/>
            <a:ext cx="5278346" cy="606243"/>
          </a:xfrm>
          <a:prstGeom prst="wedgeRoundRectCallout">
            <a:avLst>
              <a:gd name="adj1" fmla="val -49955"/>
              <a:gd name="adj2" fmla="val -84479"/>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Tienes</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a:t>
            </a:r>
            <a:r>
              <a:rPr lang="en-GB" sz="2800" b="1" dirty="0">
                <a:solidFill>
                  <a:schemeClr val="bg1"/>
                </a:solidFill>
                <a:latin typeface="Century Gothic" panose="020B0502020202020204" pitchFamily="34" charset="0"/>
              </a:rPr>
              <a:t>9</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Responde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‘bingo’</a:t>
            </a:r>
          </a:p>
        </p:txBody>
      </p:sp>
      <p:sp>
        <p:nvSpPr>
          <p:cNvPr id="4" name="Google Shape;167;p2">
            <a:extLst>
              <a:ext uri="{FF2B5EF4-FFF2-40B4-BE49-F238E27FC236}">
                <a16:creationId xmlns:a16="http://schemas.microsoft.com/office/drawing/2014/main" id="{B4506ECE-795C-6D11-1C8C-1850A8C35AF3}"/>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16" name="TextBox 15">
            <a:extLst>
              <a:ext uri="{FF2B5EF4-FFF2-40B4-BE49-F238E27FC236}">
                <a16:creationId xmlns:a16="http://schemas.microsoft.com/office/drawing/2014/main" id="{6E9A0339-32F0-4369-BF6B-B02A5188EFDE}"/>
              </a:ext>
            </a:extLst>
          </p:cNvPr>
          <p:cNvSpPr txBox="1"/>
          <p:nvPr/>
        </p:nvSpPr>
        <p:spPr>
          <a:xfrm>
            <a:off x="7520152" y="2043399"/>
            <a:ext cx="188792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comer</a:t>
            </a:r>
          </a:p>
        </p:txBody>
      </p:sp>
      <p:sp>
        <p:nvSpPr>
          <p:cNvPr id="18" name="TextBox 17">
            <a:extLst>
              <a:ext uri="{FF2B5EF4-FFF2-40B4-BE49-F238E27FC236}">
                <a16:creationId xmlns:a16="http://schemas.microsoft.com/office/drawing/2014/main" id="{84724AFE-33EC-4AB0-8C36-E1F4F7D854BC}"/>
              </a:ext>
            </a:extLst>
          </p:cNvPr>
          <p:cNvSpPr txBox="1"/>
          <p:nvPr/>
        </p:nvSpPr>
        <p:spPr>
          <a:xfrm>
            <a:off x="9721680" y="2007914"/>
            <a:ext cx="2026408" cy="523220"/>
          </a:xfrm>
          <a:prstGeom prst="rect">
            <a:avLst/>
          </a:prstGeom>
          <a:noFill/>
        </p:spPr>
        <p:txBody>
          <a:bodyPr wrap="square">
            <a:spAutoFit/>
          </a:bodyPr>
          <a:lstStyle/>
          <a:p>
            <a:pPr algn="ctr"/>
            <a:r>
              <a:rPr lang="en-GB" sz="2800" dirty="0" err="1">
                <a:solidFill>
                  <a:srgbClr val="002060"/>
                </a:solidFill>
                <a:latin typeface="Century Gothic" panose="020B0502020202020204" pitchFamily="34" charset="0"/>
              </a:rPr>
              <a:t>aprender</a:t>
            </a:r>
            <a:endParaRPr lang="en-GB" sz="2800" dirty="0">
              <a:solidFill>
                <a:srgbClr val="002060"/>
              </a:solidFill>
              <a:latin typeface="Century Gothic" panose="020B0502020202020204" pitchFamily="34" charset="0"/>
            </a:endParaRPr>
          </a:p>
        </p:txBody>
      </p:sp>
      <p:sp>
        <p:nvSpPr>
          <p:cNvPr id="20" name="TextBox 19">
            <a:extLst>
              <a:ext uri="{FF2B5EF4-FFF2-40B4-BE49-F238E27FC236}">
                <a16:creationId xmlns:a16="http://schemas.microsoft.com/office/drawing/2014/main" id="{6E12C2FA-BF97-4ECA-BBC1-C7D5BA1D9B40}"/>
              </a:ext>
            </a:extLst>
          </p:cNvPr>
          <p:cNvSpPr txBox="1"/>
          <p:nvPr/>
        </p:nvSpPr>
        <p:spPr>
          <a:xfrm>
            <a:off x="7450908" y="2691401"/>
            <a:ext cx="2026408" cy="523220"/>
          </a:xfrm>
          <a:prstGeom prst="rect">
            <a:avLst/>
          </a:prstGeom>
          <a:noFill/>
        </p:spPr>
        <p:txBody>
          <a:bodyPr wrap="square">
            <a:spAutoFit/>
          </a:bodyPr>
          <a:lstStyle/>
          <a:p>
            <a:pPr algn="ctr"/>
            <a:r>
              <a:rPr lang="en-GB" sz="2800" dirty="0">
                <a:solidFill>
                  <a:srgbClr val="002060"/>
                </a:solidFill>
                <a:latin typeface="Century Gothic" panose="020B0502020202020204" pitchFamily="34" charset="0"/>
              </a:rPr>
              <a:t>responder</a:t>
            </a:r>
          </a:p>
        </p:txBody>
      </p:sp>
      <p:sp>
        <p:nvSpPr>
          <p:cNvPr id="22" name="TextBox 21">
            <a:extLst>
              <a:ext uri="{FF2B5EF4-FFF2-40B4-BE49-F238E27FC236}">
                <a16:creationId xmlns:a16="http://schemas.microsoft.com/office/drawing/2014/main" id="{E8713A26-C8A3-4792-8B74-43EE96B0C6C3}"/>
              </a:ext>
            </a:extLst>
          </p:cNvPr>
          <p:cNvSpPr txBox="1"/>
          <p:nvPr/>
        </p:nvSpPr>
        <p:spPr>
          <a:xfrm>
            <a:off x="10063721" y="2691401"/>
            <a:ext cx="1336127"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amar</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4" name="TextBox 23">
            <a:extLst>
              <a:ext uri="{FF2B5EF4-FFF2-40B4-BE49-F238E27FC236}">
                <a16:creationId xmlns:a16="http://schemas.microsoft.com/office/drawing/2014/main" id="{FA57BB14-EE6B-4C34-889E-9686256C4BF8}"/>
              </a:ext>
            </a:extLst>
          </p:cNvPr>
          <p:cNvSpPr txBox="1"/>
          <p:nvPr/>
        </p:nvSpPr>
        <p:spPr>
          <a:xfrm>
            <a:off x="7744110" y="3438361"/>
            <a:ext cx="144000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montar</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6" name="TextBox 25">
            <a:extLst>
              <a:ext uri="{FF2B5EF4-FFF2-40B4-BE49-F238E27FC236}">
                <a16:creationId xmlns:a16="http://schemas.microsoft.com/office/drawing/2014/main" id="{1805403B-2293-4722-BF72-96A9B076A2BE}"/>
              </a:ext>
            </a:extLst>
          </p:cNvPr>
          <p:cNvSpPr txBox="1"/>
          <p:nvPr/>
        </p:nvSpPr>
        <p:spPr>
          <a:xfrm>
            <a:off x="9731675" y="3460530"/>
            <a:ext cx="209230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escuchar</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8" name="TextBox 27">
            <a:extLst>
              <a:ext uri="{FF2B5EF4-FFF2-40B4-BE49-F238E27FC236}">
                <a16:creationId xmlns:a16="http://schemas.microsoft.com/office/drawing/2014/main" id="{78263D68-D500-4D21-A895-4D425D8E220F}"/>
              </a:ext>
            </a:extLst>
          </p:cNvPr>
          <p:cNvSpPr txBox="1"/>
          <p:nvPr/>
        </p:nvSpPr>
        <p:spPr>
          <a:xfrm>
            <a:off x="7639676" y="4283284"/>
            <a:ext cx="1799098"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buscar</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0" name="TextBox 29">
            <a:extLst>
              <a:ext uri="{FF2B5EF4-FFF2-40B4-BE49-F238E27FC236}">
                <a16:creationId xmlns:a16="http://schemas.microsoft.com/office/drawing/2014/main" id="{842E2B0F-74BC-4BB6-8BF5-0EDB1BE1E77D}"/>
              </a:ext>
            </a:extLst>
          </p:cNvPr>
          <p:cNvSpPr txBox="1"/>
          <p:nvPr/>
        </p:nvSpPr>
        <p:spPr>
          <a:xfrm>
            <a:off x="9983637" y="4283284"/>
            <a:ext cx="1588375"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hablar</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2" name="TextBox 31">
            <a:extLst>
              <a:ext uri="{FF2B5EF4-FFF2-40B4-BE49-F238E27FC236}">
                <a16:creationId xmlns:a16="http://schemas.microsoft.com/office/drawing/2014/main" id="{B50679B8-0124-40EA-834C-0B4D617B0C49}"/>
              </a:ext>
            </a:extLst>
          </p:cNvPr>
          <p:cNvSpPr txBox="1"/>
          <p:nvPr/>
        </p:nvSpPr>
        <p:spPr>
          <a:xfrm>
            <a:off x="7804799" y="5108897"/>
            <a:ext cx="146885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pasear</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6" name="TextBox 35">
            <a:extLst>
              <a:ext uri="{FF2B5EF4-FFF2-40B4-BE49-F238E27FC236}">
                <a16:creationId xmlns:a16="http://schemas.microsoft.com/office/drawing/2014/main" id="{B577C1FF-8AB6-4C5A-A3B5-4E0EF3B693AC}"/>
              </a:ext>
            </a:extLst>
          </p:cNvPr>
          <p:cNvSpPr txBox="1"/>
          <p:nvPr/>
        </p:nvSpPr>
        <p:spPr>
          <a:xfrm>
            <a:off x="9949014" y="5108897"/>
            <a:ext cx="165761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hacer</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7" name="TextBox 36">
            <a:extLst>
              <a:ext uri="{FF2B5EF4-FFF2-40B4-BE49-F238E27FC236}">
                <a16:creationId xmlns:a16="http://schemas.microsoft.com/office/drawing/2014/main" id="{5C18BA66-7D33-472A-97EC-4D14A9A0F92B}"/>
              </a:ext>
            </a:extLst>
          </p:cNvPr>
          <p:cNvSpPr txBox="1"/>
          <p:nvPr/>
        </p:nvSpPr>
        <p:spPr>
          <a:xfrm>
            <a:off x="7898679" y="5903446"/>
            <a:ext cx="137497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tocar</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8" name="TextBox 37">
            <a:extLst>
              <a:ext uri="{FF2B5EF4-FFF2-40B4-BE49-F238E27FC236}">
                <a16:creationId xmlns:a16="http://schemas.microsoft.com/office/drawing/2014/main" id="{9062AC48-F0B9-45C8-93A7-D502ED6F7FE0}"/>
              </a:ext>
            </a:extLst>
          </p:cNvPr>
          <p:cNvSpPr txBox="1"/>
          <p:nvPr/>
        </p:nvSpPr>
        <p:spPr>
          <a:xfrm>
            <a:off x="10093141" y="5961638"/>
            <a:ext cx="1440003"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leer</a:t>
            </a:r>
          </a:p>
        </p:txBody>
      </p:sp>
    </p:spTree>
    <p:extLst>
      <p:ext uri="{BB962C8B-B14F-4D97-AF65-F5344CB8AC3E}">
        <p14:creationId xmlns:p14="http://schemas.microsoft.com/office/powerpoint/2010/main" val="398889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fade">
                                      <p:cBhvr>
                                        <p:cTn id="12" dur="500"/>
                                        <p:tgtEl>
                                          <p:spTgt spid="9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fade">
                                      <p:cBhvr>
                                        <p:cTn id="17" dur="500"/>
                                        <p:tgtEl>
                                          <p:spTgt spid="8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0"/>
                                        </p:tgtEl>
                                        <p:attrNameLst>
                                          <p:attrName>style.visibility</p:attrName>
                                        </p:attrNameLst>
                                      </p:cBhvr>
                                      <p:to>
                                        <p:strVal val="visible"/>
                                      </p:to>
                                    </p:set>
                                    <p:animEffect transition="in" filter="fade">
                                      <p:cBhvr>
                                        <p:cTn id="20"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3: </a:t>
            </a:r>
            <a:endParaRPr lang="en-GB" sz="3200" dirty="0"/>
          </a:p>
        </p:txBody>
      </p:sp>
      <p:sp>
        <p:nvSpPr>
          <p:cNvPr id="109" name="Title 1">
            <a:extLst>
              <a:ext uri="{FF2B5EF4-FFF2-40B4-BE49-F238E27FC236}">
                <a16:creationId xmlns:a16="http://schemas.microsoft.com/office/drawing/2014/main" id="{BA5BB38B-43DA-47D1-9636-112EF46494C3}"/>
              </a:ext>
            </a:extLst>
          </p:cNvPr>
          <p:cNvSpPr txBox="1">
            <a:spLocks/>
          </p:cNvSpPr>
          <p:nvPr/>
        </p:nvSpPr>
        <p:spPr>
          <a:xfrm>
            <a:off x="8516915" y="59329"/>
            <a:ext cx="1292468" cy="675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r>
              <a:rPr kumimoji="0" lang="en-GB" sz="32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1</a:t>
            </a:r>
            <a:r>
              <a:rPr kumimoji="0" lang="en-GB" sz="320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/5]</a:t>
            </a:r>
            <a:endParaRPr kumimoji="0" lang="en-GB" sz="3200" i="0" u="none" strike="noStrike" kern="1200" cap="none" spc="0" normalizeH="0" baseline="0" noProof="0" dirty="0">
              <a:ln>
                <a:noFill/>
              </a:ln>
              <a:solidFill>
                <a:prstClr val="black"/>
              </a:solidFill>
              <a:effectLst/>
              <a:uLnTx/>
              <a:uFillTx/>
              <a:latin typeface="Calibri Light" panose="020F0302020204030204"/>
            </a:endParaRPr>
          </a:p>
        </p:txBody>
      </p:sp>
      <p:sp>
        <p:nvSpPr>
          <p:cNvPr id="110" name="TextBox 109">
            <a:extLst>
              <a:ext uri="{FF2B5EF4-FFF2-40B4-BE49-F238E27FC236}">
                <a16:creationId xmlns:a16="http://schemas.microsoft.com/office/drawing/2014/main" id="{FC774BB8-B7A3-483B-A275-B0B00586723F}"/>
              </a:ext>
            </a:extLst>
          </p:cNvPr>
          <p:cNvSpPr txBox="1"/>
          <p:nvPr/>
        </p:nvSpPr>
        <p:spPr>
          <a:xfrm>
            <a:off x="6424404" y="-1664245"/>
            <a:ext cx="790575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0" name="Google Shape;319;p15" descr="Speech Icon, Voice, Talking, Audio, Speech">
            <a:extLst>
              <a:ext uri="{FF2B5EF4-FFF2-40B4-BE49-F238E27FC236}">
                <a16:creationId xmlns:a16="http://schemas.microsoft.com/office/drawing/2014/main" id="{3E20C82C-17BE-F81A-F7E2-94B4C8B439EC}"/>
              </a:ext>
            </a:extLst>
          </p:cNvPr>
          <p:cNvPicPr preferRelativeResize="0"/>
          <p:nvPr/>
        </p:nvPicPr>
        <p:blipFill rotWithShape="1">
          <a:blip r:embed="rId3">
            <a:alphaModFix/>
          </a:blip>
          <a:srcRect/>
          <a:stretch/>
        </p:blipFill>
        <p:spPr>
          <a:xfrm>
            <a:off x="11292661" y="112426"/>
            <a:ext cx="776168" cy="776168"/>
          </a:xfrm>
          <a:prstGeom prst="rect">
            <a:avLst/>
          </a:prstGeom>
          <a:noFill/>
          <a:ln>
            <a:noFill/>
          </a:ln>
        </p:spPr>
      </p:pic>
      <p:sp>
        <p:nvSpPr>
          <p:cNvPr id="31" name="Title 1">
            <a:extLst>
              <a:ext uri="{FF2B5EF4-FFF2-40B4-BE49-F238E27FC236}">
                <a16:creationId xmlns:a16="http://schemas.microsoft.com/office/drawing/2014/main" id="{8B7E1B7B-6481-D7C6-CF9B-B4E4B8B2B5B4}"/>
              </a:ext>
            </a:extLst>
          </p:cNvPr>
          <p:cNvSpPr txBox="1">
            <a:spLocks/>
          </p:cNvSpPr>
          <p:nvPr/>
        </p:nvSpPr>
        <p:spPr>
          <a:xfrm>
            <a:off x="10120523" y="269677"/>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hablar</a:t>
            </a:r>
          </a:p>
        </p:txBody>
      </p:sp>
      <p:graphicFrame>
        <p:nvGraphicFramePr>
          <p:cNvPr id="32" name="Table 6">
            <a:extLst>
              <a:ext uri="{FF2B5EF4-FFF2-40B4-BE49-F238E27FC236}">
                <a16:creationId xmlns:a16="http://schemas.microsoft.com/office/drawing/2014/main" id="{8C99C20E-DA9B-31D3-2562-ED3FA4A682D1}"/>
              </a:ext>
            </a:extLst>
          </p:cNvPr>
          <p:cNvGraphicFramePr>
            <a:graphicFrameLocks noGrp="1"/>
          </p:cNvGraphicFramePr>
          <p:nvPr>
            <p:extLst>
              <p:ext uri="{D42A27DB-BD31-4B8C-83A1-F6EECF244321}">
                <p14:modId xmlns:p14="http://schemas.microsoft.com/office/powerpoint/2010/main" val="2912348968"/>
              </p:ext>
            </p:extLst>
          </p:nvPr>
        </p:nvGraphicFramePr>
        <p:xfrm>
          <a:off x="218892" y="1988483"/>
          <a:ext cx="1387061" cy="4609461"/>
        </p:xfrm>
        <a:graphic>
          <a:graphicData uri="http://schemas.openxmlformats.org/drawingml/2006/table">
            <a:tbl>
              <a:tblPr firstRow="1" bandRow="1"/>
              <a:tblGrid>
                <a:gridCol w="1387061">
                  <a:extLst>
                    <a:ext uri="{9D8B030D-6E8A-4147-A177-3AD203B41FA5}">
                      <a16:colId xmlns:a16="http://schemas.microsoft.com/office/drawing/2014/main" val="3596914215"/>
                    </a:ext>
                  </a:extLst>
                </a:gridCol>
              </a:tblGrid>
              <a:tr h="1536487">
                <a:tc>
                  <a:txBody>
                    <a:bodyPr/>
                    <a:lstStyle/>
                    <a:p>
                      <a:pPr algn="ctr"/>
                      <a:r>
                        <a:rPr lang="en-GB" sz="2400" b="1" dirty="0">
                          <a:solidFill>
                            <a:srgbClr val="002060"/>
                          </a:solidFill>
                          <a:latin typeface="Century Gothic" panose="020B0502020202020204" pitchFamily="34" charset="0"/>
                        </a:rPr>
                        <a:t>I</a:t>
                      </a:r>
                    </a:p>
                  </a:txBody>
                  <a:tcPr anchor="ctr">
                    <a:lnL w="57150" cap="flat" cmpd="sng" algn="ctr">
                      <a:solidFill>
                        <a:srgbClr val="22A8CD"/>
                      </a:solidFill>
                      <a:prstDash val="solid"/>
                      <a:round/>
                      <a:headEnd type="none" w="med" len="med"/>
                      <a:tailEnd type="none" w="med" len="med"/>
                    </a:lnL>
                    <a:lnR w="57150" cap="flat" cmpd="sng" algn="ctr">
                      <a:solidFill>
                        <a:srgbClr val="22A8CD"/>
                      </a:solidFill>
                      <a:prstDash val="solid"/>
                      <a:round/>
                      <a:headEnd type="none" w="med" len="med"/>
                      <a:tailEnd type="none" w="med" len="med"/>
                    </a:lnR>
                    <a:lnT w="57150" cap="flat" cmpd="sng" algn="ctr">
                      <a:solidFill>
                        <a:srgbClr val="22A8CD"/>
                      </a:solidFill>
                      <a:prstDash val="solid"/>
                      <a:round/>
                      <a:headEnd type="none" w="med" len="med"/>
                      <a:tailEnd type="none" w="med" len="med"/>
                    </a:lnT>
                    <a:lnB w="57150" cap="flat" cmpd="sng" algn="ctr">
                      <a:solidFill>
                        <a:srgbClr val="22A8CD"/>
                      </a:solidFill>
                      <a:prstDash val="solid"/>
                      <a:round/>
                      <a:headEnd type="none" w="med" len="med"/>
                      <a:tailEnd type="none" w="med" len="med"/>
                    </a:lnB>
                  </a:tcPr>
                </a:tc>
                <a:extLst>
                  <a:ext uri="{0D108BD9-81ED-4DB2-BD59-A6C34878D82A}">
                    <a16:rowId xmlns:a16="http://schemas.microsoft.com/office/drawing/2014/main" val="4212776179"/>
                  </a:ext>
                </a:extLst>
              </a:tr>
              <a:tr h="1536487">
                <a:tc>
                  <a:txBody>
                    <a:bodyPr/>
                    <a:lstStyle/>
                    <a:p>
                      <a:pPr algn="ctr"/>
                      <a:r>
                        <a:rPr lang="en-GB" sz="2400" b="1" dirty="0">
                          <a:solidFill>
                            <a:srgbClr val="002060"/>
                          </a:solidFill>
                          <a:latin typeface="Century Gothic" panose="020B0502020202020204" pitchFamily="34" charset="0"/>
                        </a:rPr>
                        <a:t>You</a:t>
                      </a:r>
                    </a:p>
                  </a:txBody>
                  <a:tcPr anchor="ctr">
                    <a:lnL w="57150" cap="flat" cmpd="sng" algn="ctr">
                      <a:solidFill>
                        <a:srgbClr val="22A8CD"/>
                      </a:solidFill>
                      <a:prstDash val="solid"/>
                      <a:round/>
                      <a:headEnd type="none" w="med" len="med"/>
                      <a:tailEnd type="none" w="med" len="med"/>
                    </a:lnL>
                    <a:lnR w="57150" cap="flat" cmpd="sng" algn="ctr">
                      <a:solidFill>
                        <a:srgbClr val="22A8CD"/>
                      </a:solidFill>
                      <a:prstDash val="solid"/>
                      <a:round/>
                      <a:headEnd type="none" w="med" len="med"/>
                      <a:tailEnd type="none" w="med" len="med"/>
                    </a:lnR>
                    <a:lnT w="57150" cap="flat" cmpd="sng" algn="ctr">
                      <a:solidFill>
                        <a:srgbClr val="22A8CD"/>
                      </a:solidFill>
                      <a:prstDash val="solid"/>
                      <a:round/>
                      <a:headEnd type="none" w="med" len="med"/>
                      <a:tailEnd type="none" w="med" len="med"/>
                    </a:lnT>
                    <a:lnB w="57150" cap="flat" cmpd="sng" algn="ctr">
                      <a:solidFill>
                        <a:srgbClr val="22A8CD"/>
                      </a:solidFill>
                      <a:prstDash val="solid"/>
                      <a:round/>
                      <a:headEnd type="none" w="med" len="med"/>
                      <a:tailEnd type="none" w="med" len="med"/>
                    </a:lnB>
                  </a:tcPr>
                </a:tc>
                <a:extLst>
                  <a:ext uri="{0D108BD9-81ED-4DB2-BD59-A6C34878D82A}">
                    <a16:rowId xmlns:a16="http://schemas.microsoft.com/office/drawing/2014/main" val="472014778"/>
                  </a:ext>
                </a:extLst>
              </a:tr>
              <a:tr h="1536487">
                <a:tc>
                  <a:txBody>
                    <a:bodyPr/>
                    <a:lstStyle/>
                    <a:p>
                      <a:pPr algn="ctr"/>
                      <a:r>
                        <a:rPr lang="en-GB" sz="2400" b="1" dirty="0">
                          <a:solidFill>
                            <a:srgbClr val="002060"/>
                          </a:solidFill>
                          <a:latin typeface="Century Gothic" panose="020B0502020202020204" pitchFamily="34" charset="0"/>
                        </a:rPr>
                        <a:t>s/he</a:t>
                      </a:r>
                    </a:p>
                  </a:txBody>
                  <a:tcPr anchor="ctr">
                    <a:lnL w="57150" cap="flat" cmpd="sng" algn="ctr">
                      <a:solidFill>
                        <a:srgbClr val="22A8CD"/>
                      </a:solidFill>
                      <a:prstDash val="solid"/>
                      <a:round/>
                      <a:headEnd type="none" w="med" len="med"/>
                      <a:tailEnd type="none" w="med" len="med"/>
                    </a:lnL>
                    <a:lnR w="57150" cap="flat" cmpd="sng" algn="ctr">
                      <a:solidFill>
                        <a:srgbClr val="22A8CD"/>
                      </a:solidFill>
                      <a:prstDash val="solid"/>
                      <a:round/>
                      <a:headEnd type="none" w="med" len="med"/>
                      <a:tailEnd type="none" w="med" len="med"/>
                    </a:lnR>
                    <a:lnT w="57150" cap="flat" cmpd="sng" algn="ctr">
                      <a:solidFill>
                        <a:srgbClr val="22A8CD"/>
                      </a:solidFill>
                      <a:prstDash val="solid"/>
                      <a:round/>
                      <a:headEnd type="none" w="med" len="med"/>
                      <a:tailEnd type="none" w="med" len="med"/>
                    </a:lnT>
                    <a:lnB w="57150" cap="flat" cmpd="sng" algn="ctr">
                      <a:solidFill>
                        <a:srgbClr val="22A8CD"/>
                      </a:solidFill>
                      <a:prstDash val="solid"/>
                      <a:round/>
                      <a:headEnd type="none" w="med" len="med"/>
                      <a:tailEnd type="none" w="med" len="med"/>
                    </a:lnB>
                  </a:tcPr>
                </a:tc>
                <a:extLst>
                  <a:ext uri="{0D108BD9-81ED-4DB2-BD59-A6C34878D82A}">
                    <a16:rowId xmlns:a16="http://schemas.microsoft.com/office/drawing/2014/main" val="3586289177"/>
                  </a:ext>
                </a:extLst>
              </a:tr>
            </a:tbl>
          </a:graphicData>
        </a:graphic>
      </p:graphicFrame>
      <p:sp>
        <p:nvSpPr>
          <p:cNvPr id="35" name="TextBox 34">
            <a:extLst>
              <a:ext uri="{FF2B5EF4-FFF2-40B4-BE49-F238E27FC236}">
                <a16:creationId xmlns:a16="http://schemas.microsoft.com/office/drawing/2014/main" id="{D81F0473-C13C-1D16-8104-A7F5C8FA3265}"/>
              </a:ext>
            </a:extLst>
          </p:cNvPr>
          <p:cNvSpPr txBox="1"/>
          <p:nvPr/>
        </p:nvSpPr>
        <p:spPr>
          <a:xfrm>
            <a:off x="1819249" y="1433684"/>
            <a:ext cx="195283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a:t>
            </a:r>
            <a:r>
              <a:rPr lang="en-GB" sz="2000" b="1" dirty="0">
                <a:solidFill>
                  <a:srgbClr val="002060"/>
                </a:solidFill>
                <a:latin typeface="Century Gothic" panose="020B0502020202020204" pitchFamily="34" charset="0"/>
              </a:rPr>
              <a:t>talk</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6" name="TextBox 35">
            <a:extLst>
              <a:ext uri="{FF2B5EF4-FFF2-40B4-BE49-F238E27FC236}">
                <a16:creationId xmlns:a16="http://schemas.microsoft.com/office/drawing/2014/main" id="{FE0F6D3B-F29C-CDC2-9EC9-0D6EEA3E98FA}"/>
              </a:ext>
            </a:extLst>
          </p:cNvPr>
          <p:cNvSpPr txBox="1"/>
          <p:nvPr/>
        </p:nvSpPr>
        <p:spPr>
          <a:xfrm>
            <a:off x="3267049" y="1413399"/>
            <a:ext cx="195283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listen</a:t>
            </a:r>
          </a:p>
        </p:txBody>
      </p:sp>
      <p:sp>
        <p:nvSpPr>
          <p:cNvPr id="53" name="TextBox 52">
            <a:extLst>
              <a:ext uri="{FF2B5EF4-FFF2-40B4-BE49-F238E27FC236}">
                <a16:creationId xmlns:a16="http://schemas.microsoft.com/office/drawing/2014/main" id="{D45497BD-C855-C3D0-8D5B-98A7C8983F9A}"/>
              </a:ext>
            </a:extLst>
          </p:cNvPr>
          <p:cNvSpPr txBox="1"/>
          <p:nvPr/>
        </p:nvSpPr>
        <p:spPr>
          <a:xfrm>
            <a:off x="4674343" y="1173888"/>
            <a:ext cx="187230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a:t>
            </a:r>
            <a:r>
              <a:rPr lang="en-GB" sz="2000" b="1" dirty="0">
                <a:solidFill>
                  <a:srgbClr val="002060"/>
                </a:solidFill>
                <a:latin typeface="Century Gothic" panose="020B0502020202020204" pitchFamily="34" charset="0"/>
              </a:rPr>
              <a:t>play (an instrument)</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2D036267-0272-777A-9A46-0971CEE04634}"/>
              </a:ext>
            </a:extLst>
          </p:cNvPr>
          <p:cNvSpPr txBox="1"/>
          <p:nvPr/>
        </p:nvSpPr>
        <p:spPr>
          <a:xfrm>
            <a:off x="7523633" y="1444209"/>
            <a:ext cx="198656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read</a:t>
            </a:r>
          </a:p>
        </p:txBody>
      </p:sp>
      <p:pic>
        <p:nvPicPr>
          <p:cNvPr id="72" name="Picture 71">
            <a:extLst>
              <a:ext uri="{FF2B5EF4-FFF2-40B4-BE49-F238E27FC236}">
                <a16:creationId xmlns:a16="http://schemas.microsoft.com/office/drawing/2014/main" id="{BED9DD0F-BD2B-7DD2-86B6-66E774993040}"/>
              </a:ext>
            </a:extLst>
          </p:cNvPr>
          <p:cNvPicPr>
            <a:picLocks noChangeAspect="1"/>
          </p:cNvPicPr>
          <p:nvPr/>
        </p:nvPicPr>
        <p:blipFill>
          <a:blip r:embed="rId4"/>
          <a:stretch>
            <a:fillRect/>
          </a:stretch>
        </p:blipFill>
        <p:spPr>
          <a:xfrm>
            <a:off x="4963817" y="1899842"/>
            <a:ext cx="449285" cy="1268569"/>
          </a:xfrm>
          <a:prstGeom prst="rect">
            <a:avLst/>
          </a:prstGeom>
        </p:spPr>
      </p:pic>
      <p:sp>
        <p:nvSpPr>
          <p:cNvPr id="79" name="TextBox 78">
            <a:extLst>
              <a:ext uri="{FF2B5EF4-FFF2-40B4-BE49-F238E27FC236}">
                <a16:creationId xmlns:a16="http://schemas.microsoft.com/office/drawing/2014/main" id="{4FAD3E4C-584E-94D6-6761-A043E47D147F}"/>
              </a:ext>
            </a:extLst>
          </p:cNvPr>
          <p:cNvSpPr txBox="1"/>
          <p:nvPr/>
        </p:nvSpPr>
        <p:spPr>
          <a:xfrm>
            <a:off x="6312076" y="1444209"/>
            <a:ext cx="187284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eat</a:t>
            </a:r>
          </a:p>
        </p:txBody>
      </p:sp>
      <p:sp>
        <p:nvSpPr>
          <p:cNvPr id="3" name="Google Shape;167;p2">
            <a:extLst>
              <a:ext uri="{FF2B5EF4-FFF2-40B4-BE49-F238E27FC236}">
                <a16:creationId xmlns:a16="http://schemas.microsoft.com/office/drawing/2014/main" id="{34DB0BD6-99EE-BFAC-9564-7FD5A0F1E245}"/>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41" name="Picture 40">
            <a:extLst>
              <a:ext uri="{FF2B5EF4-FFF2-40B4-BE49-F238E27FC236}">
                <a16:creationId xmlns:a16="http://schemas.microsoft.com/office/drawing/2014/main" id="{3FBC9BDB-8B31-EFCA-0280-29FC9DC7F148}"/>
              </a:ext>
            </a:extLst>
          </p:cNvPr>
          <p:cNvPicPr>
            <a:picLocks noChangeAspect="1"/>
          </p:cNvPicPr>
          <p:nvPr/>
        </p:nvPicPr>
        <p:blipFill rotWithShape="1">
          <a:blip r:embed="rId5"/>
          <a:srcRect r="79734" b="66270"/>
          <a:stretch/>
        </p:blipFill>
        <p:spPr>
          <a:xfrm>
            <a:off x="1807343" y="1935980"/>
            <a:ext cx="1445569" cy="1592580"/>
          </a:xfrm>
          <a:prstGeom prst="rect">
            <a:avLst/>
          </a:prstGeom>
        </p:spPr>
      </p:pic>
      <p:pic>
        <p:nvPicPr>
          <p:cNvPr id="42" name="Picture 41">
            <a:extLst>
              <a:ext uri="{FF2B5EF4-FFF2-40B4-BE49-F238E27FC236}">
                <a16:creationId xmlns:a16="http://schemas.microsoft.com/office/drawing/2014/main" id="{FDFD223C-7C65-3F5F-1CB3-B56749B1FF22}"/>
              </a:ext>
            </a:extLst>
          </p:cNvPr>
          <p:cNvPicPr>
            <a:picLocks noChangeAspect="1"/>
          </p:cNvPicPr>
          <p:nvPr/>
        </p:nvPicPr>
        <p:blipFill rotWithShape="1">
          <a:blip r:embed="rId5"/>
          <a:srcRect l="19941" t="428" r="59793" b="66124"/>
          <a:stretch/>
        </p:blipFill>
        <p:spPr>
          <a:xfrm>
            <a:off x="3240808" y="1935980"/>
            <a:ext cx="1445569" cy="1592580"/>
          </a:xfrm>
          <a:prstGeom prst="rect">
            <a:avLst/>
          </a:prstGeom>
        </p:spPr>
      </p:pic>
      <p:pic>
        <p:nvPicPr>
          <p:cNvPr id="43" name="Picture 42">
            <a:extLst>
              <a:ext uri="{FF2B5EF4-FFF2-40B4-BE49-F238E27FC236}">
                <a16:creationId xmlns:a16="http://schemas.microsoft.com/office/drawing/2014/main" id="{E6925650-DA7F-3435-243F-08BE122BFB92}"/>
              </a:ext>
            </a:extLst>
          </p:cNvPr>
          <p:cNvPicPr>
            <a:picLocks noChangeAspect="1"/>
          </p:cNvPicPr>
          <p:nvPr/>
        </p:nvPicPr>
        <p:blipFill rotWithShape="1">
          <a:blip r:embed="rId5"/>
          <a:srcRect l="40025" t="177" r="39994" b="66375"/>
          <a:stretch/>
        </p:blipFill>
        <p:spPr>
          <a:xfrm>
            <a:off x="4670750" y="1935979"/>
            <a:ext cx="1425249" cy="1592580"/>
          </a:xfrm>
          <a:prstGeom prst="rect">
            <a:avLst/>
          </a:prstGeom>
        </p:spPr>
      </p:pic>
      <p:pic>
        <p:nvPicPr>
          <p:cNvPr id="44" name="Picture 43">
            <a:extLst>
              <a:ext uri="{FF2B5EF4-FFF2-40B4-BE49-F238E27FC236}">
                <a16:creationId xmlns:a16="http://schemas.microsoft.com/office/drawing/2014/main" id="{C553F83F-7EB6-1C46-2883-35457B062E1F}"/>
              </a:ext>
            </a:extLst>
          </p:cNvPr>
          <p:cNvPicPr>
            <a:picLocks noChangeAspect="1"/>
          </p:cNvPicPr>
          <p:nvPr/>
        </p:nvPicPr>
        <p:blipFill rotWithShape="1">
          <a:blip r:embed="rId5"/>
          <a:srcRect l="59788" t="177" r="20231" b="66375"/>
          <a:stretch/>
        </p:blipFill>
        <p:spPr>
          <a:xfrm>
            <a:off x="6069771" y="1935978"/>
            <a:ext cx="1425249" cy="1592580"/>
          </a:xfrm>
          <a:prstGeom prst="rect">
            <a:avLst/>
          </a:prstGeom>
        </p:spPr>
      </p:pic>
      <p:pic>
        <p:nvPicPr>
          <p:cNvPr id="45" name="Picture 44">
            <a:extLst>
              <a:ext uri="{FF2B5EF4-FFF2-40B4-BE49-F238E27FC236}">
                <a16:creationId xmlns:a16="http://schemas.microsoft.com/office/drawing/2014/main" id="{A8875DB7-4417-4BD7-FA46-3594FDE67271}"/>
              </a:ext>
            </a:extLst>
          </p:cNvPr>
          <p:cNvPicPr>
            <a:picLocks noChangeAspect="1"/>
          </p:cNvPicPr>
          <p:nvPr/>
        </p:nvPicPr>
        <p:blipFill rotWithShape="1">
          <a:blip r:embed="rId5"/>
          <a:srcRect l="79444" t="177" r="575" b="66375"/>
          <a:stretch/>
        </p:blipFill>
        <p:spPr>
          <a:xfrm>
            <a:off x="7468792" y="1935978"/>
            <a:ext cx="1425249" cy="1592580"/>
          </a:xfrm>
          <a:prstGeom prst="rect">
            <a:avLst/>
          </a:prstGeom>
        </p:spPr>
      </p:pic>
      <p:pic>
        <p:nvPicPr>
          <p:cNvPr id="46" name="Picture 45">
            <a:extLst>
              <a:ext uri="{FF2B5EF4-FFF2-40B4-BE49-F238E27FC236}">
                <a16:creationId xmlns:a16="http://schemas.microsoft.com/office/drawing/2014/main" id="{43C23B13-F6B0-EE7F-AF39-378E55FF8137}"/>
              </a:ext>
            </a:extLst>
          </p:cNvPr>
          <p:cNvPicPr>
            <a:picLocks noChangeAspect="1"/>
          </p:cNvPicPr>
          <p:nvPr/>
        </p:nvPicPr>
        <p:blipFill rotWithShape="1">
          <a:blip r:embed="rId5"/>
          <a:srcRect l="1" t="33285" r="79711" b="33567"/>
          <a:stretch/>
        </p:blipFill>
        <p:spPr>
          <a:xfrm>
            <a:off x="1812510" y="3522208"/>
            <a:ext cx="1447157" cy="1578293"/>
          </a:xfrm>
          <a:prstGeom prst="rect">
            <a:avLst/>
          </a:prstGeom>
        </p:spPr>
      </p:pic>
      <p:pic>
        <p:nvPicPr>
          <p:cNvPr id="47" name="Picture 46">
            <a:extLst>
              <a:ext uri="{FF2B5EF4-FFF2-40B4-BE49-F238E27FC236}">
                <a16:creationId xmlns:a16="http://schemas.microsoft.com/office/drawing/2014/main" id="{6632BC7C-1B69-8A93-B28D-6CB4B4B5530F}"/>
              </a:ext>
            </a:extLst>
          </p:cNvPr>
          <p:cNvPicPr>
            <a:picLocks noChangeAspect="1"/>
          </p:cNvPicPr>
          <p:nvPr/>
        </p:nvPicPr>
        <p:blipFill rotWithShape="1">
          <a:blip r:embed="rId5"/>
          <a:srcRect l="19942" t="33418" r="59770" b="33434"/>
          <a:stretch/>
        </p:blipFill>
        <p:spPr>
          <a:xfrm>
            <a:off x="3245918" y="3521268"/>
            <a:ext cx="1447157" cy="1578293"/>
          </a:xfrm>
          <a:prstGeom prst="rect">
            <a:avLst/>
          </a:prstGeom>
        </p:spPr>
      </p:pic>
      <p:pic>
        <p:nvPicPr>
          <p:cNvPr id="48" name="Picture 47">
            <a:extLst>
              <a:ext uri="{FF2B5EF4-FFF2-40B4-BE49-F238E27FC236}">
                <a16:creationId xmlns:a16="http://schemas.microsoft.com/office/drawing/2014/main" id="{8962C971-C927-7333-43C1-D2E3CFFA77FA}"/>
              </a:ext>
            </a:extLst>
          </p:cNvPr>
          <p:cNvPicPr>
            <a:picLocks noChangeAspect="1"/>
          </p:cNvPicPr>
          <p:nvPr/>
        </p:nvPicPr>
        <p:blipFill rotWithShape="1">
          <a:blip r:embed="rId5"/>
          <a:srcRect l="39705" t="33285" r="40007" b="33567"/>
          <a:stretch/>
        </p:blipFill>
        <p:spPr>
          <a:xfrm>
            <a:off x="4651561" y="3522208"/>
            <a:ext cx="1447157" cy="1578293"/>
          </a:xfrm>
          <a:prstGeom prst="rect">
            <a:avLst/>
          </a:prstGeom>
        </p:spPr>
      </p:pic>
      <p:pic>
        <p:nvPicPr>
          <p:cNvPr id="49" name="Picture 48">
            <a:extLst>
              <a:ext uri="{FF2B5EF4-FFF2-40B4-BE49-F238E27FC236}">
                <a16:creationId xmlns:a16="http://schemas.microsoft.com/office/drawing/2014/main" id="{8F20DEEC-94B3-B24A-0B7D-A1B7E625166C}"/>
              </a:ext>
            </a:extLst>
          </p:cNvPr>
          <p:cNvPicPr>
            <a:picLocks noChangeAspect="1"/>
          </p:cNvPicPr>
          <p:nvPr/>
        </p:nvPicPr>
        <p:blipFill rotWithShape="1">
          <a:blip r:embed="rId5"/>
          <a:srcRect l="59704" t="33019" r="20244" b="33533"/>
          <a:stretch/>
        </p:blipFill>
        <p:spPr>
          <a:xfrm>
            <a:off x="6069771" y="3504543"/>
            <a:ext cx="1430338" cy="1592580"/>
          </a:xfrm>
          <a:prstGeom prst="rect">
            <a:avLst/>
          </a:prstGeom>
        </p:spPr>
      </p:pic>
      <p:pic>
        <p:nvPicPr>
          <p:cNvPr id="50" name="Picture 49">
            <a:extLst>
              <a:ext uri="{FF2B5EF4-FFF2-40B4-BE49-F238E27FC236}">
                <a16:creationId xmlns:a16="http://schemas.microsoft.com/office/drawing/2014/main" id="{64754126-A72D-6DA4-B7DB-B4E64CB3BCFA}"/>
              </a:ext>
            </a:extLst>
          </p:cNvPr>
          <p:cNvPicPr>
            <a:picLocks noChangeAspect="1"/>
          </p:cNvPicPr>
          <p:nvPr/>
        </p:nvPicPr>
        <p:blipFill rotWithShape="1">
          <a:blip r:embed="rId5"/>
          <a:srcRect l="79467" t="33019" r="481" b="33533"/>
          <a:stretch/>
        </p:blipFill>
        <p:spPr>
          <a:xfrm>
            <a:off x="7465888" y="3504598"/>
            <a:ext cx="1430338" cy="1592580"/>
          </a:xfrm>
          <a:prstGeom prst="rect">
            <a:avLst/>
          </a:prstGeom>
        </p:spPr>
      </p:pic>
      <p:pic>
        <p:nvPicPr>
          <p:cNvPr id="51" name="Picture 50">
            <a:extLst>
              <a:ext uri="{FF2B5EF4-FFF2-40B4-BE49-F238E27FC236}">
                <a16:creationId xmlns:a16="http://schemas.microsoft.com/office/drawing/2014/main" id="{455F4E92-5950-5F23-E68F-4FF578266D3C}"/>
              </a:ext>
            </a:extLst>
          </p:cNvPr>
          <p:cNvPicPr>
            <a:picLocks noChangeAspect="1"/>
          </p:cNvPicPr>
          <p:nvPr/>
        </p:nvPicPr>
        <p:blipFill rotWithShape="1">
          <a:blip r:embed="rId5"/>
          <a:srcRect l="95" t="65987" r="79608" b="565"/>
          <a:stretch/>
        </p:blipFill>
        <p:spPr>
          <a:xfrm>
            <a:off x="1819249" y="5077167"/>
            <a:ext cx="1447800" cy="1592580"/>
          </a:xfrm>
          <a:prstGeom prst="rect">
            <a:avLst/>
          </a:prstGeom>
        </p:spPr>
      </p:pic>
      <p:pic>
        <p:nvPicPr>
          <p:cNvPr id="52" name="Picture 51">
            <a:extLst>
              <a:ext uri="{FF2B5EF4-FFF2-40B4-BE49-F238E27FC236}">
                <a16:creationId xmlns:a16="http://schemas.microsoft.com/office/drawing/2014/main" id="{4F9F375F-4C4D-3E04-52A0-A158F3B9B8CB}"/>
              </a:ext>
            </a:extLst>
          </p:cNvPr>
          <p:cNvPicPr>
            <a:picLocks noChangeAspect="1"/>
          </p:cNvPicPr>
          <p:nvPr/>
        </p:nvPicPr>
        <p:blipFill rotWithShape="1">
          <a:blip r:embed="rId5"/>
          <a:srcRect l="19947" t="65987" r="59756" b="565"/>
          <a:stretch/>
        </p:blipFill>
        <p:spPr>
          <a:xfrm>
            <a:off x="3233496" y="5077166"/>
            <a:ext cx="1447800" cy="1592580"/>
          </a:xfrm>
          <a:prstGeom prst="rect">
            <a:avLst/>
          </a:prstGeom>
        </p:spPr>
      </p:pic>
      <p:pic>
        <p:nvPicPr>
          <p:cNvPr id="54" name="Picture 53">
            <a:extLst>
              <a:ext uri="{FF2B5EF4-FFF2-40B4-BE49-F238E27FC236}">
                <a16:creationId xmlns:a16="http://schemas.microsoft.com/office/drawing/2014/main" id="{A120269F-27AD-65D5-DBDB-329E17E21090}"/>
              </a:ext>
            </a:extLst>
          </p:cNvPr>
          <p:cNvPicPr>
            <a:picLocks noChangeAspect="1"/>
          </p:cNvPicPr>
          <p:nvPr/>
        </p:nvPicPr>
        <p:blipFill rotWithShape="1">
          <a:blip r:embed="rId5"/>
          <a:srcRect l="39888" t="66021" r="39815" b="831"/>
          <a:stretch/>
        </p:blipFill>
        <p:spPr>
          <a:xfrm>
            <a:off x="4661824" y="5091134"/>
            <a:ext cx="1447800" cy="1578293"/>
          </a:xfrm>
          <a:prstGeom prst="rect">
            <a:avLst/>
          </a:prstGeom>
        </p:spPr>
      </p:pic>
      <p:pic>
        <p:nvPicPr>
          <p:cNvPr id="56" name="Picture 55">
            <a:extLst>
              <a:ext uri="{FF2B5EF4-FFF2-40B4-BE49-F238E27FC236}">
                <a16:creationId xmlns:a16="http://schemas.microsoft.com/office/drawing/2014/main" id="{AABD048B-49D2-D06D-61E6-24B175741C4F}"/>
              </a:ext>
            </a:extLst>
          </p:cNvPr>
          <p:cNvPicPr>
            <a:picLocks noChangeAspect="1"/>
          </p:cNvPicPr>
          <p:nvPr/>
        </p:nvPicPr>
        <p:blipFill rotWithShape="1">
          <a:blip r:embed="rId5"/>
          <a:srcRect l="59651" t="65854" r="20052" b="698"/>
          <a:stretch/>
        </p:blipFill>
        <p:spPr>
          <a:xfrm>
            <a:off x="6075833" y="5074737"/>
            <a:ext cx="1447800" cy="1592580"/>
          </a:xfrm>
          <a:prstGeom prst="rect">
            <a:avLst/>
          </a:prstGeom>
        </p:spPr>
      </p:pic>
      <p:pic>
        <p:nvPicPr>
          <p:cNvPr id="62" name="Picture 61">
            <a:extLst>
              <a:ext uri="{FF2B5EF4-FFF2-40B4-BE49-F238E27FC236}">
                <a16:creationId xmlns:a16="http://schemas.microsoft.com/office/drawing/2014/main" id="{C34FD654-6F1F-5E07-2D75-CE7B8B1C9474}"/>
              </a:ext>
            </a:extLst>
          </p:cNvPr>
          <p:cNvPicPr>
            <a:picLocks noChangeAspect="1"/>
          </p:cNvPicPr>
          <p:nvPr/>
        </p:nvPicPr>
        <p:blipFill rotWithShape="1">
          <a:blip r:embed="rId5"/>
          <a:srcRect l="79458" t="66060" r="156" b="531"/>
          <a:stretch/>
        </p:blipFill>
        <p:spPr>
          <a:xfrm>
            <a:off x="7452241" y="5075689"/>
            <a:ext cx="1454150" cy="1590675"/>
          </a:xfrm>
          <a:prstGeom prst="rect">
            <a:avLst/>
          </a:prstGeom>
        </p:spPr>
      </p:pic>
      <p:sp>
        <p:nvSpPr>
          <p:cNvPr id="65" name="Rectangle: Rounded Corners 64">
            <a:extLst>
              <a:ext uri="{FF2B5EF4-FFF2-40B4-BE49-F238E27FC236}">
                <a16:creationId xmlns:a16="http://schemas.microsoft.com/office/drawing/2014/main" id="{BAA3D149-4F12-79F4-BD4E-FF4AA42F77E6}"/>
              </a:ext>
            </a:extLst>
          </p:cNvPr>
          <p:cNvSpPr/>
          <p:nvPr/>
        </p:nvSpPr>
        <p:spPr>
          <a:xfrm>
            <a:off x="9252283" y="5920949"/>
            <a:ext cx="2720826" cy="745415"/>
          </a:xfrm>
          <a:prstGeom prst="roundRect">
            <a:avLst/>
          </a:prstGeom>
          <a:solidFill>
            <a:schemeClr val="accent4">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2060"/>
                </a:solidFill>
                <a:latin typeface="Century Gothic" panose="020B0502020202020204" pitchFamily="34" charset="0"/>
              </a:rPr>
              <a:t>      El Parque </a:t>
            </a:r>
            <a:r>
              <a:rPr lang="en-GB" sz="2000" b="1" dirty="0" err="1">
                <a:solidFill>
                  <a:srgbClr val="002060"/>
                </a:solidFill>
                <a:latin typeface="Century Gothic" panose="020B0502020202020204" pitchFamily="34" charset="0"/>
              </a:rPr>
              <a:t>Güell</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en</a:t>
            </a:r>
            <a:r>
              <a:rPr lang="en-GB" sz="2000" b="1" dirty="0">
                <a:solidFill>
                  <a:srgbClr val="002060"/>
                </a:solidFill>
                <a:latin typeface="Century Gothic" panose="020B0502020202020204" pitchFamily="34" charset="0"/>
              </a:rPr>
              <a:t> Barcelona.</a:t>
            </a:r>
          </a:p>
        </p:txBody>
      </p:sp>
      <p:grpSp>
        <p:nvGrpSpPr>
          <p:cNvPr id="82" name="Group 81">
            <a:extLst>
              <a:ext uri="{FF2B5EF4-FFF2-40B4-BE49-F238E27FC236}">
                <a16:creationId xmlns:a16="http://schemas.microsoft.com/office/drawing/2014/main" id="{FA9DCEA5-3ED3-C147-C43F-FEB1E95D2E8A}"/>
              </a:ext>
            </a:extLst>
          </p:cNvPr>
          <p:cNvGrpSpPr/>
          <p:nvPr/>
        </p:nvGrpSpPr>
        <p:grpSpPr>
          <a:xfrm>
            <a:off x="9181750" y="5621351"/>
            <a:ext cx="610454" cy="672305"/>
            <a:chOff x="6210543" y="3764108"/>
            <a:chExt cx="801046" cy="775262"/>
          </a:xfrm>
        </p:grpSpPr>
        <p:sp>
          <p:nvSpPr>
            <p:cNvPr id="83" name="Oval 82">
              <a:extLst>
                <a:ext uri="{FF2B5EF4-FFF2-40B4-BE49-F238E27FC236}">
                  <a16:creationId xmlns:a16="http://schemas.microsoft.com/office/drawing/2014/main" id="{202B9121-7956-5BDC-9601-2AAC5876E190}"/>
                </a:ext>
              </a:extLst>
            </p:cNvPr>
            <p:cNvSpPr/>
            <p:nvPr/>
          </p:nvSpPr>
          <p:spPr>
            <a:xfrm>
              <a:off x="6210543" y="3764108"/>
              <a:ext cx="775951" cy="775262"/>
            </a:xfrm>
            <a:prstGeom prst="ellipse">
              <a:avLst/>
            </a:prstGeom>
            <a:solidFill>
              <a:srgbClr val="F2F7FC"/>
            </a:solidFill>
            <a:ln w="19050">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4" name="Picture 83">
              <a:extLst>
                <a:ext uri="{FF2B5EF4-FFF2-40B4-BE49-F238E27FC236}">
                  <a16:creationId xmlns:a16="http://schemas.microsoft.com/office/drawing/2014/main" id="{0702C864-AF4B-DFEC-15B1-E44FBA7BC5A8}"/>
                </a:ext>
              </a:extLst>
            </p:cNvPr>
            <p:cNvPicPr>
              <a:picLocks noChangeAspect="1"/>
            </p:cNvPicPr>
            <p:nvPr/>
          </p:nvPicPr>
          <p:blipFill rotWithShape="1">
            <a:blip r:embed="rId6">
              <a:alphaModFix amt="35000"/>
              <a:extLst>
                <a:ext uri="{28A0092B-C50C-407E-A947-70E740481C1C}">
                  <a14:useLocalDpi xmlns:a14="http://schemas.microsoft.com/office/drawing/2010/main" val="0"/>
                </a:ext>
              </a:extLst>
            </a:blip>
            <a:srcRect b="12589"/>
            <a:stretch/>
          </p:blipFill>
          <p:spPr>
            <a:xfrm>
              <a:off x="6374918" y="3827198"/>
              <a:ext cx="469443" cy="634353"/>
            </a:xfrm>
            <a:prstGeom prst="rect">
              <a:avLst/>
            </a:prstGeom>
          </p:spPr>
        </p:pic>
        <p:pic>
          <p:nvPicPr>
            <p:cNvPr id="85" name="Picture 84" descr="A picture containing text, tableware, cup, clipart&#10;&#10;Description automatically generated">
              <a:extLst>
                <a:ext uri="{FF2B5EF4-FFF2-40B4-BE49-F238E27FC236}">
                  <a16:creationId xmlns:a16="http://schemas.microsoft.com/office/drawing/2014/main" id="{2F820367-74EC-A152-7AED-C2B25C4F1F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869256">
              <a:off x="6232179" y="4014052"/>
              <a:ext cx="779410" cy="260851"/>
            </a:xfrm>
            <a:prstGeom prst="rect">
              <a:avLst/>
            </a:prstGeom>
          </p:spPr>
        </p:pic>
      </p:grpSp>
      <p:pic>
        <p:nvPicPr>
          <p:cNvPr id="66" name="Picture 65">
            <a:extLst>
              <a:ext uri="{FF2B5EF4-FFF2-40B4-BE49-F238E27FC236}">
                <a16:creationId xmlns:a16="http://schemas.microsoft.com/office/drawing/2014/main" id="{20EF57E1-69D1-01B1-E089-52119618E90E}"/>
              </a:ext>
            </a:extLst>
          </p:cNvPr>
          <p:cNvPicPr>
            <a:picLocks noChangeAspect="1"/>
          </p:cNvPicPr>
          <p:nvPr/>
        </p:nvPicPr>
        <p:blipFill>
          <a:blip r:embed="rId8"/>
          <a:stretch>
            <a:fillRect/>
          </a:stretch>
        </p:blipFill>
        <p:spPr>
          <a:xfrm>
            <a:off x="9174521" y="3025909"/>
            <a:ext cx="2853576" cy="1796359"/>
          </a:xfrm>
          <a:prstGeom prst="rect">
            <a:avLst/>
          </a:prstGeom>
        </p:spPr>
      </p:pic>
      <p:sp>
        <p:nvSpPr>
          <p:cNvPr id="67" name="Speech Bubble: Rectangle with Corners Rounded 66">
            <a:extLst>
              <a:ext uri="{FF2B5EF4-FFF2-40B4-BE49-F238E27FC236}">
                <a16:creationId xmlns:a16="http://schemas.microsoft.com/office/drawing/2014/main" id="{C146B2DB-4746-55A6-9B13-14DBA84D261B}"/>
              </a:ext>
            </a:extLst>
          </p:cNvPr>
          <p:cNvSpPr/>
          <p:nvPr/>
        </p:nvSpPr>
        <p:spPr>
          <a:xfrm>
            <a:off x="4272462" y="128499"/>
            <a:ext cx="4244454" cy="606243"/>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chemeClr val="bg1"/>
                </a:solidFill>
                <a:latin typeface="Century Gothic" panose="020B0502020202020204" pitchFamily="34" charset="0"/>
              </a:rPr>
              <a:t>¿</a:t>
            </a:r>
            <a:r>
              <a:rPr lang="en-GB" sz="2800" b="1" dirty="0" err="1">
                <a:solidFill>
                  <a:schemeClr val="bg1"/>
                </a:solidFill>
                <a:latin typeface="Century Gothic" panose="020B0502020202020204" pitchFamily="34" charset="0"/>
              </a:rPr>
              <a:t>Dónde</a:t>
            </a:r>
            <a:r>
              <a:rPr lang="en-GB" sz="2800" b="1" dirty="0">
                <a:solidFill>
                  <a:schemeClr val="bg1"/>
                </a:solidFill>
                <a:latin typeface="Century Gothic" panose="020B0502020202020204" pitchFamily="34" charset="0"/>
              </a:rPr>
              <a:t> está Quique?</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pic>
        <p:nvPicPr>
          <p:cNvPr id="73" name="Graphic 72" descr="Teacher">
            <a:extLst>
              <a:ext uri="{FF2B5EF4-FFF2-40B4-BE49-F238E27FC236}">
                <a16:creationId xmlns:a16="http://schemas.microsoft.com/office/drawing/2014/main" id="{91956E56-355F-D34A-C56F-E43F4C3A19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72787" y="849"/>
            <a:ext cx="914400" cy="914400"/>
          </a:xfrm>
          <a:prstGeom prst="rect">
            <a:avLst/>
          </a:prstGeom>
        </p:spPr>
      </p:pic>
    </p:spTree>
    <p:extLst>
      <p:ext uri="{BB962C8B-B14F-4D97-AF65-F5344CB8AC3E}">
        <p14:creationId xmlns:p14="http://schemas.microsoft.com/office/powerpoint/2010/main" val="140385125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8" restart="whenNotActive" fill="hold" evtFilter="cancelBubble" nodeType="interactiveSeq">
                <p:stCondLst>
                  <p:cond evt="onClick" delay="0">
                    <p:tgtEl>
                      <p:spTgt spid="4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42"/>
                                        </p:tgtEl>
                                      </p:cBhvr>
                                    </p:animEffect>
                                    <p:set>
                                      <p:cBhvr>
                                        <p:cTn id="1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4" restart="whenNotActive" fill="hold" evtFilter="cancelBubble" nodeType="interactiveSeq">
                <p:stCondLst>
                  <p:cond evt="onClick" delay="0">
                    <p:tgtEl>
                      <p:spTgt spid="4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43"/>
                                        </p:tgtEl>
                                      </p:cBhvr>
                                    </p:animEffect>
                                    <p:set>
                                      <p:cBhvr>
                                        <p:cTn id="19"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20" restart="whenNotActive" fill="hold" evtFilter="cancelBubble" nodeType="interactiveSeq">
                <p:stCondLst>
                  <p:cond evt="onClick" delay="0">
                    <p:tgtEl>
                      <p:spTgt spid="4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44"/>
                                        </p:tgtEl>
                                      </p:cBhvr>
                                    </p:animEffect>
                                    <p:set>
                                      <p:cBhvr>
                                        <p:cTn id="2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26" restart="whenNotActive" fill="hold" evtFilter="cancelBubble" nodeType="interactiveSeq">
                <p:stCondLst>
                  <p:cond evt="onClick" delay="0">
                    <p:tgtEl>
                      <p:spTgt spid="4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45"/>
                                        </p:tgtEl>
                                      </p:cBhvr>
                                    </p:animEffect>
                                    <p:set>
                                      <p:cBhvr>
                                        <p:cTn id="31"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32" restart="whenNotActive" fill="hold" evtFilter="cancelBubble" nodeType="interactiveSeq">
                <p:stCondLst>
                  <p:cond evt="onClick" delay="0">
                    <p:tgtEl>
                      <p:spTgt spid="46"/>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46"/>
                                        </p:tgtEl>
                                      </p:cBhvr>
                                    </p:animEffect>
                                    <p:set>
                                      <p:cBhvr>
                                        <p:cTn id="37"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38" restart="whenNotActive" fill="hold" evtFilter="cancelBubble" nodeType="interactiveSeq">
                <p:stCondLst>
                  <p:cond evt="onClick" delay="0">
                    <p:tgtEl>
                      <p:spTgt spid="47"/>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47"/>
                                        </p:tgtEl>
                                      </p:cBhvr>
                                    </p:animEffect>
                                    <p:set>
                                      <p:cBhvr>
                                        <p:cTn id="43"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44" restart="whenNotActive" fill="hold" evtFilter="cancelBubble" nodeType="interactiveSeq">
                <p:stCondLst>
                  <p:cond evt="onClick" delay="0">
                    <p:tgtEl>
                      <p:spTgt spid="48"/>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48"/>
                                        </p:tgtEl>
                                      </p:cBhvr>
                                    </p:animEffect>
                                    <p:set>
                                      <p:cBhvr>
                                        <p:cTn id="49" dur="1" fill="hold">
                                          <p:stCondLst>
                                            <p:cond delay="4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50" restart="whenNotActive" fill="hold" evtFilter="cancelBubble" nodeType="interactiveSeq">
                <p:stCondLst>
                  <p:cond evt="onClick" delay="0">
                    <p:tgtEl>
                      <p:spTgt spid="49"/>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49"/>
                                        </p:tgtEl>
                                      </p:cBhvr>
                                    </p:animEffect>
                                    <p:set>
                                      <p:cBhvr>
                                        <p:cTn id="55"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56" restart="whenNotActive" fill="hold" evtFilter="cancelBubble" nodeType="interactiveSeq">
                <p:stCondLst>
                  <p:cond evt="onClick" delay="0">
                    <p:tgtEl>
                      <p:spTgt spid="50"/>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50"/>
                                        </p:tgtEl>
                                      </p:cBhvr>
                                    </p:animEffect>
                                    <p:set>
                                      <p:cBhvr>
                                        <p:cTn id="61"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62" restart="whenNotActive" fill="hold" evtFilter="cancelBubble" nodeType="interactiveSeq">
                <p:stCondLst>
                  <p:cond evt="onClick" delay="0">
                    <p:tgtEl>
                      <p:spTgt spid="51"/>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51"/>
                                        </p:tgtEl>
                                      </p:cBhvr>
                                    </p:animEffect>
                                    <p:set>
                                      <p:cBhvr>
                                        <p:cTn id="67"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68" restart="whenNotActive" fill="hold" evtFilter="cancelBubble" nodeType="interactiveSeq">
                <p:stCondLst>
                  <p:cond evt="onClick" delay="0">
                    <p:tgtEl>
                      <p:spTgt spid="52"/>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52"/>
                                        </p:tgtEl>
                                      </p:cBhvr>
                                    </p:animEffect>
                                    <p:set>
                                      <p:cBhvr>
                                        <p:cTn id="73" dur="1" fill="hold">
                                          <p:stCondLst>
                                            <p:cond delay="499"/>
                                          </p:stCondLst>
                                        </p:cTn>
                                        <p:tgtEl>
                                          <p:spTgt spid="52"/>
                                        </p:tgtEl>
                                        <p:attrNameLst>
                                          <p:attrName>style.visibility</p:attrName>
                                        </p:attrNameLst>
                                      </p:cBhvr>
                                      <p:to>
                                        <p:strVal val="hidden"/>
                                      </p:to>
                                    </p:set>
                                  </p:childTnLst>
                                </p:cTn>
                              </p:par>
                            </p:childTnLst>
                          </p:cTn>
                        </p:par>
                      </p:childTnLst>
                    </p:cTn>
                  </p:par>
                </p:childTnLst>
              </p:cTn>
              <p:nextCondLst>
                <p:cond evt="onClick" delay="0">
                  <p:tgtEl>
                    <p:spTgt spid="52"/>
                  </p:tgtEl>
                </p:cond>
              </p:nextCondLst>
            </p:seq>
            <p:seq concurrent="1" nextAc="seek">
              <p:cTn id="74" restart="whenNotActive" fill="hold" evtFilter="cancelBubble" nodeType="interactiveSeq">
                <p:stCondLst>
                  <p:cond evt="onClick" delay="0">
                    <p:tgtEl>
                      <p:spTgt spid="54"/>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54"/>
                                        </p:tgtEl>
                                      </p:cBhvr>
                                    </p:animEffect>
                                    <p:set>
                                      <p:cBhvr>
                                        <p:cTn id="79"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80" restart="whenNotActive" fill="hold" evtFilter="cancelBubble" nodeType="interactiveSeq">
                <p:stCondLst>
                  <p:cond evt="onClick" delay="0">
                    <p:tgtEl>
                      <p:spTgt spid="56"/>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56"/>
                                        </p:tgtEl>
                                      </p:cBhvr>
                                    </p:animEffect>
                                    <p:set>
                                      <p:cBhvr>
                                        <p:cTn id="85"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86" restart="whenNotActive" fill="hold" evtFilter="cancelBubble" nodeType="interactiveSeq">
                <p:stCondLst>
                  <p:cond evt="onClick" delay="0">
                    <p:tgtEl>
                      <p:spTgt spid="62"/>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500"/>
                                        <p:tgtEl>
                                          <p:spTgt spid="62"/>
                                        </p:tgtEl>
                                      </p:cBhvr>
                                    </p:animEffect>
                                    <p:set>
                                      <p:cBhvr>
                                        <p:cTn id="91"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3: </a:t>
            </a:r>
            <a:endParaRPr lang="en-GB" sz="3200" dirty="0"/>
          </a:p>
        </p:txBody>
      </p:sp>
      <p:sp>
        <p:nvSpPr>
          <p:cNvPr id="110" name="TextBox 109">
            <a:extLst>
              <a:ext uri="{FF2B5EF4-FFF2-40B4-BE49-F238E27FC236}">
                <a16:creationId xmlns:a16="http://schemas.microsoft.com/office/drawing/2014/main" id="{FC774BB8-B7A3-483B-A275-B0B00586723F}"/>
              </a:ext>
            </a:extLst>
          </p:cNvPr>
          <p:cNvSpPr txBox="1"/>
          <p:nvPr/>
        </p:nvSpPr>
        <p:spPr>
          <a:xfrm>
            <a:off x="6424404" y="-1664245"/>
            <a:ext cx="790575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0" name="Google Shape;319;p15" descr="Speech Icon, Voice, Talking, Audio, Speech">
            <a:extLst>
              <a:ext uri="{FF2B5EF4-FFF2-40B4-BE49-F238E27FC236}">
                <a16:creationId xmlns:a16="http://schemas.microsoft.com/office/drawing/2014/main" id="{3E20C82C-17BE-F81A-F7E2-94B4C8B439EC}"/>
              </a:ext>
            </a:extLst>
          </p:cNvPr>
          <p:cNvPicPr preferRelativeResize="0"/>
          <p:nvPr/>
        </p:nvPicPr>
        <p:blipFill rotWithShape="1">
          <a:blip r:embed="rId3">
            <a:alphaModFix/>
          </a:blip>
          <a:srcRect/>
          <a:stretch/>
        </p:blipFill>
        <p:spPr>
          <a:xfrm>
            <a:off x="11292661" y="112426"/>
            <a:ext cx="776168" cy="776168"/>
          </a:xfrm>
          <a:prstGeom prst="rect">
            <a:avLst/>
          </a:prstGeom>
          <a:noFill/>
          <a:ln>
            <a:noFill/>
          </a:ln>
        </p:spPr>
      </p:pic>
      <p:sp>
        <p:nvSpPr>
          <p:cNvPr id="31" name="Title 1">
            <a:extLst>
              <a:ext uri="{FF2B5EF4-FFF2-40B4-BE49-F238E27FC236}">
                <a16:creationId xmlns:a16="http://schemas.microsoft.com/office/drawing/2014/main" id="{8B7E1B7B-6481-D7C6-CF9B-B4E4B8B2B5B4}"/>
              </a:ext>
            </a:extLst>
          </p:cNvPr>
          <p:cNvSpPr txBox="1">
            <a:spLocks/>
          </p:cNvSpPr>
          <p:nvPr/>
        </p:nvSpPr>
        <p:spPr>
          <a:xfrm>
            <a:off x="10120523" y="269677"/>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hablar</a:t>
            </a:r>
          </a:p>
        </p:txBody>
      </p:sp>
      <p:graphicFrame>
        <p:nvGraphicFramePr>
          <p:cNvPr id="32" name="Table 6">
            <a:extLst>
              <a:ext uri="{FF2B5EF4-FFF2-40B4-BE49-F238E27FC236}">
                <a16:creationId xmlns:a16="http://schemas.microsoft.com/office/drawing/2014/main" id="{8C99C20E-DA9B-31D3-2562-ED3FA4A682D1}"/>
              </a:ext>
            </a:extLst>
          </p:cNvPr>
          <p:cNvGraphicFramePr>
            <a:graphicFrameLocks noGrp="1"/>
          </p:cNvGraphicFramePr>
          <p:nvPr>
            <p:extLst>
              <p:ext uri="{D42A27DB-BD31-4B8C-83A1-F6EECF244321}">
                <p14:modId xmlns:p14="http://schemas.microsoft.com/office/powerpoint/2010/main" val="2665230004"/>
              </p:ext>
            </p:extLst>
          </p:nvPr>
        </p:nvGraphicFramePr>
        <p:xfrm>
          <a:off x="218892" y="1988483"/>
          <a:ext cx="1387061" cy="4681263"/>
        </p:xfrm>
        <a:graphic>
          <a:graphicData uri="http://schemas.openxmlformats.org/drawingml/2006/table">
            <a:tbl>
              <a:tblPr firstRow="1" bandRow="1"/>
              <a:tblGrid>
                <a:gridCol w="1387061">
                  <a:extLst>
                    <a:ext uri="{9D8B030D-6E8A-4147-A177-3AD203B41FA5}">
                      <a16:colId xmlns:a16="http://schemas.microsoft.com/office/drawing/2014/main" val="3596914215"/>
                    </a:ext>
                  </a:extLst>
                </a:gridCol>
              </a:tblGrid>
              <a:tr h="1560421">
                <a:tc>
                  <a:txBody>
                    <a:bodyPr/>
                    <a:lstStyle/>
                    <a:p>
                      <a:pPr algn="ctr"/>
                      <a:r>
                        <a:rPr lang="en-GB" sz="2400" b="1" dirty="0">
                          <a:solidFill>
                            <a:srgbClr val="002060"/>
                          </a:solidFill>
                          <a:latin typeface="Century Gothic" panose="020B0502020202020204" pitchFamily="34" charset="0"/>
                        </a:rPr>
                        <a:t>I</a:t>
                      </a: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212776179"/>
                  </a:ext>
                </a:extLst>
              </a:tr>
              <a:tr h="1560421">
                <a:tc>
                  <a:txBody>
                    <a:bodyPr/>
                    <a:lstStyle/>
                    <a:p>
                      <a:pPr algn="ctr"/>
                      <a:r>
                        <a:rPr lang="en-GB" sz="2400" b="1" dirty="0">
                          <a:solidFill>
                            <a:srgbClr val="002060"/>
                          </a:solidFill>
                          <a:latin typeface="Century Gothic" panose="020B0502020202020204" pitchFamily="34" charset="0"/>
                        </a:rPr>
                        <a:t>You</a:t>
                      </a: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72014778"/>
                  </a:ext>
                </a:extLst>
              </a:tr>
              <a:tr h="1560421">
                <a:tc>
                  <a:txBody>
                    <a:bodyPr/>
                    <a:lstStyle/>
                    <a:p>
                      <a:pPr algn="ctr"/>
                      <a:r>
                        <a:rPr lang="en-GB" sz="2400" b="1" dirty="0">
                          <a:solidFill>
                            <a:srgbClr val="002060"/>
                          </a:solidFill>
                          <a:latin typeface="Century Gothic" panose="020B0502020202020204" pitchFamily="34" charset="0"/>
                        </a:rPr>
                        <a:t>s/he</a:t>
                      </a: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586289177"/>
                  </a:ext>
                </a:extLst>
              </a:tr>
            </a:tbl>
          </a:graphicData>
        </a:graphic>
      </p:graphicFrame>
      <p:sp>
        <p:nvSpPr>
          <p:cNvPr id="35" name="TextBox 34">
            <a:extLst>
              <a:ext uri="{FF2B5EF4-FFF2-40B4-BE49-F238E27FC236}">
                <a16:creationId xmlns:a16="http://schemas.microsoft.com/office/drawing/2014/main" id="{D81F0473-C13C-1D16-8104-A7F5C8FA3265}"/>
              </a:ext>
            </a:extLst>
          </p:cNvPr>
          <p:cNvSpPr txBox="1"/>
          <p:nvPr/>
        </p:nvSpPr>
        <p:spPr>
          <a:xfrm>
            <a:off x="1819249" y="1205084"/>
            <a:ext cx="144556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a:t>
            </a:r>
            <a:r>
              <a:rPr lang="en-GB" sz="2000" b="1" dirty="0">
                <a:solidFill>
                  <a:srgbClr val="002060"/>
                </a:solidFill>
                <a:latin typeface="Century Gothic" panose="020B0502020202020204" pitchFamily="34" charset="0"/>
              </a:rPr>
              <a:t>go for a walk</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6" name="TextBox 35">
            <a:extLst>
              <a:ext uri="{FF2B5EF4-FFF2-40B4-BE49-F238E27FC236}">
                <a16:creationId xmlns:a16="http://schemas.microsoft.com/office/drawing/2014/main" id="{FE0F6D3B-F29C-CDC2-9EC9-0D6EEA3E98FA}"/>
              </a:ext>
            </a:extLst>
          </p:cNvPr>
          <p:cNvSpPr txBox="1"/>
          <p:nvPr/>
        </p:nvSpPr>
        <p:spPr>
          <a:xfrm>
            <a:off x="3298670" y="1440510"/>
            <a:ext cx="98377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visit</a:t>
            </a:r>
          </a:p>
        </p:txBody>
      </p:sp>
      <p:sp>
        <p:nvSpPr>
          <p:cNvPr id="53" name="TextBox 52">
            <a:extLst>
              <a:ext uri="{FF2B5EF4-FFF2-40B4-BE49-F238E27FC236}">
                <a16:creationId xmlns:a16="http://schemas.microsoft.com/office/drawing/2014/main" id="{D45497BD-C855-C3D0-8D5B-98A7C8983F9A}"/>
              </a:ext>
            </a:extLst>
          </p:cNvPr>
          <p:cNvSpPr txBox="1"/>
          <p:nvPr/>
        </p:nvSpPr>
        <p:spPr>
          <a:xfrm>
            <a:off x="4774073" y="1450671"/>
            <a:ext cx="1177147"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a:t>
            </a:r>
            <a:r>
              <a:rPr lang="en-GB" sz="2000" b="1" dirty="0">
                <a:solidFill>
                  <a:srgbClr val="002060"/>
                </a:solidFill>
                <a:latin typeface="Century Gothic" panose="020B0502020202020204" pitchFamily="34" charset="0"/>
              </a:rPr>
              <a:t>relax</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2D036267-0272-777A-9A46-0971CEE04634}"/>
              </a:ext>
            </a:extLst>
          </p:cNvPr>
          <p:cNvSpPr txBox="1"/>
          <p:nvPr/>
        </p:nvSpPr>
        <p:spPr>
          <a:xfrm>
            <a:off x="7495020" y="1466241"/>
            <a:ext cx="198656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do/make</a:t>
            </a:r>
          </a:p>
        </p:txBody>
      </p:sp>
      <p:pic>
        <p:nvPicPr>
          <p:cNvPr id="72" name="Picture 71">
            <a:extLst>
              <a:ext uri="{FF2B5EF4-FFF2-40B4-BE49-F238E27FC236}">
                <a16:creationId xmlns:a16="http://schemas.microsoft.com/office/drawing/2014/main" id="{BED9DD0F-BD2B-7DD2-86B6-66E774993040}"/>
              </a:ext>
            </a:extLst>
          </p:cNvPr>
          <p:cNvPicPr>
            <a:picLocks noChangeAspect="1"/>
          </p:cNvPicPr>
          <p:nvPr/>
        </p:nvPicPr>
        <p:blipFill>
          <a:blip r:embed="rId4"/>
          <a:stretch>
            <a:fillRect/>
          </a:stretch>
        </p:blipFill>
        <p:spPr>
          <a:xfrm>
            <a:off x="5414396" y="3738651"/>
            <a:ext cx="449285" cy="1268569"/>
          </a:xfrm>
          <a:prstGeom prst="rect">
            <a:avLst/>
          </a:prstGeom>
        </p:spPr>
      </p:pic>
      <p:sp>
        <p:nvSpPr>
          <p:cNvPr id="79" name="TextBox 78">
            <a:extLst>
              <a:ext uri="{FF2B5EF4-FFF2-40B4-BE49-F238E27FC236}">
                <a16:creationId xmlns:a16="http://schemas.microsoft.com/office/drawing/2014/main" id="{4FAD3E4C-584E-94D6-6761-A043E47D147F}"/>
              </a:ext>
            </a:extLst>
          </p:cNvPr>
          <p:cNvSpPr txBox="1"/>
          <p:nvPr/>
        </p:nvSpPr>
        <p:spPr>
          <a:xfrm>
            <a:off x="6177413" y="1450671"/>
            <a:ext cx="1283061"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learn</a:t>
            </a:r>
          </a:p>
        </p:txBody>
      </p:sp>
      <p:sp>
        <p:nvSpPr>
          <p:cNvPr id="3" name="Google Shape;167;p2">
            <a:extLst>
              <a:ext uri="{FF2B5EF4-FFF2-40B4-BE49-F238E27FC236}">
                <a16:creationId xmlns:a16="http://schemas.microsoft.com/office/drawing/2014/main" id="{34DB0BD6-99EE-BFAC-9564-7FD5A0F1E245}"/>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6" name="Picture 5">
            <a:extLst>
              <a:ext uri="{FF2B5EF4-FFF2-40B4-BE49-F238E27FC236}">
                <a16:creationId xmlns:a16="http://schemas.microsoft.com/office/drawing/2014/main" id="{032F79AF-309F-A63A-17DC-44D69541A212}"/>
              </a:ext>
            </a:extLst>
          </p:cNvPr>
          <p:cNvPicPr>
            <a:picLocks noChangeAspect="1"/>
          </p:cNvPicPr>
          <p:nvPr/>
        </p:nvPicPr>
        <p:blipFill rotWithShape="1">
          <a:blip r:embed="rId5"/>
          <a:srcRect r="79734" b="66270"/>
          <a:stretch/>
        </p:blipFill>
        <p:spPr>
          <a:xfrm>
            <a:off x="1807343" y="1935980"/>
            <a:ext cx="1445569" cy="1592580"/>
          </a:xfrm>
          <a:prstGeom prst="rect">
            <a:avLst/>
          </a:prstGeom>
        </p:spPr>
      </p:pic>
      <p:pic>
        <p:nvPicPr>
          <p:cNvPr id="7" name="Picture 6">
            <a:extLst>
              <a:ext uri="{FF2B5EF4-FFF2-40B4-BE49-F238E27FC236}">
                <a16:creationId xmlns:a16="http://schemas.microsoft.com/office/drawing/2014/main" id="{314100BE-CC64-2D32-A264-C422153895D2}"/>
              </a:ext>
            </a:extLst>
          </p:cNvPr>
          <p:cNvPicPr>
            <a:picLocks noChangeAspect="1"/>
          </p:cNvPicPr>
          <p:nvPr/>
        </p:nvPicPr>
        <p:blipFill rotWithShape="1">
          <a:blip r:embed="rId5"/>
          <a:srcRect l="19941" t="428" r="59793" b="66124"/>
          <a:stretch/>
        </p:blipFill>
        <p:spPr>
          <a:xfrm>
            <a:off x="3240808" y="1935980"/>
            <a:ext cx="1445569" cy="1592580"/>
          </a:xfrm>
          <a:prstGeom prst="rect">
            <a:avLst/>
          </a:prstGeom>
        </p:spPr>
      </p:pic>
      <p:pic>
        <p:nvPicPr>
          <p:cNvPr id="8" name="Picture 7">
            <a:extLst>
              <a:ext uri="{FF2B5EF4-FFF2-40B4-BE49-F238E27FC236}">
                <a16:creationId xmlns:a16="http://schemas.microsoft.com/office/drawing/2014/main" id="{BCB07E86-B62F-2F41-4577-BA337216577C}"/>
              </a:ext>
            </a:extLst>
          </p:cNvPr>
          <p:cNvPicPr>
            <a:picLocks noChangeAspect="1"/>
          </p:cNvPicPr>
          <p:nvPr/>
        </p:nvPicPr>
        <p:blipFill rotWithShape="1">
          <a:blip r:embed="rId5"/>
          <a:srcRect l="40025" t="177" r="39994" b="66375"/>
          <a:stretch/>
        </p:blipFill>
        <p:spPr>
          <a:xfrm>
            <a:off x="4670750" y="1935979"/>
            <a:ext cx="1425249" cy="1592580"/>
          </a:xfrm>
          <a:prstGeom prst="rect">
            <a:avLst/>
          </a:prstGeom>
        </p:spPr>
      </p:pic>
      <p:pic>
        <p:nvPicPr>
          <p:cNvPr id="9" name="Picture 8">
            <a:extLst>
              <a:ext uri="{FF2B5EF4-FFF2-40B4-BE49-F238E27FC236}">
                <a16:creationId xmlns:a16="http://schemas.microsoft.com/office/drawing/2014/main" id="{4257145C-A511-3228-620B-3D17C41A6264}"/>
              </a:ext>
            </a:extLst>
          </p:cNvPr>
          <p:cNvPicPr>
            <a:picLocks noChangeAspect="1"/>
          </p:cNvPicPr>
          <p:nvPr/>
        </p:nvPicPr>
        <p:blipFill rotWithShape="1">
          <a:blip r:embed="rId5"/>
          <a:srcRect l="59788" t="177" r="20231" b="66375"/>
          <a:stretch/>
        </p:blipFill>
        <p:spPr>
          <a:xfrm>
            <a:off x="6069771" y="1935978"/>
            <a:ext cx="1425249" cy="1592580"/>
          </a:xfrm>
          <a:prstGeom prst="rect">
            <a:avLst/>
          </a:prstGeom>
        </p:spPr>
      </p:pic>
      <p:pic>
        <p:nvPicPr>
          <p:cNvPr id="10" name="Picture 9">
            <a:extLst>
              <a:ext uri="{FF2B5EF4-FFF2-40B4-BE49-F238E27FC236}">
                <a16:creationId xmlns:a16="http://schemas.microsoft.com/office/drawing/2014/main" id="{6350DDD3-BD30-80E8-D067-15B8036598B6}"/>
              </a:ext>
            </a:extLst>
          </p:cNvPr>
          <p:cNvPicPr>
            <a:picLocks noChangeAspect="1"/>
          </p:cNvPicPr>
          <p:nvPr/>
        </p:nvPicPr>
        <p:blipFill rotWithShape="1">
          <a:blip r:embed="rId5"/>
          <a:srcRect l="79444" t="177" r="575" b="66375"/>
          <a:stretch/>
        </p:blipFill>
        <p:spPr>
          <a:xfrm>
            <a:off x="7468792" y="1935978"/>
            <a:ext cx="1425249" cy="1592580"/>
          </a:xfrm>
          <a:prstGeom prst="rect">
            <a:avLst/>
          </a:prstGeom>
        </p:spPr>
      </p:pic>
      <p:pic>
        <p:nvPicPr>
          <p:cNvPr id="11" name="Picture 10">
            <a:extLst>
              <a:ext uri="{FF2B5EF4-FFF2-40B4-BE49-F238E27FC236}">
                <a16:creationId xmlns:a16="http://schemas.microsoft.com/office/drawing/2014/main" id="{E1D6BA94-BB40-93AC-EAD7-4F2D3DCF7DD6}"/>
              </a:ext>
            </a:extLst>
          </p:cNvPr>
          <p:cNvPicPr>
            <a:picLocks noChangeAspect="1"/>
          </p:cNvPicPr>
          <p:nvPr/>
        </p:nvPicPr>
        <p:blipFill rotWithShape="1">
          <a:blip r:embed="rId5"/>
          <a:srcRect l="1" t="33285" r="79711" b="33567"/>
          <a:stretch/>
        </p:blipFill>
        <p:spPr>
          <a:xfrm>
            <a:off x="1812510" y="3522208"/>
            <a:ext cx="1447157" cy="1578293"/>
          </a:xfrm>
          <a:prstGeom prst="rect">
            <a:avLst/>
          </a:prstGeom>
        </p:spPr>
      </p:pic>
      <p:pic>
        <p:nvPicPr>
          <p:cNvPr id="12" name="Picture 11">
            <a:extLst>
              <a:ext uri="{FF2B5EF4-FFF2-40B4-BE49-F238E27FC236}">
                <a16:creationId xmlns:a16="http://schemas.microsoft.com/office/drawing/2014/main" id="{2FCF1F2D-4C54-F6DB-7C53-2DC2A96C4246}"/>
              </a:ext>
            </a:extLst>
          </p:cNvPr>
          <p:cNvPicPr>
            <a:picLocks noChangeAspect="1"/>
          </p:cNvPicPr>
          <p:nvPr/>
        </p:nvPicPr>
        <p:blipFill rotWithShape="1">
          <a:blip r:embed="rId5"/>
          <a:srcRect l="19942" t="33418" r="59770" b="33434"/>
          <a:stretch/>
        </p:blipFill>
        <p:spPr>
          <a:xfrm>
            <a:off x="3245918" y="3521268"/>
            <a:ext cx="1447157" cy="1578293"/>
          </a:xfrm>
          <a:prstGeom prst="rect">
            <a:avLst/>
          </a:prstGeom>
        </p:spPr>
      </p:pic>
      <p:pic>
        <p:nvPicPr>
          <p:cNvPr id="13" name="Picture 12">
            <a:extLst>
              <a:ext uri="{FF2B5EF4-FFF2-40B4-BE49-F238E27FC236}">
                <a16:creationId xmlns:a16="http://schemas.microsoft.com/office/drawing/2014/main" id="{F6EFD841-49BD-C344-FAC9-95FB24B9533C}"/>
              </a:ext>
            </a:extLst>
          </p:cNvPr>
          <p:cNvPicPr>
            <a:picLocks noChangeAspect="1"/>
          </p:cNvPicPr>
          <p:nvPr/>
        </p:nvPicPr>
        <p:blipFill rotWithShape="1">
          <a:blip r:embed="rId5"/>
          <a:srcRect l="39705" t="33285" r="40007" b="33567"/>
          <a:stretch/>
        </p:blipFill>
        <p:spPr>
          <a:xfrm>
            <a:off x="4651561" y="3522208"/>
            <a:ext cx="1447157" cy="1578293"/>
          </a:xfrm>
          <a:prstGeom prst="rect">
            <a:avLst/>
          </a:prstGeom>
        </p:spPr>
      </p:pic>
      <p:pic>
        <p:nvPicPr>
          <p:cNvPr id="14" name="Picture 13">
            <a:extLst>
              <a:ext uri="{FF2B5EF4-FFF2-40B4-BE49-F238E27FC236}">
                <a16:creationId xmlns:a16="http://schemas.microsoft.com/office/drawing/2014/main" id="{8DDF3D5A-6586-0A1E-B6F2-E3FA43E499D7}"/>
              </a:ext>
            </a:extLst>
          </p:cNvPr>
          <p:cNvPicPr>
            <a:picLocks noChangeAspect="1"/>
          </p:cNvPicPr>
          <p:nvPr/>
        </p:nvPicPr>
        <p:blipFill rotWithShape="1">
          <a:blip r:embed="rId5"/>
          <a:srcRect l="59704" t="33019" r="20244" b="33533"/>
          <a:stretch/>
        </p:blipFill>
        <p:spPr>
          <a:xfrm>
            <a:off x="6069771" y="3504543"/>
            <a:ext cx="1430338" cy="1592580"/>
          </a:xfrm>
          <a:prstGeom prst="rect">
            <a:avLst/>
          </a:prstGeom>
        </p:spPr>
      </p:pic>
      <p:pic>
        <p:nvPicPr>
          <p:cNvPr id="15" name="Picture 14">
            <a:extLst>
              <a:ext uri="{FF2B5EF4-FFF2-40B4-BE49-F238E27FC236}">
                <a16:creationId xmlns:a16="http://schemas.microsoft.com/office/drawing/2014/main" id="{9CE277C9-B157-B59E-B0CE-388FED1600EF}"/>
              </a:ext>
            </a:extLst>
          </p:cNvPr>
          <p:cNvPicPr>
            <a:picLocks noChangeAspect="1"/>
          </p:cNvPicPr>
          <p:nvPr/>
        </p:nvPicPr>
        <p:blipFill rotWithShape="1">
          <a:blip r:embed="rId5"/>
          <a:srcRect l="79467" t="33019" r="481" b="33533"/>
          <a:stretch/>
        </p:blipFill>
        <p:spPr>
          <a:xfrm>
            <a:off x="7465888" y="3504598"/>
            <a:ext cx="1430338" cy="1592580"/>
          </a:xfrm>
          <a:prstGeom prst="rect">
            <a:avLst/>
          </a:prstGeom>
        </p:spPr>
      </p:pic>
      <p:pic>
        <p:nvPicPr>
          <p:cNvPr id="16" name="Picture 15">
            <a:extLst>
              <a:ext uri="{FF2B5EF4-FFF2-40B4-BE49-F238E27FC236}">
                <a16:creationId xmlns:a16="http://schemas.microsoft.com/office/drawing/2014/main" id="{978DE6D8-5BDB-D924-3428-E4F2E777321D}"/>
              </a:ext>
            </a:extLst>
          </p:cNvPr>
          <p:cNvPicPr>
            <a:picLocks noChangeAspect="1"/>
          </p:cNvPicPr>
          <p:nvPr/>
        </p:nvPicPr>
        <p:blipFill rotWithShape="1">
          <a:blip r:embed="rId5"/>
          <a:srcRect l="95" t="65987" r="79608" b="565"/>
          <a:stretch/>
        </p:blipFill>
        <p:spPr>
          <a:xfrm>
            <a:off x="1819249" y="5077167"/>
            <a:ext cx="1447800" cy="1592580"/>
          </a:xfrm>
          <a:prstGeom prst="rect">
            <a:avLst/>
          </a:prstGeom>
        </p:spPr>
      </p:pic>
      <p:pic>
        <p:nvPicPr>
          <p:cNvPr id="17" name="Picture 16">
            <a:extLst>
              <a:ext uri="{FF2B5EF4-FFF2-40B4-BE49-F238E27FC236}">
                <a16:creationId xmlns:a16="http://schemas.microsoft.com/office/drawing/2014/main" id="{63D85D8D-1088-80C6-F302-59A570716740}"/>
              </a:ext>
            </a:extLst>
          </p:cNvPr>
          <p:cNvPicPr>
            <a:picLocks noChangeAspect="1"/>
          </p:cNvPicPr>
          <p:nvPr/>
        </p:nvPicPr>
        <p:blipFill rotWithShape="1">
          <a:blip r:embed="rId5"/>
          <a:srcRect l="19947" t="65987" r="59756" b="565"/>
          <a:stretch/>
        </p:blipFill>
        <p:spPr>
          <a:xfrm>
            <a:off x="3233496" y="5077166"/>
            <a:ext cx="1447800" cy="1592580"/>
          </a:xfrm>
          <a:prstGeom prst="rect">
            <a:avLst/>
          </a:prstGeom>
        </p:spPr>
      </p:pic>
      <p:pic>
        <p:nvPicPr>
          <p:cNvPr id="18" name="Picture 17">
            <a:extLst>
              <a:ext uri="{FF2B5EF4-FFF2-40B4-BE49-F238E27FC236}">
                <a16:creationId xmlns:a16="http://schemas.microsoft.com/office/drawing/2014/main" id="{52D1AA95-D243-15EF-06DB-C6C79A3F1A8E}"/>
              </a:ext>
            </a:extLst>
          </p:cNvPr>
          <p:cNvPicPr>
            <a:picLocks noChangeAspect="1"/>
          </p:cNvPicPr>
          <p:nvPr/>
        </p:nvPicPr>
        <p:blipFill rotWithShape="1">
          <a:blip r:embed="rId5"/>
          <a:srcRect l="39888" t="66021" r="39815" b="831"/>
          <a:stretch/>
        </p:blipFill>
        <p:spPr>
          <a:xfrm>
            <a:off x="4661824" y="5091134"/>
            <a:ext cx="1447800" cy="1578293"/>
          </a:xfrm>
          <a:prstGeom prst="rect">
            <a:avLst/>
          </a:prstGeom>
        </p:spPr>
      </p:pic>
      <p:pic>
        <p:nvPicPr>
          <p:cNvPr id="19" name="Picture 18">
            <a:extLst>
              <a:ext uri="{FF2B5EF4-FFF2-40B4-BE49-F238E27FC236}">
                <a16:creationId xmlns:a16="http://schemas.microsoft.com/office/drawing/2014/main" id="{2A212929-E846-D6AB-A067-DA3D49198EF8}"/>
              </a:ext>
            </a:extLst>
          </p:cNvPr>
          <p:cNvPicPr>
            <a:picLocks noChangeAspect="1"/>
          </p:cNvPicPr>
          <p:nvPr/>
        </p:nvPicPr>
        <p:blipFill rotWithShape="1">
          <a:blip r:embed="rId5"/>
          <a:srcRect l="59651" t="65854" r="20052" b="698"/>
          <a:stretch/>
        </p:blipFill>
        <p:spPr>
          <a:xfrm>
            <a:off x="6075833" y="5074737"/>
            <a:ext cx="1447800" cy="1592580"/>
          </a:xfrm>
          <a:prstGeom prst="rect">
            <a:avLst/>
          </a:prstGeom>
        </p:spPr>
      </p:pic>
      <p:pic>
        <p:nvPicPr>
          <p:cNvPr id="20" name="Picture 19">
            <a:extLst>
              <a:ext uri="{FF2B5EF4-FFF2-40B4-BE49-F238E27FC236}">
                <a16:creationId xmlns:a16="http://schemas.microsoft.com/office/drawing/2014/main" id="{5062004E-2B8B-8E61-E76B-80F9CADA0FC3}"/>
              </a:ext>
            </a:extLst>
          </p:cNvPr>
          <p:cNvPicPr>
            <a:picLocks noChangeAspect="1"/>
          </p:cNvPicPr>
          <p:nvPr/>
        </p:nvPicPr>
        <p:blipFill rotWithShape="1">
          <a:blip r:embed="rId5"/>
          <a:srcRect l="79458" t="66060" r="156" b="531"/>
          <a:stretch/>
        </p:blipFill>
        <p:spPr>
          <a:xfrm>
            <a:off x="7452241" y="5075689"/>
            <a:ext cx="1454150" cy="1590675"/>
          </a:xfrm>
          <a:prstGeom prst="rect">
            <a:avLst/>
          </a:prstGeom>
        </p:spPr>
      </p:pic>
      <p:sp>
        <p:nvSpPr>
          <p:cNvPr id="21" name="Title 1">
            <a:extLst>
              <a:ext uri="{FF2B5EF4-FFF2-40B4-BE49-F238E27FC236}">
                <a16:creationId xmlns:a16="http://schemas.microsoft.com/office/drawing/2014/main" id="{7F28ABD1-68C7-536B-E5AE-C4520EB5C5CE}"/>
              </a:ext>
            </a:extLst>
          </p:cNvPr>
          <p:cNvSpPr txBox="1">
            <a:spLocks/>
          </p:cNvSpPr>
          <p:nvPr/>
        </p:nvSpPr>
        <p:spPr>
          <a:xfrm>
            <a:off x="8516915" y="59329"/>
            <a:ext cx="1292468" cy="675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r>
              <a:rPr lang="en-GB" sz="3200" b="1" dirty="0">
                <a:solidFill>
                  <a:srgbClr val="002060"/>
                </a:solidFill>
                <a:latin typeface="Century Gothic"/>
                <a:ea typeface="Century Gothic"/>
                <a:cs typeface="Century Gothic"/>
                <a:sym typeface="Century Gothic"/>
              </a:rPr>
              <a:t>2</a:t>
            </a:r>
            <a:r>
              <a:rPr kumimoji="0" lang="en-GB" sz="320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/5]</a:t>
            </a:r>
            <a:endParaRPr kumimoji="0" lang="en-GB" sz="3200" i="0" u="none" strike="noStrike" kern="1200" cap="none" spc="0" normalizeH="0" baseline="0" noProof="0" dirty="0">
              <a:ln>
                <a:noFill/>
              </a:ln>
              <a:solidFill>
                <a:prstClr val="black"/>
              </a:solidFill>
              <a:effectLst/>
              <a:uLnTx/>
              <a:uFillTx/>
              <a:latin typeface="Calibri Light" panose="020F0302020204030204"/>
            </a:endParaRPr>
          </a:p>
        </p:txBody>
      </p:sp>
      <p:sp>
        <p:nvSpPr>
          <p:cNvPr id="22" name="Rectangle: Rounded Corners 21">
            <a:extLst>
              <a:ext uri="{FF2B5EF4-FFF2-40B4-BE49-F238E27FC236}">
                <a16:creationId xmlns:a16="http://schemas.microsoft.com/office/drawing/2014/main" id="{08503BC3-2A64-CC3E-94D8-3AB2B1100320}"/>
              </a:ext>
            </a:extLst>
          </p:cNvPr>
          <p:cNvSpPr/>
          <p:nvPr/>
        </p:nvSpPr>
        <p:spPr>
          <a:xfrm>
            <a:off x="9252283" y="5920949"/>
            <a:ext cx="2720826" cy="745415"/>
          </a:xfrm>
          <a:prstGeom prst="roundRect">
            <a:avLst/>
          </a:prstGeom>
          <a:solidFill>
            <a:schemeClr val="accent4">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2060"/>
                </a:solidFill>
                <a:latin typeface="Century Gothic" panose="020B0502020202020204" pitchFamily="34" charset="0"/>
              </a:rPr>
              <a:t>      El Parque </a:t>
            </a:r>
            <a:r>
              <a:rPr lang="en-GB" sz="2000" b="1" dirty="0" err="1">
                <a:solidFill>
                  <a:srgbClr val="002060"/>
                </a:solidFill>
                <a:latin typeface="Century Gothic" panose="020B0502020202020204" pitchFamily="34" charset="0"/>
              </a:rPr>
              <a:t>Güell</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en</a:t>
            </a:r>
            <a:r>
              <a:rPr lang="en-GB" sz="2000" b="1" dirty="0">
                <a:solidFill>
                  <a:srgbClr val="002060"/>
                </a:solidFill>
                <a:latin typeface="Century Gothic" panose="020B0502020202020204" pitchFamily="34" charset="0"/>
              </a:rPr>
              <a:t> Barcelona.</a:t>
            </a:r>
          </a:p>
        </p:txBody>
      </p:sp>
      <p:grpSp>
        <p:nvGrpSpPr>
          <p:cNvPr id="23" name="Group 22">
            <a:extLst>
              <a:ext uri="{FF2B5EF4-FFF2-40B4-BE49-F238E27FC236}">
                <a16:creationId xmlns:a16="http://schemas.microsoft.com/office/drawing/2014/main" id="{7F8190AA-4C72-90B2-A140-3CF1DDFB7616}"/>
              </a:ext>
            </a:extLst>
          </p:cNvPr>
          <p:cNvGrpSpPr/>
          <p:nvPr/>
        </p:nvGrpSpPr>
        <p:grpSpPr>
          <a:xfrm>
            <a:off x="9181750" y="5621351"/>
            <a:ext cx="610454" cy="672305"/>
            <a:chOff x="6210543" y="3764108"/>
            <a:chExt cx="801046" cy="775262"/>
          </a:xfrm>
        </p:grpSpPr>
        <p:sp>
          <p:nvSpPr>
            <p:cNvPr id="24" name="Oval 23">
              <a:extLst>
                <a:ext uri="{FF2B5EF4-FFF2-40B4-BE49-F238E27FC236}">
                  <a16:creationId xmlns:a16="http://schemas.microsoft.com/office/drawing/2014/main" id="{2BD971DF-7B6B-B080-E1A8-47C5EA8F8C9D}"/>
                </a:ext>
              </a:extLst>
            </p:cNvPr>
            <p:cNvSpPr/>
            <p:nvPr/>
          </p:nvSpPr>
          <p:spPr>
            <a:xfrm>
              <a:off x="6210543" y="3764108"/>
              <a:ext cx="775951" cy="775262"/>
            </a:xfrm>
            <a:prstGeom prst="ellipse">
              <a:avLst/>
            </a:prstGeom>
            <a:solidFill>
              <a:srgbClr val="F2F7FC"/>
            </a:solidFill>
            <a:ln w="19050">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a:extLst>
                <a:ext uri="{FF2B5EF4-FFF2-40B4-BE49-F238E27FC236}">
                  <a16:creationId xmlns:a16="http://schemas.microsoft.com/office/drawing/2014/main" id="{BDDFFC98-D99D-6E21-6BF3-CD97F1E16181}"/>
                </a:ext>
              </a:extLst>
            </p:cNvPr>
            <p:cNvPicPr>
              <a:picLocks noChangeAspect="1"/>
            </p:cNvPicPr>
            <p:nvPr/>
          </p:nvPicPr>
          <p:blipFill rotWithShape="1">
            <a:blip r:embed="rId6">
              <a:alphaModFix amt="35000"/>
              <a:extLst>
                <a:ext uri="{28A0092B-C50C-407E-A947-70E740481C1C}">
                  <a14:useLocalDpi xmlns:a14="http://schemas.microsoft.com/office/drawing/2010/main" val="0"/>
                </a:ext>
              </a:extLst>
            </a:blip>
            <a:srcRect b="12589"/>
            <a:stretch/>
          </p:blipFill>
          <p:spPr>
            <a:xfrm>
              <a:off x="6374918" y="3827198"/>
              <a:ext cx="469443" cy="634353"/>
            </a:xfrm>
            <a:prstGeom prst="rect">
              <a:avLst/>
            </a:prstGeom>
          </p:spPr>
        </p:pic>
        <p:pic>
          <p:nvPicPr>
            <p:cNvPr id="26" name="Picture 25" descr="A picture containing text, tableware, cup, clipart&#10;&#10;Description automatically generated">
              <a:extLst>
                <a:ext uri="{FF2B5EF4-FFF2-40B4-BE49-F238E27FC236}">
                  <a16:creationId xmlns:a16="http://schemas.microsoft.com/office/drawing/2014/main" id="{985A8982-D94D-F944-16F8-BF4237964C8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869256">
              <a:off x="6232179" y="4014052"/>
              <a:ext cx="779410" cy="260851"/>
            </a:xfrm>
            <a:prstGeom prst="rect">
              <a:avLst/>
            </a:prstGeom>
          </p:spPr>
        </p:pic>
      </p:grpSp>
      <p:pic>
        <p:nvPicPr>
          <p:cNvPr id="27" name="Picture 26">
            <a:extLst>
              <a:ext uri="{FF2B5EF4-FFF2-40B4-BE49-F238E27FC236}">
                <a16:creationId xmlns:a16="http://schemas.microsoft.com/office/drawing/2014/main" id="{CE82A9B9-D898-51A0-6F42-52ADAD8B20E6}"/>
              </a:ext>
            </a:extLst>
          </p:cNvPr>
          <p:cNvPicPr>
            <a:picLocks noChangeAspect="1"/>
          </p:cNvPicPr>
          <p:nvPr/>
        </p:nvPicPr>
        <p:blipFill>
          <a:blip r:embed="rId8"/>
          <a:stretch>
            <a:fillRect/>
          </a:stretch>
        </p:blipFill>
        <p:spPr>
          <a:xfrm>
            <a:off x="9174521" y="3025909"/>
            <a:ext cx="2853576" cy="1796359"/>
          </a:xfrm>
          <a:prstGeom prst="rect">
            <a:avLst/>
          </a:prstGeom>
        </p:spPr>
      </p:pic>
      <p:sp>
        <p:nvSpPr>
          <p:cNvPr id="28" name="Speech Bubble: Rectangle with Corners Rounded 27">
            <a:extLst>
              <a:ext uri="{FF2B5EF4-FFF2-40B4-BE49-F238E27FC236}">
                <a16:creationId xmlns:a16="http://schemas.microsoft.com/office/drawing/2014/main" id="{FA8F04BC-B969-78D8-57E2-1D6BB1061865}"/>
              </a:ext>
            </a:extLst>
          </p:cNvPr>
          <p:cNvSpPr/>
          <p:nvPr/>
        </p:nvSpPr>
        <p:spPr>
          <a:xfrm>
            <a:off x="4272462" y="128499"/>
            <a:ext cx="4244454" cy="606243"/>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chemeClr val="bg1"/>
                </a:solidFill>
                <a:latin typeface="Century Gothic" panose="020B0502020202020204" pitchFamily="34" charset="0"/>
              </a:rPr>
              <a:t>¿</a:t>
            </a:r>
            <a:r>
              <a:rPr lang="en-GB" sz="2800" b="1" dirty="0" err="1">
                <a:solidFill>
                  <a:schemeClr val="bg1"/>
                </a:solidFill>
                <a:latin typeface="Century Gothic" panose="020B0502020202020204" pitchFamily="34" charset="0"/>
              </a:rPr>
              <a:t>Dónde</a:t>
            </a:r>
            <a:r>
              <a:rPr lang="en-GB" sz="2800" b="1" dirty="0">
                <a:solidFill>
                  <a:schemeClr val="bg1"/>
                </a:solidFill>
                <a:latin typeface="Century Gothic" panose="020B0502020202020204" pitchFamily="34" charset="0"/>
              </a:rPr>
              <a:t> está Quique?</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pic>
        <p:nvPicPr>
          <p:cNvPr id="29" name="Graphic 28" descr="Teacher">
            <a:extLst>
              <a:ext uri="{FF2B5EF4-FFF2-40B4-BE49-F238E27FC236}">
                <a16:creationId xmlns:a16="http://schemas.microsoft.com/office/drawing/2014/main" id="{7576F6B0-C924-C051-CE7F-A4128FE751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72787" y="849"/>
            <a:ext cx="914400" cy="914400"/>
          </a:xfrm>
          <a:prstGeom prst="rect">
            <a:avLst/>
          </a:prstGeom>
        </p:spPr>
      </p:pic>
    </p:spTree>
    <p:extLst>
      <p:ext uri="{BB962C8B-B14F-4D97-AF65-F5344CB8AC3E}">
        <p14:creationId xmlns:p14="http://schemas.microsoft.com/office/powerpoint/2010/main" val="25820822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8"/>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0" restart="whenNotActive" fill="hold" evtFilter="cancelBubble" nodeType="interactiveSeq">
                <p:stCondLst>
                  <p:cond evt="onClick" delay="0">
                    <p:tgtEl>
                      <p:spTgt spid="9"/>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1"/>
                                        </p:tgtEl>
                                      </p:cBhvr>
                                    </p:animEffect>
                                    <p:set>
                                      <p:cBhvr>
                                        <p:cTn id="3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2"/>
                                        </p:tgtEl>
                                      </p:cBhvr>
                                    </p:animEffect>
                                    <p:set>
                                      <p:cBhvr>
                                        <p:cTn id="4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4" restart="whenNotActive" fill="hold" evtFilter="cancelBubble" nodeType="interactiveSeq">
                <p:stCondLst>
                  <p:cond evt="onClick" delay="0">
                    <p:tgtEl>
                      <p:spTgt spid="13"/>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3"/>
                                        </p:tgtEl>
                                      </p:cBhvr>
                                    </p:animEffect>
                                    <p:set>
                                      <p:cBhvr>
                                        <p:cTn id="49"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50" restart="whenNotActive" fill="hold" evtFilter="cancelBubble" nodeType="interactiveSeq">
                <p:stCondLst>
                  <p:cond evt="onClick" delay="0">
                    <p:tgtEl>
                      <p:spTgt spid="14"/>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14"/>
                                        </p:tgtEl>
                                      </p:cBhvr>
                                    </p:animEffect>
                                    <p:set>
                                      <p:cBhvr>
                                        <p:cTn id="55"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6" restart="whenNotActive" fill="hold" evtFilter="cancelBubble" nodeType="interactiveSeq">
                <p:stCondLst>
                  <p:cond evt="onClick" delay="0">
                    <p:tgtEl>
                      <p:spTgt spid="15"/>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15"/>
                                        </p:tgtEl>
                                      </p:cBhvr>
                                    </p:animEffect>
                                    <p:set>
                                      <p:cBhvr>
                                        <p:cTn id="61"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6"/>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6"/>
                                        </p:tgtEl>
                                      </p:cBhvr>
                                    </p:animEffect>
                                    <p:set>
                                      <p:cBhvr>
                                        <p:cTn id="67"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68" restart="whenNotActive" fill="hold" evtFilter="cancelBubble" nodeType="interactiveSeq">
                <p:stCondLst>
                  <p:cond evt="onClick" delay="0">
                    <p:tgtEl>
                      <p:spTgt spid="17"/>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17"/>
                                        </p:tgtEl>
                                      </p:cBhvr>
                                    </p:animEffect>
                                    <p:set>
                                      <p:cBhvr>
                                        <p:cTn id="7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74" restart="whenNotActive" fill="hold" evtFilter="cancelBubble" nodeType="interactiveSeq">
                <p:stCondLst>
                  <p:cond evt="onClick" delay="0">
                    <p:tgtEl>
                      <p:spTgt spid="18"/>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18"/>
                                        </p:tgtEl>
                                      </p:cBhvr>
                                    </p:animEffect>
                                    <p:set>
                                      <p:cBhvr>
                                        <p:cTn id="79"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80" restart="whenNotActive" fill="hold" evtFilter="cancelBubble" nodeType="interactiveSeq">
                <p:stCondLst>
                  <p:cond evt="onClick" delay="0">
                    <p:tgtEl>
                      <p:spTgt spid="19"/>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19"/>
                                        </p:tgtEl>
                                      </p:cBhvr>
                                    </p:animEffect>
                                    <p:set>
                                      <p:cBhvr>
                                        <p:cTn id="85"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6" restart="whenNotActive" fill="hold" evtFilter="cancelBubble" nodeType="interactiveSeq">
                <p:stCondLst>
                  <p:cond evt="onClick" delay="0">
                    <p:tgtEl>
                      <p:spTgt spid="20"/>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500"/>
                                        <p:tgtEl>
                                          <p:spTgt spid="20"/>
                                        </p:tgtEl>
                                      </p:cBhvr>
                                    </p:animEffect>
                                    <p:set>
                                      <p:cBhvr>
                                        <p:cTn id="91"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3: </a:t>
            </a:r>
            <a:endParaRPr lang="en-GB" sz="3200" dirty="0"/>
          </a:p>
        </p:txBody>
      </p:sp>
      <p:sp>
        <p:nvSpPr>
          <p:cNvPr id="110" name="TextBox 109">
            <a:extLst>
              <a:ext uri="{FF2B5EF4-FFF2-40B4-BE49-F238E27FC236}">
                <a16:creationId xmlns:a16="http://schemas.microsoft.com/office/drawing/2014/main" id="{FC774BB8-B7A3-483B-A275-B0B00586723F}"/>
              </a:ext>
            </a:extLst>
          </p:cNvPr>
          <p:cNvSpPr txBox="1"/>
          <p:nvPr/>
        </p:nvSpPr>
        <p:spPr>
          <a:xfrm>
            <a:off x="6424404" y="-1664245"/>
            <a:ext cx="790575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0" name="Google Shape;319;p15" descr="Speech Icon, Voice, Talking, Audio, Speech">
            <a:extLst>
              <a:ext uri="{FF2B5EF4-FFF2-40B4-BE49-F238E27FC236}">
                <a16:creationId xmlns:a16="http://schemas.microsoft.com/office/drawing/2014/main" id="{3E20C82C-17BE-F81A-F7E2-94B4C8B439EC}"/>
              </a:ext>
            </a:extLst>
          </p:cNvPr>
          <p:cNvPicPr preferRelativeResize="0"/>
          <p:nvPr/>
        </p:nvPicPr>
        <p:blipFill rotWithShape="1">
          <a:blip r:embed="rId3">
            <a:alphaModFix/>
          </a:blip>
          <a:srcRect/>
          <a:stretch/>
        </p:blipFill>
        <p:spPr>
          <a:xfrm>
            <a:off x="11292661" y="112426"/>
            <a:ext cx="776168" cy="776168"/>
          </a:xfrm>
          <a:prstGeom prst="rect">
            <a:avLst/>
          </a:prstGeom>
          <a:noFill/>
          <a:ln>
            <a:noFill/>
          </a:ln>
        </p:spPr>
      </p:pic>
      <p:sp>
        <p:nvSpPr>
          <p:cNvPr id="31" name="Title 1">
            <a:extLst>
              <a:ext uri="{FF2B5EF4-FFF2-40B4-BE49-F238E27FC236}">
                <a16:creationId xmlns:a16="http://schemas.microsoft.com/office/drawing/2014/main" id="{8B7E1B7B-6481-D7C6-CF9B-B4E4B8B2B5B4}"/>
              </a:ext>
            </a:extLst>
          </p:cNvPr>
          <p:cNvSpPr txBox="1">
            <a:spLocks/>
          </p:cNvSpPr>
          <p:nvPr/>
        </p:nvSpPr>
        <p:spPr>
          <a:xfrm>
            <a:off x="10120523" y="269677"/>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hablar</a:t>
            </a:r>
          </a:p>
        </p:txBody>
      </p:sp>
      <p:graphicFrame>
        <p:nvGraphicFramePr>
          <p:cNvPr id="32" name="Table 6">
            <a:extLst>
              <a:ext uri="{FF2B5EF4-FFF2-40B4-BE49-F238E27FC236}">
                <a16:creationId xmlns:a16="http://schemas.microsoft.com/office/drawing/2014/main" id="{8C99C20E-DA9B-31D3-2562-ED3FA4A682D1}"/>
              </a:ext>
            </a:extLst>
          </p:cNvPr>
          <p:cNvGraphicFramePr>
            <a:graphicFrameLocks noGrp="1"/>
          </p:cNvGraphicFramePr>
          <p:nvPr/>
        </p:nvGraphicFramePr>
        <p:xfrm>
          <a:off x="218892" y="1988483"/>
          <a:ext cx="1387061" cy="4609461"/>
        </p:xfrm>
        <a:graphic>
          <a:graphicData uri="http://schemas.openxmlformats.org/drawingml/2006/table">
            <a:tbl>
              <a:tblPr firstRow="1" bandRow="1"/>
              <a:tblGrid>
                <a:gridCol w="1387061">
                  <a:extLst>
                    <a:ext uri="{9D8B030D-6E8A-4147-A177-3AD203B41FA5}">
                      <a16:colId xmlns:a16="http://schemas.microsoft.com/office/drawing/2014/main" val="3596914215"/>
                    </a:ext>
                  </a:extLst>
                </a:gridCol>
              </a:tblGrid>
              <a:tr h="1536487">
                <a:tc>
                  <a:txBody>
                    <a:bodyPr/>
                    <a:lstStyle/>
                    <a:p>
                      <a:pPr algn="ctr"/>
                      <a:r>
                        <a:rPr lang="en-GB" sz="2400" b="1" dirty="0">
                          <a:solidFill>
                            <a:srgbClr val="002060"/>
                          </a:solidFill>
                          <a:latin typeface="Century Gothic" panose="020B0502020202020204" pitchFamily="34" charset="0"/>
                        </a:rPr>
                        <a:t>I</a:t>
                      </a:r>
                    </a:p>
                  </a:txBody>
                  <a:tcPr anchor="ctr">
                    <a:lnL w="57150" cap="flat" cmpd="sng" algn="ctr">
                      <a:solidFill>
                        <a:srgbClr val="22A8CD"/>
                      </a:solidFill>
                      <a:prstDash val="solid"/>
                      <a:round/>
                      <a:headEnd type="none" w="med" len="med"/>
                      <a:tailEnd type="none" w="med" len="med"/>
                    </a:lnL>
                    <a:lnR w="57150" cap="flat" cmpd="sng" algn="ctr">
                      <a:solidFill>
                        <a:srgbClr val="22A8CD"/>
                      </a:solidFill>
                      <a:prstDash val="solid"/>
                      <a:round/>
                      <a:headEnd type="none" w="med" len="med"/>
                      <a:tailEnd type="none" w="med" len="med"/>
                    </a:lnR>
                    <a:lnT w="57150" cap="flat" cmpd="sng" algn="ctr">
                      <a:solidFill>
                        <a:srgbClr val="22A8CD"/>
                      </a:solidFill>
                      <a:prstDash val="solid"/>
                      <a:round/>
                      <a:headEnd type="none" w="med" len="med"/>
                      <a:tailEnd type="none" w="med" len="med"/>
                    </a:lnT>
                    <a:lnB w="57150" cap="flat" cmpd="sng" algn="ctr">
                      <a:solidFill>
                        <a:srgbClr val="22A8CD"/>
                      </a:solidFill>
                      <a:prstDash val="solid"/>
                      <a:round/>
                      <a:headEnd type="none" w="med" len="med"/>
                      <a:tailEnd type="none" w="med" len="med"/>
                    </a:lnB>
                  </a:tcPr>
                </a:tc>
                <a:extLst>
                  <a:ext uri="{0D108BD9-81ED-4DB2-BD59-A6C34878D82A}">
                    <a16:rowId xmlns:a16="http://schemas.microsoft.com/office/drawing/2014/main" val="4212776179"/>
                  </a:ext>
                </a:extLst>
              </a:tr>
              <a:tr h="1536487">
                <a:tc>
                  <a:txBody>
                    <a:bodyPr/>
                    <a:lstStyle/>
                    <a:p>
                      <a:pPr algn="ctr"/>
                      <a:r>
                        <a:rPr lang="en-GB" sz="2400" b="1" dirty="0">
                          <a:solidFill>
                            <a:srgbClr val="002060"/>
                          </a:solidFill>
                          <a:latin typeface="Century Gothic" panose="020B0502020202020204" pitchFamily="34" charset="0"/>
                        </a:rPr>
                        <a:t>You</a:t>
                      </a:r>
                    </a:p>
                  </a:txBody>
                  <a:tcPr anchor="ctr">
                    <a:lnL w="57150" cap="flat" cmpd="sng" algn="ctr">
                      <a:solidFill>
                        <a:srgbClr val="22A8CD"/>
                      </a:solidFill>
                      <a:prstDash val="solid"/>
                      <a:round/>
                      <a:headEnd type="none" w="med" len="med"/>
                      <a:tailEnd type="none" w="med" len="med"/>
                    </a:lnL>
                    <a:lnR w="57150" cap="flat" cmpd="sng" algn="ctr">
                      <a:solidFill>
                        <a:srgbClr val="22A8CD"/>
                      </a:solidFill>
                      <a:prstDash val="solid"/>
                      <a:round/>
                      <a:headEnd type="none" w="med" len="med"/>
                      <a:tailEnd type="none" w="med" len="med"/>
                    </a:lnR>
                    <a:lnT w="57150" cap="flat" cmpd="sng" algn="ctr">
                      <a:solidFill>
                        <a:srgbClr val="22A8CD"/>
                      </a:solidFill>
                      <a:prstDash val="solid"/>
                      <a:round/>
                      <a:headEnd type="none" w="med" len="med"/>
                      <a:tailEnd type="none" w="med" len="med"/>
                    </a:lnT>
                    <a:lnB w="57150" cap="flat" cmpd="sng" algn="ctr">
                      <a:solidFill>
                        <a:srgbClr val="22A8CD"/>
                      </a:solidFill>
                      <a:prstDash val="solid"/>
                      <a:round/>
                      <a:headEnd type="none" w="med" len="med"/>
                      <a:tailEnd type="none" w="med" len="med"/>
                    </a:lnB>
                  </a:tcPr>
                </a:tc>
                <a:extLst>
                  <a:ext uri="{0D108BD9-81ED-4DB2-BD59-A6C34878D82A}">
                    <a16:rowId xmlns:a16="http://schemas.microsoft.com/office/drawing/2014/main" val="472014778"/>
                  </a:ext>
                </a:extLst>
              </a:tr>
              <a:tr h="1536487">
                <a:tc>
                  <a:txBody>
                    <a:bodyPr/>
                    <a:lstStyle/>
                    <a:p>
                      <a:pPr algn="ctr"/>
                      <a:r>
                        <a:rPr lang="en-GB" sz="2400" b="1" dirty="0">
                          <a:solidFill>
                            <a:srgbClr val="002060"/>
                          </a:solidFill>
                          <a:latin typeface="Century Gothic" panose="020B0502020202020204" pitchFamily="34" charset="0"/>
                        </a:rPr>
                        <a:t>s/he</a:t>
                      </a:r>
                    </a:p>
                  </a:txBody>
                  <a:tcPr anchor="ctr">
                    <a:lnL w="57150" cap="flat" cmpd="sng" algn="ctr">
                      <a:solidFill>
                        <a:srgbClr val="22A8CD"/>
                      </a:solidFill>
                      <a:prstDash val="solid"/>
                      <a:round/>
                      <a:headEnd type="none" w="med" len="med"/>
                      <a:tailEnd type="none" w="med" len="med"/>
                    </a:lnL>
                    <a:lnR w="57150" cap="flat" cmpd="sng" algn="ctr">
                      <a:solidFill>
                        <a:srgbClr val="22A8CD"/>
                      </a:solidFill>
                      <a:prstDash val="solid"/>
                      <a:round/>
                      <a:headEnd type="none" w="med" len="med"/>
                      <a:tailEnd type="none" w="med" len="med"/>
                    </a:lnR>
                    <a:lnT w="57150" cap="flat" cmpd="sng" algn="ctr">
                      <a:solidFill>
                        <a:srgbClr val="22A8CD"/>
                      </a:solidFill>
                      <a:prstDash val="solid"/>
                      <a:round/>
                      <a:headEnd type="none" w="med" len="med"/>
                      <a:tailEnd type="none" w="med" len="med"/>
                    </a:lnT>
                    <a:lnB w="57150" cap="flat" cmpd="sng" algn="ctr">
                      <a:solidFill>
                        <a:srgbClr val="22A8CD"/>
                      </a:solidFill>
                      <a:prstDash val="solid"/>
                      <a:round/>
                      <a:headEnd type="none" w="med" len="med"/>
                      <a:tailEnd type="none" w="med" len="med"/>
                    </a:lnB>
                  </a:tcPr>
                </a:tc>
                <a:extLst>
                  <a:ext uri="{0D108BD9-81ED-4DB2-BD59-A6C34878D82A}">
                    <a16:rowId xmlns:a16="http://schemas.microsoft.com/office/drawing/2014/main" val="3586289177"/>
                  </a:ext>
                </a:extLst>
              </a:tr>
            </a:tbl>
          </a:graphicData>
        </a:graphic>
      </p:graphicFrame>
      <p:sp>
        <p:nvSpPr>
          <p:cNvPr id="35" name="TextBox 34">
            <a:extLst>
              <a:ext uri="{FF2B5EF4-FFF2-40B4-BE49-F238E27FC236}">
                <a16:creationId xmlns:a16="http://schemas.microsoft.com/office/drawing/2014/main" id="{D81F0473-C13C-1D16-8104-A7F5C8FA3265}"/>
              </a:ext>
            </a:extLst>
          </p:cNvPr>
          <p:cNvSpPr txBox="1"/>
          <p:nvPr/>
        </p:nvSpPr>
        <p:spPr>
          <a:xfrm>
            <a:off x="1815061" y="1419319"/>
            <a:ext cx="195283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listen</a:t>
            </a:r>
          </a:p>
        </p:txBody>
      </p:sp>
      <p:sp>
        <p:nvSpPr>
          <p:cNvPr id="36" name="TextBox 35">
            <a:extLst>
              <a:ext uri="{FF2B5EF4-FFF2-40B4-BE49-F238E27FC236}">
                <a16:creationId xmlns:a16="http://schemas.microsoft.com/office/drawing/2014/main" id="{FE0F6D3B-F29C-CDC2-9EC9-0D6EEA3E98FA}"/>
              </a:ext>
            </a:extLst>
          </p:cNvPr>
          <p:cNvSpPr txBox="1"/>
          <p:nvPr/>
        </p:nvSpPr>
        <p:spPr>
          <a:xfrm>
            <a:off x="3422305" y="1433287"/>
            <a:ext cx="1239519"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hate</a:t>
            </a:r>
          </a:p>
        </p:txBody>
      </p:sp>
      <p:sp>
        <p:nvSpPr>
          <p:cNvPr id="53" name="TextBox 52">
            <a:extLst>
              <a:ext uri="{FF2B5EF4-FFF2-40B4-BE49-F238E27FC236}">
                <a16:creationId xmlns:a16="http://schemas.microsoft.com/office/drawing/2014/main" id="{D45497BD-C855-C3D0-8D5B-98A7C8983F9A}"/>
              </a:ext>
            </a:extLst>
          </p:cNvPr>
          <p:cNvSpPr txBox="1"/>
          <p:nvPr/>
        </p:nvSpPr>
        <p:spPr>
          <a:xfrm>
            <a:off x="4693075" y="1440510"/>
            <a:ext cx="1872301"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a:t>
            </a:r>
            <a:r>
              <a:rPr lang="en-GB" sz="2000" b="1" dirty="0">
                <a:solidFill>
                  <a:srgbClr val="002060"/>
                </a:solidFill>
                <a:latin typeface="Century Gothic" panose="020B0502020202020204" pitchFamily="34" charset="0"/>
              </a:rPr>
              <a:t>ride</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2D036267-0272-777A-9A46-0971CEE04634}"/>
              </a:ext>
            </a:extLst>
          </p:cNvPr>
          <p:cNvSpPr txBox="1"/>
          <p:nvPr/>
        </p:nvSpPr>
        <p:spPr>
          <a:xfrm>
            <a:off x="7430826" y="1427545"/>
            <a:ext cx="198656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a:t>
            </a:r>
            <a:r>
              <a:rPr lang="en-GB" sz="2000" b="1" dirty="0">
                <a:solidFill>
                  <a:srgbClr val="002060"/>
                </a:solidFill>
                <a:latin typeface="Century Gothic" panose="020B0502020202020204" pitchFamily="34" charset="0"/>
              </a:rPr>
              <a:t>reply (to)</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72" name="Picture 71">
            <a:extLst>
              <a:ext uri="{FF2B5EF4-FFF2-40B4-BE49-F238E27FC236}">
                <a16:creationId xmlns:a16="http://schemas.microsoft.com/office/drawing/2014/main" id="{BED9DD0F-BD2B-7DD2-86B6-66E774993040}"/>
              </a:ext>
            </a:extLst>
          </p:cNvPr>
          <p:cNvPicPr>
            <a:picLocks noChangeAspect="1"/>
          </p:cNvPicPr>
          <p:nvPr/>
        </p:nvPicPr>
        <p:blipFill>
          <a:blip r:embed="rId4"/>
          <a:stretch>
            <a:fillRect/>
          </a:stretch>
        </p:blipFill>
        <p:spPr>
          <a:xfrm>
            <a:off x="6455516" y="5508715"/>
            <a:ext cx="416861" cy="1177019"/>
          </a:xfrm>
          <a:prstGeom prst="rect">
            <a:avLst/>
          </a:prstGeom>
        </p:spPr>
      </p:pic>
      <p:sp>
        <p:nvSpPr>
          <p:cNvPr id="79" name="TextBox 78">
            <a:extLst>
              <a:ext uri="{FF2B5EF4-FFF2-40B4-BE49-F238E27FC236}">
                <a16:creationId xmlns:a16="http://schemas.microsoft.com/office/drawing/2014/main" id="{4FAD3E4C-584E-94D6-6761-A043E47D147F}"/>
              </a:ext>
            </a:extLst>
          </p:cNvPr>
          <p:cNvSpPr txBox="1"/>
          <p:nvPr/>
        </p:nvSpPr>
        <p:spPr>
          <a:xfrm>
            <a:off x="6159753" y="1486899"/>
            <a:ext cx="187284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eat</a:t>
            </a:r>
          </a:p>
        </p:txBody>
      </p:sp>
      <p:sp>
        <p:nvSpPr>
          <p:cNvPr id="3" name="Google Shape;167;p2">
            <a:extLst>
              <a:ext uri="{FF2B5EF4-FFF2-40B4-BE49-F238E27FC236}">
                <a16:creationId xmlns:a16="http://schemas.microsoft.com/office/drawing/2014/main" id="{34DB0BD6-99EE-BFAC-9564-7FD5A0F1E245}"/>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58" name="Picture 57">
            <a:extLst>
              <a:ext uri="{FF2B5EF4-FFF2-40B4-BE49-F238E27FC236}">
                <a16:creationId xmlns:a16="http://schemas.microsoft.com/office/drawing/2014/main" id="{61B414C4-00AD-C0C9-BC90-0A523D35A96E}"/>
              </a:ext>
            </a:extLst>
          </p:cNvPr>
          <p:cNvPicPr>
            <a:picLocks noChangeAspect="1"/>
          </p:cNvPicPr>
          <p:nvPr/>
        </p:nvPicPr>
        <p:blipFill rotWithShape="1">
          <a:blip r:embed="rId5"/>
          <a:srcRect r="79734" b="66270"/>
          <a:stretch/>
        </p:blipFill>
        <p:spPr>
          <a:xfrm>
            <a:off x="1807343" y="1935980"/>
            <a:ext cx="1445569" cy="1592580"/>
          </a:xfrm>
          <a:prstGeom prst="rect">
            <a:avLst/>
          </a:prstGeom>
        </p:spPr>
      </p:pic>
      <p:pic>
        <p:nvPicPr>
          <p:cNvPr id="59" name="Picture 58">
            <a:extLst>
              <a:ext uri="{FF2B5EF4-FFF2-40B4-BE49-F238E27FC236}">
                <a16:creationId xmlns:a16="http://schemas.microsoft.com/office/drawing/2014/main" id="{AC53BBD5-7E35-5337-1E1F-32B6C0F8A79D}"/>
              </a:ext>
            </a:extLst>
          </p:cNvPr>
          <p:cNvPicPr>
            <a:picLocks noChangeAspect="1"/>
          </p:cNvPicPr>
          <p:nvPr/>
        </p:nvPicPr>
        <p:blipFill rotWithShape="1">
          <a:blip r:embed="rId5"/>
          <a:srcRect l="19941" t="428" r="59793" b="66124"/>
          <a:stretch/>
        </p:blipFill>
        <p:spPr>
          <a:xfrm>
            <a:off x="3240808" y="1935980"/>
            <a:ext cx="1445569" cy="1592580"/>
          </a:xfrm>
          <a:prstGeom prst="rect">
            <a:avLst/>
          </a:prstGeom>
        </p:spPr>
      </p:pic>
      <p:pic>
        <p:nvPicPr>
          <p:cNvPr id="60" name="Picture 59">
            <a:extLst>
              <a:ext uri="{FF2B5EF4-FFF2-40B4-BE49-F238E27FC236}">
                <a16:creationId xmlns:a16="http://schemas.microsoft.com/office/drawing/2014/main" id="{E5F06077-F1D4-9D81-B69B-2F9D77400DEE}"/>
              </a:ext>
            </a:extLst>
          </p:cNvPr>
          <p:cNvPicPr>
            <a:picLocks noChangeAspect="1"/>
          </p:cNvPicPr>
          <p:nvPr/>
        </p:nvPicPr>
        <p:blipFill rotWithShape="1">
          <a:blip r:embed="rId5"/>
          <a:srcRect l="40025" t="177" r="39994" b="66375"/>
          <a:stretch/>
        </p:blipFill>
        <p:spPr>
          <a:xfrm>
            <a:off x="4670750" y="1935979"/>
            <a:ext cx="1425249" cy="1592580"/>
          </a:xfrm>
          <a:prstGeom prst="rect">
            <a:avLst/>
          </a:prstGeom>
        </p:spPr>
      </p:pic>
      <p:pic>
        <p:nvPicPr>
          <p:cNvPr id="61" name="Picture 60">
            <a:extLst>
              <a:ext uri="{FF2B5EF4-FFF2-40B4-BE49-F238E27FC236}">
                <a16:creationId xmlns:a16="http://schemas.microsoft.com/office/drawing/2014/main" id="{A747F8BA-DEBD-819B-AE38-B28449AA3E29}"/>
              </a:ext>
            </a:extLst>
          </p:cNvPr>
          <p:cNvPicPr>
            <a:picLocks noChangeAspect="1"/>
          </p:cNvPicPr>
          <p:nvPr/>
        </p:nvPicPr>
        <p:blipFill rotWithShape="1">
          <a:blip r:embed="rId5"/>
          <a:srcRect l="59788" t="177" r="20231" b="66375"/>
          <a:stretch/>
        </p:blipFill>
        <p:spPr>
          <a:xfrm>
            <a:off x="6078239" y="1937159"/>
            <a:ext cx="1425249" cy="1592580"/>
          </a:xfrm>
          <a:prstGeom prst="rect">
            <a:avLst/>
          </a:prstGeom>
        </p:spPr>
      </p:pic>
      <p:pic>
        <p:nvPicPr>
          <p:cNvPr id="62" name="Picture 61">
            <a:extLst>
              <a:ext uri="{FF2B5EF4-FFF2-40B4-BE49-F238E27FC236}">
                <a16:creationId xmlns:a16="http://schemas.microsoft.com/office/drawing/2014/main" id="{B7172DA9-B1C1-372E-5C3B-A5BF133D002C}"/>
              </a:ext>
            </a:extLst>
          </p:cNvPr>
          <p:cNvPicPr>
            <a:picLocks noChangeAspect="1"/>
          </p:cNvPicPr>
          <p:nvPr/>
        </p:nvPicPr>
        <p:blipFill rotWithShape="1">
          <a:blip r:embed="rId5"/>
          <a:srcRect l="79444" t="177" r="575" b="66375"/>
          <a:stretch/>
        </p:blipFill>
        <p:spPr>
          <a:xfrm>
            <a:off x="7468792" y="1935978"/>
            <a:ext cx="1425249" cy="1592580"/>
          </a:xfrm>
          <a:prstGeom prst="rect">
            <a:avLst/>
          </a:prstGeom>
        </p:spPr>
      </p:pic>
      <p:pic>
        <p:nvPicPr>
          <p:cNvPr id="63" name="Picture 62">
            <a:extLst>
              <a:ext uri="{FF2B5EF4-FFF2-40B4-BE49-F238E27FC236}">
                <a16:creationId xmlns:a16="http://schemas.microsoft.com/office/drawing/2014/main" id="{E5335948-5219-FBC6-A021-DAE102117D39}"/>
              </a:ext>
            </a:extLst>
          </p:cNvPr>
          <p:cNvPicPr>
            <a:picLocks noChangeAspect="1"/>
          </p:cNvPicPr>
          <p:nvPr/>
        </p:nvPicPr>
        <p:blipFill rotWithShape="1">
          <a:blip r:embed="rId5"/>
          <a:srcRect l="1" t="33285" r="79711" b="33567"/>
          <a:stretch/>
        </p:blipFill>
        <p:spPr>
          <a:xfrm>
            <a:off x="1812510" y="3522208"/>
            <a:ext cx="1447157" cy="1578293"/>
          </a:xfrm>
          <a:prstGeom prst="rect">
            <a:avLst/>
          </a:prstGeom>
        </p:spPr>
      </p:pic>
      <p:pic>
        <p:nvPicPr>
          <p:cNvPr id="64" name="Picture 63">
            <a:extLst>
              <a:ext uri="{FF2B5EF4-FFF2-40B4-BE49-F238E27FC236}">
                <a16:creationId xmlns:a16="http://schemas.microsoft.com/office/drawing/2014/main" id="{578D62A8-6FEE-6BB1-854E-BB9A1411FB28}"/>
              </a:ext>
            </a:extLst>
          </p:cNvPr>
          <p:cNvPicPr>
            <a:picLocks noChangeAspect="1"/>
          </p:cNvPicPr>
          <p:nvPr/>
        </p:nvPicPr>
        <p:blipFill rotWithShape="1">
          <a:blip r:embed="rId5"/>
          <a:srcRect l="19942" t="33418" r="59770" b="33434"/>
          <a:stretch/>
        </p:blipFill>
        <p:spPr>
          <a:xfrm>
            <a:off x="3245918" y="3521268"/>
            <a:ext cx="1447157" cy="1578293"/>
          </a:xfrm>
          <a:prstGeom prst="rect">
            <a:avLst/>
          </a:prstGeom>
        </p:spPr>
      </p:pic>
      <p:pic>
        <p:nvPicPr>
          <p:cNvPr id="65" name="Picture 64">
            <a:extLst>
              <a:ext uri="{FF2B5EF4-FFF2-40B4-BE49-F238E27FC236}">
                <a16:creationId xmlns:a16="http://schemas.microsoft.com/office/drawing/2014/main" id="{CC5EDE23-645E-6BC5-FD40-A9FB13921875}"/>
              </a:ext>
            </a:extLst>
          </p:cNvPr>
          <p:cNvPicPr>
            <a:picLocks noChangeAspect="1"/>
          </p:cNvPicPr>
          <p:nvPr/>
        </p:nvPicPr>
        <p:blipFill rotWithShape="1">
          <a:blip r:embed="rId5"/>
          <a:srcRect l="39705" t="33285" r="40007" b="33567"/>
          <a:stretch/>
        </p:blipFill>
        <p:spPr>
          <a:xfrm>
            <a:off x="4651561" y="3522208"/>
            <a:ext cx="1447157" cy="1578293"/>
          </a:xfrm>
          <a:prstGeom prst="rect">
            <a:avLst/>
          </a:prstGeom>
        </p:spPr>
      </p:pic>
      <p:pic>
        <p:nvPicPr>
          <p:cNvPr id="66" name="Picture 65">
            <a:extLst>
              <a:ext uri="{FF2B5EF4-FFF2-40B4-BE49-F238E27FC236}">
                <a16:creationId xmlns:a16="http://schemas.microsoft.com/office/drawing/2014/main" id="{1E4853AF-D2C9-125C-8988-A6C724BC0090}"/>
              </a:ext>
            </a:extLst>
          </p:cNvPr>
          <p:cNvPicPr>
            <a:picLocks noChangeAspect="1"/>
          </p:cNvPicPr>
          <p:nvPr/>
        </p:nvPicPr>
        <p:blipFill rotWithShape="1">
          <a:blip r:embed="rId5"/>
          <a:srcRect l="59704" t="33019" r="20244" b="33533"/>
          <a:stretch/>
        </p:blipFill>
        <p:spPr>
          <a:xfrm>
            <a:off x="6069771" y="3504543"/>
            <a:ext cx="1430338" cy="1592580"/>
          </a:xfrm>
          <a:prstGeom prst="rect">
            <a:avLst/>
          </a:prstGeom>
        </p:spPr>
      </p:pic>
      <p:pic>
        <p:nvPicPr>
          <p:cNvPr id="67" name="Picture 66">
            <a:extLst>
              <a:ext uri="{FF2B5EF4-FFF2-40B4-BE49-F238E27FC236}">
                <a16:creationId xmlns:a16="http://schemas.microsoft.com/office/drawing/2014/main" id="{F051A917-F111-8EF0-4789-7B39A7D110E8}"/>
              </a:ext>
            </a:extLst>
          </p:cNvPr>
          <p:cNvPicPr>
            <a:picLocks noChangeAspect="1"/>
          </p:cNvPicPr>
          <p:nvPr/>
        </p:nvPicPr>
        <p:blipFill rotWithShape="1">
          <a:blip r:embed="rId5"/>
          <a:srcRect l="79467" t="33019" r="481" b="33533"/>
          <a:stretch/>
        </p:blipFill>
        <p:spPr>
          <a:xfrm>
            <a:off x="7465888" y="3504598"/>
            <a:ext cx="1430338" cy="1592580"/>
          </a:xfrm>
          <a:prstGeom prst="rect">
            <a:avLst/>
          </a:prstGeom>
        </p:spPr>
      </p:pic>
      <p:pic>
        <p:nvPicPr>
          <p:cNvPr id="68" name="Picture 67">
            <a:extLst>
              <a:ext uri="{FF2B5EF4-FFF2-40B4-BE49-F238E27FC236}">
                <a16:creationId xmlns:a16="http://schemas.microsoft.com/office/drawing/2014/main" id="{01CBA6F9-88D3-ED3F-4B1C-6C3DC0F2FF6A}"/>
              </a:ext>
            </a:extLst>
          </p:cNvPr>
          <p:cNvPicPr>
            <a:picLocks noChangeAspect="1"/>
          </p:cNvPicPr>
          <p:nvPr/>
        </p:nvPicPr>
        <p:blipFill rotWithShape="1">
          <a:blip r:embed="rId5"/>
          <a:srcRect l="95" t="65987" r="79608" b="565"/>
          <a:stretch/>
        </p:blipFill>
        <p:spPr>
          <a:xfrm>
            <a:off x="1819249" y="5077167"/>
            <a:ext cx="1447800" cy="1592580"/>
          </a:xfrm>
          <a:prstGeom prst="rect">
            <a:avLst/>
          </a:prstGeom>
        </p:spPr>
      </p:pic>
      <p:pic>
        <p:nvPicPr>
          <p:cNvPr id="69" name="Picture 68">
            <a:extLst>
              <a:ext uri="{FF2B5EF4-FFF2-40B4-BE49-F238E27FC236}">
                <a16:creationId xmlns:a16="http://schemas.microsoft.com/office/drawing/2014/main" id="{1B6546A4-DD5E-61F7-BB22-3305E4029D17}"/>
              </a:ext>
            </a:extLst>
          </p:cNvPr>
          <p:cNvPicPr>
            <a:picLocks noChangeAspect="1"/>
          </p:cNvPicPr>
          <p:nvPr/>
        </p:nvPicPr>
        <p:blipFill rotWithShape="1">
          <a:blip r:embed="rId5"/>
          <a:srcRect l="19947" t="65987" r="59756" b="565"/>
          <a:stretch/>
        </p:blipFill>
        <p:spPr>
          <a:xfrm>
            <a:off x="3233496" y="5077166"/>
            <a:ext cx="1447800" cy="1592580"/>
          </a:xfrm>
          <a:prstGeom prst="rect">
            <a:avLst/>
          </a:prstGeom>
        </p:spPr>
      </p:pic>
      <p:pic>
        <p:nvPicPr>
          <p:cNvPr id="70" name="Picture 69">
            <a:extLst>
              <a:ext uri="{FF2B5EF4-FFF2-40B4-BE49-F238E27FC236}">
                <a16:creationId xmlns:a16="http://schemas.microsoft.com/office/drawing/2014/main" id="{52757675-8A10-960A-0191-0C7CF453575E}"/>
              </a:ext>
            </a:extLst>
          </p:cNvPr>
          <p:cNvPicPr>
            <a:picLocks noChangeAspect="1"/>
          </p:cNvPicPr>
          <p:nvPr/>
        </p:nvPicPr>
        <p:blipFill rotWithShape="1">
          <a:blip r:embed="rId5"/>
          <a:srcRect l="39888" t="66021" r="39815" b="831"/>
          <a:stretch/>
        </p:blipFill>
        <p:spPr>
          <a:xfrm>
            <a:off x="4661824" y="5091134"/>
            <a:ext cx="1447800" cy="1578293"/>
          </a:xfrm>
          <a:prstGeom prst="rect">
            <a:avLst/>
          </a:prstGeom>
        </p:spPr>
      </p:pic>
      <p:pic>
        <p:nvPicPr>
          <p:cNvPr id="71" name="Picture 70">
            <a:extLst>
              <a:ext uri="{FF2B5EF4-FFF2-40B4-BE49-F238E27FC236}">
                <a16:creationId xmlns:a16="http://schemas.microsoft.com/office/drawing/2014/main" id="{CBEFCE25-2906-ACAB-5ABF-91F7F4EAE68E}"/>
              </a:ext>
            </a:extLst>
          </p:cNvPr>
          <p:cNvPicPr>
            <a:picLocks noChangeAspect="1"/>
          </p:cNvPicPr>
          <p:nvPr/>
        </p:nvPicPr>
        <p:blipFill rotWithShape="1">
          <a:blip r:embed="rId5"/>
          <a:srcRect l="59651" t="65854" r="20052" b="698"/>
          <a:stretch/>
        </p:blipFill>
        <p:spPr>
          <a:xfrm>
            <a:off x="6075833" y="5074737"/>
            <a:ext cx="1447800" cy="1592580"/>
          </a:xfrm>
          <a:prstGeom prst="rect">
            <a:avLst/>
          </a:prstGeom>
        </p:spPr>
      </p:pic>
      <p:pic>
        <p:nvPicPr>
          <p:cNvPr id="73" name="Picture 72">
            <a:extLst>
              <a:ext uri="{FF2B5EF4-FFF2-40B4-BE49-F238E27FC236}">
                <a16:creationId xmlns:a16="http://schemas.microsoft.com/office/drawing/2014/main" id="{05999860-7BC1-7805-1171-ABFAB6956829}"/>
              </a:ext>
            </a:extLst>
          </p:cNvPr>
          <p:cNvPicPr>
            <a:picLocks noChangeAspect="1"/>
          </p:cNvPicPr>
          <p:nvPr/>
        </p:nvPicPr>
        <p:blipFill rotWithShape="1">
          <a:blip r:embed="rId5"/>
          <a:srcRect l="79458" t="66060" r="156" b="531"/>
          <a:stretch/>
        </p:blipFill>
        <p:spPr>
          <a:xfrm>
            <a:off x="7452241" y="5075689"/>
            <a:ext cx="1454150" cy="1590675"/>
          </a:xfrm>
          <a:prstGeom prst="rect">
            <a:avLst/>
          </a:prstGeom>
        </p:spPr>
      </p:pic>
      <p:sp>
        <p:nvSpPr>
          <p:cNvPr id="74" name="Title 1">
            <a:extLst>
              <a:ext uri="{FF2B5EF4-FFF2-40B4-BE49-F238E27FC236}">
                <a16:creationId xmlns:a16="http://schemas.microsoft.com/office/drawing/2014/main" id="{BA06080C-2EE8-5D88-AB2C-1B0F93C4EB66}"/>
              </a:ext>
            </a:extLst>
          </p:cNvPr>
          <p:cNvSpPr txBox="1">
            <a:spLocks/>
          </p:cNvSpPr>
          <p:nvPr/>
        </p:nvSpPr>
        <p:spPr>
          <a:xfrm>
            <a:off x="8516915" y="59329"/>
            <a:ext cx="1292468" cy="675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r>
              <a:rPr lang="en-GB" sz="3200" b="1" dirty="0">
                <a:solidFill>
                  <a:srgbClr val="002060"/>
                </a:solidFill>
                <a:latin typeface="Century Gothic"/>
                <a:ea typeface="Century Gothic"/>
                <a:cs typeface="Century Gothic"/>
                <a:sym typeface="Century Gothic"/>
              </a:rPr>
              <a:t>3</a:t>
            </a:r>
            <a:r>
              <a:rPr kumimoji="0" lang="en-GB" sz="320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/5]</a:t>
            </a:r>
            <a:endParaRPr kumimoji="0" lang="en-GB" sz="3200" i="0" u="none" strike="noStrike" kern="1200" cap="none" spc="0" normalizeH="0" baseline="0" noProof="0" dirty="0">
              <a:ln>
                <a:noFill/>
              </a:ln>
              <a:solidFill>
                <a:prstClr val="black"/>
              </a:solidFill>
              <a:effectLst/>
              <a:uLnTx/>
              <a:uFillTx/>
              <a:latin typeface="Calibri Light" panose="020F0302020204030204"/>
            </a:endParaRPr>
          </a:p>
        </p:txBody>
      </p:sp>
      <p:sp>
        <p:nvSpPr>
          <p:cNvPr id="75" name="Rectangle: Rounded Corners 74">
            <a:extLst>
              <a:ext uri="{FF2B5EF4-FFF2-40B4-BE49-F238E27FC236}">
                <a16:creationId xmlns:a16="http://schemas.microsoft.com/office/drawing/2014/main" id="{C1006A1E-43AC-EE42-4CB9-96BFBC48A579}"/>
              </a:ext>
            </a:extLst>
          </p:cNvPr>
          <p:cNvSpPr/>
          <p:nvPr/>
        </p:nvSpPr>
        <p:spPr>
          <a:xfrm>
            <a:off x="9252283" y="5920949"/>
            <a:ext cx="2720826" cy="745415"/>
          </a:xfrm>
          <a:prstGeom prst="roundRect">
            <a:avLst/>
          </a:prstGeom>
          <a:solidFill>
            <a:schemeClr val="accent4">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2060"/>
                </a:solidFill>
                <a:latin typeface="Century Gothic" panose="020B0502020202020204" pitchFamily="34" charset="0"/>
              </a:rPr>
              <a:t>      El Parque </a:t>
            </a:r>
            <a:r>
              <a:rPr lang="en-GB" sz="2000" b="1" dirty="0" err="1">
                <a:solidFill>
                  <a:srgbClr val="002060"/>
                </a:solidFill>
                <a:latin typeface="Century Gothic" panose="020B0502020202020204" pitchFamily="34" charset="0"/>
              </a:rPr>
              <a:t>Güell</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en</a:t>
            </a:r>
            <a:r>
              <a:rPr lang="en-GB" sz="2000" b="1" dirty="0">
                <a:solidFill>
                  <a:srgbClr val="002060"/>
                </a:solidFill>
                <a:latin typeface="Century Gothic" panose="020B0502020202020204" pitchFamily="34" charset="0"/>
              </a:rPr>
              <a:t> Barcelona.</a:t>
            </a:r>
          </a:p>
        </p:txBody>
      </p:sp>
      <p:grpSp>
        <p:nvGrpSpPr>
          <p:cNvPr id="76" name="Group 75">
            <a:extLst>
              <a:ext uri="{FF2B5EF4-FFF2-40B4-BE49-F238E27FC236}">
                <a16:creationId xmlns:a16="http://schemas.microsoft.com/office/drawing/2014/main" id="{6E1EC28B-B4CC-4005-17D8-F8CBAC0AA485}"/>
              </a:ext>
            </a:extLst>
          </p:cNvPr>
          <p:cNvGrpSpPr/>
          <p:nvPr/>
        </p:nvGrpSpPr>
        <p:grpSpPr>
          <a:xfrm>
            <a:off x="9181750" y="5621351"/>
            <a:ext cx="610454" cy="672305"/>
            <a:chOff x="6210543" y="3764108"/>
            <a:chExt cx="801046" cy="775262"/>
          </a:xfrm>
        </p:grpSpPr>
        <p:sp>
          <p:nvSpPr>
            <p:cNvPr id="77" name="Oval 76">
              <a:extLst>
                <a:ext uri="{FF2B5EF4-FFF2-40B4-BE49-F238E27FC236}">
                  <a16:creationId xmlns:a16="http://schemas.microsoft.com/office/drawing/2014/main" id="{6C18863C-07C5-B9C6-D961-8ABC859AEE6D}"/>
                </a:ext>
              </a:extLst>
            </p:cNvPr>
            <p:cNvSpPr/>
            <p:nvPr/>
          </p:nvSpPr>
          <p:spPr>
            <a:xfrm>
              <a:off x="6210543" y="3764108"/>
              <a:ext cx="775951" cy="775262"/>
            </a:xfrm>
            <a:prstGeom prst="ellipse">
              <a:avLst/>
            </a:prstGeom>
            <a:solidFill>
              <a:srgbClr val="F2F7FC"/>
            </a:solidFill>
            <a:ln w="19050">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8" name="Picture 77">
              <a:extLst>
                <a:ext uri="{FF2B5EF4-FFF2-40B4-BE49-F238E27FC236}">
                  <a16:creationId xmlns:a16="http://schemas.microsoft.com/office/drawing/2014/main" id="{F42C95E5-0179-8793-9FEE-204EF8C93AA3}"/>
                </a:ext>
              </a:extLst>
            </p:cNvPr>
            <p:cNvPicPr>
              <a:picLocks noChangeAspect="1"/>
            </p:cNvPicPr>
            <p:nvPr/>
          </p:nvPicPr>
          <p:blipFill rotWithShape="1">
            <a:blip r:embed="rId6">
              <a:alphaModFix amt="35000"/>
              <a:extLst>
                <a:ext uri="{28A0092B-C50C-407E-A947-70E740481C1C}">
                  <a14:useLocalDpi xmlns:a14="http://schemas.microsoft.com/office/drawing/2010/main" val="0"/>
                </a:ext>
              </a:extLst>
            </a:blip>
            <a:srcRect b="12589"/>
            <a:stretch/>
          </p:blipFill>
          <p:spPr>
            <a:xfrm>
              <a:off x="6374918" y="3827198"/>
              <a:ext cx="469443" cy="634353"/>
            </a:xfrm>
            <a:prstGeom prst="rect">
              <a:avLst/>
            </a:prstGeom>
          </p:spPr>
        </p:pic>
        <p:pic>
          <p:nvPicPr>
            <p:cNvPr id="86" name="Picture 85" descr="A picture containing text, tableware, cup, clipart&#10;&#10;Description automatically generated">
              <a:extLst>
                <a:ext uri="{FF2B5EF4-FFF2-40B4-BE49-F238E27FC236}">
                  <a16:creationId xmlns:a16="http://schemas.microsoft.com/office/drawing/2014/main" id="{5758A0B4-F06C-6400-3549-37F013CCB9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869256">
              <a:off x="6232179" y="4014052"/>
              <a:ext cx="779410" cy="260851"/>
            </a:xfrm>
            <a:prstGeom prst="rect">
              <a:avLst/>
            </a:prstGeom>
          </p:spPr>
        </p:pic>
      </p:grpSp>
      <p:pic>
        <p:nvPicPr>
          <p:cNvPr id="87" name="Picture 86">
            <a:extLst>
              <a:ext uri="{FF2B5EF4-FFF2-40B4-BE49-F238E27FC236}">
                <a16:creationId xmlns:a16="http://schemas.microsoft.com/office/drawing/2014/main" id="{CFB8189C-EA46-938D-0DA7-71A449D3432E}"/>
              </a:ext>
            </a:extLst>
          </p:cNvPr>
          <p:cNvPicPr>
            <a:picLocks noChangeAspect="1"/>
          </p:cNvPicPr>
          <p:nvPr/>
        </p:nvPicPr>
        <p:blipFill>
          <a:blip r:embed="rId8"/>
          <a:stretch>
            <a:fillRect/>
          </a:stretch>
        </p:blipFill>
        <p:spPr>
          <a:xfrm>
            <a:off x="9174521" y="3025909"/>
            <a:ext cx="2853576" cy="1796359"/>
          </a:xfrm>
          <a:prstGeom prst="rect">
            <a:avLst/>
          </a:prstGeom>
        </p:spPr>
      </p:pic>
      <p:sp>
        <p:nvSpPr>
          <p:cNvPr id="88" name="Speech Bubble: Rectangle with Corners Rounded 87">
            <a:extLst>
              <a:ext uri="{FF2B5EF4-FFF2-40B4-BE49-F238E27FC236}">
                <a16:creationId xmlns:a16="http://schemas.microsoft.com/office/drawing/2014/main" id="{4B0F9DCE-F905-0779-9003-BE9836BA68C0}"/>
              </a:ext>
            </a:extLst>
          </p:cNvPr>
          <p:cNvSpPr/>
          <p:nvPr/>
        </p:nvSpPr>
        <p:spPr>
          <a:xfrm>
            <a:off x="4272462" y="128499"/>
            <a:ext cx="4244454" cy="606243"/>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chemeClr val="bg1"/>
                </a:solidFill>
                <a:latin typeface="Century Gothic" panose="020B0502020202020204" pitchFamily="34" charset="0"/>
              </a:rPr>
              <a:t>¿</a:t>
            </a:r>
            <a:r>
              <a:rPr lang="en-GB" sz="2800" b="1" dirty="0" err="1">
                <a:solidFill>
                  <a:schemeClr val="bg1"/>
                </a:solidFill>
                <a:latin typeface="Century Gothic" panose="020B0502020202020204" pitchFamily="34" charset="0"/>
              </a:rPr>
              <a:t>Dónde</a:t>
            </a:r>
            <a:r>
              <a:rPr lang="en-GB" sz="2800" b="1" dirty="0">
                <a:solidFill>
                  <a:schemeClr val="bg1"/>
                </a:solidFill>
                <a:latin typeface="Century Gothic" panose="020B0502020202020204" pitchFamily="34" charset="0"/>
              </a:rPr>
              <a:t> está Quique?</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pic>
        <p:nvPicPr>
          <p:cNvPr id="89" name="Graphic 88" descr="Teacher">
            <a:extLst>
              <a:ext uri="{FF2B5EF4-FFF2-40B4-BE49-F238E27FC236}">
                <a16:creationId xmlns:a16="http://schemas.microsoft.com/office/drawing/2014/main" id="{DBC2E6E9-58DB-F7D1-6F87-242952AAD3B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72787" y="849"/>
            <a:ext cx="914400" cy="914400"/>
          </a:xfrm>
          <a:prstGeom prst="rect">
            <a:avLst/>
          </a:prstGeom>
        </p:spPr>
      </p:pic>
    </p:spTree>
    <p:extLst>
      <p:ext uri="{BB962C8B-B14F-4D97-AF65-F5344CB8AC3E}">
        <p14:creationId xmlns:p14="http://schemas.microsoft.com/office/powerpoint/2010/main" val="153548789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8"/>
                                        </p:tgtEl>
                                      </p:cBhvr>
                                    </p:animEffect>
                                    <p:set>
                                      <p:cBhvr>
                                        <p:cTn id="7"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8" restart="whenNotActive" fill="hold" evtFilter="cancelBubble" nodeType="interactiveSeq">
                <p:stCondLst>
                  <p:cond evt="onClick" delay="0">
                    <p:tgtEl>
                      <p:spTgt spid="5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59"/>
                                        </p:tgtEl>
                                      </p:cBhvr>
                                    </p:animEffect>
                                    <p:set>
                                      <p:cBhvr>
                                        <p:cTn id="13" dur="1" fill="hold">
                                          <p:stCondLst>
                                            <p:cond delay="499"/>
                                          </p:stCondLst>
                                        </p:cTn>
                                        <p:tgtEl>
                                          <p:spTgt spid="59"/>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14" restart="whenNotActive" fill="hold" evtFilter="cancelBubble" nodeType="interactiveSeq">
                <p:stCondLst>
                  <p:cond evt="onClick" delay="0">
                    <p:tgtEl>
                      <p:spTgt spid="6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60"/>
                                        </p:tgtEl>
                                      </p:cBhvr>
                                    </p:animEffect>
                                    <p:set>
                                      <p:cBhvr>
                                        <p:cTn id="19"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20" restart="whenNotActive" fill="hold" evtFilter="cancelBubble" nodeType="interactiveSeq">
                <p:stCondLst>
                  <p:cond evt="onClick" delay="0">
                    <p:tgtEl>
                      <p:spTgt spid="6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61"/>
                                        </p:tgtEl>
                                      </p:cBhvr>
                                    </p:animEffect>
                                    <p:set>
                                      <p:cBhvr>
                                        <p:cTn id="25"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26" restart="whenNotActive" fill="hold" evtFilter="cancelBubble" nodeType="interactiveSeq">
                <p:stCondLst>
                  <p:cond evt="onClick" delay="0">
                    <p:tgtEl>
                      <p:spTgt spid="6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62"/>
                                        </p:tgtEl>
                                      </p:cBhvr>
                                    </p:animEffect>
                                    <p:set>
                                      <p:cBhvr>
                                        <p:cTn id="31"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32" restart="whenNotActive" fill="hold" evtFilter="cancelBubble" nodeType="interactiveSeq">
                <p:stCondLst>
                  <p:cond evt="onClick" delay="0">
                    <p:tgtEl>
                      <p:spTgt spid="63"/>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63"/>
                                        </p:tgtEl>
                                      </p:cBhvr>
                                    </p:animEffect>
                                    <p:set>
                                      <p:cBhvr>
                                        <p:cTn id="37"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38" restart="whenNotActive" fill="hold" evtFilter="cancelBubble" nodeType="interactiveSeq">
                <p:stCondLst>
                  <p:cond evt="onClick" delay="0">
                    <p:tgtEl>
                      <p:spTgt spid="6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64"/>
                                        </p:tgtEl>
                                      </p:cBhvr>
                                    </p:animEffect>
                                    <p:set>
                                      <p:cBhvr>
                                        <p:cTn id="43"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44" restart="whenNotActive" fill="hold" evtFilter="cancelBubble" nodeType="interactiveSeq">
                <p:stCondLst>
                  <p:cond evt="onClick" delay="0">
                    <p:tgtEl>
                      <p:spTgt spid="65"/>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65"/>
                                        </p:tgtEl>
                                      </p:cBhvr>
                                    </p:animEffect>
                                    <p:set>
                                      <p:cBhvr>
                                        <p:cTn id="49"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50" restart="whenNotActive" fill="hold" evtFilter="cancelBubble" nodeType="interactiveSeq">
                <p:stCondLst>
                  <p:cond evt="onClick" delay="0">
                    <p:tgtEl>
                      <p:spTgt spid="66"/>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66"/>
                                        </p:tgtEl>
                                      </p:cBhvr>
                                    </p:animEffect>
                                    <p:set>
                                      <p:cBhvr>
                                        <p:cTn id="55"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56" restart="whenNotActive" fill="hold" evtFilter="cancelBubble" nodeType="interactiveSeq">
                <p:stCondLst>
                  <p:cond evt="onClick" delay="0">
                    <p:tgtEl>
                      <p:spTgt spid="67"/>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67"/>
                                        </p:tgtEl>
                                      </p:cBhvr>
                                    </p:animEffect>
                                    <p:set>
                                      <p:cBhvr>
                                        <p:cTn id="61"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62" restart="whenNotActive" fill="hold" evtFilter="cancelBubble" nodeType="interactiveSeq">
                <p:stCondLst>
                  <p:cond evt="onClick" delay="0">
                    <p:tgtEl>
                      <p:spTgt spid="68"/>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68"/>
                                        </p:tgtEl>
                                      </p:cBhvr>
                                    </p:animEffect>
                                    <p:set>
                                      <p:cBhvr>
                                        <p:cTn id="67" dur="1" fill="hold">
                                          <p:stCondLst>
                                            <p:cond delay="4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68" restart="whenNotActive" fill="hold" evtFilter="cancelBubble" nodeType="interactiveSeq">
                <p:stCondLst>
                  <p:cond evt="onClick" delay="0">
                    <p:tgtEl>
                      <p:spTgt spid="69"/>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69"/>
                                        </p:tgtEl>
                                      </p:cBhvr>
                                    </p:animEffect>
                                    <p:set>
                                      <p:cBhvr>
                                        <p:cTn id="73" dur="1" fill="hold">
                                          <p:stCondLst>
                                            <p:cond delay="4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74" restart="whenNotActive" fill="hold" evtFilter="cancelBubble" nodeType="interactiveSeq">
                <p:stCondLst>
                  <p:cond evt="onClick" delay="0">
                    <p:tgtEl>
                      <p:spTgt spid="70"/>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70"/>
                                        </p:tgtEl>
                                      </p:cBhvr>
                                    </p:animEffect>
                                    <p:set>
                                      <p:cBhvr>
                                        <p:cTn id="79" dur="1" fill="hold">
                                          <p:stCondLst>
                                            <p:cond delay="4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80" restart="whenNotActive" fill="hold" evtFilter="cancelBubble" nodeType="interactiveSeq">
                <p:stCondLst>
                  <p:cond evt="onClick" delay="0">
                    <p:tgtEl>
                      <p:spTgt spid="71"/>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71"/>
                                        </p:tgtEl>
                                      </p:cBhvr>
                                    </p:animEffect>
                                    <p:set>
                                      <p:cBhvr>
                                        <p:cTn id="85" dur="1" fill="hold">
                                          <p:stCondLst>
                                            <p:cond delay="4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86" restart="whenNotActive" fill="hold" evtFilter="cancelBubble" nodeType="interactiveSeq">
                <p:stCondLst>
                  <p:cond evt="onClick" delay="0">
                    <p:tgtEl>
                      <p:spTgt spid="73"/>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500"/>
                                        <p:tgtEl>
                                          <p:spTgt spid="73"/>
                                        </p:tgtEl>
                                      </p:cBhvr>
                                    </p:animEffect>
                                    <p:set>
                                      <p:cBhvr>
                                        <p:cTn id="91" dur="1" fill="hold">
                                          <p:stCondLst>
                                            <p:cond delay="4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3"/>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3: </a:t>
            </a:r>
            <a:endParaRPr lang="en-GB" sz="3200" dirty="0"/>
          </a:p>
        </p:txBody>
      </p:sp>
      <p:sp>
        <p:nvSpPr>
          <p:cNvPr id="110" name="TextBox 109">
            <a:extLst>
              <a:ext uri="{FF2B5EF4-FFF2-40B4-BE49-F238E27FC236}">
                <a16:creationId xmlns:a16="http://schemas.microsoft.com/office/drawing/2014/main" id="{FC774BB8-B7A3-483B-A275-B0B00586723F}"/>
              </a:ext>
            </a:extLst>
          </p:cNvPr>
          <p:cNvSpPr txBox="1"/>
          <p:nvPr/>
        </p:nvSpPr>
        <p:spPr>
          <a:xfrm>
            <a:off x="6424404" y="-1664245"/>
            <a:ext cx="790575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0" name="Google Shape;319;p15" descr="Speech Icon, Voice, Talking, Audio, Speech">
            <a:extLst>
              <a:ext uri="{FF2B5EF4-FFF2-40B4-BE49-F238E27FC236}">
                <a16:creationId xmlns:a16="http://schemas.microsoft.com/office/drawing/2014/main" id="{3E20C82C-17BE-F81A-F7E2-94B4C8B439EC}"/>
              </a:ext>
            </a:extLst>
          </p:cNvPr>
          <p:cNvPicPr preferRelativeResize="0"/>
          <p:nvPr/>
        </p:nvPicPr>
        <p:blipFill rotWithShape="1">
          <a:blip r:embed="rId3">
            <a:alphaModFix/>
          </a:blip>
          <a:srcRect/>
          <a:stretch/>
        </p:blipFill>
        <p:spPr>
          <a:xfrm>
            <a:off x="11292661" y="112426"/>
            <a:ext cx="776168" cy="776168"/>
          </a:xfrm>
          <a:prstGeom prst="rect">
            <a:avLst/>
          </a:prstGeom>
          <a:noFill/>
          <a:ln>
            <a:noFill/>
          </a:ln>
        </p:spPr>
      </p:pic>
      <p:sp>
        <p:nvSpPr>
          <p:cNvPr id="31" name="Title 1">
            <a:extLst>
              <a:ext uri="{FF2B5EF4-FFF2-40B4-BE49-F238E27FC236}">
                <a16:creationId xmlns:a16="http://schemas.microsoft.com/office/drawing/2014/main" id="{8B7E1B7B-6481-D7C6-CF9B-B4E4B8B2B5B4}"/>
              </a:ext>
            </a:extLst>
          </p:cNvPr>
          <p:cNvSpPr txBox="1">
            <a:spLocks/>
          </p:cNvSpPr>
          <p:nvPr/>
        </p:nvSpPr>
        <p:spPr>
          <a:xfrm>
            <a:off x="10120523" y="269677"/>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hablar</a:t>
            </a:r>
          </a:p>
        </p:txBody>
      </p:sp>
      <p:graphicFrame>
        <p:nvGraphicFramePr>
          <p:cNvPr id="32" name="Table 6">
            <a:extLst>
              <a:ext uri="{FF2B5EF4-FFF2-40B4-BE49-F238E27FC236}">
                <a16:creationId xmlns:a16="http://schemas.microsoft.com/office/drawing/2014/main" id="{8C99C20E-DA9B-31D3-2562-ED3FA4A682D1}"/>
              </a:ext>
            </a:extLst>
          </p:cNvPr>
          <p:cNvGraphicFramePr>
            <a:graphicFrameLocks noGrp="1"/>
          </p:cNvGraphicFramePr>
          <p:nvPr>
            <p:extLst>
              <p:ext uri="{D42A27DB-BD31-4B8C-83A1-F6EECF244321}">
                <p14:modId xmlns:p14="http://schemas.microsoft.com/office/powerpoint/2010/main" val="648290194"/>
              </p:ext>
            </p:extLst>
          </p:nvPr>
        </p:nvGraphicFramePr>
        <p:xfrm>
          <a:off x="218892" y="1988483"/>
          <a:ext cx="1387061" cy="4609461"/>
        </p:xfrm>
        <a:graphic>
          <a:graphicData uri="http://schemas.openxmlformats.org/drawingml/2006/table">
            <a:tbl>
              <a:tblPr firstRow="1" bandRow="1"/>
              <a:tblGrid>
                <a:gridCol w="1387061">
                  <a:extLst>
                    <a:ext uri="{9D8B030D-6E8A-4147-A177-3AD203B41FA5}">
                      <a16:colId xmlns:a16="http://schemas.microsoft.com/office/drawing/2014/main" val="3596914215"/>
                    </a:ext>
                  </a:extLst>
                </a:gridCol>
              </a:tblGrid>
              <a:tr h="1536487">
                <a:tc>
                  <a:txBody>
                    <a:bodyPr/>
                    <a:lstStyle/>
                    <a:p>
                      <a:pPr algn="ctr"/>
                      <a:r>
                        <a:rPr lang="en-GB" sz="2400" b="1" dirty="0">
                          <a:solidFill>
                            <a:srgbClr val="002060"/>
                          </a:solidFill>
                          <a:latin typeface="Century Gothic" panose="020B0502020202020204" pitchFamily="34" charset="0"/>
                        </a:rPr>
                        <a:t>I</a:t>
                      </a:r>
                    </a:p>
                  </a:txBody>
                  <a:tcPr anchor="ctr">
                    <a:lnL w="57150" cap="flat" cmpd="sng" algn="ctr">
                      <a:solidFill>
                        <a:srgbClr val="22A8CD"/>
                      </a:solidFill>
                      <a:prstDash val="solid"/>
                      <a:round/>
                      <a:headEnd type="none" w="med" len="med"/>
                      <a:tailEnd type="none" w="med" len="med"/>
                    </a:lnL>
                    <a:lnR w="57150" cap="flat" cmpd="sng" algn="ctr">
                      <a:solidFill>
                        <a:srgbClr val="22A8CD"/>
                      </a:solidFill>
                      <a:prstDash val="solid"/>
                      <a:round/>
                      <a:headEnd type="none" w="med" len="med"/>
                      <a:tailEnd type="none" w="med" len="med"/>
                    </a:lnR>
                    <a:lnT w="57150" cap="flat" cmpd="sng" algn="ctr">
                      <a:solidFill>
                        <a:srgbClr val="22A8CD"/>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212776179"/>
                  </a:ext>
                </a:extLst>
              </a:tr>
              <a:tr h="1536487">
                <a:tc>
                  <a:txBody>
                    <a:bodyPr/>
                    <a:lstStyle/>
                    <a:p>
                      <a:pPr algn="ctr"/>
                      <a:r>
                        <a:rPr lang="en-GB" sz="2400" b="1" dirty="0">
                          <a:solidFill>
                            <a:srgbClr val="002060"/>
                          </a:solidFill>
                          <a:latin typeface="Century Gothic" panose="020B0502020202020204" pitchFamily="34" charset="0"/>
                        </a:rPr>
                        <a:t>You</a:t>
                      </a:r>
                    </a:p>
                  </a:txBody>
                  <a:tcPr anchor="ctr">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472014778"/>
                  </a:ext>
                </a:extLst>
              </a:tr>
              <a:tr h="1536487">
                <a:tc>
                  <a:txBody>
                    <a:bodyPr/>
                    <a:lstStyle/>
                    <a:p>
                      <a:pPr algn="ctr"/>
                      <a:r>
                        <a:rPr lang="en-GB" sz="2400" b="1" dirty="0">
                          <a:solidFill>
                            <a:srgbClr val="002060"/>
                          </a:solidFill>
                          <a:latin typeface="Century Gothic" panose="020B0502020202020204" pitchFamily="34" charset="0"/>
                        </a:rPr>
                        <a:t>s/he</a:t>
                      </a:r>
                    </a:p>
                  </a:txBody>
                  <a:tcPr anchor="ctr">
                    <a:lnL w="57150" cap="flat" cmpd="sng" algn="ctr">
                      <a:solidFill>
                        <a:srgbClr val="22A8CD"/>
                      </a:solidFill>
                      <a:prstDash val="solid"/>
                      <a:round/>
                      <a:headEnd type="none" w="med" len="med"/>
                      <a:tailEnd type="none" w="med" len="med"/>
                    </a:lnL>
                    <a:lnR w="57150" cap="flat" cmpd="sng" algn="ctr">
                      <a:solidFill>
                        <a:srgbClr val="22A8CD"/>
                      </a:solidFill>
                      <a:prstDash val="solid"/>
                      <a:round/>
                      <a:headEnd type="none" w="med" len="med"/>
                      <a:tailEnd type="none" w="med" len="med"/>
                    </a:lnR>
                    <a:lnT w="38100" cap="flat" cmpd="sng" algn="ctr">
                      <a:solidFill>
                        <a:srgbClr val="0070C0"/>
                      </a:solidFill>
                      <a:prstDash val="solid"/>
                      <a:round/>
                      <a:headEnd type="none" w="med" len="med"/>
                      <a:tailEnd type="none" w="med" len="med"/>
                    </a:lnT>
                    <a:lnB w="57150" cap="flat" cmpd="sng" algn="ctr">
                      <a:solidFill>
                        <a:srgbClr val="22A8CD"/>
                      </a:solidFill>
                      <a:prstDash val="solid"/>
                      <a:round/>
                      <a:headEnd type="none" w="med" len="med"/>
                      <a:tailEnd type="none" w="med" len="med"/>
                    </a:lnB>
                  </a:tcPr>
                </a:tc>
                <a:extLst>
                  <a:ext uri="{0D108BD9-81ED-4DB2-BD59-A6C34878D82A}">
                    <a16:rowId xmlns:a16="http://schemas.microsoft.com/office/drawing/2014/main" val="3586289177"/>
                  </a:ext>
                </a:extLst>
              </a:tr>
            </a:tbl>
          </a:graphicData>
        </a:graphic>
      </p:graphicFrame>
      <p:sp>
        <p:nvSpPr>
          <p:cNvPr id="35" name="TextBox 34">
            <a:extLst>
              <a:ext uri="{FF2B5EF4-FFF2-40B4-BE49-F238E27FC236}">
                <a16:creationId xmlns:a16="http://schemas.microsoft.com/office/drawing/2014/main" id="{D81F0473-C13C-1D16-8104-A7F5C8FA3265}"/>
              </a:ext>
            </a:extLst>
          </p:cNvPr>
          <p:cNvSpPr txBox="1"/>
          <p:nvPr/>
        </p:nvSpPr>
        <p:spPr>
          <a:xfrm>
            <a:off x="1819249" y="1433684"/>
            <a:ext cx="195283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a:t>
            </a:r>
            <a:r>
              <a:rPr lang="en-GB" sz="2000" b="1" dirty="0">
                <a:solidFill>
                  <a:srgbClr val="002060"/>
                </a:solidFill>
                <a:latin typeface="Century Gothic" panose="020B0502020202020204" pitchFamily="34" charset="0"/>
              </a:rPr>
              <a:t>talk</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6" name="TextBox 35">
            <a:extLst>
              <a:ext uri="{FF2B5EF4-FFF2-40B4-BE49-F238E27FC236}">
                <a16:creationId xmlns:a16="http://schemas.microsoft.com/office/drawing/2014/main" id="{FE0F6D3B-F29C-CDC2-9EC9-0D6EEA3E98FA}"/>
              </a:ext>
            </a:extLst>
          </p:cNvPr>
          <p:cNvSpPr txBox="1"/>
          <p:nvPr/>
        </p:nvSpPr>
        <p:spPr>
          <a:xfrm>
            <a:off x="3274745" y="1432268"/>
            <a:ext cx="195283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listen</a:t>
            </a:r>
          </a:p>
        </p:txBody>
      </p:sp>
      <p:sp>
        <p:nvSpPr>
          <p:cNvPr id="53" name="TextBox 52">
            <a:extLst>
              <a:ext uri="{FF2B5EF4-FFF2-40B4-BE49-F238E27FC236}">
                <a16:creationId xmlns:a16="http://schemas.microsoft.com/office/drawing/2014/main" id="{D45497BD-C855-C3D0-8D5B-98A7C8983F9A}"/>
              </a:ext>
            </a:extLst>
          </p:cNvPr>
          <p:cNvSpPr txBox="1"/>
          <p:nvPr/>
        </p:nvSpPr>
        <p:spPr>
          <a:xfrm>
            <a:off x="4649408" y="1176999"/>
            <a:ext cx="1755561"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a:t>
            </a:r>
            <a:r>
              <a:rPr lang="en-GB" sz="2000" b="1" dirty="0">
                <a:solidFill>
                  <a:srgbClr val="002060"/>
                </a:solidFill>
                <a:latin typeface="Century Gothic" panose="020B0502020202020204" pitchFamily="34" charset="0"/>
              </a:rPr>
              <a:t>play (an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latin typeface="Century Gothic" panose="020B0502020202020204" pitchFamily="34" charset="0"/>
              </a:rPr>
              <a:t>instrument)</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2D036267-0272-777A-9A46-0971CEE04634}"/>
              </a:ext>
            </a:extLst>
          </p:cNvPr>
          <p:cNvSpPr txBox="1"/>
          <p:nvPr/>
        </p:nvSpPr>
        <p:spPr>
          <a:xfrm>
            <a:off x="7547672" y="1432268"/>
            <a:ext cx="198656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read</a:t>
            </a:r>
          </a:p>
        </p:txBody>
      </p:sp>
      <p:pic>
        <p:nvPicPr>
          <p:cNvPr id="72" name="Picture 71">
            <a:extLst>
              <a:ext uri="{FF2B5EF4-FFF2-40B4-BE49-F238E27FC236}">
                <a16:creationId xmlns:a16="http://schemas.microsoft.com/office/drawing/2014/main" id="{BED9DD0F-BD2B-7DD2-86B6-66E774993040}"/>
              </a:ext>
            </a:extLst>
          </p:cNvPr>
          <p:cNvPicPr>
            <a:picLocks noChangeAspect="1"/>
          </p:cNvPicPr>
          <p:nvPr/>
        </p:nvPicPr>
        <p:blipFill>
          <a:blip r:embed="rId4"/>
          <a:stretch>
            <a:fillRect/>
          </a:stretch>
        </p:blipFill>
        <p:spPr>
          <a:xfrm>
            <a:off x="3535509" y="5279391"/>
            <a:ext cx="449285" cy="1268569"/>
          </a:xfrm>
          <a:prstGeom prst="rect">
            <a:avLst/>
          </a:prstGeom>
        </p:spPr>
      </p:pic>
      <p:sp>
        <p:nvSpPr>
          <p:cNvPr id="79" name="TextBox 78">
            <a:extLst>
              <a:ext uri="{FF2B5EF4-FFF2-40B4-BE49-F238E27FC236}">
                <a16:creationId xmlns:a16="http://schemas.microsoft.com/office/drawing/2014/main" id="{4FAD3E4C-584E-94D6-6761-A043E47D147F}"/>
              </a:ext>
            </a:extLst>
          </p:cNvPr>
          <p:cNvSpPr txBox="1"/>
          <p:nvPr/>
        </p:nvSpPr>
        <p:spPr>
          <a:xfrm>
            <a:off x="6260909" y="1432268"/>
            <a:ext cx="187284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eat</a:t>
            </a:r>
          </a:p>
        </p:txBody>
      </p:sp>
      <p:pic>
        <p:nvPicPr>
          <p:cNvPr id="5" name="Picture 4">
            <a:extLst>
              <a:ext uri="{FF2B5EF4-FFF2-40B4-BE49-F238E27FC236}">
                <a16:creationId xmlns:a16="http://schemas.microsoft.com/office/drawing/2014/main" id="{E7CB50CA-8E58-245B-FC6F-2C2F1376256B}"/>
              </a:ext>
            </a:extLst>
          </p:cNvPr>
          <p:cNvPicPr>
            <a:picLocks noChangeAspect="1"/>
          </p:cNvPicPr>
          <p:nvPr/>
        </p:nvPicPr>
        <p:blipFill>
          <a:blip r:embed="rId5"/>
          <a:stretch>
            <a:fillRect/>
          </a:stretch>
        </p:blipFill>
        <p:spPr>
          <a:xfrm>
            <a:off x="14493026" y="4425698"/>
            <a:ext cx="57917" cy="60966"/>
          </a:xfrm>
          <a:prstGeom prst="rect">
            <a:avLst/>
          </a:prstGeom>
        </p:spPr>
      </p:pic>
      <p:sp>
        <p:nvSpPr>
          <p:cNvPr id="3" name="Google Shape;167;p2">
            <a:extLst>
              <a:ext uri="{FF2B5EF4-FFF2-40B4-BE49-F238E27FC236}">
                <a16:creationId xmlns:a16="http://schemas.microsoft.com/office/drawing/2014/main" id="{34DB0BD6-99EE-BFAC-9564-7FD5A0F1E245}"/>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21" name="Picture 20">
            <a:extLst>
              <a:ext uri="{FF2B5EF4-FFF2-40B4-BE49-F238E27FC236}">
                <a16:creationId xmlns:a16="http://schemas.microsoft.com/office/drawing/2014/main" id="{CE0E346F-B171-6667-0E20-02D752CE30E5}"/>
              </a:ext>
            </a:extLst>
          </p:cNvPr>
          <p:cNvPicPr>
            <a:picLocks noChangeAspect="1"/>
          </p:cNvPicPr>
          <p:nvPr/>
        </p:nvPicPr>
        <p:blipFill rotWithShape="1">
          <a:blip r:embed="rId6"/>
          <a:srcRect r="79734" b="66270"/>
          <a:stretch/>
        </p:blipFill>
        <p:spPr>
          <a:xfrm>
            <a:off x="1807343" y="1935980"/>
            <a:ext cx="1445569" cy="1592580"/>
          </a:xfrm>
          <a:prstGeom prst="rect">
            <a:avLst/>
          </a:prstGeom>
        </p:spPr>
      </p:pic>
      <p:pic>
        <p:nvPicPr>
          <p:cNvPr id="22" name="Picture 21">
            <a:extLst>
              <a:ext uri="{FF2B5EF4-FFF2-40B4-BE49-F238E27FC236}">
                <a16:creationId xmlns:a16="http://schemas.microsoft.com/office/drawing/2014/main" id="{5DC0FA48-4CC3-721C-AB30-C18CCA2868E6}"/>
              </a:ext>
            </a:extLst>
          </p:cNvPr>
          <p:cNvPicPr>
            <a:picLocks noChangeAspect="1"/>
          </p:cNvPicPr>
          <p:nvPr/>
        </p:nvPicPr>
        <p:blipFill rotWithShape="1">
          <a:blip r:embed="rId6"/>
          <a:srcRect l="19941" t="428" r="59793" b="66124"/>
          <a:stretch/>
        </p:blipFill>
        <p:spPr>
          <a:xfrm>
            <a:off x="3240808" y="1935980"/>
            <a:ext cx="1445569" cy="1592580"/>
          </a:xfrm>
          <a:prstGeom prst="rect">
            <a:avLst/>
          </a:prstGeom>
        </p:spPr>
      </p:pic>
      <p:pic>
        <p:nvPicPr>
          <p:cNvPr id="23" name="Picture 22">
            <a:extLst>
              <a:ext uri="{FF2B5EF4-FFF2-40B4-BE49-F238E27FC236}">
                <a16:creationId xmlns:a16="http://schemas.microsoft.com/office/drawing/2014/main" id="{22FED122-B9BC-2CD1-1402-35BB0BBE9CEF}"/>
              </a:ext>
            </a:extLst>
          </p:cNvPr>
          <p:cNvPicPr>
            <a:picLocks noChangeAspect="1"/>
          </p:cNvPicPr>
          <p:nvPr/>
        </p:nvPicPr>
        <p:blipFill rotWithShape="1">
          <a:blip r:embed="rId6"/>
          <a:srcRect l="40025" t="177" r="39994" b="66375"/>
          <a:stretch/>
        </p:blipFill>
        <p:spPr>
          <a:xfrm>
            <a:off x="4670750" y="1935979"/>
            <a:ext cx="1425249" cy="1592580"/>
          </a:xfrm>
          <a:prstGeom prst="rect">
            <a:avLst/>
          </a:prstGeom>
        </p:spPr>
      </p:pic>
      <p:pic>
        <p:nvPicPr>
          <p:cNvPr id="24" name="Picture 23">
            <a:extLst>
              <a:ext uri="{FF2B5EF4-FFF2-40B4-BE49-F238E27FC236}">
                <a16:creationId xmlns:a16="http://schemas.microsoft.com/office/drawing/2014/main" id="{B9EE8770-50D9-AD43-D44B-02C921C6E468}"/>
              </a:ext>
            </a:extLst>
          </p:cNvPr>
          <p:cNvPicPr>
            <a:picLocks noChangeAspect="1"/>
          </p:cNvPicPr>
          <p:nvPr/>
        </p:nvPicPr>
        <p:blipFill rotWithShape="1">
          <a:blip r:embed="rId6"/>
          <a:srcRect l="59788" t="177" r="20231" b="66375"/>
          <a:stretch/>
        </p:blipFill>
        <p:spPr>
          <a:xfrm>
            <a:off x="6069771" y="1935978"/>
            <a:ext cx="1425249" cy="1592580"/>
          </a:xfrm>
          <a:prstGeom prst="rect">
            <a:avLst/>
          </a:prstGeom>
        </p:spPr>
      </p:pic>
      <p:pic>
        <p:nvPicPr>
          <p:cNvPr id="25" name="Picture 24">
            <a:extLst>
              <a:ext uri="{FF2B5EF4-FFF2-40B4-BE49-F238E27FC236}">
                <a16:creationId xmlns:a16="http://schemas.microsoft.com/office/drawing/2014/main" id="{83525A3D-A257-51BA-E195-F6BBA195299E}"/>
              </a:ext>
            </a:extLst>
          </p:cNvPr>
          <p:cNvPicPr>
            <a:picLocks noChangeAspect="1"/>
          </p:cNvPicPr>
          <p:nvPr/>
        </p:nvPicPr>
        <p:blipFill rotWithShape="1">
          <a:blip r:embed="rId6"/>
          <a:srcRect l="79444" t="177" r="575" b="66375"/>
          <a:stretch/>
        </p:blipFill>
        <p:spPr>
          <a:xfrm>
            <a:off x="7468792" y="1935978"/>
            <a:ext cx="1425249" cy="1592580"/>
          </a:xfrm>
          <a:prstGeom prst="rect">
            <a:avLst/>
          </a:prstGeom>
        </p:spPr>
      </p:pic>
      <p:pic>
        <p:nvPicPr>
          <p:cNvPr id="26" name="Picture 25">
            <a:extLst>
              <a:ext uri="{FF2B5EF4-FFF2-40B4-BE49-F238E27FC236}">
                <a16:creationId xmlns:a16="http://schemas.microsoft.com/office/drawing/2014/main" id="{E496162F-2812-5A2B-C2F9-6DBFA1BE5BF0}"/>
              </a:ext>
            </a:extLst>
          </p:cNvPr>
          <p:cNvPicPr>
            <a:picLocks noChangeAspect="1"/>
          </p:cNvPicPr>
          <p:nvPr/>
        </p:nvPicPr>
        <p:blipFill rotWithShape="1">
          <a:blip r:embed="rId6"/>
          <a:srcRect l="1" t="33285" r="79711" b="33567"/>
          <a:stretch/>
        </p:blipFill>
        <p:spPr>
          <a:xfrm>
            <a:off x="1812510" y="3522208"/>
            <a:ext cx="1447157" cy="1578293"/>
          </a:xfrm>
          <a:prstGeom prst="rect">
            <a:avLst/>
          </a:prstGeom>
        </p:spPr>
      </p:pic>
      <p:pic>
        <p:nvPicPr>
          <p:cNvPr id="27" name="Picture 26">
            <a:extLst>
              <a:ext uri="{FF2B5EF4-FFF2-40B4-BE49-F238E27FC236}">
                <a16:creationId xmlns:a16="http://schemas.microsoft.com/office/drawing/2014/main" id="{65FF8713-D599-9402-62AC-1054AD2FD6CA}"/>
              </a:ext>
            </a:extLst>
          </p:cNvPr>
          <p:cNvPicPr>
            <a:picLocks noChangeAspect="1"/>
          </p:cNvPicPr>
          <p:nvPr/>
        </p:nvPicPr>
        <p:blipFill rotWithShape="1">
          <a:blip r:embed="rId6"/>
          <a:srcRect l="19942" t="33418" r="59770" b="33434"/>
          <a:stretch/>
        </p:blipFill>
        <p:spPr>
          <a:xfrm>
            <a:off x="3245918" y="3521268"/>
            <a:ext cx="1447157" cy="1578293"/>
          </a:xfrm>
          <a:prstGeom prst="rect">
            <a:avLst/>
          </a:prstGeom>
        </p:spPr>
      </p:pic>
      <p:pic>
        <p:nvPicPr>
          <p:cNvPr id="28" name="Picture 27">
            <a:extLst>
              <a:ext uri="{FF2B5EF4-FFF2-40B4-BE49-F238E27FC236}">
                <a16:creationId xmlns:a16="http://schemas.microsoft.com/office/drawing/2014/main" id="{130AC62F-585D-CE13-5199-BC4E7AAB2864}"/>
              </a:ext>
            </a:extLst>
          </p:cNvPr>
          <p:cNvPicPr>
            <a:picLocks noChangeAspect="1"/>
          </p:cNvPicPr>
          <p:nvPr/>
        </p:nvPicPr>
        <p:blipFill rotWithShape="1">
          <a:blip r:embed="rId6"/>
          <a:srcRect l="39705" t="33285" r="40007" b="33567"/>
          <a:stretch/>
        </p:blipFill>
        <p:spPr>
          <a:xfrm>
            <a:off x="4651561" y="3522208"/>
            <a:ext cx="1447157" cy="1578293"/>
          </a:xfrm>
          <a:prstGeom prst="rect">
            <a:avLst/>
          </a:prstGeom>
        </p:spPr>
      </p:pic>
      <p:pic>
        <p:nvPicPr>
          <p:cNvPr id="29" name="Picture 28">
            <a:extLst>
              <a:ext uri="{FF2B5EF4-FFF2-40B4-BE49-F238E27FC236}">
                <a16:creationId xmlns:a16="http://schemas.microsoft.com/office/drawing/2014/main" id="{38D38E61-0F0E-7E04-63F4-7DC9FC3F2137}"/>
              </a:ext>
            </a:extLst>
          </p:cNvPr>
          <p:cNvPicPr>
            <a:picLocks noChangeAspect="1"/>
          </p:cNvPicPr>
          <p:nvPr/>
        </p:nvPicPr>
        <p:blipFill rotWithShape="1">
          <a:blip r:embed="rId6"/>
          <a:srcRect l="59704" t="33019" r="20244" b="33533"/>
          <a:stretch/>
        </p:blipFill>
        <p:spPr>
          <a:xfrm>
            <a:off x="6069771" y="3504543"/>
            <a:ext cx="1430338" cy="1592580"/>
          </a:xfrm>
          <a:prstGeom prst="rect">
            <a:avLst/>
          </a:prstGeom>
        </p:spPr>
      </p:pic>
      <p:pic>
        <p:nvPicPr>
          <p:cNvPr id="33" name="Picture 32">
            <a:extLst>
              <a:ext uri="{FF2B5EF4-FFF2-40B4-BE49-F238E27FC236}">
                <a16:creationId xmlns:a16="http://schemas.microsoft.com/office/drawing/2014/main" id="{05A589D5-7C4A-0594-0582-AD93B042F3B3}"/>
              </a:ext>
            </a:extLst>
          </p:cNvPr>
          <p:cNvPicPr>
            <a:picLocks noChangeAspect="1"/>
          </p:cNvPicPr>
          <p:nvPr/>
        </p:nvPicPr>
        <p:blipFill rotWithShape="1">
          <a:blip r:embed="rId6"/>
          <a:srcRect l="79467" t="33019" r="481" b="33533"/>
          <a:stretch/>
        </p:blipFill>
        <p:spPr>
          <a:xfrm>
            <a:off x="7465888" y="3504598"/>
            <a:ext cx="1430338" cy="1592580"/>
          </a:xfrm>
          <a:prstGeom prst="rect">
            <a:avLst/>
          </a:prstGeom>
        </p:spPr>
      </p:pic>
      <p:pic>
        <p:nvPicPr>
          <p:cNvPr id="34" name="Picture 33">
            <a:extLst>
              <a:ext uri="{FF2B5EF4-FFF2-40B4-BE49-F238E27FC236}">
                <a16:creationId xmlns:a16="http://schemas.microsoft.com/office/drawing/2014/main" id="{EF471C21-43FF-3393-92DD-CCA374ED9CA0}"/>
              </a:ext>
            </a:extLst>
          </p:cNvPr>
          <p:cNvPicPr>
            <a:picLocks noChangeAspect="1"/>
          </p:cNvPicPr>
          <p:nvPr/>
        </p:nvPicPr>
        <p:blipFill rotWithShape="1">
          <a:blip r:embed="rId6"/>
          <a:srcRect l="95" t="65987" r="79608" b="565"/>
          <a:stretch/>
        </p:blipFill>
        <p:spPr>
          <a:xfrm>
            <a:off x="1819249" y="5077167"/>
            <a:ext cx="1447800" cy="1592580"/>
          </a:xfrm>
          <a:prstGeom prst="rect">
            <a:avLst/>
          </a:prstGeom>
        </p:spPr>
      </p:pic>
      <p:pic>
        <p:nvPicPr>
          <p:cNvPr id="37" name="Picture 36">
            <a:extLst>
              <a:ext uri="{FF2B5EF4-FFF2-40B4-BE49-F238E27FC236}">
                <a16:creationId xmlns:a16="http://schemas.microsoft.com/office/drawing/2014/main" id="{6EF14D5D-3F98-0C22-6F3C-63BAD6214453}"/>
              </a:ext>
            </a:extLst>
          </p:cNvPr>
          <p:cNvPicPr>
            <a:picLocks noChangeAspect="1"/>
          </p:cNvPicPr>
          <p:nvPr/>
        </p:nvPicPr>
        <p:blipFill rotWithShape="1">
          <a:blip r:embed="rId6"/>
          <a:srcRect l="19947" t="65987" r="59756" b="565"/>
          <a:stretch/>
        </p:blipFill>
        <p:spPr>
          <a:xfrm>
            <a:off x="3233496" y="5077166"/>
            <a:ext cx="1447800" cy="1592580"/>
          </a:xfrm>
          <a:prstGeom prst="rect">
            <a:avLst/>
          </a:prstGeom>
        </p:spPr>
      </p:pic>
      <p:pic>
        <p:nvPicPr>
          <p:cNvPr id="38" name="Picture 37">
            <a:extLst>
              <a:ext uri="{FF2B5EF4-FFF2-40B4-BE49-F238E27FC236}">
                <a16:creationId xmlns:a16="http://schemas.microsoft.com/office/drawing/2014/main" id="{D22838CA-5144-6AEC-8C40-7CAB28F90279}"/>
              </a:ext>
            </a:extLst>
          </p:cNvPr>
          <p:cNvPicPr>
            <a:picLocks noChangeAspect="1"/>
          </p:cNvPicPr>
          <p:nvPr/>
        </p:nvPicPr>
        <p:blipFill rotWithShape="1">
          <a:blip r:embed="rId6"/>
          <a:srcRect l="39888" t="66021" r="39815" b="831"/>
          <a:stretch/>
        </p:blipFill>
        <p:spPr>
          <a:xfrm>
            <a:off x="4661824" y="5091134"/>
            <a:ext cx="1447800" cy="1578293"/>
          </a:xfrm>
          <a:prstGeom prst="rect">
            <a:avLst/>
          </a:prstGeom>
        </p:spPr>
      </p:pic>
      <p:pic>
        <p:nvPicPr>
          <p:cNvPr id="39" name="Picture 38">
            <a:extLst>
              <a:ext uri="{FF2B5EF4-FFF2-40B4-BE49-F238E27FC236}">
                <a16:creationId xmlns:a16="http://schemas.microsoft.com/office/drawing/2014/main" id="{4C13A1E4-9A1F-DFF2-7906-5A59940B6338}"/>
              </a:ext>
            </a:extLst>
          </p:cNvPr>
          <p:cNvPicPr>
            <a:picLocks noChangeAspect="1"/>
          </p:cNvPicPr>
          <p:nvPr/>
        </p:nvPicPr>
        <p:blipFill rotWithShape="1">
          <a:blip r:embed="rId6"/>
          <a:srcRect l="59651" t="65854" r="20052" b="698"/>
          <a:stretch/>
        </p:blipFill>
        <p:spPr>
          <a:xfrm>
            <a:off x="6075833" y="5074737"/>
            <a:ext cx="1447800" cy="1592580"/>
          </a:xfrm>
          <a:prstGeom prst="rect">
            <a:avLst/>
          </a:prstGeom>
        </p:spPr>
      </p:pic>
      <p:pic>
        <p:nvPicPr>
          <p:cNvPr id="40" name="Picture 39">
            <a:extLst>
              <a:ext uri="{FF2B5EF4-FFF2-40B4-BE49-F238E27FC236}">
                <a16:creationId xmlns:a16="http://schemas.microsoft.com/office/drawing/2014/main" id="{0DE2A637-CF29-8DEB-4ECE-56F96C918EDF}"/>
              </a:ext>
            </a:extLst>
          </p:cNvPr>
          <p:cNvPicPr>
            <a:picLocks noChangeAspect="1"/>
          </p:cNvPicPr>
          <p:nvPr/>
        </p:nvPicPr>
        <p:blipFill rotWithShape="1">
          <a:blip r:embed="rId6"/>
          <a:srcRect l="79458" t="66060" r="156" b="531"/>
          <a:stretch/>
        </p:blipFill>
        <p:spPr>
          <a:xfrm>
            <a:off x="7452241" y="5075689"/>
            <a:ext cx="1454150" cy="1590675"/>
          </a:xfrm>
          <a:prstGeom prst="rect">
            <a:avLst/>
          </a:prstGeom>
        </p:spPr>
      </p:pic>
      <p:sp>
        <p:nvSpPr>
          <p:cNvPr id="41" name="Title 1">
            <a:extLst>
              <a:ext uri="{FF2B5EF4-FFF2-40B4-BE49-F238E27FC236}">
                <a16:creationId xmlns:a16="http://schemas.microsoft.com/office/drawing/2014/main" id="{D79AD699-1ECF-C183-4947-6C6E7EED637F}"/>
              </a:ext>
            </a:extLst>
          </p:cNvPr>
          <p:cNvSpPr txBox="1">
            <a:spLocks/>
          </p:cNvSpPr>
          <p:nvPr/>
        </p:nvSpPr>
        <p:spPr>
          <a:xfrm>
            <a:off x="8516915" y="59329"/>
            <a:ext cx="1292468" cy="675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r>
              <a:rPr lang="en-GB" sz="3200" b="1" dirty="0">
                <a:solidFill>
                  <a:srgbClr val="002060"/>
                </a:solidFill>
                <a:latin typeface="Century Gothic"/>
                <a:ea typeface="Century Gothic"/>
                <a:cs typeface="Century Gothic"/>
                <a:sym typeface="Century Gothic"/>
              </a:rPr>
              <a:t>4</a:t>
            </a:r>
            <a:r>
              <a:rPr kumimoji="0" lang="en-GB" sz="320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/5]</a:t>
            </a:r>
            <a:endParaRPr kumimoji="0" lang="en-GB" sz="3200" i="0" u="none" strike="noStrike" kern="1200" cap="none" spc="0" normalizeH="0" baseline="0" noProof="0" dirty="0">
              <a:ln>
                <a:noFill/>
              </a:ln>
              <a:solidFill>
                <a:prstClr val="black"/>
              </a:solidFill>
              <a:effectLst/>
              <a:uLnTx/>
              <a:uFillTx/>
              <a:latin typeface="Calibri Light" panose="020F0302020204030204"/>
            </a:endParaRPr>
          </a:p>
        </p:txBody>
      </p:sp>
      <p:sp>
        <p:nvSpPr>
          <p:cNvPr id="42" name="Rectangle: Rounded Corners 41">
            <a:extLst>
              <a:ext uri="{FF2B5EF4-FFF2-40B4-BE49-F238E27FC236}">
                <a16:creationId xmlns:a16="http://schemas.microsoft.com/office/drawing/2014/main" id="{C9A4A02D-3592-FFB9-584E-62F729DFDE34}"/>
              </a:ext>
            </a:extLst>
          </p:cNvPr>
          <p:cNvSpPr/>
          <p:nvPr/>
        </p:nvSpPr>
        <p:spPr>
          <a:xfrm>
            <a:off x="9252283" y="5920949"/>
            <a:ext cx="2720826" cy="745415"/>
          </a:xfrm>
          <a:prstGeom prst="roundRect">
            <a:avLst/>
          </a:prstGeom>
          <a:solidFill>
            <a:schemeClr val="accent4">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2060"/>
                </a:solidFill>
                <a:latin typeface="Century Gothic" panose="020B0502020202020204" pitchFamily="34" charset="0"/>
              </a:rPr>
              <a:t>      El Parque </a:t>
            </a:r>
            <a:r>
              <a:rPr lang="en-GB" sz="2000" b="1" dirty="0" err="1">
                <a:solidFill>
                  <a:srgbClr val="002060"/>
                </a:solidFill>
                <a:latin typeface="Century Gothic" panose="020B0502020202020204" pitchFamily="34" charset="0"/>
              </a:rPr>
              <a:t>Güell</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en</a:t>
            </a:r>
            <a:r>
              <a:rPr lang="en-GB" sz="2000" b="1" dirty="0">
                <a:solidFill>
                  <a:srgbClr val="002060"/>
                </a:solidFill>
                <a:latin typeface="Century Gothic" panose="020B0502020202020204" pitchFamily="34" charset="0"/>
              </a:rPr>
              <a:t> Barcelona.</a:t>
            </a:r>
          </a:p>
        </p:txBody>
      </p:sp>
      <p:grpSp>
        <p:nvGrpSpPr>
          <p:cNvPr id="43" name="Group 42">
            <a:extLst>
              <a:ext uri="{FF2B5EF4-FFF2-40B4-BE49-F238E27FC236}">
                <a16:creationId xmlns:a16="http://schemas.microsoft.com/office/drawing/2014/main" id="{E283F935-3EBE-90A5-895D-415FBEB36E57}"/>
              </a:ext>
            </a:extLst>
          </p:cNvPr>
          <p:cNvGrpSpPr/>
          <p:nvPr/>
        </p:nvGrpSpPr>
        <p:grpSpPr>
          <a:xfrm>
            <a:off x="9181750" y="5621351"/>
            <a:ext cx="610454" cy="672305"/>
            <a:chOff x="6210543" y="3764108"/>
            <a:chExt cx="801046" cy="775262"/>
          </a:xfrm>
        </p:grpSpPr>
        <p:sp>
          <p:nvSpPr>
            <p:cNvPr id="44" name="Oval 43">
              <a:extLst>
                <a:ext uri="{FF2B5EF4-FFF2-40B4-BE49-F238E27FC236}">
                  <a16:creationId xmlns:a16="http://schemas.microsoft.com/office/drawing/2014/main" id="{E9D586F5-F1CC-5CA6-4580-69B341F3CF23}"/>
                </a:ext>
              </a:extLst>
            </p:cNvPr>
            <p:cNvSpPr/>
            <p:nvPr/>
          </p:nvSpPr>
          <p:spPr>
            <a:xfrm>
              <a:off x="6210543" y="3764108"/>
              <a:ext cx="775951" cy="775262"/>
            </a:xfrm>
            <a:prstGeom prst="ellipse">
              <a:avLst/>
            </a:prstGeom>
            <a:solidFill>
              <a:srgbClr val="F2F7FC"/>
            </a:solidFill>
            <a:ln w="19050">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5" name="Picture 44">
              <a:extLst>
                <a:ext uri="{FF2B5EF4-FFF2-40B4-BE49-F238E27FC236}">
                  <a16:creationId xmlns:a16="http://schemas.microsoft.com/office/drawing/2014/main" id="{1CA95AB2-C31C-A80F-329E-6A55D953C077}"/>
                </a:ext>
              </a:extLst>
            </p:cNvPr>
            <p:cNvPicPr>
              <a:picLocks noChangeAspect="1"/>
            </p:cNvPicPr>
            <p:nvPr/>
          </p:nvPicPr>
          <p:blipFill rotWithShape="1">
            <a:blip r:embed="rId7">
              <a:alphaModFix amt="35000"/>
              <a:extLst>
                <a:ext uri="{28A0092B-C50C-407E-A947-70E740481C1C}">
                  <a14:useLocalDpi xmlns:a14="http://schemas.microsoft.com/office/drawing/2010/main" val="0"/>
                </a:ext>
              </a:extLst>
            </a:blip>
            <a:srcRect b="12589"/>
            <a:stretch/>
          </p:blipFill>
          <p:spPr>
            <a:xfrm>
              <a:off x="6374918" y="3827198"/>
              <a:ext cx="469443" cy="634353"/>
            </a:xfrm>
            <a:prstGeom prst="rect">
              <a:avLst/>
            </a:prstGeom>
          </p:spPr>
        </p:pic>
        <p:pic>
          <p:nvPicPr>
            <p:cNvPr id="46" name="Picture 45" descr="A picture containing text, tableware, cup, clipart&#10;&#10;Description automatically generated">
              <a:extLst>
                <a:ext uri="{FF2B5EF4-FFF2-40B4-BE49-F238E27FC236}">
                  <a16:creationId xmlns:a16="http://schemas.microsoft.com/office/drawing/2014/main" id="{970E0BF9-94E0-FEFD-4A91-4D3FDA71570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869256">
              <a:off x="6232179" y="4014052"/>
              <a:ext cx="779410" cy="260851"/>
            </a:xfrm>
            <a:prstGeom prst="rect">
              <a:avLst/>
            </a:prstGeom>
          </p:spPr>
        </p:pic>
      </p:grpSp>
      <p:pic>
        <p:nvPicPr>
          <p:cNvPr id="47" name="Picture 46">
            <a:extLst>
              <a:ext uri="{FF2B5EF4-FFF2-40B4-BE49-F238E27FC236}">
                <a16:creationId xmlns:a16="http://schemas.microsoft.com/office/drawing/2014/main" id="{AE3DD30E-2538-33DC-23A2-E30045FCE5B3}"/>
              </a:ext>
            </a:extLst>
          </p:cNvPr>
          <p:cNvPicPr>
            <a:picLocks noChangeAspect="1"/>
          </p:cNvPicPr>
          <p:nvPr/>
        </p:nvPicPr>
        <p:blipFill>
          <a:blip r:embed="rId9"/>
          <a:stretch>
            <a:fillRect/>
          </a:stretch>
        </p:blipFill>
        <p:spPr>
          <a:xfrm>
            <a:off x="9174521" y="3025909"/>
            <a:ext cx="2853576" cy="1796359"/>
          </a:xfrm>
          <a:prstGeom prst="rect">
            <a:avLst/>
          </a:prstGeom>
        </p:spPr>
      </p:pic>
      <p:sp>
        <p:nvSpPr>
          <p:cNvPr id="48" name="Speech Bubble: Rectangle with Corners Rounded 47">
            <a:extLst>
              <a:ext uri="{FF2B5EF4-FFF2-40B4-BE49-F238E27FC236}">
                <a16:creationId xmlns:a16="http://schemas.microsoft.com/office/drawing/2014/main" id="{59738365-D710-B4DF-34CB-367968FBA40B}"/>
              </a:ext>
            </a:extLst>
          </p:cNvPr>
          <p:cNvSpPr/>
          <p:nvPr/>
        </p:nvSpPr>
        <p:spPr>
          <a:xfrm>
            <a:off x="4272462" y="128499"/>
            <a:ext cx="4244454" cy="606243"/>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chemeClr val="bg1"/>
                </a:solidFill>
                <a:latin typeface="Century Gothic" panose="020B0502020202020204" pitchFamily="34" charset="0"/>
              </a:rPr>
              <a:t>¿</a:t>
            </a:r>
            <a:r>
              <a:rPr lang="en-GB" sz="2800" b="1" dirty="0" err="1">
                <a:solidFill>
                  <a:schemeClr val="bg1"/>
                </a:solidFill>
                <a:latin typeface="Century Gothic" panose="020B0502020202020204" pitchFamily="34" charset="0"/>
              </a:rPr>
              <a:t>Dónde</a:t>
            </a:r>
            <a:r>
              <a:rPr lang="en-GB" sz="2800" b="1" dirty="0">
                <a:solidFill>
                  <a:schemeClr val="bg1"/>
                </a:solidFill>
                <a:latin typeface="Century Gothic" panose="020B0502020202020204" pitchFamily="34" charset="0"/>
              </a:rPr>
              <a:t> está Quique?</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pic>
        <p:nvPicPr>
          <p:cNvPr id="49" name="Graphic 48" descr="Teacher">
            <a:extLst>
              <a:ext uri="{FF2B5EF4-FFF2-40B4-BE49-F238E27FC236}">
                <a16:creationId xmlns:a16="http://schemas.microsoft.com/office/drawing/2014/main" id="{C2318C82-4523-9A8F-C238-5B712199F60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272787" y="849"/>
            <a:ext cx="914400" cy="914400"/>
          </a:xfrm>
          <a:prstGeom prst="rect">
            <a:avLst/>
          </a:prstGeom>
        </p:spPr>
      </p:pic>
    </p:spTree>
    <p:extLst>
      <p:ext uri="{BB962C8B-B14F-4D97-AF65-F5344CB8AC3E}">
        <p14:creationId xmlns:p14="http://schemas.microsoft.com/office/powerpoint/2010/main" val="18076203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1"/>
                                        </p:tgtEl>
                                      </p:cBhvr>
                                    </p:animEffect>
                                    <p:set>
                                      <p:cBhvr>
                                        <p:cTn id="7"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 restart="whenNotActive" fill="hold" evtFilter="cancelBubble" nodeType="interactiveSeq">
                <p:stCondLst>
                  <p:cond evt="onClick" delay="0">
                    <p:tgtEl>
                      <p:spTgt spid="2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22"/>
                                        </p:tgtEl>
                                      </p:cBhvr>
                                    </p:animEffect>
                                    <p:set>
                                      <p:cBhvr>
                                        <p:cTn id="13"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4" restart="whenNotActive" fill="hold" evtFilter="cancelBubble" nodeType="interactiveSeq">
                <p:stCondLst>
                  <p:cond evt="onClick" delay="0">
                    <p:tgtEl>
                      <p:spTgt spid="2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23"/>
                                        </p:tgtEl>
                                      </p:cBhvr>
                                    </p:animEffect>
                                    <p:set>
                                      <p:cBhvr>
                                        <p:cTn id="19"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20" restart="whenNotActive" fill="hold" evtFilter="cancelBubble" nodeType="interactiveSeq">
                <p:stCondLst>
                  <p:cond evt="onClick" delay="0">
                    <p:tgtEl>
                      <p:spTgt spid="2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6" restart="whenNotActive" fill="hold" evtFilter="cancelBubble" nodeType="interactiveSeq">
                <p:stCondLst>
                  <p:cond evt="onClick" delay="0">
                    <p:tgtEl>
                      <p:spTgt spid="25"/>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5"/>
                                        </p:tgtEl>
                                      </p:cBhvr>
                                    </p:animEffect>
                                    <p:set>
                                      <p:cBhvr>
                                        <p:cTn id="31"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32" restart="whenNotActive" fill="hold" evtFilter="cancelBubble" nodeType="interactiveSeq">
                <p:stCondLst>
                  <p:cond evt="onClick" delay="0">
                    <p:tgtEl>
                      <p:spTgt spid="26"/>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26"/>
                                        </p:tgtEl>
                                      </p:cBhvr>
                                    </p:animEffect>
                                    <p:set>
                                      <p:cBhvr>
                                        <p:cTn id="37" dur="1" fill="hold">
                                          <p:stCondLst>
                                            <p:cond delay="4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38" restart="whenNotActive" fill="hold" evtFilter="cancelBubble" nodeType="interactiveSeq">
                <p:stCondLst>
                  <p:cond evt="onClick" delay="0">
                    <p:tgtEl>
                      <p:spTgt spid="27"/>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27"/>
                                        </p:tgtEl>
                                      </p:cBhvr>
                                    </p:animEffect>
                                    <p:set>
                                      <p:cBhvr>
                                        <p:cTn id="43"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44" restart="whenNotActive" fill="hold" evtFilter="cancelBubble" nodeType="interactiveSeq">
                <p:stCondLst>
                  <p:cond evt="onClick" delay="0">
                    <p:tgtEl>
                      <p:spTgt spid="28"/>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28"/>
                                        </p:tgtEl>
                                      </p:cBhvr>
                                    </p:animEffect>
                                    <p:set>
                                      <p:cBhvr>
                                        <p:cTn id="49"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50" restart="whenNotActive" fill="hold" evtFilter="cancelBubble" nodeType="interactiveSeq">
                <p:stCondLst>
                  <p:cond evt="onClick" delay="0">
                    <p:tgtEl>
                      <p:spTgt spid="29"/>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29"/>
                                        </p:tgtEl>
                                      </p:cBhvr>
                                    </p:animEffect>
                                    <p:set>
                                      <p:cBhvr>
                                        <p:cTn id="55"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56" restart="whenNotActive" fill="hold" evtFilter="cancelBubble" nodeType="interactiveSeq">
                <p:stCondLst>
                  <p:cond evt="onClick" delay="0">
                    <p:tgtEl>
                      <p:spTgt spid="33"/>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33"/>
                                        </p:tgtEl>
                                      </p:cBhvr>
                                    </p:animEffect>
                                    <p:set>
                                      <p:cBhvr>
                                        <p:cTn id="61"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62" restart="whenNotActive" fill="hold" evtFilter="cancelBubble" nodeType="interactiveSeq">
                <p:stCondLst>
                  <p:cond evt="onClick" delay="0">
                    <p:tgtEl>
                      <p:spTgt spid="34"/>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34"/>
                                        </p:tgtEl>
                                      </p:cBhvr>
                                    </p:animEffect>
                                    <p:set>
                                      <p:cBhvr>
                                        <p:cTn id="6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68" restart="whenNotActive" fill="hold" evtFilter="cancelBubble" nodeType="interactiveSeq">
                <p:stCondLst>
                  <p:cond evt="onClick" delay="0">
                    <p:tgtEl>
                      <p:spTgt spid="37"/>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37"/>
                                        </p:tgtEl>
                                      </p:cBhvr>
                                    </p:animEffect>
                                    <p:set>
                                      <p:cBhvr>
                                        <p:cTn id="73"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74" restart="whenNotActive" fill="hold" evtFilter="cancelBubble" nodeType="interactiveSeq">
                <p:stCondLst>
                  <p:cond evt="onClick" delay="0">
                    <p:tgtEl>
                      <p:spTgt spid="38"/>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38"/>
                                        </p:tgtEl>
                                      </p:cBhvr>
                                    </p:animEffect>
                                    <p:set>
                                      <p:cBhvr>
                                        <p:cTn id="79"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80" restart="whenNotActive" fill="hold" evtFilter="cancelBubble" nodeType="interactiveSeq">
                <p:stCondLst>
                  <p:cond evt="onClick" delay="0">
                    <p:tgtEl>
                      <p:spTgt spid="39"/>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39"/>
                                        </p:tgtEl>
                                      </p:cBhvr>
                                    </p:animEffect>
                                    <p:set>
                                      <p:cBhvr>
                                        <p:cTn id="85"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86" restart="whenNotActive" fill="hold" evtFilter="cancelBubble" nodeType="interactiveSeq">
                <p:stCondLst>
                  <p:cond evt="onClick" delay="0">
                    <p:tgtEl>
                      <p:spTgt spid="40"/>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500"/>
                                        <p:tgtEl>
                                          <p:spTgt spid="40"/>
                                        </p:tgtEl>
                                      </p:cBhvr>
                                    </p:animEffect>
                                    <p:set>
                                      <p:cBhvr>
                                        <p:cTn id="91" dur="1" fill="hold">
                                          <p:stCondLst>
                                            <p:cond delay="4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3: </a:t>
            </a:r>
            <a:endParaRPr lang="en-GB" sz="3200" dirty="0"/>
          </a:p>
        </p:txBody>
      </p:sp>
      <p:sp>
        <p:nvSpPr>
          <p:cNvPr id="110" name="TextBox 109">
            <a:extLst>
              <a:ext uri="{FF2B5EF4-FFF2-40B4-BE49-F238E27FC236}">
                <a16:creationId xmlns:a16="http://schemas.microsoft.com/office/drawing/2014/main" id="{FC774BB8-B7A3-483B-A275-B0B00586723F}"/>
              </a:ext>
            </a:extLst>
          </p:cNvPr>
          <p:cNvSpPr txBox="1"/>
          <p:nvPr/>
        </p:nvSpPr>
        <p:spPr>
          <a:xfrm>
            <a:off x="6424404" y="-1664245"/>
            <a:ext cx="790575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30" name="Google Shape;319;p15" descr="Speech Icon, Voice, Talking, Audio, Speech">
            <a:extLst>
              <a:ext uri="{FF2B5EF4-FFF2-40B4-BE49-F238E27FC236}">
                <a16:creationId xmlns:a16="http://schemas.microsoft.com/office/drawing/2014/main" id="{3E20C82C-17BE-F81A-F7E2-94B4C8B439EC}"/>
              </a:ext>
            </a:extLst>
          </p:cNvPr>
          <p:cNvPicPr preferRelativeResize="0"/>
          <p:nvPr/>
        </p:nvPicPr>
        <p:blipFill rotWithShape="1">
          <a:blip r:embed="rId3">
            <a:alphaModFix/>
          </a:blip>
          <a:srcRect/>
          <a:stretch/>
        </p:blipFill>
        <p:spPr>
          <a:xfrm>
            <a:off x="11292661" y="112426"/>
            <a:ext cx="776168" cy="776168"/>
          </a:xfrm>
          <a:prstGeom prst="rect">
            <a:avLst/>
          </a:prstGeom>
          <a:noFill/>
          <a:ln>
            <a:noFill/>
          </a:ln>
        </p:spPr>
      </p:pic>
      <p:sp>
        <p:nvSpPr>
          <p:cNvPr id="31" name="Title 1">
            <a:extLst>
              <a:ext uri="{FF2B5EF4-FFF2-40B4-BE49-F238E27FC236}">
                <a16:creationId xmlns:a16="http://schemas.microsoft.com/office/drawing/2014/main" id="{8B7E1B7B-6481-D7C6-CF9B-B4E4B8B2B5B4}"/>
              </a:ext>
            </a:extLst>
          </p:cNvPr>
          <p:cNvSpPr txBox="1">
            <a:spLocks/>
          </p:cNvSpPr>
          <p:nvPr/>
        </p:nvSpPr>
        <p:spPr>
          <a:xfrm>
            <a:off x="10120523" y="269677"/>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hablar</a:t>
            </a:r>
          </a:p>
        </p:txBody>
      </p:sp>
      <p:graphicFrame>
        <p:nvGraphicFramePr>
          <p:cNvPr id="32" name="Table 6">
            <a:extLst>
              <a:ext uri="{FF2B5EF4-FFF2-40B4-BE49-F238E27FC236}">
                <a16:creationId xmlns:a16="http://schemas.microsoft.com/office/drawing/2014/main" id="{8C99C20E-DA9B-31D3-2562-ED3FA4A682D1}"/>
              </a:ext>
            </a:extLst>
          </p:cNvPr>
          <p:cNvGraphicFramePr>
            <a:graphicFrameLocks noGrp="1"/>
          </p:cNvGraphicFramePr>
          <p:nvPr/>
        </p:nvGraphicFramePr>
        <p:xfrm>
          <a:off x="218892" y="1988483"/>
          <a:ext cx="1387061" cy="4609461"/>
        </p:xfrm>
        <a:graphic>
          <a:graphicData uri="http://schemas.openxmlformats.org/drawingml/2006/table">
            <a:tbl>
              <a:tblPr firstRow="1" bandRow="1"/>
              <a:tblGrid>
                <a:gridCol w="1387061">
                  <a:extLst>
                    <a:ext uri="{9D8B030D-6E8A-4147-A177-3AD203B41FA5}">
                      <a16:colId xmlns:a16="http://schemas.microsoft.com/office/drawing/2014/main" val="3596914215"/>
                    </a:ext>
                  </a:extLst>
                </a:gridCol>
              </a:tblGrid>
              <a:tr h="1536487">
                <a:tc>
                  <a:txBody>
                    <a:bodyPr/>
                    <a:lstStyle/>
                    <a:p>
                      <a:pPr algn="ctr"/>
                      <a:r>
                        <a:rPr lang="en-GB" sz="2400" b="1" dirty="0">
                          <a:solidFill>
                            <a:srgbClr val="002060"/>
                          </a:solidFill>
                          <a:latin typeface="Century Gothic" panose="020B0502020202020204" pitchFamily="34" charset="0"/>
                        </a:rPr>
                        <a:t>I</a:t>
                      </a:r>
                    </a:p>
                  </a:txBody>
                  <a:tcPr anchor="ctr">
                    <a:lnL w="57150" cap="flat" cmpd="sng" algn="ctr">
                      <a:solidFill>
                        <a:srgbClr val="22A8CD"/>
                      </a:solidFill>
                      <a:prstDash val="solid"/>
                      <a:round/>
                      <a:headEnd type="none" w="med" len="med"/>
                      <a:tailEnd type="none" w="med" len="med"/>
                    </a:lnL>
                    <a:lnR w="57150" cap="flat" cmpd="sng" algn="ctr">
                      <a:solidFill>
                        <a:srgbClr val="22A8CD"/>
                      </a:solidFill>
                      <a:prstDash val="solid"/>
                      <a:round/>
                      <a:headEnd type="none" w="med" len="med"/>
                      <a:tailEnd type="none" w="med" len="med"/>
                    </a:lnR>
                    <a:lnT w="57150" cap="flat" cmpd="sng" algn="ctr">
                      <a:solidFill>
                        <a:srgbClr val="22A8CD"/>
                      </a:solidFill>
                      <a:prstDash val="solid"/>
                      <a:round/>
                      <a:headEnd type="none" w="med" len="med"/>
                      <a:tailEnd type="none" w="med" len="med"/>
                    </a:lnT>
                    <a:lnB w="57150" cap="flat" cmpd="sng" algn="ctr">
                      <a:solidFill>
                        <a:srgbClr val="22A8CD"/>
                      </a:solidFill>
                      <a:prstDash val="solid"/>
                      <a:round/>
                      <a:headEnd type="none" w="med" len="med"/>
                      <a:tailEnd type="none" w="med" len="med"/>
                    </a:lnB>
                  </a:tcPr>
                </a:tc>
                <a:extLst>
                  <a:ext uri="{0D108BD9-81ED-4DB2-BD59-A6C34878D82A}">
                    <a16:rowId xmlns:a16="http://schemas.microsoft.com/office/drawing/2014/main" val="4212776179"/>
                  </a:ext>
                </a:extLst>
              </a:tr>
              <a:tr h="1536487">
                <a:tc>
                  <a:txBody>
                    <a:bodyPr/>
                    <a:lstStyle/>
                    <a:p>
                      <a:pPr algn="ctr"/>
                      <a:r>
                        <a:rPr lang="en-GB" sz="2400" b="1" dirty="0">
                          <a:solidFill>
                            <a:srgbClr val="002060"/>
                          </a:solidFill>
                          <a:latin typeface="Century Gothic" panose="020B0502020202020204" pitchFamily="34" charset="0"/>
                        </a:rPr>
                        <a:t>You</a:t>
                      </a:r>
                    </a:p>
                  </a:txBody>
                  <a:tcPr anchor="ctr">
                    <a:lnL w="57150" cap="flat" cmpd="sng" algn="ctr">
                      <a:solidFill>
                        <a:srgbClr val="22A8CD"/>
                      </a:solidFill>
                      <a:prstDash val="solid"/>
                      <a:round/>
                      <a:headEnd type="none" w="med" len="med"/>
                      <a:tailEnd type="none" w="med" len="med"/>
                    </a:lnL>
                    <a:lnR w="57150" cap="flat" cmpd="sng" algn="ctr">
                      <a:solidFill>
                        <a:srgbClr val="22A8CD"/>
                      </a:solidFill>
                      <a:prstDash val="solid"/>
                      <a:round/>
                      <a:headEnd type="none" w="med" len="med"/>
                      <a:tailEnd type="none" w="med" len="med"/>
                    </a:lnR>
                    <a:lnT w="57150" cap="flat" cmpd="sng" algn="ctr">
                      <a:solidFill>
                        <a:srgbClr val="22A8CD"/>
                      </a:solidFill>
                      <a:prstDash val="solid"/>
                      <a:round/>
                      <a:headEnd type="none" w="med" len="med"/>
                      <a:tailEnd type="none" w="med" len="med"/>
                    </a:lnT>
                    <a:lnB w="57150" cap="flat" cmpd="sng" algn="ctr">
                      <a:solidFill>
                        <a:srgbClr val="22A8CD"/>
                      </a:solidFill>
                      <a:prstDash val="solid"/>
                      <a:round/>
                      <a:headEnd type="none" w="med" len="med"/>
                      <a:tailEnd type="none" w="med" len="med"/>
                    </a:lnB>
                  </a:tcPr>
                </a:tc>
                <a:extLst>
                  <a:ext uri="{0D108BD9-81ED-4DB2-BD59-A6C34878D82A}">
                    <a16:rowId xmlns:a16="http://schemas.microsoft.com/office/drawing/2014/main" val="472014778"/>
                  </a:ext>
                </a:extLst>
              </a:tr>
              <a:tr h="1536487">
                <a:tc>
                  <a:txBody>
                    <a:bodyPr/>
                    <a:lstStyle/>
                    <a:p>
                      <a:pPr algn="ctr"/>
                      <a:r>
                        <a:rPr lang="en-GB" sz="2400" b="1" dirty="0">
                          <a:solidFill>
                            <a:srgbClr val="002060"/>
                          </a:solidFill>
                          <a:latin typeface="Century Gothic" panose="020B0502020202020204" pitchFamily="34" charset="0"/>
                        </a:rPr>
                        <a:t>s/he</a:t>
                      </a:r>
                    </a:p>
                  </a:txBody>
                  <a:tcPr anchor="ctr">
                    <a:lnL w="57150" cap="flat" cmpd="sng" algn="ctr">
                      <a:solidFill>
                        <a:srgbClr val="22A8CD"/>
                      </a:solidFill>
                      <a:prstDash val="solid"/>
                      <a:round/>
                      <a:headEnd type="none" w="med" len="med"/>
                      <a:tailEnd type="none" w="med" len="med"/>
                    </a:lnL>
                    <a:lnR w="57150" cap="flat" cmpd="sng" algn="ctr">
                      <a:solidFill>
                        <a:srgbClr val="22A8CD"/>
                      </a:solidFill>
                      <a:prstDash val="solid"/>
                      <a:round/>
                      <a:headEnd type="none" w="med" len="med"/>
                      <a:tailEnd type="none" w="med" len="med"/>
                    </a:lnR>
                    <a:lnT w="57150" cap="flat" cmpd="sng" algn="ctr">
                      <a:solidFill>
                        <a:srgbClr val="22A8CD"/>
                      </a:solidFill>
                      <a:prstDash val="solid"/>
                      <a:round/>
                      <a:headEnd type="none" w="med" len="med"/>
                      <a:tailEnd type="none" w="med" len="med"/>
                    </a:lnT>
                    <a:lnB w="57150" cap="flat" cmpd="sng" algn="ctr">
                      <a:solidFill>
                        <a:srgbClr val="22A8CD"/>
                      </a:solidFill>
                      <a:prstDash val="solid"/>
                      <a:round/>
                      <a:headEnd type="none" w="med" len="med"/>
                      <a:tailEnd type="none" w="med" len="med"/>
                    </a:lnB>
                  </a:tcPr>
                </a:tc>
                <a:extLst>
                  <a:ext uri="{0D108BD9-81ED-4DB2-BD59-A6C34878D82A}">
                    <a16:rowId xmlns:a16="http://schemas.microsoft.com/office/drawing/2014/main" val="3586289177"/>
                  </a:ext>
                </a:extLst>
              </a:tr>
            </a:tbl>
          </a:graphicData>
        </a:graphic>
      </p:graphicFrame>
      <p:sp>
        <p:nvSpPr>
          <p:cNvPr id="35" name="TextBox 34">
            <a:extLst>
              <a:ext uri="{FF2B5EF4-FFF2-40B4-BE49-F238E27FC236}">
                <a16:creationId xmlns:a16="http://schemas.microsoft.com/office/drawing/2014/main" id="{D81F0473-C13C-1D16-8104-A7F5C8FA3265}"/>
              </a:ext>
            </a:extLst>
          </p:cNvPr>
          <p:cNvSpPr txBox="1"/>
          <p:nvPr/>
        </p:nvSpPr>
        <p:spPr>
          <a:xfrm>
            <a:off x="1819249" y="1205084"/>
            <a:ext cx="195283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a:t>
            </a:r>
            <a:r>
              <a:rPr lang="en-GB" sz="2000" b="1" dirty="0">
                <a:solidFill>
                  <a:srgbClr val="002060"/>
                </a:solidFill>
                <a:latin typeface="Century Gothic" panose="020B0502020202020204" pitchFamily="34" charset="0"/>
              </a:rPr>
              <a:t>go for a walk</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6" name="TextBox 35">
            <a:extLst>
              <a:ext uri="{FF2B5EF4-FFF2-40B4-BE49-F238E27FC236}">
                <a16:creationId xmlns:a16="http://schemas.microsoft.com/office/drawing/2014/main" id="{FE0F6D3B-F29C-CDC2-9EC9-0D6EEA3E98FA}"/>
              </a:ext>
            </a:extLst>
          </p:cNvPr>
          <p:cNvSpPr txBox="1"/>
          <p:nvPr/>
        </p:nvSpPr>
        <p:spPr>
          <a:xfrm>
            <a:off x="3405954" y="1473681"/>
            <a:ext cx="1952834"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visit</a:t>
            </a:r>
          </a:p>
        </p:txBody>
      </p:sp>
      <p:sp>
        <p:nvSpPr>
          <p:cNvPr id="53" name="TextBox 52">
            <a:extLst>
              <a:ext uri="{FF2B5EF4-FFF2-40B4-BE49-F238E27FC236}">
                <a16:creationId xmlns:a16="http://schemas.microsoft.com/office/drawing/2014/main" id="{D45497BD-C855-C3D0-8D5B-98A7C8983F9A}"/>
              </a:ext>
            </a:extLst>
          </p:cNvPr>
          <p:cNvSpPr txBox="1"/>
          <p:nvPr/>
        </p:nvSpPr>
        <p:spPr>
          <a:xfrm>
            <a:off x="4693075" y="1493270"/>
            <a:ext cx="1872301"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a:t>
            </a:r>
            <a:r>
              <a:rPr lang="en-GB" sz="2000" b="1" dirty="0">
                <a:solidFill>
                  <a:srgbClr val="002060"/>
                </a:solidFill>
                <a:latin typeface="Century Gothic" panose="020B0502020202020204" pitchFamily="34" charset="0"/>
              </a:rPr>
              <a:t>relax</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55" name="TextBox 54">
            <a:extLst>
              <a:ext uri="{FF2B5EF4-FFF2-40B4-BE49-F238E27FC236}">
                <a16:creationId xmlns:a16="http://schemas.microsoft.com/office/drawing/2014/main" id="{2D036267-0272-777A-9A46-0971CEE04634}"/>
              </a:ext>
            </a:extLst>
          </p:cNvPr>
          <p:cNvSpPr txBox="1"/>
          <p:nvPr/>
        </p:nvSpPr>
        <p:spPr>
          <a:xfrm>
            <a:off x="7465888" y="1478396"/>
            <a:ext cx="1986562"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do/make</a:t>
            </a:r>
          </a:p>
        </p:txBody>
      </p:sp>
      <p:pic>
        <p:nvPicPr>
          <p:cNvPr id="72" name="Picture 71">
            <a:extLst>
              <a:ext uri="{FF2B5EF4-FFF2-40B4-BE49-F238E27FC236}">
                <a16:creationId xmlns:a16="http://schemas.microsoft.com/office/drawing/2014/main" id="{BED9DD0F-BD2B-7DD2-86B6-66E774993040}"/>
              </a:ext>
            </a:extLst>
          </p:cNvPr>
          <p:cNvPicPr>
            <a:picLocks noChangeAspect="1"/>
          </p:cNvPicPr>
          <p:nvPr/>
        </p:nvPicPr>
        <p:blipFill>
          <a:blip r:embed="rId4"/>
          <a:stretch>
            <a:fillRect/>
          </a:stretch>
        </p:blipFill>
        <p:spPr>
          <a:xfrm>
            <a:off x="7888058" y="3630555"/>
            <a:ext cx="449285" cy="1268569"/>
          </a:xfrm>
          <a:prstGeom prst="rect">
            <a:avLst/>
          </a:prstGeom>
        </p:spPr>
      </p:pic>
      <p:sp>
        <p:nvSpPr>
          <p:cNvPr id="79" name="TextBox 78">
            <a:extLst>
              <a:ext uri="{FF2B5EF4-FFF2-40B4-BE49-F238E27FC236}">
                <a16:creationId xmlns:a16="http://schemas.microsoft.com/office/drawing/2014/main" id="{4FAD3E4C-584E-94D6-6761-A043E47D147F}"/>
              </a:ext>
            </a:extLst>
          </p:cNvPr>
          <p:cNvSpPr txBox="1"/>
          <p:nvPr/>
        </p:nvSpPr>
        <p:spPr>
          <a:xfrm>
            <a:off x="6128467" y="1489892"/>
            <a:ext cx="1872840" cy="4001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learn</a:t>
            </a:r>
          </a:p>
        </p:txBody>
      </p:sp>
      <p:sp>
        <p:nvSpPr>
          <p:cNvPr id="3" name="Google Shape;167;p2">
            <a:extLst>
              <a:ext uri="{FF2B5EF4-FFF2-40B4-BE49-F238E27FC236}">
                <a16:creationId xmlns:a16="http://schemas.microsoft.com/office/drawing/2014/main" id="{34DB0BD6-99EE-BFAC-9564-7FD5A0F1E245}"/>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8" name="Picture 7">
            <a:extLst>
              <a:ext uri="{FF2B5EF4-FFF2-40B4-BE49-F238E27FC236}">
                <a16:creationId xmlns:a16="http://schemas.microsoft.com/office/drawing/2014/main" id="{9300D8B4-24FB-DD51-A0DE-46C52973FA22}"/>
              </a:ext>
            </a:extLst>
          </p:cNvPr>
          <p:cNvPicPr>
            <a:picLocks noChangeAspect="1"/>
          </p:cNvPicPr>
          <p:nvPr/>
        </p:nvPicPr>
        <p:blipFill rotWithShape="1">
          <a:blip r:embed="rId5"/>
          <a:srcRect r="79734" b="66270"/>
          <a:stretch/>
        </p:blipFill>
        <p:spPr>
          <a:xfrm>
            <a:off x="1807343" y="1935980"/>
            <a:ext cx="1445569" cy="1592580"/>
          </a:xfrm>
          <a:prstGeom prst="rect">
            <a:avLst/>
          </a:prstGeom>
        </p:spPr>
      </p:pic>
      <p:pic>
        <p:nvPicPr>
          <p:cNvPr id="9" name="Picture 8">
            <a:extLst>
              <a:ext uri="{FF2B5EF4-FFF2-40B4-BE49-F238E27FC236}">
                <a16:creationId xmlns:a16="http://schemas.microsoft.com/office/drawing/2014/main" id="{23B6A97E-F555-6898-A864-B01541002444}"/>
              </a:ext>
            </a:extLst>
          </p:cNvPr>
          <p:cNvPicPr>
            <a:picLocks noChangeAspect="1"/>
          </p:cNvPicPr>
          <p:nvPr/>
        </p:nvPicPr>
        <p:blipFill rotWithShape="1">
          <a:blip r:embed="rId5"/>
          <a:srcRect l="19941" t="428" r="59793" b="66124"/>
          <a:stretch/>
        </p:blipFill>
        <p:spPr>
          <a:xfrm>
            <a:off x="3240808" y="1935980"/>
            <a:ext cx="1445569" cy="1592580"/>
          </a:xfrm>
          <a:prstGeom prst="rect">
            <a:avLst/>
          </a:prstGeom>
        </p:spPr>
      </p:pic>
      <p:pic>
        <p:nvPicPr>
          <p:cNvPr id="10" name="Picture 9">
            <a:extLst>
              <a:ext uri="{FF2B5EF4-FFF2-40B4-BE49-F238E27FC236}">
                <a16:creationId xmlns:a16="http://schemas.microsoft.com/office/drawing/2014/main" id="{ADAB40FD-E39C-9932-942A-FD59E3CCFD44}"/>
              </a:ext>
            </a:extLst>
          </p:cNvPr>
          <p:cNvPicPr>
            <a:picLocks noChangeAspect="1"/>
          </p:cNvPicPr>
          <p:nvPr/>
        </p:nvPicPr>
        <p:blipFill rotWithShape="1">
          <a:blip r:embed="rId5"/>
          <a:srcRect l="40025" t="177" r="39994" b="66375"/>
          <a:stretch/>
        </p:blipFill>
        <p:spPr>
          <a:xfrm>
            <a:off x="4670750" y="1935979"/>
            <a:ext cx="1425249" cy="1592580"/>
          </a:xfrm>
          <a:prstGeom prst="rect">
            <a:avLst/>
          </a:prstGeom>
        </p:spPr>
      </p:pic>
      <p:pic>
        <p:nvPicPr>
          <p:cNvPr id="11" name="Picture 10">
            <a:extLst>
              <a:ext uri="{FF2B5EF4-FFF2-40B4-BE49-F238E27FC236}">
                <a16:creationId xmlns:a16="http://schemas.microsoft.com/office/drawing/2014/main" id="{9BC9DF17-2BE5-1139-FEF8-AD972A947292}"/>
              </a:ext>
            </a:extLst>
          </p:cNvPr>
          <p:cNvPicPr>
            <a:picLocks noChangeAspect="1"/>
          </p:cNvPicPr>
          <p:nvPr/>
        </p:nvPicPr>
        <p:blipFill rotWithShape="1">
          <a:blip r:embed="rId5"/>
          <a:srcRect l="59788" t="177" r="20231" b="66375"/>
          <a:stretch/>
        </p:blipFill>
        <p:spPr>
          <a:xfrm>
            <a:off x="6069771" y="1935978"/>
            <a:ext cx="1425249" cy="1592580"/>
          </a:xfrm>
          <a:prstGeom prst="rect">
            <a:avLst/>
          </a:prstGeom>
        </p:spPr>
      </p:pic>
      <p:pic>
        <p:nvPicPr>
          <p:cNvPr id="12" name="Picture 11">
            <a:extLst>
              <a:ext uri="{FF2B5EF4-FFF2-40B4-BE49-F238E27FC236}">
                <a16:creationId xmlns:a16="http://schemas.microsoft.com/office/drawing/2014/main" id="{C3FF389F-D5F9-C027-0AAD-4202C5942AB1}"/>
              </a:ext>
            </a:extLst>
          </p:cNvPr>
          <p:cNvPicPr>
            <a:picLocks noChangeAspect="1"/>
          </p:cNvPicPr>
          <p:nvPr/>
        </p:nvPicPr>
        <p:blipFill rotWithShape="1">
          <a:blip r:embed="rId5"/>
          <a:srcRect l="79444" t="177" r="575" b="66375"/>
          <a:stretch/>
        </p:blipFill>
        <p:spPr>
          <a:xfrm>
            <a:off x="7468792" y="1935978"/>
            <a:ext cx="1425249" cy="1592580"/>
          </a:xfrm>
          <a:prstGeom prst="rect">
            <a:avLst/>
          </a:prstGeom>
        </p:spPr>
      </p:pic>
      <p:pic>
        <p:nvPicPr>
          <p:cNvPr id="13" name="Picture 12">
            <a:extLst>
              <a:ext uri="{FF2B5EF4-FFF2-40B4-BE49-F238E27FC236}">
                <a16:creationId xmlns:a16="http://schemas.microsoft.com/office/drawing/2014/main" id="{57FC0A60-BF51-C10D-CE42-90C1D27F8BD5}"/>
              </a:ext>
            </a:extLst>
          </p:cNvPr>
          <p:cNvPicPr>
            <a:picLocks noChangeAspect="1"/>
          </p:cNvPicPr>
          <p:nvPr/>
        </p:nvPicPr>
        <p:blipFill rotWithShape="1">
          <a:blip r:embed="rId5"/>
          <a:srcRect l="1" t="33285" r="79711" b="33567"/>
          <a:stretch/>
        </p:blipFill>
        <p:spPr>
          <a:xfrm>
            <a:off x="1812510" y="3522208"/>
            <a:ext cx="1447157" cy="1578293"/>
          </a:xfrm>
          <a:prstGeom prst="rect">
            <a:avLst/>
          </a:prstGeom>
        </p:spPr>
      </p:pic>
      <p:pic>
        <p:nvPicPr>
          <p:cNvPr id="14" name="Picture 13">
            <a:extLst>
              <a:ext uri="{FF2B5EF4-FFF2-40B4-BE49-F238E27FC236}">
                <a16:creationId xmlns:a16="http://schemas.microsoft.com/office/drawing/2014/main" id="{F4D5EE96-D253-6BC5-696E-E9648E4C8A53}"/>
              </a:ext>
            </a:extLst>
          </p:cNvPr>
          <p:cNvPicPr>
            <a:picLocks noChangeAspect="1"/>
          </p:cNvPicPr>
          <p:nvPr/>
        </p:nvPicPr>
        <p:blipFill rotWithShape="1">
          <a:blip r:embed="rId5"/>
          <a:srcRect l="19942" t="33418" r="59770" b="33434"/>
          <a:stretch/>
        </p:blipFill>
        <p:spPr>
          <a:xfrm>
            <a:off x="3245918" y="3521268"/>
            <a:ext cx="1447157" cy="1578293"/>
          </a:xfrm>
          <a:prstGeom prst="rect">
            <a:avLst/>
          </a:prstGeom>
        </p:spPr>
      </p:pic>
      <p:pic>
        <p:nvPicPr>
          <p:cNvPr id="15" name="Picture 14">
            <a:extLst>
              <a:ext uri="{FF2B5EF4-FFF2-40B4-BE49-F238E27FC236}">
                <a16:creationId xmlns:a16="http://schemas.microsoft.com/office/drawing/2014/main" id="{FADCA5C2-EAC2-2FCB-8081-6EF693EE70FB}"/>
              </a:ext>
            </a:extLst>
          </p:cNvPr>
          <p:cNvPicPr>
            <a:picLocks noChangeAspect="1"/>
          </p:cNvPicPr>
          <p:nvPr/>
        </p:nvPicPr>
        <p:blipFill rotWithShape="1">
          <a:blip r:embed="rId5"/>
          <a:srcRect l="39705" t="33285" r="40007" b="33567"/>
          <a:stretch/>
        </p:blipFill>
        <p:spPr>
          <a:xfrm>
            <a:off x="4651561" y="3522208"/>
            <a:ext cx="1447157" cy="1578293"/>
          </a:xfrm>
          <a:prstGeom prst="rect">
            <a:avLst/>
          </a:prstGeom>
        </p:spPr>
      </p:pic>
      <p:pic>
        <p:nvPicPr>
          <p:cNvPr id="16" name="Picture 15">
            <a:extLst>
              <a:ext uri="{FF2B5EF4-FFF2-40B4-BE49-F238E27FC236}">
                <a16:creationId xmlns:a16="http://schemas.microsoft.com/office/drawing/2014/main" id="{84A2A572-14AF-DFEB-2D14-273EE8C8519E}"/>
              </a:ext>
            </a:extLst>
          </p:cNvPr>
          <p:cNvPicPr>
            <a:picLocks noChangeAspect="1"/>
          </p:cNvPicPr>
          <p:nvPr/>
        </p:nvPicPr>
        <p:blipFill rotWithShape="1">
          <a:blip r:embed="rId5"/>
          <a:srcRect l="59704" t="33019" r="20244" b="33533"/>
          <a:stretch/>
        </p:blipFill>
        <p:spPr>
          <a:xfrm>
            <a:off x="6069771" y="3504543"/>
            <a:ext cx="1430338" cy="1592580"/>
          </a:xfrm>
          <a:prstGeom prst="rect">
            <a:avLst/>
          </a:prstGeom>
        </p:spPr>
      </p:pic>
      <p:pic>
        <p:nvPicPr>
          <p:cNvPr id="17" name="Picture 16">
            <a:extLst>
              <a:ext uri="{FF2B5EF4-FFF2-40B4-BE49-F238E27FC236}">
                <a16:creationId xmlns:a16="http://schemas.microsoft.com/office/drawing/2014/main" id="{739A51B1-05F4-75EF-E827-188120513C7F}"/>
              </a:ext>
            </a:extLst>
          </p:cNvPr>
          <p:cNvPicPr>
            <a:picLocks noChangeAspect="1"/>
          </p:cNvPicPr>
          <p:nvPr/>
        </p:nvPicPr>
        <p:blipFill rotWithShape="1">
          <a:blip r:embed="rId5"/>
          <a:srcRect l="79467" t="33019" r="481" b="33533"/>
          <a:stretch/>
        </p:blipFill>
        <p:spPr>
          <a:xfrm>
            <a:off x="7465888" y="3504598"/>
            <a:ext cx="1430338" cy="1592580"/>
          </a:xfrm>
          <a:prstGeom prst="rect">
            <a:avLst/>
          </a:prstGeom>
        </p:spPr>
      </p:pic>
      <p:pic>
        <p:nvPicPr>
          <p:cNvPr id="18" name="Picture 17">
            <a:extLst>
              <a:ext uri="{FF2B5EF4-FFF2-40B4-BE49-F238E27FC236}">
                <a16:creationId xmlns:a16="http://schemas.microsoft.com/office/drawing/2014/main" id="{206C4899-7B46-DE4C-542A-596871B4DEDB}"/>
              </a:ext>
            </a:extLst>
          </p:cNvPr>
          <p:cNvPicPr>
            <a:picLocks noChangeAspect="1"/>
          </p:cNvPicPr>
          <p:nvPr/>
        </p:nvPicPr>
        <p:blipFill rotWithShape="1">
          <a:blip r:embed="rId5"/>
          <a:srcRect l="95" t="65987" r="79608" b="565"/>
          <a:stretch/>
        </p:blipFill>
        <p:spPr>
          <a:xfrm>
            <a:off x="1819249" y="5077167"/>
            <a:ext cx="1447800" cy="1592580"/>
          </a:xfrm>
          <a:prstGeom prst="rect">
            <a:avLst/>
          </a:prstGeom>
        </p:spPr>
      </p:pic>
      <p:pic>
        <p:nvPicPr>
          <p:cNvPr id="19" name="Picture 18">
            <a:extLst>
              <a:ext uri="{FF2B5EF4-FFF2-40B4-BE49-F238E27FC236}">
                <a16:creationId xmlns:a16="http://schemas.microsoft.com/office/drawing/2014/main" id="{303AAF94-5E96-109C-20BD-720DA4C6DFFE}"/>
              </a:ext>
            </a:extLst>
          </p:cNvPr>
          <p:cNvPicPr>
            <a:picLocks noChangeAspect="1"/>
          </p:cNvPicPr>
          <p:nvPr/>
        </p:nvPicPr>
        <p:blipFill rotWithShape="1">
          <a:blip r:embed="rId5"/>
          <a:srcRect l="19947" t="65987" r="59756" b="565"/>
          <a:stretch/>
        </p:blipFill>
        <p:spPr>
          <a:xfrm>
            <a:off x="3233496" y="5077166"/>
            <a:ext cx="1447800" cy="1592580"/>
          </a:xfrm>
          <a:prstGeom prst="rect">
            <a:avLst/>
          </a:prstGeom>
        </p:spPr>
      </p:pic>
      <p:pic>
        <p:nvPicPr>
          <p:cNvPr id="20" name="Picture 19">
            <a:extLst>
              <a:ext uri="{FF2B5EF4-FFF2-40B4-BE49-F238E27FC236}">
                <a16:creationId xmlns:a16="http://schemas.microsoft.com/office/drawing/2014/main" id="{29A3ED04-F2BD-FE1C-2A24-1A141C0DF1A2}"/>
              </a:ext>
            </a:extLst>
          </p:cNvPr>
          <p:cNvPicPr>
            <a:picLocks noChangeAspect="1"/>
          </p:cNvPicPr>
          <p:nvPr/>
        </p:nvPicPr>
        <p:blipFill rotWithShape="1">
          <a:blip r:embed="rId5"/>
          <a:srcRect l="39888" t="66021" r="39815" b="831"/>
          <a:stretch/>
        </p:blipFill>
        <p:spPr>
          <a:xfrm>
            <a:off x="4661824" y="5091134"/>
            <a:ext cx="1447800" cy="1578293"/>
          </a:xfrm>
          <a:prstGeom prst="rect">
            <a:avLst/>
          </a:prstGeom>
        </p:spPr>
      </p:pic>
      <p:pic>
        <p:nvPicPr>
          <p:cNvPr id="21" name="Picture 20">
            <a:extLst>
              <a:ext uri="{FF2B5EF4-FFF2-40B4-BE49-F238E27FC236}">
                <a16:creationId xmlns:a16="http://schemas.microsoft.com/office/drawing/2014/main" id="{BDE7232E-9794-1AD9-6AF9-4CF0B630A789}"/>
              </a:ext>
            </a:extLst>
          </p:cNvPr>
          <p:cNvPicPr>
            <a:picLocks noChangeAspect="1"/>
          </p:cNvPicPr>
          <p:nvPr/>
        </p:nvPicPr>
        <p:blipFill rotWithShape="1">
          <a:blip r:embed="rId5"/>
          <a:srcRect l="59651" t="65854" r="20052" b="698"/>
          <a:stretch/>
        </p:blipFill>
        <p:spPr>
          <a:xfrm>
            <a:off x="6075833" y="5074737"/>
            <a:ext cx="1447800" cy="1592580"/>
          </a:xfrm>
          <a:prstGeom prst="rect">
            <a:avLst/>
          </a:prstGeom>
        </p:spPr>
      </p:pic>
      <p:pic>
        <p:nvPicPr>
          <p:cNvPr id="22" name="Picture 21">
            <a:extLst>
              <a:ext uri="{FF2B5EF4-FFF2-40B4-BE49-F238E27FC236}">
                <a16:creationId xmlns:a16="http://schemas.microsoft.com/office/drawing/2014/main" id="{FB871F84-3756-F251-4E8E-2AD86F0589BC}"/>
              </a:ext>
            </a:extLst>
          </p:cNvPr>
          <p:cNvPicPr>
            <a:picLocks noChangeAspect="1"/>
          </p:cNvPicPr>
          <p:nvPr/>
        </p:nvPicPr>
        <p:blipFill rotWithShape="1">
          <a:blip r:embed="rId5"/>
          <a:srcRect l="79458" t="66060" r="156" b="531"/>
          <a:stretch/>
        </p:blipFill>
        <p:spPr>
          <a:xfrm>
            <a:off x="7452241" y="5075689"/>
            <a:ext cx="1454150" cy="1590675"/>
          </a:xfrm>
          <a:prstGeom prst="rect">
            <a:avLst/>
          </a:prstGeom>
        </p:spPr>
      </p:pic>
      <p:sp>
        <p:nvSpPr>
          <p:cNvPr id="23" name="Title 1">
            <a:extLst>
              <a:ext uri="{FF2B5EF4-FFF2-40B4-BE49-F238E27FC236}">
                <a16:creationId xmlns:a16="http://schemas.microsoft.com/office/drawing/2014/main" id="{771A4B81-2AA3-1DDD-9151-BC721BF4FA5B}"/>
              </a:ext>
            </a:extLst>
          </p:cNvPr>
          <p:cNvSpPr txBox="1">
            <a:spLocks/>
          </p:cNvSpPr>
          <p:nvPr/>
        </p:nvSpPr>
        <p:spPr>
          <a:xfrm>
            <a:off x="8516915" y="59329"/>
            <a:ext cx="1292468" cy="675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20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t>
            </a:r>
            <a:r>
              <a:rPr lang="en-GB" sz="3200" b="1" dirty="0">
                <a:solidFill>
                  <a:srgbClr val="002060"/>
                </a:solidFill>
                <a:latin typeface="Century Gothic"/>
                <a:ea typeface="Century Gothic"/>
                <a:cs typeface="Century Gothic"/>
                <a:sym typeface="Century Gothic"/>
              </a:rPr>
              <a:t>5</a:t>
            </a:r>
            <a:r>
              <a:rPr kumimoji="0" lang="en-GB" sz="3200"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/5]</a:t>
            </a:r>
            <a:endParaRPr kumimoji="0" lang="en-GB" sz="3200" i="0" u="none" strike="noStrike" kern="1200" cap="none" spc="0" normalizeH="0" baseline="0" noProof="0" dirty="0">
              <a:ln>
                <a:noFill/>
              </a:ln>
              <a:solidFill>
                <a:prstClr val="black"/>
              </a:solidFill>
              <a:effectLst/>
              <a:uLnTx/>
              <a:uFillTx/>
              <a:latin typeface="Calibri Light" panose="020F0302020204030204"/>
            </a:endParaRPr>
          </a:p>
        </p:txBody>
      </p:sp>
      <p:sp>
        <p:nvSpPr>
          <p:cNvPr id="24" name="Rectangle: Rounded Corners 23">
            <a:extLst>
              <a:ext uri="{FF2B5EF4-FFF2-40B4-BE49-F238E27FC236}">
                <a16:creationId xmlns:a16="http://schemas.microsoft.com/office/drawing/2014/main" id="{17110E33-9D05-C10A-05F3-45D84F3A5C3B}"/>
              </a:ext>
            </a:extLst>
          </p:cNvPr>
          <p:cNvSpPr/>
          <p:nvPr/>
        </p:nvSpPr>
        <p:spPr>
          <a:xfrm>
            <a:off x="9252283" y="5920949"/>
            <a:ext cx="2720826" cy="745415"/>
          </a:xfrm>
          <a:prstGeom prst="roundRect">
            <a:avLst/>
          </a:prstGeom>
          <a:solidFill>
            <a:schemeClr val="accent4">
              <a:lumMod val="40000"/>
              <a:lumOff val="6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2060"/>
                </a:solidFill>
                <a:latin typeface="Century Gothic" panose="020B0502020202020204" pitchFamily="34" charset="0"/>
              </a:rPr>
              <a:t>      El Parque </a:t>
            </a:r>
            <a:r>
              <a:rPr lang="en-GB" sz="2000" b="1" dirty="0" err="1">
                <a:solidFill>
                  <a:srgbClr val="002060"/>
                </a:solidFill>
                <a:latin typeface="Century Gothic" panose="020B0502020202020204" pitchFamily="34" charset="0"/>
              </a:rPr>
              <a:t>Güell</a:t>
            </a:r>
            <a:r>
              <a:rPr lang="en-GB" sz="2000" b="1" dirty="0">
                <a:solidFill>
                  <a:srgbClr val="002060"/>
                </a:solidFill>
                <a:latin typeface="Century Gothic" panose="020B0502020202020204" pitchFamily="34" charset="0"/>
              </a:rPr>
              <a:t> </a:t>
            </a:r>
            <a:r>
              <a:rPr lang="en-GB" sz="2000" dirty="0">
                <a:solidFill>
                  <a:srgbClr val="002060"/>
                </a:solidFill>
                <a:latin typeface="Century Gothic" panose="020B0502020202020204" pitchFamily="34" charset="0"/>
              </a:rPr>
              <a:t>en</a:t>
            </a:r>
            <a:r>
              <a:rPr lang="en-GB" sz="2000" b="1" dirty="0">
                <a:solidFill>
                  <a:srgbClr val="002060"/>
                </a:solidFill>
                <a:latin typeface="Century Gothic" panose="020B0502020202020204" pitchFamily="34" charset="0"/>
              </a:rPr>
              <a:t> Barcelona.</a:t>
            </a:r>
          </a:p>
        </p:txBody>
      </p:sp>
      <p:grpSp>
        <p:nvGrpSpPr>
          <p:cNvPr id="25" name="Group 24">
            <a:extLst>
              <a:ext uri="{FF2B5EF4-FFF2-40B4-BE49-F238E27FC236}">
                <a16:creationId xmlns:a16="http://schemas.microsoft.com/office/drawing/2014/main" id="{81F9BD7D-0F14-D075-6AFC-E9C8C1A60AF1}"/>
              </a:ext>
            </a:extLst>
          </p:cNvPr>
          <p:cNvGrpSpPr/>
          <p:nvPr/>
        </p:nvGrpSpPr>
        <p:grpSpPr>
          <a:xfrm>
            <a:off x="9181750" y="5621351"/>
            <a:ext cx="610454" cy="672305"/>
            <a:chOff x="6210543" y="3764108"/>
            <a:chExt cx="801046" cy="775262"/>
          </a:xfrm>
        </p:grpSpPr>
        <p:sp>
          <p:nvSpPr>
            <p:cNvPr id="26" name="Oval 25">
              <a:extLst>
                <a:ext uri="{FF2B5EF4-FFF2-40B4-BE49-F238E27FC236}">
                  <a16:creationId xmlns:a16="http://schemas.microsoft.com/office/drawing/2014/main" id="{316BD8CB-CA7D-FB3B-3C33-FCD827DDB8D5}"/>
                </a:ext>
              </a:extLst>
            </p:cNvPr>
            <p:cNvSpPr/>
            <p:nvPr/>
          </p:nvSpPr>
          <p:spPr>
            <a:xfrm>
              <a:off x="6210543" y="3764108"/>
              <a:ext cx="775951" cy="775262"/>
            </a:xfrm>
            <a:prstGeom prst="ellipse">
              <a:avLst/>
            </a:prstGeom>
            <a:solidFill>
              <a:srgbClr val="F2F7FC"/>
            </a:solidFill>
            <a:ln w="19050">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a:extLst>
                <a:ext uri="{FF2B5EF4-FFF2-40B4-BE49-F238E27FC236}">
                  <a16:creationId xmlns:a16="http://schemas.microsoft.com/office/drawing/2014/main" id="{6EB7BD5E-8B74-15B7-AC7F-176540387840}"/>
                </a:ext>
              </a:extLst>
            </p:cNvPr>
            <p:cNvPicPr>
              <a:picLocks noChangeAspect="1"/>
            </p:cNvPicPr>
            <p:nvPr/>
          </p:nvPicPr>
          <p:blipFill rotWithShape="1">
            <a:blip r:embed="rId6">
              <a:alphaModFix amt="35000"/>
              <a:extLst>
                <a:ext uri="{28A0092B-C50C-407E-A947-70E740481C1C}">
                  <a14:useLocalDpi xmlns:a14="http://schemas.microsoft.com/office/drawing/2010/main" val="0"/>
                </a:ext>
              </a:extLst>
            </a:blip>
            <a:srcRect b="12589"/>
            <a:stretch/>
          </p:blipFill>
          <p:spPr>
            <a:xfrm>
              <a:off x="6374918" y="3827198"/>
              <a:ext cx="469443" cy="634353"/>
            </a:xfrm>
            <a:prstGeom prst="rect">
              <a:avLst/>
            </a:prstGeom>
          </p:spPr>
        </p:pic>
        <p:pic>
          <p:nvPicPr>
            <p:cNvPr id="28" name="Picture 27" descr="A picture containing text, tableware, cup, clipart&#10;&#10;Description automatically generated">
              <a:extLst>
                <a:ext uri="{FF2B5EF4-FFF2-40B4-BE49-F238E27FC236}">
                  <a16:creationId xmlns:a16="http://schemas.microsoft.com/office/drawing/2014/main" id="{5B6B6EE4-382F-9B8C-7F34-0CBF8FF459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869256">
              <a:off x="6232179" y="4014052"/>
              <a:ext cx="779410" cy="260851"/>
            </a:xfrm>
            <a:prstGeom prst="rect">
              <a:avLst/>
            </a:prstGeom>
          </p:spPr>
        </p:pic>
      </p:grpSp>
      <p:pic>
        <p:nvPicPr>
          <p:cNvPr id="29" name="Picture 28">
            <a:extLst>
              <a:ext uri="{FF2B5EF4-FFF2-40B4-BE49-F238E27FC236}">
                <a16:creationId xmlns:a16="http://schemas.microsoft.com/office/drawing/2014/main" id="{EE09A900-8551-A83A-4BE4-6A6C3447D66B}"/>
              </a:ext>
            </a:extLst>
          </p:cNvPr>
          <p:cNvPicPr>
            <a:picLocks noChangeAspect="1"/>
          </p:cNvPicPr>
          <p:nvPr/>
        </p:nvPicPr>
        <p:blipFill>
          <a:blip r:embed="rId8"/>
          <a:stretch>
            <a:fillRect/>
          </a:stretch>
        </p:blipFill>
        <p:spPr>
          <a:xfrm>
            <a:off x="9174521" y="3025909"/>
            <a:ext cx="2853576" cy="1796359"/>
          </a:xfrm>
          <a:prstGeom prst="rect">
            <a:avLst/>
          </a:prstGeom>
        </p:spPr>
      </p:pic>
      <p:sp>
        <p:nvSpPr>
          <p:cNvPr id="33" name="Speech Bubble: Rectangle with Corners Rounded 32">
            <a:extLst>
              <a:ext uri="{FF2B5EF4-FFF2-40B4-BE49-F238E27FC236}">
                <a16:creationId xmlns:a16="http://schemas.microsoft.com/office/drawing/2014/main" id="{4828E6BA-9D5D-7D63-78A2-B6186CF9066E}"/>
              </a:ext>
            </a:extLst>
          </p:cNvPr>
          <p:cNvSpPr/>
          <p:nvPr/>
        </p:nvSpPr>
        <p:spPr>
          <a:xfrm>
            <a:off x="4272462" y="128499"/>
            <a:ext cx="4244454" cy="606243"/>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b="1" dirty="0">
                <a:solidFill>
                  <a:schemeClr val="bg1"/>
                </a:solidFill>
                <a:latin typeface="Century Gothic" panose="020B0502020202020204" pitchFamily="34" charset="0"/>
              </a:rPr>
              <a:t>¿</a:t>
            </a:r>
            <a:r>
              <a:rPr lang="en-GB" sz="2800" b="1" dirty="0" err="1">
                <a:solidFill>
                  <a:schemeClr val="bg1"/>
                </a:solidFill>
                <a:latin typeface="Century Gothic" panose="020B0502020202020204" pitchFamily="34" charset="0"/>
              </a:rPr>
              <a:t>Dónde</a:t>
            </a:r>
            <a:r>
              <a:rPr lang="en-GB" sz="2800" b="1" dirty="0">
                <a:solidFill>
                  <a:schemeClr val="bg1"/>
                </a:solidFill>
                <a:latin typeface="Century Gothic" panose="020B0502020202020204" pitchFamily="34" charset="0"/>
              </a:rPr>
              <a:t> está Quique?</a:t>
            </a:r>
            <a:endPar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endParaRPr>
          </a:p>
        </p:txBody>
      </p:sp>
      <p:pic>
        <p:nvPicPr>
          <p:cNvPr id="34" name="Graphic 33" descr="Teacher">
            <a:extLst>
              <a:ext uri="{FF2B5EF4-FFF2-40B4-BE49-F238E27FC236}">
                <a16:creationId xmlns:a16="http://schemas.microsoft.com/office/drawing/2014/main" id="{D5FB82D6-8F24-3865-5194-0B3BAC365AF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272787" y="849"/>
            <a:ext cx="914400" cy="914400"/>
          </a:xfrm>
          <a:prstGeom prst="rect">
            <a:avLst/>
          </a:prstGeom>
        </p:spPr>
      </p:pic>
    </p:spTree>
    <p:extLst>
      <p:ext uri="{BB962C8B-B14F-4D97-AF65-F5344CB8AC3E}">
        <p14:creationId xmlns:p14="http://schemas.microsoft.com/office/powerpoint/2010/main" val="65978859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4" restart="whenNotActive" fill="hold" evtFilter="cancelBubble" nodeType="interactiveSeq">
                <p:stCondLst>
                  <p:cond evt="onClick" delay="0">
                    <p:tgtEl>
                      <p:spTgt spid="1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6" restart="whenNotActive" fill="hold" evtFilter="cancelBubble" nodeType="interactiveSeq">
                <p:stCondLst>
                  <p:cond evt="onClick" delay="0">
                    <p:tgtEl>
                      <p:spTgt spid="1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13"/>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nodeType="clickEffect">
                                  <p:stCondLst>
                                    <p:cond delay="0"/>
                                  </p:stCondLst>
                                  <p:childTnLst>
                                    <p:animEffect transition="out" filter="fade">
                                      <p:cBhvr>
                                        <p:cTn id="36" dur="500"/>
                                        <p:tgtEl>
                                          <p:spTgt spid="13"/>
                                        </p:tgtEl>
                                      </p:cBhvr>
                                    </p:animEffect>
                                    <p:set>
                                      <p:cBhvr>
                                        <p:cTn id="37"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8" restart="whenNotActive" fill="hold" evtFilter="cancelBubble" nodeType="interactiveSeq">
                <p:stCondLst>
                  <p:cond evt="onClick" delay="0">
                    <p:tgtEl>
                      <p:spTgt spid="14"/>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4"/>
                                        </p:tgtEl>
                                      </p:cBhvr>
                                    </p:animEffect>
                                    <p:set>
                                      <p:cBhvr>
                                        <p:cTn id="43"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4" restart="whenNotActive" fill="hold" evtFilter="cancelBubble" nodeType="interactiveSeq">
                <p:stCondLst>
                  <p:cond evt="onClick" delay="0">
                    <p:tgtEl>
                      <p:spTgt spid="15"/>
                    </p:tgtEl>
                  </p:cond>
                </p:stCondLst>
                <p:endSync evt="end" delay="0">
                  <p:rtn val="all"/>
                </p:endSync>
                <p:childTnLst>
                  <p:par>
                    <p:cTn id="45" fill="hold">
                      <p:stCondLst>
                        <p:cond delay="0"/>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5"/>
                                        </p:tgtEl>
                                      </p:cBhvr>
                                    </p:animEffect>
                                    <p:set>
                                      <p:cBhvr>
                                        <p:cTn id="49"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50" restart="whenNotActive" fill="hold" evtFilter="cancelBubble" nodeType="interactiveSeq">
                <p:stCondLst>
                  <p:cond evt="onClick" delay="0">
                    <p:tgtEl>
                      <p:spTgt spid="16"/>
                    </p:tgtEl>
                  </p:cond>
                </p:stCondLst>
                <p:endSync evt="end" delay="0">
                  <p:rtn val="all"/>
                </p:endSync>
                <p:childTnLst>
                  <p:par>
                    <p:cTn id="51" fill="hold">
                      <p:stCondLst>
                        <p:cond delay="0"/>
                      </p:stCondLst>
                      <p:childTnLst>
                        <p:par>
                          <p:cTn id="52" fill="hold">
                            <p:stCondLst>
                              <p:cond delay="0"/>
                            </p:stCondLst>
                            <p:childTnLst>
                              <p:par>
                                <p:cTn id="53" presetID="10" presetClass="exit" presetSubtype="0" fill="hold" nodeType="clickEffect">
                                  <p:stCondLst>
                                    <p:cond delay="0"/>
                                  </p:stCondLst>
                                  <p:childTnLst>
                                    <p:animEffect transition="out" filter="fade">
                                      <p:cBhvr>
                                        <p:cTn id="54" dur="500"/>
                                        <p:tgtEl>
                                          <p:spTgt spid="16"/>
                                        </p:tgtEl>
                                      </p:cBhvr>
                                    </p:animEffect>
                                    <p:set>
                                      <p:cBhvr>
                                        <p:cTn id="55"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56" restart="whenNotActive" fill="hold" evtFilter="cancelBubble" nodeType="interactiveSeq">
                <p:stCondLst>
                  <p:cond evt="onClick" delay="0">
                    <p:tgtEl>
                      <p:spTgt spid="17"/>
                    </p:tgtEl>
                  </p:cond>
                </p:stCondLst>
                <p:endSync evt="end" delay="0">
                  <p:rtn val="all"/>
                </p:endSync>
                <p:childTnLst>
                  <p:par>
                    <p:cTn id="57" fill="hold">
                      <p:stCondLst>
                        <p:cond delay="0"/>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17"/>
                                        </p:tgtEl>
                                      </p:cBhvr>
                                    </p:animEffect>
                                    <p:set>
                                      <p:cBhvr>
                                        <p:cTn id="61"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62" restart="whenNotActive" fill="hold" evtFilter="cancelBubble" nodeType="interactiveSeq">
                <p:stCondLst>
                  <p:cond evt="onClick" delay="0">
                    <p:tgtEl>
                      <p:spTgt spid="18"/>
                    </p:tgtEl>
                  </p:cond>
                </p:stCondLst>
                <p:endSync evt="end" delay="0">
                  <p:rtn val="all"/>
                </p:endSync>
                <p:childTnLst>
                  <p:par>
                    <p:cTn id="63" fill="hold">
                      <p:stCondLst>
                        <p:cond delay="0"/>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18"/>
                                        </p:tgtEl>
                                      </p:cBhvr>
                                    </p:animEffect>
                                    <p:set>
                                      <p:cBhvr>
                                        <p:cTn id="67"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68" restart="whenNotActive" fill="hold" evtFilter="cancelBubble" nodeType="interactiveSeq">
                <p:stCondLst>
                  <p:cond evt="onClick" delay="0">
                    <p:tgtEl>
                      <p:spTgt spid="19"/>
                    </p:tgtEl>
                  </p:cond>
                </p:stCondLst>
                <p:endSync evt="end" delay="0">
                  <p:rtn val="all"/>
                </p:endSync>
                <p:childTnLst>
                  <p:par>
                    <p:cTn id="69" fill="hold">
                      <p:stCondLst>
                        <p:cond delay="0"/>
                      </p:stCondLst>
                      <p:childTnLst>
                        <p:par>
                          <p:cTn id="70" fill="hold">
                            <p:stCondLst>
                              <p:cond delay="0"/>
                            </p:stCondLst>
                            <p:childTnLst>
                              <p:par>
                                <p:cTn id="71" presetID="10" presetClass="exit" presetSubtype="0" fill="hold" nodeType="clickEffect">
                                  <p:stCondLst>
                                    <p:cond delay="0"/>
                                  </p:stCondLst>
                                  <p:childTnLst>
                                    <p:animEffect transition="out" filter="fade">
                                      <p:cBhvr>
                                        <p:cTn id="72" dur="500"/>
                                        <p:tgtEl>
                                          <p:spTgt spid="19"/>
                                        </p:tgtEl>
                                      </p:cBhvr>
                                    </p:animEffect>
                                    <p:set>
                                      <p:cBhvr>
                                        <p:cTn id="73"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74" restart="whenNotActive" fill="hold" evtFilter="cancelBubble" nodeType="interactiveSeq">
                <p:stCondLst>
                  <p:cond evt="onClick" delay="0">
                    <p:tgtEl>
                      <p:spTgt spid="20"/>
                    </p:tgtEl>
                  </p:cond>
                </p:stCondLst>
                <p:endSync evt="end" delay="0">
                  <p:rtn val="all"/>
                </p:endSync>
                <p:childTnLst>
                  <p:par>
                    <p:cTn id="75" fill="hold">
                      <p:stCondLst>
                        <p:cond delay="0"/>
                      </p:stCondLst>
                      <p:childTnLst>
                        <p:par>
                          <p:cTn id="76" fill="hold">
                            <p:stCondLst>
                              <p:cond delay="0"/>
                            </p:stCondLst>
                            <p:childTnLst>
                              <p:par>
                                <p:cTn id="77" presetID="10" presetClass="exit" presetSubtype="0" fill="hold" nodeType="clickEffect">
                                  <p:stCondLst>
                                    <p:cond delay="0"/>
                                  </p:stCondLst>
                                  <p:childTnLst>
                                    <p:animEffect transition="out" filter="fade">
                                      <p:cBhvr>
                                        <p:cTn id="78" dur="500"/>
                                        <p:tgtEl>
                                          <p:spTgt spid="20"/>
                                        </p:tgtEl>
                                      </p:cBhvr>
                                    </p:animEffect>
                                    <p:set>
                                      <p:cBhvr>
                                        <p:cTn id="79"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80" restart="whenNotActive" fill="hold" evtFilter="cancelBubble" nodeType="interactiveSeq">
                <p:stCondLst>
                  <p:cond evt="onClick" delay="0">
                    <p:tgtEl>
                      <p:spTgt spid="21"/>
                    </p:tgtEl>
                  </p:cond>
                </p:stCondLst>
                <p:endSync evt="end" delay="0">
                  <p:rtn val="all"/>
                </p:endSync>
                <p:childTnLst>
                  <p:par>
                    <p:cTn id="81" fill="hold">
                      <p:stCondLst>
                        <p:cond delay="0"/>
                      </p:stCondLst>
                      <p:childTnLst>
                        <p:par>
                          <p:cTn id="82" fill="hold">
                            <p:stCondLst>
                              <p:cond delay="0"/>
                            </p:stCondLst>
                            <p:childTnLst>
                              <p:par>
                                <p:cTn id="83" presetID="10" presetClass="exit" presetSubtype="0" fill="hold" nodeType="clickEffect">
                                  <p:stCondLst>
                                    <p:cond delay="0"/>
                                  </p:stCondLst>
                                  <p:childTnLst>
                                    <p:animEffect transition="out" filter="fade">
                                      <p:cBhvr>
                                        <p:cTn id="84" dur="500"/>
                                        <p:tgtEl>
                                          <p:spTgt spid="21"/>
                                        </p:tgtEl>
                                      </p:cBhvr>
                                    </p:animEffect>
                                    <p:set>
                                      <p:cBhvr>
                                        <p:cTn id="85"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10" presetClass="exit" presetSubtype="0" fill="hold" nodeType="clickEffect">
                                  <p:stCondLst>
                                    <p:cond delay="0"/>
                                  </p:stCondLst>
                                  <p:childTnLst>
                                    <p:animEffect transition="out" filter="fade">
                                      <p:cBhvr>
                                        <p:cTn id="90" dur="500"/>
                                        <p:tgtEl>
                                          <p:spTgt spid="22"/>
                                        </p:tgtEl>
                                      </p:cBhvr>
                                    </p:animEffect>
                                    <p:set>
                                      <p:cBhvr>
                                        <p:cTn id="91"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4 </a:t>
            </a:r>
            <a:endParaRPr lang="es-AR" sz="3200" dirty="0"/>
          </a:p>
        </p:txBody>
      </p:sp>
      <p:pic>
        <p:nvPicPr>
          <p:cNvPr id="65" name="Graphic 64" descr="Teacher">
            <a:extLst>
              <a:ext uri="{FF2B5EF4-FFF2-40B4-BE49-F238E27FC236}">
                <a16:creationId xmlns:a16="http://schemas.microsoft.com/office/drawing/2014/main" id="{F110FE6A-80AA-D8DE-6940-19BE646BC6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72124" y="480512"/>
            <a:ext cx="914400" cy="914400"/>
          </a:xfrm>
          <a:prstGeom prst="rect">
            <a:avLst/>
          </a:prstGeom>
        </p:spPr>
      </p:pic>
      <p:sp>
        <p:nvSpPr>
          <p:cNvPr id="66" name="Speech Bubble: Rectangle with Corners Rounded 65">
            <a:extLst>
              <a:ext uri="{FF2B5EF4-FFF2-40B4-BE49-F238E27FC236}">
                <a16:creationId xmlns:a16="http://schemas.microsoft.com/office/drawing/2014/main" id="{936EC68F-5AFD-3C42-69F9-6576BD707520}"/>
              </a:ext>
            </a:extLst>
          </p:cNvPr>
          <p:cNvSpPr/>
          <p:nvPr/>
        </p:nvSpPr>
        <p:spPr>
          <a:xfrm>
            <a:off x="3787287" y="442732"/>
            <a:ext cx="5448676" cy="586167"/>
          </a:xfrm>
          <a:prstGeom prst="wedgeRoundRectCallout">
            <a:avLst>
              <a:gd name="adj1" fmla="val -56982"/>
              <a:gd name="adj2" fmla="val 29431"/>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Clr>
                <a:srgbClr val="000000"/>
              </a:buClr>
              <a:defRPr/>
            </a:pPr>
            <a:r>
              <a:rPr lang="en-GB" sz="2400" b="1" kern="0" dirty="0" err="1">
                <a:solidFill>
                  <a:schemeClr val="bg1"/>
                </a:solidFill>
                <a:latin typeface="Century Gothic"/>
                <a:ea typeface="Century Gothic"/>
                <a:cs typeface="Century Gothic"/>
                <a:sym typeface="Century Gothic"/>
              </a:rPr>
              <a:t>Pregunta</a:t>
            </a:r>
            <a:r>
              <a:rPr lang="en-GB" sz="2400" b="1" kern="0" dirty="0">
                <a:solidFill>
                  <a:schemeClr val="bg1"/>
                </a:solidFill>
                <a:latin typeface="Century Gothic"/>
                <a:ea typeface="Century Gothic"/>
                <a:cs typeface="Century Gothic"/>
                <a:sym typeface="Century Gothic"/>
              </a:rPr>
              <a:t> y completa la </a:t>
            </a:r>
            <a:r>
              <a:rPr lang="en-GB" sz="2400" b="1" kern="0" dirty="0" err="1">
                <a:solidFill>
                  <a:schemeClr val="bg1"/>
                </a:solidFill>
                <a:latin typeface="Century Gothic"/>
                <a:ea typeface="Century Gothic"/>
                <a:cs typeface="Century Gothic"/>
                <a:sym typeface="Century Gothic"/>
              </a:rPr>
              <a:t>encuesta</a:t>
            </a:r>
            <a:r>
              <a:rPr lang="en-GB" sz="2400" b="1" kern="0" dirty="0">
                <a:solidFill>
                  <a:schemeClr val="bg1"/>
                </a:solidFill>
                <a:latin typeface="Century Gothic"/>
                <a:ea typeface="Century Gothic"/>
                <a:cs typeface="Century Gothic"/>
                <a:sym typeface="Century Gothic"/>
              </a:rPr>
              <a:t>*.</a:t>
            </a:r>
            <a:endParaRPr lang="es-AR" sz="2400" kern="0" dirty="0">
              <a:solidFill>
                <a:schemeClr val="bg1"/>
              </a:solidFill>
              <a:latin typeface="Century Gothic"/>
              <a:ea typeface="Century Gothic"/>
              <a:cs typeface="Century Gothic"/>
              <a:sym typeface="Century Gothic"/>
            </a:endParaRPr>
          </a:p>
        </p:txBody>
      </p:sp>
      <p:graphicFrame>
        <p:nvGraphicFramePr>
          <p:cNvPr id="30" name="Table 29">
            <a:extLst>
              <a:ext uri="{FF2B5EF4-FFF2-40B4-BE49-F238E27FC236}">
                <a16:creationId xmlns:a16="http://schemas.microsoft.com/office/drawing/2014/main" id="{78CE2C93-AC34-0D54-2442-844323AA9804}"/>
              </a:ext>
            </a:extLst>
          </p:cNvPr>
          <p:cNvGraphicFramePr>
            <a:graphicFrameLocks noGrp="1"/>
          </p:cNvGraphicFramePr>
          <p:nvPr>
            <p:extLst>
              <p:ext uri="{D42A27DB-BD31-4B8C-83A1-F6EECF244321}">
                <p14:modId xmlns:p14="http://schemas.microsoft.com/office/powerpoint/2010/main" val="2498155182"/>
              </p:ext>
            </p:extLst>
          </p:nvPr>
        </p:nvGraphicFramePr>
        <p:xfrm>
          <a:off x="123171" y="1670793"/>
          <a:ext cx="11734459" cy="4610651"/>
        </p:xfrm>
        <a:graphic>
          <a:graphicData uri="http://schemas.openxmlformats.org/drawingml/2006/table">
            <a:tbl>
              <a:tblPr firstRow="1" bandRow="1">
                <a:tableStyleId>{5940675A-B579-460E-94D1-54222C63F5DA}</a:tableStyleId>
              </a:tblPr>
              <a:tblGrid>
                <a:gridCol w="1303829">
                  <a:extLst>
                    <a:ext uri="{9D8B030D-6E8A-4147-A177-3AD203B41FA5}">
                      <a16:colId xmlns:a16="http://schemas.microsoft.com/office/drawing/2014/main" val="20000"/>
                    </a:ext>
                  </a:extLst>
                </a:gridCol>
                <a:gridCol w="1303829">
                  <a:extLst>
                    <a:ext uri="{9D8B030D-6E8A-4147-A177-3AD203B41FA5}">
                      <a16:colId xmlns:a16="http://schemas.microsoft.com/office/drawing/2014/main" val="20001"/>
                    </a:ext>
                  </a:extLst>
                </a:gridCol>
                <a:gridCol w="1303829">
                  <a:extLst>
                    <a:ext uri="{9D8B030D-6E8A-4147-A177-3AD203B41FA5}">
                      <a16:colId xmlns:a16="http://schemas.microsoft.com/office/drawing/2014/main" val="20002"/>
                    </a:ext>
                  </a:extLst>
                </a:gridCol>
                <a:gridCol w="1108842">
                  <a:extLst>
                    <a:ext uri="{9D8B030D-6E8A-4147-A177-3AD203B41FA5}">
                      <a16:colId xmlns:a16="http://schemas.microsoft.com/office/drawing/2014/main" val="20004"/>
                    </a:ext>
                  </a:extLst>
                </a:gridCol>
                <a:gridCol w="1174496">
                  <a:extLst>
                    <a:ext uri="{9D8B030D-6E8A-4147-A177-3AD203B41FA5}">
                      <a16:colId xmlns:a16="http://schemas.microsoft.com/office/drawing/2014/main" val="20005"/>
                    </a:ext>
                  </a:extLst>
                </a:gridCol>
                <a:gridCol w="1352966">
                  <a:extLst>
                    <a:ext uri="{9D8B030D-6E8A-4147-A177-3AD203B41FA5}">
                      <a16:colId xmlns:a16="http://schemas.microsoft.com/office/drawing/2014/main" val="20006"/>
                    </a:ext>
                  </a:extLst>
                </a:gridCol>
                <a:gridCol w="1579010">
                  <a:extLst>
                    <a:ext uri="{9D8B030D-6E8A-4147-A177-3AD203B41FA5}">
                      <a16:colId xmlns:a16="http://schemas.microsoft.com/office/drawing/2014/main" val="20007"/>
                    </a:ext>
                  </a:extLst>
                </a:gridCol>
                <a:gridCol w="960828">
                  <a:extLst>
                    <a:ext uri="{9D8B030D-6E8A-4147-A177-3AD203B41FA5}">
                      <a16:colId xmlns:a16="http://schemas.microsoft.com/office/drawing/2014/main" val="625429011"/>
                    </a:ext>
                  </a:extLst>
                </a:gridCol>
                <a:gridCol w="1646830">
                  <a:extLst>
                    <a:ext uri="{9D8B030D-6E8A-4147-A177-3AD203B41FA5}">
                      <a16:colId xmlns:a16="http://schemas.microsoft.com/office/drawing/2014/main" val="677765244"/>
                    </a:ext>
                  </a:extLst>
                </a:gridCol>
              </a:tblGrid>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490391878"/>
                  </a:ext>
                </a:extLst>
              </a:tr>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10000"/>
                  </a:ext>
                </a:extLst>
              </a:tr>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10001"/>
                  </a:ext>
                </a:extLst>
              </a:tr>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10002"/>
                  </a:ext>
                </a:extLst>
              </a:tr>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10003"/>
                  </a:ext>
                </a:extLst>
              </a:tr>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10004"/>
                  </a:ext>
                </a:extLst>
              </a:tr>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10005"/>
                  </a:ext>
                </a:extLst>
              </a:tr>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10006"/>
                  </a:ext>
                </a:extLst>
              </a:tr>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10007"/>
                  </a:ext>
                </a:extLst>
              </a:tr>
              <a:tr h="341738">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tc>
                  <a:txBody>
                    <a:bodyPr/>
                    <a:lstStyle/>
                    <a:p>
                      <a:endParaRPr lang="es-ES" sz="2000" dirty="0">
                        <a:solidFill>
                          <a:srgbClr val="002060"/>
                        </a:solidFill>
                      </a:endParaRPr>
                    </a:p>
                  </a:txBody>
                  <a:tcPr/>
                </a:tc>
                <a:extLst>
                  <a:ext uri="{0D108BD9-81ED-4DB2-BD59-A6C34878D82A}">
                    <a16:rowId xmlns:a16="http://schemas.microsoft.com/office/drawing/2014/main" val="10008"/>
                  </a:ext>
                </a:extLst>
              </a:tr>
              <a:tr h="648251">
                <a:tc>
                  <a:txBody>
                    <a:bodyPr/>
                    <a:lstStyle/>
                    <a:p>
                      <a:pPr algn="ctr"/>
                      <a:r>
                        <a:rPr lang="en-GB" sz="1600" b="1" dirty="0">
                          <a:solidFill>
                            <a:srgbClr val="002060"/>
                          </a:solidFill>
                          <a:latin typeface="Segoe Print" panose="02000600000000000000" pitchFamily="2" charset="0"/>
                        </a:rPr>
                        <a:t>to relax</a:t>
                      </a:r>
                    </a:p>
                    <a:p>
                      <a:pPr algn="ctr"/>
                      <a:endParaRPr lang="es-ES" sz="1600" b="1" dirty="0">
                        <a:solidFill>
                          <a:srgbClr val="002060"/>
                        </a:solidFill>
                        <a:latin typeface="Segoe Print" panose="02000600000000000000" pitchFamily="2" charset="0"/>
                      </a:endParaRPr>
                    </a:p>
                  </a:txBody>
                  <a:tcPr anchor="ctr"/>
                </a:tc>
                <a:tc>
                  <a:txBody>
                    <a:bodyPr/>
                    <a:lstStyle/>
                    <a:p>
                      <a:pPr algn="ctr"/>
                      <a:r>
                        <a:rPr lang="en-GB" sz="1600" b="1" dirty="0">
                          <a:solidFill>
                            <a:srgbClr val="002060"/>
                          </a:solidFill>
                          <a:latin typeface="Segoe Print" panose="02000600000000000000" pitchFamily="2" charset="0"/>
                        </a:rPr>
                        <a:t>to ride a bike</a:t>
                      </a:r>
                    </a:p>
                  </a:txBody>
                  <a:tcPr anchor="ctr"/>
                </a:tc>
                <a:tc>
                  <a:txBody>
                    <a:bodyPr/>
                    <a:lstStyle/>
                    <a:p>
                      <a:pPr algn="ctr"/>
                      <a:r>
                        <a:rPr lang="en-GB" sz="1600" b="1" dirty="0">
                          <a:solidFill>
                            <a:srgbClr val="002060"/>
                          </a:solidFill>
                          <a:latin typeface="Segoe Print" panose="02000600000000000000" pitchFamily="2" charset="0"/>
                        </a:rPr>
                        <a:t>to go for a walk</a:t>
                      </a:r>
                      <a:endParaRPr lang="es-ES" sz="1600" b="1" dirty="0">
                        <a:solidFill>
                          <a:srgbClr val="002060"/>
                        </a:solidFill>
                        <a:latin typeface="Segoe Print" panose="02000600000000000000" pitchFamily="2" charset="0"/>
                      </a:endParaRPr>
                    </a:p>
                  </a:txBody>
                  <a:tcPr anchor="ctr"/>
                </a:tc>
                <a:tc>
                  <a:txBody>
                    <a:bodyPr/>
                    <a:lstStyle/>
                    <a:p>
                      <a:pPr algn="ctr"/>
                      <a:r>
                        <a:rPr lang="en-GB" sz="1600" b="1" dirty="0">
                          <a:solidFill>
                            <a:srgbClr val="002060"/>
                          </a:solidFill>
                          <a:latin typeface="Segoe Print" panose="02000600000000000000" pitchFamily="2" charset="0"/>
                        </a:rPr>
                        <a:t>to read</a:t>
                      </a:r>
                      <a:endParaRPr lang="es-ES" sz="1600" b="1" dirty="0">
                        <a:solidFill>
                          <a:srgbClr val="002060"/>
                        </a:solidFill>
                        <a:latin typeface="Segoe Print" panose="02000600000000000000" pitchFamily="2" charset="0"/>
                      </a:endParaRPr>
                    </a:p>
                  </a:txBody>
                  <a:tcPr anchor="ctr"/>
                </a:tc>
                <a:tc>
                  <a:txBody>
                    <a:bodyPr/>
                    <a:lstStyle/>
                    <a:p>
                      <a:pPr algn="ctr"/>
                      <a:r>
                        <a:rPr lang="en-GB" sz="1600" b="1" dirty="0">
                          <a:solidFill>
                            <a:srgbClr val="002060"/>
                          </a:solidFill>
                          <a:latin typeface="Segoe Print" panose="02000600000000000000" pitchFamily="2" charset="0"/>
                        </a:rPr>
                        <a:t>to do a drawing</a:t>
                      </a:r>
                      <a:endParaRPr lang="es-ES" sz="1600" b="1" dirty="0">
                        <a:solidFill>
                          <a:srgbClr val="002060"/>
                        </a:solidFill>
                        <a:latin typeface="Segoe Print" panose="02000600000000000000" pitchFamily="2" charset="0"/>
                      </a:endParaRPr>
                    </a:p>
                  </a:txBody>
                  <a:tcPr anchor="ctr"/>
                </a:tc>
                <a:tc>
                  <a:txBody>
                    <a:bodyPr/>
                    <a:lstStyle/>
                    <a:p>
                      <a:pPr algn="ctr"/>
                      <a:r>
                        <a:rPr lang="en-GB" sz="1600" b="1" dirty="0">
                          <a:solidFill>
                            <a:srgbClr val="002060"/>
                          </a:solidFill>
                          <a:latin typeface="Segoe Print" panose="02000600000000000000" pitchFamily="2" charset="0"/>
                        </a:rPr>
                        <a:t>to play an instrument</a:t>
                      </a:r>
                      <a:endParaRPr lang="es-ES" sz="1600" b="1" dirty="0">
                        <a:solidFill>
                          <a:srgbClr val="002060"/>
                        </a:solidFill>
                        <a:latin typeface="Segoe Print" panose="02000600000000000000" pitchFamily="2"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ES" sz="1600" b="1" dirty="0">
                          <a:solidFill>
                            <a:srgbClr val="002060"/>
                          </a:solidFill>
                          <a:latin typeface="Segoe Print" panose="02000600000000000000" pitchFamily="2" charset="0"/>
                        </a:rPr>
                        <a:t>to visit a museum</a:t>
                      </a:r>
                    </a:p>
                  </a:txBody>
                  <a:tcPr anchor="ctr"/>
                </a:tc>
                <a:tc>
                  <a:txBody>
                    <a:bodyPr/>
                    <a:lstStyle/>
                    <a:p>
                      <a:pPr algn="ctr"/>
                      <a:r>
                        <a:rPr lang="es-ES" sz="1600" b="1" dirty="0" err="1">
                          <a:solidFill>
                            <a:srgbClr val="002060"/>
                          </a:solidFill>
                          <a:latin typeface="Segoe Print" panose="02000600000000000000" pitchFamily="2" charset="0"/>
                        </a:rPr>
                        <a:t>to</a:t>
                      </a:r>
                      <a:r>
                        <a:rPr lang="es-ES" sz="1600" b="1" dirty="0">
                          <a:solidFill>
                            <a:srgbClr val="002060"/>
                          </a:solidFill>
                          <a:latin typeface="Segoe Print" panose="02000600000000000000" pitchFamily="2" charset="0"/>
                        </a:rPr>
                        <a:t> </a:t>
                      </a:r>
                      <a:r>
                        <a:rPr lang="es-ES" sz="1600" b="1" dirty="0" err="1">
                          <a:solidFill>
                            <a:srgbClr val="002060"/>
                          </a:solidFill>
                          <a:latin typeface="Segoe Print" panose="02000600000000000000" pitchFamily="2" charset="0"/>
                        </a:rPr>
                        <a:t>eat</a:t>
                      </a:r>
                      <a:endParaRPr lang="es-ES" sz="1600" b="1" dirty="0">
                        <a:solidFill>
                          <a:srgbClr val="002060"/>
                        </a:solidFill>
                        <a:latin typeface="Segoe Print" panose="02000600000000000000" pitchFamily="2" charset="0"/>
                      </a:endParaRPr>
                    </a:p>
                  </a:txBody>
                  <a:tcPr anchor="ctr"/>
                </a:tc>
                <a:tc>
                  <a:txBody>
                    <a:bodyPr/>
                    <a:lstStyle/>
                    <a:p>
                      <a:pPr algn="ctr"/>
                      <a:r>
                        <a:rPr lang="es-ES" sz="1600" b="1" dirty="0">
                          <a:solidFill>
                            <a:srgbClr val="002060"/>
                          </a:solidFill>
                          <a:latin typeface="Segoe Print" panose="02000600000000000000" pitchFamily="2" charset="0"/>
                        </a:rPr>
                        <a:t>to reply to messages</a:t>
                      </a:r>
                    </a:p>
                  </a:txBody>
                  <a:tcPr anchor="ctr"/>
                </a:tc>
                <a:extLst>
                  <a:ext uri="{0D108BD9-81ED-4DB2-BD59-A6C34878D82A}">
                    <a16:rowId xmlns:a16="http://schemas.microsoft.com/office/drawing/2014/main" val="10009"/>
                  </a:ext>
                </a:extLst>
              </a:tr>
            </a:tbl>
          </a:graphicData>
        </a:graphic>
      </p:graphicFrame>
      <p:sp>
        <p:nvSpPr>
          <p:cNvPr id="36" name="TextBox 35">
            <a:extLst>
              <a:ext uri="{FF2B5EF4-FFF2-40B4-BE49-F238E27FC236}">
                <a16:creationId xmlns:a16="http://schemas.microsoft.com/office/drawing/2014/main" id="{AC7189AB-69C6-7CE8-E3CB-653BF9F7CEC5}"/>
              </a:ext>
            </a:extLst>
          </p:cNvPr>
          <p:cNvSpPr txBox="1"/>
          <p:nvPr/>
        </p:nvSpPr>
        <p:spPr>
          <a:xfrm>
            <a:off x="7155782" y="58981"/>
            <a:ext cx="2608149" cy="307777"/>
          </a:xfrm>
          <a:prstGeom prst="rect">
            <a:avLst/>
          </a:prstGeom>
          <a:solidFill>
            <a:srgbClr val="C7E6A4"/>
          </a:solidFill>
        </p:spPr>
        <p:txBody>
          <a:bodyPr wrap="square">
            <a:spAutoFit/>
          </a:bodyPr>
          <a:lstStyle/>
          <a:p>
            <a:pPr algn="ctr"/>
            <a:r>
              <a:rPr lang="en-GB" sz="1400" dirty="0">
                <a:solidFill>
                  <a:srgbClr val="002060"/>
                </a:solidFill>
                <a:latin typeface="Century Gothic" panose="020B0502020202020204" pitchFamily="34" charset="0"/>
              </a:rPr>
              <a:t>(la) </a:t>
            </a:r>
            <a:r>
              <a:rPr lang="en-GB" sz="1400" b="1" dirty="0" err="1">
                <a:solidFill>
                  <a:srgbClr val="002060"/>
                </a:solidFill>
                <a:latin typeface="Century Gothic" panose="020B0502020202020204" pitchFamily="34" charset="0"/>
              </a:rPr>
              <a:t>encuesta</a:t>
            </a:r>
            <a:r>
              <a:rPr lang="en-GB" sz="1400" dirty="0">
                <a:solidFill>
                  <a:srgbClr val="002060"/>
                </a:solidFill>
                <a:latin typeface="Century Gothic" panose="020B0502020202020204" pitchFamily="34" charset="0"/>
              </a:rPr>
              <a:t> = a survey</a:t>
            </a:r>
            <a:endParaRPr lang="en-GB" sz="1400" dirty="0"/>
          </a:p>
        </p:txBody>
      </p:sp>
      <p:pic>
        <p:nvPicPr>
          <p:cNvPr id="37" name="Google Shape;383;p19" descr="Chat, Multiple, Icon, Symbol, Message, Bubble, Talk">
            <a:extLst>
              <a:ext uri="{FF2B5EF4-FFF2-40B4-BE49-F238E27FC236}">
                <a16:creationId xmlns:a16="http://schemas.microsoft.com/office/drawing/2014/main" id="{67019502-E30B-093D-A037-0BA667EABED7}"/>
              </a:ext>
            </a:extLst>
          </p:cNvPr>
          <p:cNvPicPr preferRelativeResize="0"/>
          <p:nvPr/>
        </p:nvPicPr>
        <p:blipFill rotWithShape="1">
          <a:blip r:embed="rId5">
            <a:alphaModFix/>
          </a:blip>
          <a:srcRect/>
          <a:stretch/>
        </p:blipFill>
        <p:spPr>
          <a:xfrm>
            <a:off x="11252596" y="1"/>
            <a:ext cx="855052" cy="734742"/>
          </a:xfrm>
          <a:prstGeom prst="rect">
            <a:avLst/>
          </a:prstGeom>
          <a:noFill/>
          <a:ln>
            <a:noFill/>
          </a:ln>
        </p:spPr>
      </p:pic>
      <p:sp>
        <p:nvSpPr>
          <p:cNvPr id="38" name="Google Shape;386;p19">
            <a:extLst>
              <a:ext uri="{FF2B5EF4-FFF2-40B4-BE49-F238E27FC236}">
                <a16:creationId xmlns:a16="http://schemas.microsoft.com/office/drawing/2014/main" id="{DD8B5657-316F-083F-85FB-C3B03332BF35}"/>
              </a:ext>
            </a:extLst>
          </p:cNvPr>
          <p:cNvSpPr txBox="1"/>
          <p:nvPr/>
        </p:nvSpPr>
        <p:spPr>
          <a:xfrm>
            <a:off x="11175106" y="712215"/>
            <a:ext cx="994183" cy="400110"/>
          </a:xfrm>
          <a:prstGeom prst="rect">
            <a:avLst/>
          </a:prstGeom>
          <a:solidFill>
            <a:srgbClr val="C5F5E8"/>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2000"/>
              <a:buFont typeface="Century Gothic"/>
              <a:buNone/>
            </a:pPr>
            <a:r>
              <a:rPr lang="es-AR" sz="2000" b="1" i="0" u="none" strike="noStrike" cap="none" dirty="0">
                <a:solidFill>
                  <a:srgbClr val="002060"/>
                </a:solidFill>
                <a:latin typeface="Century Gothic"/>
                <a:ea typeface="Century Gothic"/>
                <a:cs typeface="Century Gothic"/>
                <a:sym typeface="Century Gothic"/>
              </a:rPr>
              <a:t>hablar</a:t>
            </a:r>
          </a:p>
        </p:txBody>
      </p:sp>
      <p:sp>
        <p:nvSpPr>
          <p:cNvPr id="39" name="Speech Bubble: Oval 38">
            <a:extLst>
              <a:ext uri="{FF2B5EF4-FFF2-40B4-BE49-F238E27FC236}">
                <a16:creationId xmlns:a16="http://schemas.microsoft.com/office/drawing/2014/main" id="{6989E6B4-8AF2-F9EC-6A1A-CCA27FDEFF74}"/>
              </a:ext>
            </a:extLst>
          </p:cNvPr>
          <p:cNvSpPr/>
          <p:nvPr/>
        </p:nvSpPr>
        <p:spPr>
          <a:xfrm>
            <a:off x="334372" y="1446763"/>
            <a:ext cx="4330618" cy="1451419"/>
          </a:xfrm>
          <a:prstGeom prst="wedgeEllipseCallout">
            <a:avLst>
              <a:gd name="adj1" fmla="val -51634"/>
              <a:gd name="adj2" fmla="val 72052"/>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Descansas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40" name="Speech Bubble: Oval 39">
            <a:extLst>
              <a:ext uri="{FF2B5EF4-FFF2-40B4-BE49-F238E27FC236}">
                <a16:creationId xmlns:a16="http://schemas.microsoft.com/office/drawing/2014/main" id="{C4F084D9-187A-9462-6CAF-34B5218CB190}"/>
              </a:ext>
            </a:extLst>
          </p:cNvPr>
          <p:cNvSpPr/>
          <p:nvPr/>
        </p:nvSpPr>
        <p:spPr>
          <a:xfrm>
            <a:off x="36575" y="3506853"/>
            <a:ext cx="3754106" cy="1451418"/>
          </a:xfrm>
          <a:prstGeom prst="wedgeEllipseCallout">
            <a:avLst>
              <a:gd name="adj1" fmla="val 18457"/>
              <a:gd name="adj2" fmla="val -79512"/>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rPr>
              <a:t>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rPr>
              <a:t> </a:t>
            </a:r>
            <a:r>
              <a:rPr lang="en-GB" sz="2800" dirty="0">
                <a:solidFill>
                  <a:srgbClr val="002060"/>
                </a:solidFill>
                <a:latin typeface="Century Gothic" panose="020B0502020202020204" pitchFamily="34" charset="0"/>
              </a:rPr>
              <a:t>¿</a:t>
            </a:r>
            <a:r>
              <a:rPr lang="en-GB" sz="2800" dirty="0" err="1">
                <a:solidFill>
                  <a:srgbClr val="002060"/>
                </a:solidFill>
                <a:latin typeface="Century Gothic" panose="020B0502020202020204" pitchFamily="34" charset="0"/>
              </a:rPr>
              <a:t>Montas</a:t>
            </a:r>
            <a:r>
              <a:rPr lang="en-GB" sz="2800" dirty="0">
                <a:solidFill>
                  <a:srgbClr val="002060"/>
                </a:solidFill>
                <a:latin typeface="Century Gothic" panose="020B0502020202020204" pitchFamily="34" charset="0"/>
              </a:rPr>
              <a:t> en </a:t>
            </a:r>
            <a:r>
              <a:rPr lang="en-GB" sz="2800" dirty="0" err="1">
                <a:solidFill>
                  <a:srgbClr val="002060"/>
                </a:solidFill>
                <a:latin typeface="Century Gothic" panose="020B0502020202020204" pitchFamily="34" charset="0"/>
              </a:rPr>
              <a:t>bici</a:t>
            </a:r>
            <a:r>
              <a:rPr lang="en-GB" sz="2800" dirty="0">
                <a:solidFill>
                  <a:srgbClr val="002060"/>
                </a:solidFill>
                <a:latin typeface="Century Gothic" panose="020B0502020202020204" pitchFamily="34" charset="0"/>
              </a:rPr>
              <a:t>?</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43" name="Speech Bubble: Oval 42">
            <a:extLst>
              <a:ext uri="{FF2B5EF4-FFF2-40B4-BE49-F238E27FC236}">
                <a16:creationId xmlns:a16="http://schemas.microsoft.com/office/drawing/2014/main" id="{4798F4E3-1FDD-ADF5-07B5-8309586E758D}"/>
              </a:ext>
            </a:extLst>
          </p:cNvPr>
          <p:cNvSpPr/>
          <p:nvPr/>
        </p:nvSpPr>
        <p:spPr>
          <a:xfrm>
            <a:off x="6776128" y="1532205"/>
            <a:ext cx="4330618" cy="1691442"/>
          </a:xfrm>
          <a:prstGeom prst="wedgeEllipseCallout">
            <a:avLst>
              <a:gd name="adj1" fmla="val -49348"/>
              <a:gd name="adj2" fmla="val 54373"/>
            </a:avLst>
          </a:prstGeom>
          <a:solidFill>
            <a:srgbClr val="FF33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GB" sz="2800" b="1" dirty="0">
                <a:solidFill>
                  <a:srgbClr val="FFFFFF"/>
                </a:solidFill>
                <a:latin typeface="Century Gothic" panose="020B0502020202020204" pitchFamily="34" charset="0"/>
              </a:rPr>
              <a:t>B: </a:t>
            </a:r>
            <a:r>
              <a:rPr lang="en-GB" sz="2800" dirty="0" err="1">
                <a:solidFill>
                  <a:srgbClr val="FFFFFF"/>
                </a:solidFill>
                <a:latin typeface="Century Gothic" panose="020B0502020202020204" pitchFamily="34" charset="0"/>
              </a:rPr>
              <a:t>Sí</a:t>
            </a:r>
            <a:r>
              <a:rPr lang="en-GB" sz="2800" dirty="0">
                <a:solidFill>
                  <a:srgbClr val="FFFFFF"/>
                </a:solidFill>
                <a:latin typeface="Century Gothic" panose="020B0502020202020204" pitchFamily="34" charset="0"/>
              </a:rPr>
              <a:t>, </a:t>
            </a:r>
            <a:r>
              <a:rPr lang="en-GB" sz="2800" dirty="0" err="1">
                <a:solidFill>
                  <a:srgbClr val="FFFFFF"/>
                </a:solidFill>
                <a:latin typeface="Century Gothic" panose="020B0502020202020204" pitchFamily="34" charset="0"/>
              </a:rPr>
              <a:t>descanso</a:t>
            </a:r>
            <a:r>
              <a:rPr lang="en-GB" sz="2800" dirty="0">
                <a:solidFill>
                  <a:srgbClr val="FFFFFF"/>
                </a:solidFill>
                <a:latin typeface="Century Gothic" panose="020B0502020202020204" pitchFamily="34" charset="0"/>
              </a:rPr>
              <a:t>.</a:t>
            </a:r>
          </a:p>
        </p:txBody>
      </p:sp>
      <p:sp>
        <p:nvSpPr>
          <p:cNvPr id="44" name="Speech Bubble: Oval 43">
            <a:extLst>
              <a:ext uri="{FF2B5EF4-FFF2-40B4-BE49-F238E27FC236}">
                <a16:creationId xmlns:a16="http://schemas.microsoft.com/office/drawing/2014/main" id="{B95E39BF-D106-C560-1867-77FF67EE99A2}"/>
              </a:ext>
            </a:extLst>
          </p:cNvPr>
          <p:cNvSpPr/>
          <p:nvPr/>
        </p:nvSpPr>
        <p:spPr>
          <a:xfrm>
            <a:off x="7417321" y="3363149"/>
            <a:ext cx="4416282" cy="1408926"/>
          </a:xfrm>
          <a:prstGeom prst="wedgeEllipseCallout">
            <a:avLst>
              <a:gd name="adj1" fmla="val -63174"/>
              <a:gd name="adj2" fmla="val -26410"/>
            </a:avLst>
          </a:prstGeom>
          <a:solidFill>
            <a:srgbClr val="FF33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B: </a:t>
            </a:r>
            <a:r>
              <a:rPr lang="en-GB" sz="2800" noProof="0" dirty="0">
                <a:solidFill>
                  <a:schemeClr val="bg1"/>
                </a:solidFill>
                <a:latin typeface="Century Gothic" panose="020B0502020202020204" pitchFamily="34" charset="0"/>
              </a:rPr>
              <a:t>No, no </a:t>
            </a:r>
            <a:r>
              <a:rPr lang="en-GB" sz="2800" noProof="0" dirty="0" err="1">
                <a:solidFill>
                  <a:schemeClr val="bg1"/>
                </a:solidFill>
                <a:latin typeface="Century Gothic" panose="020B0502020202020204" pitchFamily="34" charset="0"/>
              </a:rPr>
              <a:t>monto</a:t>
            </a:r>
            <a:r>
              <a:rPr lang="en-GB" sz="2800" noProof="0" dirty="0">
                <a:solidFill>
                  <a:schemeClr val="bg1"/>
                </a:solidFill>
                <a:latin typeface="Century Gothic" panose="020B0502020202020204" pitchFamily="34" charset="0"/>
              </a:rPr>
              <a:t> en </a:t>
            </a:r>
            <a:r>
              <a:rPr lang="en-GB" sz="2800" noProof="0" dirty="0" err="1">
                <a:solidFill>
                  <a:schemeClr val="bg1"/>
                </a:solidFill>
                <a:latin typeface="Century Gothic" panose="020B0502020202020204" pitchFamily="34" charset="0"/>
              </a:rPr>
              <a:t>bici</a:t>
            </a:r>
            <a:r>
              <a:rPr lang="en-GB" sz="2800" noProof="0" dirty="0">
                <a:solidFill>
                  <a:schemeClr val="bg1"/>
                </a:solidFill>
                <a:latin typeface="Century Gothic" panose="020B0502020202020204" pitchFamily="34" charset="0"/>
              </a:rPr>
              <a:t>.</a:t>
            </a:r>
            <a:endParaRPr kumimoji="0" lang="en-GB" sz="2800" b="0" i="0" u="none" strike="noStrike" kern="1200" cap="none" spc="0" normalizeH="0" baseline="0" noProof="0" dirty="0">
              <a:ln>
                <a:noFill/>
              </a:ln>
              <a:solidFill>
                <a:schemeClr val="bg1"/>
              </a:solidFill>
              <a:effectLst/>
              <a:uLnTx/>
              <a:uFillTx/>
              <a:latin typeface="Century Gothic" panose="020B0502020202020204" pitchFamily="34" charset="0"/>
            </a:endParaRPr>
          </a:p>
        </p:txBody>
      </p:sp>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BCB33B84-DC6F-12EA-F726-B6C37A260787}"/>
                  </a:ext>
                </a:extLst>
              </p14:cNvPr>
              <p14:cNvContentPartPr/>
              <p14:nvPr/>
            </p14:nvContentPartPr>
            <p14:xfrm>
              <a:off x="388260" y="5425200"/>
              <a:ext cx="360" cy="360"/>
            </p14:xfrm>
          </p:contentPart>
        </mc:Choice>
        <mc:Fallback xmlns="">
          <p:pic>
            <p:nvPicPr>
              <p:cNvPr id="9" name="Ink 8">
                <a:extLst>
                  <a:ext uri="{FF2B5EF4-FFF2-40B4-BE49-F238E27FC236}">
                    <a16:creationId xmlns:a16="http://schemas.microsoft.com/office/drawing/2014/main" id="{BCB33B84-DC6F-12EA-F726-B6C37A260787}"/>
                  </a:ext>
                </a:extLst>
              </p:cNvPr>
              <p:cNvPicPr/>
              <p:nvPr/>
            </p:nvPicPr>
            <p:blipFill>
              <a:blip r:embed="rId8"/>
              <a:stretch>
                <a:fillRect/>
              </a:stretch>
            </p:blipFill>
            <p:spPr>
              <a:xfrm>
                <a:off x="334620" y="531720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28135F1C-F626-B825-5812-4D6745F80BF5}"/>
                  </a:ext>
                </a:extLst>
              </p14:cNvPr>
              <p14:cNvContentPartPr/>
              <p14:nvPr/>
            </p14:nvContentPartPr>
            <p14:xfrm>
              <a:off x="123171" y="5277900"/>
              <a:ext cx="1292529" cy="256380"/>
            </p14:xfrm>
          </p:contentPart>
        </mc:Choice>
        <mc:Fallback xmlns="">
          <p:pic>
            <p:nvPicPr>
              <p:cNvPr id="10" name="Ink 9">
                <a:extLst>
                  <a:ext uri="{FF2B5EF4-FFF2-40B4-BE49-F238E27FC236}">
                    <a16:creationId xmlns:a16="http://schemas.microsoft.com/office/drawing/2014/main" id="{28135F1C-F626-B825-5812-4D6745F80BF5}"/>
                  </a:ext>
                </a:extLst>
              </p:cNvPr>
              <p:cNvPicPr/>
              <p:nvPr/>
            </p:nvPicPr>
            <p:blipFill>
              <a:blip r:embed="rId10"/>
              <a:stretch>
                <a:fillRect/>
              </a:stretch>
            </p:blipFill>
            <p:spPr>
              <a:xfrm>
                <a:off x="69166" y="5169875"/>
                <a:ext cx="1400180" cy="472070"/>
              </a:xfrm>
              <a:prstGeom prst="rect">
                <a:avLst/>
              </a:prstGeom>
            </p:spPr>
          </p:pic>
        </mc:Fallback>
      </mc:AlternateContent>
      <p:sp>
        <p:nvSpPr>
          <p:cNvPr id="5" name="Google Shape;167;p2">
            <a:extLst>
              <a:ext uri="{FF2B5EF4-FFF2-40B4-BE49-F238E27FC236}">
                <a16:creationId xmlns:a16="http://schemas.microsoft.com/office/drawing/2014/main" id="{79D9BD7C-91AE-E6C8-4DB1-D306C1C31440}"/>
              </a:ext>
            </a:extLst>
          </p:cNvPr>
          <p:cNvSpPr/>
          <p:nvPr/>
        </p:nvSpPr>
        <p:spPr>
          <a:xfrm>
            <a:off x="123171" y="128500"/>
            <a:ext cx="521370" cy="478471"/>
          </a:xfrm>
          <a:prstGeom prst="roundRect">
            <a:avLst>
              <a:gd name="adj" fmla="val 16667"/>
            </a:avLst>
          </a:prstGeom>
          <a:solidFill>
            <a:srgbClr val="FADD2E"/>
          </a:solidFill>
          <a:ln w="12700" cap="flat" cmpd="sng">
            <a:solidFill>
              <a:srgbClr val="FADD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6284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3"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2000" fill="hold"/>
                                        <p:tgtEl>
                                          <p:spTgt spid="9"/>
                                        </p:tgtEl>
                                        <p:attrNameLst>
                                          <p:attrName>drawProgress</p:attrName>
                                        </p:attrNameLst>
                                      </p:cBhvr>
                                      <p:tavLst>
                                        <p:tav tm="0">
                                          <p:val>
                                            <p:fltVal val="0"/>
                                          </p:val>
                                        </p:tav>
                                        <p:tav tm="100000">
                                          <p:val>
                                            <p:fltVal val="1"/>
                                          </p:val>
                                        </p:tav>
                                      </p:tavLst>
                                    </p:anim>
                                  </p:childTnLst>
                                </p:cTn>
                              </p:par>
                              <p:par>
                                <p:cTn id="16" presetID="63"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2000" fill="hold"/>
                                        <p:tgtEl>
                                          <p:spTgt spid="10"/>
                                        </p:tgtEl>
                                        <p:attrNameLst>
                                          <p:attrName>drawProgress</p:attrName>
                                        </p:attrNameLst>
                                      </p:cBhvr>
                                      <p:tavLst>
                                        <p:tav tm="0">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3" grpId="0" animBg="1"/>
      <p:bldP spid="4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1665</TotalTime>
  <Words>2347</Words>
  <Application>Microsoft Office PowerPoint</Application>
  <PresentationFormat>Widescreen</PresentationFormat>
  <Paragraphs>440</Paragraphs>
  <Slides>15</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Calibri</vt:lpstr>
      <vt:lpstr>Calibri Light</vt:lpstr>
      <vt:lpstr>Century Gothic</vt:lpstr>
      <vt:lpstr>docs-Century Gothic</vt:lpstr>
      <vt:lpstr>Effra</vt:lpstr>
      <vt:lpstr>Gabriola</vt:lpstr>
      <vt:lpstr>Modern Love</vt:lpstr>
      <vt:lpstr>Segoe Print</vt:lpstr>
      <vt:lpstr>Office Theme</vt:lpstr>
      <vt:lpstr>Expressing likes and saying what I and others do</vt:lpstr>
      <vt:lpstr>Follow up 1: </vt:lpstr>
      <vt:lpstr>Follow up 2</vt:lpstr>
      <vt:lpstr>Follow up 3: </vt:lpstr>
      <vt:lpstr>Follow up 3: </vt:lpstr>
      <vt:lpstr>Follow up 3: </vt:lpstr>
      <vt:lpstr>Follow up 3: </vt:lpstr>
      <vt:lpstr>Follow up 3: </vt:lpstr>
      <vt:lpstr>Follow up 4 </vt:lpstr>
      <vt:lpstr>Follow up 5: </vt:lpstr>
      <vt:lpstr>Follow up extra [a]:</vt:lpstr>
      <vt:lpstr>follow up extra [b]:</vt:lpstr>
      <vt:lpstr>¡adiós!</vt:lpstr>
      <vt:lpstr>Handout: Follow up extra [a]</vt:lpstr>
      <vt:lpstr>Handout: Follow extra [b]</vt:lpstr>
    </vt:vector>
  </TitlesOfParts>
  <Company>The Cam Academy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Vázquez-Valero</dc:creator>
  <cp:lastModifiedBy>Rachel Hawkes</cp:lastModifiedBy>
  <cp:revision>13</cp:revision>
  <dcterms:created xsi:type="dcterms:W3CDTF">2023-01-27T13:43:13Z</dcterms:created>
  <dcterms:modified xsi:type="dcterms:W3CDTF">2023-06-19T09:00:35Z</dcterms:modified>
</cp:coreProperties>
</file>