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4"/>
  </p:notesMasterIdLst>
  <p:sldIdLst>
    <p:sldId id="257" r:id="rId2"/>
    <p:sldId id="382" r:id="rId3"/>
    <p:sldId id="999" r:id="rId4"/>
    <p:sldId id="795" r:id="rId5"/>
    <p:sldId id="494" r:id="rId6"/>
    <p:sldId id="993" r:id="rId7"/>
    <p:sldId id="1000" r:id="rId8"/>
    <p:sldId id="991" r:id="rId9"/>
    <p:sldId id="992" r:id="rId10"/>
    <p:sldId id="389" r:id="rId11"/>
    <p:sldId id="847" r:id="rId12"/>
    <p:sldId id="9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E6"/>
    <a:srgbClr val="92D050"/>
    <a:srgbClr val="FF2D82"/>
    <a:srgbClr val="CCCCFF"/>
    <a:srgbClr val="86CFE2"/>
    <a:srgbClr val="E6E4D8"/>
    <a:srgbClr val="FF8FC7"/>
    <a:srgbClr val="22A7CC"/>
    <a:srgbClr val="7ED3EA"/>
    <a:srgbClr val="D29D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55D80-259B-4FBB-89CF-A5538EBE3EB3}" v="2" dt="2023-06-15T15:49:50.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7004" autoAdjust="0"/>
  </p:normalViewPr>
  <p:slideViewPr>
    <p:cSldViewPr snapToGrid="0">
      <p:cViewPr varScale="1">
        <p:scale>
          <a:sx n="38" d="100"/>
          <a:sy n="38" d="100"/>
        </p:scale>
        <p:origin x="9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03A55D80-259B-4FBB-89CF-A5538EBE3EB3}"/>
    <pc:docChg chg="addSld delSld modSld">
      <pc:chgData name="Tom Dawes" userId="fe899cd594ff6f3a" providerId="LiveId" clId="{03A55D80-259B-4FBB-89CF-A5538EBE3EB3}" dt="2023-06-15T15:49:50.987" v="2"/>
      <pc:docMkLst>
        <pc:docMk/>
      </pc:docMkLst>
      <pc:sldChg chg="add del modAnim">
        <pc:chgData name="Tom Dawes" userId="fe899cd594ff6f3a" providerId="LiveId" clId="{03A55D80-259B-4FBB-89CF-A5538EBE3EB3}" dt="2023-06-15T15:49:50.987" v="2"/>
        <pc:sldMkLst>
          <pc:docMk/>
          <pc:sldMk cId="3085970352" sldId="795"/>
        </pc:sldMkLst>
      </pc:sldChg>
    </pc:docChg>
  </pc:docChgLst>
  <pc:docChgLst>
    <pc:chgData name="Paula Vázquez-Valero" userId="3a0e46d7-2099-40af-a155-aa45b68bfff3" providerId="ADAL" clId="{9358AC53-4088-4F61-AC07-F3359A36F2E9}"/>
    <pc:docChg chg="undo redo custSel addSld delSld modSld sldOrd">
      <pc:chgData name="Paula Vázquez-Valero" userId="3a0e46d7-2099-40af-a155-aa45b68bfff3" providerId="ADAL" clId="{9358AC53-4088-4F61-AC07-F3359A36F2E9}" dt="2023-05-05T17:48:37.954" v="4836" actId="20577"/>
      <pc:docMkLst>
        <pc:docMk/>
      </pc:docMkLst>
      <pc:sldChg chg="add del">
        <pc:chgData name="Paula Vázquez-Valero" userId="3a0e46d7-2099-40af-a155-aa45b68bfff3" providerId="ADAL" clId="{9358AC53-4088-4F61-AC07-F3359A36F2E9}" dt="2023-05-05T17:00:13.711" v="2865" actId="47"/>
        <pc:sldMkLst>
          <pc:docMk/>
          <pc:sldMk cId="0" sldId="266"/>
        </pc:sldMkLst>
      </pc:sldChg>
      <pc:sldChg chg="del">
        <pc:chgData name="Paula Vázquez-Valero" userId="3a0e46d7-2099-40af-a155-aa45b68bfff3" providerId="ADAL" clId="{9358AC53-4088-4F61-AC07-F3359A36F2E9}" dt="2023-05-05T17:22:28.849" v="3778" actId="47"/>
        <pc:sldMkLst>
          <pc:docMk/>
          <pc:sldMk cId="2986105581" sldId="298"/>
        </pc:sldMkLst>
      </pc:sldChg>
      <pc:sldChg chg="del">
        <pc:chgData name="Paula Vázquez-Valero" userId="3a0e46d7-2099-40af-a155-aa45b68bfff3" providerId="ADAL" clId="{9358AC53-4088-4F61-AC07-F3359A36F2E9}" dt="2023-05-05T17:22:26.262" v="3777" actId="47"/>
        <pc:sldMkLst>
          <pc:docMk/>
          <pc:sldMk cId="1110314559" sldId="361"/>
        </pc:sldMkLst>
      </pc:sldChg>
      <pc:sldChg chg="addSp delSp modSp add mod delAnim modAnim modNotesTx">
        <pc:chgData name="Paula Vázquez-Valero" userId="3a0e46d7-2099-40af-a155-aa45b68bfff3" providerId="ADAL" clId="{9358AC53-4088-4F61-AC07-F3359A36F2E9}" dt="2023-05-05T16:57:05.703" v="2823" actId="20577"/>
        <pc:sldMkLst>
          <pc:docMk/>
          <pc:sldMk cId="0" sldId="382"/>
        </pc:sldMkLst>
        <pc:spChg chg="add mod">
          <ac:chgData name="Paula Vázquez-Valero" userId="3a0e46d7-2099-40af-a155-aa45b68bfff3" providerId="ADAL" clId="{9358AC53-4088-4F61-AC07-F3359A36F2E9}" dt="2023-05-05T16:39:44.225" v="1980" actId="113"/>
          <ac:spMkLst>
            <pc:docMk/>
            <pc:sldMk cId="0" sldId="382"/>
            <ac:spMk id="3" creationId="{D4411A0F-C2AB-6A28-E7ED-5336B35F6337}"/>
          </ac:spMkLst>
        </pc:spChg>
        <pc:spChg chg="add del mod">
          <ac:chgData name="Paula Vázquez-Valero" userId="3a0e46d7-2099-40af-a155-aa45b68bfff3" providerId="ADAL" clId="{9358AC53-4088-4F61-AC07-F3359A36F2E9}" dt="2023-05-05T16:41:10.425" v="2010" actId="21"/>
          <ac:spMkLst>
            <pc:docMk/>
            <pc:sldMk cId="0" sldId="382"/>
            <ac:spMk id="5" creationId="{BDA30241-CA89-22BB-FE38-C566090EF882}"/>
          </ac:spMkLst>
        </pc:spChg>
        <pc:spChg chg="add del mod">
          <ac:chgData name="Paula Vázquez-Valero" userId="3a0e46d7-2099-40af-a155-aa45b68bfff3" providerId="ADAL" clId="{9358AC53-4088-4F61-AC07-F3359A36F2E9}" dt="2023-05-05T16:41:10.425" v="2010" actId="21"/>
          <ac:spMkLst>
            <pc:docMk/>
            <pc:sldMk cId="0" sldId="382"/>
            <ac:spMk id="6" creationId="{1C407A5D-BB4B-DA40-303C-C12CFBBC7A9F}"/>
          </ac:spMkLst>
        </pc:spChg>
        <pc:spChg chg="del">
          <ac:chgData name="Paula Vázquez-Valero" userId="3a0e46d7-2099-40af-a155-aa45b68bfff3" providerId="ADAL" clId="{9358AC53-4088-4F61-AC07-F3359A36F2E9}" dt="2023-05-05T16:44:53.878" v="2119" actId="478"/>
          <ac:spMkLst>
            <pc:docMk/>
            <pc:sldMk cId="0" sldId="382"/>
            <ac:spMk id="8" creationId="{15DF5368-F8BE-7927-F661-CC85A03D7298}"/>
          </ac:spMkLst>
        </pc:spChg>
        <pc:spChg chg="add del mod">
          <ac:chgData name="Paula Vázquez-Valero" userId="3a0e46d7-2099-40af-a155-aa45b68bfff3" providerId="ADAL" clId="{9358AC53-4088-4F61-AC07-F3359A36F2E9}" dt="2023-05-05T16:43:09.117" v="2048" actId="21"/>
          <ac:spMkLst>
            <pc:docMk/>
            <pc:sldMk cId="0" sldId="382"/>
            <ac:spMk id="12" creationId="{3B82F0D1-70F2-BD2A-4C4A-E37EB984EA88}"/>
          </ac:spMkLst>
        </pc:spChg>
        <pc:spChg chg="add del mod">
          <ac:chgData name="Paula Vázquez-Valero" userId="3a0e46d7-2099-40af-a155-aa45b68bfff3" providerId="ADAL" clId="{9358AC53-4088-4F61-AC07-F3359A36F2E9}" dt="2023-05-05T16:43:09.117" v="2048" actId="21"/>
          <ac:spMkLst>
            <pc:docMk/>
            <pc:sldMk cId="0" sldId="382"/>
            <ac:spMk id="13" creationId="{A7C45DBB-78CA-69BD-DBC9-A816730347C9}"/>
          </ac:spMkLst>
        </pc:spChg>
        <pc:spChg chg="add mod">
          <ac:chgData name="Paula Vázquez-Valero" userId="3a0e46d7-2099-40af-a155-aa45b68bfff3" providerId="ADAL" clId="{9358AC53-4088-4F61-AC07-F3359A36F2E9}" dt="2023-05-05T16:43:44.195" v="2067" actId="1036"/>
          <ac:spMkLst>
            <pc:docMk/>
            <pc:sldMk cId="0" sldId="382"/>
            <ac:spMk id="15" creationId="{3A4C2535-6817-AF4A-3F31-9F48429E2481}"/>
          </ac:spMkLst>
        </pc:spChg>
        <pc:spChg chg="add mod">
          <ac:chgData name="Paula Vázquez-Valero" userId="3a0e46d7-2099-40af-a155-aa45b68bfff3" providerId="ADAL" clId="{9358AC53-4088-4F61-AC07-F3359A36F2E9}" dt="2023-05-05T16:44:45.265" v="2118" actId="1038"/>
          <ac:spMkLst>
            <pc:docMk/>
            <pc:sldMk cId="0" sldId="382"/>
            <ac:spMk id="16" creationId="{3DAA1BCB-7F1D-B90E-8FD4-AA9E6B684AE1}"/>
          </ac:spMkLst>
        </pc:spChg>
        <pc:spChg chg="add mod">
          <ac:chgData name="Paula Vázquez-Valero" userId="3a0e46d7-2099-40af-a155-aa45b68bfff3" providerId="ADAL" clId="{9358AC53-4088-4F61-AC07-F3359A36F2E9}" dt="2023-05-05T16:52:50.535" v="2270" actId="1035"/>
          <ac:spMkLst>
            <pc:docMk/>
            <pc:sldMk cId="0" sldId="382"/>
            <ac:spMk id="18" creationId="{22055971-9E57-5F42-6DCA-5A2186C1B611}"/>
          </ac:spMkLst>
        </pc:spChg>
        <pc:spChg chg="add mod">
          <ac:chgData name="Paula Vázquez-Valero" userId="3a0e46d7-2099-40af-a155-aa45b68bfff3" providerId="ADAL" clId="{9358AC53-4088-4F61-AC07-F3359A36F2E9}" dt="2023-05-05T16:54:01.402" v="2312" actId="1076"/>
          <ac:spMkLst>
            <pc:docMk/>
            <pc:sldMk cId="0" sldId="382"/>
            <ac:spMk id="20" creationId="{C9616D4A-8613-1275-57D2-3E6014D016FD}"/>
          </ac:spMkLst>
        </pc:spChg>
        <pc:spChg chg="mod">
          <ac:chgData name="Paula Vázquez-Valero" userId="3a0e46d7-2099-40af-a155-aa45b68bfff3" providerId="ADAL" clId="{9358AC53-4088-4F61-AC07-F3359A36F2E9}" dt="2023-05-05T16:52:50.535" v="2270" actId="1035"/>
          <ac:spMkLst>
            <pc:docMk/>
            <pc:sldMk cId="0" sldId="382"/>
            <ac:spMk id="62" creationId="{E8C4B6FC-391E-B287-5B39-8E20278A7BFF}"/>
          </ac:spMkLst>
        </pc:spChg>
        <pc:spChg chg="del mod">
          <ac:chgData name="Paula Vázquez-Valero" userId="3a0e46d7-2099-40af-a155-aa45b68bfff3" providerId="ADAL" clId="{9358AC53-4088-4F61-AC07-F3359A36F2E9}" dt="2023-05-05T16:43:58.320" v="2097" actId="478"/>
          <ac:spMkLst>
            <pc:docMk/>
            <pc:sldMk cId="0" sldId="382"/>
            <ac:spMk id="63" creationId="{FD859B4D-8BC9-C1C9-00BE-5E9456C87BC9}"/>
          </ac:spMkLst>
        </pc:spChg>
        <pc:spChg chg="del">
          <ac:chgData name="Paula Vázquez-Valero" userId="3a0e46d7-2099-40af-a155-aa45b68bfff3" providerId="ADAL" clId="{9358AC53-4088-4F61-AC07-F3359A36F2E9}" dt="2023-05-05T16:44:58.262" v="2120" actId="478"/>
          <ac:spMkLst>
            <pc:docMk/>
            <pc:sldMk cId="0" sldId="382"/>
            <ac:spMk id="81" creationId="{C4CDAD26-64BD-4699-68E6-39A6C5F5E640}"/>
          </ac:spMkLst>
        </pc:spChg>
        <pc:spChg chg="mod">
          <ac:chgData name="Paula Vázquez-Valero" userId="3a0e46d7-2099-40af-a155-aa45b68bfff3" providerId="ADAL" clId="{9358AC53-4088-4F61-AC07-F3359A36F2E9}" dt="2023-05-05T16:51:32.311" v="2215" actId="1076"/>
          <ac:spMkLst>
            <pc:docMk/>
            <pc:sldMk cId="0" sldId="382"/>
            <ac:spMk id="87" creationId="{5D040B6B-0EC5-19EE-5DEA-4240ADAFFD91}"/>
          </ac:spMkLst>
        </pc:spChg>
        <pc:spChg chg="mod">
          <ac:chgData name="Paula Vázquez-Valero" userId="3a0e46d7-2099-40af-a155-aa45b68bfff3" providerId="ADAL" clId="{9358AC53-4088-4F61-AC07-F3359A36F2E9}" dt="2023-05-05T16:56:46.794" v="2759" actId="20577"/>
          <ac:spMkLst>
            <pc:docMk/>
            <pc:sldMk cId="0" sldId="382"/>
            <ac:spMk id="89" creationId="{25B60F81-55FF-FC85-C78A-3CDE9CCDD252}"/>
          </ac:spMkLst>
        </pc:spChg>
        <pc:spChg chg="mod ord">
          <ac:chgData name="Paula Vázquez-Valero" userId="3a0e46d7-2099-40af-a155-aa45b68bfff3" providerId="ADAL" clId="{9358AC53-4088-4F61-AC07-F3359A36F2E9}" dt="2023-05-05T16:48:57.828" v="2165" actId="20577"/>
          <ac:spMkLst>
            <pc:docMk/>
            <pc:sldMk cId="0" sldId="382"/>
            <ac:spMk id="91" creationId="{F5821266-74F9-D8F0-AF78-87BAF28A2753}"/>
          </ac:spMkLst>
        </pc:spChg>
        <pc:spChg chg="del">
          <ac:chgData name="Paula Vázquez-Valero" userId="3a0e46d7-2099-40af-a155-aa45b68bfff3" providerId="ADAL" clId="{9358AC53-4088-4F61-AC07-F3359A36F2E9}" dt="2023-05-05T16:38:54.975" v="1978" actId="478"/>
          <ac:spMkLst>
            <pc:docMk/>
            <pc:sldMk cId="0" sldId="382"/>
            <ac:spMk id="167" creationId="{00000000-0000-0000-0000-000000000000}"/>
          </ac:spMkLst>
        </pc:spChg>
        <pc:picChg chg="add mod">
          <ac:chgData name="Paula Vázquez-Valero" userId="3a0e46d7-2099-40af-a155-aa45b68bfff3" providerId="ADAL" clId="{9358AC53-4088-4F61-AC07-F3359A36F2E9}" dt="2023-05-05T16:41:19.557" v="2014" actId="14100"/>
          <ac:picMkLst>
            <pc:docMk/>
            <pc:sldMk cId="0" sldId="382"/>
            <ac:picMk id="7" creationId="{7B92ACF5-69D7-2000-C434-1654B21999A0}"/>
          </ac:picMkLst>
        </pc:picChg>
        <pc:picChg chg="add mod">
          <ac:chgData name="Paula Vázquez-Valero" userId="3a0e46d7-2099-40af-a155-aa45b68bfff3" providerId="ADAL" clId="{9358AC53-4088-4F61-AC07-F3359A36F2E9}" dt="2023-05-05T16:41:54.348" v="2019" actId="1076"/>
          <ac:picMkLst>
            <pc:docMk/>
            <pc:sldMk cId="0" sldId="382"/>
            <ac:picMk id="9" creationId="{5ED6F847-F18B-98BC-5F45-A9D7D48C8380}"/>
          </ac:picMkLst>
        </pc:picChg>
        <pc:picChg chg="add mod">
          <ac:chgData name="Paula Vázquez-Valero" userId="3a0e46d7-2099-40af-a155-aa45b68bfff3" providerId="ADAL" clId="{9358AC53-4088-4F61-AC07-F3359A36F2E9}" dt="2023-05-05T16:41:58.483" v="2021" actId="1036"/>
          <ac:picMkLst>
            <pc:docMk/>
            <pc:sldMk cId="0" sldId="382"/>
            <ac:picMk id="10" creationId="{375BDE77-2E94-D3C6-A6F4-D9EABB5FD7B8}"/>
          </ac:picMkLst>
        </pc:picChg>
        <pc:picChg chg="add mod">
          <ac:chgData name="Paula Vázquez-Valero" userId="3a0e46d7-2099-40af-a155-aa45b68bfff3" providerId="ADAL" clId="{9358AC53-4088-4F61-AC07-F3359A36F2E9}" dt="2023-05-05T16:42:02.192" v="2023" actId="1076"/>
          <ac:picMkLst>
            <pc:docMk/>
            <pc:sldMk cId="0" sldId="382"/>
            <ac:picMk id="11" creationId="{2016BD71-09C3-94F2-6B91-EDC9C8C1DF00}"/>
          </ac:picMkLst>
        </pc:picChg>
        <pc:picChg chg="add mod">
          <ac:chgData name="Paula Vázquez-Valero" userId="3a0e46d7-2099-40af-a155-aa45b68bfff3" providerId="ADAL" clId="{9358AC53-4088-4F61-AC07-F3359A36F2E9}" dt="2023-05-05T16:47:46.835" v="2151" actId="1076"/>
          <ac:picMkLst>
            <pc:docMk/>
            <pc:sldMk cId="0" sldId="382"/>
            <ac:picMk id="14" creationId="{1033EE2A-FEB1-B3CE-974E-B799147647B2}"/>
          </ac:picMkLst>
        </pc:picChg>
        <pc:picChg chg="add mod">
          <ac:chgData name="Paula Vázquez-Valero" userId="3a0e46d7-2099-40af-a155-aa45b68bfff3" providerId="ADAL" clId="{9358AC53-4088-4F61-AC07-F3359A36F2E9}" dt="2023-05-05T16:47:46.835" v="2151" actId="1076"/>
          <ac:picMkLst>
            <pc:docMk/>
            <pc:sldMk cId="0" sldId="382"/>
            <ac:picMk id="17" creationId="{47819E3E-1641-868B-187A-2235D61FFB4C}"/>
          </ac:picMkLst>
        </pc:picChg>
        <pc:picChg chg="add del mod">
          <ac:chgData name="Paula Vázquez-Valero" userId="3a0e46d7-2099-40af-a155-aa45b68bfff3" providerId="ADAL" clId="{9358AC53-4088-4F61-AC07-F3359A36F2E9}" dt="2023-05-05T16:52:21.500" v="2227" actId="478"/>
          <ac:picMkLst>
            <pc:docMk/>
            <pc:sldMk cId="0" sldId="382"/>
            <ac:picMk id="19" creationId="{E4CCCC1C-1657-2312-46BD-81C0551537C4}"/>
          </ac:picMkLst>
        </pc:picChg>
        <pc:picChg chg="mod">
          <ac:chgData name="Paula Vázquez-Valero" userId="3a0e46d7-2099-40af-a155-aa45b68bfff3" providerId="ADAL" clId="{9358AC53-4088-4F61-AC07-F3359A36F2E9}" dt="2023-05-05T16:52:50.535" v="2270" actId="1035"/>
          <ac:picMkLst>
            <pc:docMk/>
            <pc:sldMk cId="0" sldId="382"/>
            <ac:picMk id="56" creationId="{CAA15F5F-5EB5-8DDA-C870-73A22C2C932C}"/>
          </ac:picMkLst>
        </pc:picChg>
        <pc:picChg chg="add mod">
          <ac:chgData name="Paula Vázquez-Valero" userId="3a0e46d7-2099-40af-a155-aa45b68bfff3" providerId="ADAL" clId="{9358AC53-4088-4F61-AC07-F3359A36F2E9}" dt="2023-05-05T16:39:51.864" v="1983" actId="1076"/>
          <ac:picMkLst>
            <pc:docMk/>
            <pc:sldMk cId="0" sldId="382"/>
            <ac:picMk id="1026" creationId="{B3DDC45F-7FB6-31CF-E948-3B3E59AF119A}"/>
          </ac:picMkLst>
        </pc:picChg>
        <pc:picChg chg="add del mod">
          <ac:chgData name="Paula Vázquez-Valero" userId="3a0e46d7-2099-40af-a155-aa45b68bfff3" providerId="ADAL" clId="{9358AC53-4088-4F61-AC07-F3359A36F2E9}" dt="2023-05-05T16:41:10.425" v="2010" actId="21"/>
          <ac:picMkLst>
            <pc:docMk/>
            <pc:sldMk cId="0" sldId="382"/>
            <ac:picMk id="1028" creationId="{692F56C1-0C83-3CDB-DC3C-1EFF287248EB}"/>
          </ac:picMkLst>
        </pc:picChg>
        <pc:picChg chg="add mod">
          <ac:chgData name="Paula Vázquez-Valero" userId="3a0e46d7-2099-40af-a155-aa45b68bfff3" providerId="ADAL" clId="{9358AC53-4088-4F61-AC07-F3359A36F2E9}" dt="2023-05-05T16:41:47.729" v="2017" actId="1076"/>
          <ac:picMkLst>
            <pc:docMk/>
            <pc:sldMk cId="0" sldId="382"/>
            <ac:picMk id="1030" creationId="{5387F617-A06E-53DD-7D64-36D7E80CD458}"/>
          </ac:picMkLst>
        </pc:picChg>
        <pc:picChg chg="add del mod">
          <ac:chgData name="Paula Vázquez-Valero" userId="3a0e46d7-2099-40af-a155-aa45b68bfff3" providerId="ADAL" clId="{9358AC53-4088-4F61-AC07-F3359A36F2E9}" dt="2023-05-05T16:43:09.117" v="2048" actId="21"/>
          <ac:picMkLst>
            <pc:docMk/>
            <pc:sldMk cId="0" sldId="382"/>
            <ac:picMk id="1032" creationId="{3CD8E644-DA5A-7D4E-F408-82D32A87E753}"/>
          </ac:picMkLst>
        </pc:picChg>
        <pc:picChg chg="add mod">
          <ac:chgData name="Paula Vázquez-Valero" userId="3a0e46d7-2099-40af-a155-aa45b68bfff3" providerId="ADAL" clId="{9358AC53-4088-4F61-AC07-F3359A36F2E9}" dt="2023-05-05T16:47:46.835" v="2151" actId="1076"/>
          <ac:picMkLst>
            <pc:docMk/>
            <pc:sldMk cId="0" sldId="382"/>
            <ac:picMk id="1034" creationId="{034A41DC-F724-2A96-A1C7-9332FD662A5C}"/>
          </ac:picMkLst>
        </pc:picChg>
        <pc:picChg chg="add mod">
          <ac:chgData name="Paula Vázquez-Valero" userId="3a0e46d7-2099-40af-a155-aa45b68bfff3" providerId="ADAL" clId="{9358AC53-4088-4F61-AC07-F3359A36F2E9}" dt="2023-05-05T16:47:46.835" v="2151" actId="1076"/>
          <ac:picMkLst>
            <pc:docMk/>
            <pc:sldMk cId="0" sldId="382"/>
            <ac:picMk id="1036" creationId="{E2EB6D9D-C715-306F-B79B-8F70DCAC4940}"/>
          </ac:picMkLst>
        </pc:picChg>
      </pc:sldChg>
      <pc:sldChg chg="addSp delSp modSp add mod addAnim delAnim modAnim modNotesTx">
        <pc:chgData name="Paula Vázquez-Valero" userId="3a0e46d7-2099-40af-a155-aa45b68bfff3" providerId="ADAL" clId="{9358AC53-4088-4F61-AC07-F3359A36F2E9}" dt="2023-05-05T17:21:18.169" v="3771" actId="20577"/>
        <pc:sldMkLst>
          <pc:docMk/>
          <pc:sldMk cId="3641826144" sldId="494"/>
        </pc:sldMkLst>
        <pc:spChg chg="mod">
          <ac:chgData name="Paula Vázquez-Valero" userId="3a0e46d7-2099-40af-a155-aa45b68bfff3" providerId="ADAL" clId="{9358AC53-4088-4F61-AC07-F3359A36F2E9}" dt="2023-05-05T17:21:18.169" v="3771" actId="20577"/>
          <ac:spMkLst>
            <pc:docMk/>
            <pc:sldMk cId="3641826144" sldId="494"/>
            <ac:spMk id="2" creationId="{3F9B81CA-49CF-4113-B92C-AF8FEDD23E30}"/>
          </ac:spMkLst>
        </pc:spChg>
        <pc:spChg chg="add del">
          <ac:chgData name="Paula Vázquez-Valero" userId="3a0e46d7-2099-40af-a155-aa45b68bfff3" providerId="ADAL" clId="{9358AC53-4088-4F61-AC07-F3359A36F2E9}" dt="2023-05-05T12:50:02.474" v="973" actId="478"/>
          <ac:spMkLst>
            <pc:docMk/>
            <pc:sldMk cId="3641826144" sldId="494"/>
            <ac:spMk id="3" creationId="{DB1E0169-9772-460A-A139-5693F44E5F6D}"/>
          </ac:spMkLst>
        </pc:spChg>
        <pc:spChg chg="add mod">
          <ac:chgData name="Paula Vázquez-Valero" userId="3a0e46d7-2099-40af-a155-aa45b68bfff3" providerId="ADAL" clId="{9358AC53-4088-4F61-AC07-F3359A36F2E9}" dt="2023-05-05T12:27:11.029" v="2"/>
          <ac:spMkLst>
            <pc:docMk/>
            <pc:sldMk cId="3641826144" sldId="494"/>
            <ac:spMk id="12" creationId="{E0B12E49-078F-E03A-2F24-B4821211F04F}"/>
          </ac:spMkLst>
        </pc:spChg>
        <pc:spChg chg="add del mod">
          <ac:chgData name="Paula Vázquez-Valero" userId="3a0e46d7-2099-40af-a155-aa45b68bfff3" providerId="ADAL" clId="{9358AC53-4088-4F61-AC07-F3359A36F2E9}" dt="2023-05-05T15:51:45.371" v="1469" actId="21"/>
          <ac:spMkLst>
            <pc:docMk/>
            <pc:sldMk cId="3641826144" sldId="494"/>
            <ac:spMk id="13" creationId="{93BB79C3-E1CB-08C0-060E-1302AA955F94}"/>
          </ac:spMkLst>
        </pc:spChg>
        <pc:spChg chg="add del mod">
          <ac:chgData name="Paula Vázquez-Valero" userId="3a0e46d7-2099-40af-a155-aa45b68bfff3" providerId="ADAL" clId="{9358AC53-4088-4F61-AC07-F3359A36F2E9}" dt="2023-05-05T12:49:49.492" v="965"/>
          <ac:spMkLst>
            <pc:docMk/>
            <pc:sldMk cId="3641826144" sldId="494"/>
            <ac:spMk id="14" creationId="{32546140-8C4F-0C5C-D58B-07DC23CDEA4A}"/>
          </ac:spMkLst>
        </pc:spChg>
        <pc:spChg chg="mod">
          <ac:chgData name="Paula Vázquez-Valero" userId="3a0e46d7-2099-40af-a155-aa45b68bfff3" providerId="ADAL" clId="{9358AC53-4088-4F61-AC07-F3359A36F2E9}" dt="2023-05-05T12:49:48.413" v="964"/>
          <ac:spMkLst>
            <pc:docMk/>
            <pc:sldMk cId="3641826144" sldId="494"/>
            <ac:spMk id="19" creationId="{3D7C9EE2-55D4-DB4C-3AB2-AD9FE38C533C}"/>
          </ac:spMkLst>
        </pc:spChg>
        <pc:spChg chg="mod">
          <ac:chgData name="Paula Vázquez-Valero" userId="3a0e46d7-2099-40af-a155-aa45b68bfff3" providerId="ADAL" clId="{9358AC53-4088-4F61-AC07-F3359A36F2E9}" dt="2023-05-05T12:49:48.413" v="964"/>
          <ac:spMkLst>
            <pc:docMk/>
            <pc:sldMk cId="3641826144" sldId="494"/>
            <ac:spMk id="20" creationId="{3A6D969F-EF32-CEF7-2551-339C96CFEC81}"/>
          </ac:spMkLst>
        </pc:spChg>
        <pc:spChg chg="add del mod">
          <ac:chgData name="Paula Vázquez-Valero" userId="3a0e46d7-2099-40af-a155-aa45b68bfff3" providerId="ADAL" clId="{9358AC53-4088-4F61-AC07-F3359A36F2E9}" dt="2023-05-05T12:49:49.492" v="965"/>
          <ac:spMkLst>
            <pc:docMk/>
            <pc:sldMk cId="3641826144" sldId="494"/>
            <ac:spMk id="21" creationId="{BC433B56-68C5-A586-0E44-2200208FA81A}"/>
          </ac:spMkLst>
        </pc:spChg>
        <pc:spChg chg="add del mod">
          <ac:chgData name="Paula Vázquez-Valero" userId="3a0e46d7-2099-40af-a155-aa45b68bfff3" providerId="ADAL" clId="{9358AC53-4088-4F61-AC07-F3359A36F2E9}" dt="2023-05-05T12:49:56.426" v="970"/>
          <ac:spMkLst>
            <pc:docMk/>
            <pc:sldMk cId="3641826144" sldId="494"/>
            <ac:spMk id="22" creationId="{89179628-FAD9-BC01-5B46-28176F4E97B0}"/>
          </ac:spMkLst>
        </pc:spChg>
        <pc:spChg chg="add del">
          <ac:chgData name="Paula Vázquez-Valero" userId="3a0e46d7-2099-40af-a155-aa45b68bfff3" providerId="ADAL" clId="{9358AC53-4088-4F61-AC07-F3359A36F2E9}" dt="2023-05-05T12:50:02.474" v="973" actId="478"/>
          <ac:spMkLst>
            <pc:docMk/>
            <pc:sldMk cId="3641826144" sldId="494"/>
            <ac:spMk id="27" creationId="{1FF55582-ED1A-402F-816F-6BF043748AFA}"/>
          </ac:spMkLst>
        </pc:spChg>
        <pc:spChg chg="del">
          <ac:chgData name="Paula Vázquez-Valero" userId="3a0e46d7-2099-40af-a155-aa45b68bfff3" providerId="ADAL" clId="{9358AC53-4088-4F61-AC07-F3359A36F2E9}" dt="2023-05-05T12:28:24.260" v="66" actId="478"/>
          <ac:spMkLst>
            <pc:docMk/>
            <pc:sldMk cId="3641826144" sldId="494"/>
            <ac:spMk id="28" creationId="{D7D8FD21-E6A2-0B25-F968-9A1B52336246}"/>
          </ac:spMkLst>
        </pc:spChg>
        <pc:spChg chg="mod">
          <ac:chgData name="Paula Vázquez-Valero" userId="3a0e46d7-2099-40af-a155-aa45b68bfff3" providerId="ADAL" clId="{9358AC53-4088-4F61-AC07-F3359A36F2E9}" dt="2023-05-05T12:49:51.940" v="967"/>
          <ac:spMkLst>
            <pc:docMk/>
            <pc:sldMk cId="3641826144" sldId="494"/>
            <ac:spMk id="29" creationId="{6034C601-F3D1-0DB8-3390-1D0C7D0EC6E6}"/>
          </ac:spMkLst>
        </pc:spChg>
        <pc:spChg chg="mod">
          <ac:chgData name="Paula Vázquez-Valero" userId="3a0e46d7-2099-40af-a155-aa45b68bfff3" providerId="ADAL" clId="{9358AC53-4088-4F61-AC07-F3359A36F2E9}" dt="2023-05-05T12:49:51.940" v="967"/>
          <ac:spMkLst>
            <pc:docMk/>
            <pc:sldMk cId="3641826144" sldId="494"/>
            <ac:spMk id="30" creationId="{D677A147-8508-C8C1-FF98-736C3B1A8D57}"/>
          </ac:spMkLst>
        </pc:spChg>
        <pc:spChg chg="add del mod">
          <ac:chgData name="Paula Vázquez-Valero" userId="3a0e46d7-2099-40af-a155-aa45b68bfff3" providerId="ADAL" clId="{9358AC53-4088-4F61-AC07-F3359A36F2E9}" dt="2023-05-05T12:49:56.426" v="970"/>
          <ac:spMkLst>
            <pc:docMk/>
            <pc:sldMk cId="3641826144" sldId="494"/>
            <ac:spMk id="31" creationId="{63E3841F-1020-2FB5-7B69-5E4DA0C3D89C}"/>
          </ac:spMkLst>
        </pc:spChg>
        <pc:spChg chg="add mod">
          <ac:chgData name="Paula Vázquez-Valero" userId="3a0e46d7-2099-40af-a155-aa45b68bfff3" providerId="ADAL" clId="{9358AC53-4088-4F61-AC07-F3359A36F2E9}" dt="2023-05-05T12:52:22.897" v="1086" actId="14100"/>
          <ac:spMkLst>
            <pc:docMk/>
            <pc:sldMk cId="3641826144" sldId="494"/>
            <ac:spMk id="32" creationId="{26EA44B9-4AFF-1B0E-3483-30A8C9D6BDE0}"/>
          </ac:spMkLst>
        </pc:spChg>
        <pc:spChg chg="mod">
          <ac:chgData name="Paula Vázquez-Valero" userId="3a0e46d7-2099-40af-a155-aa45b68bfff3" providerId="ADAL" clId="{9358AC53-4088-4F61-AC07-F3359A36F2E9}" dt="2023-05-05T12:50:02.786" v="974"/>
          <ac:spMkLst>
            <pc:docMk/>
            <pc:sldMk cId="3641826144" sldId="494"/>
            <ac:spMk id="39" creationId="{F20B590B-C03F-5AFB-47C1-6C1BDB552C1F}"/>
          </ac:spMkLst>
        </pc:spChg>
        <pc:spChg chg="mod">
          <ac:chgData name="Paula Vázquez-Valero" userId="3a0e46d7-2099-40af-a155-aa45b68bfff3" providerId="ADAL" clId="{9358AC53-4088-4F61-AC07-F3359A36F2E9}" dt="2023-05-05T12:50:02.786" v="974"/>
          <ac:spMkLst>
            <pc:docMk/>
            <pc:sldMk cId="3641826144" sldId="494"/>
            <ac:spMk id="40" creationId="{A9BAFD52-5756-E2B5-F120-643101D73003}"/>
          </ac:spMkLst>
        </pc:spChg>
        <pc:spChg chg="add mod ord">
          <ac:chgData name="Paula Vázquez-Valero" userId="3a0e46d7-2099-40af-a155-aa45b68bfff3" providerId="ADAL" clId="{9358AC53-4088-4F61-AC07-F3359A36F2E9}" dt="2023-05-05T12:52:45.817" v="1114" actId="167"/>
          <ac:spMkLst>
            <pc:docMk/>
            <pc:sldMk cId="3641826144" sldId="494"/>
            <ac:spMk id="41" creationId="{939EE071-D7E9-61D8-17C0-EB65D3D7BFF7}"/>
          </ac:spMkLst>
        </pc:spChg>
        <pc:spChg chg="add del">
          <ac:chgData name="Paula Vázquez-Valero" userId="3a0e46d7-2099-40af-a155-aa45b68bfff3" providerId="ADAL" clId="{9358AC53-4088-4F61-AC07-F3359A36F2E9}" dt="2023-05-05T12:51:18.565" v="1050" actId="478"/>
          <ac:spMkLst>
            <pc:docMk/>
            <pc:sldMk cId="3641826144" sldId="494"/>
            <ac:spMk id="42" creationId="{3BC91A5E-F9E0-4920-BC49-13C3679DA993}"/>
          </ac:spMkLst>
        </pc:spChg>
        <pc:spChg chg="add del">
          <ac:chgData name="Paula Vázquez-Valero" userId="3a0e46d7-2099-40af-a155-aa45b68bfff3" providerId="ADAL" clId="{9358AC53-4088-4F61-AC07-F3359A36F2E9}" dt="2023-05-05T12:49:57.213" v="972" actId="478"/>
          <ac:spMkLst>
            <pc:docMk/>
            <pc:sldMk cId="3641826144" sldId="494"/>
            <ac:spMk id="44" creationId="{6743053E-AE37-4406-8011-F8A84715FFD1}"/>
          </ac:spMkLst>
        </pc:spChg>
        <pc:spChg chg="add del mod">
          <ac:chgData name="Paula Vázquez-Valero" userId="3a0e46d7-2099-40af-a155-aa45b68bfff3" providerId="ADAL" clId="{9358AC53-4088-4F61-AC07-F3359A36F2E9}" dt="2023-05-05T12:52:20.595" v="1085"/>
          <ac:spMkLst>
            <pc:docMk/>
            <pc:sldMk cId="3641826144" sldId="494"/>
            <ac:spMk id="45" creationId="{EA0FB460-D466-D99F-F887-4EA63796930D}"/>
          </ac:spMkLst>
        </pc:spChg>
        <pc:spChg chg="add del mod">
          <ac:chgData name="Paula Vázquez-Valero" userId="3a0e46d7-2099-40af-a155-aa45b68bfff3" providerId="ADAL" clId="{9358AC53-4088-4F61-AC07-F3359A36F2E9}" dt="2023-05-05T12:53:03.391" v="1121" actId="14100"/>
          <ac:spMkLst>
            <pc:docMk/>
            <pc:sldMk cId="3641826144" sldId="494"/>
            <ac:spMk id="46" creationId="{D6C5C60F-AC85-08F2-0E9C-B4D989D7364F}"/>
          </ac:spMkLst>
        </pc:spChg>
        <pc:spChg chg="del mod">
          <ac:chgData name="Paula Vázquez-Valero" userId="3a0e46d7-2099-40af-a155-aa45b68bfff3" providerId="ADAL" clId="{9358AC53-4088-4F61-AC07-F3359A36F2E9}" dt="2023-05-05T12:50:12.139" v="977" actId="478"/>
          <ac:spMkLst>
            <pc:docMk/>
            <pc:sldMk cId="3641826144" sldId="494"/>
            <ac:spMk id="47" creationId="{42825F8C-E7BA-4B4E-A1D4-0DDFF9B6CB34}"/>
          </ac:spMkLst>
        </pc:spChg>
        <pc:spChg chg="add del mod">
          <ac:chgData name="Paula Vázquez-Valero" userId="3a0e46d7-2099-40af-a155-aa45b68bfff3" providerId="ADAL" clId="{9358AC53-4088-4F61-AC07-F3359A36F2E9}" dt="2023-05-05T12:50:02.474" v="973" actId="478"/>
          <ac:spMkLst>
            <pc:docMk/>
            <pc:sldMk cId="3641826144" sldId="494"/>
            <ac:spMk id="49" creationId="{228CE33E-1C7F-4ACB-BE0E-09315FD6ECFE}"/>
          </ac:spMkLst>
        </pc:spChg>
        <pc:spChg chg="del mod">
          <ac:chgData name="Paula Vázquez-Valero" userId="3a0e46d7-2099-40af-a155-aa45b68bfff3" providerId="ADAL" clId="{9358AC53-4088-4F61-AC07-F3359A36F2E9}" dt="2023-05-05T12:50:30.162" v="984" actId="478"/>
          <ac:spMkLst>
            <pc:docMk/>
            <pc:sldMk cId="3641826144" sldId="494"/>
            <ac:spMk id="54" creationId="{715D57A4-8A49-4E36-B4F3-6381F281C282}"/>
          </ac:spMkLst>
        </pc:spChg>
        <pc:spChg chg="add del">
          <ac:chgData name="Paula Vázquez-Valero" userId="3a0e46d7-2099-40af-a155-aa45b68bfff3" providerId="ADAL" clId="{9358AC53-4088-4F61-AC07-F3359A36F2E9}" dt="2023-05-05T12:51:17.115" v="1049" actId="478"/>
          <ac:spMkLst>
            <pc:docMk/>
            <pc:sldMk cId="3641826144" sldId="494"/>
            <ac:spMk id="56" creationId="{7AAB39D7-27E9-4885-8D06-307333350DF0}"/>
          </ac:spMkLst>
        </pc:spChg>
        <pc:spChg chg="add del mod">
          <ac:chgData name="Paula Vázquez-Valero" userId="3a0e46d7-2099-40af-a155-aa45b68bfff3" providerId="ADAL" clId="{9358AC53-4088-4F61-AC07-F3359A36F2E9}" dt="2023-05-05T12:51:26.511" v="1056" actId="478"/>
          <ac:spMkLst>
            <pc:docMk/>
            <pc:sldMk cId="3641826144" sldId="494"/>
            <ac:spMk id="57" creationId="{CA0ED522-A168-4D76-A782-784CB3414F07}"/>
          </ac:spMkLst>
        </pc:spChg>
        <pc:spChg chg="add del">
          <ac:chgData name="Paula Vázquez-Valero" userId="3a0e46d7-2099-40af-a155-aa45b68bfff3" providerId="ADAL" clId="{9358AC53-4088-4F61-AC07-F3359A36F2E9}" dt="2023-05-05T12:51:24.269" v="1054" actId="478"/>
          <ac:spMkLst>
            <pc:docMk/>
            <pc:sldMk cId="3641826144" sldId="494"/>
            <ac:spMk id="58" creationId="{BB592FE9-435B-4DBE-BEE1-5597F05AB9FE}"/>
          </ac:spMkLst>
        </pc:spChg>
        <pc:spChg chg="add del">
          <ac:chgData name="Paula Vázquez-Valero" userId="3a0e46d7-2099-40af-a155-aa45b68bfff3" providerId="ADAL" clId="{9358AC53-4088-4F61-AC07-F3359A36F2E9}" dt="2023-05-05T12:51:17.115" v="1049" actId="478"/>
          <ac:spMkLst>
            <pc:docMk/>
            <pc:sldMk cId="3641826144" sldId="494"/>
            <ac:spMk id="60" creationId="{C8A03F0E-23DC-42C5-BD72-05C55E43C716}"/>
          </ac:spMkLst>
        </pc:spChg>
        <pc:spChg chg="add del">
          <ac:chgData name="Paula Vázquez-Valero" userId="3a0e46d7-2099-40af-a155-aa45b68bfff3" providerId="ADAL" clId="{9358AC53-4088-4F61-AC07-F3359A36F2E9}" dt="2023-05-05T12:51:17.115" v="1049" actId="478"/>
          <ac:spMkLst>
            <pc:docMk/>
            <pc:sldMk cId="3641826144" sldId="494"/>
            <ac:spMk id="61" creationId="{9F4C4B58-E842-49FF-BDDA-88F2BE16EE0E}"/>
          </ac:spMkLst>
        </pc:spChg>
        <pc:spChg chg="del">
          <ac:chgData name="Paula Vázquez-Valero" userId="3a0e46d7-2099-40af-a155-aa45b68bfff3" providerId="ADAL" clId="{9358AC53-4088-4F61-AC07-F3359A36F2E9}" dt="2023-05-05T12:27:10.786" v="1" actId="478"/>
          <ac:spMkLst>
            <pc:docMk/>
            <pc:sldMk cId="3641826144" sldId="494"/>
            <ac:spMk id="167" creationId="{00000000-0000-0000-0000-000000000000}"/>
          </ac:spMkLst>
        </pc:spChg>
        <pc:grpChg chg="add del mod">
          <ac:chgData name="Paula Vázquez-Valero" userId="3a0e46d7-2099-40af-a155-aa45b68bfff3" providerId="ADAL" clId="{9358AC53-4088-4F61-AC07-F3359A36F2E9}" dt="2023-05-05T12:49:49.492" v="965"/>
          <ac:grpSpMkLst>
            <pc:docMk/>
            <pc:sldMk cId="3641826144" sldId="494"/>
            <ac:grpSpMk id="17" creationId="{730F1E6B-FCC6-72C6-3806-7F03942ED530}"/>
          </ac:grpSpMkLst>
        </pc:grpChg>
        <pc:grpChg chg="add del mod">
          <ac:chgData name="Paula Vázquez-Valero" userId="3a0e46d7-2099-40af-a155-aa45b68bfff3" providerId="ADAL" clId="{9358AC53-4088-4F61-AC07-F3359A36F2E9}" dt="2023-05-05T12:49:56.426" v="970"/>
          <ac:grpSpMkLst>
            <pc:docMk/>
            <pc:sldMk cId="3641826144" sldId="494"/>
            <ac:grpSpMk id="25" creationId="{711C64F0-031C-A051-6525-F79B49219451}"/>
          </ac:grpSpMkLst>
        </pc:grpChg>
        <pc:grpChg chg="add mod">
          <ac:chgData name="Paula Vázquez-Valero" userId="3a0e46d7-2099-40af-a155-aa45b68bfff3" providerId="ADAL" clId="{9358AC53-4088-4F61-AC07-F3359A36F2E9}" dt="2023-05-05T12:54:29.170" v="1197" actId="1076"/>
          <ac:grpSpMkLst>
            <pc:docMk/>
            <pc:sldMk cId="3641826144" sldId="494"/>
            <ac:grpSpMk id="37" creationId="{B21BA532-2FCD-A62D-54F4-40A21C8DEDAF}"/>
          </ac:grpSpMkLst>
        </pc:grpChg>
        <pc:graphicFrameChg chg="add del mod">
          <ac:chgData name="Paula Vázquez-Valero" userId="3a0e46d7-2099-40af-a155-aa45b68bfff3" providerId="ADAL" clId="{9358AC53-4088-4F61-AC07-F3359A36F2E9}" dt="2023-05-05T12:49:49.492" v="965"/>
          <ac:graphicFrameMkLst>
            <pc:docMk/>
            <pc:sldMk cId="3641826144" sldId="494"/>
            <ac:graphicFrameMk id="16" creationId="{3A2EB8D6-346E-5330-3384-3E7095E5F873}"/>
          </ac:graphicFrameMkLst>
        </pc:graphicFrameChg>
        <pc:graphicFrameChg chg="add del mod">
          <ac:chgData name="Paula Vázquez-Valero" userId="3a0e46d7-2099-40af-a155-aa45b68bfff3" providerId="ADAL" clId="{9358AC53-4088-4F61-AC07-F3359A36F2E9}" dt="2023-05-05T12:49:56.426" v="970"/>
          <ac:graphicFrameMkLst>
            <pc:docMk/>
            <pc:sldMk cId="3641826144" sldId="494"/>
            <ac:graphicFrameMk id="24" creationId="{6E48ECC5-5773-34CE-A365-4710508F8751}"/>
          </ac:graphicFrameMkLst>
        </pc:graphicFrameChg>
        <pc:graphicFrameChg chg="add mod modGraphic">
          <ac:chgData name="Paula Vázquez-Valero" userId="3a0e46d7-2099-40af-a155-aa45b68bfff3" providerId="ADAL" clId="{9358AC53-4088-4F61-AC07-F3359A36F2E9}" dt="2023-05-05T13:02:30.695" v="1455" actId="20577"/>
          <ac:graphicFrameMkLst>
            <pc:docMk/>
            <pc:sldMk cId="3641826144" sldId="494"/>
            <ac:graphicFrameMk id="36" creationId="{6C645627-DCB8-1A09-414A-A9F66853F967}"/>
          </ac:graphicFrameMkLst>
        </pc:graphicFrameChg>
        <pc:picChg chg="add del mod">
          <ac:chgData name="Paula Vázquez-Valero" userId="3a0e46d7-2099-40af-a155-aa45b68bfff3" providerId="ADAL" clId="{9358AC53-4088-4F61-AC07-F3359A36F2E9}" dt="2023-05-05T12:49:49.492" v="965"/>
          <ac:picMkLst>
            <pc:docMk/>
            <pc:sldMk cId="3641826144" sldId="494"/>
            <ac:picMk id="15" creationId="{4CA421E2-7F6E-7133-90F0-270C73891C55}"/>
          </ac:picMkLst>
        </pc:picChg>
        <pc:picChg chg="mod">
          <ac:chgData name="Paula Vázquez-Valero" userId="3a0e46d7-2099-40af-a155-aa45b68bfff3" providerId="ADAL" clId="{9358AC53-4088-4F61-AC07-F3359A36F2E9}" dt="2023-05-05T12:49:48.413" v="964"/>
          <ac:picMkLst>
            <pc:docMk/>
            <pc:sldMk cId="3641826144" sldId="494"/>
            <ac:picMk id="18" creationId="{EF039F97-2911-3093-EF76-F31ED7A534A4}"/>
          </ac:picMkLst>
        </pc:picChg>
        <pc:picChg chg="add del mod">
          <ac:chgData name="Paula Vázquez-Valero" userId="3a0e46d7-2099-40af-a155-aa45b68bfff3" providerId="ADAL" clId="{9358AC53-4088-4F61-AC07-F3359A36F2E9}" dt="2023-05-05T12:49:56.426" v="970"/>
          <ac:picMkLst>
            <pc:docMk/>
            <pc:sldMk cId="3641826144" sldId="494"/>
            <ac:picMk id="23" creationId="{42C89B1D-B4B0-1FDE-8F6D-4C502EECBB3E}"/>
          </ac:picMkLst>
        </pc:picChg>
        <pc:picChg chg="mod">
          <ac:chgData name="Paula Vázquez-Valero" userId="3a0e46d7-2099-40af-a155-aa45b68bfff3" providerId="ADAL" clId="{9358AC53-4088-4F61-AC07-F3359A36F2E9}" dt="2023-05-05T12:49:51.940" v="967"/>
          <ac:picMkLst>
            <pc:docMk/>
            <pc:sldMk cId="3641826144" sldId="494"/>
            <ac:picMk id="26" creationId="{0FE6AC54-D084-0C66-E468-946F6D5EA7CA}"/>
          </ac:picMkLst>
        </pc:picChg>
        <pc:picChg chg="add mod">
          <ac:chgData name="Paula Vázquez-Valero" userId="3a0e46d7-2099-40af-a155-aa45b68bfff3" providerId="ADAL" clId="{9358AC53-4088-4F61-AC07-F3359A36F2E9}" dt="2023-05-05T12:51:20.484" v="1051" actId="1076"/>
          <ac:picMkLst>
            <pc:docMk/>
            <pc:sldMk cId="3641826144" sldId="494"/>
            <ac:picMk id="33" creationId="{A44CB558-D247-1F6A-10BD-E180587376CB}"/>
          </ac:picMkLst>
        </pc:picChg>
        <pc:picChg chg="mod">
          <ac:chgData name="Paula Vázquez-Valero" userId="3a0e46d7-2099-40af-a155-aa45b68bfff3" providerId="ADAL" clId="{9358AC53-4088-4F61-AC07-F3359A36F2E9}" dt="2023-05-05T12:50:02.786" v="974"/>
          <ac:picMkLst>
            <pc:docMk/>
            <pc:sldMk cId="3641826144" sldId="494"/>
            <ac:picMk id="38" creationId="{E0536321-F1B0-46F7-3DCE-D0E6BA3F830A}"/>
          </ac:picMkLst>
        </pc:picChg>
        <pc:picChg chg="del mod">
          <ac:chgData name="Paula Vázquez-Valero" userId="3a0e46d7-2099-40af-a155-aa45b68bfff3" providerId="ADAL" clId="{9358AC53-4088-4F61-AC07-F3359A36F2E9}" dt="2023-05-05T12:50:45.563" v="1013" actId="478"/>
          <ac:picMkLst>
            <pc:docMk/>
            <pc:sldMk cId="3641826144" sldId="494"/>
            <ac:picMk id="48" creationId="{0A1F4D50-9C04-4F8C-AB0C-2F20DE8CC77E}"/>
          </ac:picMkLst>
        </pc:picChg>
        <pc:picChg chg="add del mod">
          <ac:chgData name="Paula Vázquez-Valero" userId="3a0e46d7-2099-40af-a155-aa45b68bfff3" providerId="ADAL" clId="{9358AC53-4088-4F61-AC07-F3359A36F2E9}" dt="2023-05-05T16:08:16.460" v="1892"/>
          <ac:picMkLst>
            <pc:docMk/>
            <pc:sldMk cId="3641826144" sldId="494"/>
            <ac:picMk id="50" creationId="{A47689D4-A00E-9AB0-8615-37ED65F725B8}"/>
          </ac:picMkLst>
        </pc:picChg>
      </pc:sldChg>
      <pc:sldChg chg="add del">
        <pc:chgData name="Paula Vázquez-Valero" userId="3a0e46d7-2099-40af-a155-aa45b68bfff3" providerId="ADAL" clId="{9358AC53-4088-4F61-AC07-F3359A36F2E9}" dt="2023-05-05T16:58:53.736" v="2864" actId="47"/>
        <pc:sldMkLst>
          <pc:docMk/>
          <pc:sldMk cId="2965002393" sldId="538"/>
        </pc:sldMkLst>
      </pc:sldChg>
      <pc:sldChg chg="del">
        <pc:chgData name="Paula Vázquez-Valero" userId="3a0e46d7-2099-40af-a155-aa45b68bfff3" providerId="ADAL" clId="{9358AC53-4088-4F61-AC07-F3359A36F2E9}" dt="2023-05-05T17:21:34.288" v="3775" actId="47"/>
        <pc:sldMkLst>
          <pc:docMk/>
          <pc:sldMk cId="1393655816" sldId="794"/>
        </pc:sldMkLst>
      </pc:sldChg>
      <pc:sldChg chg="addSp delSp modSp add mod ord delAnim modAnim modNotesTx">
        <pc:chgData name="Paula Vázquez-Valero" userId="3a0e46d7-2099-40af-a155-aa45b68bfff3" providerId="ADAL" clId="{9358AC53-4088-4F61-AC07-F3359A36F2E9}" dt="2023-05-05T17:21:11.237" v="3769" actId="20577"/>
        <pc:sldMkLst>
          <pc:docMk/>
          <pc:sldMk cId="3085970352" sldId="795"/>
        </pc:sldMkLst>
        <pc:spChg chg="add mod">
          <ac:chgData name="Paula Vázquez-Valero" userId="3a0e46d7-2099-40af-a155-aa45b68bfff3" providerId="ADAL" clId="{9358AC53-4088-4F61-AC07-F3359A36F2E9}" dt="2023-05-05T16:57:58.704" v="2827"/>
          <ac:spMkLst>
            <pc:docMk/>
            <pc:sldMk cId="3085970352" sldId="795"/>
            <ac:spMk id="4" creationId="{BAA7B9EA-6292-E39E-3BB9-AF7E3067C191}"/>
          </ac:spMkLst>
        </pc:spChg>
        <pc:spChg chg="add mod">
          <ac:chgData name="Paula Vázquez-Valero" userId="3a0e46d7-2099-40af-a155-aa45b68bfff3" providerId="ADAL" clId="{9358AC53-4088-4F61-AC07-F3359A36F2E9}" dt="2023-05-05T17:18:27.109" v="3629" actId="1038"/>
          <ac:spMkLst>
            <pc:docMk/>
            <pc:sldMk cId="3085970352" sldId="795"/>
            <ac:spMk id="6" creationId="{C1C60F5F-7B93-2892-3B4D-97AD7FDC4527}"/>
          </ac:spMkLst>
        </pc:spChg>
        <pc:spChg chg="add mod">
          <ac:chgData name="Paula Vázquez-Valero" userId="3a0e46d7-2099-40af-a155-aa45b68bfff3" providerId="ADAL" clId="{9358AC53-4088-4F61-AC07-F3359A36F2E9}" dt="2023-05-05T17:18:51.121" v="3637" actId="1036"/>
          <ac:spMkLst>
            <pc:docMk/>
            <pc:sldMk cId="3085970352" sldId="795"/>
            <ac:spMk id="7" creationId="{4F56926C-A0DC-56BB-2F48-98876D4421CD}"/>
          </ac:spMkLst>
        </pc:spChg>
        <pc:spChg chg="mod">
          <ac:chgData name="Paula Vázquez-Valero" userId="3a0e46d7-2099-40af-a155-aa45b68bfff3" providerId="ADAL" clId="{9358AC53-4088-4F61-AC07-F3359A36F2E9}" dt="2023-05-05T17:06:03.227" v="3114" actId="20577"/>
          <ac:spMkLst>
            <pc:docMk/>
            <pc:sldMk cId="3085970352" sldId="795"/>
            <ac:spMk id="38" creationId="{650322FF-59F4-36F0-DBA5-BBF8525E3E34}"/>
          </ac:spMkLst>
        </pc:spChg>
        <pc:spChg chg="mod">
          <ac:chgData name="Paula Vázquez-Valero" userId="3a0e46d7-2099-40af-a155-aa45b68bfff3" providerId="ADAL" clId="{9358AC53-4088-4F61-AC07-F3359A36F2E9}" dt="2023-05-05T17:13:45.027" v="3447" actId="1037"/>
          <ac:spMkLst>
            <pc:docMk/>
            <pc:sldMk cId="3085970352" sldId="795"/>
            <ac:spMk id="53" creationId="{6A382051-4226-F972-3915-4A9D3BF021AD}"/>
          </ac:spMkLst>
        </pc:spChg>
        <pc:spChg chg="mod">
          <ac:chgData name="Paula Vázquez-Valero" userId="3a0e46d7-2099-40af-a155-aa45b68bfff3" providerId="ADAL" clId="{9358AC53-4088-4F61-AC07-F3359A36F2E9}" dt="2023-05-05T17:13:45.027" v="3447" actId="1037"/>
          <ac:spMkLst>
            <pc:docMk/>
            <pc:sldMk cId="3085970352" sldId="795"/>
            <ac:spMk id="60" creationId="{0505E4B0-DED9-D69D-81DC-ACEE4E5E1DF3}"/>
          </ac:spMkLst>
        </pc:spChg>
        <pc:spChg chg="mod">
          <ac:chgData name="Paula Vázquez-Valero" userId="3a0e46d7-2099-40af-a155-aa45b68bfff3" providerId="ADAL" clId="{9358AC53-4088-4F61-AC07-F3359A36F2E9}" dt="2023-05-05T17:13:45.027" v="3447" actId="1037"/>
          <ac:spMkLst>
            <pc:docMk/>
            <pc:sldMk cId="3085970352" sldId="795"/>
            <ac:spMk id="61" creationId="{E28C5F0C-7472-D9D8-E590-E8CEFC4895CF}"/>
          </ac:spMkLst>
        </pc:spChg>
        <pc:spChg chg="mod">
          <ac:chgData name="Paula Vázquez-Valero" userId="3a0e46d7-2099-40af-a155-aa45b68bfff3" providerId="ADAL" clId="{9358AC53-4088-4F61-AC07-F3359A36F2E9}" dt="2023-05-05T17:13:45.027" v="3447" actId="1037"/>
          <ac:spMkLst>
            <pc:docMk/>
            <pc:sldMk cId="3085970352" sldId="795"/>
            <ac:spMk id="62" creationId="{76CB1D9C-BF98-9CCC-0080-881D8E3D6753}"/>
          </ac:spMkLst>
        </pc:spChg>
        <pc:spChg chg="mod">
          <ac:chgData name="Paula Vázquez-Valero" userId="3a0e46d7-2099-40af-a155-aa45b68bfff3" providerId="ADAL" clId="{9358AC53-4088-4F61-AC07-F3359A36F2E9}" dt="2023-05-05T17:13:45.027" v="3447" actId="1037"/>
          <ac:spMkLst>
            <pc:docMk/>
            <pc:sldMk cId="3085970352" sldId="795"/>
            <ac:spMk id="63" creationId="{77936337-A824-80C3-005D-58296BB036D5}"/>
          </ac:spMkLst>
        </pc:spChg>
        <pc:spChg chg="mod">
          <ac:chgData name="Paula Vázquez-Valero" userId="3a0e46d7-2099-40af-a155-aa45b68bfff3" providerId="ADAL" clId="{9358AC53-4088-4F61-AC07-F3359A36F2E9}" dt="2023-05-05T17:02:14.102" v="2996" actId="1037"/>
          <ac:spMkLst>
            <pc:docMk/>
            <pc:sldMk cId="3085970352" sldId="795"/>
            <ac:spMk id="64" creationId="{A45D902C-AAE6-18CF-4B36-BCA99EF21E73}"/>
          </ac:spMkLst>
        </pc:spChg>
        <pc:spChg chg="mod">
          <ac:chgData name="Paula Vázquez-Valero" userId="3a0e46d7-2099-40af-a155-aa45b68bfff3" providerId="ADAL" clId="{9358AC53-4088-4F61-AC07-F3359A36F2E9}" dt="2023-05-05T17:11:32.987" v="3333" actId="20577"/>
          <ac:spMkLst>
            <pc:docMk/>
            <pc:sldMk cId="3085970352" sldId="795"/>
            <ac:spMk id="65" creationId="{75B95BE8-3F06-EE21-02E5-32E8F3E0EF49}"/>
          </ac:spMkLst>
        </pc:spChg>
        <pc:spChg chg="mod">
          <ac:chgData name="Paula Vázquez-Valero" userId="3a0e46d7-2099-40af-a155-aa45b68bfff3" providerId="ADAL" clId="{9358AC53-4088-4F61-AC07-F3359A36F2E9}" dt="2023-05-05T17:02:14.102" v="2996" actId="1037"/>
          <ac:spMkLst>
            <pc:docMk/>
            <pc:sldMk cId="3085970352" sldId="795"/>
            <ac:spMk id="66" creationId="{84F6D3E7-7125-E630-90E5-D2B1E1DD9214}"/>
          </ac:spMkLst>
        </pc:spChg>
        <pc:spChg chg="mod">
          <ac:chgData name="Paula Vázquez-Valero" userId="3a0e46d7-2099-40af-a155-aa45b68bfff3" providerId="ADAL" clId="{9358AC53-4088-4F61-AC07-F3359A36F2E9}" dt="2023-05-05T17:16:34.021" v="3552" actId="20577"/>
          <ac:spMkLst>
            <pc:docMk/>
            <pc:sldMk cId="3085970352" sldId="795"/>
            <ac:spMk id="67" creationId="{DBD7FD97-7CCF-160C-E73F-E5AB1132B2EF}"/>
          </ac:spMkLst>
        </pc:spChg>
        <pc:spChg chg="add del mod">
          <ac:chgData name="Paula Vázquez-Valero" userId="3a0e46d7-2099-40af-a155-aa45b68bfff3" providerId="ADAL" clId="{9358AC53-4088-4F61-AC07-F3359A36F2E9}" dt="2023-05-05T17:12:18.285" v="3365" actId="20577"/>
          <ac:spMkLst>
            <pc:docMk/>
            <pc:sldMk cId="3085970352" sldId="795"/>
            <ac:spMk id="68" creationId="{8954541C-5528-6280-D51F-BE512031947F}"/>
          </ac:spMkLst>
        </pc:spChg>
        <pc:spChg chg="mod">
          <ac:chgData name="Paula Vázquez-Valero" userId="3a0e46d7-2099-40af-a155-aa45b68bfff3" providerId="ADAL" clId="{9358AC53-4088-4F61-AC07-F3359A36F2E9}" dt="2023-05-05T17:12:27.239" v="3366" actId="20577"/>
          <ac:spMkLst>
            <pc:docMk/>
            <pc:sldMk cId="3085970352" sldId="795"/>
            <ac:spMk id="69" creationId="{A560E30C-7755-DEA0-5602-4B60A4C43BC3}"/>
          </ac:spMkLst>
        </pc:spChg>
        <pc:spChg chg="mod">
          <ac:chgData name="Paula Vázquez-Valero" userId="3a0e46d7-2099-40af-a155-aa45b68bfff3" providerId="ADAL" clId="{9358AC53-4088-4F61-AC07-F3359A36F2E9}" dt="2023-05-05T17:13:45.027" v="3447" actId="1037"/>
          <ac:spMkLst>
            <pc:docMk/>
            <pc:sldMk cId="3085970352" sldId="795"/>
            <ac:spMk id="70" creationId="{356CA2B6-2C2B-682C-2574-8AC13E8C3C31}"/>
          </ac:spMkLst>
        </pc:spChg>
        <pc:spChg chg="mod">
          <ac:chgData name="Paula Vázquez-Valero" userId="3a0e46d7-2099-40af-a155-aa45b68bfff3" providerId="ADAL" clId="{9358AC53-4088-4F61-AC07-F3359A36F2E9}" dt="2023-05-05T17:13:45.027" v="3447" actId="1037"/>
          <ac:spMkLst>
            <pc:docMk/>
            <pc:sldMk cId="3085970352" sldId="795"/>
            <ac:spMk id="71" creationId="{31438361-6AAF-BF37-2094-BB0A2D2E995E}"/>
          </ac:spMkLst>
        </pc:spChg>
        <pc:spChg chg="mod">
          <ac:chgData name="Paula Vázquez-Valero" userId="3a0e46d7-2099-40af-a155-aa45b68bfff3" providerId="ADAL" clId="{9358AC53-4088-4F61-AC07-F3359A36F2E9}" dt="2023-05-05T17:13:52.760" v="3462" actId="1037"/>
          <ac:spMkLst>
            <pc:docMk/>
            <pc:sldMk cId="3085970352" sldId="795"/>
            <ac:spMk id="72" creationId="{764BE55B-D975-45BF-1380-3EB284A24222}"/>
          </ac:spMkLst>
        </pc:spChg>
        <pc:spChg chg="mod">
          <ac:chgData name="Paula Vázquez-Valero" userId="3a0e46d7-2099-40af-a155-aa45b68bfff3" providerId="ADAL" clId="{9358AC53-4088-4F61-AC07-F3359A36F2E9}" dt="2023-05-05T17:14:31.205" v="3492" actId="1037"/>
          <ac:spMkLst>
            <pc:docMk/>
            <pc:sldMk cId="3085970352" sldId="795"/>
            <ac:spMk id="73" creationId="{7E35DC05-01E3-B5F5-9497-01B385793F01}"/>
          </ac:spMkLst>
        </pc:spChg>
        <pc:spChg chg="mod">
          <ac:chgData name="Paula Vázquez-Valero" userId="3a0e46d7-2099-40af-a155-aa45b68bfff3" providerId="ADAL" clId="{9358AC53-4088-4F61-AC07-F3359A36F2E9}" dt="2023-05-05T17:14:53.289" v="3509" actId="1036"/>
          <ac:spMkLst>
            <pc:docMk/>
            <pc:sldMk cId="3085970352" sldId="795"/>
            <ac:spMk id="74" creationId="{224A4A18-1203-F9A0-A542-409DE9C3BB8A}"/>
          </ac:spMkLst>
        </pc:spChg>
        <pc:spChg chg="mod">
          <ac:chgData name="Paula Vázquez-Valero" userId="3a0e46d7-2099-40af-a155-aa45b68bfff3" providerId="ADAL" clId="{9358AC53-4088-4F61-AC07-F3359A36F2E9}" dt="2023-05-05T17:15:31.060" v="3520" actId="1076"/>
          <ac:spMkLst>
            <pc:docMk/>
            <pc:sldMk cId="3085970352" sldId="795"/>
            <ac:spMk id="75" creationId="{35A443F9-7E0A-F0CF-4836-49095F04BCBC}"/>
          </ac:spMkLst>
        </pc:spChg>
        <pc:spChg chg="mod">
          <ac:chgData name="Paula Vázquez-Valero" userId="3a0e46d7-2099-40af-a155-aa45b68bfff3" providerId="ADAL" clId="{9358AC53-4088-4F61-AC07-F3359A36F2E9}" dt="2023-05-05T17:15:57.522" v="3534" actId="1035"/>
          <ac:spMkLst>
            <pc:docMk/>
            <pc:sldMk cId="3085970352" sldId="795"/>
            <ac:spMk id="76" creationId="{5D0C83E5-EBC0-3D30-460C-6305EC7BAD2F}"/>
          </ac:spMkLst>
        </pc:spChg>
        <pc:spChg chg="mod">
          <ac:chgData name="Paula Vázquez-Valero" userId="3a0e46d7-2099-40af-a155-aa45b68bfff3" providerId="ADAL" clId="{9358AC53-4088-4F61-AC07-F3359A36F2E9}" dt="2023-05-05T17:16:18.347" v="3545" actId="1035"/>
          <ac:spMkLst>
            <pc:docMk/>
            <pc:sldMk cId="3085970352" sldId="795"/>
            <ac:spMk id="77" creationId="{7C3D666F-44CA-FECE-1313-08AE6D66EF7D}"/>
          </ac:spMkLst>
        </pc:spChg>
        <pc:spChg chg="mod">
          <ac:chgData name="Paula Vázquez-Valero" userId="3a0e46d7-2099-40af-a155-aa45b68bfff3" providerId="ADAL" clId="{9358AC53-4088-4F61-AC07-F3359A36F2E9}" dt="2023-05-05T17:17:27.149" v="3581" actId="1076"/>
          <ac:spMkLst>
            <pc:docMk/>
            <pc:sldMk cId="3085970352" sldId="795"/>
            <ac:spMk id="78" creationId="{A2A2BEAA-DD77-021E-46BD-94E24DFE5C15}"/>
          </ac:spMkLst>
        </pc:spChg>
        <pc:spChg chg="mod">
          <ac:chgData name="Paula Vázquez-Valero" userId="3a0e46d7-2099-40af-a155-aa45b68bfff3" providerId="ADAL" clId="{9358AC53-4088-4F61-AC07-F3359A36F2E9}" dt="2023-05-05T17:17:54.765" v="3601" actId="1038"/>
          <ac:spMkLst>
            <pc:docMk/>
            <pc:sldMk cId="3085970352" sldId="795"/>
            <ac:spMk id="79" creationId="{27748FFA-E3F5-A78B-CFD7-C198DE2C1F6E}"/>
          </ac:spMkLst>
        </pc:spChg>
        <pc:spChg chg="mod">
          <ac:chgData name="Paula Vázquez-Valero" userId="3a0e46d7-2099-40af-a155-aa45b68bfff3" providerId="ADAL" clId="{9358AC53-4088-4F61-AC07-F3359A36F2E9}" dt="2023-05-05T17:14:03.018" v="3467" actId="1036"/>
          <ac:spMkLst>
            <pc:docMk/>
            <pc:sldMk cId="3085970352" sldId="795"/>
            <ac:spMk id="80" creationId="{9103235F-FB20-1709-F4EB-C1E404B81876}"/>
          </ac:spMkLst>
        </pc:spChg>
        <pc:spChg chg="mod">
          <ac:chgData name="Paula Vázquez-Valero" userId="3a0e46d7-2099-40af-a155-aa45b68bfff3" providerId="ADAL" clId="{9358AC53-4088-4F61-AC07-F3359A36F2E9}" dt="2023-05-05T17:15:04.083" v="3518" actId="1038"/>
          <ac:spMkLst>
            <pc:docMk/>
            <pc:sldMk cId="3085970352" sldId="795"/>
            <ac:spMk id="81" creationId="{68ADF7FC-19AC-0363-8C27-53FBB74F3C69}"/>
          </ac:spMkLst>
        </pc:spChg>
        <pc:spChg chg="mod">
          <ac:chgData name="Paula Vázquez-Valero" userId="3a0e46d7-2099-40af-a155-aa45b68bfff3" providerId="ADAL" clId="{9358AC53-4088-4F61-AC07-F3359A36F2E9}" dt="2023-05-05T17:15:52.636" v="3530" actId="1076"/>
          <ac:spMkLst>
            <pc:docMk/>
            <pc:sldMk cId="3085970352" sldId="795"/>
            <ac:spMk id="82" creationId="{986BD6D3-C72B-D688-F844-84DFE832DB35}"/>
          </ac:spMkLst>
        </pc:spChg>
        <pc:spChg chg="mod">
          <ac:chgData name="Paula Vázquez-Valero" userId="3a0e46d7-2099-40af-a155-aa45b68bfff3" providerId="ADAL" clId="{9358AC53-4088-4F61-AC07-F3359A36F2E9}" dt="2023-05-05T17:16:03.464" v="3535" actId="1076"/>
          <ac:spMkLst>
            <pc:docMk/>
            <pc:sldMk cId="3085970352" sldId="795"/>
            <ac:spMk id="83" creationId="{9D9D86B5-0529-CE5C-4F38-D70E7A8E17EB}"/>
          </ac:spMkLst>
        </pc:spChg>
        <pc:spChg chg="mod">
          <ac:chgData name="Paula Vázquez-Valero" userId="3a0e46d7-2099-40af-a155-aa45b68bfff3" providerId="ADAL" clId="{9358AC53-4088-4F61-AC07-F3359A36F2E9}" dt="2023-05-05T17:16:31.341" v="3550" actId="1035"/>
          <ac:spMkLst>
            <pc:docMk/>
            <pc:sldMk cId="3085970352" sldId="795"/>
            <ac:spMk id="84" creationId="{067ED53A-244B-CA05-B849-9E4DFBC531BC}"/>
          </ac:spMkLst>
        </pc:spChg>
        <pc:spChg chg="mod">
          <ac:chgData name="Paula Vázquez-Valero" userId="3a0e46d7-2099-40af-a155-aa45b68bfff3" providerId="ADAL" clId="{9358AC53-4088-4F61-AC07-F3359A36F2E9}" dt="2023-05-05T17:16:56.975" v="3571" actId="1035"/>
          <ac:spMkLst>
            <pc:docMk/>
            <pc:sldMk cId="3085970352" sldId="795"/>
            <ac:spMk id="85" creationId="{BEF5E318-AE88-D500-BF13-D12190D2347B}"/>
          </ac:spMkLst>
        </pc:spChg>
        <pc:spChg chg="mod">
          <ac:chgData name="Paula Vázquez-Valero" userId="3a0e46d7-2099-40af-a155-aa45b68bfff3" providerId="ADAL" clId="{9358AC53-4088-4F61-AC07-F3359A36F2E9}" dt="2023-05-05T17:17:36.962" v="3588" actId="1038"/>
          <ac:spMkLst>
            <pc:docMk/>
            <pc:sldMk cId="3085970352" sldId="795"/>
            <ac:spMk id="86" creationId="{03904895-1A1B-26FA-A052-9AE4A9FD1E47}"/>
          </ac:spMkLst>
        </pc:spChg>
        <pc:spChg chg="mod">
          <ac:chgData name="Paula Vázquez-Valero" userId="3a0e46d7-2099-40af-a155-aa45b68bfff3" providerId="ADAL" clId="{9358AC53-4088-4F61-AC07-F3359A36F2E9}" dt="2023-05-05T17:18:07.209" v="3605" actId="1076"/>
          <ac:spMkLst>
            <pc:docMk/>
            <pc:sldMk cId="3085970352" sldId="795"/>
            <ac:spMk id="87" creationId="{1F89F07B-E18A-F392-8FB3-960967794762}"/>
          </ac:spMkLst>
        </pc:spChg>
        <pc:spChg chg="mod">
          <ac:chgData name="Paula Vázquez-Valero" userId="3a0e46d7-2099-40af-a155-aa45b68bfff3" providerId="ADAL" clId="{9358AC53-4088-4F61-AC07-F3359A36F2E9}" dt="2023-05-05T17:15:45.657" v="3529" actId="1038"/>
          <ac:spMkLst>
            <pc:docMk/>
            <pc:sldMk cId="3085970352" sldId="795"/>
            <ac:spMk id="88" creationId="{7B98C653-EAA0-BAD9-231A-3F0D79C476D0}"/>
          </ac:spMkLst>
        </pc:spChg>
        <pc:spChg chg="mod">
          <ac:chgData name="Paula Vázquez-Valero" userId="3a0e46d7-2099-40af-a155-aa45b68bfff3" providerId="ADAL" clId="{9358AC53-4088-4F61-AC07-F3359A36F2E9}" dt="2023-05-05T16:58:15.771" v="2859"/>
          <ac:spMkLst>
            <pc:docMk/>
            <pc:sldMk cId="3085970352" sldId="795"/>
            <ac:spMk id="89" creationId="{6F8713AE-F28E-8457-4BB2-D306737AF0DA}"/>
          </ac:spMkLst>
        </pc:spChg>
        <pc:spChg chg="del">
          <ac:chgData name="Paula Vázquez-Valero" userId="3a0e46d7-2099-40af-a155-aa45b68bfff3" providerId="ADAL" clId="{9358AC53-4088-4F61-AC07-F3359A36F2E9}" dt="2023-05-05T17:01:03.367" v="2895" actId="478"/>
          <ac:spMkLst>
            <pc:docMk/>
            <pc:sldMk cId="3085970352" sldId="795"/>
            <ac:spMk id="114" creationId="{7611BC03-CB9D-31BB-3FC7-9C2B2FE3431D}"/>
          </ac:spMkLst>
        </pc:spChg>
        <pc:spChg chg="del">
          <ac:chgData name="Paula Vázquez-Valero" userId="3a0e46d7-2099-40af-a155-aa45b68bfff3" providerId="ADAL" clId="{9358AC53-4088-4F61-AC07-F3359A36F2E9}" dt="2023-05-05T16:57:57.937" v="2826" actId="478"/>
          <ac:spMkLst>
            <pc:docMk/>
            <pc:sldMk cId="3085970352" sldId="795"/>
            <ac:spMk id="167" creationId="{00000000-0000-0000-0000-000000000000}"/>
          </ac:spMkLst>
        </pc:spChg>
        <pc:grpChg chg="del">
          <ac:chgData name="Paula Vázquez-Valero" userId="3a0e46d7-2099-40af-a155-aa45b68bfff3" providerId="ADAL" clId="{9358AC53-4088-4F61-AC07-F3359A36F2E9}" dt="2023-05-05T16:58:18.470" v="2860" actId="478"/>
          <ac:grpSpMkLst>
            <pc:docMk/>
            <pc:sldMk cId="3085970352" sldId="795"/>
            <ac:grpSpMk id="3" creationId="{41F37CCD-2CEF-D66E-7E8B-86FB98CD229D}"/>
          </ac:grpSpMkLst>
        </pc:grpChg>
        <pc:graphicFrameChg chg="mod modGraphic">
          <ac:chgData name="Paula Vázquez-Valero" userId="3a0e46d7-2099-40af-a155-aa45b68bfff3" providerId="ADAL" clId="{9358AC53-4088-4F61-AC07-F3359A36F2E9}" dt="2023-05-05T17:18:12.869" v="3610" actId="20577"/>
          <ac:graphicFrameMkLst>
            <pc:docMk/>
            <pc:sldMk cId="3085970352" sldId="795"/>
            <ac:graphicFrameMk id="42" creationId="{0CE11825-FC19-DD7F-BB09-10F0E056BB93}"/>
          </ac:graphicFrameMkLst>
        </pc:graphicFrameChg>
        <pc:picChg chg="add mod">
          <ac:chgData name="Paula Vázquez-Valero" userId="3a0e46d7-2099-40af-a155-aa45b68bfff3" providerId="ADAL" clId="{9358AC53-4088-4F61-AC07-F3359A36F2E9}" dt="2023-05-05T16:58:42.624" v="2863" actId="1076"/>
          <ac:picMkLst>
            <pc:docMk/>
            <pc:sldMk cId="3085970352" sldId="795"/>
            <ac:picMk id="5" creationId="{CA695689-D377-244B-BCB9-94800E5EC7C6}"/>
          </ac:picMkLst>
        </pc:picChg>
        <pc:picChg chg="mod">
          <ac:chgData name="Paula Vázquez-Valero" userId="3a0e46d7-2099-40af-a155-aa45b68bfff3" providerId="ADAL" clId="{9358AC53-4088-4F61-AC07-F3359A36F2E9}" dt="2023-05-05T17:02:21.491" v="3002" actId="1038"/>
          <ac:picMkLst>
            <pc:docMk/>
            <pc:sldMk cId="3085970352" sldId="795"/>
            <ac:picMk id="37" creationId="{2C29C733-F421-B272-97E5-CB024A8B5E82}"/>
          </ac:picMkLst>
        </pc:picChg>
      </pc:sldChg>
      <pc:sldChg chg="del">
        <pc:chgData name="Paula Vázquez-Valero" userId="3a0e46d7-2099-40af-a155-aa45b68bfff3" providerId="ADAL" clId="{9358AC53-4088-4F61-AC07-F3359A36F2E9}" dt="2023-05-05T17:21:29.735" v="3774" actId="47"/>
        <pc:sldMkLst>
          <pc:docMk/>
          <pc:sldMk cId="123433732" sldId="827"/>
        </pc:sldMkLst>
      </pc:sldChg>
      <pc:sldChg chg="addSp delSp modSp add del mod">
        <pc:chgData name="Paula Vázquez-Valero" userId="3a0e46d7-2099-40af-a155-aa45b68bfff3" providerId="ADAL" clId="{9358AC53-4088-4F61-AC07-F3359A36F2E9}" dt="2023-05-05T17:28:17.322" v="3872" actId="47"/>
        <pc:sldMkLst>
          <pc:docMk/>
          <pc:sldMk cId="1152194348" sldId="947"/>
        </pc:sldMkLst>
        <pc:spChg chg="add mod">
          <ac:chgData name="Paula Vázquez-Valero" userId="3a0e46d7-2099-40af-a155-aa45b68bfff3" providerId="ADAL" clId="{9358AC53-4088-4F61-AC07-F3359A36F2E9}" dt="2023-05-05T15:51:52.792" v="1471" actId="1076"/>
          <ac:spMkLst>
            <pc:docMk/>
            <pc:sldMk cId="1152194348" sldId="947"/>
            <ac:spMk id="2" creationId="{0439F97C-2D03-66EB-7FCE-916C2EA6252B}"/>
          </ac:spMkLst>
        </pc:spChg>
        <pc:spChg chg="del mod">
          <ac:chgData name="Paula Vázquez-Valero" userId="3a0e46d7-2099-40af-a155-aa45b68bfff3" providerId="ADAL" clId="{9358AC53-4088-4F61-AC07-F3359A36F2E9}" dt="2023-05-05T12:49:37.261" v="962" actId="21"/>
          <ac:spMkLst>
            <pc:docMk/>
            <pc:sldMk cId="1152194348" sldId="947"/>
            <ac:spMk id="26" creationId="{E88D4E0D-2016-425A-A01D-8B624264E4C3}"/>
          </ac:spMkLst>
        </pc:spChg>
        <pc:spChg chg="add del mod">
          <ac:chgData name="Paula Vázquez-Valero" userId="3a0e46d7-2099-40af-a155-aa45b68bfff3" providerId="ADAL" clId="{9358AC53-4088-4F61-AC07-F3359A36F2E9}" dt="2023-05-05T12:49:37.261" v="962" actId="21"/>
          <ac:spMkLst>
            <pc:docMk/>
            <pc:sldMk cId="1152194348" sldId="947"/>
            <ac:spMk id="98" creationId="{8D7118C2-D600-4EBE-A8D1-B223D9904965}"/>
          </ac:spMkLst>
        </pc:spChg>
        <pc:spChg chg="add del mod">
          <ac:chgData name="Paula Vázquez-Valero" userId="3a0e46d7-2099-40af-a155-aa45b68bfff3" providerId="ADAL" clId="{9358AC53-4088-4F61-AC07-F3359A36F2E9}" dt="2023-05-05T12:31:54.303" v="210" actId="478"/>
          <ac:spMkLst>
            <pc:docMk/>
            <pc:sldMk cId="1152194348" sldId="947"/>
            <ac:spMk id="106" creationId="{69E96C67-D5B8-47E6-B4CC-43FCC9F7089A}"/>
          </ac:spMkLst>
        </pc:spChg>
        <pc:spChg chg="del">
          <ac:chgData name="Paula Vázquez-Valero" userId="3a0e46d7-2099-40af-a155-aa45b68bfff3" providerId="ADAL" clId="{9358AC53-4088-4F61-AC07-F3359A36F2E9}" dt="2023-05-05T12:47:13.143" v="830" actId="478"/>
          <ac:spMkLst>
            <pc:docMk/>
            <pc:sldMk cId="1152194348" sldId="947"/>
            <ac:spMk id="146" creationId="{521A3099-62AF-499E-9732-2A3908BD397F}"/>
          </ac:spMkLst>
        </pc:spChg>
        <pc:grpChg chg="del mod">
          <ac:chgData name="Paula Vázquez-Valero" userId="3a0e46d7-2099-40af-a155-aa45b68bfff3" providerId="ADAL" clId="{9358AC53-4088-4F61-AC07-F3359A36F2E9}" dt="2023-05-05T12:49:37.261" v="962" actId="21"/>
          <ac:grpSpMkLst>
            <pc:docMk/>
            <pc:sldMk cId="1152194348" sldId="947"/>
            <ac:grpSpMk id="107" creationId="{C5911AA5-E295-4391-9754-0B0102624C8E}"/>
          </ac:grpSpMkLst>
        </pc:grpChg>
        <pc:graphicFrameChg chg="add mod modGraphic">
          <ac:chgData name="Paula Vázquez-Valero" userId="3a0e46d7-2099-40af-a155-aa45b68bfff3" providerId="ADAL" clId="{9358AC53-4088-4F61-AC07-F3359A36F2E9}" dt="2023-05-05T17:23:02.167" v="3786" actId="21"/>
          <ac:graphicFrameMkLst>
            <pc:docMk/>
            <pc:sldMk cId="1152194348" sldId="947"/>
            <ac:graphicFrameMk id="4" creationId="{71718C1A-0E18-227C-0219-FEB224D48AC6}"/>
          </ac:graphicFrameMkLst>
        </pc:graphicFrameChg>
        <pc:graphicFrameChg chg="del mod modGraphic">
          <ac:chgData name="Paula Vázquez-Valero" userId="3a0e46d7-2099-40af-a155-aa45b68bfff3" providerId="ADAL" clId="{9358AC53-4088-4F61-AC07-F3359A36F2E9}" dt="2023-05-05T12:49:37.261" v="962" actId="21"/>
          <ac:graphicFrameMkLst>
            <pc:docMk/>
            <pc:sldMk cId="1152194348" sldId="947"/>
            <ac:graphicFrameMk id="101" creationId="{CC20CF0C-1A89-4BA5-83D8-6770B2D49C99}"/>
          </ac:graphicFrameMkLst>
        </pc:graphicFrameChg>
        <pc:graphicFrameChg chg="del">
          <ac:chgData name="Paula Vázquez-Valero" userId="3a0e46d7-2099-40af-a155-aa45b68bfff3" providerId="ADAL" clId="{9358AC53-4088-4F61-AC07-F3359A36F2E9}" dt="2023-05-05T12:47:13.143" v="830" actId="478"/>
          <ac:graphicFrameMkLst>
            <pc:docMk/>
            <pc:sldMk cId="1152194348" sldId="947"/>
            <ac:graphicFrameMk id="161" creationId="{55C25A09-92EF-45CF-B19D-5DDC9B901974}"/>
          </ac:graphicFrameMkLst>
        </pc:graphicFrameChg>
        <pc:picChg chg="del">
          <ac:chgData name="Paula Vázquez-Valero" userId="3a0e46d7-2099-40af-a155-aa45b68bfff3" providerId="ADAL" clId="{9358AC53-4088-4F61-AC07-F3359A36F2E9}" dt="2023-05-05T12:49:37.261" v="962" actId="21"/>
          <ac:picMkLst>
            <pc:docMk/>
            <pc:sldMk cId="1152194348" sldId="947"/>
            <ac:picMk id="100" creationId="{E62644EA-C434-4343-95AA-16FB9E40A764}"/>
          </ac:picMkLst>
        </pc:picChg>
      </pc:sldChg>
      <pc:sldChg chg="add del">
        <pc:chgData name="Paula Vázquez-Valero" userId="3a0e46d7-2099-40af-a155-aa45b68bfff3" providerId="ADAL" clId="{9358AC53-4088-4F61-AC07-F3359A36F2E9}" dt="2023-05-05T16:14:14.182" v="1957" actId="47"/>
        <pc:sldMkLst>
          <pc:docMk/>
          <pc:sldMk cId="3504595550" sldId="962"/>
        </pc:sldMkLst>
      </pc:sldChg>
      <pc:sldChg chg="del">
        <pc:chgData name="Paula Vázquez-Valero" userId="3a0e46d7-2099-40af-a155-aa45b68bfff3" providerId="ADAL" clId="{9358AC53-4088-4F61-AC07-F3359A36F2E9}" dt="2023-05-05T17:21:29.735" v="3774" actId="47"/>
        <pc:sldMkLst>
          <pc:docMk/>
          <pc:sldMk cId="742678919" sldId="964"/>
        </pc:sldMkLst>
      </pc:sldChg>
      <pc:sldChg chg="del">
        <pc:chgData name="Paula Vázquez-Valero" userId="3a0e46d7-2099-40af-a155-aa45b68bfff3" providerId="ADAL" clId="{9358AC53-4088-4F61-AC07-F3359A36F2E9}" dt="2023-05-05T17:21:29.735" v="3774" actId="47"/>
        <pc:sldMkLst>
          <pc:docMk/>
          <pc:sldMk cId="4036690221" sldId="970"/>
        </pc:sldMkLst>
      </pc:sldChg>
      <pc:sldChg chg="del">
        <pc:chgData name="Paula Vázquez-Valero" userId="3a0e46d7-2099-40af-a155-aa45b68bfff3" providerId="ADAL" clId="{9358AC53-4088-4F61-AC07-F3359A36F2E9}" dt="2023-05-05T17:00:20.252" v="2867" actId="47"/>
        <pc:sldMkLst>
          <pc:docMk/>
          <pc:sldMk cId="3332958756" sldId="982"/>
        </pc:sldMkLst>
      </pc:sldChg>
      <pc:sldChg chg="del">
        <pc:chgData name="Paula Vázquez-Valero" userId="3a0e46d7-2099-40af-a155-aa45b68bfff3" providerId="ADAL" clId="{9358AC53-4088-4F61-AC07-F3359A36F2E9}" dt="2023-05-05T17:00:18.453" v="2866" actId="47"/>
        <pc:sldMkLst>
          <pc:docMk/>
          <pc:sldMk cId="0" sldId="988"/>
        </pc:sldMkLst>
      </pc:sldChg>
      <pc:sldChg chg="del">
        <pc:chgData name="Paula Vázquez-Valero" userId="3a0e46d7-2099-40af-a155-aa45b68bfff3" providerId="ADAL" clId="{9358AC53-4088-4F61-AC07-F3359A36F2E9}" dt="2023-05-05T17:21:36.667" v="3776" actId="47"/>
        <pc:sldMkLst>
          <pc:docMk/>
          <pc:sldMk cId="370503983" sldId="989"/>
        </pc:sldMkLst>
      </pc:sldChg>
      <pc:sldChg chg="del">
        <pc:chgData name="Paula Vázquez-Valero" userId="3a0e46d7-2099-40af-a155-aa45b68bfff3" providerId="ADAL" clId="{9358AC53-4088-4F61-AC07-F3359A36F2E9}" dt="2023-05-05T17:22:32.625" v="3779" actId="47"/>
        <pc:sldMkLst>
          <pc:docMk/>
          <pc:sldMk cId="3862518582" sldId="990"/>
        </pc:sldMkLst>
      </pc:sldChg>
      <pc:sldChg chg="addSp delSp modSp mod delAnim modAnim">
        <pc:chgData name="Paula Vázquez-Valero" userId="3a0e46d7-2099-40af-a155-aa45b68bfff3" providerId="ADAL" clId="{9358AC53-4088-4F61-AC07-F3359A36F2E9}" dt="2023-05-05T17:28:12.077" v="3871" actId="20577"/>
        <pc:sldMkLst>
          <pc:docMk/>
          <pc:sldMk cId="333682563" sldId="993"/>
        </pc:sldMkLst>
        <pc:spChg chg="add mod">
          <ac:chgData name="Paula Vázquez-Valero" userId="3a0e46d7-2099-40af-a155-aa45b68bfff3" providerId="ADAL" clId="{9358AC53-4088-4F61-AC07-F3359A36F2E9}" dt="2023-05-05T17:22:44.318" v="3782" actId="1076"/>
          <ac:spMkLst>
            <pc:docMk/>
            <pc:sldMk cId="333682563" sldId="993"/>
            <ac:spMk id="4" creationId="{791DEAA6-6D24-EF3E-298C-7E55150FB01E}"/>
          </ac:spMkLst>
        </pc:spChg>
        <pc:spChg chg="mod">
          <ac:chgData name="Paula Vázquez-Valero" userId="3a0e46d7-2099-40af-a155-aa45b68bfff3" providerId="ADAL" clId="{9358AC53-4088-4F61-AC07-F3359A36F2E9}" dt="2023-05-05T17:23:33.693" v="3821" actId="1076"/>
          <ac:spMkLst>
            <pc:docMk/>
            <pc:sldMk cId="333682563" sldId="993"/>
            <ac:spMk id="9" creationId="{C33241D8-E540-B792-CFAF-578882799AF2}"/>
          </ac:spMkLst>
        </pc:spChg>
        <pc:spChg chg="del">
          <ac:chgData name="Paula Vázquez-Valero" userId="3a0e46d7-2099-40af-a155-aa45b68bfff3" providerId="ADAL" clId="{9358AC53-4088-4F61-AC07-F3359A36F2E9}" dt="2023-05-05T17:22:40.354" v="3780" actId="478"/>
          <ac:spMkLst>
            <pc:docMk/>
            <pc:sldMk cId="333682563" sldId="993"/>
            <ac:spMk id="11" creationId="{0CFBD4E3-4BB6-02E9-423C-EE82AA6866BE}"/>
          </ac:spMkLst>
        </pc:spChg>
        <pc:spChg chg="del">
          <ac:chgData name="Paula Vázquez-Valero" userId="3a0e46d7-2099-40af-a155-aa45b68bfff3" providerId="ADAL" clId="{9358AC53-4088-4F61-AC07-F3359A36F2E9}" dt="2023-05-05T17:23:29.354" v="3819" actId="478"/>
          <ac:spMkLst>
            <pc:docMk/>
            <pc:sldMk cId="333682563" sldId="993"/>
            <ac:spMk id="66" creationId="{BAB76858-0595-6896-B028-E81470EC57D0}"/>
          </ac:spMkLst>
        </pc:spChg>
        <pc:spChg chg="mod">
          <ac:chgData name="Paula Vázquez-Valero" userId="3a0e46d7-2099-40af-a155-aa45b68bfff3" providerId="ADAL" clId="{9358AC53-4088-4F61-AC07-F3359A36F2E9}" dt="2023-05-05T17:25:47.031" v="3850" actId="14100"/>
          <ac:spMkLst>
            <pc:docMk/>
            <pc:sldMk cId="333682563" sldId="993"/>
            <ac:spMk id="67" creationId="{A3C3C5E6-F48F-DA03-EBB3-F2CB1F477ADC}"/>
          </ac:spMkLst>
        </pc:spChg>
        <pc:spChg chg="del mod">
          <ac:chgData name="Paula Vázquez-Valero" userId="3a0e46d7-2099-40af-a155-aa45b68bfff3" providerId="ADAL" clId="{9358AC53-4088-4F61-AC07-F3359A36F2E9}" dt="2023-05-05T17:23:30.766" v="3820" actId="478"/>
          <ac:spMkLst>
            <pc:docMk/>
            <pc:sldMk cId="333682563" sldId="993"/>
            <ac:spMk id="71" creationId="{5EEC6A89-8156-9EB1-DC48-BBC30CB38B8F}"/>
          </ac:spMkLst>
        </pc:spChg>
        <pc:spChg chg="del mod">
          <ac:chgData name="Paula Vázquez-Valero" userId="3a0e46d7-2099-40af-a155-aa45b68bfff3" providerId="ADAL" clId="{9358AC53-4088-4F61-AC07-F3359A36F2E9}" dt="2023-05-05T17:24:02.035" v="3831" actId="478"/>
          <ac:spMkLst>
            <pc:docMk/>
            <pc:sldMk cId="333682563" sldId="993"/>
            <ac:spMk id="73" creationId="{95952ECD-B7B2-00F6-9054-450EA1A336D8}"/>
          </ac:spMkLst>
        </pc:spChg>
        <pc:spChg chg="del">
          <ac:chgData name="Paula Vázquez-Valero" userId="3a0e46d7-2099-40af-a155-aa45b68bfff3" providerId="ADAL" clId="{9358AC53-4088-4F61-AC07-F3359A36F2E9}" dt="2023-05-05T17:22:45.540" v="3783" actId="478"/>
          <ac:spMkLst>
            <pc:docMk/>
            <pc:sldMk cId="333682563" sldId="993"/>
            <ac:spMk id="74" creationId="{812D5907-FB68-2851-64B8-B9E0C8CBF1FC}"/>
          </ac:spMkLst>
        </pc:spChg>
        <pc:grpChg chg="mod">
          <ac:chgData name="Paula Vázquez-Valero" userId="3a0e46d7-2099-40af-a155-aa45b68bfff3" providerId="ADAL" clId="{9358AC53-4088-4F61-AC07-F3359A36F2E9}" dt="2023-05-05T17:23:33.693" v="3821" actId="1076"/>
          <ac:grpSpMkLst>
            <pc:docMk/>
            <pc:sldMk cId="333682563" sldId="993"/>
            <ac:grpSpMk id="10" creationId="{68AC5EAA-539D-0A3E-8FAC-4FBBE5A0169F}"/>
          </ac:grpSpMkLst>
        </pc:grpChg>
        <pc:grpChg chg="del mod">
          <ac:chgData name="Paula Vázquez-Valero" userId="3a0e46d7-2099-40af-a155-aa45b68bfff3" providerId="ADAL" clId="{9358AC53-4088-4F61-AC07-F3359A36F2E9}" dt="2023-05-05T17:24:02.035" v="3831" actId="478"/>
          <ac:grpSpMkLst>
            <pc:docMk/>
            <pc:sldMk cId="333682563" sldId="993"/>
            <ac:grpSpMk id="12" creationId="{3AE3CD6C-2296-5586-3A0D-7B5E97D72BC7}"/>
          </ac:grpSpMkLst>
        </pc:grpChg>
        <pc:graphicFrameChg chg="add mod modGraphic">
          <ac:chgData name="Paula Vázquez-Valero" userId="3a0e46d7-2099-40af-a155-aa45b68bfff3" providerId="ADAL" clId="{9358AC53-4088-4F61-AC07-F3359A36F2E9}" dt="2023-05-05T17:28:12.077" v="3871" actId="20577"/>
          <ac:graphicFrameMkLst>
            <pc:docMk/>
            <pc:sldMk cId="333682563" sldId="993"/>
            <ac:graphicFrameMk id="5" creationId="{9D5E287A-CCCD-7E5A-7698-939034F8ECAF}"/>
          </ac:graphicFrameMkLst>
        </pc:graphicFrameChg>
        <pc:picChg chg="mod">
          <ac:chgData name="Paula Vázquez-Valero" userId="3a0e46d7-2099-40af-a155-aa45b68bfff3" providerId="ADAL" clId="{9358AC53-4088-4F61-AC07-F3359A36F2E9}" dt="2023-05-05T17:23:33.693" v="3821" actId="1076"/>
          <ac:picMkLst>
            <pc:docMk/>
            <pc:sldMk cId="333682563" sldId="993"/>
            <ac:picMk id="3" creationId="{507BB78E-C10D-5C6D-5D98-BA2FBC5BD654}"/>
          </ac:picMkLst>
        </pc:picChg>
        <pc:picChg chg="mod">
          <ac:chgData name="Paula Vázquez-Valero" userId="3a0e46d7-2099-40af-a155-aa45b68bfff3" providerId="ADAL" clId="{9358AC53-4088-4F61-AC07-F3359A36F2E9}" dt="2023-05-05T17:23:59.484" v="3829" actId="1076"/>
          <ac:picMkLst>
            <pc:docMk/>
            <pc:sldMk cId="333682563" sldId="993"/>
            <ac:picMk id="7" creationId="{F5B52017-0AB5-80F7-0E71-399A13ECFCE1}"/>
          </ac:picMkLst>
        </pc:picChg>
        <pc:picChg chg="mod">
          <ac:chgData name="Paula Vázquez-Valero" userId="3a0e46d7-2099-40af-a155-aa45b68bfff3" providerId="ADAL" clId="{9358AC53-4088-4F61-AC07-F3359A36F2E9}" dt="2023-05-05T17:23:33.693" v="3821" actId="1076"/>
          <ac:picMkLst>
            <pc:docMk/>
            <pc:sldMk cId="333682563" sldId="993"/>
            <ac:picMk id="8" creationId="{92C2882C-DCC4-62F3-6BBC-836F7DF793D0}"/>
          </ac:picMkLst>
        </pc:picChg>
        <pc:picChg chg="mod">
          <ac:chgData name="Paula Vázquez-Valero" userId="3a0e46d7-2099-40af-a155-aa45b68bfff3" providerId="ADAL" clId="{9358AC53-4088-4F61-AC07-F3359A36F2E9}" dt="2023-05-05T17:23:26.353" v="3818" actId="1076"/>
          <ac:picMkLst>
            <pc:docMk/>
            <pc:sldMk cId="333682563" sldId="993"/>
            <ac:picMk id="69" creationId="{C4F5AE6C-DF57-319C-B910-A14E246B1699}"/>
          </ac:picMkLst>
        </pc:picChg>
        <pc:picChg chg="del mod">
          <ac:chgData name="Paula Vázquez-Valero" userId="3a0e46d7-2099-40af-a155-aa45b68bfff3" providerId="ADAL" clId="{9358AC53-4088-4F61-AC07-F3359A36F2E9}" dt="2023-05-05T17:24:00.409" v="3830" actId="478"/>
          <ac:picMkLst>
            <pc:docMk/>
            <pc:sldMk cId="333682563" sldId="993"/>
            <ac:picMk id="70" creationId="{372E5F23-CC1B-FB8D-1699-8F0F76F377C9}"/>
          </ac:picMkLst>
        </pc:picChg>
      </pc:sldChg>
      <pc:sldChg chg="del">
        <pc:chgData name="Paula Vázquez-Valero" userId="3a0e46d7-2099-40af-a155-aa45b68bfff3" providerId="ADAL" clId="{9358AC53-4088-4F61-AC07-F3359A36F2E9}" dt="2023-05-05T17:22:32.625" v="3779" actId="47"/>
        <pc:sldMkLst>
          <pc:docMk/>
          <pc:sldMk cId="3928927440" sldId="994"/>
        </pc:sldMkLst>
      </pc:sldChg>
      <pc:sldChg chg="del">
        <pc:chgData name="Paula Vázquez-Valero" userId="3a0e46d7-2099-40af-a155-aa45b68bfff3" providerId="ADAL" clId="{9358AC53-4088-4F61-AC07-F3359A36F2E9}" dt="2023-05-05T17:22:32.625" v="3779" actId="47"/>
        <pc:sldMkLst>
          <pc:docMk/>
          <pc:sldMk cId="1738837177" sldId="995"/>
        </pc:sldMkLst>
      </pc:sldChg>
      <pc:sldChg chg="del">
        <pc:chgData name="Paula Vázquez-Valero" userId="3a0e46d7-2099-40af-a155-aa45b68bfff3" providerId="ADAL" clId="{9358AC53-4088-4F61-AC07-F3359A36F2E9}" dt="2023-05-05T17:22:32.625" v="3779" actId="47"/>
        <pc:sldMkLst>
          <pc:docMk/>
          <pc:sldMk cId="1328026724" sldId="996"/>
        </pc:sldMkLst>
      </pc:sldChg>
      <pc:sldChg chg="del">
        <pc:chgData name="Paula Vázquez-Valero" userId="3a0e46d7-2099-40af-a155-aa45b68bfff3" providerId="ADAL" clId="{9358AC53-4088-4F61-AC07-F3359A36F2E9}" dt="2023-05-05T17:22:32.625" v="3779" actId="47"/>
        <pc:sldMkLst>
          <pc:docMk/>
          <pc:sldMk cId="1180719777" sldId="997"/>
        </pc:sldMkLst>
      </pc:sldChg>
      <pc:sldChg chg="addSp delSp modSp add del modAnim">
        <pc:chgData name="Paula Vázquez-Valero" userId="3a0e46d7-2099-40af-a155-aa45b68bfff3" providerId="ADAL" clId="{9358AC53-4088-4F61-AC07-F3359A36F2E9}" dt="2023-05-05T16:16:23.098" v="1976" actId="47"/>
        <pc:sldMkLst>
          <pc:docMk/>
          <pc:sldMk cId="1842385261" sldId="998"/>
        </pc:sldMkLst>
        <pc:spChg chg="add mod">
          <ac:chgData name="Paula Vázquez-Valero" userId="3a0e46d7-2099-40af-a155-aa45b68bfff3" providerId="ADAL" clId="{9358AC53-4088-4F61-AC07-F3359A36F2E9}" dt="2023-05-05T15:52:13.389" v="1475" actId="21"/>
          <ac:spMkLst>
            <pc:docMk/>
            <pc:sldMk cId="1842385261" sldId="998"/>
            <ac:spMk id="3" creationId="{17926601-F92F-4F96-D26B-8CAF553B10A2}"/>
          </ac:spMkLst>
        </pc:spChg>
        <pc:spChg chg="del">
          <ac:chgData name="Paula Vázquez-Valero" userId="3a0e46d7-2099-40af-a155-aa45b68bfff3" providerId="ADAL" clId="{9358AC53-4088-4F61-AC07-F3359A36F2E9}" dt="2023-05-05T15:52:13.389" v="1475" actId="21"/>
          <ac:spMkLst>
            <pc:docMk/>
            <pc:sldMk cId="1842385261" sldId="998"/>
            <ac:spMk id="5" creationId="{54DC16D0-BD30-77DE-91CA-AAF2874E82FC}"/>
          </ac:spMkLst>
        </pc:spChg>
        <pc:spChg chg="del">
          <ac:chgData name="Paula Vázquez-Valero" userId="3a0e46d7-2099-40af-a155-aa45b68bfff3" providerId="ADAL" clId="{9358AC53-4088-4F61-AC07-F3359A36F2E9}" dt="2023-05-05T15:52:13.389" v="1475" actId="21"/>
          <ac:spMkLst>
            <pc:docMk/>
            <pc:sldMk cId="1842385261" sldId="998"/>
            <ac:spMk id="6" creationId="{5CD2CC27-E05F-238C-3304-725419E29029}"/>
          </ac:spMkLst>
        </pc:spChg>
        <pc:spChg chg="del">
          <ac:chgData name="Paula Vázquez-Valero" userId="3a0e46d7-2099-40af-a155-aa45b68bfff3" providerId="ADAL" clId="{9358AC53-4088-4F61-AC07-F3359A36F2E9}" dt="2023-05-05T15:52:13.389" v="1475" actId="21"/>
          <ac:spMkLst>
            <pc:docMk/>
            <pc:sldMk cId="1842385261" sldId="998"/>
            <ac:spMk id="10" creationId="{8D66A8B7-7701-0FDF-AC8C-4DC383DF5D45}"/>
          </ac:spMkLst>
        </pc:spChg>
        <pc:spChg chg="del">
          <ac:chgData name="Paula Vázquez-Valero" userId="3a0e46d7-2099-40af-a155-aa45b68bfff3" providerId="ADAL" clId="{9358AC53-4088-4F61-AC07-F3359A36F2E9}" dt="2023-05-05T15:52:13.389" v="1475" actId="21"/>
          <ac:spMkLst>
            <pc:docMk/>
            <pc:sldMk cId="1842385261" sldId="998"/>
            <ac:spMk id="11" creationId="{0249059F-224C-4D56-870F-7E72075091DA}"/>
          </ac:spMkLst>
        </pc:spChg>
        <pc:spChg chg="del">
          <ac:chgData name="Paula Vázquez-Valero" userId="3a0e46d7-2099-40af-a155-aa45b68bfff3" providerId="ADAL" clId="{9358AC53-4088-4F61-AC07-F3359A36F2E9}" dt="2023-05-05T15:52:13.389" v="1475" actId="21"/>
          <ac:spMkLst>
            <pc:docMk/>
            <pc:sldMk cId="1842385261" sldId="998"/>
            <ac:spMk id="12" creationId="{C322C191-2873-76AA-C25B-8146144BA992}"/>
          </ac:spMkLst>
        </pc:spChg>
        <pc:spChg chg="del">
          <ac:chgData name="Paula Vázquez-Valero" userId="3a0e46d7-2099-40af-a155-aa45b68bfff3" providerId="ADAL" clId="{9358AC53-4088-4F61-AC07-F3359A36F2E9}" dt="2023-05-05T15:52:13.389" v="1475" actId="21"/>
          <ac:spMkLst>
            <pc:docMk/>
            <pc:sldMk cId="1842385261" sldId="998"/>
            <ac:spMk id="18" creationId="{58B8F859-7852-3CB9-6D6A-77C8E40EEA23}"/>
          </ac:spMkLst>
        </pc:spChg>
        <pc:spChg chg="del">
          <ac:chgData name="Paula Vázquez-Valero" userId="3a0e46d7-2099-40af-a155-aa45b68bfff3" providerId="ADAL" clId="{9358AC53-4088-4F61-AC07-F3359A36F2E9}" dt="2023-05-05T15:52:13.389" v="1475" actId="21"/>
          <ac:spMkLst>
            <pc:docMk/>
            <pc:sldMk cId="1842385261" sldId="998"/>
            <ac:spMk id="22" creationId="{ED2686A8-CBFB-6E82-7A1D-7A10FEBC8E2E}"/>
          </ac:spMkLst>
        </pc:spChg>
        <pc:spChg chg="del">
          <ac:chgData name="Paula Vázquez-Valero" userId="3a0e46d7-2099-40af-a155-aa45b68bfff3" providerId="ADAL" clId="{9358AC53-4088-4F61-AC07-F3359A36F2E9}" dt="2023-05-05T15:52:13.389" v="1475" actId="21"/>
          <ac:spMkLst>
            <pc:docMk/>
            <pc:sldMk cId="1842385261" sldId="998"/>
            <ac:spMk id="23" creationId="{4DB22FBF-EEC1-A1F8-389A-3C048136F8FF}"/>
          </ac:spMkLst>
        </pc:spChg>
        <pc:spChg chg="del">
          <ac:chgData name="Paula Vázquez-Valero" userId="3a0e46d7-2099-40af-a155-aa45b68bfff3" providerId="ADAL" clId="{9358AC53-4088-4F61-AC07-F3359A36F2E9}" dt="2023-05-05T15:52:13.389" v="1475" actId="21"/>
          <ac:spMkLst>
            <pc:docMk/>
            <pc:sldMk cId="1842385261" sldId="998"/>
            <ac:spMk id="24" creationId="{271856FC-13EA-8226-6235-2968B0B4ABC5}"/>
          </ac:spMkLst>
        </pc:spChg>
        <pc:spChg chg="del">
          <ac:chgData name="Paula Vázquez-Valero" userId="3a0e46d7-2099-40af-a155-aa45b68bfff3" providerId="ADAL" clId="{9358AC53-4088-4F61-AC07-F3359A36F2E9}" dt="2023-05-05T15:52:13.389" v="1475" actId="21"/>
          <ac:spMkLst>
            <pc:docMk/>
            <pc:sldMk cId="1842385261" sldId="998"/>
            <ac:spMk id="25" creationId="{2FE592DD-D718-4532-85B8-947120F7694D}"/>
          </ac:spMkLst>
        </pc:spChg>
        <pc:spChg chg="del">
          <ac:chgData name="Paula Vázquez-Valero" userId="3a0e46d7-2099-40af-a155-aa45b68bfff3" providerId="ADAL" clId="{9358AC53-4088-4F61-AC07-F3359A36F2E9}" dt="2023-05-05T15:52:13.389" v="1475" actId="21"/>
          <ac:spMkLst>
            <pc:docMk/>
            <pc:sldMk cId="1842385261" sldId="998"/>
            <ac:spMk id="26" creationId="{D47AF5F5-4AFC-9A8F-DC8A-F44D02C6B4BB}"/>
          </ac:spMkLst>
        </pc:spChg>
        <pc:spChg chg="del">
          <ac:chgData name="Paula Vázquez-Valero" userId="3a0e46d7-2099-40af-a155-aa45b68bfff3" providerId="ADAL" clId="{9358AC53-4088-4F61-AC07-F3359A36F2E9}" dt="2023-05-05T15:52:13.389" v="1475" actId="21"/>
          <ac:spMkLst>
            <pc:docMk/>
            <pc:sldMk cId="1842385261" sldId="998"/>
            <ac:spMk id="27" creationId="{E9C3105A-4D63-5E7F-C05D-03A5D368E2FA}"/>
          </ac:spMkLst>
        </pc:spChg>
        <pc:spChg chg="del">
          <ac:chgData name="Paula Vázquez-Valero" userId="3a0e46d7-2099-40af-a155-aa45b68bfff3" providerId="ADAL" clId="{9358AC53-4088-4F61-AC07-F3359A36F2E9}" dt="2023-05-05T15:52:13.389" v="1475" actId="21"/>
          <ac:spMkLst>
            <pc:docMk/>
            <pc:sldMk cId="1842385261" sldId="998"/>
            <ac:spMk id="28" creationId="{7BD673DD-9E41-1709-A4D5-2E459D4A13D8}"/>
          </ac:spMkLst>
        </pc:spChg>
        <pc:spChg chg="del">
          <ac:chgData name="Paula Vázquez-Valero" userId="3a0e46d7-2099-40af-a155-aa45b68bfff3" providerId="ADAL" clId="{9358AC53-4088-4F61-AC07-F3359A36F2E9}" dt="2023-05-05T15:52:13.389" v="1475" actId="21"/>
          <ac:spMkLst>
            <pc:docMk/>
            <pc:sldMk cId="1842385261" sldId="998"/>
            <ac:spMk id="106" creationId="{8E8B92F9-BB1B-1724-0E06-CD3E0CDDFEA6}"/>
          </ac:spMkLst>
        </pc:spChg>
        <pc:spChg chg="del">
          <ac:chgData name="Paula Vázquez-Valero" userId="3a0e46d7-2099-40af-a155-aa45b68bfff3" providerId="ADAL" clId="{9358AC53-4088-4F61-AC07-F3359A36F2E9}" dt="2023-05-05T15:52:13.389" v="1475" actId="21"/>
          <ac:spMkLst>
            <pc:docMk/>
            <pc:sldMk cId="1842385261" sldId="998"/>
            <ac:spMk id="114" creationId="{DE5EB2CE-62D6-D287-53A9-97FAD841A9D4}"/>
          </ac:spMkLst>
        </pc:spChg>
        <pc:spChg chg="del">
          <ac:chgData name="Paula Vázquez-Valero" userId="3a0e46d7-2099-40af-a155-aa45b68bfff3" providerId="ADAL" clId="{9358AC53-4088-4F61-AC07-F3359A36F2E9}" dt="2023-05-05T15:52:13.389" v="1475" actId="21"/>
          <ac:spMkLst>
            <pc:docMk/>
            <pc:sldMk cId="1842385261" sldId="998"/>
            <ac:spMk id="115" creationId="{76FCB653-89E8-AE57-7E7D-E2CAC0546D3C}"/>
          </ac:spMkLst>
        </pc:spChg>
        <pc:spChg chg="del">
          <ac:chgData name="Paula Vázquez-Valero" userId="3a0e46d7-2099-40af-a155-aa45b68bfff3" providerId="ADAL" clId="{9358AC53-4088-4F61-AC07-F3359A36F2E9}" dt="2023-05-05T15:52:13.389" v="1475" actId="21"/>
          <ac:spMkLst>
            <pc:docMk/>
            <pc:sldMk cId="1842385261" sldId="998"/>
            <ac:spMk id="120" creationId="{4F48DDC8-FAD9-7D31-D1F2-3BFE82ED12BB}"/>
          </ac:spMkLst>
        </pc:spChg>
        <pc:spChg chg="del">
          <ac:chgData name="Paula Vázquez-Valero" userId="3a0e46d7-2099-40af-a155-aa45b68bfff3" providerId="ADAL" clId="{9358AC53-4088-4F61-AC07-F3359A36F2E9}" dt="2023-05-05T15:52:13.389" v="1475" actId="21"/>
          <ac:spMkLst>
            <pc:docMk/>
            <pc:sldMk cId="1842385261" sldId="998"/>
            <ac:spMk id="121" creationId="{C939B2DC-A540-D1C0-D47D-1108F465444B}"/>
          </ac:spMkLst>
        </pc:spChg>
        <pc:spChg chg="del">
          <ac:chgData name="Paula Vázquez-Valero" userId="3a0e46d7-2099-40af-a155-aa45b68bfff3" providerId="ADAL" clId="{9358AC53-4088-4F61-AC07-F3359A36F2E9}" dt="2023-05-05T15:52:13.389" v="1475" actId="21"/>
          <ac:spMkLst>
            <pc:docMk/>
            <pc:sldMk cId="1842385261" sldId="998"/>
            <ac:spMk id="122" creationId="{EE01266C-D16E-77A7-BB89-94A06A980795}"/>
          </ac:spMkLst>
        </pc:spChg>
        <pc:spChg chg="del">
          <ac:chgData name="Paula Vázquez-Valero" userId="3a0e46d7-2099-40af-a155-aa45b68bfff3" providerId="ADAL" clId="{9358AC53-4088-4F61-AC07-F3359A36F2E9}" dt="2023-05-05T15:52:13.389" v="1475" actId="21"/>
          <ac:spMkLst>
            <pc:docMk/>
            <pc:sldMk cId="1842385261" sldId="998"/>
            <ac:spMk id="123" creationId="{D5B1BFFD-404D-ECB3-7D40-2D993E2F17C3}"/>
          </ac:spMkLst>
        </pc:spChg>
        <pc:spChg chg="del">
          <ac:chgData name="Paula Vázquez-Valero" userId="3a0e46d7-2099-40af-a155-aa45b68bfff3" providerId="ADAL" clId="{9358AC53-4088-4F61-AC07-F3359A36F2E9}" dt="2023-05-05T15:52:13.389" v="1475" actId="21"/>
          <ac:spMkLst>
            <pc:docMk/>
            <pc:sldMk cId="1842385261" sldId="998"/>
            <ac:spMk id="125" creationId="{E22FE050-A163-1CB8-D6F0-7E728633C2CA}"/>
          </ac:spMkLst>
        </pc:spChg>
        <pc:spChg chg="del">
          <ac:chgData name="Paula Vázquez-Valero" userId="3a0e46d7-2099-40af-a155-aa45b68bfff3" providerId="ADAL" clId="{9358AC53-4088-4F61-AC07-F3359A36F2E9}" dt="2023-05-05T15:52:13.389" v="1475" actId="21"/>
          <ac:spMkLst>
            <pc:docMk/>
            <pc:sldMk cId="1842385261" sldId="998"/>
            <ac:spMk id="126" creationId="{CCDF0910-B9A0-F8D4-4D71-00C1644BD5D8}"/>
          </ac:spMkLst>
        </pc:spChg>
        <pc:spChg chg="del">
          <ac:chgData name="Paula Vázquez-Valero" userId="3a0e46d7-2099-40af-a155-aa45b68bfff3" providerId="ADAL" clId="{9358AC53-4088-4F61-AC07-F3359A36F2E9}" dt="2023-05-05T15:52:13.389" v="1475" actId="21"/>
          <ac:spMkLst>
            <pc:docMk/>
            <pc:sldMk cId="1842385261" sldId="998"/>
            <ac:spMk id="127" creationId="{13FBA6A3-1253-3069-6CB7-9CD74AE7EE20}"/>
          </ac:spMkLst>
        </pc:spChg>
        <pc:spChg chg="del">
          <ac:chgData name="Paula Vázquez-Valero" userId="3a0e46d7-2099-40af-a155-aa45b68bfff3" providerId="ADAL" clId="{9358AC53-4088-4F61-AC07-F3359A36F2E9}" dt="2023-05-05T15:52:13.389" v="1475" actId="21"/>
          <ac:spMkLst>
            <pc:docMk/>
            <pc:sldMk cId="1842385261" sldId="998"/>
            <ac:spMk id="2048" creationId="{5895C749-563A-758E-014E-EDB07381E09B}"/>
          </ac:spMkLst>
        </pc:spChg>
        <pc:grpChg chg="del">
          <ac:chgData name="Paula Vázquez-Valero" userId="3a0e46d7-2099-40af-a155-aa45b68bfff3" providerId="ADAL" clId="{9358AC53-4088-4F61-AC07-F3359A36F2E9}" dt="2023-05-05T15:52:13.389" v="1475" actId="21"/>
          <ac:grpSpMkLst>
            <pc:docMk/>
            <pc:sldMk cId="1842385261" sldId="998"/>
            <ac:grpSpMk id="15" creationId="{9693DBA6-216B-865C-930B-BC889EA65669}"/>
          </ac:grpSpMkLst>
        </pc:grpChg>
        <pc:grpChg chg="del">
          <ac:chgData name="Paula Vázquez-Valero" userId="3a0e46d7-2099-40af-a155-aa45b68bfff3" providerId="ADAL" clId="{9358AC53-4088-4F61-AC07-F3359A36F2E9}" dt="2023-05-05T15:52:13.389" v="1475" actId="21"/>
          <ac:grpSpMkLst>
            <pc:docMk/>
            <pc:sldMk cId="1842385261" sldId="998"/>
            <ac:grpSpMk id="36" creationId="{F1266B05-6123-D374-E1AB-C9EF04789EF4}"/>
          </ac:grpSpMkLst>
        </pc:grpChg>
        <pc:grpChg chg="del">
          <ac:chgData name="Paula Vázquez-Valero" userId="3a0e46d7-2099-40af-a155-aa45b68bfff3" providerId="ADAL" clId="{9358AC53-4088-4F61-AC07-F3359A36F2E9}" dt="2023-05-05T15:52:13.389" v="1475" actId="21"/>
          <ac:grpSpMkLst>
            <pc:docMk/>
            <pc:sldMk cId="1842385261" sldId="998"/>
            <ac:grpSpMk id="111" creationId="{374EA6F5-9E9E-8A98-2495-9156274482F8}"/>
          </ac:grpSpMkLst>
        </pc:grpChg>
        <pc:grpChg chg="del">
          <ac:chgData name="Paula Vázquez-Valero" userId="3a0e46d7-2099-40af-a155-aa45b68bfff3" providerId="ADAL" clId="{9358AC53-4088-4F61-AC07-F3359A36F2E9}" dt="2023-05-05T15:52:13.389" v="1475" actId="21"/>
          <ac:grpSpMkLst>
            <pc:docMk/>
            <pc:sldMk cId="1842385261" sldId="998"/>
            <ac:grpSpMk id="116" creationId="{20547EE3-98CA-E01C-8C23-428A8A2537DB}"/>
          </ac:grpSpMkLst>
        </pc:grpChg>
        <pc:graphicFrameChg chg="del">
          <ac:chgData name="Paula Vázquez-Valero" userId="3a0e46d7-2099-40af-a155-aa45b68bfff3" providerId="ADAL" clId="{9358AC53-4088-4F61-AC07-F3359A36F2E9}" dt="2023-05-05T15:52:13.389" v="1475" actId="21"/>
          <ac:graphicFrameMkLst>
            <pc:docMk/>
            <pc:sldMk cId="1842385261" sldId="998"/>
            <ac:graphicFrameMk id="2" creationId="{4DC0CF1C-2C06-9787-5230-4031166688D9}"/>
          </ac:graphicFrameMkLst>
        </pc:graphicFrameChg>
        <pc:graphicFrameChg chg="del">
          <ac:chgData name="Paula Vázquez-Valero" userId="3a0e46d7-2099-40af-a155-aa45b68bfff3" providerId="ADAL" clId="{9358AC53-4088-4F61-AC07-F3359A36F2E9}" dt="2023-05-05T15:52:13.389" v="1475" actId="21"/>
          <ac:graphicFrameMkLst>
            <pc:docMk/>
            <pc:sldMk cId="1842385261" sldId="998"/>
            <ac:graphicFrameMk id="13" creationId="{F0207652-DC88-5926-F1DC-912FBB4C654A}"/>
          </ac:graphicFrameMkLst>
        </pc:graphicFrameChg>
        <pc:picChg chg="del">
          <ac:chgData name="Paula Vázquez-Valero" userId="3a0e46d7-2099-40af-a155-aa45b68bfff3" providerId="ADAL" clId="{9358AC53-4088-4F61-AC07-F3359A36F2E9}" dt="2023-05-05T15:52:13.389" v="1475" actId="21"/>
          <ac:picMkLst>
            <pc:docMk/>
            <pc:sldMk cId="1842385261" sldId="998"/>
            <ac:picMk id="29" creationId="{D8FDB9B3-20AF-E145-5743-A62370FCFF54}"/>
          </ac:picMkLst>
        </pc:picChg>
        <pc:picChg chg="del">
          <ac:chgData name="Paula Vázquez-Valero" userId="3a0e46d7-2099-40af-a155-aa45b68bfff3" providerId="ADAL" clId="{9358AC53-4088-4F61-AC07-F3359A36F2E9}" dt="2023-05-05T15:52:13.389" v="1475" actId="21"/>
          <ac:picMkLst>
            <pc:docMk/>
            <pc:sldMk cId="1842385261" sldId="998"/>
            <ac:picMk id="30" creationId="{D88CCA73-7624-4855-B3DB-EFBA41ABDDFA}"/>
          </ac:picMkLst>
        </pc:picChg>
        <pc:picChg chg="del">
          <ac:chgData name="Paula Vázquez-Valero" userId="3a0e46d7-2099-40af-a155-aa45b68bfff3" providerId="ADAL" clId="{9358AC53-4088-4F61-AC07-F3359A36F2E9}" dt="2023-05-05T15:52:13.389" v="1475" actId="21"/>
          <ac:picMkLst>
            <pc:docMk/>
            <pc:sldMk cId="1842385261" sldId="998"/>
            <ac:picMk id="31" creationId="{9C0B9F38-DCF4-8D04-6AC9-5B13476631F8}"/>
          </ac:picMkLst>
        </pc:picChg>
        <pc:picChg chg="del">
          <ac:chgData name="Paula Vázquez-Valero" userId="3a0e46d7-2099-40af-a155-aa45b68bfff3" providerId="ADAL" clId="{9358AC53-4088-4F61-AC07-F3359A36F2E9}" dt="2023-05-05T15:52:13.389" v="1475" actId="21"/>
          <ac:picMkLst>
            <pc:docMk/>
            <pc:sldMk cId="1842385261" sldId="998"/>
            <ac:picMk id="32" creationId="{A07231DD-176F-E364-AD75-1E884C036189}"/>
          </ac:picMkLst>
        </pc:picChg>
        <pc:picChg chg="del">
          <ac:chgData name="Paula Vázquez-Valero" userId="3a0e46d7-2099-40af-a155-aa45b68bfff3" providerId="ADAL" clId="{9358AC53-4088-4F61-AC07-F3359A36F2E9}" dt="2023-05-05T15:52:13.389" v="1475" actId="21"/>
          <ac:picMkLst>
            <pc:docMk/>
            <pc:sldMk cId="1842385261" sldId="998"/>
            <ac:picMk id="33" creationId="{071B9809-A92A-BE21-A8C8-5F6C02D4FCEE}"/>
          </ac:picMkLst>
        </pc:picChg>
        <pc:picChg chg="del">
          <ac:chgData name="Paula Vázquez-Valero" userId="3a0e46d7-2099-40af-a155-aa45b68bfff3" providerId="ADAL" clId="{9358AC53-4088-4F61-AC07-F3359A36F2E9}" dt="2023-05-05T15:52:13.389" v="1475" actId="21"/>
          <ac:picMkLst>
            <pc:docMk/>
            <pc:sldMk cId="1842385261" sldId="998"/>
            <ac:picMk id="34" creationId="{5E6B4B05-177F-C66D-3A8F-92B56FBCF84D}"/>
          </ac:picMkLst>
        </pc:picChg>
        <pc:picChg chg="del">
          <ac:chgData name="Paula Vázquez-Valero" userId="3a0e46d7-2099-40af-a155-aa45b68bfff3" providerId="ADAL" clId="{9358AC53-4088-4F61-AC07-F3359A36F2E9}" dt="2023-05-05T15:52:13.389" v="1475" actId="21"/>
          <ac:picMkLst>
            <pc:docMk/>
            <pc:sldMk cId="1842385261" sldId="998"/>
            <ac:picMk id="35" creationId="{73484B7D-FC94-6007-1922-C44A8F62815C}"/>
          </ac:picMkLst>
        </pc:picChg>
        <pc:picChg chg="del">
          <ac:chgData name="Paula Vázquez-Valero" userId="3a0e46d7-2099-40af-a155-aa45b68bfff3" providerId="ADAL" clId="{9358AC53-4088-4F61-AC07-F3359A36F2E9}" dt="2023-05-05T15:52:13.389" v="1475" actId="21"/>
          <ac:picMkLst>
            <pc:docMk/>
            <pc:sldMk cId="1842385261" sldId="998"/>
            <ac:picMk id="92" creationId="{F1507DE4-ED52-F510-6EC5-539708FDA92E}"/>
          </ac:picMkLst>
        </pc:picChg>
        <pc:picChg chg="del">
          <ac:chgData name="Paula Vázquez-Valero" userId="3a0e46d7-2099-40af-a155-aa45b68bfff3" providerId="ADAL" clId="{9358AC53-4088-4F61-AC07-F3359A36F2E9}" dt="2023-05-05T15:52:13.389" v="1475" actId="21"/>
          <ac:picMkLst>
            <pc:docMk/>
            <pc:sldMk cId="1842385261" sldId="998"/>
            <ac:picMk id="95" creationId="{2690903F-2B9E-2A00-977C-7674A5994F14}"/>
          </ac:picMkLst>
        </pc:picChg>
        <pc:picChg chg="del">
          <ac:chgData name="Paula Vázquez-Valero" userId="3a0e46d7-2099-40af-a155-aa45b68bfff3" providerId="ADAL" clId="{9358AC53-4088-4F61-AC07-F3359A36F2E9}" dt="2023-05-05T15:52:13.389" v="1475" actId="21"/>
          <ac:picMkLst>
            <pc:docMk/>
            <pc:sldMk cId="1842385261" sldId="998"/>
            <ac:picMk id="96" creationId="{78064073-3361-3D09-8D18-2B7BFAFC3A8A}"/>
          </ac:picMkLst>
        </pc:picChg>
        <pc:picChg chg="del">
          <ac:chgData name="Paula Vázquez-Valero" userId="3a0e46d7-2099-40af-a155-aa45b68bfff3" providerId="ADAL" clId="{9358AC53-4088-4F61-AC07-F3359A36F2E9}" dt="2023-05-05T15:52:13.389" v="1475" actId="21"/>
          <ac:picMkLst>
            <pc:docMk/>
            <pc:sldMk cId="1842385261" sldId="998"/>
            <ac:picMk id="107" creationId="{3E1F45C4-DF12-0FEE-EC70-4863303EE433}"/>
          </ac:picMkLst>
        </pc:picChg>
        <pc:picChg chg="del">
          <ac:chgData name="Paula Vázquez-Valero" userId="3a0e46d7-2099-40af-a155-aa45b68bfff3" providerId="ADAL" clId="{9358AC53-4088-4F61-AC07-F3359A36F2E9}" dt="2023-05-05T15:52:13.389" v="1475" actId="21"/>
          <ac:picMkLst>
            <pc:docMk/>
            <pc:sldMk cId="1842385261" sldId="998"/>
            <ac:picMk id="110" creationId="{1B08CCDE-3036-AED1-6BA0-DCED27EDD153}"/>
          </ac:picMkLst>
        </pc:picChg>
        <pc:cxnChg chg="del">
          <ac:chgData name="Paula Vázquez-Valero" userId="3a0e46d7-2099-40af-a155-aa45b68bfff3" providerId="ADAL" clId="{9358AC53-4088-4F61-AC07-F3359A36F2E9}" dt="2023-05-05T15:52:13.389" v="1475" actId="21"/>
          <ac:cxnSpMkLst>
            <pc:docMk/>
            <pc:sldMk cId="1842385261" sldId="998"/>
            <ac:cxnSpMk id="7" creationId="{524F5C0D-C970-194C-9B3E-FD42E0A3073C}"/>
          </ac:cxnSpMkLst>
        </pc:cxnChg>
        <pc:cxnChg chg="del">
          <ac:chgData name="Paula Vázquez-Valero" userId="3a0e46d7-2099-40af-a155-aa45b68bfff3" providerId="ADAL" clId="{9358AC53-4088-4F61-AC07-F3359A36F2E9}" dt="2023-05-05T15:52:13.389" v="1475" actId="21"/>
          <ac:cxnSpMkLst>
            <pc:docMk/>
            <pc:sldMk cId="1842385261" sldId="998"/>
            <ac:cxnSpMk id="8" creationId="{DF8DFD69-9881-02BA-6730-8FA6803983F2}"/>
          </ac:cxnSpMkLst>
        </pc:cxnChg>
        <pc:cxnChg chg="del">
          <ac:chgData name="Paula Vázquez-Valero" userId="3a0e46d7-2099-40af-a155-aa45b68bfff3" providerId="ADAL" clId="{9358AC53-4088-4F61-AC07-F3359A36F2E9}" dt="2023-05-05T15:52:13.389" v="1475" actId="21"/>
          <ac:cxnSpMkLst>
            <pc:docMk/>
            <pc:sldMk cId="1842385261" sldId="998"/>
            <ac:cxnSpMk id="9" creationId="{E2C7930C-B737-0A58-8AED-258CF4D5CACD}"/>
          </ac:cxnSpMkLst>
        </pc:cxnChg>
      </pc:sldChg>
      <pc:sldChg chg="addSp delSp modSp add mod ord delAnim modAnim modNotesTx">
        <pc:chgData name="Paula Vázquez-Valero" userId="3a0e46d7-2099-40af-a155-aa45b68bfff3" providerId="ADAL" clId="{9358AC53-4088-4F61-AC07-F3359A36F2E9}" dt="2023-05-05T16:57:17.165" v="2824" actId="20577"/>
        <pc:sldMkLst>
          <pc:docMk/>
          <pc:sldMk cId="4185248937" sldId="999"/>
        </pc:sldMkLst>
        <pc:spChg chg="mod">
          <ac:chgData name="Paula Vázquez-Valero" userId="3a0e46d7-2099-40af-a155-aa45b68bfff3" providerId="ADAL" clId="{9358AC53-4088-4F61-AC07-F3359A36F2E9}" dt="2023-05-05T16:57:17.165" v="2824" actId="20577"/>
          <ac:spMkLst>
            <pc:docMk/>
            <pc:sldMk cId="4185248937" sldId="999"/>
            <ac:spMk id="2" creationId="{3F9B81CA-49CF-4113-B92C-AF8FEDD23E30}"/>
          </ac:spMkLst>
        </pc:spChg>
        <pc:spChg chg="add mod">
          <ac:chgData name="Paula Vázquez-Valero" userId="3a0e46d7-2099-40af-a155-aa45b68bfff3" providerId="ADAL" clId="{9358AC53-4088-4F61-AC07-F3359A36F2E9}" dt="2023-05-05T15:52:14.776" v="1476"/>
          <ac:spMkLst>
            <pc:docMk/>
            <pc:sldMk cId="4185248937" sldId="999"/>
            <ac:spMk id="3" creationId="{DA40E31B-A880-9D28-373E-04DDC367872E}"/>
          </ac:spMkLst>
        </pc:spChg>
        <pc:spChg chg="del">
          <ac:chgData name="Paula Vázquez-Valero" userId="3a0e46d7-2099-40af-a155-aa45b68bfff3" providerId="ADAL" clId="{9358AC53-4088-4F61-AC07-F3359A36F2E9}" dt="2023-05-05T15:52:08.368" v="1473" actId="478"/>
          <ac:spMkLst>
            <pc:docMk/>
            <pc:sldMk cId="4185248937" sldId="999"/>
            <ac:spMk id="4" creationId="{5A69C948-1B82-B7CF-1EBD-82A0111E8881}"/>
          </ac:spMkLst>
        </pc:spChg>
        <pc:spChg chg="del">
          <ac:chgData name="Paula Vázquez-Valero" userId="3a0e46d7-2099-40af-a155-aa45b68bfff3" providerId="ADAL" clId="{9358AC53-4088-4F61-AC07-F3359A36F2E9}" dt="2023-05-05T15:52:08.368" v="1473" actId="478"/>
          <ac:spMkLst>
            <pc:docMk/>
            <pc:sldMk cId="4185248937" sldId="999"/>
            <ac:spMk id="5" creationId="{3C45F427-E4EF-721B-7AA7-40534BDDC829}"/>
          </ac:spMkLst>
        </pc:spChg>
        <pc:spChg chg="del">
          <ac:chgData name="Paula Vázquez-Valero" userId="3a0e46d7-2099-40af-a155-aa45b68bfff3" providerId="ADAL" clId="{9358AC53-4088-4F61-AC07-F3359A36F2E9}" dt="2023-05-05T15:52:08.368" v="1473" actId="478"/>
          <ac:spMkLst>
            <pc:docMk/>
            <pc:sldMk cId="4185248937" sldId="999"/>
            <ac:spMk id="9" creationId="{218F6692-6490-5CC1-7781-3CAA8AAF3098}"/>
          </ac:spMkLst>
        </pc:spChg>
        <pc:spChg chg="del">
          <ac:chgData name="Paula Vázquez-Valero" userId="3a0e46d7-2099-40af-a155-aa45b68bfff3" providerId="ADAL" clId="{9358AC53-4088-4F61-AC07-F3359A36F2E9}" dt="2023-05-05T15:52:08.368" v="1473" actId="478"/>
          <ac:spMkLst>
            <pc:docMk/>
            <pc:sldMk cId="4185248937" sldId="999"/>
            <ac:spMk id="10" creationId="{850AF5D2-A9E5-1C80-F8A7-A508916BED9A}"/>
          </ac:spMkLst>
        </pc:spChg>
        <pc:spChg chg="del">
          <ac:chgData name="Paula Vázquez-Valero" userId="3a0e46d7-2099-40af-a155-aa45b68bfff3" providerId="ADAL" clId="{9358AC53-4088-4F61-AC07-F3359A36F2E9}" dt="2023-05-05T15:52:08.368" v="1473" actId="478"/>
          <ac:spMkLst>
            <pc:docMk/>
            <pc:sldMk cId="4185248937" sldId="999"/>
            <ac:spMk id="11" creationId="{56495F39-E8C9-C9B9-0DFE-32C9BC5545CB}"/>
          </ac:spMkLst>
        </pc:spChg>
        <pc:spChg chg="add mod">
          <ac:chgData name="Paula Vázquez-Valero" userId="3a0e46d7-2099-40af-a155-aa45b68bfff3" providerId="ADAL" clId="{9358AC53-4088-4F61-AC07-F3359A36F2E9}" dt="2023-05-05T15:52:53.460" v="1482" actId="1076"/>
          <ac:spMkLst>
            <pc:docMk/>
            <pc:sldMk cId="4185248937" sldId="999"/>
            <ac:spMk id="18" creationId="{CC1BE002-1A77-AE6B-D591-C6DA941EF887}"/>
          </ac:spMkLst>
        </pc:spChg>
        <pc:spChg chg="add del mod">
          <ac:chgData name="Paula Vázquez-Valero" userId="3a0e46d7-2099-40af-a155-aa45b68bfff3" providerId="ADAL" clId="{9358AC53-4088-4F61-AC07-F3359A36F2E9}" dt="2023-05-05T16:05:26.532" v="1859" actId="478"/>
          <ac:spMkLst>
            <pc:docMk/>
            <pc:sldMk cId="4185248937" sldId="999"/>
            <ac:spMk id="24" creationId="{974306CD-28A5-CB52-60A9-1F623EE49EB9}"/>
          </ac:spMkLst>
        </pc:spChg>
        <pc:spChg chg="add del mod">
          <ac:chgData name="Paula Vázquez-Valero" userId="3a0e46d7-2099-40af-a155-aa45b68bfff3" providerId="ADAL" clId="{9358AC53-4088-4F61-AC07-F3359A36F2E9}" dt="2023-05-05T16:07:02.283" v="1888" actId="478"/>
          <ac:spMkLst>
            <pc:docMk/>
            <pc:sldMk cId="4185248937" sldId="999"/>
            <ac:spMk id="25" creationId="{F4046AF5-BE0E-D5B7-34BC-C8B9EE88FAA4}"/>
          </ac:spMkLst>
        </pc:spChg>
        <pc:spChg chg="mod">
          <ac:chgData name="Paula Vázquez-Valero" userId="3a0e46d7-2099-40af-a155-aa45b68bfff3" providerId="ADAL" clId="{9358AC53-4088-4F61-AC07-F3359A36F2E9}" dt="2023-05-05T16:07:06.430" v="1889" actId="1076"/>
          <ac:spMkLst>
            <pc:docMk/>
            <pc:sldMk cId="4185248937" sldId="999"/>
            <ac:spMk id="28" creationId="{D6FA61C4-CF04-9182-54A0-5CA982ABC9E6}"/>
          </ac:spMkLst>
        </pc:spChg>
        <pc:spChg chg="add mod">
          <ac:chgData name="Paula Vázquez-Valero" userId="3a0e46d7-2099-40af-a155-aa45b68bfff3" providerId="ADAL" clId="{9358AC53-4088-4F61-AC07-F3359A36F2E9}" dt="2023-05-05T15:52:14.776" v="1476"/>
          <ac:spMkLst>
            <pc:docMk/>
            <pc:sldMk cId="4185248937" sldId="999"/>
            <ac:spMk id="29" creationId="{C718CB7C-B06B-C2BB-2CEE-229152A95117}"/>
          </ac:spMkLst>
        </pc:spChg>
        <pc:spChg chg="add mod">
          <ac:chgData name="Paula Vázquez-Valero" userId="3a0e46d7-2099-40af-a155-aa45b68bfff3" providerId="ADAL" clId="{9358AC53-4088-4F61-AC07-F3359A36F2E9}" dt="2023-05-05T15:52:14.776" v="1476"/>
          <ac:spMkLst>
            <pc:docMk/>
            <pc:sldMk cId="4185248937" sldId="999"/>
            <ac:spMk id="30" creationId="{2ADC8C7D-0CEA-EC62-EA57-9DD2AB8D748F}"/>
          </ac:spMkLst>
        </pc:spChg>
        <pc:spChg chg="add mod">
          <ac:chgData name="Paula Vázquez-Valero" userId="3a0e46d7-2099-40af-a155-aa45b68bfff3" providerId="ADAL" clId="{9358AC53-4088-4F61-AC07-F3359A36F2E9}" dt="2023-05-05T15:52:14.776" v="1476"/>
          <ac:spMkLst>
            <pc:docMk/>
            <pc:sldMk cId="4185248937" sldId="999"/>
            <ac:spMk id="31" creationId="{EB88D533-E9D9-42C2-39E8-FF1A7C49A3C9}"/>
          </ac:spMkLst>
        </pc:spChg>
        <pc:spChg chg="del">
          <ac:chgData name="Paula Vázquez-Valero" userId="3a0e46d7-2099-40af-a155-aa45b68bfff3" providerId="ADAL" clId="{9358AC53-4088-4F61-AC07-F3359A36F2E9}" dt="2023-05-05T15:52:08.368" v="1473" actId="478"/>
          <ac:spMkLst>
            <pc:docMk/>
            <pc:sldMk cId="4185248937" sldId="999"/>
            <ac:spMk id="32" creationId="{26EA44B9-4AFF-1B0E-3483-30A8C9D6BDE0}"/>
          </ac:spMkLst>
        </pc:spChg>
        <pc:spChg chg="del">
          <ac:chgData name="Paula Vázquez-Valero" userId="3a0e46d7-2099-40af-a155-aa45b68bfff3" providerId="ADAL" clId="{9358AC53-4088-4F61-AC07-F3359A36F2E9}" dt="2023-05-05T15:52:11.523" v="1474" actId="478"/>
          <ac:spMkLst>
            <pc:docMk/>
            <pc:sldMk cId="4185248937" sldId="999"/>
            <ac:spMk id="35" creationId="{3B41760E-5E10-4C20-979B-21DBA1FE39E9}"/>
          </ac:spMkLst>
        </pc:spChg>
        <pc:spChg chg="del">
          <ac:chgData name="Paula Vázquez-Valero" userId="3a0e46d7-2099-40af-a155-aa45b68bfff3" providerId="ADAL" clId="{9358AC53-4088-4F61-AC07-F3359A36F2E9}" dt="2023-05-05T15:52:08.368" v="1473" actId="478"/>
          <ac:spMkLst>
            <pc:docMk/>
            <pc:sldMk cId="4185248937" sldId="999"/>
            <ac:spMk id="41" creationId="{939EE071-D7E9-61D8-17C0-EB65D3D7BFF7}"/>
          </ac:spMkLst>
        </pc:spChg>
        <pc:spChg chg="add mod">
          <ac:chgData name="Paula Vázquez-Valero" userId="3a0e46d7-2099-40af-a155-aa45b68bfff3" providerId="ADAL" clId="{9358AC53-4088-4F61-AC07-F3359A36F2E9}" dt="2023-05-05T15:52:14.776" v="1476"/>
          <ac:spMkLst>
            <pc:docMk/>
            <pc:sldMk cId="4185248937" sldId="999"/>
            <ac:spMk id="42" creationId="{710387ED-AD93-95CA-BD58-FA33C26FE4FE}"/>
          </ac:spMkLst>
        </pc:spChg>
        <pc:spChg chg="add mod">
          <ac:chgData name="Paula Vázquez-Valero" userId="3a0e46d7-2099-40af-a155-aa45b68bfff3" providerId="ADAL" clId="{9358AC53-4088-4F61-AC07-F3359A36F2E9}" dt="2023-05-05T16:04:40.175" v="1848" actId="1076"/>
          <ac:spMkLst>
            <pc:docMk/>
            <pc:sldMk cId="4185248937" sldId="999"/>
            <ac:spMk id="43" creationId="{25EFFD48-058C-BB58-A083-75AFBDFA5B1B}"/>
          </ac:spMkLst>
        </pc:spChg>
        <pc:spChg chg="del">
          <ac:chgData name="Paula Vázquez-Valero" userId="3a0e46d7-2099-40af-a155-aa45b68bfff3" providerId="ADAL" clId="{9358AC53-4088-4F61-AC07-F3359A36F2E9}" dt="2023-05-05T15:52:08.368" v="1473" actId="478"/>
          <ac:spMkLst>
            <pc:docMk/>
            <pc:sldMk cId="4185248937" sldId="999"/>
            <ac:spMk id="44" creationId="{6743053E-AE37-4406-8011-F8A84715FFD1}"/>
          </ac:spMkLst>
        </pc:spChg>
        <pc:spChg chg="add mod">
          <ac:chgData name="Paula Vázquez-Valero" userId="3a0e46d7-2099-40af-a155-aa45b68bfff3" providerId="ADAL" clId="{9358AC53-4088-4F61-AC07-F3359A36F2E9}" dt="2023-05-05T15:52:14.776" v="1476"/>
          <ac:spMkLst>
            <pc:docMk/>
            <pc:sldMk cId="4185248937" sldId="999"/>
            <ac:spMk id="45" creationId="{AFFDD5A1-B144-0186-B449-5BC99F01E36A}"/>
          </ac:spMkLst>
        </pc:spChg>
        <pc:spChg chg="del">
          <ac:chgData name="Paula Vázquez-Valero" userId="3a0e46d7-2099-40af-a155-aa45b68bfff3" providerId="ADAL" clId="{9358AC53-4088-4F61-AC07-F3359A36F2E9}" dt="2023-05-05T15:52:08.368" v="1473" actId="478"/>
          <ac:spMkLst>
            <pc:docMk/>
            <pc:sldMk cId="4185248937" sldId="999"/>
            <ac:spMk id="46" creationId="{D6C5C60F-AC85-08F2-0E9C-B4D989D7364F}"/>
          </ac:spMkLst>
        </pc:spChg>
        <pc:spChg chg="add mod">
          <ac:chgData name="Paula Vázquez-Valero" userId="3a0e46d7-2099-40af-a155-aa45b68bfff3" providerId="ADAL" clId="{9358AC53-4088-4F61-AC07-F3359A36F2E9}" dt="2023-05-05T15:52:14.776" v="1476"/>
          <ac:spMkLst>
            <pc:docMk/>
            <pc:sldMk cId="4185248937" sldId="999"/>
            <ac:spMk id="47" creationId="{EF2974B5-2ACD-5555-2D93-0908C0C979E0}"/>
          </ac:spMkLst>
        </pc:spChg>
        <pc:spChg chg="add mod">
          <ac:chgData name="Paula Vázquez-Valero" userId="3a0e46d7-2099-40af-a155-aa45b68bfff3" providerId="ADAL" clId="{9358AC53-4088-4F61-AC07-F3359A36F2E9}" dt="2023-05-05T16:06:51.065" v="1885" actId="1076"/>
          <ac:spMkLst>
            <pc:docMk/>
            <pc:sldMk cId="4185248937" sldId="999"/>
            <ac:spMk id="48" creationId="{76186034-78B9-FDBD-53AF-16B850F8960F}"/>
          </ac:spMkLst>
        </pc:spChg>
        <pc:spChg chg="add mod">
          <ac:chgData name="Paula Vázquez-Valero" userId="3a0e46d7-2099-40af-a155-aa45b68bfff3" providerId="ADAL" clId="{9358AC53-4088-4F61-AC07-F3359A36F2E9}" dt="2023-05-05T15:52:14.776" v="1476"/>
          <ac:spMkLst>
            <pc:docMk/>
            <pc:sldMk cId="4185248937" sldId="999"/>
            <ac:spMk id="50" creationId="{FF125565-1DD8-0391-79CE-D01D66858DE1}"/>
          </ac:spMkLst>
        </pc:spChg>
        <pc:spChg chg="add mod">
          <ac:chgData name="Paula Vázquez-Valero" userId="3a0e46d7-2099-40af-a155-aa45b68bfff3" providerId="ADAL" clId="{9358AC53-4088-4F61-AC07-F3359A36F2E9}" dt="2023-05-05T15:52:14.776" v="1476"/>
          <ac:spMkLst>
            <pc:docMk/>
            <pc:sldMk cId="4185248937" sldId="999"/>
            <ac:spMk id="51" creationId="{59BE3680-BF8E-B857-02B1-07CC0BF3F941}"/>
          </ac:spMkLst>
        </pc:spChg>
        <pc:spChg chg="add mod">
          <ac:chgData name="Paula Vázquez-Valero" userId="3a0e46d7-2099-40af-a155-aa45b68bfff3" providerId="ADAL" clId="{9358AC53-4088-4F61-AC07-F3359A36F2E9}" dt="2023-05-05T15:52:14.776" v="1476"/>
          <ac:spMkLst>
            <pc:docMk/>
            <pc:sldMk cId="4185248937" sldId="999"/>
            <ac:spMk id="55" creationId="{18C3AAED-0C93-3F5D-7909-684EBE46A51C}"/>
          </ac:spMkLst>
        </pc:spChg>
        <pc:spChg chg="add mod">
          <ac:chgData name="Paula Vázquez-Valero" userId="3a0e46d7-2099-40af-a155-aa45b68bfff3" providerId="ADAL" clId="{9358AC53-4088-4F61-AC07-F3359A36F2E9}" dt="2023-05-05T15:52:14.776" v="1476"/>
          <ac:spMkLst>
            <pc:docMk/>
            <pc:sldMk cId="4185248937" sldId="999"/>
            <ac:spMk id="56" creationId="{88EDE689-F45C-1916-2557-CCA111D841A7}"/>
          </ac:spMkLst>
        </pc:spChg>
        <pc:spChg chg="mod">
          <ac:chgData name="Paula Vázquez-Valero" userId="3a0e46d7-2099-40af-a155-aa45b68bfff3" providerId="ADAL" clId="{9358AC53-4088-4F61-AC07-F3359A36F2E9}" dt="2023-05-05T15:53:09.288" v="1486" actId="1076"/>
          <ac:spMkLst>
            <pc:docMk/>
            <pc:sldMk cId="4185248937" sldId="999"/>
            <ac:spMk id="59" creationId="{3A57F04A-46EA-04AB-DB4C-2F9A1AD64E48}"/>
          </ac:spMkLst>
        </pc:spChg>
        <pc:spChg chg="add del mod">
          <ac:chgData name="Paula Vázquez-Valero" userId="3a0e46d7-2099-40af-a155-aa45b68bfff3" providerId="ADAL" clId="{9358AC53-4088-4F61-AC07-F3359A36F2E9}" dt="2023-05-05T15:55:26.120" v="1530" actId="478"/>
          <ac:spMkLst>
            <pc:docMk/>
            <pc:sldMk cId="4185248937" sldId="999"/>
            <ac:spMk id="60" creationId="{98B02C33-5D84-D978-0004-2E547A5FB0E4}"/>
          </ac:spMkLst>
        </pc:spChg>
        <pc:spChg chg="add del mod">
          <ac:chgData name="Paula Vázquez-Valero" userId="3a0e46d7-2099-40af-a155-aa45b68bfff3" providerId="ADAL" clId="{9358AC53-4088-4F61-AC07-F3359A36F2E9}" dt="2023-05-05T15:55:26.120" v="1530" actId="478"/>
          <ac:spMkLst>
            <pc:docMk/>
            <pc:sldMk cId="4185248937" sldId="999"/>
            <ac:spMk id="61" creationId="{7C506228-B527-4BE4-9400-721963162B53}"/>
          </ac:spMkLst>
        </pc:spChg>
        <pc:spChg chg="add del mod">
          <ac:chgData name="Paula Vázquez-Valero" userId="3a0e46d7-2099-40af-a155-aa45b68bfff3" providerId="ADAL" clId="{9358AC53-4088-4F61-AC07-F3359A36F2E9}" dt="2023-05-05T15:55:26.120" v="1530" actId="478"/>
          <ac:spMkLst>
            <pc:docMk/>
            <pc:sldMk cId="4185248937" sldId="999"/>
            <ac:spMk id="62" creationId="{5AAC1A3B-1392-C7E5-7827-DB6F9F6C7F55}"/>
          </ac:spMkLst>
        </pc:spChg>
        <pc:spChg chg="add del mod">
          <ac:chgData name="Paula Vázquez-Valero" userId="3a0e46d7-2099-40af-a155-aa45b68bfff3" providerId="ADAL" clId="{9358AC53-4088-4F61-AC07-F3359A36F2E9}" dt="2023-05-05T15:55:26.120" v="1530" actId="478"/>
          <ac:spMkLst>
            <pc:docMk/>
            <pc:sldMk cId="4185248937" sldId="999"/>
            <ac:spMk id="63" creationId="{51DC0F75-0961-CF27-4D4D-E31703E54F71}"/>
          </ac:spMkLst>
        </pc:spChg>
        <pc:spChg chg="add del mod">
          <ac:chgData name="Paula Vázquez-Valero" userId="3a0e46d7-2099-40af-a155-aa45b68bfff3" providerId="ADAL" clId="{9358AC53-4088-4F61-AC07-F3359A36F2E9}" dt="2023-05-05T15:55:26.120" v="1530" actId="478"/>
          <ac:spMkLst>
            <pc:docMk/>
            <pc:sldMk cId="4185248937" sldId="999"/>
            <ac:spMk id="64" creationId="{5C9C48CE-3633-1A47-EE14-B397BAE01470}"/>
          </ac:spMkLst>
        </pc:spChg>
        <pc:spChg chg="add del mod">
          <ac:chgData name="Paula Vázquez-Valero" userId="3a0e46d7-2099-40af-a155-aa45b68bfff3" providerId="ADAL" clId="{9358AC53-4088-4F61-AC07-F3359A36F2E9}" dt="2023-05-05T15:55:26.120" v="1530" actId="478"/>
          <ac:spMkLst>
            <pc:docMk/>
            <pc:sldMk cId="4185248937" sldId="999"/>
            <ac:spMk id="65" creationId="{B17BE04E-D6F9-11C7-489C-10EB94AD23CC}"/>
          </ac:spMkLst>
        </pc:spChg>
        <pc:spChg chg="add del mod">
          <ac:chgData name="Paula Vázquez-Valero" userId="3a0e46d7-2099-40af-a155-aa45b68bfff3" providerId="ADAL" clId="{9358AC53-4088-4F61-AC07-F3359A36F2E9}" dt="2023-05-05T15:55:26.120" v="1530" actId="478"/>
          <ac:spMkLst>
            <pc:docMk/>
            <pc:sldMk cId="4185248937" sldId="999"/>
            <ac:spMk id="66" creationId="{85A757DB-37DA-BE67-7171-774BFB20AB52}"/>
          </ac:spMkLst>
        </pc:spChg>
        <pc:spChg chg="add del mod">
          <ac:chgData name="Paula Vázquez-Valero" userId="3a0e46d7-2099-40af-a155-aa45b68bfff3" providerId="ADAL" clId="{9358AC53-4088-4F61-AC07-F3359A36F2E9}" dt="2023-05-05T16:07:00.745" v="1887" actId="478"/>
          <ac:spMkLst>
            <pc:docMk/>
            <pc:sldMk cId="4185248937" sldId="999"/>
            <ac:spMk id="67" creationId="{96CF5CA8-AFBA-6D16-C2E1-7C0FCA429A5E}"/>
          </ac:spMkLst>
        </pc:spChg>
        <pc:spChg chg="add del mod">
          <ac:chgData name="Paula Vázquez-Valero" userId="3a0e46d7-2099-40af-a155-aa45b68bfff3" providerId="ADAL" clId="{9358AC53-4088-4F61-AC07-F3359A36F2E9}" dt="2023-05-05T15:53:05.081" v="1485" actId="478"/>
          <ac:spMkLst>
            <pc:docMk/>
            <pc:sldMk cId="4185248937" sldId="999"/>
            <ac:spMk id="78" creationId="{06F9233A-31E6-DE28-D691-40F35CD787F4}"/>
          </ac:spMkLst>
        </pc:spChg>
        <pc:spChg chg="mod">
          <ac:chgData name="Paula Vázquez-Valero" userId="3a0e46d7-2099-40af-a155-aa45b68bfff3" providerId="ADAL" clId="{9358AC53-4088-4F61-AC07-F3359A36F2E9}" dt="2023-05-05T15:54:16.323" v="1507" actId="1076"/>
          <ac:spMkLst>
            <pc:docMk/>
            <pc:sldMk cId="4185248937" sldId="999"/>
            <ac:spMk id="81" creationId="{53E7970D-8898-2CFC-D599-F917EB154D44}"/>
          </ac:spMkLst>
        </pc:spChg>
        <pc:spChg chg="add mod">
          <ac:chgData name="Paula Vázquez-Valero" userId="3a0e46d7-2099-40af-a155-aa45b68bfff3" providerId="ADAL" clId="{9358AC53-4088-4F61-AC07-F3359A36F2E9}" dt="2023-05-05T15:57:36.211" v="1556" actId="1037"/>
          <ac:spMkLst>
            <pc:docMk/>
            <pc:sldMk cId="4185248937" sldId="999"/>
            <ac:spMk id="82" creationId="{B12124C1-26EF-2026-7FDC-F9397038D87D}"/>
          </ac:spMkLst>
        </pc:spChg>
        <pc:spChg chg="add mod">
          <ac:chgData name="Paula Vázquez-Valero" userId="3a0e46d7-2099-40af-a155-aa45b68bfff3" providerId="ADAL" clId="{9358AC53-4088-4F61-AC07-F3359A36F2E9}" dt="2023-05-05T16:03:40.754" v="1816" actId="14100"/>
          <ac:spMkLst>
            <pc:docMk/>
            <pc:sldMk cId="4185248937" sldId="999"/>
            <ac:spMk id="83" creationId="{FEA1A754-CB8B-C937-2B28-D470A6143934}"/>
          </ac:spMkLst>
        </pc:spChg>
        <pc:spChg chg="add del mod">
          <ac:chgData name="Paula Vázquez-Valero" userId="3a0e46d7-2099-40af-a155-aa45b68bfff3" providerId="ADAL" clId="{9358AC53-4088-4F61-AC07-F3359A36F2E9}" dt="2023-05-05T16:00:17.063" v="1734"/>
          <ac:spMkLst>
            <pc:docMk/>
            <pc:sldMk cId="4185248937" sldId="999"/>
            <ac:spMk id="85" creationId="{FAB5C8CC-5BD9-F09D-DE4E-9BB7395FFE87}"/>
          </ac:spMkLst>
        </pc:spChg>
        <pc:spChg chg="add del mod">
          <ac:chgData name="Paula Vázquez-Valero" userId="3a0e46d7-2099-40af-a155-aa45b68bfff3" providerId="ADAL" clId="{9358AC53-4088-4F61-AC07-F3359A36F2E9}" dt="2023-05-05T16:00:17.063" v="1734"/>
          <ac:spMkLst>
            <pc:docMk/>
            <pc:sldMk cId="4185248937" sldId="999"/>
            <ac:spMk id="86" creationId="{5F52C0EA-77EF-C6A6-B4BA-77327D228439}"/>
          </ac:spMkLst>
        </pc:spChg>
        <pc:spChg chg="add mod">
          <ac:chgData name="Paula Vázquez-Valero" userId="3a0e46d7-2099-40af-a155-aa45b68bfff3" providerId="ADAL" clId="{9358AC53-4088-4F61-AC07-F3359A36F2E9}" dt="2023-05-05T16:00:36.423" v="1739" actId="1037"/>
          <ac:spMkLst>
            <pc:docMk/>
            <pc:sldMk cId="4185248937" sldId="999"/>
            <ac:spMk id="87" creationId="{8C85FF21-6923-DE46-323A-58B2018AEE65}"/>
          </ac:spMkLst>
        </pc:spChg>
        <pc:spChg chg="add mod">
          <ac:chgData name="Paula Vázquez-Valero" userId="3a0e46d7-2099-40af-a155-aa45b68bfff3" providerId="ADAL" clId="{9358AC53-4088-4F61-AC07-F3359A36F2E9}" dt="2023-05-05T16:06:27.562" v="1883" actId="14100"/>
          <ac:spMkLst>
            <pc:docMk/>
            <pc:sldMk cId="4185248937" sldId="999"/>
            <ac:spMk id="88" creationId="{B5664315-094C-294D-4808-718569A97F68}"/>
          </ac:spMkLst>
        </pc:spChg>
        <pc:spChg chg="add mod">
          <ac:chgData name="Paula Vázquez-Valero" userId="3a0e46d7-2099-40af-a155-aa45b68bfff3" providerId="ADAL" clId="{9358AC53-4088-4F61-AC07-F3359A36F2E9}" dt="2023-05-05T16:01:14.374" v="1760" actId="20577"/>
          <ac:spMkLst>
            <pc:docMk/>
            <pc:sldMk cId="4185248937" sldId="999"/>
            <ac:spMk id="89" creationId="{CAF9D609-9AC1-E7A8-31BC-F03DC5C516D7}"/>
          </ac:spMkLst>
        </pc:spChg>
        <pc:spChg chg="add mod">
          <ac:chgData name="Paula Vázquez-Valero" userId="3a0e46d7-2099-40af-a155-aa45b68bfff3" providerId="ADAL" clId="{9358AC53-4088-4F61-AC07-F3359A36F2E9}" dt="2023-05-05T16:01:23.818" v="1762" actId="1076"/>
          <ac:spMkLst>
            <pc:docMk/>
            <pc:sldMk cId="4185248937" sldId="999"/>
            <ac:spMk id="90" creationId="{0CCA1EFF-1167-4466-76D7-14D68C8E8C5B}"/>
          </ac:spMkLst>
        </pc:spChg>
        <pc:spChg chg="add mod">
          <ac:chgData name="Paula Vázquez-Valero" userId="3a0e46d7-2099-40af-a155-aa45b68bfff3" providerId="ADAL" clId="{9358AC53-4088-4F61-AC07-F3359A36F2E9}" dt="2023-05-05T16:09:14.994" v="1918" actId="1035"/>
          <ac:spMkLst>
            <pc:docMk/>
            <pc:sldMk cId="4185248937" sldId="999"/>
            <ac:spMk id="91" creationId="{2DE331E4-8E83-AE69-9934-7168E8E0307C}"/>
          </ac:spMkLst>
        </pc:spChg>
        <pc:spChg chg="add mod">
          <ac:chgData name="Paula Vázquez-Valero" userId="3a0e46d7-2099-40af-a155-aa45b68bfff3" providerId="ADAL" clId="{9358AC53-4088-4F61-AC07-F3359A36F2E9}" dt="2023-05-05T16:02:23.016" v="1797" actId="1076"/>
          <ac:spMkLst>
            <pc:docMk/>
            <pc:sldMk cId="4185248937" sldId="999"/>
            <ac:spMk id="92" creationId="{8C147F80-383F-EECD-2FEA-17500EB9680A}"/>
          </ac:spMkLst>
        </pc:spChg>
        <pc:spChg chg="add mod">
          <ac:chgData name="Paula Vázquez-Valero" userId="3a0e46d7-2099-40af-a155-aa45b68bfff3" providerId="ADAL" clId="{9358AC53-4088-4F61-AC07-F3359A36F2E9}" dt="2023-05-05T16:02:37.660" v="1802" actId="14100"/>
          <ac:spMkLst>
            <pc:docMk/>
            <pc:sldMk cId="4185248937" sldId="999"/>
            <ac:spMk id="93" creationId="{578D6875-AE92-382E-C528-B2805D47DDE4}"/>
          </ac:spMkLst>
        </pc:spChg>
        <pc:spChg chg="add mod">
          <ac:chgData name="Paula Vázquez-Valero" userId="3a0e46d7-2099-40af-a155-aa45b68bfff3" providerId="ADAL" clId="{9358AC53-4088-4F61-AC07-F3359A36F2E9}" dt="2023-05-05T16:10:13.118" v="1938" actId="14100"/>
          <ac:spMkLst>
            <pc:docMk/>
            <pc:sldMk cId="4185248937" sldId="999"/>
            <ac:spMk id="94" creationId="{A538C35D-38C2-751C-307B-378ED1A9AE99}"/>
          </ac:spMkLst>
        </pc:spChg>
        <pc:spChg chg="add mod">
          <ac:chgData name="Paula Vázquez-Valero" userId="3a0e46d7-2099-40af-a155-aa45b68bfff3" providerId="ADAL" clId="{9358AC53-4088-4F61-AC07-F3359A36F2E9}" dt="2023-05-05T16:04:32.451" v="1847" actId="1076"/>
          <ac:spMkLst>
            <pc:docMk/>
            <pc:sldMk cId="4185248937" sldId="999"/>
            <ac:spMk id="95" creationId="{E76B460B-8DA8-571F-39B3-7DF5589603B9}"/>
          </ac:spMkLst>
        </pc:spChg>
        <pc:spChg chg="add mod">
          <ac:chgData name="Paula Vázquez-Valero" userId="3a0e46d7-2099-40af-a155-aa45b68bfff3" providerId="ADAL" clId="{9358AC53-4088-4F61-AC07-F3359A36F2E9}" dt="2023-05-05T16:05:05.459" v="1854" actId="1037"/>
          <ac:spMkLst>
            <pc:docMk/>
            <pc:sldMk cId="4185248937" sldId="999"/>
            <ac:spMk id="96" creationId="{6A1A52D5-7D03-6722-3602-0B8754B3D9CC}"/>
          </ac:spMkLst>
        </pc:spChg>
        <pc:spChg chg="add mod">
          <ac:chgData name="Paula Vázquez-Valero" userId="3a0e46d7-2099-40af-a155-aa45b68bfff3" providerId="ADAL" clId="{9358AC53-4088-4F61-AC07-F3359A36F2E9}" dt="2023-05-05T16:09:26.476" v="1921" actId="14100"/>
          <ac:spMkLst>
            <pc:docMk/>
            <pc:sldMk cId="4185248937" sldId="999"/>
            <ac:spMk id="97" creationId="{A68C397B-4D98-0371-7E25-2F386AB4D697}"/>
          </ac:spMkLst>
        </pc:spChg>
        <pc:spChg chg="add mod">
          <ac:chgData name="Paula Vázquez-Valero" userId="3a0e46d7-2099-40af-a155-aa45b68bfff3" providerId="ADAL" clId="{9358AC53-4088-4F61-AC07-F3359A36F2E9}" dt="2023-05-05T16:05:36.565" v="1865" actId="1076"/>
          <ac:spMkLst>
            <pc:docMk/>
            <pc:sldMk cId="4185248937" sldId="999"/>
            <ac:spMk id="98" creationId="{E4CE67D0-2AE3-F5C8-4CCD-7478B4A10B17}"/>
          </ac:spMkLst>
        </pc:spChg>
        <pc:spChg chg="add mod">
          <ac:chgData name="Paula Vázquez-Valero" userId="3a0e46d7-2099-40af-a155-aa45b68bfff3" providerId="ADAL" clId="{9358AC53-4088-4F61-AC07-F3359A36F2E9}" dt="2023-05-05T16:06:39.323" v="1884" actId="1076"/>
          <ac:spMkLst>
            <pc:docMk/>
            <pc:sldMk cId="4185248937" sldId="999"/>
            <ac:spMk id="99" creationId="{73DFD2EB-46E3-0491-C343-B3DCB6588668}"/>
          </ac:spMkLst>
        </pc:spChg>
        <pc:spChg chg="add mod">
          <ac:chgData name="Paula Vázquez-Valero" userId="3a0e46d7-2099-40af-a155-aa45b68bfff3" providerId="ADAL" clId="{9358AC53-4088-4F61-AC07-F3359A36F2E9}" dt="2023-05-05T16:06:10.737" v="1879" actId="14100"/>
          <ac:spMkLst>
            <pc:docMk/>
            <pc:sldMk cId="4185248937" sldId="999"/>
            <ac:spMk id="100" creationId="{8B863D55-0DB8-4605-B004-88FD6F458944}"/>
          </ac:spMkLst>
        </pc:spChg>
        <pc:spChg chg="add mod">
          <ac:chgData name="Paula Vázquez-Valero" userId="3a0e46d7-2099-40af-a155-aa45b68bfff3" providerId="ADAL" clId="{9358AC53-4088-4F61-AC07-F3359A36F2E9}" dt="2023-05-05T16:09:10.945" v="1916" actId="1076"/>
          <ac:spMkLst>
            <pc:docMk/>
            <pc:sldMk cId="4185248937" sldId="999"/>
            <ac:spMk id="102" creationId="{C1309DB0-9371-0825-4B06-C21A6586418F}"/>
          </ac:spMkLst>
        </pc:spChg>
        <pc:spChg chg="add mod">
          <ac:chgData name="Paula Vázquez-Valero" userId="3a0e46d7-2099-40af-a155-aa45b68bfff3" providerId="ADAL" clId="{9358AC53-4088-4F61-AC07-F3359A36F2E9}" dt="2023-05-05T16:09:20.742" v="1920" actId="1037"/>
          <ac:spMkLst>
            <pc:docMk/>
            <pc:sldMk cId="4185248937" sldId="999"/>
            <ac:spMk id="103" creationId="{0B782CB5-98AD-BDC8-1288-1E48791CF6B0}"/>
          </ac:spMkLst>
        </pc:spChg>
        <pc:spChg chg="add mod">
          <ac:chgData name="Paula Vázquez-Valero" userId="3a0e46d7-2099-40af-a155-aa45b68bfff3" providerId="ADAL" clId="{9358AC53-4088-4F61-AC07-F3359A36F2E9}" dt="2023-05-05T16:09:48.245" v="1931" actId="14100"/>
          <ac:spMkLst>
            <pc:docMk/>
            <pc:sldMk cId="4185248937" sldId="999"/>
            <ac:spMk id="104" creationId="{7F6F5F69-C093-E3BC-8998-2543B87FADD9}"/>
          </ac:spMkLst>
        </pc:spChg>
        <pc:spChg chg="add mod">
          <ac:chgData name="Paula Vázquez-Valero" userId="3a0e46d7-2099-40af-a155-aa45b68bfff3" providerId="ADAL" clId="{9358AC53-4088-4F61-AC07-F3359A36F2E9}" dt="2023-05-05T16:09:59.029" v="1936" actId="1035"/>
          <ac:spMkLst>
            <pc:docMk/>
            <pc:sldMk cId="4185248937" sldId="999"/>
            <ac:spMk id="105" creationId="{6C3DF714-D204-4E9D-25EC-68D834DF1E6A}"/>
          </ac:spMkLst>
        </pc:spChg>
        <pc:grpChg chg="add del mod">
          <ac:chgData name="Paula Vázquez-Valero" userId="3a0e46d7-2099-40af-a155-aa45b68bfff3" providerId="ADAL" clId="{9358AC53-4088-4F61-AC07-F3359A36F2E9}" dt="2023-05-05T15:54:11.219" v="1506" actId="478"/>
          <ac:grpSpMkLst>
            <pc:docMk/>
            <pc:sldMk cId="4185248937" sldId="999"/>
            <ac:grpSpMk id="21" creationId="{FB0EB26B-2A67-A021-7DD7-A61F1061327D}"/>
          </ac:grpSpMkLst>
        </pc:grpChg>
        <pc:grpChg chg="add mod">
          <ac:chgData name="Paula Vázquez-Valero" userId="3a0e46d7-2099-40af-a155-aa45b68bfff3" providerId="ADAL" clId="{9358AC53-4088-4F61-AC07-F3359A36F2E9}" dt="2023-05-05T16:07:06.430" v="1889" actId="1076"/>
          <ac:grpSpMkLst>
            <pc:docMk/>
            <pc:sldMk cId="4185248937" sldId="999"/>
            <ac:grpSpMk id="26" creationId="{C622D1FC-3DD9-D3B0-F5A0-B276DFE9B9D2}"/>
          </ac:grpSpMkLst>
        </pc:grpChg>
        <pc:grpChg chg="del">
          <ac:chgData name="Paula Vázquez-Valero" userId="3a0e46d7-2099-40af-a155-aa45b68bfff3" providerId="ADAL" clId="{9358AC53-4088-4F61-AC07-F3359A36F2E9}" dt="2023-05-05T15:52:08.368" v="1473" actId="478"/>
          <ac:grpSpMkLst>
            <pc:docMk/>
            <pc:sldMk cId="4185248937" sldId="999"/>
            <ac:grpSpMk id="37" creationId="{B21BA532-2FCD-A62D-54F4-40A21C8DEDAF}"/>
          </ac:grpSpMkLst>
        </pc:grpChg>
        <pc:grpChg chg="add del mod">
          <ac:chgData name="Paula Vázquez-Valero" userId="3a0e46d7-2099-40af-a155-aa45b68bfff3" providerId="ADAL" clId="{9358AC53-4088-4F61-AC07-F3359A36F2E9}" dt="2023-05-05T15:55:26.120" v="1530" actId="478"/>
          <ac:grpSpMkLst>
            <pc:docMk/>
            <pc:sldMk cId="4185248937" sldId="999"/>
            <ac:grpSpMk id="57" creationId="{8A56158D-4D45-F374-7E74-B435D6EF41B2}"/>
          </ac:grpSpMkLst>
        </pc:grpChg>
        <pc:grpChg chg="add del mod">
          <ac:chgData name="Paula Vázquez-Valero" userId="3a0e46d7-2099-40af-a155-aa45b68bfff3" providerId="ADAL" clId="{9358AC53-4088-4F61-AC07-F3359A36F2E9}" dt="2023-05-05T16:07:08.006" v="1890" actId="478"/>
          <ac:grpSpMkLst>
            <pc:docMk/>
            <pc:sldMk cId="4185248937" sldId="999"/>
            <ac:grpSpMk id="74" creationId="{6DC11500-F7F0-25E6-EE6A-68AE2C4B3C6C}"/>
          </ac:grpSpMkLst>
        </pc:grpChg>
        <pc:grpChg chg="add del mod">
          <ac:chgData name="Paula Vázquez-Valero" userId="3a0e46d7-2099-40af-a155-aa45b68bfff3" providerId="ADAL" clId="{9358AC53-4088-4F61-AC07-F3359A36F2E9}" dt="2023-05-05T15:53:46.099" v="1497" actId="478"/>
          <ac:grpSpMkLst>
            <pc:docMk/>
            <pc:sldMk cId="4185248937" sldId="999"/>
            <ac:grpSpMk id="79" creationId="{BD8CA242-D22E-3E21-40C9-80BD2E4EE2B9}"/>
          </ac:grpSpMkLst>
        </pc:grpChg>
        <pc:graphicFrameChg chg="add mod modGraphic">
          <ac:chgData name="Paula Vázquez-Valero" userId="3a0e46d7-2099-40af-a155-aa45b68bfff3" providerId="ADAL" clId="{9358AC53-4088-4F61-AC07-F3359A36F2E9}" dt="2023-05-05T16:08:40.347" v="1898" actId="20577"/>
          <ac:graphicFrameMkLst>
            <pc:docMk/>
            <pc:sldMk cId="4185248937" sldId="999"/>
            <ac:graphicFrameMk id="14" creationId="{8B17AA17-CA01-7BD2-883E-7335041A460E}"/>
          </ac:graphicFrameMkLst>
        </pc:graphicFrameChg>
        <pc:graphicFrameChg chg="del">
          <ac:chgData name="Paula Vázquez-Valero" userId="3a0e46d7-2099-40af-a155-aa45b68bfff3" providerId="ADAL" clId="{9358AC53-4088-4F61-AC07-F3359A36F2E9}" dt="2023-05-05T15:52:08.368" v="1473" actId="478"/>
          <ac:graphicFrameMkLst>
            <pc:docMk/>
            <pc:sldMk cId="4185248937" sldId="999"/>
            <ac:graphicFrameMk id="36" creationId="{6C645627-DCB8-1A09-414A-A9F66853F967}"/>
          </ac:graphicFrameMkLst>
        </pc:graphicFrameChg>
        <pc:graphicFrameChg chg="add mod modGraphic">
          <ac:chgData name="Paula Vázquez-Valero" userId="3a0e46d7-2099-40af-a155-aa45b68bfff3" providerId="ADAL" clId="{9358AC53-4088-4F61-AC07-F3359A36F2E9}" dt="2023-05-05T16:08:43.417" v="1900" actId="20577"/>
          <ac:graphicFrameMkLst>
            <pc:docMk/>
            <pc:sldMk cId="4185248937" sldId="999"/>
            <ac:graphicFrameMk id="49" creationId="{B6CFFCEA-0BB3-F3FF-B6B6-F7321A657CBB}"/>
          </ac:graphicFrameMkLst>
        </pc:graphicFrameChg>
        <pc:picChg chg="add mod">
          <ac:chgData name="Paula Vázquez-Valero" userId="3a0e46d7-2099-40af-a155-aa45b68bfff3" providerId="ADAL" clId="{9358AC53-4088-4F61-AC07-F3359A36F2E9}" dt="2023-05-05T15:52:14.776" v="1476"/>
          <ac:picMkLst>
            <pc:docMk/>
            <pc:sldMk cId="4185248937" sldId="999"/>
            <ac:picMk id="13" creationId="{48016783-C919-287A-1D00-A4093FD1FB58}"/>
          </ac:picMkLst>
        </pc:picChg>
        <pc:picChg chg="add del mod">
          <ac:chgData name="Paula Vázquez-Valero" userId="3a0e46d7-2099-40af-a155-aa45b68bfff3" providerId="ADAL" clId="{9358AC53-4088-4F61-AC07-F3359A36F2E9}" dt="2023-05-05T16:01:55.165" v="1774" actId="478"/>
          <ac:picMkLst>
            <pc:docMk/>
            <pc:sldMk cId="4185248937" sldId="999"/>
            <ac:picMk id="15" creationId="{D93BFD95-6E1A-9358-68E7-73C24CB409B9}"/>
          </ac:picMkLst>
        </pc:picChg>
        <pc:picChg chg="add del mod">
          <ac:chgData name="Paula Vázquez-Valero" userId="3a0e46d7-2099-40af-a155-aa45b68bfff3" providerId="ADAL" clId="{9358AC53-4088-4F61-AC07-F3359A36F2E9}" dt="2023-05-05T16:00:00.232" v="1730" actId="478"/>
          <ac:picMkLst>
            <pc:docMk/>
            <pc:sldMk cId="4185248937" sldId="999"/>
            <ac:picMk id="16" creationId="{41802521-16D4-EDBE-7A8E-C9D403A68D6E}"/>
          </ac:picMkLst>
        </pc:picChg>
        <pc:picChg chg="add del mod">
          <ac:chgData name="Paula Vázquez-Valero" userId="3a0e46d7-2099-40af-a155-aa45b68bfff3" providerId="ADAL" clId="{9358AC53-4088-4F61-AC07-F3359A36F2E9}" dt="2023-05-05T16:01:04.683" v="1748" actId="478"/>
          <ac:picMkLst>
            <pc:docMk/>
            <pc:sldMk cId="4185248937" sldId="999"/>
            <ac:picMk id="17" creationId="{2EAF600E-C43F-3BB3-E6D2-22817E911985}"/>
          </ac:picMkLst>
        </pc:picChg>
        <pc:picChg chg="add mod">
          <ac:chgData name="Paula Vázquez-Valero" userId="3a0e46d7-2099-40af-a155-aa45b68bfff3" providerId="ADAL" clId="{9358AC53-4088-4F61-AC07-F3359A36F2E9}" dt="2023-05-05T15:52:53.460" v="1482" actId="1076"/>
          <ac:picMkLst>
            <pc:docMk/>
            <pc:sldMk cId="4185248937" sldId="999"/>
            <ac:picMk id="19" creationId="{1E2EA2AA-F274-9EAE-0783-9559D2716162}"/>
          </ac:picMkLst>
        </pc:picChg>
        <pc:picChg chg="add del mod">
          <ac:chgData name="Paula Vázquez-Valero" userId="3a0e46d7-2099-40af-a155-aa45b68bfff3" providerId="ADAL" clId="{9358AC53-4088-4F61-AC07-F3359A36F2E9}" dt="2023-05-05T16:04:22.561" v="1845" actId="478"/>
          <ac:picMkLst>
            <pc:docMk/>
            <pc:sldMk cId="4185248937" sldId="999"/>
            <ac:picMk id="20" creationId="{FD626893-21A4-1657-C86A-93EAC3365548}"/>
          </ac:picMkLst>
        </pc:picChg>
        <pc:picChg chg="mod">
          <ac:chgData name="Paula Vázquez-Valero" userId="3a0e46d7-2099-40af-a155-aa45b68bfff3" providerId="ADAL" clId="{9358AC53-4088-4F61-AC07-F3359A36F2E9}" dt="2023-05-05T15:52:14.776" v="1476"/>
          <ac:picMkLst>
            <pc:docMk/>
            <pc:sldMk cId="4185248937" sldId="999"/>
            <ac:picMk id="22" creationId="{9F31E40A-4CDB-BD9A-A3DA-9D409C57A1B8}"/>
          </ac:picMkLst>
        </pc:picChg>
        <pc:picChg chg="mod">
          <ac:chgData name="Paula Vázquez-Valero" userId="3a0e46d7-2099-40af-a155-aa45b68bfff3" providerId="ADAL" clId="{9358AC53-4088-4F61-AC07-F3359A36F2E9}" dt="2023-05-05T15:52:14.776" v="1476"/>
          <ac:picMkLst>
            <pc:docMk/>
            <pc:sldMk cId="4185248937" sldId="999"/>
            <ac:picMk id="23" creationId="{7B2E3A57-7828-7109-DD66-EC2C77079827}"/>
          </ac:picMkLst>
        </pc:picChg>
        <pc:picChg chg="mod">
          <ac:chgData name="Paula Vázquez-Valero" userId="3a0e46d7-2099-40af-a155-aa45b68bfff3" providerId="ADAL" clId="{9358AC53-4088-4F61-AC07-F3359A36F2E9}" dt="2023-05-05T16:07:06.430" v="1889" actId="1076"/>
          <ac:picMkLst>
            <pc:docMk/>
            <pc:sldMk cId="4185248937" sldId="999"/>
            <ac:picMk id="27" creationId="{0B55A005-6572-2003-5EE4-4920DC644064}"/>
          </ac:picMkLst>
        </pc:picChg>
        <pc:picChg chg="del">
          <ac:chgData name="Paula Vázquez-Valero" userId="3a0e46d7-2099-40af-a155-aa45b68bfff3" providerId="ADAL" clId="{9358AC53-4088-4F61-AC07-F3359A36F2E9}" dt="2023-05-05T15:52:08.368" v="1473" actId="478"/>
          <ac:picMkLst>
            <pc:docMk/>
            <pc:sldMk cId="4185248937" sldId="999"/>
            <ac:picMk id="33" creationId="{A44CB558-D247-1F6A-10BD-E180587376CB}"/>
          </ac:picMkLst>
        </pc:picChg>
        <pc:picChg chg="del">
          <ac:chgData name="Paula Vázquez-Valero" userId="3a0e46d7-2099-40af-a155-aa45b68bfff3" providerId="ADAL" clId="{9358AC53-4088-4F61-AC07-F3359A36F2E9}" dt="2023-05-05T15:52:11.523" v="1474" actId="478"/>
          <ac:picMkLst>
            <pc:docMk/>
            <pc:sldMk cId="4185248937" sldId="999"/>
            <ac:picMk id="34" creationId="{C0E766C4-0FE3-4A02-AE1E-54BA0F4E06F8}"/>
          </ac:picMkLst>
        </pc:picChg>
        <pc:picChg chg="mod">
          <ac:chgData name="Paula Vázquez-Valero" userId="3a0e46d7-2099-40af-a155-aa45b68bfff3" providerId="ADAL" clId="{9358AC53-4088-4F61-AC07-F3359A36F2E9}" dt="2023-05-05T15:53:09.288" v="1486" actId="1076"/>
          <ac:picMkLst>
            <pc:docMk/>
            <pc:sldMk cId="4185248937" sldId="999"/>
            <ac:picMk id="58" creationId="{73D05E8D-5984-1F14-0C72-4BB1ED6B9C6E}"/>
          </ac:picMkLst>
        </pc:picChg>
        <pc:picChg chg="add del mod">
          <ac:chgData name="Paula Vázquez-Valero" userId="3a0e46d7-2099-40af-a155-aa45b68bfff3" providerId="ADAL" clId="{9358AC53-4088-4F61-AC07-F3359A36F2E9}" dt="2023-05-05T15:56:58.281" v="1551" actId="478"/>
          <ac:picMkLst>
            <pc:docMk/>
            <pc:sldMk cId="4185248937" sldId="999"/>
            <ac:picMk id="68" creationId="{7F73CF21-4EE7-E434-FB05-0B601E06F7F3}"/>
          </ac:picMkLst>
        </pc:picChg>
        <pc:picChg chg="add del mod">
          <ac:chgData name="Paula Vázquez-Valero" userId="3a0e46d7-2099-40af-a155-aa45b68bfff3" providerId="ADAL" clId="{9358AC53-4088-4F61-AC07-F3359A36F2E9}" dt="2023-05-05T15:55:26.120" v="1530" actId="478"/>
          <ac:picMkLst>
            <pc:docMk/>
            <pc:sldMk cId="4185248937" sldId="999"/>
            <ac:picMk id="69" creationId="{135732CA-E593-C1EA-45B8-804E69186946}"/>
          </ac:picMkLst>
        </pc:picChg>
        <pc:picChg chg="add del mod">
          <ac:chgData name="Paula Vázquez-Valero" userId="3a0e46d7-2099-40af-a155-aa45b68bfff3" providerId="ADAL" clId="{9358AC53-4088-4F61-AC07-F3359A36F2E9}" dt="2023-05-05T15:56:58.281" v="1551" actId="478"/>
          <ac:picMkLst>
            <pc:docMk/>
            <pc:sldMk cId="4185248937" sldId="999"/>
            <ac:picMk id="70" creationId="{D0360337-CA21-DA3B-B482-AA436D077F74}"/>
          </ac:picMkLst>
        </pc:picChg>
        <pc:picChg chg="add del mod">
          <ac:chgData name="Paula Vázquez-Valero" userId="3a0e46d7-2099-40af-a155-aa45b68bfff3" providerId="ADAL" clId="{9358AC53-4088-4F61-AC07-F3359A36F2E9}" dt="2023-05-05T15:55:26.120" v="1530" actId="478"/>
          <ac:picMkLst>
            <pc:docMk/>
            <pc:sldMk cId="4185248937" sldId="999"/>
            <ac:picMk id="71" creationId="{0683345C-A68F-BFC9-0863-5A23AEF2829D}"/>
          </ac:picMkLst>
        </pc:picChg>
        <pc:picChg chg="add del mod">
          <ac:chgData name="Paula Vázquez-Valero" userId="3a0e46d7-2099-40af-a155-aa45b68bfff3" providerId="ADAL" clId="{9358AC53-4088-4F61-AC07-F3359A36F2E9}" dt="2023-05-05T15:55:26.120" v="1530" actId="478"/>
          <ac:picMkLst>
            <pc:docMk/>
            <pc:sldMk cId="4185248937" sldId="999"/>
            <ac:picMk id="72" creationId="{757D1D3F-61B2-95BC-D7A3-15F2CA4E8A38}"/>
          </ac:picMkLst>
        </pc:picChg>
        <pc:picChg chg="add del mod">
          <ac:chgData name="Paula Vázquez-Valero" userId="3a0e46d7-2099-40af-a155-aa45b68bfff3" providerId="ADAL" clId="{9358AC53-4088-4F61-AC07-F3359A36F2E9}" dt="2023-05-05T15:55:26.120" v="1530" actId="478"/>
          <ac:picMkLst>
            <pc:docMk/>
            <pc:sldMk cId="4185248937" sldId="999"/>
            <ac:picMk id="73" creationId="{01AB9B60-B08A-D657-B53D-62CE84B95B16}"/>
          </ac:picMkLst>
        </pc:picChg>
        <pc:picChg chg="mod">
          <ac:chgData name="Paula Vázquez-Valero" userId="3a0e46d7-2099-40af-a155-aa45b68bfff3" providerId="ADAL" clId="{9358AC53-4088-4F61-AC07-F3359A36F2E9}" dt="2023-05-05T16:06:55.852" v="1886" actId="1076"/>
          <ac:picMkLst>
            <pc:docMk/>
            <pc:sldMk cId="4185248937" sldId="999"/>
            <ac:picMk id="75" creationId="{632AF924-8124-C68A-461B-322F8C319929}"/>
          </ac:picMkLst>
        </pc:picChg>
        <pc:picChg chg="mod">
          <ac:chgData name="Paula Vázquez-Valero" userId="3a0e46d7-2099-40af-a155-aa45b68bfff3" providerId="ADAL" clId="{9358AC53-4088-4F61-AC07-F3359A36F2E9}" dt="2023-05-05T16:06:55.852" v="1886" actId="1076"/>
          <ac:picMkLst>
            <pc:docMk/>
            <pc:sldMk cId="4185248937" sldId="999"/>
            <ac:picMk id="76" creationId="{10D7205E-04A0-5AFD-8BF5-F5B890DA0B93}"/>
          </ac:picMkLst>
        </pc:picChg>
        <pc:picChg chg="add del mod">
          <ac:chgData name="Paula Vázquez-Valero" userId="3a0e46d7-2099-40af-a155-aa45b68bfff3" providerId="ADAL" clId="{9358AC53-4088-4F61-AC07-F3359A36F2E9}" dt="2023-05-05T15:53:05.081" v="1485" actId="478"/>
          <ac:picMkLst>
            <pc:docMk/>
            <pc:sldMk cId="4185248937" sldId="999"/>
            <ac:picMk id="77" creationId="{0BCFE2AB-8326-8FE8-8F7A-E9AF4E1F4E8D}"/>
          </ac:picMkLst>
        </pc:picChg>
        <pc:picChg chg="del mod">
          <ac:chgData name="Paula Vázquez-Valero" userId="3a0e46d7-2099-40af-a155-aa45b68bfff3" providerId="ADAL" clId="{9358AC53-4088-4F61-AC07-F3359A36F2E9}" dt="2023-05-05T15:53:46.099" v="1497" actId="478"/>
          <ac:picMkLst>
            <pc:docMk/>
            <pc:sldMk cId="4185248937" sldId="999"/>
            <ac:picMk id="80" creationId="{124EF314-BB73-54B4-9DB1-6D70B90377DF}"/>
          </ac:picMkLst>
        </pc:picChg>
        <pc:picChg chg="add mod">
          <ac:chgData name="Paula Vázquez-Valero" userId="3a0e46d7-2099-40af-a155-aa45b68bfff3" providerId="ADAL" clId="{9358AC53-4088-4F61-AC07-F3359A36F2E9}" dt="2023-05-05T16:00:11.909" v="1732" actId="1076"/>
          <ac:picMkLst>
            <pc:docMk/>
            <pc:sldMk cId="4185248937" sldId="999"/>
            <ac:picMk id="84" creationId="{A7A2D768-40D5-9F1E-726D-DF16FC0DB7A3}"/>
          </ac:picMkLst>
        </pc:picChg>
        <pc:picChg chg="add mod">
          <ac:chgData name="Paula Vázquez-Valero" userId="3a0e46d7-2099-40af-a155-aa45b68bfff3" providerId="ADAL" clId="{9358AC53-4088-4F61-AC07-F3359A36F2E9}" dt="2023-05-05T16:08:34.313" v="1895" actId="1076"/>
          <ac:picMkLst>
            <pc:docMk/>
            <pc:sldMk cId="4185248937" sldId="999"/>
            <ac:picMk id="101" creationId="{5BD59963-0890-7961-38E9-13EC9D3DE6A2}"/>
          </ac:picMkLst>
        </pc:picChg>
        <pc:cxnChg chg="del">
          <ac:chgData name="Paula Vázquez-Valero" userId="3a0e46d7-2099-40af-a155-aa45b68bfff3" providerId="ADAL" clId="{9358AC53-4088-4F61-AC07-F3359A36F2E9}" dt="2023-05-05T15:52:08.368" v="1473" actId="478"/>
          <ac:cxnSpMkLst>
            <pc:docMk/>
            <pc:sldMk cId="4185248937" sldId="999"/>
            <ac:cxnSpMk id="6" creationId="{F2F79FB6-7809-DC96-74A7-C7B317C3C8AE}"/>
          </ac:cxnSpMkLst>
        </pc:cxnChg>
        <pc:cxnChg chg="del">
          <ac:chgData name="Paula Vázquez-Valero" userId="3a0e46d7-2099-40af-a155-aa45b68bfff3" providerId="ADAL" clId="{9358AC53-4088-4F61-AC07-F3359A36F2E9}" dt="2023-05-05T15:52:08.368" v="1473" actId="478"/>
          <ac:cxnSpMkLst>
            <pc:docMk/>
            <pc:sldMk cId="4185248937" sldId="999"/>
            <ac:cxnSpMk id="7" creationId="{CBBE85E7-CA8F-80FD-0077-7FD3F97069E3}"/>
          </ac:cxnSpMkLst>
        </pc:cxnChg>
        <pc:cxnChg chg="del">
          <ac:chgData name="Paula Vázquez-Valero" userId="3a0e46d7-2099-40af-a155-aa45b68bfff3" providerId="ADAL" clId="{9358AC53-4088-4F61-AC07-F3359A36F2E9}" dt="2023-05-05T15:52:08.368" v="1473" actId="478"/>
          <ac:cxnSpMkLst>
            <pc:docMk/>
            <pc:sldMk cId="4185248937" sldId="999"/>
            <ac:cxnSpMk id="8" creationId="{E28F4354-6A05-FE39-31A9-F3CE10F6C067}"/>
          </ac:cxnSpMkLst>
        </pc:cxnChg>
        <pc:cxnChg chg="add mod">
          <ac:chgData name="Paula Vázquez-Valero" userId="3a0e46d7-2099-40af-a155-aa45b68bfff3" providerId="ADAL" clId="{9358AC53-4088-4F61-AC07-F3359A36F2E9}" dt="2023-05-05T15:52:14.776" v="1476"/>
          <ac:cxnSpMkLst>
            <pc:docMk/>
            <pc:sldMk cId="4185248937" sldId="999"/>
            <ac:cxnSpMk id="52" creationId="{B284C332-BCA6-C41C-DEC5-25ACFAE409CA}"/>
          </ac:cxnSpMkLst>
        </pc:cxnChg>
        <pc:cxnChg chg="add mod">
          <ac:chgData name="Paula Vázquez-Valero" userId="3a0e46d7-2099-40af-a155-aa45b68bfff3" providerId="ADAL" clId="{9358AC53-4088-4F61-AC07-F3359A36F2E9}" dt="2023-05-05T15:52:14.776" v="1476"/>
          <ac:cxnSpMkLst>
            <pc:docMk/>
            <pc:sldMk cId="4185248937" sldId="999"/>
            <ac:cxnSpMk id="53" creationId="{E03FB9FF-8E15-92E8-89EF-BB25A297BC53}"/>
          </ac:cxnSpMkLst>
        </pc:cxnChg>
        <pc:cxnChg chg="add mod">
          <ac:chgData name="Paula Vázquez-Valero" userId="3a0e46d7-2099-40af-a155-aa45b68bfff3" providerId="ADAL" clId="{9358AC53-4088-4F61-AC07-F3359A36F2E9}" dt="2023-05-05T15:52:14.776" v="1476"/>
          <ac:cxnSpMkLst>
            <pc:docMk/>
            <pc:sldMk cId="4185248937" sldId="999"/>
            <ac:cxnSpMk id="54" creationId="{DB00A535-85B5-8F73-87A4-4D35A8D11042}"/>
          </ac:cxnSpMkLst>
        </pc:cxnChg>
      </pc:sldChg>
      <pc:sldChg chg="addSp delSp modSp add mod modAnim modNotesTx">
        <pc:chgData name="Paula Vázquez-Valero" userId="3a0e46d7-2099-40af-a155-aa45b68bfff3" providerId="ADAL" clId="{9358AC53-4088-4F61-AC07-F3359A36F2E9}" dt="2023-05-05T17:48:37.954" v="4836" actId="20577"/>
        <pc:sldMkLst>
          <pc:docMk/>
          <pc:sldMk cId="233182396" sldId="1000"/>
        </pc:sldMkLst>
        <pc:spChg chg="add mod">
          <ac:chgData name="Paula Vázquez-Valero" userId="3a0e46d7-2099-40af-a155-aa45b68bfff3" providerId="ADAL" clId="{9358AC53-4088-4F61-AC07-F3359A36F2E9}" dt="2023-05-05T17:38:23.469" v="4486" actId="1076"/>
          <ac:spMkLst>
            <pc:docMk/>
            <pc:sldMk cId="233182396" sldId="1000"/>
            <ac:spMk id="3" creationId="{CF4006B2-3A82-A862-2560-1D18BE21F928}"/>
          </ac:spMkLst>
        </pc:spChg>
        <pc:spChg chg="mod">
          <ac:chgData name="Paula Vázquez-Valero" userId="3a0e46d7-2099-40af-a155-aa45b68bfff3" providerId="ADAL" clId="{9358AC53-4088-4F61-AC07-F3359A36F2E9}" dt="2023-05-05T17:41:11.802" v="4595" actId="1035"/>
          <ac:spMkLst>
            <pc:docMk/>
            <pc:sldMk cId="233182396" sldId="1000"/>
            <ac:spMk id="4" creationId="{791DEAA6-6D24-EF3E-298C-7E55150FB01E}"/>
          </ac:spMkLst>
        </pc:spChg>
        <pc:spChg chg="add mod">
          <ac:chgData name="Paula Vázquez-Valero" userId="3a0e46d7-2099-40af-a155-aa45b68bfff3" providerId="ADAL" clId="{9358AC53-4088-4F61-AC07-F3359A36F2E9}" dt="2023-05-05T17:39:40.957" v="4582" actId="14100"/>
          <ac:spMkLst>
            <pc:docMk/>
            <pc:sldMk cId="233182396" sldId="1000"/>
            <ac:spMk id="9" creationId="{F683C09D-F323-EAA4-F9D3-BBFB1037FD84}"/>
          </ac:spMkLst>
        </pc:spChg>
        <pc:spChg chg="add mod">
          <ac:chgData name="Paula Vázquez-Valero" userId="3a0e46d7-2099-40af-a155-aa45b68bfff3" providerId="ADAL" clId="{9358AC53-4088-4F61-AC07-F3359A36F2E9}" dt="2023-05-05T17:36:46.184" v="4426" actId="1076"/>
          <ac:spMkLst>
            <pc:docMk/>
            <pc:sldMk cId="233182396" sldId="1000"/>
            <ac:spMk id="10" creationId="{1930ECCD-5CD6-4729-8388-EAFC491AE920}"/>
          </ac:spMkLst>
        </pc:spChg>
        <pc:spChg chg="add mod">
          <ac:chgData name="Paula Vázquez-Valero" userId="3a0e46d7-2099-40af-a155-aa45b68bfff3" providerId="ADAL" clId="{9358AC53-4088-4F61-AC07-F3359A36F2E9}" dt="2023-05-05T17:44:09.924" v="4649" actId="1037"/>
          <ac:spMkLst>
            <pc:docMk/>
            <pc:sldMk cId="233182396" sldId="1000"/>
            <ac:spMk id="11" creationId="{F38BB002-F051-840F-FEF8-DF310BF7665F}"/>
          </ac:spMkLst>
        </pc:spChg>
        <pc:spChg chg="add mod">
          <ac:chgData name="Paula Vázquez-Valero" userId="3a0e46d7-2099-40af-a155-aa45b68bfff3" providerId="ADAL" clId="{9358AC53-4088-4F61-AC07-F3359A36F2E9}" dt="2023-05-05T17:39:14.127" v="4573" actId="1076"/>
          <ac:spMkLst>
            <pc:docMk/>
            <pc:sldMk cId="233182396" sldId="1000"/>
            <ac:spMk id="12" creationId="{9D8EB8D1-E04E-851D-DE14-04D35D39D37A}"/>
          </ac:spMkLst>
        </pc:spChg>
        <pc:spChg chg="add mod">
          <ac:chgData name="Paula Vázquez-Valero" userId="3a0e46d7-2099-40af-a155-aa45b68bfff3" providerId="ADAL" clId="{9358AC53-4088-4F61-AC07-F3359A36F2E9}" dt="2023-05-05T17:41:38.316" v="4601" actId="207"/>
          <ac:spMkLst>
            <pc:docMk/>
            <pc:sldMk cId="233182396" sldId="1000"/>
            <ac:spMk id="14" creationId="{E25F198A-AADA-4438-F29F-55183B8EF6EA}"/>
          </ac:spMkLst>
        </pc:spChg>
        <pc:spChg chg="add mod">
          <ac:chgData name="Paula Vázquez-Valero" userId="3a0e46d7-2099-40af-a155-aa45b68bfff3" providerId="ADAL" clId="{9358AC53-4088-4F61-AC07-F3359A36F2E9}" dt="2023-05-05T17:43:17.543" v="4635" actId="14100"/>
          <ac:spMkLst>
            <pc:docMk/>
            <pc:sldMk cId="233182396" sldId="1000"/>
            <ac:spMk id="15" creationId="{0A3443B6-BCA7-135E-08F2-9FE72C79DE64}"/>
          </ac:spMkLst>
        </pc:spChg>
        <pc:spChg chg="add mod">
          <ac:chgData name="Paula Vázquez-Valero" userId="3a0e46d7-2099-40af-a155-aa45b68bfff3" providerId="ADAL" clId="{9358AC53-4088-4F61-AC07-F3359A36F2E9}" dt="2023-05-05T17:45:39.608" v="4697" actId="20577"/>
          <ac:spMkLst>
            <pc:docMk/>
            <pc:sldMk cId="233182396" sldId="1000"/>
            <ac:spMk id="16" creationId="{94148B79-CDA0-63A1-5C57-6E90CE24C07C}"/>
          </ac:spMkLst>
        </pc:spChg>
        <pc:spChg chg="add mod">
          <ac:chgData name="Paula Vázquez-Valero" userId="3a0e46d7-2099-40af-a155-aa45b68bfff3" providerId="ADAL" clId="{9358AC53-4088-4F61-AC07-F3359A36F2E9}" dt="2023-05-05T17:45:57.782" v="4706" actId="14100"/>
          <ac:spMkLst>
            <pc:docMk/>
            <pc:sldMk cId="233182396" sldId="1000"/>
            <ac:spMk id="17" creationId="{6951996A-85A1-C0DD-E80F-C4438390AD6C}"/>
          </ac:spMkLst>
        </pc:spChg>
        <pc:spChg chg="add del mod">
          <ac:chgData name="Paula Vázquez-Valero" userId="3a0e46d7-2099-40af-a155-aa45b68bfff3" providerId="ADAL" clId="{9358AC53-4088-4F61-AC07-F3359A36F2E9}" dt="2023-05-05T17:46:01.308" v="4708"/>
          <ac:spMkLst>
            <pc:docMk/>
            <pc:sldMk cId="233182396" sldId="1000"/>
            <ac:spMk id="18" creationId="{DF565999-11DE-1D27-8B11-783A0EB4D96F}"/>
          </ac:spMkLst>
        </pc:spChg>
        <pc:spChg chg="add mod">
          <ac:chgData name="Paula Vázquez-Valero" userId="3a0e46d7-2099-40af-a155-aa45b68bfff3" providerId="ADAL" clId="{9358AC53-4088-4F61-AC07-F3359A36F2E9}" dt="2023-05-05T17:47:52.772" v="4765" actId="20577"/>
          <ac:spMkLst>
            <pc:docMk/>
            <pc:sldMk cId="233182396" sldId="1000"/>
            <ac:spMk id="19" creationId="{3CE1EA69-D621-E0C5-FEDA-3EC6560F3D8F}"/>
          </ac:spMkLst>
        </pc:spChg>
        <pc:spChg chg="mod">
          <ac:chgData name="Paula Vázquez-Valero" userId="3a0e46d7-2099-40af-a155-aa45b68bfff3" providerId="ADAL" clId="{9358AC53-4088-4F61-AC07-F3359A36F2E9}" dt="2023-05-05T17:32:33.240" v="4242" actId="1076"/>
          <ac:spMkLst>
            <pc:docMk/>
            <pc:sldMk cId="233182396" sldId="1000"/>
            <ac:spMk id="67" creationId="{A3C3C5E6-F48F-DA03-EBB3-F2CB1F477ADC}"/>
          </ac:spMkLst>
        </pc:spChg>
        <pc:graphicFrameChg chg="mod modGraphic">
          <ac:chgData name="Paula Vázquez-Valero" userId="3a0e46d7-2099-40af-a155-aa45b68bfff3" providerId="ADAL" clId="{9358AC53-4088-4F61-AC07-F3359A36F2E9}" dt="2023-05-05T17:44:57.296" v="4657" actId="20577"/>
          <ac:graphicFrameMkLst>
            <pc:docMk/>
            <pc:sldMk cId="233182396" sldId="1000"/>
            <ac:graphicFrameMk id="5" creationId="{9D5E287A-CCCD-7E5A-7698-939034F8ECAF}"/>
          </ac:graphicFrameMkLst>
        </pc:graphicFrameChg>
        <pc:picChg chg="del">
          <ac:chgData name="Paula Vázquez-Valero" userId="3a0e46d7-2099-40af-a155-aa45b68bfff3" providerId="ADAL" clId="{9358AC53-4088-4F61-AC07-F3359A36F2E9}" dt="2023-05-05T17:30:13.349" v="4121" actId="478"/>
          <ac:picMkLst>
            <pc:docMk/>
            <pc:sldMk cId="233182396" sldId="1000"/>
            <ac:picMk id="7" creationId="{F5B52017-0AB5-80F7-0E71-399A13ECFCE1}"/>
          </ac:picMkLst>
        </pc:picChg>
        <pc:picChg chg="mod">
          <ac:chgData name="Paula Vázquez-Valero" userId="3a0e46d7-2099-40af-a155-aa45b68bfff3" providerId="ADAL" clId="{9358AC53-4088-4F61-AC07-F3359A36F2E9}" dt="2023-05-05T17:32:33.240" v="4242" actId="1076"/>
          <ac:picMkLst>
            <pc:docMk/>
            <pc:sldMk cId="233182396" sldId="1000"/>
            <ac:picMk id="69" creationId="{C4F5AE6C-DF57-319C-B910-A14E246B1699}"/>
          </ac:picMkLst>
        </pc:picChg>
      </pc:sldChg>
      <pc:sldChg chg="modSp add del mod">
        <pc:chgData name="Paula Vázquez-Valero" userId="3a0e46d7-2099-40af-a155-aa45b68bfff3" providerId="ADAL" clId="{9358AC53-4088-4F61-AC07-F3359A36F2E9}" dt="2023-05-05T17:28:22.895" v="3873" actId="47"/>
        <pc:sldMkLst>
          <pc:docMk/>
          <pc:sldMk cId="589373516" sldId="1000"/>
        </pc:sldMkLst>
        <pc:spChg chg="mod">
          <ac:chgData name="Paula Vázquez-Valero" userId="3a0e46d7-2099-40af-a155-aa45b68bfff3" providerId="ADAL" clId="{9358AC53-4088-4F61-AC07-F3359A36F2E9}" dt="2023-05-05T17:21:22.999" v="3773" actId="20577"/>
          <ac:spMkLst>
            <pc:docMk/>
            <pc:sldMk cId="589373516" sldId="1000"/>
            <ac:spMk id="2" creationId="{3F9B81CA-49CF-4113-B92C-AF8FEDD23E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0A377-1352-4E12-B230-6A1EA575348F}" type="datetimeFigureOut">
              <a:rPr lang="en-GB" smtClean="0"/>
              <a:t>15/06/2023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2AF2F-1D3E-4DDF-A1D6-2658DFA9460D}" type="slidenum">
              <a:rPr lang="en-GB" smtClean="0"/>
              <a:t>‹#›</a:t>
            </a:fld>
            <a:endParaRPr lang="en-GB"/>
          </a:p>
        </p:txBody>
      </p:sp>
    </p:spTree>
    <p:extLst>
      <p:ext uri="{BB962C8B-B14F-4D97-AF65-F5344CB8AC3E}">
        <p14:creationId xmlns:p14="http://schemas.microsoft.com/office/powerpoint/2010/main" val="149198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rPr>
              <a:t>Phonics: </a:t>
            </a:r>
            <a:r>
              <a:rPr lang="en-GB" sz="1200" b="0" i="0" u="none" strike="noStrike" dirty="0">
                <a:solidFill>
                  <a:srgbClr val="002060"/>
                </a:solidFill>
                <a:effectLst/>
                <a:latin typeface="Century Gothic" panose="020B0502020202020204" pitchFamily="34" charset="0"/>
              </a:rPr>
              <a:t>Source: </a:t>
            </a:r>
            <a:r>
              <a:rPr lang="en-GB" sz="1200" b="1" i="0" u="none" strike="noStrike" dirty="0" err="1">
                <a:solidFill>
                  <a:srgbClr val="002060"/>
                </a:solidFill>
                <a:effectLst/>
                <a:latin typeface="Century Gothic" panose="020B0502020202020204" pitchFamily="34" charset="0"/>
              </a:rPr>
              <a:t>ver</a:t>
            </a:r>
            <a:r>
              <a:rPr lang="en-GB" sz="1200" b="0" i="0" u="none" strike="noStrike" dirty="0">
                <a:solidFill>
                  <a:srgbClr val="002060"/>
                </a:solidFill>
                <a:effectLst/>
                <a:latin typeface="Century Gothic" panose="020B0502020202020204" pitchFamily="34" charset="0"/>
              </a:rPr>
              <a:t> [38] </a:t>
            </a:r>
            <a:r>
              <a:rPr lang="en-GB" sz="1200" b="1" i="0" u="none" strike="noStrike" dirty="0" err="1">
                <a:solidFill>
                  <a:srgbClr val="002060"/>
                </a:solidFill>
                <a:effectLst/>
                <a:latin typeface="Century Gothic" panose="020B0502020202020204" pitchFamily="34" charset="0"/>
              </a:rPr>
              <a:t>abuela</a:t>
            </a:r>
            <a:r>
              <a:rPr lang="en-GB" sz="1200" b="0" i="0" u="none" strike="noStrike" dirty="0">
                <a:solidFill>
                  <a:srgbClr val="002060"/>
                </a:solidFill>
                <a:effectLst/>
                <a:latin typeface="Century Gothic" panose="020B0502020202020204" pitchFamily="34" charset="0"/>
              </a:rPr>
              <a:t> [783] </a:t>
            </a:r>
            <a:br>
              <a:rPr lang="en-GB" sz="1200" b="0" i="0" u="none" strike="noStrike" dirty="0">
                <a:solidFill>
                  <a:srgbClr val="002060"/>
                </a:solidFill>
                <a:effectLst/>
                <a:latin typeface="Century Gothic" panose="020B0502020202020204" pitchFamily="34" charset="0"/>
              </a:rPr>
            </a:br>
            <a:r>
              <a:rPr lang="en-GB" sz="1200" b="0" i="0" u="none" strike="noStrike" dirty="0">
                <a:solidFill>
                  <a:srgbClr val="002060"/>
                </a:solidFill>
                <a:effectLst/>
                <a:latin typeface="Century Gothic" panose="020B0502020202020204" pitchFamily="34" charset="0"/>
              </a:rPr>
              <a:t>Cluster: </a:t>
            </a:r>
            <a:r>
              <a:rPr lang="en-GB" sz="1200" b="1" i="0" u="none" strike="noStrike" dirty="0" err="1">
                <a:solidFill>
                  <a:srgbClr val="002060"/>
                </a:solidFill>
                <a:effectLst/>
                <a:latin typeface="Century Gothic" panose="020B0502020202020204" pitchFamily="34" charset="0"/>
              </a:rPr>
              <a:t>bajar</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[484]</a:t>
            </a:r>
            <a:r>
              <a:rPr lang="en-GB" sz="1200" b="1" i="0" u="none" strike="noStrike" dirty="0">
                <a:solidFill>
                  <a:srgbClr val="002060"/>
                </a:solidFill>
                <a:effectLst/>
                <a:latin typeface="Century Gothic" panose="020B0502020202020204" pitchFamily="34" charset="0"/>
              </a:rPr>
              <a:t> </a:t>
            </a:r>
            <a:r>
              <a:rPr lang="en-GB" sz="1200" b="1" i="0" u="none" strike="noStrike" dirty="0" err="1">
                <a:solidFill>
                  <a:srgbClr val="002060"/>
                </a:solidFill>
                <a:effectLst/>
                <a:latin typeface="Century Gothic" panose="020B0502020202020204" pitchFamily="34" charset="0"/>
              </a:rPr>
              <a:t>buscar</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[179] </a:t>
            </a:r>
            <a:r>
              <a:rPr lang="en-GB" sz="1200" b="1" i="0" u="none" strike="noStrike" dirty="0" err="1">
                <a:solidFill>
                  <a:srgbClr val="002060"/>
                </a:solidFill>
                <a:effectLst/>
                <a:latin typeface="Century Gothic" panose="020B0502020202020204" pitchFamily="34" charset="0"/>
              </a:rPr>
              <a:t>subir</a:t>
            </a:r>
            <a:r>
              <a:rPr lang="en-GB" sz="1200" b="0" i="0" u="none" strike="noStrike" dirty="0">
                <a:solidFill>
                  <a:srgbClr val="002060"/>
                </a:solidFill>
                <a:effectLst/>
                <a:latin typeface="Century Gothic" panose="020B0502020202020204" pitchFamily="34" charset="0"/>
              </a:rPr>
              <a:t> [410] </a:t>
            </a:r>
            <a:r>
              <a:rPr lang="en-GB" sz="1200" b="1" i="0" u="none" strike="noStrike" dirty="0" err="1">
                <a:solidFill>
                  <a:srgbClr val="002060"/>
                </a:solidFill>
                <a:effectLst/>
                <a:latin typeface="Century Gothic" panose="020B0502020202020204" pitchFamily="34" charset="0"/>
              </a:rPr>
              <a:t>abeja</a:t>
            </a:r>
            <a:r>
              <a:rPr lang="en-GB" sz="1200" b="0" i="0" u="none" strike="noStrike" dirty="0">
                <a:solidFill>
                  <a:srgbClr val="002060"/>
                </a:solidFill>
                <a:effectLst/>
                <a:latin typeface="Century Gothic" panose="020B0502020202020204" pitchFamily="34" charset="0"/>
              </a:rPr>
              <a:t> [&gt;5000] </a:t>
            </a:r>
            <a:r>
              <a:rPr lang="en-GB" sz="1200" b="1" i="0" u="none" strike="noStrike" dirty="0" err="1">
                <a:solidFill>
                  <a:srgbClr val="002060"/>
                </a:solidFill>
                <a:effectLst/>
                <a:latin typeface="Century Gothic" panose="020B0502020202020204" pitchFamily="34" charset="0"/>
              </a:rPr>
              <a:t>avispa</a:t>
            </a:r>
            <a:r>
              <a:rPr lang="en-GB" sz="1200" b="0" i="0" u="none" strike="noStrike" dirty="0">
                <a:solidFill>
                  <a:srgbClr val="002060"/>
                </a:solidFill>
                <a:effectLst/>
                <a:latin typeface="Century Gothic" panose="020B0502020202020204" pitchFamily="34" charset="0"/>
              </a:rPr>
              <a:t> [&gt;5000] </a:t>
            </a:r>
            <a:r>
              <a:rPr lang="en-GB" sz="1200" b="1" i="0" u="none" strike="noStrike" dirty="0">
                <a:solidFill>
                  <a:srgbClr val="002060"/>
                </a:solidFill>
                <a:effectLst/>
                <a:latin typeface="Century Gothic" panose="020B0502020202020204" pitchFamily="34" charset="0"/>
              </a:rPr>
              <a:t>banco</a:t>
            </a:r>
            <a:r>
              <a:rPr lang="en-GB" sz="1200" b="0" i="0" u="none" strike="noStrike" dirty="0">
                <a:solidFill>
                  <a:srgbClr val="002060"/>
                </a:solidFill>
                <a:effectLst/>
                <a:latin typeface="Century Gothic" panose="020B0502020202020204" pitchFamily="34" charset="0"/>
              </a:rPr>
              <a:t> [728] </a:t>
            </a:r>
            <a:r>
              <a:rPr lang="en-GB" sz="1200" b="1" i="0" u="none" strike="noStrike" dirty="0">
                <a:solidFill>
                  <a:srgbClr val="002060"/>
                </a:solidFill>
                <a:effectLst/>
                <a:latin typeface="Century Gothic" panose="020B0502020202020204" pitchFamily="34" charset="0"/>
              </a:rPr>
              <a:t>bus </a:t>
            </a:r>
            <a:r>
              <a:rPr lang="en-GB" sz="1200" b="0" i="0" u="none" strike="noStrike" dirty="0">
                <a:solidFill>
                  <a:srgbClr val="002060"/>
                </a:solidFill>
                <a:effectLst/>
                <a:latin typeface="Century Gothic" panose="020B0502020202020204" pitchFamily="34" charset="0"/>
              </a:rPr>
              <a:t>[3709]</a:t>
            </a:r>
            <a:r>
              <a:rPr lang="en-GB" sz="1200" b="1" i="0" u="none" strike="noStrike" dirty="0">
                <a:solidFill>
                  <a:srgbClr val="002060"/>
                </a:solidFill>
                <a:effectLst/>
                <a:latin typeface="Century Gothic" panose="020B0502020202020204" pitchFamily="34" charset="0"/>
              </a:rPr>
              <a:t> </a:t>
            </a:r>
            <a:r>
              <a:rPr lang="en-GB" sz="1200" b="1" i="0" u="none" strike="noStrike" dirty="0" err="1">
                <a:solidFill>
                  <a:srgbClr val="002060"/>
                </a:solidFill>
                <a:effectLst/>
                <a:latin typeface="Century Gothic" panose="020B0502020202020204" pitchFamily="34" charset="0"/>
              </a:rPr>
              <a:t>vaca</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[2775] </a:t>
            </a:r>
            <a:r>
              <a:rPr lang="en-GB" sz="1200" b="1" i="0" u="none" strike="noStrike" dirty="0">
                <a:solidFill>
                  <a:srgbClr val="002060"/>
                </a:solidFill>
                <a:effectLst/>
                <a:latin typeface="Century Gothic" panose="020B0502020202020204" pitchFamily="34" charset="0"/>
              </a:rPr>
              <a:t>vela</a:t>
            </a:r>
            <a:r>
              <a:rPr lang="en-GB" sz="1200" b="0" i="0" u="none" strike="noStrike" dirty="0">
                <a:solidFill>
                  <a:srgbClr val="002060"/>
                </a:solidFill>
                <a:effectLst/>
                <a:latin typeface="Century Gothic" panose="020B0502020202020204" pitchFamily="34" charset="0"/>
              </a:rPr>
              <a:t> [2247] </a:t>
            </a:r>
            <a:r>
              <a:rPr lang="en-GB" sz="1200" b="1" i="0" u="none" strike="noStrike" dirty="0" err="1">
                <a:solidFill>
                  <a:srgbClr val="002060"/>
                </a:solidFill>
                <a:effectLst/>
                <a:latin typeface="Century Gothic" panose="020B0502020202020204" pitchFamily="34" charset="0"/>
              </a:rPr>
              <a:t>viento</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[814]</a:t>
            </a:r>
            <a:endParaRPr lang="en-GB" b="0" dirty="0"/>
          </a:p>
          <a:p>
            <a:pPr marL="0" lvl="0" indent="0" algn="l" rtl="0">
              <a:spcBef>
                <a:spcPts val="0"/>
              </a:spcBef>
              <a:spcAft>
                <a:spcPts val="0"/>
              </a:spcAft>
              <a:buNone/>
            </a:pPr>
            <a:endParaRPr lang="en-GB" sz="1200" b="0" i="0" u="none" strike="noStrike" dirty="0">
              <a:solidFill>
                <a:srgbClr val="1F3864"/>
              </a:solidFill>
              <a:effectLst/>
              <a:latin typeface="Calibri" panose="020F0502020204030204" pitchFamily="34" charset="0"/>
            </a:endParaRPr>
          </a:p>
          <a:p>
            <a:pPr marL="0" lvl="0" indent="0" algn="l" rtl="0">
              <a:spcBef>
                <a:spcPts val="0"/>
              </a:spcBef>
              <a:spcAft>
                <a:spcPts val="0"/>
              </a:spcAft>
              <a:buNone/>
            </a:pPr>
            <a:r>
              <a:rPr lang="en-GB" sz="1200" b="0" i="0" u="none" strike="noStrike" dirty="0">
                <a:solidFill>
                  <a:srgbClr val="1F3864"/>
                </a:solidFill>
                <a:effectLst/>
                <a:latin typeface="docs-Century Gothic"/>
              </a:rPr>
              <a:t>Vocabulary: </a:t>
            </a:r>
            <a:r>
              <a:rPr lang="en-GB" sz="1800" b="0" i="0" u="none" strike="noStrike" dirty="0" err="1">
                <a:solidFill>
                  <a:srgbClr val="002060"/>
                </a:solidFill>
                <a:effectLst/>
                <a:latin typeface="Century Gothic" panose="020B0502020202020204" pitchFamily="34" charset="0"/>
              </a:rPr>
              <a:t>buscar</a:t>
            </a:r>
            <a:r>
              <a:rPr lang="en-GB" sz="1800" b="0" i="0" u="none" strike="noStrike" dirty="0">
                <a:solidFill>
                  <a:srgbClr val="002060"/>
                </a:solidFill>
                <a:effectLst/>
                <a:latin typeface="Century Gothic" panose="020B0502020202020204" pitchFamily="34" charset="0"/>
              </a:rPr>
              <a:t> [179]</a:t>
            </a:r>
            <a:r>
              <a:rPr lang="en-GB" sz="1800" b="1" i="0" u="none" strike="noStrike" dirty="0">
                <a:solidFill>
                  <a:srgbClr val="002060"/>
                </a:solidFill>
                <a:effectLst/>
                <a:latin typeface="Century Gothic" panose="020B0502020202020204" pitchFamily="34" charset="0"/>
              </a:rPr>
              <a:t> </a:t>
            </a:r>
            <a:r>
              <a:rPr lang="en-GB" sz="1800" b="1" i="0" u="none" strike="noStrike" dirty="0" err="1">
                <a:solidFill>
                  <a:srgbClr val="002060"/>
                </a:solidFill>
                <a:effectLst/>
                <a:latin typeface="Century Gothic" panose="020B0502020202020204" pitchFamily="34" charset="0"/>
              </a:rPr>
              <a:t>organizar</a:t>
            </a:r>
            <a:r>
              <a:rPr lang="en-GB" sz="1800" b="1" i="0" u="none" strike="noStrike" dirty="0">
                <a:solidFill>
                  <a:srgbClr val="002060"/>
                </a:solidFill>
                <a:effectLst/>
                <a:latin typeface="Century Gothic" panose="020B0502020202020204" pitchFamily="34" charset="0"/>
              </a:rPr>
              <a:t> </a:t>
            </a:r>
            <a:r>
              <a:rPr lang="en-GB" sz="1800" b="0" i="0" u="none" strike="noStrike" dirty="0">
                <a:solidFill>
                  <a:srgbClr val="002060"/>
                </a:solidFill>
                <a:effectLst/>
                <a:latin typeface="Century Gothic" panose="020B0502020202020204" pitchFamily="34" charset="0"/>
              </a:rPr>
              <a:t>[1053] </a:t>
            </a:r>
            <a:r>
              <a:rPr lang="en-GB" sz="1800" b="1" i="0" u="none" strike="noStrike" dirty="0" err="1">
                <a:solidFill>
                  <a:srgbClr val="FF0000"/>
                </a:solidFill>
                <a:effectLst/>
                <a:latin typeface="Century Gothic" panose="020B0502020202020204" pitchFamily="34" charset="0"/>
              </a:rPr>
              <a:t>tocar</a:t>
            </a:r>
            <a:r>
              <a:rPr lang="en-GB" sz="1800" b="0" i="0" u="none" strike="noStrike" dirty="0">
                <a:solidFill>
                  <a:srgbClr val="002060"/>
                </a:solidFill>
                <a:effectLst/>
                <a:latin typeface="Century Gothic" panose="020B0502020202020204" pitchFamily="34" charset="0"/>
              </a:rPr>
              <a:t> [327] </a:t>
            </a:r>
            <a:r>
              <a:rPr lang="en-GB" sz="1800" b="1" i="0" u="none" strike="noStrike" dirty="0" err="1">
                <a:solidFill>
                  <a:srgbClr val="002060"/>
                </a:solidFill>
                <a:effectLst/>
                <a:latin typeface="Century Gothic" panose="020B0502020202020204" pitchFamily="34" charset="0"/>
              </a:rPr>
              <a:t>cocina</a:t>
            </a:r>
            <a:r>
              <a:rPr lang="en-GB" sz="1800" b="1" i="0" u="none" strike="noStrike" dirty="0">
                <a:solidFill>
                  <a:srgbClr val="002060"/>
                </a:solidFill>
                <a:effectLst/>
                <a:latin typeface="Century Gothic" panose="020B0502020202020204" pitchFamily="34" charset="0"/>
              </a:rPr>
              <a:t> </a:t>
            </a:r>
            <a:r>
              <a:rPr lang="en-GB" sz="1800" b="0" i="0" u="none" strike="noStrike" dirty="0">
                <a:solidFill>
                  <a:srgbClr val="002060"/>
                </a:solidFill>
                <a:effectLst/>
                <a:latin typeface="Century Gothic" panose="020B0502020202020204" pitchFamily="34" charset="0"/>
              </a:rPr>
              <a:t>[1214]  </a:t>
            </a:r>
            <a:r>
              <a:rPr lang="en-GB" sz="1800" b="1" i="0" u="none" strike="noStrike" dirty="0" err="1">
                <a:solidFill>
                  <a:srgbClr val="002060"/>
                </a:solidFill>
                <a:effectLst/>
                <a:latin typeface="Century Gothic" panose="020B0502020202020204" pitchFamily="34" charset="0"/>
              </a:rPr>
              <a:t>cada</a:t>
            </a:r>
            <a:r>
              <a:rPr lang="en-GB" sz="1800" b="1" i="0" u="none" strike="noStrike" dirty="0">
                <a:solidFill>
                  <a:srgbClr val="002060"/>
                </a:solidFill>
                <a:effectLst/>
                <a:latin typeface="Century Gothic" panose="020B0502020202020204" pitchFamily="34" charset="0"/>
              </a:rPr>
              <a:t> </a:t>
            </a:r>
            <a:r>
              <a:rPr lang="en-GB" sz="1800" b="0" i="0" u="none" strike="noStrike" dirty="0">
                <a:solidFill>
                  <a:srgbClr val="002060"/>
                </a:solidFill>
                <a:effectLst/>
                <a:latin typeface="Century Gothic" panose="020B0502020202020204" pitchFamily="34" charset="0"/>
              </a:rPr>
              <a:t>[107] </a:t>
            </a:r>
            <a:r>
              <a:rPr lang="en-GB" sz="1800" b="1" i="0" u="none" strike="noStrike" dirty="0">
                <a:solidFill>
                  <a:srgbClr val="002060"/>
                </a:solidFill>
                <a:effectLst/>
                <a:latin typeface="Century Gothic" panose="020B0502020202020204" pitchFamily="34" charset="0"/>
              </a:rPr>
              <a:t>luego</a:t>
            </a:r>
            <a:r>
              <a:rPr lang="en-GB" sz="1800" b="0" i="0" u="none" strike="noStrike" dirty="0">
                <a:solidFill>
                  <a:srgbClr val="002060"/>
                </a:solidFill>
                <a:effectLst/>
                <a:latin typeface="Century Gothic" panose="020B0502020202020204" pitchFamily="34" charset="0"/>
              </a:rPr>
              <a:t> [150]</a:t>
            </a:r>
            <a:r>
              <a:rPr lang="en-GB" dirty="0"/>
              <a:t> </a:t>
            </a:r>
          </a:p>
          <a:p>
            <a:pPr marL="0" lvl="0" indent="0" algn="l" rtl="0">
              <a:spcBef>
                <a:spcPts val="0"/>
              </a:spcBef>
              <a:spcAft>
                <a:spcPts val="0"/>
              </a:spcAft>
              <a:buNone/>
            </a:pPr>
            <a:r>
              <a:rPr lang="en-GB" sz="1200" b="0" i="0" u="none" strike="noStrike" dirty="0">
                <a:solidFill>
                  <a:srgbClr val="1F3864"/>
                </a:solidFill>
                <a:effectLst/>
                <a:latin typeface="docs-Century Gothic"/>
              </a:rPr>
              <a:t>Revisit 1: </a:t>
            </a:r>
            <a:r>
              <a:rPr lang="en-GB" sz="1800" b="0" i="0" u="none" strike="noStrike" dirty="0">
                <a:solidFill>
                  <a:srgbClr val="002060"/>
                </a:solidFill>
                <a:effectLst/>
                <a:latin typeface="Century Gothic" panose="020B0502020202020204" pitchFamily="34" charset="0"/>
              </a:rPr>
              <a:t>ciudad [178] </a:t>
            </a:r>
            <a:r>
              <a:rPr lang="en-GB" sz="1800" b="0" i="0" u="none" strike="noStrike" dirty="0" err="1">
                <a:solidFill>
                  <a:srgbClr val="002060"/>
                </a:solidFill>
                <a:effectLst/>
                <a:latin typeface="Century Gothic" panose="020B0502020202020204" pitchFamily="34" charset="0"/>
              </a:rPr>
              <a:t>color</a:t>
            </a:r>
            <a:r>
              <a:rPr lang="en-GB" sz="1800" b="0" i="0" u="none" strike="noStrike" dirty="0">
                <a:solidFill>
                  <a:srgbClr val="002060"/>
                </a:solidFill>
                <a:effectLst/>
                <a:latin typeface="Century Gothic" panose="020B0502020202020204" pitchFamily="34" charset="0"/>
              </a:rPr>
              <a:t> [358] fiesta [796] persona [108]  mi [37] </a:t>
            </a:r>
            <a:r>
              <a:rPr lang="en-GB" sz="1800" b="0" i="0" u="none" strike="noStrike" dirty="0" err="1">
                <a:solidFill>
                  <a:srgbClr val="002060"/>
                </a:solidFill>
                <a:effectLst/>
                <a:latin typeface="Century Gothic" panose="020B0502020202020204" pitchFamily="34" charset="0"/>
              </a:rPr>
              <a:t>tu</a:t>
            </a:r>
            <a:r>
              <a:rPr lang="en-GB" sz="1800" b="0" i="0" u="none" strike="noStrike" dirty="0">
                <a:solidFill>
                  <a:srgbClr val="002060"/>
                </a:solidFill>
                <a:effectLst/>
                <a:latin typeface="Century Gothic" panose="020B0502020202020204" pitchFamily="34" charset="0"/>
              </a:rPr>
              <a:t> [53] </a:t>
            </a:r>
            <a:r>
              <a:rPr lang="en-GB" sz="1800" b="0" i="0" u="none" strike="noStrike" dirty="0" err="1">
                <a:solidFill>
                  <a:srgbClr val="002060"/>
                </a:solidFill>
                <a:effectLst/>
                <a:latin typeface="Century Gothic" panose="020B0502020202020204" pitchFamily="34" charset="0"/>
              </a:rPr>
              <a:t>preferido</a:t>
            </a:r>
            <a:r>
              <a:rPr lang="en-GB" sz="1800" b="0" i="0" u="none" strike="noStrike" dirty="0">
                <a:solidFill>
                  <a:srgbClr val="002060"/>
                </a:solidFill>
                <a:effectLst/>
                <a:latin typeface="Century Gothic" panose="020B0502020202020204" pitchFamily="34" charset="0"/>
              </a:rPr>
              <a:t> [n/a] </a:t>
            </a:r>
          </a:p>
          <a:p>
            <a:pPr marL="0" lvl="0" indent="0" algn="l" rtl="0">
              <a:spcBef>
                <a:spcPts val="0"/>
              </a:spcBef>
              <a:spcAft>
                <a:spcPts val="0"/>
              </a:spcAft>
              <a:buNone/>
            </a:pPr>
            <a:r>
              <a:rPr lang="en-GB" sz="1200" b="0" i="0" u="none" strike="noStrike" dirty="0">
                <a:solidFill>
                  <a:srgbClr val="1F3864"/>
                </a:solidFill>
                <a:effectLst/>
                <a:latin typeface="docs-Century Gothic"/>
              </a:rPr>
              <a:t>Revisit 2: </a:t>
            </a:r>
            <a:r>
              <a:rPr lang="en-GB" sz="1800" b="0" i="0" u="none" strike="noStrike" dirty="0" err="1">
                <a:solidFill>
                  <a:srgbClr val="002060"/>
                </a:solidFill>
                <a:effectLst/>
                <a:latin typeface="Century Gothic" panose="020B0502020202020204" pitchFamily="34" charset="0"/>
              </a:rPr>
              <a:t>tiene</a:t>
            </a:r>
            <a:r>
              <a:rPr lang="en-GB" sz="1800" b="0" i="0" u="none" strike="noStrike" dirty="0">
                <a:solidFill>
                  <a:srgbClr val="002060"/>
                </a:solidFill>
                <a:effectLst/>
                <a:latin typeface="Century Gothic" panose="020B0502020202020204" pitchFamily="34" charset="0"/>
              </a:rPr>
              <a:t> [19] </a:t>
            </a:r>
            <a:r>
              <a:rPr lang="en-GB" sz="1800" b="0" i="0" u="none" strike="noStrike" dirty="0" err="1">
                <a:solidFill>
                  <a:srgbClr val="002060"/>
                </a:solidFill>
                <a:effectLst/>
                <a:latin typeface="Century Gothic" panose="020B0502020202020204" pitchFamily="34" charset="0"/>
              </a:rPr>
              <a:t>unos</a:t>
            </a:r>
            <a:r>
              <a:rPr lang="en-GB" sz="1800" b="0" i="0" u="none" strike="noStrike" dirty="0">
                <a:solidFill>
                  <a:srgbClr val="002060"/>
                </a:solidFill>
                <a:effectLst/>
                <a:latin typeface="Century Gothic" panose="020B0502020202020204" pitchFamily="34" charset="0"/>
              </a:rPr>
              <a:t> [6] </a:t>
            </a:r>
            <a:r>
              <a:rPr lang="en-GB" sz="1800" b="0" i="0" u="none" strike="noStrike" dirty="0" err="1">
                <a:solidFill>
                  <a:srgbClr val="002060"/>
                </a:solidFill>
                <a:effectLst/>
                <a:latin typeface="Century Gothic" panose="020B0502020202020204" pitchFamily="34" charset="0"/>
              </a:rPr>
              <a:t>unas</a:t>
            </a:r>
            <a:r>
              <a:rPr lang="en-GB" sz="1800" b="0" i="0" u="none" strike="noStrike" dirty="0">
                <a:solidFill>
                  <a:srgbClr val="002060"/>
                </a:solidFill>
                <a:effectLst/>
                <a:latin typeface="Century Gothic" panose="020B0502020202020204" pitchFamily="34" charset="0"/>
              </a:rPr>
              <a:t> [6] boca [465] cabeza [265] </a:t>
            </a:r>
            <a:r>
              <a:rPr lang="en-GB" sz="1800" b="0" i="0" u="none" strike="noStrike" dirty="0" err="1">
                <a:solidFill>
                  <a:srgbClr val="002060"/>
                </a:solidFill>
                <a:effectLst/>
                <a:latin typeface="Century Gothic" panose="020B0502020202020204" pitchFamily="34" charset="0"/>
              </a:rPr>
              <a:t>dedo</a:t>
            </a:r>
            <a:r>
              <a:rPr lang="en-GB" sz="1800" b="0" i="0" u="none" strike="noStrike" dirty="0">
                <a:solidFill>
                  <a:srgbClr val="002060"/>
                </a:solidFill>
                <a:effectLst/>
                <a:latin typeface="Century Gothic" panose="020B0502020202020204" pitchFamily="34" charset="0"/>
              </a:rPr>
              <a:t> [465] </a:t>
            </a:r>
            <a:r>
              <a:rPr lang="en-GB" sz="1800" b="0" i="0" u="none" strike="noStrike" dirty="0" err="1">
                <a:solidFill>
                  <a:srgbClr val="002060"/>
                </a:solidFill>
                <a:effectLst/>
                <a:latin typeface="Century Gothic" panose="020B0502020202020204" pitchFamily="34" charset="0"/>
              </a:rPr>
              <a:t>ojo</a:t>
            </a:r>
            <a:r>
              <a:rPr lang="en-GB" sz="1800" b="0" i="0" u="none" strike="noStrike" dirty="0">
                <a:solidFill>
                  <a:srgbClr val="002060"/>
                </a:solidFill>
                <a:effectLst/>
                <a:latin typeface="Century Gothic" panose="020B0502020202020204" pitchFamily="34" charset="0"/>
              </a:rPr>
              <a:t> [169] </a:t>
            </a:r>
            <a:r>
              <a:rPr lang="en-GB" sz="1800" b="0" i="0" u="none" strike="noStrike" dirty="0" err="1">
                <a:solidFill>
                  <a:srgbClr val="002060"/>
                </a:solidFill>
                <a:effectLst/>
                <a:latin typeface="Century Gothic" panose="020B0502020202020204" pitchFamily="34" charset="0"/>
              </a:rPr>
              <a:t>oreja</a:t>
            </a:r>
            <a:r>
              <a:rPr lang="en-GB" sz="1800" b="0" i="0" u="none" strike="noStrike" dirty="0">
                <a:solidFill>
                  <a:srgbClr val="002060"/>
                </a:solidFill>
                <a:effectLst/>
                <a:latin typeface="Century Gothic" panose="020B0502020202020204" pitchFamily="34" charset="0"/>
              </a:rPr>
              <a:t> [2095] pie [365] </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rPr>
              <a:t>Frequency of unknown words</a:t>
            </a:r>
            <a:r>
              <a:rPr lang="en-GB" sz="1200" dirty="0">
                <a:effectLst/>
                <a:latin typeface="Calibri" panose="020F05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err="1">
                <a:solidFill>
                  <a:srgbClr val="002060"/>
                </a:solidFill>
                <a:effectLst/>
                <a:latin typeface="Century Gothic" panose="020B0502020202020204" pitchFamily="34" charset="0"/>
              </a:rPr>
              <a:t>bajar</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[484]</a:t>
            </a:r>
            <a:r>
              <a:rPr lang="en-GB" sz="1200" b="1" i="0" u="none" strike="noStrike" dirty="0">
                <a:solidFill>
                  <a:srgbClr val="002060"/>
                </a:solidFill>
                <a:effectLst/>
                <a:latin typeface="Century Gothic" panose="020B0502020202020204" pitchFamily="34" charset="0"/>
              </a:rPr>
              <a:t> </a:t>
            </a:r>
            <a:r>
              <a:rPr lang="en-GB" sz="1200" b="1" i="0" u="none" strike="noStrike" dirty="0" err="1">
                <a:solidFill>
                  <a:srgbClr val="002060"/>
                </a:solidFill>
                <a:effectLst/>
                <a:latin typeface="Century Gothic" panose="020B0502020202020204" pitchFamily="34" charset="0"/>
              </a:rPr>
              <a:t>subir</a:t>
            </a:r>
            <a:r>
              <a:rPr lang="en-GB" sz="1200" b="0" i="0" u="none" strike="noStrike" dirty="0">
                <a:solidFill>
                  <a:srgbClr val="002060"/>
                </a:solidFill>
                <a:effectLst/>
                <a:latin typeface="Century Gothic" panose="020B0502020202020204" pitchFamily="34" charset="0"/>
              </a:rPr>
              <a:t> [410] </a:t>
            </a:r>
            <a:r>
              <a:rPr lang="en-GB" b="1" baseline="0" dirty="0" err="1"/>
              <a:t>traducir</a:t>
            </a:r>
            <a:r>
              <a:rPr lang="en-GB" baseline="0" dirty="0"/>
              <a:t> [2037]</a:t>
            </a:r>
            <a:r>
              <a:rPr lang="en-GB" sz="1200" b="1" i="0" u="none" strike="noStrike" dirty="0">
                <a:solidFill>
                  <a:srgbClr val="002060"/>
                </a:solidFill>
                <a:effectLst/>
                <a:latin typeface="Century Gothic" panose="020B0502020202020204" pitchFamily="34" charset="0"/>
              </a:rPr>
              <a:t> </a:t>
            </a:r>
            <a:r>
              <a:rPr lang="en-GB" b="1" baseline="0" dirty="0"/>
              <a:t>padres</a:t>
            </a:r>
            <a:r>
              <a:rPr lang="en-GB" baseline="0" dirty="0"/>
              <a:t> [&gt;5000]</a:t>
            </a:r>
            <a:r>
              <a:rPr lang="en-GB" sz="1200" b="1" i="0" u="none" strike="noStrike" dirty="0">
                <a:solidFill>
                  <a:srgbClr val="002060"/>
                </a:solidFill>
                <a:effectLst/>
                <a:latin typeface="Century Gothic" panose="020B0502020202020204" pitchFamily="34" charset="0"/>
              </a:rPr>
              <a:t> </a:t>
            </a:r>
            <a:r>
              <a:rPr lang="en-GB" sz="1200" b="1" i="0" u="none" strike="noStrike" dirty="0" err="1">
                <a:solidFill>
                  <a:srgbClr val="002060"/>
                </a:solidFill>
                <a:effectLst/>
                <a:latin typeface="Century Gothic" panose="020B0502020202020204" pitchFamily="34" charset="0"/>
              </a:rPr>
              <a:t>rima</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[&gt;5000]</a:t>
            </a:r>
            <a:r>
              <a:rPr lang="en-GB" sz="1200" b="0" i="0" u="none" strike="noStrike" dirty="0">
                <a:solidFill>
                  <a:srgbClr val="002060"/>
                </a:solidFill>
                <a:effectLst/>
                <a:latin typeface="Calibri" panose="020F0502020204030204" pitchFamily="34" charset="0"/>
              </a:rPr>
              <a:t> </a:t>
            </a:r>
            <a:r>
              <a:rPr lang="en-GB" b="1" baseline="0" dirty="0"/>
              <a:t>tabla</a:t>
            </a:r>
            <a:r>
              <a:rPr lang="en-GB" baseline="0" dirty="0"/>
              <a:t> [2139]</a:t>
            </a:r>
            <a:endParaRPr lang="en-GB" b="0" dirty="0"/>
          </a:p>
          <a:p>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32382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2062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knowledge of </a:t>
            </a:r>
            <a:r>
              <a:rPr lang="en-GB" b="1" dirty="0"/>
              <a:t>[b] [v] </a:t>
            </a:r>
            <a:r>
              <a:rPr lang="en-GB" b="0" dirty="0"/>
              <a:t>to known and unknown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br>
              <a:rPr lang="en-GB" b="0" dirty="0"/>
            </a:br>
            <a:r>
              <a:rPr lang="en-GB" b="0" dirty="0"/>
              <a:t>1. Read the instruction </a:t>
            </a:r>
          </a:p>
          <a:p>
            <a:pPr marL="0" lvl="0" indent="0" algn="l" rtl="0">
              <a:spcBef>
                <a:spcPts val="0"/>
              </a:spcBef>
              <a:spcAft>
                <a:spcPts val="0"/>
              </a:spcAft>
              <a:buNone/>
            </a:pPr>
            <a:r>
              <a:rPr lang="en-GB" b="0" dirty="0"/>
              <a:t>2. Click to bring up each verse of the rhyme and encourage pupils to repeat chorally. Meaning is supported by the pictures accompanying each verse. Repeat x5 to complete the rhyme.</a:t>
            </a:r>
          </a:p>
          <a:p>
            <a:pPr marL="0" lvl="0" indent="0" algn="l" rtl="0">
              <a:spcBef>
                <a:spcPts val="0"/>
              </a:spcBef>
              <a:spcAft>
                <a:spcPts val="0"/>
              </a:spcAft>
              <a:buNone/>
            </a:pPr>
            <a:r>
              <a:rPr lang="en-GB" b="0" dirty="0"/>
              <a:t>3. At this stage, teachers can ask pupils if they remember the difference between [b] and [v]. ¿El </a:t>
            </a:r>
            <a:r>
              <a:rPr lang="en-GB" b="0" dirty="0" err="1"/>
              <a:t>sonido</a:t>
            </a:r>
            <a:r>
              <a:rPr lang="en-GB" b="0" dirty="0"/>
              <a:t> es </a:t>
            </a:r>
            <a:r>
              <a:rPr lang="en-GB" b="0" dirty="0" err="1"/>
              <a:t>diferente</a:t>
            </a:r>
            <a:r>
              <a:rPr lang="en-GB" b="0" dirty="0"/>
              <a:t>? The answer is of course no! </a:t>
            </a:r>
          </a:p>
          <a:p>
            <a:pPr marL="0" lvl="0" indent="0" algn="l" rtl="0">
              <a:spcBef>
                <a:spcPts val="0"/>
              </a:spcBef>
              <a:spcAft>
                <a:spcPts val="0"/>
              </a:spcAft>
              <a:buNone/>
            </a:pPr>
            <a:r>
              <a:rPr lang="en-GB" b="0" dirty="0"/>
              <a:t>4. Click to bring further instruction and give pupils 30 seconds to practise in pairs (click ‘</a:t>
            </a:r>
            <a:r>
              <a:rPr lang="en-GB" b="0" dirty="0" err="1"/>
              <a:t>inicio</a:t>
            </a:r>
            <a:r>
              <a:rPr lang="en-GB" b="0" dirty="0"/>
              <a:t>’ to start the timer). </a:t>
            </a:r>
          </a:p>
          <a:p>
            <a:pPr marL="0" lvl="0" indent="0" algn="l" rtl="0">
              <a:spcBef>
                <a:spcPts val="0"/>
              </a:spcBef>
              <a:spcAft>
                <a:spcPts val="0"/>
              </a:spcAft>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rPr>
              <a:t>Frequency of unknown words</a:t>
            </a:r>
            <a:r>
              <a:rPr lang="en-GB" sz="1200" dirty="0">
                <a:effectLst/>
                <a:latin typeface="Calibri" panose="020F05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err="1">
                <a:solidFill>
                  <a:srgbClr val="002060"/>
                </a:solidFill>
                <a:effectLst/>
                <a:latin typeface="Century Gothic" panose="020B0502020202020204" pitchFamily="34" charset="0"/>
              </a:rPr>
              <a:t>rima</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[&gt;5000]</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Timing: </a:t>
            </a:r>
            <a:r>
              <a:rPr lang="en-GB" sz="1200" b="0" strike="noStrike" spc="-1" dirty="0">
                <a:solidFill>
                  <a:srgbClr val="000000"/>
                </a:solidFill>
                <a:latin typeface="Calibri"/>
                <a:ea typeface="Calibri"/>
              </a:rPr>
              <a:t>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and practise written comprehension and read aloud of three items of previously taught vocabulary that we revisit this week and the four new words.</a:t>
            </a:r>
          </a:p>
          <a:p>
            <a:pPr marL="216000" indent="-215280">
              <a:lnSpc>
                <a:spcPct val="100000"/>
              </a:lnSpc>
            </a:pPr>
            <a:endParaRPr lang="en-GB" sz="1200" b="0" strike="noStrike" spc="-1" dirty="0">
              <a:solidFill>
                <a:srgbClr val="000000"/>
              </a:solidFill>
              <a:latin typeface="Calibri"/>
              <a:ea typeface="Calibri"/>
            </a:endParaRPr>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Pupils work in pairs to match up the syllables in order to say the Spanish words introduced and practised in the previous slide. Draw their attention to pictures a-i to help them. </a:t>
            </a:r>
          </a:p>
          <a:p>
            <a:pPr marL="0" marR="0" lvl="0" indent="0" algn="l" rtl="0">
              <a:lnSpc>
                <a:spcPct val="100000"/>
              </a:lnSpc>
              <a:spcBef>
                <a:spcPts val="0"/>
              </a:spcBef>
              <a:spcAft>
                <a:spcPts val="0"/>
              </a:spcAft>
              <a:buClr>
                <a:schemeClr val="dk1"/>
              </a:buClr>
              <a:buSzPts val="1200"/>
              <a:buFont typeface="Calibri"/>
              <a:buNone/>
            </a:pPr>
            <a:r>
              <a:rPr lang="en-GB" b="0" baseline="0" dirty="0">
                <a:sym typeface="Wingdings" panose="05000000000000000000" pitchFamily="2" charset="2"/>
              </a:rPr>
              <a:t>2. Elicit answers from pupils. Answers appear on click (a to i). </a:t>
            </a:r>
          </a:p>
          <a:p>
            <a:pPr marL="0" marR="0" lvl="0" indent="0" algn="l" rtl="0">
              <a:lnSpc>
                <a:spcPct val="100000"/>
              </a:lnSpc>
              <a:spcBef>
                <a:spcPts val="0"/>
              </a:spcBef>
              <a:spcAft>
                <a:spcPts val="0"/>
              </a:spcAft>
              <a:buClr>
                <a:schemeClr val="dk1"/>
              </a:buClr>
              <a:buSzPts val="1200"/>
              <a:buFont typeface="Calibri"/>
              <a:buNone/>
            </a:pPr>
            <a:r>
              <a:rPr lang="en-GB" b="1" baseline="0" dirty="0">
                <a:sym typeface="Wingdings" panose="05000000000000000000" pitchFamily="2" charset="2"/>
              </a:rPr>
              <a:t>3. Optional: </a:t>
            </a:r>
            <a:r>
              <a:rPr lang="en-GB" b="0" baseline="0" dirty="0">
                <a:sym typeface="Wingdings" panose="05000000000000000000" pitchFamily="2" charset="2"/>
              </a:rPr>
              <a:t>Click to make the pictures disappear and elicit the Spanish word for a-i. </a:t>
            </a:r>
            <a:endParaRPr lang="en-GB" baseline="0" dirty="0">
              <a:sym typeface="Wingdings" panose="05000000000000000000" pitchFamily="2" charset="2"/>
            </a:endParaRPr>
          </a:p>
          <a:p>
            <a:pPr algn="l"/>
            <a:endParaRPr lang="en-GB" baseline="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55155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Timing: </a:t>
            </a:r>
            <a:r>
              <a:rPr lang="en-GB" sz="1200" b="0" strike="noStrike" spc="-1" dirty="0">
                <a:solidFill>
                  <a:srgbClr val="000000"/>
                </a:solidFill>
                <a:latin typeface="Calibri"/>
                <a:ea typeface="Calibri"/>
              </a:rPr>
              <a:t>7 minutes </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recognition of </a:t>
            </a:r>
            <a:r>
              <a:rPr lang="en-GB" sz="1200" b="1" dirty="0">
                <a:solidFill>
                  <a:srgbClr val="FFFFFF"/>
                </a:solidFill>
                <a:latin typeface="Century Gothic"/>
                <a:sym typeface="Century Gothic"/>
              </a:rPr>
              <a:t>AR &amp; -ER verbs (I, you, s/he)</a:t>
            </a:r>
            <a:r>
              <a:rPr lang="en-GB" sz="1200" b="0" strike="noStrike" spc="-1" dirty="0">
                <a:solidFill>
                  <a:srgbClr val="000000"/>
                </a:solidFill>
                <a:latin typeface="Calibri"/>
                <a:ea typeface="Calibri"/>
              </a:rPr>
              <a:t>; to practise comprehension of new and previously taught vocabulary</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solidFill>
                <a:srgbClr val="000000"/>
              </a:solidFill>
              <a:latin typeface="Calibri"/>
            </a:endParaRPr>
          </a:p>
          <a:p>
            <a:pPr marL="229320" indent="-228600">
              <a:lnSpc>
                <a:spcPct val="100000"/>
              </a:lnSpc>
              <a:buAutoNum type="arabicPeriod"/>
            </a:pPr>
            <a:r>
              <a:rPr lang="en-GB" sz="1200" b="0" strike="noStrike" spc="-1" dirty="0">
                <a:solidFill>
                  <a:srgbClr val="000000"/>
                </a:solidFill>
                <a:latin typeface="Calibri"/>
              </a:rPr>
              <a:t>Pupils read the sentence and translate the sentences, writing the appropriate pronoun and vocabulary item in the gaps provided. </a:t>
            </a:r>
          </a:p>
          <a:p>
            <a:pPr marL="229320" indent="-228600">
              <a:lnSpc>
                <a:spcPct val="100000"/>
              </a:lnSpc>
              <a:buAutoNum type="arabicPeriod"/>
            </a:pPr>
            <a:r>
              <a:rPr lang="en-GB" sz="1200" b="0" strike="noStrike" spc="-1" dirty="0">
                <a:solidFill>
                  <a:srgbClr val="000000"/>
                </a:solidFill>
                <a:latin typeface="Calibri"/>
              </a:rPr>
              <a:t>Click to reveal answers.</a:t>
            </a:r>
            <a:endParaRPr lang="en-GB" sz="1200" b="1"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49450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GB" sz="1200" b="1" dirty="0">
                <a:solidFill>
                  <a:srgbClr val="1F4E79"/>
                </a:solidFill>
                <a:effectLst/>
                <a:latin typeface="Century Gothic" panose="020B0502020202020204" pitchFamily="34" charset="0"/>
                <a:ea typeface="DengXian" panose="02010600030101010101" pitchFamily="2" charset="-122"/>
              </a:rPr>
              <a:t>Timing: 5 minutes</a:t>
            </a:r>
            <a:br>
              <a:rPr lang="en-GB" sz="1200" b="1" dirty="0">
                <a:solidFill>
                  <a:srgbClr val="1F4E79"/>
                </a:solidFill>
                <a:effectLst/>
                <a:latin typeface="Century Gothic" panose="020B0502020202020204" pitchFamily="34" charset="0"/>
                <a:ea typeface="DengXian" panose="02010600030101010101" pitchFamily="2" charset="-122"/>
              </a:rPr>
            </a:br>
            <a:br>
              <a:rPr lang="en-GB" sz="1200" b="1" dirty="0">
                <a:solidFill>
                  <a:srgbClr val="1F4E79"/>
                </a:solidFill>
                <a:effectLst/>
                <a:latin typeface="Century Gothic" panose="020B0502020202020204" pitchFamily="34" charset="0"/>
                <a:ea typeface="DengXian" panose="02010600030101010101" pitchFamily="2" charset="-122"/>
              </a:rPr>
            </a:br>
            <a:r>
              <a:rPr lang="en-GB" sz="1200" b="1" dirty="0">
                <a:solidFill>
                  <a:srgbClr val="1F4E79"/>
                </a:solidFill>
                <a:effectLst/>
                <a:latin typeface="Century Gothic" panose="020B0502020202020204" pitchFamily="34" charset="0"/>
                <a:ea typeface="DengXian" panose="02010600030101010101" pitchFamily="2" charset="-122"/>
              </a:rPr>
              <a:t>Aim: </a:t>
            </a:r>
            <a:r>
              <a:rPr lang="en-GB" sz="1200" b="0" dirty="0">
                <a:solidFill>
                  <a:srgbClr val="1F4E79"/>
                </a:solidFill>
                <a:effectLst/>
                <a:latin typeface="Century Gothic" panose="020B0502020202020204" pitchFamily="34" charset="0"/>
                <a:ea typeface="DengXian" panose="02010600030101010101" pitchFamily="2" charset="-122"/>
              </a:rPr>
              <a:t>to practise written comprehension and spoken production using vocabulary and grammar from this week to communicate a range of messages about free time activities.</a:t>
            </a:r>
          </a:p>
          <a:p>
            <a:pPr algn="l"/>
            <a:endParaRPr lang="en-GB" sz="1200" b="1" dirty="0">
              <a:solidFill>
                <a:srgbClr val="1F4E79"/>
              </a:solidFill>
              <a:effectLst/>
              <a:latin typeface="Century Gothic" panose="020B050202020202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F4E79"/>
                </a:solidFill>
                <a:effectLst/>
                <a:latin typeface="Century Gothic" panose="020B0502020202020204" pitchFamily="34" charset="0"/>
                <a:ea typeface="DengXian" panose="02010600030101010101" pitchFamily="2" charset="-122"/>
              </a:rPr>
              <a:t>Procedure: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1F4E79"/>
                </a:solidFill>
                <a:effectLst/>
                <a:latin typeface="Century Gothic" panose="020B0502020202020204" pitchFamily="34" charset="0"/>
                <a:ea typeface="DengXian" panose="02010600030101010101" pitchFamily="2" charset="-122"/>
              </a:rPr>
              <a:t>Both pupils write 5 sentences (in English) made up of words with equivalent meanings from the table.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1F4E79"/>
                </a:solidFill>
                <a:effectLst/>
                <a:latin typeface="Century Gothic" panose="020B0502020202020204" pitchFamily="34" charset="0"/>
                <a:ea typeface="DengXian" panose="02010600030101010101" pitchFamily="2" charset="-122"/>
              </a:rPr>
              <a:t>They swap sentences.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1F4E79"/>
                </a:solidFill>
                <a:effectLst/>
                <a:latin typeface="Century Gothic" panose="020B0502020202020204" pitchFamily="34" charset="0"/>
                <a:ea typeface="DengXian" panose="02010600030101010101" pitchFamily="2" charset="-122"/>
              </a:rPr>
              <a:t>Partner A tries to say all B’s sentences in Spanish within 60 seconds (without or without using the support).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b="0" dirty="0">
                <a:solidFill>
                  <a:srgbClr val="1F4E79"/>
                </a:solidFill>
                <a:effectLst/>
                <a:latin typeface="Century Gothic" panose="020B0502020202020204" pitchFamily="34" charset="0"/>
                <a:ea typeface="DengXian" panose="02010600030101010101" pitchFamily="2" charset="-122"/>
              </a:rPr>
              <a:t>Then Partner B tries to say all A’s sentences in Spanish within 60 seconds.</a:t>
            </a:r>
          </a:p>
          <a:p>
            <a:endParaRPr lang="en-GB" dirty="0"/>
          </a:p>
          <a:p>
            <a:r>
              <a:rPr lang="en-GB" b="1" dirty="0"/>
              <a:t>Adaptions</a:t>
            </a:r>
            <a:r>
              <a:rPr lang="en-GB" dirty="0"/>
              <a:t>:</a:t>
            </a:r>
            <a:br>
              <a:rPr lang="en-GB" dirty="0"/>
            </a:br>
            <a:r>
              <a:rPr lang="en-GB" dirty="0"/>
              <a:t>1. Teachers could give English sentences to pupils (a couple of words at a time) and pupils write them using mini whiteboards.</a:t>
            </a:r>
          </a:p>
          <a:p>
            <a:r>
              <a:rPr lang="en-GB" dirty="0"/>
              <a:t>2. Teachers could ask questions in Spanish for pupils to answer (either chorally, or individually) – e.g., ¿Qué haces?  ¿Qué </a:t>
            </a:r>
            <a:r>
              <a:rPr lang="en-GB" dirty="0" err="1"/>
              <a:t>organizas</a:t>
            </a:r>
            <a:r>
              <a:rPr lang="en-GB" dirty="0"/>
              <a:t>? ¿Con quién? ¿</a:t>
            </a:r>
            <a:r>
              <a:rPr lang="en-GB" dirty="0" err="1"/>
              <a:t>Cuándo</a:t>
            </a:r>
            <a:r>
              <a:rPr lang="en-GB" dirty="0"/>
              <a:t> </a:t>
            </a:r>
            <a:r>
              <a:rPr lang="en-GB" dirty="0" err="1"/>
              <a:t>organizas</a:t>
            </a:r>
            <a:r>
              <a:rPr lang="en-GB" dirty="0"/>
              <a:t>…? ¿</a:t>
            </a:r>
            <a:r>
              <a:rPr lang="en-GB" dirty="0" err="1"/>
              <a:t>Dónde</a:t>
            </a:r>
            <a:r>
              <a:rPr lang="en-GB" dirty="0"/>
              <a:t> lees…?</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rPr>
              <a:t>Frequency of unknown words</a:t>
            </a:r>
            <a:r>
              <a:rPr lang="en-GB" sz="1200" dirty="0">
                <a:effectLst/>
                <a:latin typeface="Calibri" panose="020F0502020204030204" pitchFamily="34" charset="0"/>
                <a:ea typeface="Calibri" panose="020F0502020204030204" pitchFamily="34" charset="0"/>
              </a:rPr>
              <a:t>:</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err="1"/>
              <a:t>traducir</a:t>
            </a:r>
            <a:r>
              <a:rPr lang="en-GB" baseline="0" dirty="0"/>
              <a:t> [2037] </a:t>
            </a:r>
            <a:r>
              <a:rPr lang="en-GB" b="1" baseline="0" dirty="0"/>
              <a:t>padres</a:t>
            </a:r>
            <a:r>
              <a:rPr lang="en-GB" baseline="0" dirty="0"/>
              <a:t> [&gt;5000] </a:t>
            </a:r>
            <a:r>
              <a:rPr lang="en-GB" b="1" baseline="0" dirty="0"/>
              <a:t>tabla</a:t>
            </a:r>
            <a:r>
              <a:rPr lang="en-GB" baseline="0" dirty="0"/>
              <a:t> [2139]</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1307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Timing: 10 minutes</a:t>
            </a:r>
            <a:br>
              <a:rPr lang="en-US" b="1" dirty="0"/>
            </a:br>
            <a:endParaRPr lang="en-GB" sz="1200" b="1" strike="noStrike" spc="-1" dirty="0">
              <a:solidFill>
                <a:srgbClr val="000000"/>
              </a:solidFill>
              <a:latin typeface="Calibri"/>
              <a:ea typeface="Calibri"/>
            </a:endParaRPr>
          </a:p>
          <a:p>
            <a:pPr marL="216000" marR="0" lvl="0" indent="-215280" algn="l" defTabSz="914400" rtl="0" eaLnBrk="1" fontAlgn="auto" latinLnBrk="0" hangingPunct="1">
              <a:lnSpc>
                <a:spcPct val="100000"/>
              </a:lnSpc>
              <a:spcBef>
                <a:spcPts val="0"/>
              </a:spcBef>
              <a:spcAft>
                <a:spcPts val="0"/>
              </a:spcAft>
              <a:buClrTx/>
              <a:buSzTx/>
              <a:buFontTx/>
              <a:buNone/>
              <a:tabLst/>
              <a:defRPr/>
            </a:pPr>
            <a:r>
              <a:rPr lang="en-GB" sz="1200" b="1" strike="noStrike" spc="-1" dirty="0">
                <a:solidFill>
                  <a:srgbClr val="000000"/>
                </a:solidFill>
                <a:latin typeface="Calibri"/>
                <a:ea typeface="Calibri"/>
              </a:rPr>
              <a:t>Aim: </a:t>
            </a:r>
            <a:r>
              <a:rPr lang="en-GB" sz="1200" b="0" dirty="0">
                <a:solidFill>
                  <a:srgbClr val="1F4E79"/>
                </a:solidFill>
                <a:effectLst/>
                <a:latin typeface="Century Gothic" panose="020B0502020202020204" pitchFamily="34" charset="0"/>
                <a:ea typeface="DengXian" panose="02010600030101010101" pitchFamily="2" charset="-122"/>
              </a:rPr>
              <a:t>to practise written production using vocabulary and grammar from this week to communicate a range of messages about free time activities. </a:t>
            </a:r>
            <a:endParaRPr lang="en-GB" sz="1200" b="0" strike="noStrike" spc="-1" dirty="0">
              <a:solidFill>
                <a:srgbClr val="000000"/>
              </a:solidFill>
              <a:latin typeface="Calibri"/>
              <a:ea typeface="Calibri"/>
            </a:endParaRP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latin typeface="Arial"/>
              </a:rPr>
              <a:t>Read the instruction and ensure pupils understand they are translating what Quique is saying. </a:t>
            </a:r>
          </a:p>
          <a:p>
            <a:pPr marL="229320" indent="-228600">
              <a:lnSpc>
                <a:spcPct val="100000"/>
              </a:lnSpc>
              <a:buAutoNum type="arabicPeriod"/>
            </a:pPr>
            <a:r>
              <a:rPr lang="en-GB" sz="1200" b="0" strike="noStrike" spc="-1" dirty="0">
                <a:latin typeface="Arial"/>
              </a:rPr>
              <a:t>Click x2 to bring the two call outs to remind pupils about using pronouns for emphasis as well as how to form questions in Spanish. </a:t>
            </a:r>
          </a:p>
          <a:p>
            <a:pPr marL="229320" indent="-228600">
              <a:lnSpc>
                <a:spcPct val="100000"/>
              </a:lnSpc>
              <a:buAutoNum type="arabicPeriod"/>
            </a:pPr>
            <a:r>
              <a:rPr lang="en-GB" sz="1200" b="0" strike="noStrike" spc="-1" dirty="0">
                <a:latin typeface="Arial"/>
              </a:rPr>
              <a:t>Do number 1 with pupils orally to model the task. </a:t>
            </a:r>
          </a:p>
          <a:p>
            <a:pPr marL="229320" indent="-228600">
              <a:lnSpc>
                <a:spcPct val="100000"/>
              </a:lnSpc>
              <a:buAutoNum type="arabicPeriod"/>
            </a:pPr>
            <a:r>
              <a:rPr lang="en-GB" sz="1200" b="0" strike="noStrike" spc="-1" dirty="0">
                <a:latin typeface="Arial"/>
              </a:rPr>
              <a:t>Click to reveal the answer.</a:t>
            </a:r>
          </a:p>
          <a:p>
            <a:pPr marL="229320" indent="-228600">
              <a:lnSpc>
                <a:spcPct val="100000"/>
              </a:lnSpc>
              <a:buAutoNum type="arabicPeriod"/>
            </a:pPr>
            <a:r>
              <a:rPr lang="en-GB" sz="1200" b="0" strike="noStrike" spc="-1" dirty="0">
                <a:latin typeface="Arial"/>
              </a:rPr>
              <a:t>Give pupils time to work on the three translations. They can do this in their exercise books or mini whiteboards. Lower proficiency pupils might benefit from working on mini whiteboard, with teachers guiding step by step the translation. </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US" b="1" dirty="0"/>
              <a:t>ALTERNATIVE FOR HIGHER PROFICIENCY LEARNERS – NEXT SLIDE. </a:t>
            </a:r>
            <a:endParaRPr lang="en-GB" sz="1200" b="0"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5452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US" b="1" dirty="0"/>
              <a:t>ALTERNATIVE TO THE PREVIOUS WRITING TASK FOR HIGHER PROFICIENCY LEARNERS</a:t>
            </a:r>
            <a:br>
              <a:rPr lang="en-US" b="1" dirty="0"/>
            </a:br>
            <a:r>
              <a:rPr lang="en-US" b="1" dirty="0"/>
              <a:t>(or it could be a follow on activity, time-allowing)</a:t>
            </a:r>
            <a:br>
              <a:rPr lang="en-US" b="1" dirty="0"/>
            </a:br>
            <a:endParaRPr lang="en-US" b="1" dirty="0"/>
          </a:p>
          <a:p>
            <a:pPr marL="216000" indent="-215280">
              <a:lnSpc>
                <a:spcPct val="100000"/>
              </a:lnSpc>
            </a:pPr>
            <a:r>
              <a:rPr lang="en-US" b="1" dirty="0"/>
              <a:t>Aim: </a:t>
            </a:r>
            <a:r>
              <a:rPr lang="en-US" b="0" dirty="0"/>
              <a:t>to </a:t>
            </a:r>
            <a:r>
              <a:rPr lang="en-US" b="0" dirty="0" err="1"/>
              <a:t>practise</a:t>
            </a:r>
            <a:r>
              <a:rPr lang="en-US" b="0" baseline="0" dirty="0"/>
              <a:t> more independent writing production </a:t>
            </a:r>
            <a:r>
              <a:rPr lang="en-GB" b="0" baseline="0" dirty="0"/>
              <a:t>key –</a:t>
            </a:r>
            <a:r>
              <a:rPr lang="en-GB" b="0" baseline="0" dirty="0" err="1"/>
              <a:t>ar</a:t>
            </a:r>
            <a:r>
              <a:rPr lang="en-GB" b="0" baseline="0" dirty="0"/>
              <a:t> and –er verbs in 1</a:t>
            </a:r>
            <a:r>
              <a:rPr lang="en-GB" b="0" baseline="30000" dirty="0"/>
              <a:t>st</a:t>
            </a:r>
            <a:r>
              <a:rPr lang="en-GB" b="0" baseline="0" dirty="0"/>
              <a:t>, 2</a:t>
            </a:r>
            <a:r>
              <a:rPr lang="en-GB" b="0" baseline="30000" dirty="0"/>
              <a:t>nd</a:t>
            </a:r>
            <a:r>
              <a:rPr lang="en-GB" b="0" baseline="0" dirty="0"/>
              <a:t>, and 3</a:t>
            </a:r>
            <a:r>
              <a:rPr lang="en-GB" b="0" baseline="30000" dirty="0"/>
              <a:t>rd</a:t>
            </a:r>
            <a:r>
              <a:rPr lang="en-GB" b="0" baseline="0" dirty="0"/>
              <a:t> person singular at sentence level; to use connectives to produce longer sentences. </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Timing: 10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latin typeface="Arial"/>
              </a:rPr>
              <a:t>Click to  bring up the call outs and model a response. </a:t>
            </a: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sz="1200" b="0" dirty="0"/>
          </a:p>
          <a:p>
            <a:endParaRPr lang="en-GB" sz="1200" dirty="0">
              <a:effectLst/>
              <a:latin typeface="Calibri" panose="020F0502020204030204" pitchFamily="34" charset="0"/>
              <a:ea typeface="Calibri" panose="020F0502020204030204" pitchFamily="34" charset="0"/>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0107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178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F340-EA7B-7FD3-0A36-0727DE2DA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CCC28F-D670-B60E-79C5-DB301C1207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DE2BCA-F2DD-30ED-6903-1EB554C45F25}"/>
              </a:ext>
            </a:extLst>
          </p:cNvPr>
          <p:cNvSpPr>
            <a:spLocks noGrp="1"/>
          </p:cNvSpPr>
          <p:nvPr>
            <p:ph type="dt" sz="half" idx="10"/>
          </p:nvPr>
        </p:nvSpPr>
        <p:spPr/>
        <p:txBody>
          <a:bodyPr/>
          <a:lstStyle/>
          <a:p>
            <a:fld id="{A8917CB0-DB1D-4469-8CAE-F10651DAD1E7}" type="datetimeFigureOut">
              <a:rPr lang="en-GB" smtClean="0"/>
              <a:t>15/06/2023</a:t>
            </a:fld>
            <a:endParaRPr lang="en-GB"/>
          </a:p>
        </p:txBody>
      </p:sp>
      <p:sp>
        <p:nvSpPr>
          <p:cNvPr id="5" name="Footer Placeholder 4">
            <a:extLst>
              <a:ext uri="{FF2B5EF4-FFF2-40B4-BE49-F238E27FC236}">
                <a16:creationId xmlns:a16="http://schemas.microsoft.com/office/drawing/2014/main" id="{85B780C8-F64E-7583-0BB1-5B59D55F70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BCF709-97E0-ADE7-4F39-304A4732E900}"/>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92720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D8D6-1F10-12EE-078B-EB5D6E7B2D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E3B5C9-D47D-1609-4984-910D81CC34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CA12F1-9940-8D98-5134-DC79BD81AEB0}"/>
              </a:ext>
            </a:extLst>
          </p:cNvPr>
          <p:cNvSpPr>
            <a:spLocks noGrp="1"/>
          </p:cNvSpPr>
          <p:nvPr>
            <p:ph type="dt" sz="half" idx="10"/>
          </p:nvPr>
        </p:nvSpPr>
        <p:spPr/>
        <p:txBody>
          <a:bodyPr/>
          <a:lstStyle/>
          <a:p>
            <a:fld id="{A8917CB0-DB1D-4469-8CAE-F10651DAD1E7}" type="datetimeFigureOut">
              <a:rPr lang="en-GB" smtClean="0"/>
              <a:t>15/06/2023</a:t>
            </a:fld>
            <a:endParaRPr lang="en-GB"/>
          </a:p>
        </p:txBody>
      </p:sp>
      <p:sp>
        <p:nvSpPr>
          <p:cNvPr id="5" name="Footer Placeholder 4">
            <a:extLst>
              <a:ext uri="{FF2B5EF4-FFF2-40B4-BE49-F238E27FC236}">
                <a16:creationId xmlns:a16="http://schemas.microsoft.com/office/drawing/2014/main" id="{4185284B-AA73-6EE7-FCD7-BE4ED8871B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23964E-7AA5-1F07-B1BA-F57B7597875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77986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B88445-8241-0752-C036-BF4558A6E3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1D2583-4070-F226-4593-7729A1650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CB0391-A0C0-6389-41F8-261EDEF4D36C}"/>
              </a:ext>
            </a:extLst>
          </p:cNvPr>
          <p:cNvSpPr>
            <a:spLocks noGrp="1"/>
          </p:cNvSpPr>
          <p:nvPr>
            <p:ph type="dt" sz="half" idx="10"/>
          </p:nvPr>
        </p:nvSpPr>
        <p:spPr/>
        <p:txBody>
          <a:bodyPr/>
          <a:lstStyle/>
          <a:p>
            <a:fld id="{A8917CB0-DB1D-4469-8CAE-F10651DAD1E7}" type="datetimeFigureOut">
              <a:rPr lang="en-GB" smtClean="0"/>
              <a:t>15/06/2023</a:t>
            </a:fld>
            <a:endParaRPr lang="en-GB"/>
          </a:p>
        </p:txBody>
      </p:sp>
      <p:sp>
        <p:nvSpPr>
          <p:cNvPr id="5" name="Footer Placeholder 4">
            <a:extLst>
              <a:ext uri="{FF2B5EF4-FFF2-40B4-BE49-F238E27FC236}">
                <a16:creationId xmlns:a16="http://schemas.microsoft.com/office/drawing/2014/main" id="{8549E29B-2976-B36F-F882-8C114E9169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C372A6-0007-33FB-0226-EBCC880B788F}"/>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97577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80C4-5121-3E8F-530C-DB76B1197B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F33A1E-D437-7953-581B-F09688A547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C6CAE8-5665-5A3E-9C71-AB292605CDC8}"/>
              </a:ext>
            </a:extLst>
          </p:cNvPr>
          <p:cNvSpPr>
            <a:spLocks noGrp="1"/>
          </p:cNvSpPr>
          <p:nvPr>
            <p:ph type="dt" sz="half" idx="10"/>
          </p:nvPr>
        </p:nvSpPr>
        <p:spPr/>
        <p:txBody>
          <a:bodyPr/>
          <a:lstStyle/>
          <a:p>
            <a:fld id="{A8917CB0-DB1D-4469-8CAE-F10651DAD1E7}" type="datetimeFigureOut">
              <a:rPr lang="en-GB" smtClean="0"/>
              <a:t>15/06/2023</a:t>
            </a:fld>
            <a:endParaRPr lang="en-GB"/>
          </a:p>
        </p:txBody>
      </p:sp>
      <p:sp>
        <p:nvSpPr>
          <p:cNvPr id="5" name="Footer Placeholder 4">
            <a:extLst>
              <a:ext uri="{FF2B5EF4-FFF2-40B4-BE49-F238E27FC236}">
                <a16:creationId xmlns:a16="http://schemas.microsoft.com/office/drawing/2014/main" id="{EE499E52-CCFA-555B-7F86-9E5868C8B7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DC0C0C-2D81-12C4-62AF-699836DABCE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66662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4A55-5299-A4EB-0C38-5E6459F7C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0CB469-2FFA-818D-EA01-16BD0A33A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39449A-339B-1876-C5F4-F683D135FEED}"/>
              </a:ext>
            </a:extLst>
          </p:cNvPr>
          <p:cNvSpPr>
            <a:spLocks noGrp="1"/>
          </p:cNvSpPr>
          <p:nvPr>
            <p:ph type="dt" sz="half" idx="10"/>
          </p:nvPr>
        </p:nvSpPr>
        <p:spPr/>
        <p:txBody>
          <a:bodyPr/>
          <a:lstStyle/>
          <a:p>
            <a:fld id="{A8917CB0-DB1D-4469-8CAE-F10651DAD1E7}" type="datetimeFigureOut">
              <a:rPr lang="en-GB" smtClean="0"/>
              <a:t>15/06/2023</a:t>
            </a:fld>
            <a:endParaRPr lang="en-GB"/>
          </a:p>
        </p:txBody>
      </p:sp>
      <p:sp>
        <p:nvSpPr>
          <p:cNvPr id="5" name="Footer Placeholder 4">
            <a:extLst>
              <a:ext uri="{FF2B5EF4-FFF2-40B4-BE49-F238E27FC236}">
                <a16:creationId xmlns:a16="http://schemas.microsoft.com/office/drawing/2014/main" id="{751D8824-2B13-282C-C19B-002F9F849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96D815-B683-8A10-0246-A995F70B1ECF}"/>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55414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19D8-C36B-BEBF-32CC-DEA81A0127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CEB5BE-2E3A-055A-320C-5AC1CBF2F8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4C61BF-E136-F6C7-7479-4DE5CF147E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C2AC06-415C-4CDB-046B-6262609777AA}"/>
              </a:ext>
            </a:extLst>
          </p:cNvPr>
          <p:cNvSpPr>
            <a:spLocks noGrp="1"/>
          </p:cNvSpPr>
          <p:nvPr>
            <p:ph type="dt" sz="half" idx="10"/>
          </p:nvPr>
        </p:nvSpPr>
        <p:spPr/>
        <p:txBody>
          <a:bodyPr/>
          <a:lstStyle/>
          <a:p>
            <a:fld id="{A8917CB0-DB1D-4469-8CAE-F10651DAD1E7}" type="datetimeFigureOut">
              <a:rPr lang="en-GB" smtClean="0"/>
              <a:t>15/06/2023</a:t>
            </a:fld>
            <a:endParaRPr lang="en-GB"/>
          </a:p>
        </p:txBody>
      </p:sp>
      <p:sp>
        <p:nvSpPr>
          <p:cNvPr id="6" name="Footer Placeholder 5">
            <a:extLst>
              <a:ext uri="{FF2B5EF4-FFF2-40B4-BE49-F238E27FC236}">
                <a16:creationId xmlns:a16="http://schemas.microsoft.com/office/drawing/2014/main" id="{52EFDFF6-00AB-1C47-45FD-1083BFB062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172E3A-A258-0BC9-E561-4D322AEB909D}"/>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81515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9C92-9468-07AA-76E4-32FFE29059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0EA666-FB94-9918-929B-BD9701B2A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51EF4-7322-3EC7-C747-4A5DB233ED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51969A-BEC8-AA0F-4633-9AEC1E147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DF12D2-37D4-1193-C4B3-D8976F3533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80AA4D-8BC7-EE5F-4D8F-8A67D6E9B35A}"/>
              </a:ext>
            </a:extLst>
          </p:cNvPr>
          <p:cNvSpPr>
            <a:spLocks noGrp="1"/>
          </p:cNvSpPr>
          <p:nvPr>
            <p:ph type="dt" sz="half" idx="10"/>
          </p:nvPr>
        </p:nvSpPr>
        <p:spPr/>
        <p:txBody>
          <a:bodyPr/>
          <a:lstStyle/>
          <a:p>
            <a:fld id="{A8917CB0-DB1D-4469-8CAE-F10651DAD1E7}" type="datetimeFigureOut">
              <a:rPr lang="en-GB" smtClean="0"/>
              <a:t>15/06/2023</a:t>
            </a:fld>
            <a:endParaRPr lang="en-GB"/>
          </a:p>
        </p:txBody>
      </p:sp>
      <p:sp>
        <p:nvSpPr>
          <p:cNvPr id="8" name="Footer Placeholder 7">
            <a:extLst>
              <a:ext uri="{FF2B5EF4-FFF2-40B4-BE49-F238E27FC236}">
                <a16:creationId xmlns:a16="http://schemas.microsoft.com/office/drawing/2014/main" id="{D546D8C9-BD54-1D19-E183-BEA64657DD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923C0C-0D87-A8D4-8695-C211F6BF5D8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51691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8196-C094-96FE-F553-8AA32C8360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D5A5DB-DFC3-A0CF-6441-7D3B49F9537F}"/>
              </a:ext>
            </a:extLst>
          </p:cNvPr>
          <p:cNvSpPr>
            <a:spLocks noGrp="1"/>
          </p:cNvSpPr>
          <p:nvPr>
            <p:ph type="dt" sz="half" idx="10"/>
          </p:nvPr>
        </p:nvSpPr>
        <p:spPr/>
        <p:txBody>
          <a:bodyPr/>
          <a:lstStyle/>
          <a:p>
            <a:fld id="{A8917CB0-DB1D-4469-8CAE-F10651DAD1E7}" type="datetimeFigureOut">
              <a:rPr lang="en-GB" smtClean="0"/>
              <a:t>15/06/2023</a:t>
            </a:fld>
            <a:endParaRPr lang="en-GB"/>
          </a:p>
        </p:txBody>
      </p:sp>
      <p:sp>
        <p:nvSpPr>
          <p:cNvPr id="4" name="Footer Placeholder 3">
            <a:extLst>
              <a:ext uri="{FF2B5EF4-FFF2-40B4-BE49-F238E27FC236}">
                <a16:creationId xmlns:a16="http://schemas.microsoft.com/office/drawing/2014/main" id="{6F3075C9-69E2-0430-4892-1C1848E1E2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876283-11FA-A0E0-9102-BFE7B5C489E2}"/>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80954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20B6A6-B4C9-0328-9580-E8FF0639E335}"/>
              </a:ext>
            </a:extLst>
          </p:cNvPr>
          <p:cNvSpPr>
            <a:spLocks noGrp="1"/>
          </p:cNvSpPr>
          <p:nvPr>
            <p:ph type="dt" sz="half" idx="10"/>
          </p:nvPr>
        </p:nvSpPr>
        <p:spPr/>
        <p:txBody>
          <a:bodyPr/>
          <a:lstStyle/>
          <a:p>
            <a:fld id="{A8917CB0-DB1D-4469-8CAE-F10651DAD1E7}" type="datetimeFigureOut">
              <a:rPr lang="en-GB" smtClean="0"/>
              <a:t>15/06/2023</a:t>
            </a:fld>
            <a:endParaRPr lang="en-GB"/>
          </a:p>
        </p:txBody>
      </p:sp>
      <p:sp>
        <p:nvSpPr>
          <p:cNvPr id="3" name="Footer Placeholder 2">
            <a:extLst>
              <a:ext uri="{FF2B5EF4-FFF2-40B4-BE49-F238E27FC236}">
                <a16:creationId xmlns:a16="http://schemas.microsoft.com/office/drawing/2014/main" id="{AAF20468-DF1C-8B08-1E96-74697F777B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42F18B-F78D-DBC9-F1F8-4736AE99523A}"/>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66192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5D11-2BC6-3E72-65F7-E503F76CF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0D5AFF-B80E-9F3E-9452-94D44E907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737E9C-1789-79BA-077D-A191651A1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B69F7-DC88-435E-A422-645285C006D6}"/>
              </a:ext>
            </a:extLst>
          </p:cNvPr>
          <p:cNvSpPr>
            <a:spLocks noGrp="1"/>
          </p:cNvSpPr>
          <p:nvPr>
            <p:ph type="dt" sz="half" idx="10"/>
          </p:nvPr>
        </p:nvSpPr>
        <p:spPr/>
        <p:txBody>
          <a:bodyPr/>
          <a:lstStyle/>
          <a:p>
            <a:fld id="{A8917CB0-DB1D-4469-8CAE-F10651DAD1E7}" type="datetimeFigureOut">
              <a:rPr lang="en-GB" smtClean="0"/>
              <a:t>15/06/2023</a:t>
            </a:fld>
            <a:endParaRPr lang="en-GB"/>
          </a:p>
        </p:txBody>
      </p:sp>
      <p:sp>
        <p:nvSpPr>
          <p:cNvPr id="6" name="Footer Placeholder 5">
            <a:extLst>
              <a:ext uri="{FF2B5EF4-FFF2-40B4-BE49-F238E27FC236}">
                <a16:creationId xmlns:a16="http://schemas.microsoft.com/office/drawing/2014/main" id="{1FD36DB2-F24E-F80D-F0B1-D93D7CCC70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B75389-88A9-3DE6-8A49-D636D9FB74E2}"/>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40664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B93A-E966-0F85-C516-A2E64B6ED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D4CA5F-D785-0919-9422-4849C6A1E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30D73D-1D30-06DD-6529-8073A0BBB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2DA33-6ED2-071A-4271-D8A345889583}"/>
              </a:ext>
            </a:extLst>
          </p:cNvPr>
          <p:cNvSpPr>
            <a:spLocks noGrp="1"/>
          </p:cNvSpPr>
          <p:nvPr>
            <p:ph type="dt" sz="half" idx="10"/>
          </p:nvPr>
        </p:nvSpPr>
        <p:spPr/>
        <p:txBody>
          <a:bodyPr/>
          <a:lstStyle/>
          <a:p>
            <a:fld id="{A8917CB0-DB1D-4469-8CAE-F10651DAD1E7}" type="datetimeFigureOut">
              <a:rPr lang="en-GB" smtClean="0"/>
              <a:t>15/06/2023</a:t>
            </a:fld>
            <a:endParaRPr lang="en-GB"/>
          </a:p>
        </p:txBody>
      </p:sp>
      <p:sp>
        <p:nvSpPr>
          <p:cNvPr id="6" name="Footer Placeholder 5">
            <a:extLst>
              <a:ext uri="{FF2B5EF4-FFF2-40B4-BE49-F238E27FC236}">
                <a16:creationId xmlns:a16="http://schemas.microsoft.com/office/drawing/2014/main" id="{57D90530-77DF-C337-A3B4-9C5D2BDE35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699ACD-87FB-1769-4E86-B57505533BCC}"/>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1950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3D934-21AB-3404-6D6A-37F3EDE5B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D3741C-6B81-5370-9C5F-4220E78C4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1105E4-845A-EA28-E111-8964312A0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17CB0-DB1D-4469-8CAE-F10651DAD1E7}" type="datetimeFigureOut">
              <a:rPr lang="en-GB" smtClean="0"/>
              <a:t>15/06/2023</a:t>
            </a:fld>
            <a:endParaRPr lang="en-GB"/>
          </a:p>
        </p:txBody>
      </p:sp>
      <p:sp>
        <p:nvSpPr>
          <p:cNvPr id="5" name="Footer Placeholder 4">
            <a:extLst>
              <a:ext uri="{FF2B5EF4-FFF2-40B4-BE49-F238E27FC236}">
                <a16:creationId xmlns:a16="http://schemas.microsoft.com/office/drawing/2014/main" id="{9E1B26C8-41FF-1EC9-D43A-DCCDD25AEF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BC1157-486A-3979-5676-B637929CB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DD316-AE0A-4637-A51B-6D45426323F8}" type="slidenum">
              <a:rPr lang="en-GB" smtClean="0"/>
              <a:t>‹#›</a:t>
            </a:fld>
            <a:endParaRPr lang="en-GB"/>
          </a:p>
        </p:txBody>
      </p:sp>
    </p:spTree>
    <p:extLst>
      <p:ext uri="{BB962C8B-B14F-4D97-AF65-F5344CB8AC3E}">
        <p14:creationId xmlns:p14="http://schemas.microsoft.com/office/powerpoint/2010/main" val="247783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audio" Target="../media/audio8.wav"/><Relationship Id="rId3" Type="http://schemas.openxmlformats.org/officeDocument/2006/relationships/image" Target="../media/image24.png"/><Relationship Id="rId7" Type="http://schemas.openxmlformats.org/officeDocument/2006/relationships/audio" Target="../media/audio2.wav"/><Relationship Id="rId12" Type="http://schemas.openxmlformats.org/officeDocument/2006/relationships/audio" Target="../media/audio7.wav"/><Relationship Id="rId2" Type="http://schemas.openxmlformats.org/officeDocument/2006/relationships/notesSlide" Target="../notesSlides/notesSlide4.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audio" Target="../media/audio1.wav"/><Relationship Id="rId11" Type="http://schemas.openxmlformats.org/officeDocument/2006/relationships/audio" Target="../media/audio6.wav"/><Relationship Id="rId5" Type="http://schemas.openxmlformats.org/officeDocument/2006/relationships/image" Target="../media/image25.png"/><Relationship Id="rId15" Type="http://schemas.openxmlformats.org/officeDocument/2006/relationships/image" Target="../media/image27.svg"/><Relationship Id="rId10" Type="http://schemas.openxmlformats.org/officeDocument/2006/relationships/audio" Target="../media/audio5.wav"/><Relationship Id="rId4" Type="http://schemas.microsoft.com/office/2007/relationships/hdphoto" Target="../media/hdphoto1.wdp"/><Relationship Id="rId9" Type="http://schemas.openxmlformats.org/officeDocument/2006/relationships/audio" Target="../media/audio4.wav"/><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0.gif"/><Relationship Id="rId5" Type="http://schemas.openxmlformats.org/officeDocument/2006/relationships/image" Target="../media/image29.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98;p2" descr="background rectangle">
            <a:extLst>
              <a:ext uri="{FF2B5EF4-FFF2-40B4-BE49-F238E27FC236}">
                <a16:creationId xmlns:a16="http://schemas.microsoft.com/office/drawing/2014/main" id="{21BE47AF-B0D8-AA1A-8CAB-F36FBDBECB49}"/>
              </a:ext>
            </a:extLst>
          </p:cNvPr>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GB" sz="1800" b="0" i="0" u="none" strike="noStrike" kern="0" cap="none" spc="0" normalizeH="0" baseline="0" noProof="0" dirty="0">
                <a:ln>
                  <a:noFill/>
                </a:ln>
                <a:solidFill>
                  <a:srgbClr val="FADD2E"/>
                </a:solidFill>
                <a:effectLst/>
                <a:uLnTx/>
                <a:uFillTx/>
                <a:latin typeface="Century Gothic"/>
                <a:ea typeface="Century Gothic"/>
                <a:cs typeface="Century Gothic"/>
                <a:sym typeface="Century Gothic"/>
              </a:rPr>
              <a:t>Mi </a:t>
            </a:r>
            <a:endParaRPr kumimoji="0" sz="1800" b="0" i="0" u="none" strike="noStrike" kern="0" cap="none" spc="0" normalizeH="0" baseline="0" noProof="0" dirty="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6480437" y="304800"/>
            <a:ext cx="4953631" cy="4247588"/>
          </a:xfrm>
          <a:prstGeom prst="rect">
            <a:avLst/>
          </a:prstGeom>
          <a:noFill/>
          <a:ln>
            <a:noFill/>
          </a:ln>
        </p:spPr>
      </p:pic>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chemeClr val="tx1">
                    <a:lumMod val="65000"/>
                    <a:lumOff val="35000"/>
                  </a:schemeClr>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chemeClr val="tx1">
                  <a:lumMod val="65000"/>
                  <a:lumOff val="35000"/>
                </a:schemeClr>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37157" y="304800"/>
            <a:ext cx="4607216" cy="1325563"/>
          </a:xfrm>
        </p:spPr>
        <p:txBody>
          <a:bodyPr>
            <a:normAutofit fontScale="90000"/>
          </a:bodyPr>
          <a:lstStyle/>
          <a:p>
            <a:pPr algn="ctr"/>
            <a:r>
              <a:rPr lang="en-GB" sz="4400" b="1" dirty="0">
                <a:solidFill>
                  <a:schemeClr val="tx1">
                    <a:lumMod val="65000"/>
                    <a:lumOff val="35000"/>
                  </a:schemeClr>
                </a:solidFill>
                <a:latin typeface="Century Gothic" panose="020B0502020202020204" pitchFamily="34" charset="0"/>
              </a:rPr>
              <a:t>Expressing likes and saying what I and others do</a:t>
            </a:r>
            <a:endParaRPr lang="en-GB" sz="4400" dirty="0">
              <a:solidFill>
                <a:schemeClr val="tx1">
                  <a:lumMod val="65000"/>
                  <a:lumOff val="35000"/>
                </a:schemeClr>
              </a:solidFill>
            </a:endParaRPr>
          </a:p>
        </p:txBody>
      </p:sp>
      <p:sp>
        <p:nvSpPr>
          <p:cNvPr id="12" name="Title 1">
            <a:extLst>
              <a:ext uri="{FF2B5EF4-FFF2-40B4-BE49-F238E27FC236}">
                <a16:creationId xmlns:a16="http://schemas.microsoft.com/office/drawing/2014/main" id="{6E4EE575-7F2F-2323-10BD-2AAF88EF58C2}"/>
              </a:ext>
            </a:extLst>
          </p:cNvPr>
          <p:cNvSpPr txBox="1">
            <a:spLocks/>
          </p:cNvSpPr>
          <p:nvPr/>
        </p:nvSpPr>
        <p:spPr>
          <a:xfrm>
            <a:off x="129217" y="267473"/>
            <a:ext cx="4472165"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solidFill>
                <a:schemeClr val="tx1">
                  <a:lumMod val="65000"/>
                  <a:lumOff val="35000"/>
                </a:schemeClr>
              </a:solidFill>
              <a:latin typeface="Century Gothic" panose="020B0502020202020204" pitchFamily="34" charset="0"/>
            </a:endParaRPr>
          </a:p>
        </p:txBody>
      </p:sp>
      <p:pic>
        <p:nvPicPr>
          <p:cNvPr id="6" name="Picture 5">
            <a:extLst>
              <a:ext uri="{FF2B5EF4-FFF2-40B4-BE49-F238E27FC236}">
                <a16:creationId xmlns:a16="http://schemas.microsoft.com/office/drawing/2014/main" id="{74AB1ED9-D577-54D7-D67A-5F36E87D942F}"/>
              </a:ext>
            </a:extLst>
          </p:cNvPr>
          <p:cNvPicPr>
            <a:picLocks noChangeAspect="1"/>
          </p:cNvPicPr>
          <p:nvPr/>
        </p:nvPicPr>
        <p:blipFill>
          <a:blip r:embed="rId4"/>
          <a:stretch>
            <a:fillRect/>
          </a:stretch>
        </p:blipFill>
        <p:spPr>
          <a:xfrm>
            <a:off x="3838576" y="4891539"/>
            <a:ext cx="1432008" cy="1966461"/>
          </a:xfrm>
          <a:prstGeom prst="rect">
            <a:avLst/>
          </a:prstGeom>
        </p:spPr>
      </p:pic>
      <p:pic>
        <p:nvPicPr>
          <p:cNvPr id="19" name="Picture 4" descr="Paisaje, Los Campos, Nubes, Hierba">
            <a:extLst>
              <a:ext uri="{FF2B5EF4-FFF2-40B4-BE49-F238E27FC236}">
                <a16:creationId xmlns:a16="http://schemas.microsoft.com/office/drawing/2014/main" id="{D1793B97-AEEA-945C-7F3C-9CE2036264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044" y="2550563"/>
            <a:ext cx="3005856" cy="1742457"/>
          </a:xfrm>
          <a:prstGeom prst="roundRect">
            <a:avLst/>
          </a:prstGeom>
          <a:noFill/>
          <a:extLst>
            <a:ext uri="{909E8E84-426E-40DD-AFC4-6F175D3DCCD1}">
              <a14:hiddenFill xmlns:a14="http://schemas.microsoft.com/office/drawing/2010/main">
                <a:solidFill>
                  <a:srgbClr val="FFFFFF"/>
                </a:solidFill>
              </a14:hiddenFill>
            </a:ext>
          </a:extLst>
        </p:spPr>
      </p:pic>
      <p:pic>
        <p:nvPicPr>
          <p:cNvPr id="20" name="Picture 10" descr="Free vector graphics of Sun">
            <a:extLst>
              <a:ext uri="{FF2B5EF4-FFF2-40B4-BE49-F238E27FC236}">
                <a16:creationId xmlns:a16="http://schemas.microsoft.com/office/drawing/2014/main" id="{CF9A9E59-BBE8-EB20-FD6F-DCD9883545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383" y="2213501"/>
            <a:ext cx="1052133" cy="10459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ree vector graphics of Bike">
            <a:extLst>
              <a:ext uri="{FF2B5EF4-FFF2-40B4-BE49-F238E27FC236}">
                <a16:creationId xmlns:a16="http://schemas.microsoft.com/office/drawing/2014/main" id="{2FE1CE37-6E95-423E-3F2A-F682373026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7496" y="3648074"/>
            <a:ext cx="365213" cy="2316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Free vector graphics of Deck chair">
            <a:extLst>
              <a:ext uri="{FF2B5EF4-FFF2-40B4-BE49-F238E27FC236}">
                <a16:creationId xmlns:a16="http://schemas.microsoft.com/office/drawing/2014/main" id="{38ED0270-7629-C7A1-359C-66FED36C0E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531" y="3470486"/>
            <a:ext cx="838200" cy="9105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ree vector graphics of Author">
            <a:extLst>
              <a:ext uri="{FF2B5EF4-FFF2-40B4-BE49-F238E27FC236}">
                <a16:creationId xmlns:a16="http://schemas.microsoft.com/office/drawing/2014/main" id="{74CF4ACB-FBCC-6635-3BC7-9B53747509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914914" y="4050783"/>
            <a:ext cx="539731" cy="371475"/>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100;p2">
            <a:extLst>
              <a:ext uri="{FF2B5EF4-FFF2-40B4-BE49-F238E27FC236}">
                <a16:creationId xmlns:a16="http://schemas.microsoft.com/office/drawing/2014/main" id="{E8184280-3790-59C8-9084-5989C681C490}"/>
              </a:ext>
            </a:extLst>
          </p:cNvPr>
          <p:cNvSpPr/>
          <p:nvPr/>
        </p:nvSpPr>
        <p:spPr>
          <a:xfrm>
            <a:off x="6368181" y="4552388"/>
            <a:ext cx="5645628" cy="221595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13800" b="1" i="0" u="none" strike="noStrike" kern="0" cap="none" spc="0" normalizeH="0" baseline="0" noProof="0" dirty="0" err="1">
                <a:ln>
                  <a:noFill/>
                </a:ln>
                <a:solidFill>
                  <a:srgbClr val="FADD2E"/>
                </a:solidFill>
                <a:effectLst/>
                <a:uLnTx/>
                <a:uFillTx/>
                <a:latin typeface="Gabriola" panose="04040605051002020D02" pitchFamily="82" charset="0"/>
                <a:cs typeface="Arial"/>
                <a:sym typeface="Arial"/>
              </a:rPr>
              <a:t>amarillo</a:t>
            </a:r>
            <a:endParaRPr kumimoji="0" b="0" i="0" u="none" strike="noStrike" kern="0" cap="none" spc="0" normalizeH="0" baseline="0" noProof="0" dirty="0">
              <a:ln>
                <a:noFill/>
              </a:ln>
              <a:solidFill>
                <a:srgbClr val="FADD2E"/>
              </a:solidFill>
              <a:effectLst/>
              <a:uLnTx/>
              <a:uFillTx/>
              <a:latin typeface="Gabriola" panose="04040605051002020D02" pitchFamily="82" charset="0"/>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3" name="Google Shape;98;p2" descr="background rectangle">
            <a:extLst>
              <a:ext uri="{FF2B5EF4-FFF2-40B4-BE49-F238E27FC236}">
                <a16:creationId xmlns:a16="http://schemas.microsoft.com/office/drawing/2014/main" id="{C43AAC97-8AD5-0FCE-9A99-8FD2FF4C5A5B}"/>
              </a:ext>
            </a:extLst>
          </p:cNvPr>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tx1">
                    <a:lumMod val="65000"/>
                    <a:lumOff val="35000"/>
                  </a:schemeClr>
                </a:solidFill>
                <a:latin typeface="Segoe Print" panose="02000600000000000000" pitchFamily="2" charset="0"/>
                <a:cs typeface="Arial" panose="020B0604020202020204" pitchFamily="34" charset="0"/>
                <a:sym typeface="Arial"/>
              </a:rPr>
              <a:t>¡</a:t>
            </a:r>
            <a:r>
              <a:rPr lang="en-GB" sz="8000" b="1" dirty="0" err="1">
                <a:solidFill>
                  <a:schemeClr val="tx1">
                    <a:lumMod val="65000"/>
                    <a:lumOff val="35000"/>
                  </a:schemeClr>
                </a:solidFill>
                <a:latin typeface="Segoe Print" panose="02000600000000000000" pitchFamily="2" charset="0"/>
                <a:cs typeface="Arial" panose="020B0604020202020204" pitchFamily="34" charset="0"/>
                <a:sym typeface="Arial"/>
              </a:rPr>
              <a:t>adiós</a:t>
            </a:r>
            <a:r>
              <a:rPr lang="en-GB" sz="8000" b="1" dirty="0">
                <a:solidFill>
                  <a:schemeClr val="tx1">
                    <a:lumMod val="65000"/>
                    <a:lumOff val="35000"/>
                  </a:schemeClr>
                </a:solidFill>
                <a:latin typeface="Segoe Print" panose="02000600000000000000" pitchFamily="2" charset="0"/>
                <a:cs typeface="Arial" panose="020B0604020202020204" pitchFamily="34" charset="0"/>
                <a:sym typeface="Arial"/>
              </a:rPr>
              <a:t>!</a:t>
            </a:r>
            <a:endParaRPr lang="en-GB" dirty="0">
              <a:solidFill>
                <a:schemeClr val="tx1">
                  <a:lumMod val="65000"/>
                  <a:lumOff val="35000"/>
                </a:schemeClr>
              </a:solidFill>
            </a:endParaRPr>
          </a:p>
        </p:txBody>
      </p:sp>
      <p:sp>
        <p:nvSpPr>
          <p:cNvPr id="4" name="Google Shape;100;p2">
            <a:extLst>
              <a:ext uri="{FF2B5EF4-FFF2-40B4-BE49-F238E27FC236}">
                <a16:creationId xmlns:a16="http://schemas.microsoft.com/office/drawing/2014/main" id="{D3832D40-1B32-7263-8AC9-254C7E9E0115}"/>
              </a:ext>
            </a:extLst>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Gabriola" panose="04040605051002020D02"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Gabriola" panose="04040605051002020D02" pitchFamily="82" charset="0"/>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611707006"/>
              </p:ext>
            </p:extLst>
          </p:nvPr>
        </p:nvGraphicFramePr>
        <p:xfrm>
          <a:off x="312451" y="1420602"/>
          <a:ext cx="9683902" cy="4818702"/>
        </p:xfrm>
        <a:graphic>
          <a:graphicData uri="http://schemas.openxmlformats.org/drawingml/2006/table">
            <a:tbl>
              <a:tblPr firstRow="1" bandRow="1">
                <a:tableStyleId>{5940675A-B579-460E-94D1-54222C63F5DA}</a:tableStyleId>
              </a:tblPr>
              <a:tblGrid>
                <a:gridCol w="1516349">
                  <a:extLst>
                    <a:ext uri="{9D8B030D-6E8A-4147-A177-3AD203B41FA5}">
                      <a16:colId xmlns:a16="http://schemas.microsoft.com/office/drawing/2014/main" val="1203737284"/>
                    </a:ext>
                  </a:extLst>
                </a:gridCol>
                <a:gridCol w="2385060">
                  <a:extLst>
                    <a:ext uri="{9D8B030D-6E8A-4147-A177-3AD203B41FA5}">
                      <a16:colId xmlns:a16="http://schemas.microsoft.com/office/drawing/2014/main" val="1810222861"/>
                    </a:ext>
                  </a:extLst>
                </a:gridCol>
                <a:gridCol w="2606040">
                  <a:extLst>
                    <a:ext uri="{9D8B030D-6E8A-4147-A177-3AD203B41FA5}">
                      <a16:colId xmlns:a16="http://schemas.microsoft.com/office/drawing/2014/main" val="274413866"/>
                    </a:ext>
                  </a:extLst>
                </a:gridCol>
                <a:gridCol w="3176453">
                  <a:extLst>
                    <a:ext uri="{9D8B030D-6E8A-4147-A177-3AD203B41FA5}">
                      <a16:colId xmlns:a16="http://schemas.microsoft.com/office/drawing/2014/main" val="2706468897"/>
                    </a:ext>
                  </a:extLst>
                </a:gridCol>
              </a:tblGrid>
              <a:tr h="803117">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ojo</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unas</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tiene</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17540302"/>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unos</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la cabeza</a:t>
                      </a: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pie</a:t>
                      </a:r>
                    </a:p>
                  </a:txBody>
                  <a:tcPr/>
                </a:tc>
                <a:extLst>
                  <a:ext uri="{0D108BD9-81ED-4DB2-BD59-A6C34878D82A}">
                    <a16:rowId xmlns:a16="http://schemas.microsoft.com/office/drawing/2014/main" val="1256656619"/>
                  </a:ext>
                </a:extLst>
              </a:tr>
              <a:tr h="803117">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el</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color</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tu</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fiesta</a:t>
                      </a:r>
                      <a:endParaRPr lang="en-GB" sz="32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ciudad</a:t>
                      </a:r>
                    </a:p>
                  </a:txBody>
                  <a:tcPr/>
                </a:tc>
                <a:tc>
                  <a:txBody>
                    <a:bodyPr/>
                    <a:lstStyle/>
                    <a:p>
                      <a:r>
                        <a:rPr lang="en-GB" sz="2800" b="0" dirty="0">
                          <a:solidFill>
                            <a:srgbClr val="002060"/>
                          </a:solidFill>
                          <a:latin typeface="Century Gothic" panose="020B0502020202020204" pitchFamily="34" charset="0"/>
                        </a:rPr>
                        <a:t>mi</a:t>
                      </a:r>
                    </a:p>
                  </a:txBody>
                  <a:tcPr/>
                </a:tc>
                <a:tc>
                  <a:txBody>
                    <a:bodyPr/>
                    <a:lstStyle/>
                    <a:p>
                      <a:r>
                        <a:rPr lang="en-GB" sz="2800" b="0" dirty="0" err="1">
                          <a:solidFill>
                            <a:srgbClr val="002060"/>
                          </a:solidFill>
                          <a:latin typeface="Century Gothic" panose="020B0502020202020204" pitchFamily="34" charset="0"/>
                        </a:rPr>
                        <a:t>preferida</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03117">
                <a:tc rowSpan="2">
                  <a:txBody>
                    <a:bodyPr/>
                    <a:lstStyle/>
                    <a:p>
                      <a:endParaRPr lang="en-GB" b="0" dirty="0">
                        <a:solidFill>
                          <a:srgbClr val="002060"/>
                        </a:solidFill>
                      </a:endParaRPr>
                    </a:p>
                  </a:txBody>
                  <a:tcPr/>
                </a:tc>
                <a:tc>
                  <a:txBody>
                    <a:bodyPr/>
                    <a:lstStyle/>
                    <a:p>
                      <a:r>
                        <a:rPr lang="en-GB" sz="2800" b="0" dirty="0" err="1">
                          <a:solidFill>
                            <a:srgbClr val="002060"/>
                          </a:solidFill>
                          <a:latin typeface="Century Gothic" panose="020B0502020202020204" pitchFamily="34" charset="0"/>
                        </a:rPr>
                        <a:t>organizar</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la </a:t>
                      </a:r>
                      <a:r>
                        <a:rPr lang="en-GB" sz="2800" b="0" dirty="0" err="1">
                          <a:solidFill>
                            <a:srgbClr val="002060"/>
                          </a:solidFill>
                          <a:latin typeface="Century Gothic" panose="020B0502020202020204" pitchFamily="34" charset="0"/>
                        </a:rPr>
                        <a:t>cocina</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tocar</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buscar</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cada</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luego</a:t>
                      </a:r>
                    </a:p>
                  </a:txBody>
                  <a:tcPr/>
                </a:tc>
                <a:extLst>
                  <a:ext uri="{0D108BD9-81ED-4DB2-BD59-A6C34878D82A}">
                    <a16:rowId xmlns:a16="http://schemas.microsoft.com/office/drawing/2014/main" val="3343226472"/>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650300"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Handout: Follow up extra [a]</a:t>
            </a:r>
            <a:endParaRPr lang="en-GB" sz="2800" dirty="0">
              <a:latin typeface="Century Gothic" panose="020B0502020202020204" pitchFamily="34" charset="0"/>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401408" y="3154644"/>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74" y="1673556"/>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441827" y="4776601"/>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74BF02-0DE5-4017-9FA7-FF275A8EEC21}"/>
              </a:ext>
            </a:extLst>
          </p:cNvPr>
          <p:cNvSpPr txBox="1"/>
          <p:nvPr/>
        </p:nvSpPr>
        <p:spPr>
          <a:xfrm>
            <a:off x="1233109" y="5702962"/>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195395" y="4058815"/>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338809" y="2572806"/>
            <a:ext cx="6094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8" name="TextBox 7">
            <a:extLst>
              <a:ext uri="{FF2B5EF4-FFF2-40B4-BE49-F238E27FC236}">
                <a16:creationId xmlns:a16="http://schemas.microsoft.com/office/drawing/2014/main" id="{1EDCFE31-56A2-CCC8-7697-3D77F9A88849}"/>
              </a:ext>
            </a:extLst>
          </p:cNvPr>
          <p:cNvSpPr txBox="1"/>
          <p:nvPr/>
        </p:nvSpPr>
        <p:spPr>
          <a:xfrm>
            <a:off x="796429" y="850928"/>
            <a:ext cx="851388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inglés 📝: </a:t>
            </a:r>
            <a:r>
              <a:rPr lang="en-GB" sz="2400" dirty="0">
                <a:solidFill>
                  <a:srgbClr val="002060"/>
                </a:solidFill>
                <a:latin typeface="Century Gothic" panose="020B0502020202020204" pitchFamily="34" charset="0"/>
              </a:rPr>
              <a:t>Can you get at least 15 points?</a:t>
            </a:r>
          </a:p>
        </p:txBody>
      </p:sp>
      <p:sp>
        <p:nvSpPr>
          <p:cNvPr id="4" name="Google Shape;167;p2">
            <a:extLst>
              <a:ext uri="{FF2B5EF4-FFF2-40B4-BE49-F238E27FC236}">
                <a16:creationId xmlns:a16="http://schemas.microsoft.com/office/drawing/2014/main" id="{8B1002E1-504E-8EA7-EFCB-A3CADA70EC7E}"/>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9616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65030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Handout: Follow extra [b]</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8" name="TextBox 7">
            <a:extLst>
              <a:ext uri="{FF2B5EF4-FFF2-40B4-BE49-F238E27FC236}">
                <a16:creationId xmlns:a16="http://schemas.microsoft.com/office/drawing/2014/main" id="{1EDCFE31-56A2-CCC8-7697-3D77F9A88849}"/>
              </a:ext>
            </a:extLst>
          </p:cNvPr>
          <p:cNvSpPr txBox="1"/>
          <p:nvPr/>
        </p:nvSpPr>
        <p:spPr>
          <a:xfrm>
            <a:off x="644539" y="479742"/>
            <a:ext cx="851388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español 📝: </a:t>
            </a:r>
            <a:r>
              <a:rPr lang="en-GB" sz="2400" dirty="0">
                <a:solidFill>
                  <a:srgbClr val="002060"/>
                </a:solidFill>
                <a:latin typeface="Century Gothic" panose="020B0502020202020204" pitchFamily="34" charset="0"/>
              </a:rPr>
              <a:t>Can you get at least 15 points?</a:t>
            </a:r>
          </a:p>
        </p:txBody>
      </p:sp>
      <p:sp>
        <p:nvSpPr>
          <p:cNvPr id="4" name="Google Shape;167;p2">
            <a:extLst>
              <a:ext uri="{FF2B5EF4-FFF2-40B4-BE49-F238E27FC236}">
                <a16:creationId xmlns:a16="http://schemas.microsoft.com/office/drawing/2014/main" id="{D22169C9-C544-EFA9-1B8C-8852A53BBDC1}"/>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aphicFrame>
        <p:nvGraphicFramePr>
          <p:cNvPr id="61" name="Table 4">
            <a:extLst>
              <a:ext uri="{FF2B5EF4-FFF2-40B4-BE49-F238E27FC236}">
                <a16:creationId xmlns:a16="http://schemas.microsoft.com/office/drawing/2014/main" id="{1EC2718B-A37F-484A-9724-12338C4746F7}"/>
              </a:ext>
            </a:extLst>
          </p:cNvPr>
          <p:cNvGraphicFramePr>
            <a:graphicFrameLocks noGrp="1"/>
          </p:cNvGraphicFramePr>
          <p:nvPr>
            <p:extLst>
              <p:ext uri="{D42A27DB-BD31-4B8C-83A1-F6EECF244321}">
                <p14:modId xmlns:p14="http://schemas.microsoft.com/office/powerpoint/2010/main" val="888584109"/>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(the) foot</a:t>
                      </a:r>
                    </a:p>
                  </a:txBody>
                  <a:tcPr/>
                </a:tc>
                <a:tc>
                  <a:txBody>
                    <a:bodyPr/>
                    <a:lstStyle/>
                    <a:p>
                      <a:r>
                        <a:rPr lang="en-GB" sz="2400" b="0" dirty="0">
                          <a:solidFill>
                            <a:srgbClr val="002060"/>
                          </a:solidFill>
                          <a:latin typeface="Century Gothic" panose="020B0502020202020204" pitchFamily="34" charset="0"/>
                        </a:rPr>
                        <a:t>(the) head</a:t>
                      </a:r>
                    </a:p>
                  </a:txBody>
                  <a:tcPr/>
                </a:tc>
                <a:tc>
                  <a:txBody>
                    <a:bodyPr/>
                    <a:lstStyle/>
                    <a:p>
                      <a:r>
                        <a:rPr lang="en-GB" sz="2400" b="0" dirty="0">
                          <a:solidFill>
                            <a:srgbClr val="002060"/>
                          </a:solidFill>
                          <a:latin typeface="Century Gothic" panose="020B0502020202020204" pitchFamily="34" charset="0"/>
                        </a:rPr>
                        <a:t>some (m.)</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some (f.)</a:t>
                      </a:r>
                    </a:p>
                  </a:txBody>
                  <a:tcPr/>
                </a:tc>
                <a:tc>
                  <a:txBody>
                    <a:bodyPr/>
                    <a:lstStyle/>
                    <a:p>
                      <a:r>
                        <a:rPr lang="en-GB" sz="2400" b="0" dirty="0">
                          <a:solidFill>
                            <a:srgbClr val="002060"/>
                          </a:solidFill>
                          <a:latin typeface="Century Gothic" panose="020B0502020202020204" pitchFamily="34" charset="0"/>
                        </a:rPr>
                        <a:t>(the) eye</a:t>
                      </a:r>
                    </a:p>
                  </a:txBody>
                  <a:tcPr/>
                </a:tc>
                <a:tc>
                  <a:txBody>
                    <a:bodyPr/>
                    <a:lstStyle/>
                    <a:p>
                      <a:r>
                        <a:rPr lang="en-GB" sz="2400" b="0" dirty="0">
                          <a:solidFill>
                            <a:srgbClr val="002060"/>
                          </a:solidFill>
                          <a:latin typeface="Century Gothic" panose="020B0502020202020204" pitchFamily="34" charset="0"/>
                        </a:rPr>
                        <a:t>s/he, it has</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your</a:t>
                      </a:r>
                    </a:p>
                  </a:txBody>
                  <a:tcPr/>
                </a:tc>
                <a:tc>
                  <a:txBody>
                    <a:bodyPr/>
                    <a:lstStyle/>
                    <a:p>
                      <a:r>
                        <a:rPr lang="en-GB" sz="1200" b="0" dirty="0">
                          <a:solidFill>
                            <a:srgbClr val="002060"/>
                          </a:solidFill>
                          <a:latin typeface="Century Gothic" panose="020B0502020202020204" pitchFamily="34" charset="0"/>
                        </a:rPr>
                        <a:t>(the) </a:t>
                      </a:r>
                      <a:r>
                        <a:rPr lang="en-GB" sz="2800" b="0" dirty="0">
                          <a:solidFill>
                            <a:srgbClr val="002060"/>
                          </a:solidFill>
                          <a:latin typeface="Century Gothic" panose="020B0502020202020204" pitchFamily="34" charset="0"/>
                        </a:rPr>
                        <a:t>party, festival</a:t>
                      </a:r>
                    </a:p>
                  </a:txBody>
                  <a:tcPr/>
                </a:tc>
                <a:tc>
                  <a:txBody>
                    <a:bodyPr/>
                    <a:lstStyle/>
                    <a:p>
                      <a:r>
                        <a:rPr lang="en-GB" sz="2800" b="0" dirty="0">
                          <a:solidFill>
                            <a:srgbClr val="002060"/>
                          </a:solidFill>
                          <a:latin typeface="Century Gothic" panose="020B0502020202020204" pitchFamily="34" charset="0"/>
                        </a:rPr>
                        <a:t>(the) city</a:t>
                      </a:r>
                      <a:endParaRPr lang="en-GB" sz="32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my</a:t>
                      </a:r>
                    </a:p>
                  </a:txBody>
                  <a:tcPr/>
                </a:tc>
                <a:tc>
                  <a:txBody>
                    <a:bodyPr/>
                    <a:lstStyle/>
                    <a:p>
                      <a:r>
                        <a:rPr lang="en-GB" sz="2800" b="0" dirty="0">
                          <a:solidFill>
                            <a:srgbClr val="002060"/>
                          </a:solidFill>
                          <a:latin typeface="Century Gothic" panose="020B0502020202020204" pitchFamily="34" charset="0"/>
                        </a:rPr>
                        <a:t>preferred (f.)</a:t>
                      </a:r>
                    </a:p>
                  </a:txBody>
                  <a:tcPr/>
                </a:tc>
                <a:tc>
                  <a:txBody>
                    <a:bodyPr/>
                    <a:lstStyle/>
                    <a:p>
                      <a:r>
                        <a:rPr lang="en-GB" sz="2800" b="0" dirty="0">
                          <a:solidFill>
                            <a:srgbClr val="002060"/>
                          </a:solidFill>
                          <a:latin typeface="Century Gothic" panose="020B0502020202020204" pitchFamily="34" charset="0"/>
                        </a:rPr>
                        <a:t>(the) colour</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0" dirty="0">
                          <a:solidFill>
                            <a:srgbClr val="002060"/>
                          </a:solidFill>
                          <a:latin typeface="Century Gothic" panose="020B0502020202020204" pitchFamily="34" charset="0"/>
                        </a:rPr>
                        <a:t>each</a:t>
                      </a:r>
                    </a:p>
                  </a:txBody>
                  <a:tcPr/>
                </a:tc>
                <a:tc>
                  <a:txBody>
                    <a:bodyPr/>
                    <a:lstStyle/>
                    <a:p>
                      <a:r>
                        <a:rPr lang="en-GB" sz="2800" b="0" dirty="0">
                          <a:solidFill>
                            <a:srgbClr val="002060"/>
                          </a:solidFill>
                          <a:latin typeface="Century Gothic" panose="020B0502020202020204" pitchFamily="34" charset="0"/>
                        </a:rPr>
                        <a:t>to organise</a:t>
                      </a:r>
                    </a:p>
                  </a:txBody>
                  <a:tcPr/>
                </a:tc>
                <a:tc>
                  <a:txBody>
                    <a:bodyPr/>
                    <a:lstStyle/>
                    <a:p>
                      <a:r>
                        <a:rPr lang="en-GB" sz="2800" b="0" dirty="0">
                          <a:solidFill>
                            <a:srgbClr val="002060"/>
                          </a:solidFill>
                          <a:latin typeface="Century Gothic" panose="020B0502020202020204" pitchFamily="34" charset="0"/>
                        </a:rPr>
                        <a:t>to play</a:t>
                      </a: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400" b="0" dirty="0">
                          <a:solidFill>
                            <a:srgbClr val="002060"/>
                          </a:solidFill>
                          <a:latin typeface="Century Gothic" panose="020B0502020202020204" pitchFamily="34" charset="0"/>
                        </a:rPr>
                        <a:t>(the) </a:t>
                      </a:r>
                      <a:r>
                        <a:rPr lang="en-GB" sz="2800" b="0" dirty="0">
                          <a:solidFill>
                            <a:srgbClr val="002060"/>
                          </a:solidFill>
                          <a:latin typeface="Century Gothic" panose="020B0502020202020204" pitchFamily="34" charset="0"/>
                        </a:rPr>
                        <a:t>kitchen</a:t>
                      </a:r>
                    </a:p>
                  </a:txBody>
                  <a:tcPr/>
                </a:tc>
                <a:tc>
                  <a:txBody>
                    <a:bodyPr/>
                    <a:lstStyle/>
                    <a:p>
                      <a:r>
                        <a:rPr lang="en-GB" sz="2800" b="0" dirty="0">
                          <a:solidFill>
                            <a:srgbClr val="002060"/>
                          </a:solidFill>
                          <a:latin typeface="Century Gothic" panose="020B0502020202020204" pitchFamily="34" charset="0"/>
                        </a:rPr>
                        <a:t>then</a:t>
                      </a:r>
                    </a:p>
                  </a:txBody>
                  <a:tcPr/>
                </a:tc>
                <a:tc>
                  <a:txBody>
                    <a:bodyPr/>
                    <a:lstStyle/>
                    <a:p>
                      <a:r>
                        <a:rPr lang="en-GB" sz="2800" b="0" dirty="0">
                          <a:solidFill>
                            <a:srgbClr val="002060"/>
                          </a:solidFill>
                          <a:latin typeface="Century Gothic" panose="020B0502020202020204" pitchFamily="34" charset="0"/>
                        </a:rPr>
                        <a:t>to search</a:t>
                      </a:r>
                    </a:p>
                  </a:txBody>
                  <a:tcPr/>
                </a:tc>
                <a:extLst>
                  <a:ext uri="{0D108BD9-81ED-4DB2-BD59-A6C34878D82A}">
                    <a16:rowId xmlns:a16="http://schemas.microsoft.com/office/drawing/2014/main" val="3232139915"/>
                  </a:ext>
                </a:extLst>
              </a:tr>
            </a:tbl>
          </a:graphicData>
        </a:graphic>
      </p:graphicFrame>
      <p:pic>
        <p:nvPicPr>
          <p:cNvPr id="62" name="Picture 61">
            <a:extLst>
              <a:ext uri="{FF2B5EF4-FFF2-40B4-BE49-F238E27FC236}">
                <a16:creationId xmlns:a16="http://schemas.microsoft.com/office/drawing/2014/main" id="{ED01B64B-1E03-4E04-9AF8-43DC80F409A5}"/>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63" name="Picture 62" descr="Icon&#10;&#10;Description automatically generated">
            <a:extLst>
              <a:ext uri="{FF2B5EF4-FFF2-40B4-BE49-F238E27FC236}">
                <a16:creationId xmlns:a16="http://schemas.microsoft.com/office/drawing/2014/main" id="{9906DE5F-4D01-457D-B29E-B74E9B20BD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64" name="Picture 63">
            <a:extLst>
              <a:ext uri="{FF2B5EF4-FFF2-40B4-BE49-F238E27FC236}">
                <a16:creationId xmlns:a16="http://schemas.microsoft.com/office/drawing/2014/main" id="{99520F5E-164D-4C9A-8296-C0BF0CC06C59}"/>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65" name="TextBox 64">
            <a:extLst>
              <a:ext uri="{FF2B5EF4-FFF2-40B4-BE49-F238E27FC236}">
                <a16:creationId xmlns:a16="http://schemas.microsoft.com/office/drawing/2014/main" id="{F4418825-7FDA-46B2-90A2-81D163FBFA43}"/>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66" name="TextBox 65">
            <a:extLst>
              <a:ext uri="{FF2B5EF4-FFF2-40B4-BE49-F238E27FC236}">
                <a16:creationId xmlns:a16="http://schemas.microsoft.com/office/drawing/2014/main" id="{F61FDB5C-11C9-4897-AA53-90246CCF7093}"/>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67" name="TextBox 66">
            <a:extLst>
              <a:ext uri="{FF2B5EF4-FFF2-40B4-BE49-F238E27FC236}">
                <a16:creationId xmlns:a16="http://schemas.microsoft.com/office/drawing/2014/main" id="{948576D2-B66A-48EB-817A-ADC972514F2D}"/>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193932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91" name="TextBox 90">
            <a:extLst>
              <a:ext uri="{FF2B5EF4-FFF2-40B4-BE49-F238E27FC236}">
                <a16:creationId xmlns:a16="http://schemas.microsoft.com/office/drawing/2014/main" id="{F5821266-74F9-D8F0-AF78-87BAF28A2753}"/>
              </a:ext>
            </a:extLst>
          </p:cNvPr>
          <p:cNvSpPr txBox="1"/>
          <p:nvPr/>
        </p:nvSpPr>
        <p:spPr>
          <a:xfrm>
            <a:off x="342501" y="1979635"/>
            <a:ext cx="8090859" cy="4141647"/>
          </a:xfrm>
          <a:prstGeom prst="rect">
            <a:avLst/>
          </a:prstGeom>
          <a:noFill/>
        </p:spPr>
        <p:txBody>
          <a:bodyPr wrap="square">
            <a:spAutoFit/>
          </a:bodyPr>
          <a:lstStyle/>
          <a:p>
            <a:pPr>
              <a:lnSpc>
                <a:spcPct val="150000"/>
              </a:lnSpc>
            </a:pPr>
            <a:r>
              <a:rPr lang="en-GB" sz="3600" dirty="0" err="1">
                <a:solidFill>
                  <a:srgbClr val="002060"/>
                </a:solidFill>
                <a:latin typeface="Century Gothic" panose="020B0502020202020204" pitchFamily="34" charset="0"/>
              </a:rPr>
              <a:t>Su</a:t>
            </a:r>
            <a:r>
              <a:rPr lang="en-GB" sz="3600" b="1" dirty="0" err="1">
                <a:solidFill>
                  <a:srgbClr val="002060"/>
                </a:solidFill>
                <a:latin typeface="Century Gothic" panose="020B0502020202020204" pitchFamily="34" charset="0"/>
              </a:rPr>
              <a:t>b</a:t>
            </a:r>
            <a:r>
              <a:rPr lang="en-GB" sz="3600" dirty="0" err="1">
                <a:solidFill>
                  <a:srgbClr val="002060"/>
                </a:solidFill>
                <a:latin typeface="Century Gothic" panose="020B0502020202020204" pitchFamily="34" charset="0"/>
              </a:rPr>
              <a:t>e</a:t>
            </a:r>
            <a:r>
              <a:rPr lang="en-GB" sz="3600" dirty="0">
                <a:solidFill>
                  <a:srgbClr val="002060"/>
                </a:solidFill>
                <a:latin typeface="Century Gothic" panose="020B0502020202020204" pitchFamily="34" charset="0"/>
              </a:rPr>
              <a:t> y </a:t>
            </a:r>
            <a:r>
              <a:rPr lang="en-GB" sz="3600" b="1" dirty="0" err="1">
                <a:solidFill>
                  <a:srgbClr val="002060"/>
                </a:solidFill>
                <a:latin typeface="Century Gothic" panose="020B0502020202020204" pitchFamily="34" charset="0"/>
              </a:rPr>
              <a:t>b</a:t>
            </a:r>
            <a:r>
              <a:rPr lang="en-GB" sz="3600" dirty="0" err="1">
                <a:solidFill>
                  <a:srgbClr val="002060"/>
                </a:solidFill>
                <a:latin typeface="Century Gothic" panose="020B0502020202020204" pitchFamily="34" charset="0"/>
              </a:rPr>
              <a:t>aja</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el</a:t>
            </a:r>
            <a:r>
              <a:rPr lang="en-GB" sz="3600" dirty="0">
                <a:solidFill>
                  <a:srgbClr val="002060"/>
                </a:solidFill>
                <a:latin typeface="Century Gothic" panose="020B0502020202020204" pitchFamily="34" charset="0"/>
              </a:rPr>
              <a:t> </a:t>
            </a:r>
            <a:r>
              <a:rPr lang="en-GB" sz="3600" b="1" dirty="0" err="1">
                <a:solidFill>
                  <a:srgbClr val="002060"/>
                </a:solidFill>
                <a:latin typeface="Century Gothic" panose="020B0502020202020204" pitchFamily="34" charset="0"/>
              </a:rPr>
              <a:t>b</a:t>
            </a:r>
            <a:r>
              <a:rPr lang="en-GB" sz="3600" dirty="0" err="1">
                <a:solidFill>
                  <a:srgbClr val="002060"/>
                </a:solidFill>
                <a:latin typeface="Century Gothic" panose="020B0502020202020204" pitchFamily="34" charset="0"/>
              </a:rPr>
              <a:t>alancín</a:t>
            </a:r>
            <a:endParaRPr lang="en-GB" sz="3600" dirty="0">
              <a:solidFill>
                <a:srgbClr val="002060"/>
              </a:solidFill>
              <a:latin typeface="Century Gothic" panose="020B0502020202020204" pitchFamily="34" charset="0"/>
            </a:endParaRPr>
          </a:p>
          <a:p>
            <a:pPr>
              <a:lnSpc>
                <a:spcPct val="150000"/>
              </a:lnSpc>
            </a:pPr>
            <a:r>
              <a:rPr lang="en-GB" sz="3600" dirty="0">
                <a:solidFill>
                  <a:srgbClr val="002060"/>
                </a:solidFill>
                <a:latin typeface="Century Gothic" panose="020B0502020202020204" pitchFamily="34" charset="0"/>
              </a:rPr>
              <a:t>Con </a:t>
            </a:r>
            <a:r>
              <a:rPr lang="en-GB" sz="3600" b="1" dirty="0" err="1">
                <a:solidFill>
                  <a:srgbClr val="002060"/>
                </a:solidFill>
                <a:latin typeface="Century Gothic" panose="020B0502020202020204" pitchFamily="34" charset="0"/>
              </a:rPr>
              <a:t>B</a:t>
            </a:r>
            <a:r>
              <a:rPr lang="en-GB" sz="3600" dirty="0" err="1">
                <a:solidFill>
                  <a:srgbClr val="002060"/>
                </a:solidFill>
                <a:latin typeface="Century Gothic" panose="020B0502020202020204" pitchFamily="34" charset="0"/>
              </a:rPr>
              <a:t>elén</a:t>
            </a:r>
            <a:r>
              <a:rPr lang="en-GB" sz="3600" dirty="0">
                <a:solidFill>
                  <a:srgbClr val="002060"/>
                </a:solidFill>
                <a:latin typeface="Century Gothic" panose="020B0502020202020204" pitchFamily="34" charset="0"/>
              </a:rPr>
              <a:t> y un </a:t>
            </a:r>
            <a:r>
              <a:rPr lang="en-GB" sz="3600" dirty="0" err="1">
                <a:solidFill>
                  <a:srgbClr val="002060"/>
                </a:solidFill>
                <a:latin typeface="Century Gothic" panose="020B0502020202020204" pitchFamily="34" charset="0"/>
              </a:rPr>
              <a:t>delfín</a:t>
            </a:r>
            <a:r>
              <a:rPr lang="en-GB" sz="3600" dirty="0">
                <a:solidFill>
                  <a:srgbClr val="002060"/>
                </a:solidFill>
                <a:latin typeface="Century Gothic" panose="020B0502020202020204" pitchFamily="34" charset="0"/>
              </a:rPr>
              <a:t>. </a:t>
            </a:r>
          </a:p>
          <a:p>
            <a:pPr>
              <a:lnSpc>
                <a:spcPct val="150000"/>
              </a:lnSpc>
            </a:pPr>
            <a:r>
              <a:rPr lang="en-GB" sz="3600" b="1" dirty="0">
                <a:solidFill>
                  <a:srgbClr val="002060"/>
                </a:solidFill>
                <a:latin typeface="Century Gothic" panose="020B0502020202020204" pitchFamily="34" charset="0"/>
              </a:rPr>
              <a:t>B</a:t>
            </a:r>
            <a:r>
              <a:rPr lang="en-GB" sz="3600" dirty="0">
                <a:solidFill>
                  <a:srgbClr val="002060"/>
                </a:solidFill>
                <a:latin typeface="Century Gothic" panose="020B0502020202020204" pitchFamily="34" charset="0"/>
              </a:rPr>
              <a:t>aja y </a:t>
            </a:r>
            <a:r>
              <a:rPr lang="en-GB" sz="3600" dirty="0" err="1">
                <a:solidFill>
                  <a:srgbClr val="002060"/>
                </a:solidFill>
                <a:latin typeface="Century Gothic" panose="020B0502020202020204" pitchFamily="34" charset="0"/>
              </a:rPr>
              <a:t>su</a:t>
            </a:r>
            <a:r>
              <a:rPr lang="en-GB" sz="3600" b="1" dirty="0" err="1">
                <a:solidFill>
                  <a:srgbClr val="002060"/>
                </a:solidFill>
                <a:latin typeface="Century Gothic" panose="020B0502020202020204" pitchFamily="34" charset="0"/>
              </a:rPr>
              <a:t>b</a:t>
            </a:r>
            <a:r>
              <a:rPr lang="en-GB" sz="3600" dirty="0" err="1">
                <a:solidFill>
                  <a:srgbClr val="002060"/>
                </a:solidFill>
                <a:latin typeface="Century Gothic" panose="020B0502020202020204" pitchFamily="34" charset="0"/>
              </a:rPr>
              <a:t>e</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el</a:t>
            </a:r>
            <a:r>
              <a:rPr lang="en-GB" sz="3600" dirty="0">
                <a:solidFill>
                  <a:srgbClr val="002060"/>
                </a:solidFill>
                <a:latin typeface="Century Gothic" panose="020B0502020202020204" pitchFamily="34" charset="0"/>
              </a:rPr>
              <a:t> </a:t>
            </a:r>
            <a:r>
              <a:rPr lang="en-GB" sz="3600" b="1" dirty="0" err="1">
                <a:solidFill>
                  <a:srgbClr val="002060"/>
                </a:solidFill>
                <a:latin typeface="Century Gothic" panose="020B0502020202020204" pitchFamily="34" charset="0"/>
              </a:rPr>
              <a:t>b</a:t>
            </a:r>
            <a:r>
              <a:rPr lang="en-GB" sz="3600" dirty="0" err="1">
                <a:solidFill>
                  <a:srgbClr val="002060"/>
                </a:solidFill>
                <a:latin typeface="Century Gothic" panose="020B0502020202020204" pitchFamily="34" charset="0"/>
              </a:rPr>
              <a:t>alancín</a:t>
            </a:r>
            <a:endParaRPr lang="en-GB" sz="3600" dirty="0">
              <a:solidFill>
                <a:srgbClr val="002060"/>
              </a:solidFill>
              <a:latin typeface="Century Gothic" panose="020B0502020202020204" pitchFamily="34" charset="0"/>
            </a:endParaRPr>
          </a:p>
          <a:p>
            <a:pPr>
              <a:lnSpc>
                <a:spcPct val="150000"/>
              </a:lnSpc>
            </a:pPr>
            <a:r>
              <a:rPr lang="en-GB" sz="3600" dirty="0">
                <a:solidFill>
                  <a:srgbClr val="002060"/>
                </a:solidFill>
                <a:latin typeface="Century Gothic" panose="020B0502020202020204" pitchFamily="34" charset="0"/>
              </a:rPr>
              <a:t>con </a:t>
            </a:r>
            <a:r>
              <a:rPr lang="en-GB" sz="3600" b="1" dirty="0">
                <a:solidFill>
                  <a:srgbClr val="002060"/>
                </a:solidFill>
                <a:latin typeface="Century Gothic" panose="020B0502020202020204" pitchFamily="34" charset="0"/>
              </a:rPr>
              <a:t>V</a:t>
            </a:r>
            <a:r>
              <a:rPr lang="en-GB" sz="3600" dirty="0">
                <a:solidFill>
                  <a:srgbClr val="002060"/>
                </a:solidFill>
                <a:latin typeface="Century Gothic" panose="020B0502020202020204" pitchFamily="34" charset="0"/>
              </a:rPr>
              <a:t>alentín </a:t>
            </a:r>
            <a:r>
              <a:rPr lang="en-GB" sz="3600" dirty="0" err="1">
                <a:solidFill>
                  <a:srgbClr val="002060"/>
                </a:solidFill>
                <a:latin typeface="Century Gothic" panose="020B0502020202020204" pitchFamily="34" charset="0"/>
              </a:rPr>
              <a:t>el</a:t>
            </a:r>
            <a:r>
              <a:rPr lang="en-GB" sz="3600" dirty="0">
                <a:solidFill>
                  <a:srgbClr val="002060"/>
                </a:solidFill>
                <a:latin typeface="Century Gothic" panose="020B0502020202020204" pitchFamily="34" charset="0"/>
              </a:rPr>
              <a:t> </a:t>
            </a:r>
            <a:r>
              <a:rPr lang="en-GB" sz="3600" b="1" dirty="0" err="1">
                <a:solidFill>
                  <a:srgbClr val="002060"/>
                </a:solidFill>
                <a:latin typeface="Century Gothic" panose="020B0502020202020204" pitchFamily="34" charset="0"/>
              </a:rPr>
              <a:t>v</a:t>
            </a:r>
            <a:r>
              <a:rPr lang="en-GB" sz="3600" dirty="0" err="1">
                <a:solidFill>
                  <a:srgbClr val="002060"/>
                </a:solidFill>
                <a:latin typeface="Century Gothic" panose="020B0502020202020204" pitchFamily="34" charset="0"/>
              </a:rPr>
              <a:t>eloz</a:t>
            </a:r>
            <a:endParaRPr lang="en-GB" sz="3600" dirty="0">
              <a:solidFill>
                <a:srgbClr val="002060"/>
              </a:solidFill>
              <a:latin typeface="Century Gothic" panose="020B0502020202020204" pitchFamily="34" charset="0"/>
            </a:endParaRPr>
          </a:p>
          <a:p>
            <a:pPr>
              <a:lnSpc>
                <a:spcPct val="150000"/>
              </a:lnSpc>
            </a:pPr>
            <a:r>
              <a:rPr lang="en-GB" sz="3600" dirty="0" err="1">
                <a:solidFill>
                  <a:srgbClr val="002060"/>
                </a:solidFill>
                <a:latin typeface="Century Gothic" panose="020B0502020202020204" pitchFamily="34" charset="0"/>
              </a:rPr>
              <a:t>tocando</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el</a:t>
            </a:r>
            <a:r>
              <a:rPr lang="en-GB" sz="3600" dirty="0">
                <a:solidFill>
                  <a:srgbClr val="002060"/>
                </a:solidFill>
                <a:latin typeface="Century Gothic" panose="020B0502020202020204" pitchFamily="34" charset="0"/>
              </a:rPr>
              <a:t> </a:t>
            </a:r>
            <a:r>
              <a:rPr lang="en-GB" sz="3600" b="1" dirty="0">
                <a:solidFill>
                  <a:srgbClr val="002060"/>
                </a:solidFill>
                <a:latin typeface="Century Gothic" panose="020B0502020202020204" pitchFamily="34" charset="0"/>
              </a:rPr>
              <a:t>b</a:t>
            </a:r>
            <a:r>
              <a:rPr lang="en-GB" sz="3600" dirty="0">
                <a:solidFill>
                  <a:srgbClr val="002060"/>
                </a:solidFill>
                <a:latin typeface="Century Gothic" panose="020B0502020202020204" pitchFamily="34" charset="0"/>
              </a:rPr>
              <a:t>ajo y </a:t>
            </a:r>
            <a:r>
              <a:rPr lang="en-GB" sz="3600" dirty="0" err="1">
                <a:solidFill>
                  <a:srgbClr val="002060"/>
                </a:solidFill>
                <a:latin typeface="Century Gothic" panose="020B0502020202020204" pitchFamily="34" charset="0"/>
              </a:rPr>
              <a:t>el</a:t>
            </a:r>
            <a:r>
              <a:rPr lang="en-GB" sz="3600" dirty="0">
                <a:solidFill>
                  <a:srgbClr val="002060"/>
                </a:solidFill>
                <a:latin typeface="Century Gothic" panose="020B0502020202020204" pitchFamily="34" charset="0"/>
              </a:rPr>
              <a:t> </a:t>
            </a:r>
            <a:r>
              <a:rPr lang="en-GB" sz="3600" b="1" dirty="0" err="1">
                <a:solidFill>
                  <a:srgbClr val="002060"/>
                </a:solidFill>
                <a:latin typeface="Century Gothic" panose="020B0502020202020204" pitchFamily="34" charset="0"/>
              </a:rPr>
              <a:t>v</a:t>
            </a:r>
            <a:r>
              <a:rPr lang="en-GB" sz="3600" dirty="0" err="1">
                <a:solidFill>
                  <a:srgbClr val="002060"/>
                </a:solidFill>
                <a:latin typeface="Century Gothic" panose="020B0502020202020204" pitchFamily="34" charset="0"/>
              </a:rPr>
              <a:t>iolín</a:t>
            </a:r>
            <a:endParaRPr lang="en-GB" sz="3600" dirty="0">
              <a:solidFill>
                <a:srgbClr val="002060"/>
              </a:solidFill>
              <a:latin typeface="Century Gothic" panose="020B0502020202020204" pitchFamily="34" charset="0"/>
            </a:endParaRPr>
          </a:p>
        </p:txBody>
      </p:sp>
      <p:pic>
        <p:nvPicPr>
          <p:cNvPr id="17" name="Picture 2" descr="Free vector graphics of Playground">
            <a:extLst>
              <a:ext uri="{FF2B5EF4-FFF2-40B4-BE49-F238E27FC236}">
                <a16:creationId xmlns:a16="http://schemas.microsoft.com/office/drawing/2014/main" id="{47819E3E-1641-868B-187A-2235D61FF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191" y="5621693"/>
            <a:ext cx="1287864" cy="11432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43" name="Google Shape;153;p2">
            <a:extLst>
              <a:ext uri="{FF2B5EF4-FFF2-40B4-BE49-F238E27FC236}">
                <a16:creationId xmlns:a16="http://schemas.microsoft.com/office/drawing/2014/main" id="{F302DB48-7294-472F-A452-B72BE1F674AB}"/>
              </a:ext>
            </a:extLst>
          </p:cNvPr>
          <p:cNvSpPr txBox="1"/>
          <p:nvPr/>
        </p:nvSpPr>
        <p:spPr>
          <a:xfrm>
            <a:off x="9328287" y="13812"/>
            <a:ext cx="1911928"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[v] [</a:t>
            </a:r>
            <a:r>
              <a:rPr lang="en-GB" sz="4000" b="1" kern="0" dirty="0">
                <a:solidFill>
                  <a:srgbClr val="002060"/>
                </a:solidFill>
                <a:latin typeface="Century Gothic"/>
                <a:ea typeface="Century Gothic"/>
                <a:cs typeface="Century Gothic"/>
                <a:sym typeface="Century Gothic"/>
              </a:rPr>
              <a:t>b</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56" name="Graphic 55" descr="Teacher">
            <a:extLst>
              <a:ext uri="{FF2B5EF4-FFF2-40B4-BE49-F238E27FC236}">
                <a16:creationId xmlns:a16="http://schemas.microsoft.com/office/drawing/2014/main" id="{CAA15F5F-5EB5-8DDA-C870-73A22C2C93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050" y="697062"/>
            <a:ext cx="914400" cy="914400"/>
          </a:xfrm>
          <a:prstGeom prst="rect">
            <a:avLst/>
          </a:prstGeom>
        </p:spPr>
      </p:pic>
      <p:sp>
        <p:nvSpPr>
          <p:cNvPr id="62" name="Speech Bubble: Rectangle with Corners Rounded 61">
            <a:extLst>
              <a:ext uri="{FF2B5EF4-FFF2-40B4-BE49-F238E27FC236}">
                <a16:creationId xmlns:a16="http://schemas.microsoft.com/office/drawing/2014/main" id="{E8C4B6FC-391E-B287-5B39-8E20278A7BFF}"/>
              </a:ext>
            </a:extLst>
          </p:cNvPr>
          <p:cNvSpPr/>
          <p:nvPr/>
        </p:nvSpPr>
        <p:spPr>
          <a:xfrm>
            <a:off x="1101113" y="861942"/>
            <a:ext cx="4159885" cy="518040"/>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chemeClr val="bg1"/>
                </a:solidFill>
                <a:latin typeface="Century Gothic" panose="020B0502020202020204" pitchFamily="34" charset="0"/>
              </a:rPr>
              <a:t>Escucha y lee la </a:t>
            </a:r>
            <a:r>
              <a:rPr lang="en-GB" sz="2800" b="1" dirty="0" err="1">
                <a:solidFill>
                  <a:schemeClr val="bg1"/>
                </a:solidFill>
                <a:latin typeface="Century Gothic" panose="020B0502020202020204" pitchFamily="34" charset="0"/>
              </a:rPr>
              <a:t>rima</a:t>
            </a:r>
            <a:r>
              <a:rPr lang="en-GB" sz="2800" b="1" dirty="0">
                <a:solidFill>
                  <a:schemeClr val="bg1"/>
                </a:solidFill>
                <a:latin typeface="Century Gothic" panose="020B0502020202020204" pitchFamily="34" charset="0"/>
              </a:rPr>
              <a:t>.</a:t>
            </a:r>
          </a:p>
        </p:txBody>
      </p:sp>
      <p:sp>
        <p:nvSpPr>
          <p:cNvPr id="79" name="TextBox 78">
            <a:extLst>
              <a:ext uri="{FF2B5EF4-FFF2-40B4-BE49-F238E27FC236}">
                <a16:creationId xmlns:a16="http://schemas.microsoft.com/office/drawing/2014/main" id="{E9ECDF67-0EA4-7B76-4C0D-3A8C15A9D3C0}"/>
              </a:ext>
            </a:extLst>
          </p:cNvPr>
          <p:cNvSpPr txBox="1"/>
          <p:nvPr/>
        </p:nvSpPr>
        <p:spPr>
          <a:xfrm>
            <a:off x="4895026" y="2725446"/>
            <a:ext cx="184731" cy="369332"/>
          </a:xfrm>
          <a:prstGeom prst="rect">
            <a:avLst/>
          </a:prstGeom>
          <a:noFill/>
        </p:spPr>
        <p:txBody>
          <a:bodyPr wrap="none" rtlCol="0">
            <a:spAutoFit/>
          </a:bodyPr>
          <a:lstStyle/>
          <a:p>
            <a:endParaRPr lang="en-GB" dirty="0"/>
          </a:p>
        </p:txBody>
      </p:sp>
      <p:sp>
        <p:nvSpPr>
          <p:cNvPr id="82" name="Google Shape;387;p19">
            <a:extLst>
              <a:ext uri="{FF2B5EF4-FFF2-40B4-BE49-F238E27FC236}">
                <a16:creationId xmlns:a16="http://schemas.microsoft.com/office/drawing/2014/main" id="{88B6BE4F-19F2-E1BB-474F-57FC156373E8}"/>
              </a:ext>
            </a:extLst>
          </p:cNvPr>
          <p:cNvSpPr/>
          <p:nvPr/>
        </p:nvSpPr>
        <p:spPr>
          <a:xfrm>
            <a:off x="11228513" y="1986283"/>
            <a:ext cx="502131" cy="4156257"/>
          </a:xfrm>
          <a:prstGeom prst="rect">
            <a:avLst/>
          </a:prstGeom>
          <a:solidFill>
            <a:srgbClr val="FF2D82"/>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 name="Google Shape;388;p19">
            <a:extLst>
              <a:ext uri="{FF2B5EF4-FFF2-40B4-BE49-F238E27FC236}">
                <a16:creationId xmlns:a16="http://schemas.microsoft.com/office/drawing/2014/main" id="{F68C86DF-D93C-0797-4A11-E3A962B4065C}"/>
              </a:ext>
            </a:extLst>
          </p:cNvPr>
          <p:cNvSpPr/>
          <p:nvPr/>
        </p:nvSpPr>
        <p:spPr>
          <a:xfrm>
            <a:off x="11239730" y="1990980"/>
            <a:ext cx="503528" cy="4156259"/>
          </a:xfrm>
          <a:prstGeom prst="rect">
            <a:avLst/>
          </a:prstGeom>
          <a:solidFill>
            <a:srgbClr val="22A7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84" name="Google Shape;389;p19">
            <a:extLst>
              <a:ext uri="{FF2B5EF4-FFF2-40B4-BE49-F238E27FC236}">
                <a16:creationId xmlns:a16="http://schemas.microsoft.com/office/drawing/2014/main" id="{EAC47BB7-9D26-DE7E-A0C9-896F6C37EE25}"/>
              </a:ext>
            </a:extLst>
          </p:cNvPr>
          <p:cNvCxnSpPr/>
          <p:nvPr/>
        </p:nvCxnSpPr>
        <p:spPr>
          <a:xfrm>
            <a:off x="11911885" y="1974855"/>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85" name="Google Shape;390;p19">
            <a:extLst>
              <a:ext uri="{FF2B5EF4-FFF2-40B4-BE49-F238E27FC236}">
                <a16:creationId xmlns:a16="http://schemas.microsoft.com/office/drawing/2014/main" id="{B33F0B77-D005-3C16-CD1A-6BEDE215E6C2}"/>
              </a:ext>
            </a:extLst>
          </p:cNvPr>
          <p:cNvCxnSpPr/>
          <p:nvPr/>
        </p:nvCxnSpPr>
        <p:spPr>
          <a:xfrm>
            <a:off x="11889276" y="1974854"/>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6" name="Google Shape;391;p19">
            <a:extLst>
              <a:ext uri="{FF2B5EF4-FFF2-40B4-BE49-F238E27FC236}">
                <a16:creationId xmlns:a16="http://schemas.microsoft.com/office/drawing/2014/main" id="{6421E1BC-8C6A-0237-CB8F-F9AFFE97FDDC}"/>
              </a:ext>
            </a:extLst>
          </p:cNvPr>
          <p:cNvCxnSpPr/>
          <p:nvPr/>
        </p:nvCxnSpPr>
        <p:spPr>
          <a:xfrm>
            <a:off x="11911886" y="6131113"/>
            <a:ext cx="216791" cy="0"/>
          </a:xfrm>
          <a:prstGeom prst="straightConnector1">
            <a:avLst/>
          </a:prstGeom>
          <a:noFill/>
          <a:ln w="28575" cap="flat" cmpd="sng">
            <a:solidFill>
              <a:srgbClr val="1E4E79"/>
            </a:solidFill>
            <a:prstDash val="solid"/>
            <a:round/>
            <a:headEnd type="none" w="med" len="med"/>
            <a:tailEnd type="none" w="med" len="med"/>
          </a:ln>
        </p:spPr>
      </p:cxnSp>
      <p:sp>
        <p:nvSpPr>
          <p:cNvPr id="87" name="Google Shape;393;p19">
            <a:extLst>
              <a:ext uri="{FF2B5EF4-FFF2-40B4-BE49-F238E27FC236}">
                <a16:creationId xmlns:a16="http://schemas.microsoft.com/office/drawing/2014/main" id="{5D040B6B-0EC5-19EE-5DEA-4240ADAFFD91}"/>
              </a:ext>
            </a:extLst>
          </p:cNvPr>
          <p:cNvSpPr txBox="1"/>
          <p:nvPr/>
        </p:nvSpPr>
        <p:spPr>
          <a:xfrm>
            <a:off x="11187897" y="1625755"/>
            <a:ext cx="1447976"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30 seg.</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8" name="Google Shape;394;p19">
            <a:extLst>
              <a:ext uri="{FF2B5EF4-FFF2-40B4-BE49-F238E27FC236}">
                <a16:creationId xmlns:a16="http://schemas.microsoft.com/office/drawing/2014/main" id="{924BDDBD-E8CC-A05C-A296-4A7618CFA74D}"/>
              </a:ext>
            </a:extLst>
          </p:cNvPr>
          <p:cNvSpPr txBox="1"/>
          <p:nvPr/>
        </p:nvSpPr>
        <p:spPr>
          <a:xfrm>
            <a:off x="11918650" y="5724844"/>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9" name="Google Shape;395;p19">
            <a:extLst>
              <a:ext uri="{FF2B5EF4-FFF2-40B4-BE49-F238E27FC236}">
                <a16:creationId xmlns:a16="http://schemas.microsoft.com/office/drawing/2014/main" id="{25B60F81-55FF-FC85-C78A-3CDE9CCDD252}"/>
              </a:ext>
            </a:extLst>
          </p:cNvPr>
          <p:cNvSpPr/>
          <p:nvPr/>
        </p:nvSpPr>
        <p:spPr>
          <a:xfrm>
            <a:off x="11085563" y="6361533"/>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93" name="Picture 22" descr="Gráficos vectoriales gratis de Abajo">
            <a:extLst>
              <a:ext uri="{FF2B5EF4-FFF2-40B4-BE49-F238E27FC236}">
                <a16:creationId xmlns:a16="http://schemas.microsoft.com/office/drawing/2014/main" id="{04BC4053-64E5-FE5A-35FD-6585A4C32587}"/>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32174" y="1989908"/>
            <a:ext cx="696444" cy="696444"/>
          </a:xfrm>
          <a:prstGeom prst="rect">
            <a:avLst/>
          </a:prstGeom>
          <a:noFill/>
          <a:extLst>
            <a:ext uri="{909E8E84-426E-40DD-AFC4-6F175D3DCCD1}">
              <a14:hiddenFill xmlns:a14="http://schemas.microsoft.com/office/drawing/2010/main">
                <a:solidFill>
                  <a:srgbClr val="FFFFFF"/>
                </a:solidFill>
              </a14:hiddenFill>
            </a:ext>
          </a:extLst>
        </p:spPr>
      </p:pic>
      <p:sp>
        <p:nvSpPr>
          <p:cNvPr id="105" name="Title 1">
            <a:extLst>
              <a:ext uri="{FF2B5EF4-FFF2-40B4-BE49-F238E27FC236}">
                <a16:creationId xmlns:a16="http://schemas.microsoft.com/office/drawing/2014/main" id="{994CE1E5-1A72-AAF9-23D1-7C2A3738ABBA}"/>
              </a:ext>
            </a:extLst>
          </p:cNvPr>
          <p:cNvSpPr txBox="1">
            <a:spLocks/>
          </p:cNvSpPr>
          <p:nvPr/>
        </p:nvSpPr>
        <p:spPr>
          <a:xfrm>
            <a:off x="10987499" y="942943"/>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106" name="Google Shape;319;p15" descr="Speech Icon, Voice, Talking, Audio, Speech">
            <a:extLst>
              <a:ext uri="{FF2B5EF4-FFF2-40B4-BE49-F238E27FC236}">
                <a16:creationId xmlns:a16="http://schemas.microsoft.com/office/drawing/2014/main" id="{47E0CFD6-A941-B99E-389D-441CBF3CFD72}"/>
              </a:ext>
            </a:extLst>
          </p:cNvPr>
          <p:cNvPicPr preferRelativeResize="0"/>
          <p:nvPr/>
        </p:nvPicPr>
        <p:blipFill rotWithShape="1">
          <a:blip r:embed="rId7">
            <a:alphaModFix/>
          </a:blip>
          <a:srcRect/>
          <a:stretch/>
        </p:blipFill>
        <p:spPr>
          <a:xfrm>
            <a:off x="11068311" y="87758"/>
            <a:ext cx="776168" cy="776168"/>
          </a:xfrm>
          <a:prstGeom prst="rect">
            <a:avLst/>
          </a:prstGeom>
          <a:noFill/>
          <a:ln>
            <a:noFill/>
          </a:ln>
        </p:spPr>
      </p:pic>
      <p:pic>
        <p:nvPicPr>
          <p:cNvPr id="4" name="Picture 20" descr="Gráficos vectoriales gratis de Dirección">
            <a:extLst>
              <a:ext uri="{FF2B5EF4-FFF2-40B4-BE49-F238E27FC236}">
                <a16:creationId xmlns:a16="http://schemas.microsoft.com/office/drawing/2014/main" id="{F125C3DD-3E01-0BE6-066A-7D488960A50A}"/>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7985" y="1995046"/>
            <a:ext cx="696443" cy="696443"/>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67;p2">
            <a:extLst>
              <a:ext uri="{FF2B5EF4-FFF2-40B4-BE49-F238E27FC236}">
                <a16:creationId xmlns:a16="http://schemas.microsoft.com/office/drawing/2014/main" id="{D4411A0F-C2AB-6A28-E7ED-5336B35F6337}"/>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026" name="Picture 2" descr="Free vector graphics of Playground">
            <a:extLst>
              <a:ext uri="{FF2B5EF4-FFF2-40B4-BE49-F238E27FC236}">
                <a16:creationId xmlns:a16="http://schemas.microsoft.com/office/drawing/2014/main" id="{B3DDC45F-7FB6-31CF-E948-3B3E59AF1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097" y="1543078"/>
            <a:ext cx="1287864" cy="1143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B92ACF5-69D7-2000-C434-1654B21999A0}"/>
              </a:ext>
            </a:extLst>
          </p:cNvPr>
          <p:cNvPicPr>
            <a:picLocks noChangeAspect="1"/>
          </p:cNvPicPr>
          <p:nvPr/>
        </p:nvPicPr>
        <p:blipFill>
          <a:blip r:embed="rId9"/>
          <a:stretch>
            <a:fillRect/>
          </a:stretch>
        </p:blipFill>
        <p:spPr>
          <a:xfrm>
            <a:off x="5260998" y="2815779"/>
            <a:ext cx="880993" cy="981521"/>
          </a:xfrm>
          <a:prstGeom prst="rect">
            <a:avLst/>
          </a:prstGeom>
        </p:spPr>
      </p:pic>
      <p:pic>
        <p:nvPicPr>
          <p:cNvPr id="1030" name="Picture 6" descr="Free vector graphics of Dolphin">
            <a:extLst>
              <a:ext uri="{FF2B5EF4-FFF2-40B4-BE49-F238E27FC236}">
                <a16:creationId xmlns:a16="http://schemas.microsoft.com/office/drawing/2014/main" id="{5387F617-A06E-53DD-7D64-36D7E80CD4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9063" y="2910112"/>
            <a:ext cx="1287864" cy="643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2" descr="Gráficos vectoriales gratis de Abajo">
            <a:extLst>
              <a:ext uri="{FF2B5EF4-FFF2-40B4-BE49-F238E27FC236}">
                <a16:creationId xmlns:a16="http://schemas.microsoft.com/office/drawing/2014/main" id="{5ED6F847-F18B-98BC-5F45-A9D7D48C8380}"/>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70841" y="3783275"/>
            <a:ext cx="696444" cy="6964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Gráficos vectoriales gratis de Dirección">
            <a:extLst>
              <a:ext uri="{FF2B5EF4-FFF2-40B4-BE49-F238E27FC236}">
                <a16:creationId xmlns:a16="http://schemas.microsoft.com/office/drawing/2014/main" id="{375BDE77-2E94-D3C6-A6F4-D9EABB5FD7B8}"/>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26807" y="3776624"/>
            <a:ext cx="696443" cy="6964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vector graphics of Playground">
            <a:extLst>
              <a:ext uri="{FF2B5EF4-FFF2-40B4-BE49-F238E27FC236}">
                <a16:creationId xmlns:a16="http://schemas.microsoft.com/office/drawing/2014/main" id="{2016BD71-09C3-94F2-6B91-EDC9C8C1D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011" y="3232078"/>
            <a:ext cx="1287864" cy="11432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033EE2A-FEB1-B3CE-974E-B799147647B2}"/>
              </a:ext>
            </a:extLst>
          </p:cNvPr>
          <p:cNvPicPr>
            <a:picLocks noChangeAspect="1"/>
          </p:cNvPicPr>
          <p:nvPr/>
        </p:nvPicPr>
        <p:blipFill>
          <a:blip r:embed="rId11"/>
          <a:stretch>
            <a:fillRect/>
          </a:stretch>
        </p:blipFill>
        <p:spPr>
          <a:xfrm rot="11481035">
            <a:off x="6954369" y="5038151"/>
            <a:ext cx="970544" cy="1085450"/>
          </a:xfrm>
          <a:prstGeom prst="rect">
            <a:avLst/>
          </a:prstGeom>
        </p:spPr>
      </p:pic>
      <p:sp>
        <p:nvSpPr>
          <p:cNvPr id="15" name="TextBox 14">
            <a:extLst>
              <a:ext uri="{FF2B5EF4-FFF2-40B4-BE49-F238E27FC236}">
                <a16:creationId xmlns:a16="http://schemas.microsoft.com/office/drawing/2014/main" id="{3A4C2535-6817-AF4A-3F31-9F48429E2481}"/>
              </a:ext>
            </a:extLst>
          </p:cNvPr>
          <p:cNvSpPr txBox="1"/>
          <p:nvPr/>
        </p:nvSpPr>
        <p:spPr>
          <a:xfrm>
            <a:off x="4015071" y="5110006"/>
            <a:ext cx="745717"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[fast]</a:t>
            </a:r>
          </a:p>
        </p:txBody>
      </p:sp>
      <p:sp>
        <p:nvSpPr>
          <p:cNvPr id="16" name="TextBox 15">
            <a:extLst>
              <a:ext uri="{FF2B5EF4-FFF2-40B4-BE49-F238E27FC236}">
                <a16:creationId xmlns:a16="http://schemas.microsoft.com/office/drawing/2014/main" id="{3DAA1BCB-7F1D-B90E-8FD4-AA9E6B684AE1}"/>
              </a:ext>
            </a:extLst>
          </p:cNvPr>
          <p:cNvSpPr txBox="1"/>
          <p:nvPr/>
        </p:nvSpPr>
        <p:spPr>
          <a:xfrm>
            <a:off x="669941" y="5957874"/>
            <a:ext cx="1175322"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[playing]</a:t>
            </a:r>
          </a:p>
        </p:txBody>
      </p:sp>
      <p:pic>
        <p:nvPicPr>
          <p:cNvPr id="1034" name="Picture 10" descr="Free Bass Guitar Guitar vector and picture">
            <a:extLst>
              <a:ext uri="{FF2B5EF4-FFF2-40B4-BE49-F238E27FC236}">
                <a16:creationId xmlns:a16="http://schemas.microsoft.com/office/drawing/2014/main" id="{034A41DC-F724-2A96-A1C7-9332FD662A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819337">
            <a:off x="7857249" y="4509439"/>
            <a:ext cx="615103" cy="12302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Violin Fiddle vector and picture">
            <a:extLst>
              <a:ext uri="{FF2B5EF4-FFF2-40B4-BE49-F238E27FC236}">
                <a16:creationId xmlns:a16="http://schemas.microsoft.com/office/drawing/2014/main" id="{E2EB6D9D-C715-306F-B79B-8F70DCAC494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7410108">
            <a:off x="6882976" y="4676555"/>
            <a:ext cx="497618" cy="530793"/>
          </a:xfrm>
          <a:prstGeom prst="rect">
            <a:avLst/>
          </a:prstGeom>
          <a:noFill/>
          <a:extLst>
            <a:ext uri="{909E8E84-426E-40DD-AFC4-6F175D3DCCD1}">
              <a14:hiddenFill xmlns:a14="http://schemas.microsoft.com/office/drawing/2010/main">
                <a:solidFill>
                  <a:srgbClr val="FFFFFF"/>
                </a:solidFill>
              </a14:hiddenFill>
            </a:ext>
          </a:extLst>
        </p:spPr>
      </p:pic>
      <p:sp>
        <p:nvSpPr>
          <p:cNvPr id="18" name="Speech Bubble: Rectangle with Corners Rounded 17">
            <a:extLst>
              <a:ext uri="{FF2B5EF4-FFF2-40B4-BE49-F238E27FC236}">
                <a16:creationId xmlns:a16="http://schemas.microsoft.com/office/drawing/2014/main" id="{22055971-9E57-5F42-6DCA-5A2186C1B611}"/>
              </a:ext>
            </a:extLst>
          </p:cNvPr>
          <p:cNvSpPr/>
          <p:nvPr/>
        </p:nvSpPr>
        <p:spPr>
          <a:xfrm>
            <a:off x="853169" y="1477175"/>
            <a:ext cx="4747910" cy="518040"/>
          </a:xfrm>
          <a:prstGeom prst="wedgeRoundRectCallout">
            <a:avLst>
              <a:gd name="adj1" fmla="val -54456"/>
              <a:gd name="adj2" fmla="val -44358"/>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err="1">
                <a:solidFill>
                  <a:srgbClr val="002060"/>
                </a:solidFill>
                <a:latin typeface="Century Gothic" panose="020B0502020202020204" pitchFamily="34" charset="0"/>
              </a:rPr>
              <a:t>Practica</a:t>
            </a:r>
            <a:r>
              <a:rPr lang="en-GB" sz="2400" b="1" dirty="0">
                <a:solidFill>
                  <a:srgbClr val="002060"/>
                </a:solidFill>
                <a:latin typeface="Century Gothic" panose="020B0502020202020204" pitchFamily="34" charset="0"/>
              </a:rPr>
              <a:t> con </a:t>
            </a:r>
            <a:r>
              <a:rPr lang="en-GB" sz="2400" b="1" dirty="0" err="1">
                <a:solidFill>
                  <a:srgbClr val="002060"/>
                </a:solidFill>
                <a:latin typeface="Century Gothic" panose="020B0502020202020204" pitchFamily="34" charset="0"/>
              </a:rPr>
              <a:t>tu</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compañero</a:t>
            </a:r>
            <a:r>
              <a:rPr lang="en-GB" sz="2400" b="1" dirty="0">
                <a:solidFill>
                  <a:srgbClr val="002060"/>
                </a:solidFill>
                <a:latin typeface="Century Gothic" panose="020B0502020202020204" pitchFamily="34" charset="0"/>
              </a:rPr>
              <a:t>/a.</a:t>
            </a:r>
          </a:p>
        </p:txBody>
      </p:sp>
      <p:sp>
        <p:nvSpPr>
          <p:cNvPr id="20" name="TextBox 19">
            <a:extLst>
              <a:ext uri="{FF2B5EF4-FFF2-40B4-BE49-F238E27FC236}">
                <a16:creationId xmlns:a16="http://schemas.microsoft.com/office/drawing/2014/main" id="{C9616D4A-8613-1275-57D2-3E6014D016FD}"/>
              </a:ext>
            </a:extLst>
          </p:cNvPr>
          <p:cNvSpPr txBox="1"/>
          <p:nvPr/>
        </p:nvSpPr>
        <p:spPr>
          <a:xfrm>
            <a:off x="8739761" y="6357014"/>
            <a:ext cx="2230399" cy="369332"/>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Century Gothic" panose="020B0502020202020204" pitchFamily="34" charset="0"/>
              </a:rPr>
              <a:t>(la)</a:t>
            </a:r>
            <a:r>
              <a:rPr kumimoji="0" lang="en-GB"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rima</a:t>
            </a:r>
            <a:r>
              <a:rPr kumimoji="0" lang="en-GB"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rhyme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500"/>
                                        <p:tgtEl>
                                          <p:spTgt spid="9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1">
                                            <p:txEl>
                                              <p:pRg st="1" end="1"/>
                                            </p:txEl>
                                          </p:spTgt>
                                        </p:tgtEl>
                                        <p:attrNameLst>
                                          <p:attrName>style.visibility</p:attrName>
                                        </p:attrNameLst>
                                      </p:cBhvr>
                                      <p:to>
                                        <p:strVal val="visible"/>
                                      </p:to>
                                    </p:set>
                                    <p:animEffect transition="in" filter="fade">
                                      <p:cBhvr>
                                        <p:cTn id="24" dur="500"/>
                                        <p:tgtEl>
                                          <p:spTgt spid="91">
                                            <p:txEl>
                                              <p:pRg st="1" end="1"/>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1">
                                            <p:txEl>
                                              <p:pRg st="2" end="2"/>
                                            </p:txEl>
                                          </p:spTgt>
                                        </p:tgtEl>
                                        <p:attrNameLst>
                                          <p:attrName>style.visibility</p:attrName>
                                        </p:attrNameLst>
                                      </p:cBhvr>
                                      <p:to>
                                        <p:strVal val="visible"/>
                                      </p:to>
                                    </p:set>
                                    <p:animEffect transition="in" filter="fade">
                                      <p:cBhvr>
                                        <p:cTn id="37" dur="500"/>
                                        <p:tgtEl>
                                          <p:spTgt spid="91">
                                            <p:txEl>
                                              <p:pRg st="2" end="2"/>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1">
                                            <p:txEl>
                                              <p:pRg st="3" end="3"/>
                                            </p:txEl>
                                          </p:spTgt>
                                        </p:tgtEl>
                                        <p:attrNameLst>
                                          <p:attrName>style.visibility</p:attrName>
                                        </p:attrNameLst>
                                      </p:cBhvr>
                                      <p:to>
                                        <p:strVal val="visible"/>
                                      </p:to>
                                    </p:set>
                                    <p:animEffect transition="in" filter="fade">
                                      <p:cBhvr>
                                        <p:cTn id="52" dur="500"/>
                                        <p:tgtEl>
                                          <p:spTgt spid="91">
                                            <p:txEl>
                                              <p:pRg st="3" end="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1">
                                            <p:txEl>
                                              <p:pRg st="4" end="4"/>
                                            </p:txEl>
                                          </p:spTgt>
                                        </p:tgtEl>
                                        <p:attrNameLst>
                                          <p:attrName>style.visibility</p:attrName>
                                        </p:attrNameLst>
                                      </p:cBhvr>
                                      <p:to>
                                        <p:strVal val="visible"/>
                                      </p:to>
                                    </p:set>
                                    <p:animEffect transition="in" filter="fade">
                                      <p:cBhvr>
                                        <p:cTn id="64" dur="500"/>
                                        <p:tgtEl>
                                          <p:spTgt spid="91">
                                            <p:txEl>
                                              <p:pRg st="4" end="4"/>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nodeType="withEffect">
                                  <p:stCondLst>
                                    <p:cond delay="0"/>
                                  </p:stCondLst>
                                  <p:childTnLst>
                                    <p:set>
                                      <p:cBhvr>
                                        <p:cTn id="73" dur="1" fill="hold">
                                          <p:stCondLst>
                                            <p:cond delay="0"/>
                                          </p:stCondLst>
                                        </p:cTn>
                                        <p:tgtEl>
                                          <p:spTgt spid="1036"/>
                                        </p:tgtEl>
                                        <p:attrNameLst>
                                          <p:attrName>style.visibility</p:attrName>
                                        </p:attrNameLst>
                                      </p:cBhvr>
                                      <p:to>
                                        <p:strVal val="visible"/>
                                      </p:to>
                                    </p:set>
                                    <p:animEffect transition="in" filter="fade">
                                      <p:cBhvr>
                                        <p:cTn id="74" dur="500"/>
                                        <p:tgtEl>
                                          <p:spTgt spid="1036"/>
                                        </p:tgtEl>
                                      </p:cBhvr>
                                    </p:animEffect>
                                  </p:childTnLst>
                                </p:cTn>
                              </p:par>
                              <p:par>
                                <p:cTn id="75" presetID="10" presetClass="entr" presetSubtype="0" fill="hold" nodeType="withEffect">
                                  <p:stCondLst>
                                    <p:cond delay="0"/>
                                  </p:stCondLst>
                                  <p:childTnLst>
                                    <p:set>
                                      <p:cBhvr>
                                        <p:cTn id="76" dur="1" fill="hold">
                                          <p:stCondLst>
                                            <p:cond delay="0"/>
                                          </p:stCondLst>
                                        </p:cTn>
                                        <p:tgtEl>
                                          <p:spTgt spid="1034"/>
                                        </p:tgtEl>
                                        <p:attrNameLst>
                                          <p:attrName>style.visibility</p:attrName>
                                        </p:attrNameLst>
                                      </p:cBhvr>
                                      <p:to>
                                        <p:strVal val="visible"/>
                                      </p:to>
                                    </p:set>
                                    <p:animEffect transition="in" filter="fade">
                                      <p:cBhvr>
                                        <p:cTn id="77" dur="500"/>
                                        <p:tgtEl>
                                          <p:spTgt spid="103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89"/>
                    </p:tgtEl>
                  </p:cond>
                </p:stCondLst>
                <p:endSync evt="end" delay="0">
                  <p:rtn val="all"/>
                </p:endSync>
                <p:childTnLst>
                  <p:par>
                    <p:cTn id="84" fill="hold">
                      <p:stCondLst>
                        <p:cond delay="0"/>
                      </p:stCondLst>
                      <p:childTnLst>
                        <p:par>
                          <p:cTn id="85" fill="hold">
                            <p:stCondLst>
                              <p:cond delay="0"/>
                            </p:stCondLst>
                            <p:childTnLst>
                              <p:par>
                                <p:cTn id="86" presetID="12" presetClass="exit" presetSubtype="4" fill="remove" grpId="0" nodeType="clickEffect">
                                  <p:stCondLst>
                                    <p:cond delay="0"/>
                                  </p:stCondLst>
                                  <p:childTnLst>
                                    <p:anim calcmode="lin" valueType="num">
                                      <p:cBhvr additive="base">
                                        <p:cTn id="87" dur="30000"/>
                                        <p:tgtEl>
                                          <p:spTgt spid="83"/>
                                        </p:tgtEl>
                                        <p:attrNameLst>
                                          <p:attrName>ppt_y</p:attrName>
                                        </p:attrNameLst>
                                      </p:cBhvr>
                                      <p:tavLst>
                                        <p:tav tm="0">
                                          <p:val>
                                            <p:strVal val="#ppt_y"/>
                                          </p:val>
                                        </p:tav>
                                        <p:tav tm="100000">
                                          <p:val>
                                            <p:strVal val="#ppt_y+#ppt_h*1.125000"/>
                                          </p:val>
                                        </p:tav>
                                      </p:tavLst>
                                    </p:anim>
                                    <p:animEffect transition="out" filter="wipe(down)">
                                      <p:cBhvr>
                                        <p:cTn id="88" dur="30000"/>
                                        <p:tgtEl>
                                          <p:spTgt spid="83"/>
                                        </p:tgtEl>
                                      </p:cBhvr>
                                    </p:animEffect>
                                    <p:set>
                                      <p:cBhvr>
                                        <p:cTn id="89" dur="1" fill="hold">
                                          <p:stCondLst>
                                            <p:cond delay="29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9"/>
                  </p:tgtEl>
                </p:cond>
              </p:nextCondLst>
            </p:seq>
          </p:childTnLst>
        </p:cTn>
      </p:par>
    </p:tnLst>
    <p:bldLst>
      <p:bldP spid="83" grpId="0" animBg="1"/>
      <p:bldP spid="15" grpId="0"/>
      <p:bldP spid="16"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52238" y="84012"/>
            <a:ext cx="5962979" cy="675762"/>
          </a:xfrm>
        </p:spPr>
        <p:txBody>
          <a:bodyPr>
            <a:normAutofit/>
          </a:bodyPr>
          <a:lstStyle/>
          <a:p>
            <a:r>
              <a:rPr lang="en-GB" sz="3200" b="1" dirty="0">
                <a:solidFill>
                  <a:srgbClr val="002060"/>
                </a:solidFill>
                <a:latin typeface="Century Gothic"/>
                <a:ea typeface="Century Gothic"/>
                <a:cs typeface="Century Gothic"/>
                <a:sym typeface="Century Gothic"/>
              </a:rPr>
              <a:t>Follow up 2:</a:t>
            </a:r>
            <a:endParaRPr lang="en-GB" sz="3200" dirty="0"/>
          </a:p>
        </p:txBody>
      </p:sp>
      <p:sp>
        <p:nvSpPr>
          <p:cNvPr id="12" name="Google Shape;167;p2">
            <a:extLst>
              <a:ext uri="{FF2B5EF4-FFF2-40B4-BE49-F238E27FC236}">
                <a16:creationId xmlns:a16="http://schemas.microsoft.com/office/drawing/2014/main" id="{E0B12E49-078F-E03A-2F24-B4821211F04F}"/>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3" name="Title 1">
            <a:extLst>
              <a:ext uri="{FF2B5EF4-FFF2-40B4-BE49-F238E27FC236}">
                <a16:creationId xmlns:a16="http://schemas.microsoft.com/office/drawing/2014/main" id="{DA40E31B-A880-9D28-373E-04DDC367872E}"/>
              </a:ext>
            </a:extLst>
          </p:cNvPr>
          <p:cNvSpPr txBox="1">
            <a:spLocks/>
          </p:cNvSpPr>
          <p:nvPr/>
        </p:nvSpPr>
        <p:spPr>
          <a:xfrm>
            <a:off x="10544318" y="1007601"/>
            <a:ext cx="1503230"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palabras</a:t>
            </a:r>
            <a:endParaRPr lang="en-GB" sz="2000" b="1" dirty="0">
              <a:solidFill>
                <a:schemeClr val="bg1"/>
              </a:solidFill>
              <a:latin typeface="Century Gothic" panose="020B0502020202020204" pitchFamily="34" charset="0"/>
            </a:endParaRPr>
          </a:p>
        </p:txBody>
      </p:sp>
      <p:pic>
        <p:nvPicPr>
          <p:cNvPr id="13" name="Picture 2" descr="Brain, Idea, Think, Creativity">
            <a:extLst>
              <a:ext uri="{FF2B5EF4-FFF2-40B4-BE49-F238E27FC236}">
                <a16:creationId xmlns:a16="http://schemas.microsoft.com/office/drawing/2014/main" id="{48016783-C919-287A-1D00-A4093FD1F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187" y="75907"/>
            <a:ext cx="880618" cy="8806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43">
            <a:extLst>
              <a:ext uri="{FF2B5EF4-FFF2-40B4-BE49-F238E27FC236}">
                <a16:creationId xmlns:a16="http://schemas.microsoft.com/office/drawing/2014/main" id="{8B17AA17-CA01-7BD2-883E-7335041A460E}"/>
              </a:ext>
            </a:extLst>
          </p:cNvPr>
          <p:cNvGraphicFramePr>
            <a:graphicFrameLocks noGrp="1"/>
          </p:cNvGraphicFramePr>
          <p:nvPr>
            <p:extLst>
              <p:ext uri="{D42A27DB-BD31-4B8C-83A1-F6EECF244321}">
                <p14:modId xmlns:p14="http://schemas.microsoft.com/office/powerpoint/2010/main" val="1351917681"/>
              </p:ext>
            </p:extLst>
          </p:nvPr>
        </p:nvGraphicFramePr>
        <p:xfrm>
          <a:off x="171563" y="898378"/>
          <a:ext cx="5370405" cy="2299588"/>
        </p:xfrm>
        <a:graphic>
          <a:graphicData uri="http://schemas.openxmlformats.org/drawingml/2006/table">
            <a:tbl>
              <a:tblPr firstRow="1" bandRow="1">
                <a:tableStyleId>{5940675A-B579-460E-94D1-54222C63F5DA}</a:tableStyleId>
              </a:tblPr>
              <a:tblGrid>
                <a:gridCol w="1404801">
                  <a:extLst>
                    <a:ext uri="{9D8B030D-6E8A-4147-A177-3AD203B41FA5}">
                      <a16:colId xmlns:a16="http://schemas.microsoft.com/office/drawing/2014/main" val="4199981001"/>
                    </a:ext>
                  </a:extLst>
                </a:gridCol>
                <a:gridCol w="1404801">
                  <a:extLst>
                    <a:ext uri="{9D8B030D-6E8A-4147-A177-3AD203B41FA5}">
                      <a16:colId xmlns:a16="http://schemas.microsoft.com/office/drawing/2014/main" val="1402726713"/>
                    </a:ext>
                  </a:extLst>
                </a:gridCol>
                <a:gridCol w="1334122">
                  <a:extLst>
                    <a:ext uri="{9D8B030D-6E8A-4147-A177-3AD203B41FA5}">
                      <a16:colId xmlns:a16="http://schemas.microsoft.com/office/drawing/2014/main" val="2176681153"/>
                    </a:ext>
                  </a:extLst>
                </a:gridCol>
                <a:gridCol w="1226681">
                  <a:extLst>
                    <a:ext uri="{9D8B030D-6E8A-4147-A177-3AD203B41FA5}">
                      <a16:colId xmlns:a16="http://schemas.microsoft.com/office/drawing/2014/main" val="4264848222"/>
                    </a:ext>
                  </a:extLst>
                </a:gridCol>
              </a:tblGrid>
              <a:tr h="1149794">
                <a:tc>
                  <a:txBody>
                    <a:bodyPr/>
                    <a:lstStyle/>
                    <a:p>
                      <a:pPr algn="ctr"/>
                      <a:r>
                        <a:rPr lang="en-GB" sz="3200" b="0" dirty="0" err="1">
                          <a:solidFill>
                            <a:srgbClr val="002060"/>
                          </a:solidFill>
                          <a:latin typeface="Century Gothic" panose="020B0502020202020204" pitchFamily="34" charset="0"/>
                        </a:rPr>
                        <a:t>siem</a:t>
                      </a:r>
                      <a:endParaRPr lang="en-GB" sz="3200" b="0" dirty="0">
                        <a:solidFill>
                          <a:srgbClr val="002060"/>
                        </a:solidFill>
                        <a:latin typeface="Century Gothic" panose="020B0502020202020204" pitchFamily="34" charset="0"/>
                      </a:endParaRPr>
                    </a:p>
                  </a:txBody>
                  <a:tcPr anchor="ct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pPr algn="ctr"/>
                      <a:r>
                        <a:rPr lang="en-GB" sz="3200" b="0" dirty="0">
                          <a:solidFill>
                            <a:srgbClr val="002060"/>
                          </a:solidFill>
                          <a:latin typeface="Century Gothic" panose="020B0502020202020204" pitchFamily="34" charset="0"/>
                        </a:rPr>
                        <a:t>la tar</a:t>
                      </a:r>
                    </a:p>
                  </a:txBody>
                  <a:tcPr anchor="ct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pPr algn="ctr"/>
                      <a:r>
                        <a:rPr lang="en-GB" sz="3200" b="0" dirty="0" err="1">
                          <a:solidFill>
                            <a:srgbClr val="002060"/>
                          </a:solidFill>
                          <a:latin typeface="Century Gothic" panose="020B0502020202020204" pitchFamily="34" charset="0"/>
                        </a:rPr>
                        <a:t>lue</a:t>
                      </a:r>
                      <a:endParaRPr lang="en-GB" sz="3200" b="0" dirty="0">
                        <a:solidFill>
                          <a:srgbClr val="002060"/>
                        </a:solidFill>
                        <a:latin typeface="Century Gothic" panose="020B0502020202020204" pitchFamily="34" charset="0"/>
                      </a:endParaRPr>
                    </a:p>
                  </a:txBody>
                  <a:tcPr anchor="ct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pPr algn="ctr"/>
                      <a:r>
                        <a:rPr lang="en-GB" sz="3200" b="0" dirty="0">
                          <a:solidFill>
                            <a:srgbClr val="002060"/>
                          </a:solidFill>
                          <a:latin typeface="Century Gothic" panose="020B0502020202020204" pitchFamily="34" charset="0"/>
                        </a:rPr>
                        <a:t>ca</a:t>
                      </a:r>
                    </a:p>
                  </a:txBody>
                  <a:tcPr anchor="ct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extLst>
                  <a:ext uri="{0D108BD9-81ED-4DB2-BD59-A6C34878D82A}">
                    <a16:rowId xmlns:a16="http://schemas.microsoft.com/office/drawing/2014/main" val="120650891"/>
                  </a:ext>
                </a:extLst>
              </a:tr>
              <a:tr h="1149794">
                <a:tc>
                  <a:txBody>
                    <a:bodyPr/>
                    <a:lstStyle/>
                    <a:p>
                      <a:pPr algn="ctr"/>
                      <a:r>
                        <a:rPr lang="en-GB" sz="3200" b="0" dirty="0">
                          <a:solidFill>
                            <a:srgbClr val="002060"/>
                          </a:solidFill>
                          <a:latin typeface="Century Gothic" panose="020B0502020202020204" pitchFamily="34" charset="0"/>
                        </a:rPr>
                        <a:t>to</a:t>
                      </a:r>
                    </a:p>
                  </a:txBody>
                  <a:tcPr anchor="ct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pPr algn="ctr"/>
                      <a:r>
                        <a:rPr lang="en-GB" sz="3200" b="0" dirty="0">
                          <a:solidFill>
                            <a:srgbClr val="002060"/>
                          </a:solidFill>
                          <a:latin typeface="Century Gothic" panose="020B0502020202020204" pitchFamily="34" charset="0"/>
                        </a:rPr>
                        <a:t>la co</a:t>
                      </a:r>
                    </a:p>
                  </a:txBody>
                  <a:tcPr anchor="ct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pPr algn="ctr"/>
                      <a:r>
                        <a:rPr lang="en-GB" sz="3200" b="0" dirty="0" err="1">
                          <a:solidFill>
                            <a:srgbClr val="002060"/>
                          </a:solidFill>
                          <a:latin typeface="Century Gothic" panose="020B0502020202020204" pitchFamily="34" charset="0"/>
                        </a:rPr>
                        <a:t>el</a:t>
                      </a:r>
                      <a:r>
                        <a:rPr lang="en-GB" sz="3200" b="0" dirty="0">
                          <a:solidFill>
                            <a:srgbClr val="002060"/>
                          </a:solidFill>
                          <a:latin typeface="Century Gothic" panose="020B0502020202020204" pitchFamily="34" charset="0"/>
                        </a:rPr>
                        <a:t> cam</a:t>
                      </a:r>
                    </a:p>
                  </a:txBody>
                  <a:tcPr anchor="ct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pPr algn="ctr"/>
                      <a:r>
                        <a:rPr lang="en-GB" sz="3200" b="0" dirty="0" err="1">
                          <a:solidFill>
                            <a:srgbClr val="002060"/>
                          </a:solidFill>
                          <a:latin typeface="Century Gothic" panose="020B0502020202020204" pitchFamily="34" charset="0"/>
                        </a:rPr>
                        <a:t>orga</a:t>
                      </a:r>
                      <a:endParaRPr lang="en-GB" sz="3200" b="0" dirty="0">
                        <a:solidFill>
                          <a:srgbClr val="002060"/>
                        </a:solidFill>
                        <a:latin typeface="Century Gothic" panose="020B0502020202020204" pitchFamily="34" charset="0"/>
                      </a:endParaRPr>
                    </a:p>
                  </a:txBody>
                  <a:tcPr anchor="ct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extLst>
                  <a:ext uri="{0D108BD9-81ED-4DB2-BD59-A6C34878D82A}">
                    <a16:rowId xmlns:a16="http://schemas.microsoft.com/office/drawing/2014/main" val="1098139433"/>
                  </a:ext>
                </a:extLst>
              </a:tr>
            </a:tbl>
          </a:graphicData>
        </a:graphic>
      </p:graphicFrame>
      <p:sp>
        <p:nvSpPr>
          <p:cNvPr id="18" name="Speech Bubble: Rectangle with Corners Rounded 17">
            <a:extLst>
              <a:ext uri="{FF2B5EF4-FFF2-40B4-BE49-F238E27FC236}">
                <a16:creationId xmlns:a16="http://schemas.microsoft.com/office/drawing/2014/main" id="{CC1BE002-1A77-AE6B-D591-C6DA941EF887}"/>
              </a:ext>
            </a:extLst>
          </p:cNvPr>
          <p:cNvSpPr/>
          <p:nvPr/>
        </p:nvSpPr>
        <p:spPr>
          <a:xfrm>
            <a:off x="4395223" y="133100"/>
            <a:ext cx="3665794"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¿Qué palabra es?</a:t>
            </a:r>
          </a:p>
        </p:txBody>
      </p:sp>
      <p:pic>
        <p:nvPicPr>
          <p:cNvPr id="19" name="Graphic 18" descr="Teacher">
            <a:extLst>
              <a:ext uri="{FF2B5EF4-FFF2-40B4-BE49-F238E27FC236}">
                <a16:creationId xmlns:a16="http://schemas.microsoft.com/office/drawing/2014/main" id="{1E2EA2AA-F274-9EAE-0783-9559D27161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2538" y="-4591"/>
            <a:ext cx="914400" cy="914400"/>
          </a:xfrm>
          <a:prstGeom prst="rect">
            <a:avLst/>
          </a:prstGeom>
        </p:spPr>
      </p:pic>
      <p:grpSp>
        <p:nvGrpSpPr>
          <p:cNvPr id="26" name="Group 25">
            <a:extLst>
              <a:ext uri="{FF2B5EF4-FFF2-40B4-BE49-F238E27FC236}">
                <a16:creationId xmlns:a16="http://schemas.microsoft.com/office/drawing/2014/main" id="{C622D1FC-3DD9-D3B0-F5A0-B276DFE9B9D2}"/>
              </a:ext>
            </a:extLst>
          </p:cNvPr>
          <p:cNvGrpSpPr/>
          <p:nvPr/>
        </p:nvGrpSpPr>
        <p:grpSpPr>
          <a:xfrm>
            <a:off x="7928342" y="5704839"/>
            <a:ext cx="1151707" cy="1013810"/>
            <a:chOff x="2960378" y="566678"/>
            <a:chExt cx="1459392" cy="1311818"/>
          </a:xfrm>
        </p:grpSpPr>
        <p:pic>
          <p:nvPicPr>
            <p:cNvPr id="27" name="Picture 2" descr="Sun, Farm, Plantation, Sunset, Landscape">
              <a:extLst>
                <a:ext uri="{FF2B5EF4-FFF2-40B4-BE49-F238E27FC236}">
                  <a16:creationId xmlns:a16="http://schemas.microsoft.com/office/drawing/2014/main" id="{0B55A005-6572-2003-5EE4-4920DC6440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0378" y="813603"/>
              <a:ext cx="1064893" cy="106489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D6FA61C4-CF04-9182-54A0-5CA982ABC9E6}"/>
                </a:ext>
              </a:extLst>
            </p:cNvPr>
            <p:cNvSpPr txBox="1"/>
            <p:nvPr/>
          </p:nvSpPr>
          <p:spPr>
            <a:xfrm>
              <a:off x="3630771" y="566678"/>
              <a:ext cx="788999" cy="646331"/>
            </a:xfrm>
            <a:prstGeom prst="rect">
              <a:avLst/>
            </a:prstGeom>
            <a:noFill/>
          </p:spPr>
          <p:txBody>
            <a:bodyPr wrap="none" rtlCol="0">
              <a:spAutoFit/>
            </a:bodyPr>
            <a:lstStyle/>
            <a:p>
              <a:r>
                <a:rPr lang="en-GB" sz="3600" b="1" dirty="0">
                  <a:ln w="12700">
                    <a:solidFill>
                      <a:srgbClr val="FFCCFF"/>
                    </a:solidFill>
                    <a:prstDash val="solid"/>
                  </a:ln>
                  <a:solidFill>
                    <a:srgbClr val="FF3399"/>
                  </a:solidFill>
                  <a:effectLst>
                    <a:outerShdw dist="38100" dir="2640000" algn="bl" rotWithShape="0">
                      <a:schemeClr val="accent1"/>
                    </a:outerShdw>
                  </a:effectLst>
                  <a:latin typeface="Baguet Script" panose="00000500000000000000" pitchFamily="2" charset="0"/>
                </a:rPr>
                <a:t>pm</a:t>
              </a:r>
            </a:p>
          </p:txBody>
        </p:sp>
      </p:grpSp>
      <p:sp>
        <p:nvSpPr>
          <p:cNvPr id="29" name="Rectangle 28">
            <a:extLst>
              <a:ext uri="{FF2B5EF4-FFF2-40B4-BE49-F238E27FC236}">
                <a16:creationId xmlns:a16="http://schemas.microsoft.com/office/drawing/2014/main" id="{C718CB7C-B06B-C2BB-2CEE-229152A95117}"/>
              </a:ext>
            </a:extLst>
          </p:cNvPr>
          <p:cNvSpPr/>
          <p:nvPr/>
        </p:nvSpPr>
        <p:spPr>
          <a:xfrm>
            <a:off x="-5009" y="5398656"/>
            <a:ext cx="641522" cy="923330"/>
          </a:xfrm>
          <a:prstGeom prst="rect">
            <a:avLst/>
          </a:prstGeom>
          <a:noFill/>
        </p:spPr>
        <p:txBody>
          <a:bodyPr wrap="none" lIns="91440" tIns="45720" rIns="91440" bIns="45720">
            <a:spAutoFit/>
          </a:bodyPr>
          <a:lstStyle/>
          <a:p>
            <a:pPr algn="ctr"/>
            <a:r>
              <a:rPr lang="en-GB" sz="5400" b="1" dirty="0">
                <a:ln w="28575" cmpd="sng">
                  <a:solidFill>
                    <a:srgbClr val="002060"/>
                  </a:solidFill>
                  <a:prstDash val="solid"/>
                </a:ln>
                <a:solidFill>
                  <a:srgbClr val="86CFE2"/>
                </a:solidFill>
                <a:latin typeface="Century Gothic" panose="020B0502020202020204" pitchFamily="34" charset="0"/>
              </a:rPr>
              <a:t>a</a:t>
            </a:r>
            <a:endParaRPr lang="en-GB" sz="5400" b="1" cap="none" spc="0" dirty="0">
              <a:ln w="28575" cmpd="sng">
                <a:solidFill>
                  <a:srgbClr val="002060"/>
                </a:solidFill>
                <a:prstDash val="solid"/>
              </a:ln>
              <a:solidFill>
                <a:srgbClr val="86CFE2"/>
              </a:solidFill>
              <a:effectLst/>
            </a:endParaRPr>
          </a:p>
        </p:txBody>
      </p:sp>
      <p:sp>
        <p:nvSpPr>
          <p:cNvPr id="30" name="Rectangle 29">
            <a:extLst>
              <a:ext uri="{FF2B5EF4-FFF2-40B4-BE49-F238E27FC236}">
                <a16:creationId xmlns:a16="http://schemas.microsoft.com/office/drawing/2014/main" id="{2ADC8C7D-0CEA-EC62-EA57-9DD2AB8D748F}"/>
              </a:ext>
            </a:extLst>
          </p:cNvPr>
          <p:cNvSpPr/>
          <p:nvPr/>
        </p:nvSpPr>
        <p:spPr>
          <a:xfrm>
            <a:off x="996028" y="4830671"/>
            <a:ext cx="641522" cy="923330"/>
          </a:xfrm>
          <a:prstGeom prst="rect">
            <a:avLst/>
          </a:prstGeom>
          <a:noFill/>
        </p:spPr>
        <p:txBody>
          <a:bodyPr wrap="none" lIns="91440" tIns="45720" rIns="91440" bIns="45720">
            <a:spAutoFit/>
          </a:bodyPr>
          <a:lstStyle/>
          <a:p>
            <a:pPr algn="ctr"/>
            <a:r>
              <a:rPr lang="en-GB" sz="5400" b="1" cap="none" spc="0" dirty="0">
                <a:ln w="28575" cmpd="sng">
                  <a:solidFill>
                    <a:srgbClr val="002060"/>
                  </a:solidFill>
                  <a:prstDash val="solid"/>
                </a:ln>
                <a:solidFill>
                  <a:srgbClr val="86CFE2"/>
                </a:solidFill>
                <a:effectLst/>
                <a:latin typeface="Century Gothic" panose="020B0502020202020204" pitchFamily="34" charset="0"/>
              </a:rPr>
              <a:t>b</a:t>
            </a:r>
            <a:endParaRPr lang="en-GB" sz="5400" b="1" cap="none" spc="0" dirty="0">
              <a:ln w="28575" cmpd="sng">
                <a:solidFill>
                  <a:srgbClr val="002060"/>
                </a:solidFill>
                <a:prstDash val="solid"/>
              </a:ln>
              <a:solidFill>
                <a:srgbClr val="86CFE2"/>
              </a:solidFill>
              <a:effectLst/>
            </a:endParaRPr>
          </a:p>
        </p:txBody>
      </p:sp>
      <p:sp>
        <p:nvSpPr>
          <p:cNvPr id="31" name="Rectangle 30">
            <a:extLst>
              <a:ext uri="{FF2B5EF4-FFF2-40B4-BE49-F238E27FC236}">
                <a16:creationId xmlns:a16="http://schemas.microsoft.com/office/drawing/2014/main" id="{EB88D533-E9D9-42C2-39E8-FF1A7C49A3C9}"/>
              </a:ext>
            </a:extLst>
          </p:cNvPr>
          <p:cNvSpPr/>
          <p:nvPr/>
        </p:nvSpPr>
        <p:spPr>
          <a:xfrm>
            <a:off x="2080083" y="5579305"/>
            <a:ext cx="641522" cy="923330"/>
          </a:xfrm>
          <a:prstGeom prst="rect">
            <a:avLst/>
          </a:prstGeom>
          <a:noFill/>
        </p:spPr>
        <p:txBody>
          <a:bodyPr wrap="none" lIns="91440" tIns="45720" rIns="91440" bIns="45720">
            <a:spAutoFit/>
          </a:bodyPr>
          <a:lstStyle/>
          <a:p>
            <a:pPr algn="ctr"/>
            <a:r>
              <a:rPr lang="en-GB" sz="5400" b="1" dirty="0">
                <a:ln w="28575" cmpd="sng">
                  <a:solidFill>
                    <a:srgbClr val="002060"/>
                  </a:solidFill>
                  <a:prstDash val="solid"/>
                </a:ln>
                <a:solidFill>
                  <a:srgbClr val="86CFE2"/>
                </a:solidFill>
                <a:latin typeface="Century Gothic" panose="020B0502020202020204" pitchFamily="34" charset="0"/>
              </a:rPr>
              <a:t>c</a:t>
            </a:r>
            <a:endParaRPr lang="en-GB" sz="5400" b="1" cap="none" spc="0" dirty="0">
              <a:ln w="28575" cmpd="sng">
                <a:solidFill>
                  <a:srgbClr val="002060"/>
                </a:solidFill>
                <a:prstDash val="solid"/>
              </a:ln>
              <a:solidFill>
                <a:srgbClr val="86CFE2"/>
              </a:solidFill>
              <a:effectLst/>
            </a:endParaRPr>
          </a:p>
        </p:txBody>
      </p:sp>
      <p:sp>
        <p:nvSpPr>
          <p:cNvPr id="42" name="Rectangle 41">
            <a:extLst>
              <a:ext uri="{FF2B5EF4-FFF2-40B4-BE49-F238E27FC236}">
                <a16:creationId xmlns:a16="http://schemas.microsoft.com/office/drawing/2014/main" id="{710387ED-AD93-95CA-BD58-FA33C26FE4FE}"/>
              </a:ext>
            </a:extLst>
          </p:cNvPr>
          <p:cNvSpPr/>
          <p:nvPr/>
        </p:nvSpPr>
        <p:spPr>
          <a:xfrm>
            <a:off x="2755637" y="4917528"/>
            <a:ext cx="641522" cy="923330"/>
          </a:xfrm>
          <a:prstGeom prst="rect">
            <a:avLst/>
          </a:prstGeom>
          <a:noFill/>
        </p:spPr>
        <p:txBody>
          <a:bodyPr wrap="none" lIns="91440" tIns="45720" rIns="91440" bIns="45720">
            <a:spAutoFit/>
          </a:bodyPr>
          <a:lstStyle/>
          <a:p>
            <a:pPr algn="ctr"/>
            <a:r>
              <a:rPr lang="en-GB" sz="5400" b="1" dirty="0">
                <a:ln w="28575" cmpd="sng">
                  <a:solidFill>
                    <a:srgbClr val="002060"/>
                  </a:solidFill>
                  <a:prstDash val="solid"/>
                </a:ln>
                <a:solidFill>
                  <a:srgbClr val="86CFE2"/>
                </a:solidFill>
                <a:latin typeface="Century Gothic" panose="020B0502020202020204" pitchFamily="34" charset="0"/>
              </a:rPr>
              <a:t>d</a:t>
            </a:r>
            <a:endParaRPr lang="en-GB" sz="5400" b="1" cap="none" spc="0" dirty="0">
              <a:ln w="28575" cmpd="sng">
                <a:solidFill>
                  <a:srgbClr val="002060"/>
                </a:solidFill>
                <a:prstDash val="solid"/>
              </a:ln>
              <a:solidFill>
                <a:srgbClr val="86CFE2"/>
              </a:solidFill>
              <a:effectLst/>
            </a:endParaRPr>
          </a:p>
        </p:txBody>
      </p:sp>
      <p:sp>
        <p:nvSpPr>
          <p:cNvPr id="43" name="Rectangle 42">
            <a:extLst>
              <a:ext uri="{FF2B5EF4-FFF2-40B4-BE49-F238E27FC236}">
                <a16:creationId xmlns:a16="http://schemas.microsoft.com/office/drawing/2014/main" id="{25EFFD48-058C-BB58-A083-75AFBDFA5B1B}"/>
              </a:ext>
            </a:extLst>
          </p:cNvPr>
          <p:cNvSpPr/>
          <p:nvPr/>
        </p:nvSpPr>
        <p:spPr>
          <a:xfrm>
            <a:off x="5459776" y="4751591"/>
            <a:ext cx="641522" cy="923330"/>
          </a:xfrm>
          <a:prstGeom prst="rect">
            <a:avLst/>
          </a:prstGeom>
          <a:noFill/>
        </p:spPr>
        <p:txBody>
          <a:bodyPr wrap="none" lIns="91440" tIns="45720" rIns="91440" bIns="45720">
            <a:spAutoFit/>
          </a:bodyPr>
          <a:lstStyle/>
          <a:p>
            <a:pPr algn="ctr"/>
            <a:r>
              <a:rPr lang="en-GB" sz="5400" b="1" dirty="0">
                <a:ln w="28575" cmpd="sng">
                  <a:solidFill>
                    <a:srgbClr val="002060"/>
                  </a:solidFill>
                  <a:prstDash val="solid"/>
                </a:ln>
                <a:solidFill>
                  <a:srgbClr val="86CFE2"/>
                </a:solidFill>
                <a:latin typeface="Century Gothic" panose="020B0502020202020204" pitchFamily="34" charset="0"/>
              </a:rPr>
              <a:t>g</a:t>
            </a:r>
            <a:endParaRPr lang="en-GB" sz="5400" b="1" cap="none" spc="0" dirty="0">
              <a:ln w="28575" cmpd="sng">
                <a:solidFill>
                  <a:srgbClr val="002060"/>
                </a:solidFill>
                <a:prstDash val="solid"/>
              </a:ln>
              <a:solidFill>
                <a:srgbClr val="86CFE2"/>
              </a:solidFill>
              <a:effectLst/>
            </a:endParaRPr>
          </a:p>
        </p:txBody>
      </p:sp>
      <p:sp>
        <p:nvSpPr>
          <p:cNvPr id="45" name="Rectangle 44">
            <a:extLst>
              <a:ext uri="{FF2B5EF4-FFF2-40B4-BE49-F238E27FC236}">
                <a16:creationId xmlns:a16="http://schemas.microsoft.com/office/drawing/2014/main" id="{AFFDD5A1-B144-0186-B449-5BC99F01E36A}"/>
              </a:ext>
            </a:extLst>
          </p:cNvPr>
          <p:cNvSpPr/>
          <p:nvPr/>
        </p:nvSpPr>
        <p:spPr>
          <a:xfrm>
            <a:off x="4151396" y="5682284"/>
            <a:ext cx="378630" cy="923330"/>
          </a:xfrm>
          <a:prstGeom prst="rect">
            <a:avLst/>
          </a:prstGeom>
          <a:noFill/>
        </p:spPr>
        <p:txBody>
          <a:bodyPr wrap="none" lIns="91440" tIns="45720" rIns="91440" bIns="45720">
            <a:spAutoFit/>
          </a:bodyPr>
          <a:lstStyle/>
          <a:p>
            <a:pPr algn="ctr"/>
            <a:r>
              <a:rPr lang="en-GB" sz="5400" b="1" cap="none" spc="0" dirty="0">
                <a:ln w="28575" cmpd="sng">
                  <a:solidFill>
                    <a:srgbClr val="002060"/>
                  </a:solidFill>
                  <a:prstDash val="solid"/>
                </a:ln>
                <a:solidFill>
                  <a:srgbClr val="86CFE2"/>
                </a:solidFill>
                <a:effectLst/>
                <a:latin typeface="Century Gothic" panose="020B0502020202020204" pitchFamily="34" charset="0"/>
              </a:rPr>
              <a:t>f</a:t>
            </a:r>
            <a:endParaRPr lang="en-GB" sz="5400" b="1" cap="none" spc="0" dirty="0">
              <a:ln w="28575" cmpd="sng">
                <a:solidFill>
                  <a:srgbClr val="002060"/>
                </a:solidFill>
                <a:prstDash val="solid"/>
              </a:ln>
              <a:solidFill>
                <a:srgbClr val="86CFE2"/>
              </a:solidFill>
              <a:effectLst/>
            </a:endParaRPr>
          </a:p>
        </p:txBody>
      </p:sp>
      <p:sp>
        <p:nvSpPr>
          <p:cNvPr id="47" name="Rectangle 46">
            <a:extLst>
              <a:ext uri="{FF2B5EF4-FFF2-40B4-BE49-F238E27FC236}">
                <a16:creationId xmlns:a16="http://schemas.microsoft.com/office/drawing/2014/main" id="{EF2974B5-2ACD-5555-2D93-0908C0C979E0}"/>
              </a:ext>
            </a:extLst>
          </p:cNvPr>
          <p:cNvSpPr/>
          <p:nvPr/>
        </p:nvSpPr>
        <p:spPr>
          <a:xfrm>
            <a:off x="7301959" y="5947751"/>
            <a:ext cx="351378" cy="923330"/>
          </a:xfrm>
          <a:prstGeom prst="rect">
            <a:avLst/>
          </a:prstGeom>
          <a:noFill/>
        </p:spPr>
        <p:txBody>
          <a:bodyPr wrap="none" lIns="91440" tIns="45720" rIns="91440" bIns="45720">
            <a:spAutoFit/>
          </a:bodyPr>
          <a:lstStyle/>
          <a:p>
            <a:pPr algn="ctr"/>
            <a:r>
              <a:rPr lang="en-GB" sz="5400" b="1" cap="none" spc="0" dirty="0">
                <a:ln w="28575" cmpd="sng">
                  <a:solidFill>
                    <a:srgbClr val="002060"/>
                  </a:solidFill>
                  <a:prstDash val="solid"/>
                </a:ln>
                <a:solidFill>
                  <a:srgbClr val="86CFE2"/>
                </a:solidFill>
                <a:effectLst/>
                <a:latin typeface="Century Gothic" panose="020B0502020202020204" pitchFamily="34" charset="0"/>
              </a:rPr>
              <a:t>i</a:t>
            </a:r>
            <a:endParaRPr lang="en-GB" sz="5400" b="1" cap="none" spc="0" dirty="0">
              <a:ln w="28575" cmpd="sng">
                <a:solidFill>
                  <a:srgbClr val="002060"/>
                </a:solidFill>
                <a:prstDash val="solid"/>
              </a:ln>
              <a:solidFill>
                <a:srgbClr val="86CFE2"/>
              </a:solidFill>
              <a:effectLst/>
            </a:endParaRPr>
          </a:p>
        </p:txBody>
      </p:sp>
      <p:sp>
        <p:nvSpPr>
          <p:cNvPr id="48" name="Rectangle 47">
            <a:extLst>
              <a:ext uri="{FF2B5EF4-FFF2-40B4-BE49-F238E27FC236}">
                <a16:creationId xmlns:a16="http://schemas.microsoft.com/office/drawing/2014/main" id="{76186034-78B9-FDBD-53AF-16B850F8960F}"/>
              </a:ext>
            </a:extLst>
          </p:cNvPr>
          <p:cNvSpPr/>
          <p:nvPr/>
        </p:nvSpPr>
        <p:spPr>
          <a:xfrm>
            <a:off x="7328498" y="4848019"/>
            <a:ext cx="599844" cy="923330"/>
          </a:xfrm>
          <a:prstGeom prst="rect">
            <a:avLst/>
          </a:prstGeom>
          <a:noFill/>
        </p:spPr>
        <p:txBody>
          <a:bodyPr wrap="none" lIns="91440" tIns="45720" rIns="91440" bIns="45720">
            <a:spAutoFit/>
          </a:bodyPr>
          <a:lstStyle/>
          <a:p>
            <a:pPr algn="ctr"/>
            <a:r>
              <a:rPr lang="en-GB" sz="5400" b="1" cap="none" spc="0" dirty="0">
                <a:ln w="28575" cmpd="sng">
                  <a:solidFill>
                    <a:srgbClr val="002060"/>
                  </a:solidFill>
                  <a:prstDash val="solid"/>
                </a:ln>
                <a:solidFill>
                  <a:srgbClr val="86CFE2"/>
                </a:solidFill>
                <a:effectLst/>
                <a:latin typeface="Century Gothic" panose="020B0502020202020204" pitchFamily="34" charset="0"/>
              </a:rPr>
              <a:t>h</a:t>
            </a:r>
            <a:endParaRPr lang="en-GB" sz="5400" b="1" cap="none" spc="0" dirty="0">
              <a:ln w="28575" cmpd="sng">
                <a:solidFill>
                  <a:srgbClr val="002060"/>
                </a:solidFill>
                <a:prstDash val="solid"/>
              </a:ln>
              <a:solidFill>
                <a:srgbClr val="86CFE2"/>
              </a:solidFill>
              <a:effectLst/>
            </a:endParaRPr>
          </a:p>
        </p:txBody>
      </p:sp>
      <p:graphicFrame>
        <p:nvGraphicFramePr>
          <p:cNvPr id="49" name="Table 43">
            <a:extLst>
              <a:ext uri="{FF2B5EF4-FFF2-40B4-BE49-F238E27FC236}">
                <a16:creationId xmlns:a16="http://schemas.microsoft.com/office/drawing/2014/main" id="{B6CFFCEA-0BB3-F3FF-B6B6-F7321A657CBB}"/>
              </a:ext>
            </a:extLst>
          </p:cNvPr>
          <p:cNvGraphicFramePr>
            <a:graphicFrameLocks noGrp="1"/>
          </p:cNvGraphicFramePr>
          <p:nvPr>
            <p:extLst>
              <p:ext uri="{D42A27DB-BD31-4B8C-83A1-F6EECF244321}">
                <p14:modId xmlns:p14="http://schemas.microsoft.com/office/powerpoint/2010/main" val="1768814157"/>
              </p:ext>
            </p:extLst>
          </p:nvPr>
        </p:nvGraphicFramePr>
        <p:xfrm>
          <a:off x="5996719" y="898378"/>
          <a:ext cx="4456364" cy="2299588"/>
        </p:xfrm>
        <a:graphic>
          <a:graphicData uri="http://schemas.openxmlformats.org/drawingml/2006/table">
            <a:tbl>
              <a:tblPr firstRow="1" bandRow="1">
                <a:tableStyleId>{5940675A-B579-460E-94D1-54222C63F5DA}</a:tableStyleId>
              </a:tblPr>
              <a:tblGrid>
                <a:gridCol w="1114091">
                  <a:extLst>
                    <a:ext uri="{9D8B030D-6E8A-4147-A177-3AD203B41FA5}">
                      <a16:colId xmlns:a16="http://schemas.microsoft.com/office/drawing/2014/main" val="4264848222"/>
                    </a:ext>
                  </a:extLst>
                </a:gridCol>
                <a:gridCol w="1114091">
                  <a:extLst>
                    <a:ext uri="{9D8B030D-6E8A-4147-A177-3AD203B41FA5}">
                      <a16:colId xmlns:a16="http://schemas.microsoft.com/office/drawing/2014/main" val="3283505040"/>
                    </a:ext>
                  </a:extLst>
                </a:gridCol>
                <a:gridCol w="1114091">
                  <a:extLst>
                    <a:ext uri="{9D8B030D-6E8A-4147-A177-3AD203B41FA5}">
                      <a16:colId xmlns:a16="http://schemas.microsoft.com/office/drawing/2014/main" val="3634861857"/>
                    </a:ext>
                  </a:extLst>
                </a:gridCol>
                <a:gridCol w="1114091">
                  <a:extLst>
                    <a:ext uri="{9D8B030D-6E8A-4147-A177-3AD203B41FA5}">
                      <a16:colId xmlns:a16="http://schemas.microsoft.com/office/drawing/2014/main" val="1614184959"/>
                    </a:ext>
                  </a:extLst>
                </a:gridCol>
              </a:tblGrid>
              <a:tr h="1149794">
                <a:tc>
                  <a:txBody>
                    <a:bodyPr/>
                    <a:lstStyle/>
                    <a:p>
                      <a:pPr algn="ctr"/>
                      <a:r>
                        <a:rPr lang="en-GB" sz="3200" b="0" dirty="0">
                          <a:solidFill>
                            <a:srgbClr val="002060"/>
                          </a:solidFill>
                          <a:latin typeface="Century Gothic" panose="020B0502020202020204" pitchFamily="34" charset="0"/>
                        </a:rPr>
                        <a:t>po</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algn="ctr"/>
                      <a:r>
                        <a:rPr lang="en-GB" sz="3200" b="0" dirty="0">
                          <a:solidFill>
                            <a:srgbClr val="002060"/>
                          </a:solidFill>
                          <a:latin typeface="Century Gothic" panose="020B0502020202020204" pitchFamily="34" charset="0"/>
                        </a:rPr>
                        <a:t>pre</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algn="ctr"/>
                      <a:r>
                        <a:rPr lang="en-GB" sz="3200" b="0" dirty="0">
                          <a:solidFill>
                            <a:srgbClr val="002060"/>
                          </a:solidFill>
                          <a:latin typeface="Century Gothic" panose="020B0502020202020204" pitchFamily="34" charset="0"/>
                        </a:rPr>
                        <a:t>de</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algn="ctr"/>
                      <a:r>
                        <a:rPr lang="en-GB" sz="3200" b="0" dirty="0" err="1">
                          <a:solidFill>
                            <a:srgbClr val="002060"/>
                          </a:solidFill>
                          <a:latin typeface="Century Gothic" panose="020B0502020202020204" pitchFamily="34" charset="0"/>
                        </a:rPr>
                        <a:t>cina</a:t>
                      </a:r>
                      <a:endParaRPr lang="en-GB" sz="32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rgbClr val="FFCDE6"/>
                    </a:solidFill>
                  </a:tcPr>
                </a:tc>
                <a:extLst>
                  <a:ext uri="{0D108BD9-81ED-4DB2-BD59-A6C34878D82A}">
                    <a16:rowId xmlns:a16="http://schemas.microsoft.com/office/drawing/2014/main" val="120650891"/>
                  </a:ext>
                </a:extLst>
              </a:tr>
              <a:tr h="1149794">
                <a:tc>
                  <a:txBody>
                    <a:bodyPr/>
                    <a:lstStyle/>
                    <a:p>
                      <a:pPr algn="ctr"/>
                      <a:r>
                        <a:rPr lang="en-GB" sz="3200" b="0" dirty="0">
                          <a:solidFill>
                            <a:srgbClr val="002060"/>
                          </a:solidFill>
                          <a:latin typeface="Century Gothic" panose="020B0502020202020204" pitchFamily="34" charset="0"/>
                        </a:rPr>
                        <a:t>car</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algn="ctr"/>
                      <a:r>
                        <a:rPr lang="en-GB" sz="3200" b="0" dirty="0" err="1">
                          <a:solidFill>
                            <a:srgbClr val="002060"/>
                          </a:solidFill>
                          <a:latin typeface="Century Gothic" panose="020B0502020202020204" pitchFamily="34" charset="0"/>
                        </a:rPr>
                        <a:t>nizar</a:t>
                      </a:r>
                      <a:endParaRPr lang="en-GB" sz="32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0" dirty="0">
                          <a:solidFill>
                            <a:srgbClr val="002060"/>
                          </a:solidFill>
                          <a:latin typeface="Century Gothic" panose="020B0502020202020204" pitchFamily="34" charset="0"/>
                        </a:rPr>
                        <a:t>go</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0" dirty="0">
                          <a:solidFill>
                            <a:srgbClr val="002060"/>
                          </a:solidFill>
                          <a:latin typeface="Century Gothic" panose="020B0502020202020204" pitchFamily="34" charset="0"/>
                        </a:rPr>
                        <a:t>da</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rgbClr val="FFCDE6"/>
                    </a:solidFill>
                  </a:tcPr>
                </a:tc>
                <a:extLst>
                  <a:ext uri="{0D108BD9-81ED-4DB2-BD59-A6C34878D82A}">
                    <a16:rowId xmlns:a16="http://schemas.microsoft.com/office/drawing/2014/main" val="1098139433"/>
                  </a:ext>
                </a:extLst>
              </a:tr>
            </a:tbl>
          </a:graphicData>
        </a:graphic>
      </p:graphicFrame>
      <p:sp>
        <p:nvSpPr>
          <p:cNvPr id="50" name="Google Shape;387;p19">
            <a:extLst>
              <a:ext uri="{FF2B5EF4-FFF2-40B4-BE49-F238E27FC236}">
                <a16:creationId xmlns:a16="http://schemas.microsoft.com/office/drawing/2014/main" id="{FF125565-1DD8-0391-79CE-D01D66858DE1}"/>
              </a:ext>
            </a:extLst>
          </p:cNvPr>
          <p:cNvSpPr/>
          <p:nvPr/>
        </p:nvSpPr>
        <p:spPr>
          <a:xfrm>
            <a:off x="11228513" y="1986283"/>
            <a:ext cx="502131" cy="4156257"/>
          </a:xfrm>
          <a:prstGeom prst="rect">
            <a:avLst/>
          </a:prstGeom>
          <a:solidFill>
            <a:srgbClr val="FF2D82"/>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1" name="Google Shape;388;p19">
            <a:extLst>
              <a:ext uri="{FF2B5EF4-FFF2-40B4-BE49-F238E27FC236}">
                <a16:creationId xmlns:a16="http://schemas.microsoft.com/office/drawing/2014/main" id="{59BE3680-BF8E-B857-02B1-07CC0BF3F941}"/>
              </a:ext>
            </a:extLst>
          </p:cNvPr>
          <p:cNvSpPr/>
          <p:nvPr/>
        </p:nvSpPr>
        <p:spPr>
          <a:xfrm>
            <a:off x="11239730" y="1990980"/>
            <a:ext cx="503528" cy="4156259"/>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52" name="Google Shape;389;p19">
            <a:extLst>
              <a:ext uri="{FF2B5EF4-FFF2-40B4-BE49-F238E27FC236}">
                <a16:creationId xmlns:a16="http://schemas.microsoft.com/office/drawing/2014/main" id="{B284C332-BCA6-C41C-DEC5-25ACFAE409CA}"/>
              </a:ext>
            </a:extLst>
          </p:cNvPr>
          <p:cNvCxnSpPr/>
          <p:nvPr/>
        </p:nvCxnSpPr>
        <p:spPr>
          <a:xfrm>
            <a:off x="11901611" y="1974855"/>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53" name="Google Shape;390;p19">
            <a:extLst>
              <a:ext uri="{FF2B5EF4-FFF2-40B4-BE49-F238E27FC236}">
                <a16:creationId xmlns:a16="http://schemas.microsoft.com/office/drawing/2014/main" id="{E03FB9FF-8E15-92E8-89EF-BB25A297BC53}"/>
              </a:ext>
            </a:extLst>
          </p:cNvPr>
          <p:cNvCxnSpPr/>
          <p:nvPr/>
        </p:nvCxnSpPr>
        <p:spPr>
          <a:xfrm>
            <a:off x="11889276" y="1974854"/>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54" name="Google Shape;391;p19">
            <a:extLst>
              <a:ext uri="{FF2B5EF4-FFF2-40B4-BE49-F238E27FC236}">
                <a16:creationId xmlns:a16="http://schemas.microsoft.com/office/drawing/2014/main" id="{DB00A535-85B5-8F73-87A4-4D35A8D11042}"/>
              </a:ext>
            </a:extLst>
          </p:cNvPr>
          <p:cNvCxnSpPr/>
          <p:nvPr/>
        </p:nvCxnSpPr>
        <p:spPr>
          <a:xfrm>
            <a:off x="11911886" y="6131113"/>
            <a:ext cx="216791" cy="0"/>
          </a:xfrm>
          <a:prstGeom prst="straightConnector1">
            <a:avLst/>
          </a:prstGeom>
          <a:noFill/>
          <a:ln w="28575" cap="flat" cmpd="sng">
            <a:solidFill>
              <a:srgbClr val="1E4E79"/>
            </a:solidFill>
            <a:prstDash val="solid"/>
            <a:round/>
            <a:headEnd type="none" w="med" len="med"/>
            <a:tailEnd type="none" w="med" len="med"/>
          </a:ln>
        </p:spPr>
      </p:cxnSp>
      <p:sp>
        <p:nvSpPr>
          <p:cNvPr id="55" name="Google Shape;393;p19">
            <a:extLst>
              <a:ext uri="{FF2B5EF4-FFF2-40B4-BE49-F238E27FC236}">
                <a16:creationId xmlns:a16="http://schemas.microsoft.com/office/drawing/2014/main" id="{18C3AAED-0C93-3F5D-7909-684EBE46A51C}"/>
              </a:ext>
            </a:extLst>
          </p:cNvPr>
          <p:cNvSpPr txBox="1"/>
          <p:nvPr/>
        </p:nvSpPr>
        <p:spPr>
          <a:xfrm>
            <a:off x="11694257" y="1621648"/>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lang="en-GB" b="1" kern="0" dirty="0">
                <a:solidFill>
                  <a:srgbClr val="1E4E79"/>
                </a:solidFill>
                <a:latin typeface="Century Gothic"/>
                <a:ea typeface="Century Gothic"/>
                <a:cs typeface="Century Gothic"/>
                <a:sym typeface="Century Gothic"/>
              </a:rPr>
              <a:t>6</a:t>
            </a: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6" name="Google Shape;395;p19">
            <a:extLst>
              <a:ext uri="{FF2B5EF4-FFF2-40B4-BE49-F238E27FC236}">
                <a16:creationId xmlns:a16="http://schemas.microsoft.com/office/drawing/2014/main" id="{88EDE689-F45C-1916-2557-CCA111D841A7}"/>
              </a:ext>
            </a:extLst>
          </p:cNvPr>
          <p:cNvSpPr/>
          <p:nvPr/>
        </p:nvSpPr>
        <p:spPr>
          <a:xfrm>
            <a:off x="11085563" y="6361533"/>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1" name="TextBox 80">
            <a:extLst>
              <a:ext uri="{FF2B5EF4-FFF2-40B4-BE49-F238E27FC236}">
                <a16:creationId xmlns:a16="http://schemas.microsoft.com/office/drawing/2014/main" id="{53E7970D-8898-2CFC-D599-F917EB154D44}"/>
              </a:ext>
            </a:extLst>
          </p:cNvPr>
          <p:cNvSpPr txBox="1"/>
          <p:nvPr/>
        </p:nvSpPr>
        <p:spPr>
          <a:xfrm>
            <a:off x="189789" y="6051362"/>
            <a:ext cx="1584088" cy="646331"/>
          </a:xfrm>
          <a:prstGeom prst="rect">
            <a:avLst/>
          </a:prstGeom>
          <a:noFill/>
        </p:spPr>
        <p:txBody>
          <a:bodyPr wrap="none" rtlCol="0">
            <a:spAutoFit/>
          </a:bodyPr>
          <a:lstStyle/>
          <a:p>
            <a:r>
              <a:rPr lang="en-GB" sz="3600" b="1" dirty="0">
                <a:ln w="12700">
                  <a:solidFill>
                    <a:srgbClr val="FF2D82"/>
                  </a:solidFill>
                  <a:prstDash val="solid"/>
                </a:ln>
                <a:solidFill>
                  <a:srgbClr val="FF3399"/>
                </a:solidFill>
                <a:latin typeface="Baguet Script" panose="00000500000000000000" pitchFamily="2" charset="0"/>
              </a:rPr>
              <a:t>always</a:t>
            </a:r>
          </a:p>
        </p:txBody>
      </p:sp>
      <p:sp>
        <p:nvSpPr>
          <p:cNvPr id="82" name="TextBox 81">
            <a:extLst>
              <a:ext uri="{FF2B5EF4-FFF2-40B4-BE49-F238E27FC236}">
                <a16:creationId xmlns:a16="http://schemas.microsoft.com/office/drawing/2014/main" id="{B12124C1-26EF-2026-7FDC-F9397038D87D}"/>
              </a:ext>
            </a:extLst>
          </p:cNvPr>
          <p:cNvSpPr txBox="1"/>
          <p:nvPr/>
        </p:nvSpPr>
        <p:spPr>
          <a:xfrm>
            <a:off x="173677" y="909809"/>
            <a:ext cx="1413972" cy="1149794"/>
          </a:xfrm>
          <a:prstGeom prst="rect">
            <a:avLst/>
          </a:prstGeom>
          <a:solidFill>
            <a:srgbClr val="92D050">
              <a:alpha val="36078"/>
            </a:srgbClr>
          </a:solidFill>
        </p:spPr>
        <p:txBody>
          <a:bodyPr wrap="square" rtlCol="0">
            <a:spAutoFit/>
          </a:bodyPr>
          <a:lstStyle/>
          <a:p>
            <a:endParaRPr lang="en-GB" dirty="0"/>
          </a:p>
        </p:txBody>
      </p:sp>
      <p:sp>
        <p:nvSpPr>
          <p:cNvPr id="83" name="TextBox 82">
            <a:extLst>
              <a:ext uri="{FF2B5EF4-FFF2-40B4-BE49-F238E27FC236}">
                <a16:creationId xmlns:a16="http://schemas.microsoft.com/office/drawing/2014/main" id="{FEA1A754-CB8B-C937-2B28-D470A6143934}"/>
              </a:ext>
            </a:extLst>
          </p:cNvPr>
          <p:cNvSpPr txBox="1"/>
          <p:nvPr/>
        </p:nvSpPr>
        <p:spPr>
          <a:xfrm>
            <a:off x="7103707" y="909809"/>
            <a:ext cx="1107655" cy="1149794"/>
          </a:xfrm>
          <a:prstGeom prst="rect">
            <a:avLst/>
          </a:prstGeom>
          <a:solidFill>
            <a:srgbClr val="92D050">
              <a:alpha val="36078"/>
            </a:srgbClr>
          </a:solidFill>
        </p:spPr>
        <p:txBody>
          <a:bodyPr wrap="square" rtlCol="0">
            <a:spAutoFit/>
          </a:bodyPr>
          <a:lstStyle/>
          <a:p>
            <a:endParaRPr lang="en-GB" dirty="0"/>
          </a:p>
        </p:txBody>
      </p:sp>
      <p:pic>
        <p:nvPicPr>
          <p:cNvPr id="84" name="Picture 8" descr="Cocina, Ventana, Accesorios">
            <a:extLst>
              <a:ext uri="{FF2B5EF4-FFF2-40B4-BE49-F238E27FC236}">
                <a16:creationId xmlns:a16="http://schemas.microsoft.com/office/drawing/2014/main" id="{A7A2D768-40D5-9F1E-726D-DF16FC0DB7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8969" y="4908385"/>
            <a:ext cx="957313" cy="852059"/>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8C85FF21-6923-DE46-323A-58B2018AEE65}"/>
              </a:ext>
            </a:extLst>
          </p:cNvPr>
          <p:cNvSpPr txBox="1"/>
          <p:nvPr/>
        </p:nvSpPr>
        <p:spPr>
          <a:xfrm>
            <a:off x="1600361" y="2029280"/>
            <a:ext cx="1413972" cy="1149794"/>
          </a:xfrm>
          <a:prstGeom prst="rect">
            <a:avLst/>
          </a:prstGeom>
          <a:solidFill>
            <a:srgbClr val="92D050">
              <a:alpha val="36078"/>
            </a:srgbClr>
          </a:solidFill>
        </p:spPr>
        <p:txBody>
          <a:bodyPr wrap="square" rtlCol="0">
            <a:spAutoFit/>
          </a:bodyPr>
          <a:lstStyle/>
          <a:p>
            <a:endParaRPr lang="en-GB" dirty="0"/>
          </a:p>
        </p:txBody>
      </p:sp>
      <p:sp>
        <p:nvSpPr>
          <p:cNvPr id="88" name="TextBox 87">
            <a:extLst>
              <a:ext uri="{FF2B5EF4-FFF2-40B4-BE49-F238E27FC236}">
                <a16:creationId xmlns:a16="http://schemas.microsoft.com/office/drawing/2014/main" id="{B5664315-094C-294D-4808-718569A97F68}"/>
              </a:ext>
            </a:extLst>
          </p:cNvPr>
          <p:cNvSpPr txBox="1"/>
          <p:nvPr/>
        </p:nvSpPr>
        <p:spPr>
          <a:xfrm>
            <a:off x="9345427" y="879486"/>
            <a:ext cx="1107655" cy="1149794"/>
          </a:xfrm>
          <a:prstGeom prst="rect">
            <a:avLst/>
          </a:prstGeom>
          <a:solidFill>
            <a:srgbClr val="92D050">
              <a:alpha val="36078"/>
            </a:srgbClr>
          </a:solidFill>
        </p:spPr>
        <p:txBody>
          <a:bodyPr wrap="square" rtlCol="0">
            <a:spAutoFit/>
          </a:bodyPr>
          <a:lstStyle/>
          <a:p>
            <a:endParaRPr lang="en-GB" dirty="0"/>
          </a:p>
        </p:txBody>
      </p:sp>
      <p:sp>
        <p:nvSpPr>
          <p:cNvPr id="89" name="TextBox 88">
            <a:extLst>
              <a:ext uri="{FF2B5EF4-FFF2-40B4-BE49-F238E27FC236}">
                <a16:creationId xmlns:a16="http://schemas.microsoft.com/office/drawing/2014/main" id="{CAF9D609-9AC1-E7A8-31BC-F03DC5C516D7}"/>
              </a:ext>
            </a:extLst>
          </p:cNvPr>
          <p:cNvSpPr txBox="1"/>
          <p:nvPr/>
        </p:nvSpPr>
        <p:spPr>
          <a:xfrm>
            <a:off x="2196050" y="6151911"/>
            <a:ext cx="1500732" cy="646331"/>
          </a:xfrm>
          <a:prstGeom prst="rect">
            <a:avLst/>
          </a:prstGeom>
          <a:noFill/>
        </p:spPr>
        <p:txBody>
          <a:bodyPr wrap="none" rtlCol="0">
            <a:spAutoFit/>
          </a:bodyPr>
          <a:lstStyle/>
          <a:p>
            <a:r>
              <a:rPr lang="en-GB" sz="3600" b="1" dirty="0">
                <a:ln w="12700">
                  <a:solidFill>
                    <a:srgbClr val="FF2D82"/>
                  </a:solidFill>
                  <a:prstDash val="solid"/>
                </a:ln>
                <a:solidFill>
                  <a:srgbClr val="FF3399"/>
                </a:solidFill>
                <a:latin typeface="Baguet Script" panose="00000500000000000000" pitchFamily="2" charset="0"/>
              </a:rPr>
              <a:t>to play</a:t>
            </a:r>
          </a:p>
        </p:txBody>
      </p:sp>
      <p:sp>
        <p:nvSpPr>
          <p:cNvPr id="90" name="TextBox 89">
            <a:extLst>
              <a:ext uri="{FF2B5EF4-FFF2-40B4-BE49-F238E27FC236}">
                <a16:creationId xmlns:a16="http://schemas.microsoft.com/office/drawing/2014/main" id="{0CCA1EFF-1167-4466-76D7-14D68C8E8C5B}"/>
              </a:ext>
            </a:extLst>
          </p:cNvPr>
          <p:cNvSpPr txBox="1"/>
          <p:nvPr/>
        </p:nvSpPr>
        <p:spPr>
          <a:xfrm>
            <a:off x="172125" y="2067366"/>
            <a:ext cx="1413972" cy="1149794"/>
          </a:xfrm>
          <a:prstGeom prst="rect">
            <a:avLst/>
          </a:prstGeom>
          <a:solidFill>
            <a:srgbClr val="92D050">
              <a:alpha val="36078"/>
            </a:srgbClr>
          </a:solidFill>
        </p:spPr>
        <p:txBody>
          <a:bodyPr wrap="square" rtlCol="0">
            <a:spAutoFit/>
          </a:bodyPr>
          <a:lstStyle/>
          <a:p>
            <a:endParaRPr lang="en-GB" dirty="0"/>
          </a:p>
        </p:txBody>
      </p:sp>
      <p:sp>
        <p:nvSpPr>
          <p:cNvPr id="91" name="TextBox 90">
            <a:extLst>
              <a:ext uri="{FF2B5EF4-FFF2-40B4-BE49-F238E27FC236}">
                <a16:creationId xmlns:a16="http://schemas.microsoft.com/office/drawing/2014/main" id="{2DE331E4-8E83-AE69-9934-7168E8E0307C}"/>
              </a:ext>
            </a:extLst>
          </p:cNvPr>
          <p:cNvSpPr txBox="1"/>
          <p:nvPr/>
        </p:nvSpPr>
        <p:spPr>
          <a:xfrm>
            <a:off x="6007882" y="2044126"/>
            <a:ext cx="1082584" cy="1149794"/>
          </a:xfrm>
          <a:prstGeom prst="rect">
            <a:avLst/>
          </a:prstGeom>
          <a:solidFill>
            <a:srgbClr val="92D050">
              <a:alpha val="36078"/>
            </a:srgbClr>
          </a:solidFill>
        </p:spPr>
        <p:txBody>
          <a:bodyPr wrap="square" rtlCol="0">
            <a:spAutoFit/>
          </a:bodyPr>
          <a:lstStyle/>
          <a:p>
            <a:endParaRPr lang="en-GB" dirty="0"/>
          </a:p>
        </p:txBody>
      </p:sp>
      <p:sp>
        <p:nvSpPr>
          <p:cNvPr id="92" name="TextBox 91">
            <a:extLst>
              <a:ext uri="{FF2B5EF4-FFF2-40B4-BE49-F238E27FC236}">
                <a16:creationId xmlns:a16="http://schemas.microsoft.com/office/drawing/2014/main" id="{8C147F80-383F-EECD-2FEA-17500EB9680A}"/>
              </a:ext>
            </a:extLst>
          </p:cNvPr>
          <p:cNvSpPr txBox="1"/>
          <p:nvPr/>
        </p:nvSpPr>
        <p:spPr>
          <a:xfrm rot="20594791">
            <a:off x="3251791" y="4880518"/>
            <a:ext cx="2157963" cy="646331"/>
          </a:xfrm>
          <a:prstGeom prst="rect">
            <a:avLst/>
          </a:prstGeom>
          <a:noFill/>
        </p:spPr>
        <p:txBody>
          <a:bodyPr wrap="none" rtlCol="0">
            <a:spAutoFit/>
          </a:bodyPr>
          <a:lstStyle/>
          <a:p>
            <a:r>
              <a:rPr lang="en-GB" sz="3600" b="1" dirty="0">
                <a:ln w="12700">
                  <a:solidFill>
                    <a:srgbClr val="FF2D82"/>
                  </a:solidFill>
                  <a:prstDash val="solid"/>
                </a:ln>
                <a:solidFill>
                  <a:srgbClr val="FF3399"/>
                </a:solidFill>
                <a:latin typeface="Baguet Script" panose="00000500000000000000" pitchFamily="2" charset="0"/>
              </a:rPr>
              <a:t>then, after</a:t>
            </a:r>
          </a:p>
        </p:txBody>
      </p:sp>
      <p:sp>
        <p:nvSpPr>
          <p:cNvPr id="93" name="TextBox 92">
            <a:extLst>
              <a:ext uri="{FF2B5EF4-FFF2-40B4-BE49-F238E27FC236}">
                <a16:creationId xmlns:a16="http://schemas.microsoft.com/office/drawing/2014/main" id="{578D6875-AE92-382E-C528-B2805D47DDE4}"/>
              </a:ext>
            </a:extLst>
          </p:cNvPr>
          <p:cNvSpPr txBox="1"/>
          <p:nvPr/>
        </p:nvSpPr>
        <p:spPr>
          <a:xfrm>
            <a:off x="3014332" y="886746"/>
            <a:ext cx="1315141" cy="1149794"/>
          </a:xfrm>
          <a:prstGeom prst="rect">
            <a:avLst/>
          </a:prstGeom>
          <a:solidFill>
            <a:srgbClr val="92D050">
              <a:alpha val="36078"/>
            </a:srgbClr>
          </a:solidFill>
        </p:spPr>
        <p:txBody>
          <a:bodyPr wrap="square" rtlCol="0">
            <a:spAutoFit/>
          </a:bodyPr>
          <a:lstStyle/>
          <a:p>
            <a:endParaRPr lang="en-GB" dirty="0"/>
          </a:p>
        </p:txBody>
      </p:sp>
      <p:sp>
        <p:nvSpPr>
          <p:cNvPr id="94" name="TextBox 93">
            <a:extLst>
              <a:ext uri="{FF2B5EF4-FFF2-40B4-BE49-F238E27FC236}">
                <a16:creationId xmlns:a16="http://schemas.microsoft.com/office/drawing/2014/main" id="{A538C35D-38C2-751C-307B-378ED1A9AE99}"/>
              </a:ext>
            </a:extLst>
          </p:cNvPr>
          <p:cNvSpPr txBox="1"/>
          <p:nvPr/>
        </p:nvSpPr>
        <p:spPr>
          <a:xfrm>
            <a:off x="8232053" y="2073613"/>
            <a:ext cx="1107206" cy="1105461"/>
          </a:xfrm>
          <a:prstGeom prst="rect">
            <a:avLst/>
          </a:prstGeom>
          <a:solidFill>
            <a:srgbClr val="92D050">
              <a:alpha val="36078"/>
            </a:srgbClr>
          </a:solidFill>
        </p:spPr>
        <p:txBody>
          <a:bodyPr wrap="square" rtlCol="0">
            <a:spAutoFit/>
          </a:bodyPr>
          <a:lstStyle/>
          <a:p>
            <a:endParaRPr lang="en-GB" dirty="0"/>
          </a:p>
        </p:txBody>
      </p:sp>
      <p:sp>
        <p:nvSpPr>
          <p:cNvPr id="95" name="TextBox 94">
            <a:extLst>
              <a:ext uri="{FF2B5EF4-FFF2-40B4-BE49-F238E27FC236}">
                <a16:creationId xmlns:a16="http://schemas.microsoft.com/office/drawing/2014/main" id="{E76B460B-8DA8-571F-39B3-7DF5589603B9}"/>
              </a:ext>
            </a:extLst>
          </p:cNvPr>
          <p:cNvSpPr txBox="1"/>
          <p:nvPr/>
        </p:nvSpPr>
        <p:spPr>
          <a:xfrm rot="20594791">
            <a:off x="4348004" y="5996685"/>
            <a:ext cx="2276585" cy="646331"/>
          </a:xfrm>
          <a:prstGeom prst="rect">
            <a:avLst/>
          </a:prstGeom>
          <a:noFill/>
        </p:spPr>
        <p:txBody>
          <a:bodyPr wrap="none" rtlCol="0">
            <a:spAutoFit/>
          </a:bodyPr>
          <a:lstStyle/>
          <a:p>
            <a:r>
              <a:rPr lang="en-GB" sz="3600" b="1" dirty="0">
                <a:ln w="12700">
                  <a:solidFill>
                    <a:srgbClr val="FF2D82"/>
                  </a:solidFill>
                  <a:prstDash val="solid"/>
                </a:ln>
                <a:solidFill>
                  <a:srgbClr val="FF3399"/>
                </a:solidFill>
                <a:latin typeface="Baguet Script" panose="00000500000000000000" pitchFamily="2" charset="0"/>
              </a:rPr>
              <a:t>to organise</a:t>
            </a:r>
          </a:p>
        </p:txBody>
      </p:sp>
      <p:sp>
        <p:nvSpPr>
          <p:cNvPr id="96" name="TextBox 95">
            <a:extLst>
              <a:ext uri="{FF2B5EF4-FFF2-40B4-BE49-F238E27FC236}">
                <a16:creationId xmlns:a16="http://schemas.microsoft.com/office/drawing/2014/main" id="{6A1A52D5-7D03-6722-3602-0B8754B3D9CC}"/>
              </a:ext>
            </a:extLst>
          </p:cNvPr>
          <p:cNvSpPr txBox="1"/>
          <p:nvPr/>
        </p:nvSpPr>
        <p:spPr>
          <a:xfrm>
            <a:off x="7103803" y="2042457"/>
            <a:ext cx="1107655" cy="1149794"/>
          </a:xfrm>
          <a:prstGeom prst="rect">
            <a:avLst/>
          </a:prstGeom>
          <a:solidFill>
            <a:srgbClr val="92D050">
              <a:alpha val="36078"/>
            </a:srgbClr>
          </a:solidFill>
        </p:spPr>
        <p:txBody>
          <a:bodyPr wrap="square" rtlCol="0">
            <a:spAutoFit/>
          </a:bodyPr>
          <a:lstStyle/>
          <a:p>
            <a:endParaRPr lang="en-GB" dirty="0"/>
          </a:p>
        </p:txBody>
      </p:sp>
      <p:sp>
        <p:nvSpPr>
          <p:cNvPr id="97" name="TextBox 96">
            <a:extLst>
              <a:ext uri="{FF2B5EF4-FFF2-40B4-BE49-F238E27FC236}">
                <a16:creationId xmlns:a16="http://schemas.microsoft.com/office/drawing/2014/main" id="{A68C397B-4D98-0371-7E25-2F386AB4D697}"/>
              </a:ext>
            </a:extLst>
          </p:cNvPr>
          <p:cNvSpPr txBox="1"/>
          <p:nvPr/>
        </p:nvSpPr>
        <p:spPr>
          <a:xfrm>
            <a:off x="4252769" y="2042907"/>
            <a:ext cx="1315141" cy="1149794"/>
          </a:xfrm>
          <a:prstGeom prst="rect">
            <a:avLst/>
          </a:prstGeom>
          <a:solidFill>
            <a:srgbClr val="92D050">
              <a:alpha val="36078"/>
            </a:srgbClr>
          </a:solidFill>
        </p:spPr>
        <p:txBody>
          <a:bodyPr wrap="square" rtlCol="0">
            <a:spAutoFit/>
          </a:bodyPr>
          <a:lstStyle/>
          <a:p>
            <a:endParaRPr lang="en-GB" dirty="0"/>
          </a:p>
        </p:txBody>
      </p:sp>
      <p:sp>
        <p:nvSpPr>
          <p:cNvPr id="98" name="TextBox 97">
            <a:extLst>
              <a:ext uri="{FF2B5EF4-FFF2-40B4-BE49-F238E27FC236}">
                <a16:creationId xmlns:a16="http://schemas.microsoft.com/office/drawing/2014/main" id="{E4CE67D0-2AE3-F5C8-4CCD-7478B4A10B17}"/>
              </a:ext>
            </a:extLst>
          </p:cNvPr>
          <p:cNvSpPr txBox="1"/>
          <p:nvPr/>
        </p:nvSpPr>
        <p:spPr>
          <a:xfrm rot="20594791">
            <a:off x="5943686" y="4904408"/>
            <a:ext cx="1067921" cy="646331"/>
          </a:xfrm>
          <a:prstGeom prst="rect">
            <a:avLst/>
          </a:prstGeom>
          <a:noFill/>
        </p:spPr>
        <p:txBody>
          <a:bodyPr wrap="none" rtlCol="0">
            <a:spAutoFit/>
          </a:bodyPr>
          <a:lstStyle/>
          <a:p>
            <a:r>
              <a:rPr lang="en-GB" sz="3600" b="1" dirty="0">
                <a:ln w="12700">
                  <a:solidFill>
                    <a:srgbClr val="FF2D82"/>
                  </a:solidFill>
                  <a:prstDash val="solid"/>
                </a:ln>
                <a:solidFill>
                  <a:srgbClr val="FF3399"/>
                </a:solidFill>
                <a:latin typeface="Baguet Script" panose="00000500000000000000" pitchFamily="2" charset="0"/>
              </a:rPr>
              <a:t>each</a:t>
            </a:r>
          </a:p>
        </p:txBody>
      </p:sp>
      <p:sp>
        <p:nvSpPr>
          <p:cNvPr id="99" name="TextBox 98">
            <a:extLst>
              <a:ext uri="{FF2B5EF4-FFF2-40B4-BE49-F238E27FC236}">
                <a16:creationId xmlns:a16="http://schemas.microsoft.com/office/drawing/2014/main" id="{73DFD2EB-46E3-0491-C343-B3DCB6588668}"/>
              </a:ext>
            </a:extLst>
          </p:cNvPr>
          <p:cNvSpPr txBox="1"/>
          <p:nvPr/>
        </p:nvSpPr>
        <p:spPr>
          <a:xfrm>
            <a:off x="9355725" y="2042457"/>
            <a:ext cx="1107655" cy="1149794"/>
          </a:xfrm>
          <a:prstGeom prst="rect">
            <a:avLst/>
          </a:prstGeom>
          <a:solidFill>
            <a:srgbClr val="92D050">
              <a:alpha val="36078"/>
            </a:srgbClr>
          </a:solidFill>
        </p:spPr>
        <p:txBody>
          <a:bodyPr wrap="square" rtlCol="0">
            <a:spAutoFit/>
          </a:bodyPr>
          <a:lstStyle/>
          <a:p>
            <a:endParaRPr lang="en-GB" dirty="0"/>
          </a:p>
        </p:txBody>
      </p:sp>
      <p:sp>
        <p:nvSpPr>
          <p:cNvPr id="100" name="TextBox 99">
            <a:extLst>
              <a:ext uri="{FF2B5EF4-FFF2-40B4-BE49-F238E27FC236}">
                <a16:creationId xmlns:a16="http://schemas.microsoft.com/office/drawing/2014/main" id="{8B863D55-0DB8-4605-B004-88FD6F458944}"/>
              </a:ext>
            </a:extLst>
          </p:cNvPr>
          <p:cNvSpPr txBox="1"/>
          <p:nvPr/>
        </p:nvSpPr>
        <p:spPr>
          <a:xfrm>
            <a:off x="4296368" y="898019"/>
            <a:ext cx="1256818" cy="1149794"/>
          </a:xfrm>
          <a:prstGeom prst="rect">
            <a:avLst/>
          </a:prstGeom>
          <a:solidFill>
            <a:srgbClr val="92D050">
              <a:alpha val="36078"/>
            </a:srgbClr>
          </a:solidFill>
        </p:spPr>
        <p:txBody>
          <a:bodyPr wrap="square" rtlCol="0">
            <a:spAutoFit/>
          </a:bodyPr>
          <a:lstStyle/>
          <a:p>
            <a:endParaRPr lang="en-GB" dirty="0"/>
          </a:p>
        </p:txBody>
      </p:sp>
      <p:pic>
        <p:nvPicPr>
          <p:cNvPr id="101" name="Picture 4" descr="Paisaje, Los Campos, Nubes, Hierba">
            <a:extLst>
              <a:ext uri="{FF2B5EF4-FFF2-40B4-BE49-F238E27FC236}">
                <a16:creationId xmlns:a16="http://schemas.microsoft.com/office/drawing/2014/main" id="{5BD59963-0890-7961-38E9-13EC9D3DE6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4067" y="4917938"/>
            <a:ext cx="1123946" cy="651537"/>
          </a:xfrm>
          <a:prstGeom prst="round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C1309DB0-9371-0825-4B06-C21A6586418F}"/>
              </a:ext>
            </a:extLst>
          </p:cNvPr>
          <p:cNvSpPr txBox="1"/>
          <p:nvPr/>
        </p:nvSpPr>
        <p:spPr>
          <a:xfrm>
            <a:off x="5997427" y="876238"/>
            <a:ext cx="1107655" cy="1149794"/>
          </a:xfrm>
          <a:prstGeom prst="rect">
            <a:avLst/>
          </a:prstGeom>
          <a:solidFill>
            <a:srgbClr val="92D050">
              <a:alpha val="36078"/>
            </a:srgbClr>
          </a:solidFill>
        </p:spPr>
        <p:txBody>
          <a:bodyPr wrap="square" rtlCol="0">
            <a:spAutoFit/>
          </a:bodyPr>
          <a:lstStyle/>
          <a:p>
            <a:endParaRPr lang="en-GB" dirty="0"/>
          </a:p>
        </p:txBody>
      </p:sp>
      <p:sp>
        <p:nvSpPr>
          <p:cNvPr id="103" name="TextBox 102">
            <a:extLst>
              <a:ext uri="{FF2B5EF4-FFF2-40B4-BE49-F238E27FC236}">
                <a16:creationId xmlns:a16="http://schemas.microsoft.com/office/drawing/2014/main" id="{0B782CB5-98AD-BDC8-1288-1E48791CF6B0}"/>
              </a:ext>
            </a:extLst>
          </p:cNvPr>
          <p:cNvSpPr txBox="1"/>
          <p:nvPr/>
        </p:nvSpPr>
        <p:spPr>
          <a:xfrm>
            <a:off x="3026512" y="2058349"/>
            <a:ext cx="1245884" cy="1149794"/>
          </a:xfrm>
          <a:prstGeom prst="rect">
            <a:avLst/>
          </a:prstGeom>
          <a:solidFill>
            <a:srgbClr val="92D050">
              <a:alpha val="36078"/>
            </a:srgbClr>
          </a:solidFill>
        </p:spPr>
        <p:txBody>
          <a:bodyPr wrap="square" rtlCol="0">
            <a:spAutoFit/>
          </a:bodyPr>
          <a:lstStyle/>
          <a:p>
            <a:endParaRPr lang="en-GB" dirty="0"/>
          </a:p>
        </p:txBody>
      </p:sp>
      <p:sp>
        <p:nvSpPr>
          <p:cNvPr id="104" name="TextBox 103">
            <a:extLst>
              <a:ext uri="{FF2B5EF4-FFF2-40B4-BE49-F238E27FC236}">
                <a16:creationId xmlns:a16="http://schemas.microsoft.com/office/drawing/2014/main" id="{7F6F5F69-C093-E3BC-8998-2543B87FADD9}"/>
              </a:ext>
            </a:extLst>
          </p:cNvPr>
          <p:cNvSpPr txBox="1"/>
          <p:nvPr/>
        </p:nvSpPr>
        <p:spPr>
          <a:xfrm>
            <a:off x="1602980" y="909809"/>
            <a:ext cx="1396628" cy="1149794"/>
          </a:xfrm>
          <a:prstGeom prst="rect">
            <a:avLst/>
          </a:prstGeom>
          <a:solidFill>
            <a:srgbClr val="92D050">
              <a:alpha val="36078"/>
            </a:srgbClr>
          </a:solidFill>
        </p:spPr>
        <p:txBody>
          <a:bodyPr wrap="square" rtlCol="0">
            <a:spAutoFit/>
          </a:bodyPr>
          <a:lstStyle/>
          <a:p>
            <a:endParaRPr lang="en-GB" dirty="0"/>
          </a:p>
        </p:txBody>
      </p:sp>
      <p:sp>
        <p:nvSpPr>
          <p:cNvPr id="105" name="TextBox 104">
            <a:extLst>
              <a:ext uri="{FF2B5EF4-FFF2-40B4-BE49-F238E27FC236}">
                <a16:creationId xmlns:a16="http://schemas.microsoft.com/office/drawing/2014/main" id="{6C3DF714-D204-4E9D-25EC-68D834DF1E6A}"/>
              </a:ext>
            </a:extLst>
          </p:cNvPr>
          <p:cNvSpPr txBox="1"/>
          <p:nvPr/>
        </p:nvSpPr>
        <p:spPr>
          <a:xfrm>
            <a:off x="8231604" y="903989"/>
            <a:ext cx="1107655" cy="1149794"/>
          </a:xfrm>
          <a:prstGeom prst="rect">
            <a:avLst/>
          </a:prstGeom>
          <a:solidFill>
            <a:srgbClr val="92D050">
              <a:alpha val="36078"/>
            </a:srgbClr>
          </a:solidFill>
        </p:spPr>
        <p:txBody>
          <a:bodyPr wrap="square" rtlCol="0">
            <a:spAutoFit/>
          </a:bodyPr>
          <a:lstStyle/>
          <a:p>
            <a:endParaRPr lang="en-GB" dirty="0"/>
          </a:p>
        </p:txBody>
      </p:sp>
    </p:spTree>
    <p:extLst>
      <p:ext uri="{BB962C8B-B14F-4D97-AF65-F5344CB8AC3E}">
        <p14:creationId xmlns:p14="http://schemas.microsoft.com/office/powerpoint/2010/main" val="418524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82"/>
                                        </p:tgtEl>
                                      </p:cBhvr>
                                    </p:animEffect>
                                    <p:set>
                                      <p:cBhvr>
                                        <p:cTn id="17" dur="1" fill="hold">
                                          <p:stCondLst>
                                            <p:cond delay="499"/>
                                          </p:stCondLst>
                                        </p:cTn>
                                        <p:tgtEl>
                                          <p:spTgt spid="82"/>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83"/>
                                        </p:tgtEl>
                                      </p:cBhvr>
                                    </p:animEffect>
                                    <p:set>
                                      <p:cBhvr>
                                        <p:cTn id="20" dur="1" fill="hold">
                                          <p:stCondLst>
                                            <p:cond delay="499"/>
                                          </p:stCondLst>
                                        </p:cTn>
                                        <p:tgtEl>
                                          <p:spTgt spid="8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500"/>
                                        <p:tgtEl>
                                          <p:spTgt spid="8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7"/>
                                        </p:tgtEl>
                                      </p:cBhvr>
                                    </p:animEffect>
                                    <p:set>
                                      <p:cBhvr>
                                        <p:cTn id="35" dur="1" fill="hold">
                                          <p:stCondLst>
                                            <p:cond delay="499"/>
                                          </p:stCondLst>
                                        </p:cTn>
                                        <p:tgtEl>
                                          <p:spTgt spid="8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88"/>
                                        </p:tgtEl>
                                      </p:cBhvr>
                                    </p:animEffect>
                                    <p:set>
                                      <p:cBhvr>
                                        <p:cTn id="38" dur="1" fill="hold">
                                          <p:stCondLst>
                                            <p:cond delay="499"/>
                                          </p:stCondLst>
                                        </p:cTn>
                                        <p:tgtEl>
                                          <p:spTgt spid="8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500"/>
                                        <p:tgtEl>
                                          <p:spTgt spid="9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90"/>
                                        </p:tgtEl>
                                      </p:cBhvr>
                                    </p:animEffect>
                                    <p:set>
                                      <p:cBhvr>
                                        <p:cTn id="53" dur="1" fill="hold">
                                          <p:stCondLst>
                                            <p:cond delay="499"/>
                                          </p:stCondLst>
                                        </p:cTn>
                                        <p:tgtEl>
                                          <p:spTgt spid="9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91"/>
                                        </p:tgtEl>
                                      </p:cBhvr>
                                    </p:animEffect>
                                    <p:set>
                                      <p:cBhvr>
                                        <p:cTn id="56" dur="1" fill="hold">
                                          <p:stCondLst>
                                            <p:cond delay="499"/>
                                          </p:stCondLst>
                                        </p:cTn>
                                        <p:tgtEl>
                                          <p:spTgt spid="9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fade">
                                      <p:cBhvr>
                                        <p:cTn id="61" dur="500"/>
                                        <p:tgtEl>
                                          <p:spTgt spid="9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500"/>
                                        <p:tgtEl>
                                          <p:spTgt spid="9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93"/>
                                        </p:tgtEl>
                                      </p:cBhvr>
                                    </p:animEffect>
                                    <p:set>
                                      <p:cBhvr>
                                        <p:cTn id="71" dur="1" fill="hold">
                                          <p:stCondLst>
                                            <p:cond delay="499"/>
                                          </p:stCondLst>
                                        </p:cTn>
                                        <p:tgtEl>
                                          <p:spTgt spid="93"/>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94"/>
                                        </p:tgtEl>
                                      </p:cBhvr>
                                    </p:animEffect>
                                    <p:set>
                                      <p:cBhvr>
                                        <p:cTn id="74" dur="1" fill="hold">
                                          <p:stCondLst>
                                            <p:cond delay="499"/>
                                          </p:stCondLst>
                                        </p:cTn>
                                        <p:tgtEl>
                                          <p:spTgt spid="9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500"/>
                                        <p:tgtEl>
                                          <p:spTgt spid="9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500"/>
                                        <p:tgtEl>
                                          <p:spTgt spid="9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97"/>
                                        </p:tgtEl>
                                      </p:cBhvr>
                                    </p:animEffect>
                                    <p:set>
                                      <p:cBhvr>
                                        <p:cTn id="89" dur="1" fill="hold">
                                          <p:stCondLst>
                                            <p:cond delay="499"/>
                                          </p:stCondLst>
                                        </p:cTn>
                                        <p:tgtEl>
                                          <p:spTgt spid="9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96"/>
                                        </p:tgtEl>
                                      </p:cBhvr>
                                    </p:animEffect>
                                    <p:set>
                                      <p:cBhvr>
                                        <p:cTn id="92" dur="1" fill="hold">
                                          <p:stCondLst>
                                            <p:cond delay="499"/>
                                          </p:stCondLst>
                                        </p:cTn>
                                        <p:tgtEl>
                                          <p:spTgt spid="9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500"/>
                                        <p:tgtEl>
                                          <p:spTgt spid="10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9"/>
                                        </p:tgtEl>
                                        <p:attrNameLst>
                                          <p:attrName>style.visibility</p:attrName>
                                        </p:attrNameLst>
                                      </p:cBhvr>
                                      <p:to>
                                        <p:strVal val="visible"/>
                                      </p:to>
                                    </p:set>
                                    <p:animEffect transition="in" filter="fade">
                                      <p:cBhvr>
                                        <p:cTn id="102" dur="500"/>
                                        <p:tgtEl>
                                          <p:spTgt spid="9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99"/>
                                        </p:tgtEl>
                                      </p:cBhvr>
                                    </p:animEffect>
                                    <p:set>
                                      <p:cBhvr>
                                        <p:cTn id="107" dur="1" fill="hold">
                                          <p:stCondLst>
                                            <p:cond delay="499"/>
                                          </p:stCondLst>
                                        </p:cTn>
                                        <p:tgtEl>
                                          <p:spTgt spid="99"/>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100"/>
                                        </p:tgtEl>
                                      </p:cBhvr>
                                    </p:animEffect>
                                    <p:set>
                                      <p:cBhvr>
                                        <p:cTn id="110" dur="1" fill="hold">
                                          <p:stCondLst>
                                            <p:cond delay="499"/>
                                          </p:stCondLst>
                                        </p:cTn>
                                        <p:tgtEl>
                                          <p:spTgt spid="100"/>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03"/>
                                        </p:tgtEl>
                                        <p:attrNameLst>
                                          <p:attrName>style.visibility</p:attrName>
                                        </p:attrNameLst>
                                      </p:cBhvr>
                                      <p:to>
                                        <p:strVal val="visible"/>
                                      </p:to>
                                    </p:set>
                                    <p:animEffect transition="in" filter="fade">
                                      <p:cBhvr>
                                        <p:cTn id="115" dur="500"/>
                                        <p:tgtEl>
                                          <p:spTgt spid="10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02"/>
                                        </p:tgtEl>
                                        <p:attrNameLst>
                                          <p:attrName>style.visibility</p:attrName>
                                        </p:attrNameLst>
                                      </p:cBhvr>
                                      <p:to>
                                        <p:strVal val="visible"/>
                                      </p:to>
                                    </p:set>
                                    <p:animEffect transition="in" filter="fade">
                                      <p:cBhvr>
                                        <p:cTn id="120" dur="500"/>
                                        <p:tgtEl>
                                          <p:spTgt spid="102"/>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500"/>
                                        <p:tgtEl>
                                          <p:spTgt spid="102"/>
                                        </p:tgtEl>
                                      </p:cBhvr>
                                    </p:animEffect>
                                    <p:set>
                                      <p:cBhvr>
                                        <p:cTn id="125" dur="1" fill="hold">
                                          <p:stCondLst>
                                            <p:cond delay="499"/>
                                          </p:stCondLst>
                                        </p:cTn>
                                        <p:tgtEl>
                                          <p:spTgt spid="102"/>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03"/>
                                        </p:tgtEl>
                                      </p:cBhvr>
                                    </p:animEffect>
                                    <p:set>
                                      <p:cBhvr>
                                        <p:cTn id="128" dur="1" fill="hold">
                                          <p:stCondLst>
                                            <p:cond delay="499"/>
                                          </p:stCondLst>
                                        </p:cTn>
                                        <p:tgtEl>
                                          <p:spTgt spid="103"/>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04"/>
                                        </p:tgtEl>
                                        <p:attrNameLst>
                                          <p:attrName>style.visibility</p:attrName>
                                        </p:attrNameLst>
                                      </p:cBhvr>
                                      <p:to>
                                        <p:strVal val="visible"/>
                                      </p:to>
                                    </p:set>
                                    <p:animEffect transition="in" filter="fade">
                                      <p:cBhvr>
                                        <p:cTn id="133" dur="500"/>
                                        <p:tgtEl>
                                          <p:spTgt spid="10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05"/>
                                        </p:tgtEl>
                                        <p:attrNameLst>
                                          <p:attrName>style.visibility</p:attrName>
                                        </p:attrNameLst>
                                      </p:cBhvr>
                                      <p:to>
                                        <p:strVal val="visible"/>
                                      </p:to>
                                    </p:set>
                                    <p:animEffect transition="in" filter="fade">
                                      <p:cBhvr>
                                        <p:cTn id="138" dur="500"/>
                                        <p:tgtEl>
                                          <p:spTgt spid="10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grpId="1" nodeType="clickEffect">
                                  <p:stCondLst>
                                    <p:cond delay="0"/>
                                  </p:stCondLst>
                                  <p:childTnLst>
                                    <p:animEffect transition="out" filter="fade">
                                      <p:cBhvr>
                                        <p:cTn id="142" dur="500"/>
                                        <p:tgtEl>
                                          <p:spTgt spid="104"/>
                                        </p:tgtEl>
                                      </p:cBhvr>
                                    </p:animEffect>
                                    <p:set>
                                      <p:cBhvr>
                                        <p:cTn id="143" dur="1" fill="hold">
                                          <p:stCondLst>
                                            <p:cond delay="499"/>
                                          </p:stCondLst>
                                        </p:cTn>
                                        <p:tgtEl>
                                          <p:spTgt spid="104"/>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05"/>
                                        </p:tgtEl>
                                      </p:cBhvr>
                                    </p:animEffect>
                                    <p:set>
                                      <p:cBhvr>
                                        <p:cTn id="146" dur="1" fill="hold">
                                          <p:stCondLst>
                                            <p:cond delay="499"/>
                                          </p:stCondLst>
                                        </p:cTn>
                                        <p:tgtEl>
                                          <p:spTgt spid="105"/>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84"/>
                                        </p:tgtEl>
                                      </p:cBhvr>
                                    </p:animEffect>
                                    <p:set>
                                      <p:cBhvr>
                                        <p:cTn id="151" dur="1" fill="hold">
                                          <p:stCondLst>
                                            <p:cond delay="499"/>
                                          </p:stCondLst>
                                        </p:cTn>
                                        <p:tgtEl>
                                          <p:spTgt spid="84"/>
                                        </p:tgtEl>
                                        <p:attrNameLst>
                                          <p:attrName>style.visibility</p:attrName>
                                        </p:attrNameLst>
                                      </p:cBhvr>
                                      <p:to>
                                        <p:strVal val="hidden"/>
                                      </p:to>
                                    </p:set>
                                  </p:childTnLst>
                                </p:cTn>
                              </p:par>
                              <p:par>
                                <p:cTn id="152" presetID="10" presetClass="exit" presetSubtype="0" fill="hold" grpId="0" nodeType="withEffect">
                                  <p:stCondLst>
                                    <p:cond delay="0"/>
                                  </p:stCondLst>
                                  <p:childTnLst>
                                    <p:animEffect transition="out" filter="fade">
                                      <p:cBhvr>
                                        <p:cTn id="153" dur="500"/>
                                        <p:tgtEl>
                                          <p:spTgt spid="30"/>
                                        </p:tgtEl>
                                      </p:cBhvr>
                                    </p:animEffect>
                                    <p:set>
                                      <p:cBhvr>
                                        <p:cTn id="154" dur="1" fill="hold">
                                          <p:stCondLst>
                                            <p:cond delay="499"/>
                                          </p:stCondLst>
                                        </p:cTn>
                                        <p:tgtEl>
                                          <p:spTgt spid="30"/>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84"/>
                                        </p:tgtEl>
                                        <p:attrNameLst>
                                          <p:attrName>style.visibility</p:attrName>
                                        </p:attrNameLst>
                                      </p:cBhvr>
                                      <p:to>
                                        <p:strVal val="visible"/>
                                      </p:to>
                                    </p:set>
                                    <p:animEffect transition="in" filter="fade">
                                      <p:cBhvr>
                                        <p:cTn id="159" dur="500"/>
                                        <p:tgtEl>
                                          <p:spTgt spid="84"/>
                                        </p:tgtEl>
                                      </p:cBhvr>
                                    </p:animEffect>
                                  </p:childTnLst>
                                </p:cTn>
                              </p:par>
                              <p:par>
                                <p:cTn id="160" presetID="10" presetClass="entr" presetSubtype="0" fill="hold" grpId="1" nodeType="withEffect">
                                  <p:stCondLst>
                                    <p:cond delay="0"/>
                                  </p:stCondLst>
                                  <p:childTnLst>
                                    <p:set>
                                      <p:cBhvr>
                                        <p:cTn id="161" dur="1" fill="hold">
                                          <p:stCondLst>
                                            <p:cond delay="0"/>
                                          </p:stCondLst>
                                        </p:cTn>
                                        <p:tgtEl>
                                          <p:spTgt spid="30"/>
                                        </p:tgtEl>
                                        <p:attrNameLst>
                                          <p:attrName>style.visibility</p:attrName>
                                        </p:attrNameLst>
                                      </p:cBhvr>
                                      <p:to>
                                        <p:strVal val="visible"/>
                                      </p:to>
                                    </p:set>
                                    <p:animEffect transition="in" filter="fade">
                                      <p:cBhvr>
                                        <p:cTn id="162" dur="500"/>
                                        <p:tgtEl>
                                          <p:spTgt spid="30"/>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0" nodeType="clickEffect">
                                  <p:stCondLst>
                                    <p:cond delay="0"/>
                                  </p:stCondLst>
                                  <p:childTnLst>
                                    <p:animEffect transition="out" filter="fade">
                                      <p:cBhvr>
                                        <p:cTn id="166" dur="500"/>
                                        <p:tgtEl>
                                          <p:spTgt spid="43"/>
                                        </p:tgtEl>
                                      </p:cBhvr>
                                    </p:animEffect>
                                    <p:set>
                                      <p:cBhvr>
                                        <p:cTn id="167" dur="1" fill="hold">
                                          <p:stCondLst>
                                            <p:cond delay="499"/>
                                          </p:stCondLst>
                                        </p:cTn>
                                        <p:tgtEl>
                                          <p:spTgt spid="43"/>
                                        </p:tgtEl>
                                        <p:attrNameLst>
                                          <p:attrName>style.visibility</p:attrName>
                                        </p:attrNameLst>
                                      </p:cBhvr>
                                      <p:to>
                                        <p:strVal val="hidden"/>
                                      </p:to>
                                    </p:set>
                                  </p:childTnLst>
                                </p:cTn>
                              </p:par>
                              <p:par>
                                <p:cTn id="168" presetID="10" presetClass="exit" presetSubtype="0" fill="hold" grpId="0" nodeType="withEffect">
                                  <p:stCondLst>
                                    <p:cond delay="0"/>
                                  </p:stCondLst>
                                  <p:childTnLst>
                                    <p:animEffect transition="out" filter="fade">
                                      <p:cBhvr>
                                        <p:cTn id="169" dur="500"/>
                                        <p:tgtEl>
                                          <p:spTgt spid="98"/>
                                        </p:tgtEl>
                                      </p:cBhvr>
                                    </p:animEffect>
                                    <p:set>
                                      <p:cBhvr>
                                        <p:cTn id="170" dur="1" fill="hold">
                                          <p:stCondLst>
                                            <p:cond delay="499"/>
                                          </p:stCondLst>
                                        </p:cTn>
                                        <p:tgtEl>
                                          <p:spTgt spid="98"/>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1" nodeType="clickEffect">
                                  <p:stCondLst>
                                    <p:cond delay="0"/>
                                  </p:stCondLst>
                                  <p:childTnLst>
                                    <p:set>
                                      <p:cBhvr>
                                        <p:cTn id="174" dur="1" fill="hold">
                                          <p:stCondLst>
                                            <p:cond delay="0"/>
                                          </p:stCondLst>
                                        </p:cTn>
                                        <p:tgtEl>
                                          <p:spTgt spid="43"/>
                                        </p:tgtEl>
                                        <p:attrNameLst>
                                          <p:attrName>style.visibility</p:attrName>
                                        </p:attrNameLst>
                                      </p:cBhvr>
                                      <p:to>
                                        <p:strVal val="visible"/>
                                      </p:to>
                                    </p:set>
                                    <p:animEffect transition="in" filter="fade">
                                      <p:cBhvr>
                                        <p:cTn id="175" dur="500"/>
                                        <p:tgtEl>
                                          <p:spTgt spid="43"/>
                                        </p:tgtEl>
                                      </p:cBhvr>
                                    </p:animEffect>
                                  </p:childTnLst>
                                </p:cTn>
                              </p:par>
                              <p:par>
                                <p:cTn id="176" presetID="10" presetClass="entr" presetSubtype="0" fill="hold" grpId="1" nodeType="withEffect">
                                  <p:stCondLst>
                                    <p:cond delay="0"/>
                                  </p:stCondLst>
                                  <p:childTnLst>
                                    <p:set>
                                      <p:cBhvr>
                                        <p:cTn id="177" dur="1" fill="hold">
                                          <p:stCondLst>
                                            <p:cond delay="0"/>
                                          </p:stCondLst>
                                        </p:cTn>
                                        <p:tgtEl>
                                          <p:spTgt spid="98"/>
                                        </p:tgtEl>
                                        <p:attrNameLst>
                                          <p:attrName>style.visibility</p:attrName>
                                        </p:attrNameLst>
                                      </p:cBhvr>
                                      <p:to>
                                        <p:strVal val="visible"/>
                                      </p:to>
                                    </p:set>
                                    <p:animEffect transition="in" filter="fade">
                                      <p:cBhvr>
                                        <p:cTn id="178" dur="500"/>
                                        <p:tgtEl>
                                          <p:spTgt spid="98"/>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xit" presetSubtype="0" fill="hold" grpId="0" nodeType="clickEffect">
                                  <p:stCondLst>
                                    <p:cond delay="0"/>
                                  </p:stCondLst>
                                  <p:childTnLst>
                                    <p:animEffect transition="out" filter="fade">
                                      <p:cBhvr>
                                        <p:cTn id="182" dur="500"/>
                                        <p:tgtEl>
                                          <p:spTgt spid="89"/>
                                        </p:tgtEl>
                                      </p:cBhvr>
                                    </p:animEffect>
                                    <p:set>
                                      <p:cBhvr>
                                        <p:cTn id="183" dur="1" fill="hold">
                                          <p:stCondLst>
                                            <p:cond delay="499"/>
                                          </p:stCondLst>
                                        </p:cTn>
                                        <p:tgtEl>
                                          <p:spTgt spid="89"/>
                                        </p:tgtEl>
                                        <p:attrNameLst>
                                          <p:attrName>style.visibility</p:attrName>
                                        </p:attrNameLst>
                                      </p:cBhvr>
                                      <p:to>
                                        <p:strVal val="hidden"/>
                                      </p:to>
                                    </p:set>
                                  </p:childTnLst>
                                </p:cTn>
                              </p:par>
                              <p:par>
                                <p:cTn id="184" presetID="10" presetClass="exit" presetSubtype="0" fill="hold" grpId="0" nodeType="withEffect">
                                  <p:stCondLst>
                                    <p:cond delay="0"/>
                                  </p:stCondLst>
                                  <p:childTnLst>
                                    <p:animEffect transition="out" filter="fade">
                                      <p:cBhvr>
                                        <p:cTn id="185" dur="500"/>
                                        <p:tgtEl>
                                          <p:spTgt spid="31"/>
                                        </p:tgtEl>
                                      </p:cBhvr>
                                    </p:animEffect>
                                    <p:set>
                                      <p:cBhvr>
                                        <p:cTn id="186" dur="1" fill="hold">
                                          <p:stCondLst>
                                            <p:cond delay="499"/>
                                          </p:stCondLst>
                                        </p:cTn>
                                        <p:tgtEl>
                                          <p:spTgt spid="31"/>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1" nodeType="clickEffect">
                                  <p:stCondLst>
                                    <p:cond delay="0"/>
                                  </p:stCondLst>
                                  <p:childTnLst>
                                    <p:set>
                                      <p:cBhvr>
                                        <p:cTn id="190" dur="1" fill="hold">
                                          <p:stCondLst>
                                            <p:cond delay="0"/>
                                          </p:stCondLst>
                                        </p:cTn>
                                        <p:tgtEl>
                                          <p:spTgt spid="89"/>
                                        </p:tgtEl>
                                        <p:attrNameLst>
                                          <p:attrName>style.visibility</p:attrName>
                                        </p:attrNameLst>
                                      </p:cBhvr>
                                      <p:to>
                                        <p:strVal val="visible"/>
                                      </p:to>
                                    </p:set>
                                    <p:animEffect transition="in" filter="fade">
                                      <p:cBhvr>
                                        <p:cTn id="191" dur="500"/>
                                        <p:tgtEl>
                                          <p:spTgt spid="89"/>
                                        </p:tgtEl>
                                      </p:cBhvr>
                                    </p:animEffect>
                                  </p:childTnLst>
                                </p:cTn>
                              </p:par>
                              <p:par>
                                <p:cTn id="192" presetID="10" presetClass="entr" presetSubtype="0" fill="hold" grpId="1" nodeType="withEffect">
                                  <p:stCondLst>
                                    <p:cond delay="0"/>
                                  </p:stCondLst>
                                  <p:childTnLst>
                                    <p:set>
                                      <p:cBhvr>
                                        <p:cTn id="193" dur="1" fill="hold">
                                          <p:stCondLst>
                                            <p:cond delay="0"/>
                                          </p:stCondLst>
                                        </p:cTn>
                                        <p:tgtEl>
                                          <p:spTgt spid="31"/>
                                        </p:tgtEl>
                                        <p:attrNameLst>
                                          <p:attrName>style.visibility</p:attrName>
                                        </p:attrNameLst>
                                      </p:cBhvr>
                                      <p:to>
                                        <p:strVal val="visible"/>
                                      </p:to>
                                    </p:set>
                                    <p:animEffect transition="in" filter="fade">
                                      <p:cBhvr>
                                        <p:cTn id="194" dur="500"/>
                                        <p:tgtEl>
                                          <p:spTgt spid="31"/>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xit" presetSubtype="0" fill="hold" nodeType="clickEffect">
                                  <p:stCondLst>
                                    <p:cond delay="0"/>
                                  </p:stCondLst>
                                  <p:childTnLst>
                                    <p:animEffect transition="out" filter="fade">
                                      <p:cBhvr>
                                        <p:cTn id="198" dur="500"/>
                                        <p:tgtEl>
                                          <p:spTgt spid="26"/>
                                        </p:tgtEl>
                                      </p:cBhvr>
                                    </p:animEffect>
                                    <p:set>
                                      <p:cBhvr>
                                        <p:cTn id="199" dur="1" fill="hold">
                                          <p:stCondLst>
                                            <p:cond delay="499"/>
                                          </p:stCondLst>
                                        </p:cTn>
                                        <p:tgtEl>
                                          <p:spTgt spid="26"/>
                                        </p:tgtEl>
                                        <p:attrNameLst>
                                          <p:attrName>style.visibility</p:attrName>
                                        </p:attrNameLst>
                                      </p:cBhvr>
                                      <p:to>
                                        <p:strVal val="hidden"/>
                                      </p:to>
                                    </p:set>
                                  </p:childTnLst>
                                </p:cTn>
                              </p:par>
                              <p:par>
                                <p:cTn id="200" presetID="10" presetClass="exit" presetSubtype="0" fill="hold" grpId="0" nodeType="withEffect">
                                  <p:stCondLst>
                                    <p:cond delay="0"/>
                                  </p:stCondLst>
                                  <p:childTnLst>
                                    <p:animEffect transition="out" filter="fade">
                                      <p:cBhvr>
                                        <p:cTn id="201" dur="500"/>
                                        <p:tgtEl>
                                          <p:spTgt spid="47"/>
                                        </p:tgtEl>
                                      </p:cBhvr>
                                    </p:animEffect>
                                    <p:set>
                                      <p:cBhvr>
                                        <p:cTn id="202" dur="1" fill="hold">
                                          <p:stCondLst>
                                            <p:cond delay="499"/>
                                          </p:stCondLst>
                                        </p:cTn>
                                        <p:tgtEl>
                                          <p:spTgt spid="47"/>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26"/>
                                        </p:tgtEl>
                                        <p:attrNameLst>
                                          <p:attrName>style.visibility</p:attrName>
                                        </p:attrNameLst>
                                      </p:cBhvr>
                                      <p:to>
                                        <p:strVal val="visible"/>
                                      </p:to>
                                    </p:set>
                                    <p:animEffect transition="in" filter="fade">
                                      <p:cBhvr>
                                        <p:cTn id="207" dur="500"/>
                                        <p:tgtEl>
                                          <p:spTgt spid="26"/>
                                        </p:tgtEl>
                                      </p:cBhvr>
                                    </p:animEffect>
                                  </p:childTnLst>
                                </p:cTn>
                              </p:par>
                              <p:par>
                                <p:cTn id="208" presetID="10" presetClass="entr" presetSubtype="0" fill="hold" grpId="1" nodeType="withEffect">
                                  <p:stCondLst>
                                    <p:cond delay="0"/>
                                  </p:stCondLst>
                                  <p:childTnLst>
                                    <p:set>
                                      <p:cBhvr>
                                        <p:cTn id="209" dur="1" fill="hold">
                                          <p:stCondLst>
                                            <p:cond delay="0"/>
                                          </p:stCondLst>
                                        </p:cTn>
                                        <p:tgtEl>
                                          <p:spTgt spid="47"/>
                                        </p:tgtEl>
                                        <p:attrNameLst>
                                          <p:attrName>style.visibility</p:attrName>
                                        </p:attrNameLst>
                                      </p:cBhvr>
                                      <p:to>
                                        <p:strVal val="visible"/>
                                      </p:to>
                                    </p:set>
                                    <p:animEffect transition="in" filter="fade">
                                      <p:cBhvr>
                                        <p:cTn id="210" dur="500"/>
                                        <p:tgtEl>
                                          <p:spTgt spid="47"/>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xit" presetSubtype="0" fill="hold" grpId="0" nodeType="clickEffect">
                                  <p:stCondLst>
                                    <p:cond delay="0"/>
                                  </p:stCondLst>
                                  <p:childTnLst>
                                    <p:animEffect transition="out" filter="fade">
                                      <p:cBhvr>
                                        <p:cTn id="214" dur="500"/>
                                        <p:tgtEl>
                                          <p:spTgt spid="81"/>
                                        </p:tgtEl>
                                      </p:cBhvr>
                                    </p:animEffect>
                                    <p:set>
                                      <p:cBhvr>
                                        <p:cTn id="215" dur="1" fill="hold">
                                          <p:stCondLst>
                                            <p:cond delay="499"/>
                                          </p:stCondLst>
                                        </p:cTn>
                                        <p:tgtEl>
                                          <p:spTgt spid="81"/>
                                        </p:tgtEl>
                                        <p:attrNameLst>
                                          <p:attrName>style.visibility</p:attrName>
                                        </p:attrNameLst>
                                      </p:cBhvr>
                                      <p:to>
                                        <p:strVal val="hidden"/>
                                      </p:to>
                                    </p:set>
                                  </p:childTnLst>
                                </p:cTn>
                              </p:par>
                              <p:par>
                                <p:cTn id="216" presetID="10" presetClass="exit" presetSubtype="0" fill="hold" grpId="0" nodeType="withEffect">
                                  <p:stCondLst>
                                    <p:cond delay="0"/>
                                  </p:stCondLst>
                                  <p:childTnLst>
                                    <p:animEffect transition="out" filter="fade">
                                      <p:cBhvr>
                                        <p:cTn id="217" dur="500"/>
                                        <p:tgtEl>
                                          <p:spTgt spid="29"/>
                                        </p:tgtEl>
                                      </p:cBhvr>
                                    </p:animEffect>
                                    <p:set>
                                      <p:cBhvr>
                                        <p:cTn id="218" dur="1" fill="hold">
                                          <p:stCondLst>
                                            <p:cond delay="499"/>
                                          </p:stCondLst>
                                        </p:cTn>
                                        <p:tgtEl>
                                          <p:spTgt spid="29"/>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1" nodeType="clickEffect">
                                  <p:stCondLst>
                                    <p:cond delay="0"/>
                                  </p:stCondLst>
                                  <p:childTnLst>
                                    <p:set>
                                      <p:cBhvr>
                                        <p:cTn id="222" dur="1" fill="hold">
                                          <p:stCondLst>
                                            <p:cond delay="0"/>
                                          </p:stCondLst>
                                        </p:cTn>
                                        <p:tgtEl>
                                          <p:spTgt spid="81"/>
                                        </p:tgtEl>
                                        <p:attrNameLst>
                                          <p:attrName>style.visibility</p:attrName>
                                        </p:attrNameLst>
                                      </p:cBhvr>
                                      <p:to>
                                        <p:strVal val="visible"/>
                                      </p:to>
                                    </p:set>
                                    <p:animEffect transition="in" filter="fade">
                                      <p:cBhvr>
                                        <p:cTn id="223" dur="500"/>
                                        <p:tgtEl>
                                          <p:spTgt spid="81"/>
                                        </p:tgtEl>
                                      </p:cBhvr>
                                    </p:animEffect>
                                  </p:childTnLst>
                                </p:cTn>
                              </p:par>
                              <p:par>
                                <p:cTn id="224" presetID="10" presetClass="entr" presetSubtype="0" fill="hold" grpId="1" nodeType="withEffect">
                                  <p:stCondLst>
                                    <p:cond delay="0"/>
                                  </p:stCondLst>
                                  <p:childTnLst>
                                    <p:set>
                                      <p:cBhvr>
                                        <p:cTn id="225" dur="1" fill="hold">
                                          <p:stCondLst>
                                            <p:cond delay="0"/>
                                          </p:stCondLst>
                                        </p:cTn>
                                        <p:tgtEl>
                                          <p:spTgt spid="29"/>
                                        </p:tgtEl>
                                        <p:attrNameLst>
                                          <p:attrName>style.visibility</p:attrName>
                                        </p:attrNameLst>
                                      </p:cBhvr>
                                      <p:to>
                                        <p:strVal val="visible"/>
                                      </p:to>
                                    </p:set>
                                    <p:animEffect transition="in" filter="fade">
                                      <p:cBhvr>
                                        <p:cTn id="226" dur="500"/>
                                        <p:tgtEl>
                                          <p:spTgt spid="29"/>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xit" presetSubtype="0" fill="hold" nodeType="clickEffect">
                                  <p:stCondLst>
                                    <p:cond delay="0"/>
                                  </p:stCondLst>
                                  <p:childTnLst>
                                    <p:animEffect transition="out" filter="fade">
                                      <p:cBhvr>
                                        <p:cTn id="230" dur="500"/>
                                        <p:tgtEl>
                                          <p:spTgt spid="101"/>
                                        </p:tgtEl>
                                      </p:cBhvr>
                                    </p:animEffect>
                                    <p:set>
                                      <p:cBhvr>
                                        <p:cTn id="231" dur="1" fill="hold">
                                          <p:stCondLst>
                                            <p:cond delay="499"/>
                                          </p:stCondLst>
                                        </p:cTn>
                                        <p:tgtEl>
                                          <p:spTgt spid="101"/>
                                        </p:tgtEl>
                                        <p:attrNameLst>
                                          <p:attrName>style.visibility</p:attrName>
                                        </p:attrNameLst>
                                      </p:cBhvr>
                                      <p:to>
                                        <p:strVal val="hidden"/>
                                      </p:to>
                                    </p:set>
                                  </p:childTnLst>
                                </p:cTn>
                              </p:par>
                              <p:par>
                                <p:cTn id="232" presetID="10" presetClass="exit" presetSubtype="0" fill="hold" grpId="0" nodeType="withEffect">
                                  <p:stCondLst>
                                    <p:cond delay="0"/>
                                  </p:stCondLst>
                                  <p:childTnLst>
                                    <p:animEffect transition="out" filter="fade">
                                      <p:cBhvr>
                                        <p:cTn id="233" dur="500"/>
                                        <p:tgtEl>
                                          <p:spTgt spid="48"/>
                                        </p:tgtEl>
                                      </p:cBhvr>
                                    </p:animEffect>
                                    <p:set>
                                      <p:cBhvr>
                                        <p:cTn id="234" dur="1" fill="hold">
                                          <p:stCondLst>
                                            <p:cond delay="499"/>
                                          </p:stCondLst>
                                        </p:cTn>
                                        <p:tgtEl>
                                          <p:spTgt spid="48"/>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nodeType="clickEffect">
                                  <p:stCondLst>
                                    <p:cond delay="0"/>
                                  </p:stCondLst>
                                  <p:childTnLst>
                                    <p:set>
                                      <p:cBhvr>
                                        <p:cTn id="238" dur="1" fill="hold">
                                          <p:stCondLst>
                                            <p:cond delay="0"/>
                                          </p:stCondLst>
                                        </p:cTn>
                                        <p:tgtEl>
                                          <p:spTgt spid="101"/>
                                        </p:tgtEl>
                                        <p:attrNameLst>
                                          <p:attrName>style.visibility</p:attrName>
                                        </p:attrNameLst>
                                      </p:cBhvr>
                                      <p:to>
                                        <p:strVal val="visible"/>
                                      </p:to>
                                    </p:set>
                                    <p:animEffect transition="in" filter="fade">
                                      <p:cBhvr>
                                        <p:cTn id="239" dur="500"/>
                                        <p:tgtEl>
                                          <p:spTgt spid="101"/>
                                        </p:tgtEl>
                                      </p:cBhvr>
                                    </p:animEffect>
                                  </p:childTnLst>
                                </p:cTn>
                              </p:par>
                              <p:par>
                                <p:cTn id="240" presetID="10" presetClass="entr" presetSubtype="0" fill="hold" grpId="1" nodeType="withEffect">
                                  <p:stCondLst>
                                    <p:cond delay="0"/>
                                  </p:stCondLst>
                                  <p:childTnLst>
                                    <p:set>
                                      <p:cBhvr>
                                        <p:cTn id="241" dur="1" fill="hold">
                                          <p:stCondLst>
                                            <p:cond delay="0"/>
                                          </p:stCondLst>
                                        </p:cTn>
                                        <p:tgtEl>
                                          <p:spTgt spid="48"/>
                                        </p:tgtEl>
                                        <p:attrNameLst>
                                          <p:attrName>style.visibility</p:attrName>
                                        </p:attrNameLst>
                                      </p:cBhvr>
                                      <p:to>
                                        <p:strVal val="visible"/>
                                      </p:to>
                                    </p:set>
                                    <p:animEffect transition="in" filter="fade">
                                      <p:cBhvr>
                                        <p:cTn id="242" dur="500"/>
                                        <p:tgtEl>
                                          <p:spTgt spid="48"/>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0" nodeType="clickEffect">
                                  <p:stCondLst>
                                    <p:cond delay="0"/>
                                  </p:stCondLst>
                                  <p:childTnLst>
                                    <p:animEffect transition="out" filter="fade">
                                      <p:cBhvr>
                                        <p:cTn id="246" dur="500"/>
                                        <p:tgtEl>
                                          <p:spTgt spid="92"/>
                                        </p:tgtEl>
                                      </p:cBhvr>
                                    </p:animEffect>
                                    <p:set>
                                      <p:cBhvr>
                                        <p:cTn id="247" dur="1" fill="hold">
                                          <p:stCondLst>
                                            <p:cond delay="499"/>
                                          </p:stCondLst>
                                        </p:cTn>
                                        <p:tgtEl>
                                          <p:spTgt spid="92"/>
                                        </p:tgtEl>
                                        <p:attrNameLst>
                                          <p:attrName>style.visibility</p:attrName>
                                        </p:attrNameLst>
                                      </p:cBhvr>
                                      <p:to>
                                        <p:strVal val="hidden"/>
                                      </p:to>
                                    </p:set>
                                  </p:childTnLst>
                                </p:cTn>
                              </p:par>
                              <p:par>
                                <p:cTn id="248" presetID="10" presetClass="exit" presetSubtype="0" fill="hold" grpId="0" nodeType="withEffect">
                                  <p:stCondLst>
                                    <p:cond delay="0"/>
                                  </p:stCondLst>
                                  <p:childTnLst>
                                    <p:animEffect transition="out" filter="fade">
                                      <p:cBhvr>
                                        <p:cTn id="249" dur="500"/>
                                        <p:tgtEl>
                                          <p:spTgt spid="42"/>
                                        </p:tgtEl>
                                      </p:cBhvr>
                                    </p:animEffect>
                                    <p:set>
                                      <p:cBhvr>
                                        <p:cTn id="250" dur="1" fill="hold">
                                          <p:stCondLst>
                                            <p:cond delay="499"/>
                                          </p:stCondLst>
                                        </p:cTn>
                                        <p:tgtEl>
                                          <p:spTgt spid="42"/>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0" presetClass="entr" presetSubtype="0" fill="hold" grpId="1" nodeType="clickEffect">
                                  <p:stCondLst>
                                    <p:cond delay="0"/>
                                  </p:stCondLst>
                                  <p:childTnLst>
                                    <p:set>
                                      <p:cBhvr>
                                        <p:cTn id="254" dur="1" fill="hold">
                                          <p:stCondLst>
                                            <p:cond delay="0"/>
                                          </p:stCondLst>
                                        </p:cTn>
                                        <p:tgtEl>
                                          <p:spTgt spid="92"/>
                                        </p:tgtEl>
                                        <p:attrNameLst>
                                          <p:attrName>style.visibility</p:attrName>
                                        </p:attrNameLst>
                                      </p:cBhvr>
                                      <p:to>
                                        <p:strVal val="visible"/>
                                      </p:to>
                                    </p:set>
                                    <p:animEffect transition="in" filter="fade">
                                      <p:cBhvr>
                                        <p:cTn id="255" dur="500"/>
                                        <p:tgtEl>
                                          <p:spTgt spid="92"/>
                                        </p:tgtEl>
                                      </p:cBhvr>
                                    </p:animEffect>
                                  </p:childTnLst>
                                </p:cTn>
                              </p:par>
                              <p:par>
                                <p:cTn id="256" presetID="10" presetClass="entr" presetSubtype="0" fill="hold" grpId="1" nodeType="withEffect">
                                  <p:stCondLst>
                                    <p:cond delay="0"/>
                                  </p:stCondLst>
                                  <p:childTnLst>
                                    <p:set>
                                      <p:cBhvr>
                                        <p:cTn id="257" dur="1" fill="hold">
                                          <p:stCondLst>
                                            <p:cond delay="0"/>
                                          </p:stCondLst>
                                        </p:cTn>
                                        <p:tgtEl>
                                          <p:spTgt spid="42"/>
                                        </p:tgtEl>
                                        <p:attrNameLst>
                                          <p:attrName>style.visibility</p:attrName>
                                        </p:attrNameLst>
                                      </p:cBhvr>
                                      <p:to>
                                        <p:strVal val="visible"/>
                                      </p:to>
                                    </p:set>
                                    <p:animEffect transition="in" filter="fade">
                                      <p:cBhvr>
                                        <p:cTn id="258" dur="500"/>
                                        <p:tgtEl>
                                          <p:spTgt spid="42"/>
                                        </p:tgtEl>
                                      </p:cBhvr>
                                    </p:animEffect>
                                  </p:childTnLst>
                                </p:cTn>
                              </p:par>
                            </p:childTnLst>
                          </p:cTn>
                        </p:par>
                      </p:childTnLst>
                    </p:cTn>
                  </p:par>
                  <p:par>
                    <p:cTn id="259" fill="hold">
                      <p:stCondLst>
                        <p:cond delay="indefinite"/>
                      </p:stCondLst>
                      <p:childTnLst>
                        <p:par>
                          <p:cTn id="260" fill="hold">
                            <p:stCondLst>
                              <p:cond delay="0"/>
                            </p:stCondLst>
                            <p:childTnLst>
                              <p:par>
                                <p:cTn id="261" presetID="10" presetClass="exit" presetSubtype="0" fill="hold" grpId="0" nodeType="clickEffect">
                                  <p:stCondLst>
                                    <p:cond delay="0"/>
                                  </p:stCondLst>
                                  <p:childTnLst>
                                    <p:animEffect transition="out" filter="fade">
                                      <p:cBhvr>
                                        <p:cTn id="262" dur="500"/>
                                        <p:tgtEl>
                                          <p:spTgt spid="45"/>
                                        </p:tgtEl>
                                      </p:cBhvr>
                                    </p:animEffect>
                                    <p:set>
                                      <p:cBhvr>
                                        <p:cTn id="263" dur="1" fill="hold">
                                          <p:stCondLst>
                                            <p:cond delay="499"/>
                                          </p:stCondLst>
                                        </p:cTn>
                                        <p:tgtEl>
                                          <p:spTgt spid="45"/>
                                        </p:tgtEl>
                                        <p:attrNameLst>
                                          <p:attrName>style.visibility</p:attrName>
                                        </p:attrNameLst>
                                      </p:cBhvr>
                                      <p:to>
                                        <p:strVal val="hidden"/>
                                      </p:to>
                                    </p:set>
                                  </p:childTnLst>
                                </p:cTn>
                              </p:par>
                              <p:par>
                                <p:cTn id="264" presetID="10" presetClass="exit" presetSubtype="0" fill="hold" grpId="0" nodeType="withEffect">
                                  <p:stCondLst>
                                    <p:cond delay="0"/>
                                  </p:stCondLst>
                                  <p:childTnLst>
                                    <p:animEffect transition="out" filter="fade">
                                      <p:cBhvr>
                                        <p:cTn id="265" dur="500"/>
                                        <p:tgtEl>
                                          <p:spTgt spid="95"/>
                                        </p:tgtEl>
                                      </p:cBhvr>
                                    </p:animEffect>
                                    <p:set>
                                      <p:cBhvr>
                                        <p:cTn id="266" dur="1" fill="hold">
                                          <p:stCondLst>
                                            <p:cond delay="499"/>
                                          </p:stCondLst>
                                        </p:cTn>
                                        <p:tgtEl>
                                          <p:spTgt spid="95"/>
                                        </p:tgtEl>
                                        <p:attrNameLst>
                                          <p:attrName>style.visibility</p:attrName>
                                        </p:attrNameLst>
                                      </p:cBhvr>
                                      <p:to>
                                        <p:strVal val="hidden"/>
                                      </p:to>
                                    </p:se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grpId="1" nodeType="clickEffect">
                                  <p:stCondLst>
                                    <p:cond delay="0"/>
                                  </p:stCondLst>
                                  <p:childTnLst>
                                    <p:set>
                                      <p:cBhvr>
                                        <p:cTn id="270" dur="1" fill="hold">
                                          <p:stCondLst>
                                            <p:cond delay="0"/>
                                          </p:stCondLst>
                                        </p:cTn>
                                        <p:tgtEl>
                                          <p:spTgt spid="45"/>
                                        </p:tgtEl>
                                        <p:attrNameLst>
                                          <p:attrName>style.visibility</p:attrName>
                                        </p:attrNameLst>
                                      </p:cBhvr>
                                      <p:to>
                                        <p:strVal val="visible"/>
                                      </p:to>
                                    </p:set>
                                    <p:animEffect transition="in" filter="fade">
                                      <p:cBhvr>
                                        <p:cTn id="271" dur="500"/>
                                        <p:tgtEl>
                                          <p:spTgt spid="45"/>
                                        </p:tgtEl>
                                      </p:cBhvr>
                                    </p:animEffect>
                                  </p:childTnLst>
                                </p:cTn>
                              </p:par>
                              <p:par>
                                <p:cTn id="272" presetID="10" presetClass="entr" presetSubtype="0" fill="hold" grpId="1" nodeType="withEffect">
                                  <p:stCondLst>
                                    <p:cond delay="0"/>
                                  </p:stCondLst>
                                  <p:childTnLst>
                                    <p:set>
                                      <p:cBhvr>
                                        <p:cTn id="273" dur="1" fill="hold">
                                          <p:stCondLst>
                                            <p:cond delay="0"/>
                                          </p:stCondLst>
                                        </p:cTn>
                                        <p:tgtEl>
                                          <p:spTgt spid="95"/>
                                        </p:tgtEl>
                                        <p:attrNameLst>
                                          <p:attrName>style.visibility</p:attrName>
                                        </p:attrNameLst>
                                      </p:cBhvr>
                                      <p:to>
                                        <p:strVal val="visible"/>
                                      </p:to>
                                    </p:set>
                                    <p:animEffect transition="in" filter="fade">
                                      <p:cBhvr>
                                        <p:cTn id="27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5" restart="whenNotActive" fill="hold" evtFilter="cancelBubble" nodeType="interactiveSeq">
                <p:stCondLst>
                  <p:cond evt="onClick" delay="0">
                    <p:tgtEl>
                      <p:spTgt spid="56"/>
                    </p:tgtEl>
                  </p:cond>
                </p:stCondLst>
                <p:endSync evt="end" delay="0">
                  <p:rtn val="all"/>
                </p:endSync>
                <p:childTnLst>
                  <p:par>
                    <p:cTn id="276" fill="hold">
                      <p:stCondLst>
                        <p:cond delay="0"/>
                      </p:stCondLst>
                      <p:childTnLst>
                        <p:par>
                          <p:cTn id="277" fill="hold">
                            <p:stCondLst>
                              <p:cond delay="0"/>
                            </p:stCondLst>
                            <p:childTnLst>
                              <p:par>
                                <p:cTn id="278" presetID="12" presetClass="exit" presetSubtype="4" fill="remove" grpId="0" nodeType="clickEffect">
                                  <p:stCondLst>
                                    <p:cond delay="0"/>
                                  </p:stCondLst>
                                  <p:childTnLst>
                                    <p:anim calcmode="lin" valueType="num">
                                      <p:cBhvr additive="base">
                                        <p:cTn id="279" dur="20000"/>
                                        <p:tgtEl>
                                          <p:spTgt spid="51"/>
                                        </p:tgtEl>
                                        <p:attrNameLst>
                                          <p:attrName>ppt_y</p:attrName>
                                        </p:attrNameLst>
                                      </p:cBhvr>
                                      <p:tavLst>
                                        <p:tav tm="0">
                                          <p:val>
                                            <p:strVal val="#ppt_y"/>
                                          </p:val>
                                        </p:tav>
                                        <p:tav tm="100000">
                                          <p:val>
                                            <p:strVal val="#ppt_y+#ppt_h*1.125000"/>
                                          </p:val>
                                        </p:tav>
                                      </p:tavLst>
                                    </p:anim>
                                    <p:animEffect transition="out" filter="wipe(down)">
                                      <p:cBhvr>
                                        <p:cTn id="280" dur="20000"/>
                                        <p:tgtEl>
                                          <p:spTgt spid="51"/>
                                        </p:tgtEl>
                                      </p:cBhvr>
                                    </p:animEffect>
                                    <p:set>
                                      <p:cBhvr>
                                        <p:cTn id="281" dur="1" fill="hold">
                                          <p:stCondLst>
                                            <p:cond delay="199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29" grpId="0"/>
      <p:bldP spid="29" grpId="1"/>
      <p:bldP spid="30" grpId="0"/>
      <p:bldP spid="30" grpId="1"/>
      <p:bldP spid="31" grpId="0"/>
      <p:bldP spid="31" grpId="1"/>
      <p:bldP spid="42" grpId="0"/>
      <p:bldP spid="42" grpId="1"/>
      <p:bldP spid="43" grpId="0"/>
      <p:bldP spid="43" grpId="1"/>
      <p:bldP spid="45" grpId="0"/>
      <p:bldP spid="45" grpId="1"/>
      <p:bldP spid="47" grpId="0"/>
      <p:bldP spid="47" grpId="1"/>
      <p:bldP spid="48" grpId="0"/>
      <p:bldP spid="48" grpId="1"/>
      <p:bldP spid="51" grpId="0" animBg="1"/>
      <p:bldP spid="81" grpId="0"/>
      <p:bldP spid="81" grpId="1"/>
      <p:bldP spid="82" grpId="0" animBg="1"/>
      <p:bldP spid="82" grpId="1" animBg="1"/>
      <p:bldP spid="83" grpId="0" animBg="1"/>
      <p:bldP spid="83" grpId="1" animBg="1"/>
      <p:bldP spid="87" grpId="0" animBg="1"/>
      <p:bldP spid="87" grpId="1" animBg="1"/>
      <p:bldP spid="88" grpId="0" animBg="1"/>
      <p:bldP spid="88" grpId="1" animBg="1"/>
      <p:bldP spid="89" grpId="0"/>
      <p:bldP spid="89" grpId="1"/>
      <p:bldP spid="90" grpId="0" animBg="1"/>
      <p:bldP spid="90" grpId="1" animBg="1"/>
      <p:bldP spid="91" grpId="0" animBg="1"/>
      <p:bldP spid="91" grpId="1" animBg="1"/>
      <p:bldP spid="92" grpId="0"/>
      <p:bldP spid="92" grpId="1"/>
      <p:bldP spid="93" grpId="0" animBg="1"/>
      <p:bldP spid="93" grpId="1" animBg="1"/>
      <p:bldP spid="94" grpId="0" animBg="1"/>
      <p:bldP spid="94" grpId="1" animBg="1"/>
      <p:bldP spid="95" grpId="0"/>
      <p:bldP spid="95" grpId="1"/>
      <p:bldP spid="96" grpId="0" animBg="1"/>
      <p:bldP spid="96" grpId="1" animBg="1"/>
      <p:bldP spid="97" grpId="0" animBg="1"/>
      <p:bldP spid="97" grpId="1" animBg="1"/>
      <p:bldP spid="98" grpId="0"/>
      <p:bldP spid="98" grpId="1"/>
      <p:bldP spid="99" grpId="0" animBg="1"/>
      <p:bldP spid="99" grpId="1" animBg="1"/>
      <p:bldP spid="100" grpId="0" animBg="1"/>
      <p:bldP spid="100" grpId="1" animBg="1"/>
      <p:bldP spid="102" grpId="0" animBg="1"/>
      <p:bldP spid="102" grpId="1" animBg="1"/>
      <p:bldP spid="103" grpId="0" animBg="1"/>
      <p:bldP spid="103" grpId="1" animBg="1"/>
      <p:bldP spid="104" grpId="0" animBg="1"/>
      <p:bldP spid="104" grpId="1" animBg="1"/>
      <p:bldP spid="105" grpId="0" animBg="1"/>
      <p:bldP spid="10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3 :</a:t>
            </a:r>
            <a:endParaRPr lang="es-AR" sz="3200" dirty="0"/>
          </a:p>
        </p:txBody>
      </p:sp>
      <p:pic>
        <p:nvPicPr>
          <p:cNvPr id="43" name="Google Shape;282;p13" descr="Reading, Book, Symbol, Icon, Reader, Man">
            <a:extLst>
              <a:ext uri="{FF2B5EF4-FFF2-40B4-BE49-F238E27FC236}">
                <a16:creationId xmlns:a16="http://schemas.microsoft.com/office/drawing/2014/main" id="{C69EFA3F-5365-4BED-986F-83CFCE3841EB}"/>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17850" y="128500"/>
            <a:ext cx="782801" cy="782801"/>
          </a:xfrm>
          <a:prstGeom prst="roundRect">
            <a:avLst/>
          </a:prstGeom>
          <a:solidFill>
            <a:srgbClr val="92D050"/>
          </a:solidFill>
          <a:ln>
            <a:noFill/>
          </a:ln>
        </p:spPr>
      </p:pic>
      <p:sp>
        <p:nvSpPr>
          <p:cNvPr id="44" name="Title 1">
            <a:extLst>
              <a:ext uri="{FF2B5EF4-FFF2-40B4-BE49-F238E27FC236}">
                <a16:creationId xmlns:a16="http://schemas.microsoft.com/office/drawing/2014/main" id="{8BE10092-4C9E-46E2-B192-32DCCE7C3D32}"/>
              </a:ext>
            </a:extLst>
          </p:cNvPr>
          <p:cNvSpPr txBox="1">
            <a:spLocks/>
          </p:cNvSpPr>
          <p:nvPr/>
        </p:nvSpPr>
        <p:spPr>
          <a:xfrm>
            <a:off x="11285740" y="97814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pic>
        <p:nvPicPr>
          <p:cNvPr id="37" name="Picture 2" descr="Notebook, Diary, Paper, Blank, Ruled, Marker, Bookmark">
            <a:extLst>
              <a:ext uri="{FF2B5EF4-FFF2-40B4-BE49-F238E27FC236}">
                <a16:creationId xmlns:a16="http://schemas.microsoft.com/office/drawing/2014/main" id="{2C29C733-F421-B272-97E5-CB024A8B5E82}"/>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49197"/>
          <a:stretch/>
        </p:blipFill>
        <p:spPr bwMode="auto">
          <a:xfrm>
            <a:off x="-23586" y="1163832"/>
            <a:ext cx="6540160" cy="612052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650322FF-59F4-36F0-DBA5-BBF8525E3E34}"/>
              </a:ext>
            </a:extLst>
          </p:cNvPr>
          <p:cNvSpPr txBox="1"/>
          <p:nvPr/>
        </p:nvSpPr>
        <p:spPr>
          <a:xfrm>
            <a:off x="401211" y="1910732"/>
            <a:ext cx="5245179" cy="1222451"/>
          </a:xfrm>
          <a:prstGeom prst="rect">
            <a:avLst/>
          </a:prstGeom>
          <a:noFill/>
        </p:spPr>
        <p:txBody>
          <a:bodyPr wrap="square">
            <a:spAutoFit/>
          </a:bodyPr>
          <a:lstStyle/>
          <a:p>
            <a:pPr>
              <a:lnSpc>
                <a:spcPct val="150000"/>
              </a:lnSpc>
              <a:buClr>
                <a:schemeClr val="dk1"/>
              </a:buClr>
              <a:buSzPts val="1200"/>
            </a:pPr>
            <a:r>
              <a:rPr lang="en-GB" sz="2800" b="1" dirty="0">
                <a:solidFill>
                  <a:srgbClr val="002060"/>
                </a:solidFill>
                <a:latin typeface="Century Gothic" panose="020B0502020202020204" pitchFamily="34" charset="0"/>
              </a:rPr>
              <a:t>[E] </a:t>
            </a:r>
            <a:r>
              <a:rPr lang="en-GB" sz="2400" dirty="0" err="1">
                <a:solidFill>
                  <a:srgbClr val="002060"/>
                </a:solidFill>
                <a:latin typeface="Century Gothic" panose="020B0502020202020204" pitchFamily="34" charset="0"/>
              </a:rPr>
              <a:t>Paseo</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por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campo.</a:t>
            </a:r>
          </a:p>
          <a:p>
            <a:pPr marL="0" marR="0" lvl="0" indent="0" algn="l" rtl="0">
              <a:lnSpc>
                <a:spcPct val="150000"/>
              </a:lnSpc>
              <a:spcBef>
                <a:spcPts val="0"/>
              </a:spcBef>
              <a:spcAft>
                <a:spcPts val="0"/>
              </a:spcAft>
              <a:buClr>
                <a:schemeClr val="dk1"/>
              </a:buClr>
              <a:buSzPts val="1200"/>
              <a:buFont typeface="Calibri"/>
              <a:buNone/>
            </a:pPr>
            <a:endParaRPr lang="en-US" sz="2400" i="0" u="none" strike="noStrike" dirty="0">
              <a:solidFill>
                <a:srgbClr val="002060"/>
              </a:solidFill>
              <a:latin typeface="Century Gothic" panose="020B0502020202020204" pitchFamily="34" charset="0"/>
              <a:ea typeface="Century Gothic"/>
              <a:cs typeface="Century Gothic"/>
              <a:sym typeface="Century Gothic"/>
            </a:endParaRPr>
          </a:p>
        </p:txBody>
      </p:sp>
      <p:graphicFrame>
        <p:nvGraphicFramePr>
          <p:cNvPr id="42" name="Table 3">
            <a:extLst>
              <a:ext uri="{FF2B5EF4-FFF2-40B4-BE49-F238E27FC236}">
                <a16:creationId xmlns:a16="http://schemas.microsoft.com/office/drawing/2014/main" id="{0CE11825-FC19-DD7F-BB09-10F0E056BB93}"/>
              </a:ext>
            </a:extLst>
          </p:cNvPr>
          <p:cNvGraphicFramePr>
            <a:graphicFrameLocks noGrp="1"/>
          </p:cNvGraphicFramePr>
          <p:nvPr/>
        </p:nvGraphicFramePr>
        <p:xfrm>
          <a:off x="5842587" y="1417804"/>
          <a:ext cx="6285409" cy="5408630"/>
        </p:xfrm>
        <a:graphic>
          <a:graphicData uri="http://schemas.openxmlformats.org/drawingml/2006/table">
            <a:tbl>
              <a:tblPr firstRow="1" bandRow="1"/>
              <a:tblGrid>
                <a:gridCol w="824913">
                  <a:extLst>
                    <a:ext uri="{9D8B030D-6E8A-4147-A177-3AD203B41FA5}">
                      <a16:colId xmlns:a16="http://schemas.microsoft.com/office/drawing/2014/main" val="2446177157"/>
                    </a:ext>
                  </a:extLst>
                </a:gridCol>
                <a:gridCol w="5460496">
                  <a:extLst>
                    <a:ext uri="{9D8B030D-6E8A-4147-A177-3AD203B41FA5}">
                      <a16:colId xmlns:a16="http://schemas.microsoft.com/office/drawing/2014/main" val="3500169307"/>
                    </a:ext>
                  </a:extLst>
                </a:gridCol>
              </a:tblGrid>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__ stroll around ______________.</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957767486"/>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____   play    ______________.</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141705485"/>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____  read   an  ___________  ___________.</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027001638"/>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algn="l"/>
                      <a:r>
                        <a:rPr lang="en-GB" sz="2400" b="0" dirty="0">
                          <a:solidFill>
                            <a:srgbClr val="002060"/>
                          </a:solidFill>
                          <a:latin typeface="Century Gothic" panose="020B0502020202020204" pitchFamily="34" charset="0"/>
                        </a:rPr>
                        <a:t>____  organise  ___ ______  in the garden.</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3163341216"/>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___  visit _____________.</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344343604"/>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___ ride your _____ in the ________.</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2815638865"/>
                  </a:ext>
                </a:extLst>
              </a:tr>
              <a:tr h="752542">
                <a:tc>
                  <a:txBody>
                    <a:bodyPr/>
                    <a:lstStyle/>
                    <a:p>
                      <a:pPr algn="l"/>
                      <a:endParaRPr lang="en-GB" sz="2800" b="0" dirty="0">
                        <a:solidFill>
                          <a:srgbClr val="002060"/>
                        </a:solidFill>
                        <a:latin typeface="Century Gothic" panose="020B0502020202020204" pitchFamily="34" charset="0"/>
                      </a:endParaRPr>
                    </a:p>
                  </a:txBody>
                  <a:tcP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tc>
                  <a:txBody>
                    <a:bodyPr/>
                    <a:lstStyle/>
                    <a:p>
                      <a:pPr algn="l"/>
                      <a:r>
                        <a:rPr lang="en-GB" sz="2400" b="0" dirty="0">
                          <a:solidFill>
                            <a:srgbClr val="002060"/>
                          </a:solidFill>
                          <a:latin typeface="Century Gothic" panose="020B0502020202020204" pitchFamily="34" charset="0"/>
                        </a:rPr>
                        <a:t>___ relax     ______ day.</a:t>
                      </a:r>
                    </a:p>
                  </a:txBody>
                  <a:tcPr anchor="ctr">
                    <a:lnL w="12700" cap="flat" cmpd="sng" algn="ctr">
                      <a:solidFill>
                        <a:srgbClr val="002060"/>
                      </a:solidFill>
                      <a:prstDash val="dot"/>
                      <a:round/>
                      <a:headEnd type="none" w="med" len="med"/>
                      <a:tailEnd type="none" w="med" len="med"/>
                    </a:lnL>
                    <a:lnR w="12700" cap="flat" cmpd="sng" algn="ctr">
                      <a:solidFill>
                        <a:srgbClr val="002060"/>
                      </a:solidFill>
                      <a:prstDash val="dot"/>
                      <a:round/>
                      <a:headEnd type="none" w="med" len="med"/>
                      <a:tailEnd type="none" w="med" len="med"/>
                    </a:lnR>
                    <a:lnT w="12700" cap="flat" cmpd="sng" algn="ctr">
                      <a:solidFill>
                        <a:srgbClr val="002060"/>
                      </a:solidFill>
                      <a:prstDash val="dot"/>
                      <a:round/>
                      <a:headEnd type="none" w="med" len="med"/>
                      <a:tailEnd type="none" w="med" len="med"/>
                    </a:lnT>
                    <a:lnB w="12700" cap="flat" cmpd="sng" algn="ctr">
                      <a:solidFill>
                        <a:srgbClr val="002060"/>
                      </a:solidFill>
                      <a:prstDash val="dot"/>
                      <a:round/>
                      <a:headEnd type="none" w="med" len="med"/>
                      <a:tailEnd type="none" w="med" len="med"/>
                    </a:lnB>
                  </a:tcPr>
                </a:tc>
                <a:extLst>
                  <a:ext uri="{0D108BD9-81ED-4DB2-BD59-A6C34878D82A}">
                    <a16:rowId xmlns:a16="http://schemas.microsoft.com/office/drawing/2014/main" val="1656803618"/>
                  </a:ext>
                </a:extLst>
              </a:tr>
            </a:tbl>
          </a:graphicData>
        </a:graphic>
      </p:graphicFrame>
      <p:sp>
        <p:nvSpPr>
          <p:cNvPr id="53" name="Rectangle 52">
            <a:hlinkClick r:id="" action="ppaction://noaction">
              <a:snd r:embed="rId6" name="T3_W8F_3.4.wav"/>
            </a:hlinkClick>
            <a:extLst>
              <a:ext uri="{FF2B5EF4-FFF2-40B4-BE49-F238E27FC236}">
                <a16:creationId xmlns:a16="http://schemas.microsoft.com/office/drawing/2014/main" id="{6A382051-4226-F972-3915-4A9D3BF021AD}"/>
              </a:ext>
            </a:extLst>
          </p:cNvPr>
          <p:cNvSpPr/>
          <p:nvPr/>
        </p:nvSpPr>
        <p:spPr>
          <a:xfrm>
            <a:off x="5955600" y="2236207"/>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1</a:t>
            </a:r>
          </a:p>
        </p:txBody>
      </p:sp>
      <p:sp>
        <p:nvSpPr>
          <p:cNvPr id="60" name="Rectangle 59">
            <a:hlinkClick r:id="" action="ppaction://noaction">
              <a:snd r:embed="rId7" name="T3_W8F_3.5.wav"/>
            </a:hlinkClick>
            <a:extLst>
              <a:ext uri="{FF2B5EF4-FFF2-40B4-BE49-F238E27FC236}">
                <a16:creationId xmlns:a16="http://schemas.microsoft.com/office/drawing/2014/main" id="{0505E4B0-DED9-D69D-81DC-ACEE4E5E1DF3}"/>
              </a:ext>
            </a:extLst>
          </p:cNvPr>
          <p:cNvSpPr/>
          <p:nvPr/>
        </p:nvSpPr>
        <p:spPr>
          <a:xfrm>
            <a:off x="5923202" y="3110199"/>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2</a:t>
            </a:r>
          </a:p>
        </p:txBody>
      </p:sp>
      <p:sp>
        <p:nvSpPr>
          <p:cNvPr id="61" name="Rectangle 60">
            <a:hlinkClick r:id="" action="ppaction://noaction">
              <a:snd r:embed="rId8" name="T3_W8F_3.6.wav"/>
            </a:hlinkClick>
            <a:extLst>
              <a:ext uri="{FF2B5EF4-FFF2-40B4-BE49-F238E27FC236}">
                <a16:creationId xmlns:a16="http://schemas.microsoft.com/office/drawing/2014/main" id="{E28C5F0C-7472-D9D8-E590-E8CEFC4895CF}"/>
              </a:ext>
            </a:extLst>
          </p:cNvPr>
          <p:cNvSpPr/>
          <p:nvPr/>
        </p:nvSpPr>
        <p:spPr>
          <a:xfrm>
            <a:off x="5942998" y="3897803"/>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3</a:t>
            </a:r>
          </a:p>
        </p:txBody>
      </p:sp>
      <p:sp>
        <p:nvSpPr>
          <p:cNvPr id="62" name="Rectangle 61">
            <a:hlinkClick r:id="" action="ppaction://noaction">
              <a:snd r:embed="rId9" name="T3_W8F_3.7.wav"/>
            </a:hlinkClick>
            <a:extLst>
              <a:ext uri="{FF2B5EF4-FFF2-40B4-BE49-F238E27FC236}">
                <a16:creationId xmlns:a16="http://schemas.microsoft.com/office/drawing/2014/main" id="{76CB1D9C-BF98-9CCC-0080-881D8E3D6753}"/>
              </a:ext>
            </a:extLst>
          </p:cNvPr>
          <p:cNvSpPr/>
          <p:nvPr/>
        </p:nvSpPr>
        <p:spPr>
          <a:xfrm>
            <a:off x="5945232" y="4647692"/>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4</a:t>
            </a:r>
          </a:p>
        </p:txBody>
      </p:sp>
      <p:sp>
        <p:nvSpPr>
          <p:cNvPr id="63" name="Rectangle 62">
            <a:hlinkClick r:id="" action="ppaction://noaction">
              <a:snd r:embed="rId10" name="T3_W8F_3.8.wav"/>
            </a:hlinkClick>
            <a:extLst>
              <a:ext uri="{FF2B5EF4-FFF2-40B4-BE49-F238E27FC236}">
                <a16:creationId xmlns:a16="http://schemas.microsoft.com/office/drawing/2014/main" id="{77936337-A824-80C3-005D-58296BB036D5}"/>
              </a:ext>
            </a:extLst>
          </p:cNvPr>
          <p:cNvSpPr/>
          <p:nvPr/>
        </p:nvSpPr>
        <p:spPr>
          <a:xfrm>
            <a:off x="5945233" y="5417913"/>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5</a:t>
            </a:r>
          </a:p>
        </p:txBody>
      </p:sp>
      <p:sp>
        <p:nvSpPr>
          <p:cNvPr id="64" name="TextBox 63">
            <a:extLst>
              <a:ext uri="{FF2B5EF4-FFF2-40B4-BE49-F238E27FC236}">
                <a16:creationId xmlns:a16="http://schemas.microsoft.com/office/drawing/2014/main" id="{A45D902C-AAE6-18CF-4B36-BCA99EF21E73}"/>
              </a:ext>
            </a:extLst>
          </p:cNvPr>
          <p:cNvSpPr txBox="1"/>
          <p:nvPr/>
        </p:nvSpPr>
        <p:spPr>
          <a:xfrm>
            <a:off x="417264" y="3191174"/>
            <a:ext cx="4939596" cy="655308"/>
          </a:xfrm>
          <a:prstGeom prst="rect">
            <a:avLst/>
          </a:prstGeom>
          <a:noFill/>
        </p:spPr>
        <p:txBody>
          <a:bodyPr wrap="square">
            <a:spAutoFit/>
          </a:bodyPr>
          <a:lstStyle/>
          <a:p>
            <a:pPr>
              <a:lnSpc>
                <a:spcPct val="150000"/>
              </a:lnSpc>
              <a:buClr>
                <a:schemeClr val="dk1"/>
              </a:buClr>
              <a:buSzPts val="1200"/>
            </a:pPr>
            <a:r>
              <a:rPr lang="en-GB" sz="2800" b="1" dirty="0">
                <a:solidFill>
                  <a:srgbClr val="002060"/>
                </a:solidFill>
                <a:latin typeface="Century Gothic" panose="020B0502020202020204" pitchFamily="34" charset="0"/>
              </a:rPr>
              <a:t>[2]</a:t>
            </a:r>
            <a:r>
              <a:rPr lang="en-GB" sz="2400" dirty="0">
                <a:solidFill>
                  <a:srgbClr val="002060"/>
                </a:solidFill>
                <a:latin typeface="Century Gothic" panose="020B0502020202020204" pitchFamily="34" charset="0"/>
              </a:rPr>
              <a:t> Lee un </a:t>
            </a:r>
            <a:r>
              <a:rPr lang="en-GB" sz="2400" dirty="0" err="1">
                <a:solidFill>
                  <a:srgbClr val="002060"/>
                </a:solidFill>
                <a:latin typeface="Century Gothic" panose="020B0502020202020204" pitchFamily="34" charset="0"/>
              </a:rPr>
              <a:t>libro</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interesante</a:t>
            </a:r>
            <a:r>
              <a:rPr lang="en-GB" sz="2400" dirty="0">
                <a:solidFill>
                  <a:srgbClr val="002060"/>
                </a:solidFill>
                <a:latin typeface="Century Gothic" panose="020B0502020202020204" pitchFamily="34" charset="0"/>
              </a:rPr>
              <a:t>.</a:t>
            </a:r>
          </a:p>
        </p:txBody>
      </p:sp>
      <p:sp>
        <p:nvSpPr>
          <p:cNvPr id="65" name="TextBox 64">
            <a:extLst>
              <a:ext uri="{FF2B5EF4-FFF2-40B4-BE49-F238E27FC236}">
                <a16:creationId xmlns:a16="http://schemas.microsoft.com/office/drawing/2014/main" id="{75B95BE8-3F06-EE21-02E5-32E8F3E0EF49}"/>
              </a:ext>
            </a:extLst>
          </p:cNvPr>
          <p:cNvSpPr txBox="1"/>
          <p:nvPr/>
        </p:nvSpPr>
        <p:spPr>
          <a:xfrm>
            <a:off x="500319" y="3817269"/>
            <a:ext cx="5876752" cy="655308"/>
          </a:xfrm>
          <a:prstGeom prst="rect">
            <a:avLst/>
          </a:prstGeom>
          <a:noFill/>
        </p:spPr>
        <p:txBody>
          <a:bodyPr wrap="square">
            <a:spAutoFit/>
          </a:bodyPr>
          <a:lstStyle/>
          <a:p>
            <a:pPr>
              <a:lnSpc>
                <a:spcPct val="150000"/>
              </a:lnSpc>
              <a:buClr>
                <a:schemeClr val="dk1"/>
              </a:buClr>
              <a:buSzPts val="1200"/>
            </a:pPr>
            <a:r>
              <a:rPr lang="en-GB" sz="2800" b="1" dirty="0">
                <a:solidFill>
                  <a:srgbClr val="002060"/>
                </a:solidFill>
                <a:latin typeface="Century Gothic" panose="020B0502020202020204" pitchFamily="34" charset="0"/>
              </a:rPr>
              <a:t>[3] </a:t>
            </a:r>
            <a:r>
              <a:rPr lang="en-GB" sz="2200" dirty="0" err="1">
                <a:solidFill>
                  <a:srgbClr val="002060"/>
                </a:solidFill>
                <a:latin typeface="Century Gothic" panose="020B0502020202020204" pitchFamily="34" charset="0"/>
              </a:rPr>
              <a:t>Organizas</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una</a:t>
            </a:r>
            <a:r>
              <a:rPr lang="en-GB" sz="2200" dirty="0">
                <a:solidFill>
                  <a:srgbClr val="002060"/>
                </a:solidFill>
                <a:latin typeface="Century Gothic" panose="020B0502020202020204" pitchFamily="34" charset="0"/>
              </a:rPr>
              <a:t> fiesta en </a:t>
            </a:r>
            <a:r>
              <a:rPr lang="en-GB" sz="2200" dirty="0" err="1">
                <a:solidFill>
                  <a:srgbClr val="002060"/>
                </a:solidFill>
                <a:latin typeface="Century Gothic" panose="020B0502020202020204" pitchFamily="34" charset="0"/>
              </a:rPr>
              <a:t>el</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jardín</a:t>
            </a:r>
            <a:r>
              <a:rPr lang="en-GB" sz="2200" dirty="0">
                <a:solidFill>
                  <a:srgbClr val="002060"/>
                </a:solidFill>
                <a:latin typeface="Century Gothic" panose="020B0502020202020204" pitchFamily="34" charset="0"/>
              </a:rPr>
              <a:t>. </a:t>
            </a:r>
          </a:p>
        </p:txBody>
      </p:sp>
      <p:sp>
        <p:nvSpPr>
          <p:cNvPr id="66" name="TextBox 65">
            <a:extLst>
              <a:ext uri="{FF2B5EF4-FFF2-40B4-BE49-F238E27FC236}">
                <a16:creationId xmlns:a16="http://schemas.microsoft.com/office/drawing/2014/main" id="{84F6D3E7-7125-E630-90E5-D2B1E1DD9214}"/>
              </a:ext>
            </a:extLst>
          </p:cNvPr>
          <p:cNvSpPr txBox="1"/>
          <p:nvPr/>
        </p:nvSpPr>
        <p:spPr>
          <a:xfrm>
            <a:off x="408879" y="2559190"/>
            <a:ext cx="5155579" cy="655308"/>
          </a:xfrm>
          <a:prstGeom prst="rect">
            <a:avLst/>
          </a:prstGeom>
          <a:noFill/>
        </p:spPr>
        <p:txBody>
          <a:bodyPr wrap="square">
            <a:spAutoFit/>
          </a:bodyPr>
          <a:lstStyle/>
          <a:p>
            <a:pPr>
              <a:lnSpc>
                <a:spcPct val="150000"/>
              </a:lnSpc>
              <a:buClr>
                <a:schemeClr val="dk1"/>
              </a:buClr>
              <a:buSzPts val="1200"/>
            </a:pPr>
            <a:r>
              <a:rPr lang="en-GB" sz="2800" b="1" dirty="0">
                <a:solidFill>
                  <a:srgbClr val="002060"/>
                </a:solidFill>
                <a:latin typeface="Century Gothic" panose="020B0502020202020204" pitchFamily="34" charset="0"/>
              </a:rPr>
              <a:t>[1]</a:t>
            </a:r>
            <a:r>
              <a:rPr lang="en-GB" sz="2400" b="1"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Toca</a:t>
            </a:r>
            <a:r>
              <a:rPr lang="en-GB" sz="2400" dirty="0">
                <a:solidFill>
                  <a:srgbClr val="002060"/>
                </a:solidFill>
                <a:latin typeface="Century Gothic" panose="020B0502020202020204" pitchFamily="34" charset="0"/>
              </a:rPr>
              <a:t> un </a:t>
            </a:r>
            <a:r>
              <a:rPr lang="en-GB" sz="2400" dirty="0" err="1">
                <a:solidFill>
                  <a:srgbClr val="002060"/>
                </a:solidFill>
                <a:latin typeface="Century Gothic" panose="020B0502020202020204" pitchFamily="34" charset="0"/>
              </a:rPr>
              <a:t>instrumento</a:t>
            </a:r>
            <a:r>
              <a:rPr lang="en-GB" sz="2400" dirty="0">
                <a:solidFill>
                  <a:srgbClr val="002060"/>
                </a:solidFill>
                <a:latin typeface="Century Gothic" panose="020B0502020202020204" pitchFamily="34" charset="0"/>
              </a:rPr>
              <a:t>.</a:t>
            </a:r>
          </a:p>
        </p:txBody>
      </p:sp>
      <p:sp>
        <p:nvSpPr>
          <p:cNvPr id="67" name="TextBox 66">
            <a:extLst>
              <a:ext uri="{FF2B5EF4-FFF2-40B4-BE49-F238E27FC236}">
                <a16:creationId xmlns:a16="http://schemas.microsoft.com/office/drawing/2014/main" id="{DBD7FD97-7CCF-160C-E73F-E5AB1132B2EF}"/>
              </a:ext>
            </a:extLst>
          </p:cNvPr>
          <p:cNvSpPr txBox="1"/>
          <p:nvPr/>
        </p:nvSpPr>
        <p:spPr>
          <a:xfrm>
            <a:off x="424118" y="4391596"/>
            <a:ext cx="5522309" cy="655308"/>
          </a:xfrm>
          <a:prstGeom prst="rect">
            <a:avLst/>
          </a:prstGeom>
          <a:noFill/>
        </p:spPr>
        <p:txBody>
          <a:bodyPr wrap="square">
            <a:spAutoFit/>
          </a:bodyPr>
          <a:lstStyle/>
          <a:p>
            <a:pPr>
              <a:lnSpc>
                <a:spcPct val="150000"/>
              </a:lnSpc>
              <a:buClr>
                <a:schemeClr val="dk1"/>
              </a:buClr>
              <a:buSzPts val="1200"/>
            </a:pPr>
            <a:r>
              <a:rPr lang="en-GB" sz="2800" b="1" dirty="0">
                <a:solidFill>
                  <a:srgbClr val="002060"/>
                </a:solidFill>
                <a:latin typeface="Century Gothic" panose="020B0502020202020204" pitchFamily="34" charset="0"/>
              </a:rPr>
              <a:t>[4] </a:t>
            </a:r>
            <a:r>
              <a:rPr lang="en-GB" sz="2300" dirty="0" err="1">
                <a:solidFill>
                  <a:srgbClr val="002060"/>
                </a:solidFill>
                <a:latin typeface="Century Gothic" panose="020B0502020202020204" pitchFamily="34" charset="0"/>
              </a:rPr>
              <a:t>Visito</a:t>
            </a:r>
            <a:r>
              <a:rPr lang="en-GB" sz="2300" dirty="0">
                <a:solidFill>
                  <a:srgbClr val="002060"/>
                </a:solidFill>
                <a:latin typeface="Century Gothic" panose="020B0502020202020204" pitchFamily="34" charset="0"/>
              </a:rPr>
              <a:t> a mi </a:t>
            </a:r>
            <a:r>
              <a:rPr lang="en-GB" sz="2300" dirty="0" err="1">
                <a:solidFill>
                  <a:srgbClr val="002060"/>
                </a:solidFill>
                <a:latin typeface="Century Gothic" panose="020B0502020202020204" pitchFamily="34" charset="0"/>
              </a:rPr>
              <a:t>familia</a:t>
            </a:r>
            <a:r>
              <a:rPr lang="en-GB" sz="2300" dirty="0">
                <a:solidFill>
                  <a:srgbClr val="002060"/>
                </a:solidFill>
                <a:latin typeface="Century Gothic" panose="020B0502020202020204" pitchFamily="34" charset="0"/>
              </a:rPr>
              <a:t>.</a:t>
            </a:r>
          </a:p>
        </p:txBody>
      </p:sp>
      <p:sp>
        <p:nvSpPr>
          <p:cNvPr id="68" name="TextBox 67">
            <a:extLst>
              <a:ext uri="{FF2B5EF4-FFF2-40B4-BE49-F238E27FC236}">
                <a16:creationId xmlns:a16="http://schemas.microsoft.com/office/drawing/2014/main" id="{8954541C-5528-6280-D51F-BE512031947F}"/>
              </a:ext>
            </a:extLst>
          </p:cNvPr>
          <p:cNvSpPr txBox="1"/>
          <p:nvPr/>
        </p:nvSpPr>
        <p:spPr>
          <a:xfrm>
            <a:off x="392464" y="5009476"/>
            <a:ext cx="4939596" cy="655308"/>
          </a:xfrm>
          <a:prstGeom prst="rect">
            <a:avLst/>
          </a:prstGeom>
          <a:noFill/>
        </p:spPr>
        <p:txBody>
          <a:bodyPr wrap="square">
            <a:spAutoFit/>
          </a:bodyPr>
          <a:lstStyle/>
          <a:p>
            <a:pPr lvl="0">
              <a:lnSpc>
                <a:spcPct val="150000"/>
              </a:lnSpc>
              <a:buClr>
                <a:schemeClr val="dk1"/>
              </a:buClr>
              <a:buSzPts val="1200"/>
            </a:pPr>
            <a:r>
              <a:rPr lang="en-GB" sz="2800" b="1" dirty="0">
                <a:solidFill>
                  <a:srgbClr val="002060"/>
                </a:solidFill>
                <a:latin typeface="Century Gothic" panose="020B0502020202020204" pitchFamily="34" charset="0"/>
              </a:rPr>
              <a:t>[5]</a:t>
            </a:r>
            <a:r>
              <a:rPr lang="en-GB" sz="2400" b="1"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Montas</a:t>
            </a:r>
            <a:r>
              <a:rPr lang="en-GB" sz="2400" dirty="0">
                <a:solidFill>
                  <a:srgbClr val="002060"/>
                </a:solidFill>
                <a:latin typeface="Century Gothic" panose="020B0502020202020204" pitchFamily="34" charset="0"/>
              </a:rPr>
              <a:t> en </a:t>
            </a:r>
            <a:r>
              <a:rPr lang="en-GB" sz="2400" dirty="0" err="1">
                <a:solidFill>
                  <a:srgbClr val="002060"/>
                </a:solidFill>
                <a:latin typeface="Century Gothic" panose="020B0502020202020204" pitchFamily="34" charset="0"/>
              </a:rPr>
              <a:t>bici</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por</a:t>
            </a:r>
            <a:r>
              <a:rPr lang="en-GB" sz="2400" dirty="0">
                <a:solidFill>
                  <a:srgbClr val="002060"/>
                </a:solidFill>
                <a:latin typeface="Century Gothic" panose="020B0502020202020204" pitchFamily="34" charset="0"/>
              </a:rPr>
              <a:t> la </a:t>
            </a:r>
            <a:r>
              <a:rPr lang="en-GB" sz="2400" dirty="0" err="1">
                <a:solidFill>
                  <a:srgbClr val="002060"/>
                </a:solidFill>
                <a:latin typeface="Century Gothic" panose="020B0502020202020204" pitchFamily="34" charset="0"/>
              </a:rPr>
              <a:t>tarde</a:t>
            </a:r>
            <a:r>
              <a:rPr lang="en-GB" sz="2400" dirty="0">
                <a:solidFill>
                  <a:srgbClr val="002060"/>
                </a:solidFill>
                <a:latin typeface="Century Gothic" panose="020B0502020202020204" pitchFamily="34" charset="0"/>
              </a:rPr>
              <a:t>. </a:t>
            </a:r>
          </a:p>
        </p:txBody>
      </p:sp>
      <p:sp>
        <p:nvSpPr>
          <p:cNvPr id="69" name="TextBox 68">
            <a:extLst>
              <a:ext uri="{FF2B5EF4-FFF2-40B4-BE49-F238E27FC236}">
                <a16:creationId xmlns:a16="http://schemas.microsoft.com/office/drawing/2014/main" id="{A560E30C-7755-DEA0-5602-4B60A4C43BC3}"/>
              </a:ext>
            </a:extLst>
          </p:cNvPr>
          <p:cNvSpPr txBox="1"/>
          <p:nvPr/>
        </p:nvSpPr>
        <p:spPr>
          <a:xfrm>
            <a:off x="401211" y="5707251"/>
            <a:ext cx="4939596" cy="655308"/>
          </a:xfrm>
          <a:prstGeom prst="rect">
            <a:avLst/>
          </a:prstGeom>
          <a:noFill/>
        </p:spPr>
        <p:txBody>
          <a:bodyPr wrap="square">
            <a:spAutoFit/>
          </a:bodyPr>
          <a:lstStyle/>
          <a:p>
            <a:pPr lvl="0">
              <a:lnSpc>
                <a:spcPct val="150000"/>
              </a:lnSpc>
              <a:buClr>
                <a:schemeClr val="dk1"/>
              </a:buClr>
              <a:buSzPts val="1200"/>
            </a:pPr>
            <a:r>
              <a:rPr lang="en-GB" sz="2800" b="1" dirty="0">
                <a:solidFill>
                  <a:srgbClr val="002060"/>
                </a:solidFill>
                <a:latin typeface="Century Gothic" panose="020B0502020202020204" pitchFamily="34" charset="0"/>
              </a:rPr>
              <a:t>[6] </a:t>
            </a:r>
            <a:r>
              <a:rPr lang="en-GB" sz="2400" dirty="0" err="1">
                <a:solidFill>
                  <a:srgbClr val="002060"/>
                </a:solidFill>
                <a:latin typeface="Century Gothic" panose="020B0502020202020204" pitchFamily="34" charset="0"/>
              </a:rPr>
              <a:t>Descansa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cada</a:t>
            </a:r>
            <a:r>
              <a:rPr lang="en-GB" sz="2400" dirty="0">
                <a:solidFill>
                  <a:srgbClr val="002060"/>
                </a:solidFill>
                <a:latin typeface="Century Gothic" panose="020B0502020202020204" pitchFamily="34" charset="0"/>
              </a:rPr>
              <a:t> día.</a:t>
            </a:r>
          </a:p>
        </p:txBody>
      </p:sp>
      <p:sp>
        <p:nvSpPr>
          <p:cNvPr id="70" name="Rectangle 69">
            <a:hlinkClick r:id="" action="ppaction://noaction">
              <a:snd r:embed="rId11" name="T3_W8F_3.9.wav"/>
            </a:hlinkClick>
            <a:extLst>
              <a:ext uri="{FF2B5EF4-FFF2-40B4-BE49-F238E27FC236}">
                <a16:creationId xmlns:a16="http://schemas.microsoft.com/office/drawing/2014/main" id="{356CA2B6-2C2B-682C-2574-8AC13E8C3C31}"/>
              </a:ext>
            </a:extLst>
          </p:cNvPr>
          <p:cNvSpPr/>
          <p:nvPr/>
        </p:nvSpPr>
        <p:spPr>
          <a:xfrm>
            <a:off x="5923202" y="6198959"/>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6</a:t>
            </a:r>
          </a:p>
        </p:txBody>
      </p:sp>
      <p:sp>
        <p:nvSpPr>
          <p:cNvPr id="71" name="Rectangle 70">
            <a:hlinkClick r:id="" action="ppaction://noaction">
              <a:snd r:embed="rId12" name="T3_W8F_3.3.wav"/>
            </a:hlinkClick>
            <a:extLst>
              <a:ext uri="{FF2B5EF4-FFF2-40B4-BE49-F238E27FC236}">
                <a16:creationId xmlns:a16="http://schemas.microsoft.com/office/drawing/2014/main" id="{31438361-6AAF-BF37-2094-BB0A2D2E995E}"/>
              </a:ext>
            </a:extLst>
          </p:cNvPr>
          <p:cNvSpPr/>
          <p:nvPr/>
        </p:nvSpPr>
        <p:spPr>
          <a:xfrm>
            <a:off x="5970671" y="1486318"/>
            <a:ext cx="609169"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E</a:t>
            </a:r>
          </a:p>
        </p:txBody>
      </p:sp>
      <p:sp>
        <p:nvSpPr>
          <p:cNvPr id="72" name="TextBox 71">
            <a:extLst>
              <a:ext uri="{FF2B5EF4-FFF2-40B4-BE49-F238E27FC236}">
                <a16:creationId xmlns:a16="http://schemas.microsoft.com/office/drawing/2014/main" id="{764BE55B-D975-45BF-1380-3EB284A24222}"/>
              </a:ext>
            </a:extLst>
          </p:cNvPr>
          <p:cNvSpPr txBox="1"/>
          <p:nvPr/>
        </p:nvSpPr>
        <p:spPr>
          <a:xfrm>
            <a:off x="6730930" y="1518839"/>
            <a:ext cx="314510" cy="584775"/>
          </a:xfrm>
          <a:prstGeom prst="rect">
            <a:avLst/>
          </a:prstGeom>
          <a:noFill/>
        </p:spPr>
        <p:txBody>
          <a:bodyPr wrap="none" rtlCol="0">
            <a:spAutoFit/>
          </a:bodyPr>
          <a:lstStyle/>
          <a:p>
            <a:r>
              <a:rPr lang="en-GB" sz="3200" b="1" dirty="0">
                <a:solidFill>
                  <a:srgbClr val="92D050"/>
                </a:solidFill>
                <a:latin typeface="Segoe Print" panose="02000600000000000000" pitchFamily="2" charset="0"/>
              </a:rPr>
              <a:t>I</a:t>
            </a:r>
          </a:p>
        </p:txBody>
      </p:sp>
      <p:sp>
        <p:nvSpPr>
          <p:cNvPr id="73" name="TextBox 72">
            <a:extLst>
              <a:ext uri="{FF2B5EF4-FFF2-40B4-BE49-F238E27FC236}">
                <a16:creationId xmlns:a16="http://schemas.microsoft.com/office/drawing/2014/main" id="{7E35DC05-01E3-B5F5-9497-01B385793F01}"/>
              </a:ext>
            </a:extLst>
          </p:cNvPr>
          <p:cNvSpPr txBox="1"/>
          <p:nvPr/>
        </p:nvSpPr>
        <p:spPr>
          <a:xfrm>
            <a:off x="6604203" y="2355675"/>
            <a:ext cx="907621" cy="461665"/>
          </a:xfrm>
          <a:prstGeom prst="rect">
            <a:avLst/>
          </a:prstGeom>
          <a:noFill/>
        </p:spPr>
        <p:txBody>
          <a:bodyPr wrap="none" rtlCol="0">
            <a:spAutoFit/>
          </a:bodyPr>
          <a:lstStyle/>
          <a:p>
            <a:r>
              <a:rPr lang="en-GB" sz="2400" b="1" dirty="0">
                <a:solidFill>
                  <a:srgbClr val="92D050"/>
                </a:solidFill>
                <a:latin typeface="Segoe Print" panose="02000600000000000000" pitchFamily="2" charset="0"/>
              </a:rPr>
              <a:t>S/he</a:t>
            </a:r>
          </a:p>
        </p:txBody>
      </p:sp>
      <p:sp>
        <p:nvSpPr>
          <p:cNvPr id="74" name="TextBox 73">
            <a:extLst>
              <a:ext uri="{FF2B5EF4-FFF2-40B4-BE49-F238E27FC236}">
                <a16:creationId xmlns:a16="http://schemas.microsoft.com/office/drawing/2014/main" id="{224A4A18-1203-F9A0-A542-409DE9C3BB8A}"/>
              </a:ext>
            </a:extLst>
          </p:cNvPr>
          <p:cNvSpPr txBox="1"/>
          <p:nvPr/>
        </p:nvSpPr>
        <p:spPr>
          <a:xfrm>
            <a:off x="8154799" y="2337597"/>
            <a:ext cx="314510" cy="461665"/>
          </a:xfrm>
          <a:prstGeom prst="rect">
            <a:avLst/>
          </a:prstGeom>
          <a:noFill/>
        </p:spPr>
        <p:txBody>
          <a:bodyPr wrap="none" rtlCol="0">
            <a:spAutoFit/>
          </a:bodyPr>
          <a:lstStyle/>
          <a:p>
            <a:r>
              <a:rPr lang="en-GB" sz="2400" b="1" dirty="0">
                <a:solidFill>
                  <a:srgbClr val="92D050"/>
                </a:solidFill>
                <a:latin typeface="Segoe Print" panose="02000600000000000000" pitchFamily="2" charset="0"/>
              </a:rPr>
              <a:t>s</a:t>
            </a:r>
          </a:p>
        </p:txBody>
      </p:sp>
      <p:sp>
        <p:nvSpPr>
          <p:cNvPr id="75" name="TextBox 74">
            <a:extLst>
              <a:ext uri="{FF2B5EF4-FFF2-40B4-BE49-F238E27FC236}">
                <a16:creationId xmlns:a16="http://schemas.microsoft.com/office/drawing/2014/main" id="{35A443F9-7E0A-F0CF-4836-49095F04BCBC}"/>
              </a:ext>
            </a:extLst>
          </p:cNvPr>
          <p:cNvSpPr txBox="1"/>
          <p:nvPr/>
        </p:nvSpPr>
        <p:spPr>
          <a:xfrm>
            <a:off x="6696300" y="2951441"/>
            <a:ext cx="907621" cy="461665"/>
          </a:xfrm>
          <a:prstGeom prst="rect">
            <a:avLst/>
          </a:prstGeom>
          <a:noFill/>
        </p:spPr>
        <p:txBody>
          <a:bodyPr wrap="none" rtlCol="0">
            <a:spAutoFit/>
          </a:bodyPr>
          <a:lstStyle/>
          <a:p>
            <a:r>
              <a:rPr lang="en-GB" sz="2400" b="1" dirty="0">
                <a:solidFill>
                  <a:srgbClr val="92D050"/>
                </a:solidFill>
                <a:latin typeface="Segoe Print" panose="02000600000000000000" pitchFamily="2" charset="0"/>
              </a:rPr>
              <a:t>S/he</a:t>
            </a:r>
          </a:p>
        </p:txBody>
      </p:sp>
      <p:sp>
        <p:nvSpPr>
          <p:cNvPr id="76" name="TextBox 75">
            <a:extLst>
              <a:ext uri="{FF2B5EF4-FFF2-40B4-BE49-F238E27FC236}">
                <a16:creationId xmlns:a16="http://schemas.microsoft.com/office/drawing/2014/main" id="{5D0C83E5-EBC0-3D30-460C-6305EC7BAD2F}"/>
              </a:ext>
            </a:extLst>
          </p:cNvPr>
          <p:cNvSpPr txBox="1"/>
          <p:nvPr/>
        </p:nvSpPr>
        <p:spPr>
          <a:xfrm>
            <a:off x="7231085" y="3334598"/>
            <a:ext cx="889987" cy="461665"/>
          </a:xfrm>
          <a:prstGeom prst="rect">
            <a:avLst/>
          </a:prstGeom>
          <a:noFill/>
        </p:spPr>
        <p:txBody>
          <a:bodyPr wrap="none" rtlCol="0">
            <a:spAutoFit/>
          </a:bodyPr>
          <a:lstStyle/>
          <a:p>
            <a:r>
              <a:rPr lang="en-GB" sz="2400" b="1" dirty="0">
                <a:solidFill>
                  <a:srgbClr val="92D050"/>
                </a:solidFill>
                <a:latin typeface="Segoe Print" panose="02000600000000000000" pitchFamily="2" charset="0"/>
              </a:rPr>
              <a:t>book</a:t>
            </a:r>
          </a:p>
        </p:txBody>
      </p:sp>
      <p:sp>
        <p:nvSpPr>
          <p:cNvPr id="77" name="TextBox 76">
            <a:extLst>
              <a:ext uri="{FF2B5EF4-FFF2-40B4-BE49-F238E27FC236}">
                <a16:creationId xmlns:a16="http://schemas.microsoft.com/office/drawing/2014/main" id="{7C3D666F-44CA-FECE-1313-08AE6D66EF7D}"/>
              </a:ext>
            </a:extLst>
          </p:cNvPr>
          <p:cNvSpPr txBox="1"/>
          <p:nvPr/>
        </p:nvSpPr>
        <p:spPr>
          <a:xfrm>
            <a:off x="8799897" y="3775257"/>
            <a:ext cx="1686680"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a  party</a:t>
            </a:r>
          </a:p>
        </p:txBody>
      </p:sp>
      <p:sp>
        <p:nvSpPr>
          <p:cNvPr id="78" name="TextBox 77">
            <a:extLst>
              <a:ext uri="{FF2B5EF4-FFF2-40B4-BE49-F238E27FC236}">
                <a16:creationId xmlns:a16="http://schemas.microsoft.com/office/drawing/2014/main" id="{A2A2BEAA-DD77-021E-46BD-94E24DFE5C15}"/>
              </a:ext>
            </a:extLst>
          </p:cNvPr>
          <p:cNvSpPr txBox="1"/>
          <p:nvPr/>
        </p:nvSpPr>
        <p:spPr>
          <a:xfrm>
            <a:off x="6516574" y="5510200"/>
            <a:ext cx="750526" cy="461665"/>
          </a:xfrm>
          <a:prstGeom prst="rect">
            <a:avLst/>
          </a:prstGeom>
          <a:noFill/>
        </p:spPr>
        <p:txBody>
          <a:bodyPr wrap="none" rtlCol="0">
            <a:spAutoFit/>
          </a:bodyPr>
          <a:lstStyle/>
          <a:p>
            <a:r>
              <a:rPr lang="en-GB" sz="2400" b="1" dirty="0">
                <a:solidFill>
                  <a:srgbClr val="92D050"/>
                </a:solidFill>
                <a:latin typeface="Segoe Print" panose="02000600000000000000" pitchFamily="2" charset="0"/>
              </a:rPr>
              <a:t>You</a:t>
            </a:r>
          </a:p>
        </p:txBody>
      </p:sp>
      <p:sp>
        <p:nvSpPr>
          <p:cNvPr id="79" name="TextBox 78">
            <a:extLst>
              <a:ext uri="{FF2B5EF4-FFF2-40B4-BE49-F238E27FC236}">
                <a16:creationId xmlns:a16="http://schemas.microsoft.com/office/drawing/2014/main" id="{27748FFA-E3F5-A78B-CFD7-C198DE2C1F6E}"/>
              </a:ext>
            </a:extLst>
          </p:cNvPr>
          <p:cNvSpPr txBox="1"/>
          <p:nvPr/>
        </p:nvSpPr>
        <p:spPr>
          <a:xfrm>
            <a:off x="10278334" y="5476418"/>
            <a:ext cx="1689886" cy="461665"/>
          </a:xfrm>
          <a:prstGeom prst="rect">
            <a:avLst/>
          </a:prstGeom>
          <a:noFill/>
        </p:spPr>
        <p:txBody>
          <a:bodyPr wrap="none" rtlCol="0">
            <a:spAutoFit/>
          </a:bodyPr>
          <a:lstStyle/>
          <a:p>
            <a:r>
              <a:rPr lang="en-GB" sz="2400" b="1" dirty="0">
                <a:solidFill>
                  <a:srgbClr val="92D050"/>
                </a:solidFill>
                <a:latin typeface="Segoe Print" panose="02000600000000000000" pitchFamily="2" charset="0"/>
              </a:rPr>
              <a:t>afternoon</a:t>
            </a:r>
          </a:p>
        </p:txBody>
      </p:sp>
      <p:sp>
        <p:nvSpPr>
          <p:cNvPr id="80" name="TextBox 79">
            <a:extLst>
              <a:ext uri="{FF2B5EF4-FFF2-40B4-BE49-F238E27FC236}">
                <a16:creationId xmlns:a16="http://schemas.microsoft.com/office/drawing/2014/main" id="{9103235F-FB20-1709-F4EB-C1E404B81876}"/>
              </a:ext>
            </a:extLst>
          </p:cNvPr>
          <p:cNvSpPr txBox="1"/>
          <p:nvPr/>
        </p:nvSpPr>
        <p:spPr>
          <a:xfrm>
            <a:off x="8985291" y="1657602"/>
            <a:ext cx="2185214" cy="400110"/>
          </a:xfrm>
          <a:prstGeom prst="rect">
            <a:avLst/>
          </a:prstGeom>
          <a:noFill/>
        </p:spPr>
        <p:txBody>
          <a:bodyPr wrap="none" rtlCol="0">
            <a:spAutoFit/>
          </a:bodyPr>
          <a:lstStyle/>
          <a:p>
            <a:r>
              <a:rPr lang="en-GB" sz="2000" b="1" dirty="0">
                <a:solidFill>
                  <a:srgbClr val="92D050"/>
                </a:solidFill>
                <a:latin typeface="Segoe Print" panose="02000600000000000000" pitchFamily="2" charset="0"/>
              </a:rPr>
              <a:t>the countryside</a:t>
            </a:r>
          </a:p>
        </p:txBody>
      </p:sp>
      <p:sp>
        <p:nvSpPr>
          <p:cNvPr id="81" name="TextBox 80">
            <a:extLst>
              <a:ext uri="{FF2B5EF4-FFF2-40B4-BE49-F238E27FC236}">
                <a16:creationId xmlns:a16="http://schemas.microsoft.com/office/drawing/2014/main" id="{68ADF7FC-19AC-0363-8C27-53FBB74F3C69}"/>
              </a:ext>
            </a:extLst>
          </p:cNvPr>
          <p:cNvSpPr txBox="1"/>
          <p:nvPr/>
        </p:nvSpPr>
        <p:spPr>
          <a:xfrm>
            <a:off x="8448715" y="2360624"/>
            <a:ext cx="2414444" cy="461665"/>
          </a:xfrm>
          <a:prstGeom prst="rect">
            <a:avLst/>
          </a:prstGeom>
          <a:noFill/>
        </p:spPr>
        <p:txBody>
          <a:bodyPr wrap="none" rtlCol="0">
            <a:spAutoFit/>
          </a:bodyPr>
          <a:lstStyle/>
          <a:p>
            <a:r>
              <a:rPr lang="en-GB" sz="2400" b="1" dirty="0">
                <a:solidFill>
                  <a:srgbClr val="92D050"/>
                </a:solidFill>
                <a:latin typeface="Segoe Print" panose="02000600000000000000" pitchFamily="2" charset="0"/>
              </a:rPr>
              <a:t>an instrument</a:t>
            </a:r>
          </a:p>
        </p:txBody>
      </p:sp>
      <p:sp>
        <p:nvSpPr>
          <p:cNvPr id="82" name="TextBox 81">
            <a:extLst>
              <a:ext uri="{FF2B5EF4-FFF2-40B4-BE49-F238E27FC236}">
                <a16:creationId xmlns:a16="http://schemas.microsoft.com/office/drawing/2014/main" id="{986BD6D3-C72B-D688-F844-84DFE832DB35}"/>
              </a:ext>
            </a:extLst>
          </p:cNvPr>
          <p:cNvSpPr txBox="1"/>
          <p:nvPr/>
        </p:nvSpPr>
        <p:spPr>
          <a:xfrm>
            <a:off x="8994369" y="2951368"/>
            <a:ext cx="1835759" cy="461665"/>
          </a:xfrm>
          <a:prstGeom prst="rect">
            <a:avLst/>
          </a:prstGeom>
          <a:noFill/>
        </p:spPr>
        <p:txBody>
          <a:bodyPr wrap="none" rtlCol="0">
            <a:spAutoFit/>
          </a:bodyPr>
          <a:lstStyle/>
          <a:p>
            <a:r>
              <a:rPr lang="en-GB" sz="2400" b="1" dirty="0">
                <a:solidFill>
                  <a:srgbClr val="92D050"/>
                </a:solidFill>
                <a:latin typeface="Segoe Print" panose="02000600000000000000" pitchFamily="2" charset="0"/>
              </a:rPr>
              <a:t>interesting</a:t>
            </a:r>
          </a:p>
        </p:txBody>
      </p:sp>
      <p:sp>
        <p:nvSpPr>
          <p:cNvPr id="83" name="TextBox 82">
            <a:extLst>
              <a:ext uri="{FF2B5EF4-FFF2-40B4-BE49-F238E27FC236}">
                <a16:creationId xmlns:a16="http://schemas.microsoft.com/office/drawing/2014/main" id="{9D9D86B5-0529-CE5C-4F38-D70E7A8E17EB}"/>
              </a:ext>
            </a:extLst>
          </p:cNvPr>
          <p:cNvSpPr txBox="1"/>
          <p:nvPr/>
        </p:nvSpPr>
        <p:spPr>
          <a:xfrm>
            <a:off x="6563636" y="3789575"/>
            <a:ext cx="873957" cy="461665"/>
          </a:xfrm>
          <a:prstGeom prst="rect">
            <a:avLst/>
          </a:prstGeom>
          <a:noFill/>
        </p:spPr>
        <p:txBody>
          <a:bodyPr wrap="none" rtlCol="0">
            <a:spAutoFit/>
          </a:bodyPr>
          <a:lstStyle/>
          <a:p>
            <a:r>
              <a:rPr lang="en-GB" sz="2400" b="1" dirty="0">
                <a:solidFill>
                  <a:srgbClr val="92D050"/>
                </a:solidFill>
                <a:latin typeface="Segoe Print" panose="02000600000000000000" pitchFamily="2" charset="0"/>
              </a:rPr>
              <a:t>You </a:t>
            </a:r>
          </a:p>
        </p:txBody>
      </p:sp>
      <p:sp>
        <p:nvSpPr>
          <p:cNvPr id="84" name="TextBox 83">
            <a:extLst>
              <a:ext uri="{FF2B5EF4-FFF2-40B4-BE49-F238E27FC236}">
                <a16:creationId xmlns:a16="http://schemas.microsoft.com/office/drawing/2014/main" id="{067ED53A-244B-CA05-B849-9E4DFBC531BC}"/>
              </a:ext>
            </a:extLst>
          </p:cNvPr>
          <p:cNvSpPr txBox="1"/>
          <p:nvPr/>
        </p:nvSpPr>
        <p:spPr>
          <a:xfrm>
            <a:off x="6832530" y="4747194"/>
            <a:ext cx="298480" cy="523220"/>
          </a:xfrm>
          <a:prstGeom prst="rect">
            <a:avLst/>
          </a:prstGeom>
          <a:noFill/>
        </p:spPr>
        <p:txBody>
          <a:bodyPr wrap="none" rtlCol="0">
            <a:spAutoFit/>
          </a:bodyPr>
          <a:lstStyle/>
          <a:p>
            <a:r>
              <a:rPr lang="en-GB" sz="2800" b="1" dirty="0">
                <a:solidFill>
                  <a:srgbClr val="92D050"/>
                </a:solidFill>
                <a:latin typeface="Segoe Print" panose="02000600000000000000" pitchFamily="2" charset="0"/>
              </a:rPr>
              <a:t>I</a:t>
            </a:r>
          </a:p>
        </p:txBody>
      </p:sp>
      <p:sp>
        <p:nvSpPr>
          <p:cNvPr id="85" name="TextBox 84">
            <a:extLst>
              <a:ext uri="{FF2B5EF4-FFF2-40B4-BE49-F238E27FC236}">
                <a16:creationId xmlns:a16="http://schemas.microsoft.com/office/drawing/2014/main" id="{BEF5E318-AE88-D500-BF13-D12190D2347B}"/>
              </a:ext>
            </a:extLst>
          </p:cNvPr>
          <p:cNvSpPr txBox="1"/>
          <p:nvPr/>
        </p:nvSpPr>
        <p:spPr>
          <a:xfrm>
            <a:off x="8023352" y="4765271"/>
            <a:ext cx="1755609" cy="461665"/>
          </a:xfrm>
          <a:prstGeom prst="rect">
            <a:avLst/>
          </a:prstGeom>
          <a:noFill/>
        </p:spPr>
        <p:txBody>
          <a:bodyPr wrap="none" rtlCol="0">
            <a:spAutoFit/>
          </a:bodyPr>
          <a:lstStyle/>
          <a:p>
            <a:r>
              <a:rPr lang="en-GB" sz="2400" b="1" dirty="0">
                <a:solidFill>
                  <a:srgbClr val="92D050"/>
                </a:solidFill>
                <a:latin typeface="Segoe Print" panose="02000600000000000000" pitchFamily="2" charset="0"/>
              </a:rPr>
              <a:t>my family</a:t>
            </a:r>
          </a:p>
        </p:txBody>
      </p:sp>
      <p:sp>
        <p:nvSpPr>
          <p:cNvPr id="86" name="TextBox 85">
            <a:extLst>
              <a:ext uri="{FF2B5EF4-FFF2-40B4-BE49-F238E27FC236}">
                <a16:creationId xmlns:a16="http://schemas.microsoft.com/office/drawing/2014/main" id="{03904895-1A1B-26FA-A052-9AE4A9FD1E47}"/>
              </a:ext>
            </a:extLst>
          </p:cNvPr>
          <p:cNvSpPr txBox="1"/>
          <p:nvPr/>
        </p:nvSpPr>
        <p:spPr>
          <a:xfrm>
            <a:off x="8624468" y="5510200"/>
            <a:ext cx="790601" cy="461665"/>
          </a:xfrm>
          <a:prstGeom prst="rect">
            <a:avLst/>
          </a:prstGeom>
          <a:noFill/>
        </p:spPr>
        <p:txBody>
          <a:bodyPr wrap="none" rtlCol="0">
            <a:spAutoFit/>
          </a:bodyPr>
          <a:lstStyle/>
          <a:p>
            <a:r>
              <a:rPr lang="en-GB" sz="2400" b="1" dirty="0">
                <a:solidFill>
                  <a:srgbClr val="92D050"/>
                </a:solidFill>
                <a:latin typeface="Segoe Print" panose="02000600000000000000" pitchFamily="2" charset="0"/>
              </a:rPr>
              <a:t>bike</a:t>
            </a:r>
          </a:p>
        </p:txBody>
      </p:sp>
      <p:sp>
        <p:nvSpPr>
          <p:cNvPr id="87" name="TextBox 86">
            <a:extLst>
              <a:ext uri="{FF2B5EF4-FFF2-40B4-BE49-F238E27FC236}">
                <a16:creationId xmlns:a16="http://schemas.microsoft.com/office/drawing/2014/main" id="{1F89F07B-E18A-F392-8FB3-960967794762}"/>
              </a:ext>
            </a:extLst>
          </p:cNvPr>
          <p:cNvSpPr txBox="1"/>
          <p:nvPr/>
        </p:nvSpPr>
        <p:spPr>
          <a:xfrm>
            <a:off x="6661456" y="6259967"/>
            <a:ext cx="731290" cy="461665"/>
          </a:xfrm>
          <a:prstGeom prst="rect">
            <a:avLst/>
          </a:prstGeom>
          <a:noFill/>
        </p:spPr>
        <p:txBody>
          <a:bodyPr wrap="none" rtlCol="0">
            <a:spAutoFit/>
          </a:bodyPr>
          <a:lstStyle/>
          <a:p>
            <a:r>
              <a:rPr lang="en-GB" sz="2400" b="1" dirty="0">
                <a:solidFill>
                  <a:srgbClr val="92D050"/>
                </a:solidFill>
                <a:latin typeface="Segoe Print" panose="02000600000000000000" pitchFamily="2" charset="0"/>
              </a:rPr>
              <a:t>She</a:t>
            </a:r>
          </a:p>
        </p:txBody>
      </p:sp>
      <p:sp>
        <p:nvSpPr>
          <p:cNvPr id="88" name="TextBox 87">
            <a:extLst>
              <a:ext uri="{FF2B5EF4-FFF2-40B4-BE49-F238E27FC236}">
                <a16:creationId xmlns:a16="http://schemas.microsoft.com/office/drawing/2014/main" id="{7B98C653-EAA0-BAD9-231A-3F0D79C476D0}"/>
              </a:ext>
            </a:extLst>
          </p:cNvPr>
          <p:cNvSpPr txBox="1"/>
          <p:nvPr/>
        </p:nvSpPr>
        <p:spPr>
          <a:xfrm>
            <a:off x="8141878" y="2935336"/>
            <a:ext cx="289552" cy="461665"/>
          </a:xfrm>
          <a:prstGeom prst="rect">
            <a:avLst/>
          </a:prstGeom>
          <a:noFill/>
        </p:spPr>
        <p:txBody>
          <a:bodyPr wrap="square" rtlCol="0">
            <a:spAutoFit/>
          </a:bodyPr>
          <a:lstStyle/>
          <a:p>
            <a:r>
              <a:rPr lang="en-GB" sz="2400" b="1" dirty="0">
                <a:solidFill>
                  <a:srgbClr val="92D050"/>
                </a:solidFill>
                <a:latin typeface="Segoe Print" panose="02000600000000000000" pitchFamily="2" charset="0"/>
              </a:rPr>
              <a:t>s</a:t>
            </a:r>
          </a:p>
        </p:txBody>
      </p:sp>
      <p:sp>
        <p:nvSpPr>
          <p:cNvPr id="89" name="TextBox 88">
            <a:hlinkClick r:id="" action="ppaction://noaction">
              <a:snd r:embed="rId13" name="T3_W8F_3.1.wav"/>
            </a:hlinkClick>
            <a:extLst>
              <a:ext uri="{FF2B5EF4-FFF2-40B4-BE49-F238E27FC236}">
                <a16:creationId xmlns:a16="http://schemas.microsoft.com/office/drawing/2014/main" id="{6F8713AE-F28E-8457-4BB2-D306737AF0DA}"/>
              </a:ext>
            </a:extLst>
          </p:cNvPr>
          <p:cNvSpPr txBox="1"/>
          <p:nvPr/>
        </p:nvSpPr>
        <p:spPr>
          <a:xfrm>
            <a:off x="3259194" y="103876"/>
            <a:ext cx="69531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Las actividades en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verano</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pic>
        <p:nvPicPr>
          <p:cNvPr id="100" name="Graphic 99" descr="Teacher">
            <a:extLst>
              <a:ext uri="{FF2B5EF4-FFF2-40B4-BE49-F238E27FC236}">
                <a16:creationId xmlns:a16="http://schemas.microsoft.com/office/drawing/2014/main" id="{F8DD8E53-1EE2-3561-D15E-6EC5A86F914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483" y="686670"/>
            <a:ext cx="914400" cy="914400"/>
          </a:xfrm>
          <a:prstGeom prst="rect">
            <a:avLst/>
          </a:prstGeom>
        </p:spPr>
      </p:pic>
      <p:grpSp>
        <p:nvGrpSpPr>
          <p:cNvPr id="111" name="Group 110">
            <a:extLst>
              <a:ext uri="{FF2B5EF4-FFF2-40B4-BE49-F238E27FC236}">
                <a16:creationId xmlns:a16="http://schemas.microsoft.com/office/drawing/2014/main" id="{D117D17E-A5B7-671C-E597-2951E2085C62}"/>
              </a:ext>
            </a:extLst>
          </p:cNvPr>
          <p:cNvGrpSpPr/>
          <p:nvPr/>
        </p:nvGrpSpPr>
        <p:grpSpPr>
          <a:xfrm>
            <a:off x="1305637" y="650390"/>
            <a:ext cx="4751677" cy="701249"/>
            <a:chOff x="1173502" y="6277096"/>
            <a:chExt cx="3842035" cy="518040"/>
          </a:xfrm>
        </p:grpSpPr>
        <p:sp>
          <p:nvSpPr>
            <p:cNvPr id="112" name="Speech Bubble: Rectangle with Corners Rounded 111">
              <a:extLst>
                <a:ext uri="{FF2B5EF4-FFF2-40B4-BE49-F238E27FC236}">
                  <a16:creationId xmlns:a16="http://schemas.microsoft.com/office/drawing/2014/main" id="{C8AEA83C-E239-1D17-3025-0E41F6D339FC}"/>
                </a:ext>
              </a:extLst>
            </p:cNvPr>
            <p:cNvSpPr/>
            <p:nvPr/>
          </p:nvSpPr>
          <p:spPr>
            <a:xfrm>
              <a:off x="1173502" y="6277096"/>
              <a:ext cx="384203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113" name="TextBox 112">
              <a:extLst>
                <a:ext uri="{FF2B5EF4-FFF2-40B4-BE49-F238E27FC236}">
                  <a16:creationId xmlns:a16="http://schemas.microsoft.com/office/drawing/2014/main" id="{45567DF8-3ADD-515C-86C0-E14CF25C2AEC}"/>
                </a:ext>
              </a:extLst>
            </p:cNvPr>
            <p:cNvSpPr txBox="1"/>
            <p:nvPr/>
          </p:nvSpPr>
          <p:spPr>
            <a:xfrm>
              <a:off x="1220322" y="6344651"/>
              <a:ext cx="3541872" cy="386523"/>
            </a:xfrm>
            <a:prstGeom prst="rect">
              <a:avLst/>
            </a:prstGeom>
            <a:noFill/>
            <a:ln>
              <a:noFill/>
            </a:ln>
          </p:spPr>
          <p:txBody>
            <a:bodyPr wrap="square" rtlCol="0">
              <a:spAutoFit/>
            </a:bodyPr>
            <a:lstStyle/>
            <a:p>
              <a:pPr algn="ctr"/>
              <a:r>
                <a:rPr lang="en-GB" sz="2800" b="1" dirty="0">
                  <a:solidFill>
                    <a:schemeClr val="bg1"/>
                  </a:solidFill>
                  <a:latin typeface="Century Gothic" panose="020B0502020202020204" pitchFamily="34" charset="0"/>
                </a:rPr>
                <a:t>Lee las frases y traduce.</a:t>
              </a:r>
            </a:p>
          </p:txBody>
        </p:sp>
      </p:grpSp>
      <p:sp>
        <p:nvSpPr>
          <p:cNvPr id="4" name="Google Shape;167;p2">
            <a:extLst>
              <a:ext uri="{FF2B5EF4-FFF2-40B4-BE49-F238E27FC236}">
                <a16:creationId xmlns:a16="http://schemas.microsoft.com/office/drawing/2014/main" id="{BAA7B9EA-6292-E39E-3BB9-AF7E3067C191}"/>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id="{CA695689-D377-244B-BCB9-94800E5EC7C6}"/>
              </a:ext>
            </a:extLst>
          </p:cNvPr>
          <p:cNvPicPr>
            <a:picLocks noChangeAspect="1"/>
          </p:cNvPicPr>
          <p:nvPr/>
        </p:nvPicPr>
        <p:blipFill>
          <a:blip r:embed="rId16"/>
          <a:stretch>
            <a:fillRect/>
          </a:stretch>
        </p:blipFill>
        <p:spPr>
          <a:xfrm>
            <a:off x="9138930" y="206306"/>
            <a:ext cx="856215" cy="1175771"/>
          </a:xfrm>
          <a:prstGeom prst="rect">
            <a:avLst/>
          </a:prstGeom>
        </p:spPr>
      </p:pic>
      <p:sp>
        <p:nvSpPr>
          <p:cNvPr id="6" name="TextBox 5">
            <a:extLst>
              <a:ext uri="{FF2B5EF4-FFF2-40B4-BE49-F238E27FC236}">
                <a16:creationId xmlns:a16="http://schemas.microsoft.com/office/drawing/2014/main" id="{C1C60F5F-7B93-2892-3B4D-97AD7FDC4527}"/>
              </a:ext>
            </a:extLst>
          </p:cNvPr>
          <p:cNvSpPr txBox="1"/>
          <p:nvPr/>
        </p:nvSpPr>
        <p:spPr>
          <a:xfrm>
            <a:off x="7901049" y="6247125"/>
            <a:ext cx="473206" cy="461665"/>
          </a:xfrm>
          <a:prstGeom prst="rect">
            <a:avLst/>
          </a:prstGeom>
          <a:noFill/>
        </p:spPr>
        <p:txBody>
          <a:bodyPr wrap="none" rtlCol="0">
            <a:spAutoFit/>
          </a:bodyPr>
          <a:lstStyle/>
          <a:p>
            <a:r>
              <a:rPr lang="en-GB" sz="2400" b="1" dirty="0">
                <a:solidFill>
                  <a:srgbClr val="92D050"/>
                </a:solidFill>
                <a:latin typeface="Segoe Print" panose="02000600000000000000" pitchFamily="2" charset="0"/>
              </a:rPr>
              <a:t>es</a:t>
            </a:r>
          </a:p>
        </p:txBody>
      </p:sp>
      <p:sp>
        <p:nvSpPr>
          <p:cNvPr id="7" name="TextBox 6">
            <a:extLst>
              <a:ext uri="{FF2B5EF4-FFF2-40B4-BE49-F238E27FC236}">
                <a16:creationId xmlns:a16="http://schemas.microsoft.com/office/drawing/2014/main" id="{4F56926C-A0DC-56BB-2F48-98876D4421CD}"/>
              </a:ext>
            </a:extLst>
          </p:cNvPr>
          <p:cNvSpPr txBox="1"/>
          <p:nvPr/>
        </p:nvSpPr>
        <p:spPr>
          <a:xfrm>
            <a:off x="8398865" y="6259966"/>
            <a:ext cx="870751" cy="461665"/>
          </a:xfrm>
          <a:prstGeom prst="rect">
            <a:avLst/>
          </a:prstGeom>
          <a:noFill/>
        </p:spPr>
        <p:txBody>
          <a:bodyPr wrap="none" rtlCol="0">
            <a:spAutoFit/>
          </a:bodyPr>
          <a:lstStyle/>
          <a:p>
            <a:r>
              <a:rPr lang="en-GB" sz="2400" b="1" dirty="0">
                <a:solidFill>
                  <a:srgbClr val="92D050"/>
                </a:solidFill>
                <a:latin typeface="Segoe Print" panose="02000600000000000000" pitchFamily="2" charset="0"/>
              </a:rPr>
              <a:t>each</a:t>
            </a:r>
          </a:p>
        </p:txBody>
      </p:sp>
    </p:spTree>
    <p:extLst>
      <p:ext uri="{BB962C8B-B14F-4D97-AF65-F5344CB8AC3E}">
        <p14:creationId xmlns:p14="http://schemas.microsoft.com/office/powerpoint/2010/main" val="308597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fade">
                                      <p:cBhvr>
                                        <p:cTn id="67" dur="500"/>
                                        <p:tgtEl>
                                          <p:spTgt spid="8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500"/>
                                        <p:tgtEl>
                                          <p:spTgt spid="8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500"/>
                                        <p:tgtEl>
                                          <p:spTgt spid="7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500"/>
                                        <p:tgtEl>
                                          <p:spTgt spid="8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fade">
                                      <p:cBhvr>
                                        <p:cTn id="92" dur="500"/>
                                        <p:tgtEl>
                                          <p:spTgt spid="8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500"/>
                                        <p:tgtEl>
                                          <p:spTgt spid="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1" name="TextBox 40">
            <a:extLst>
              <a:ext uri="{FF2B5EF4-FFF2-40B4-BE49-F238E27FC236}">
                <a16:creationId xmlns:a16="http://schemas.microsoft.com/office/drawing/2014/main" id="{939EE071-D7E9-61D8-17C0-EB65D3D7BFF7}"/>
              </a:ext>
            </a:extLst>
          </p:cNvPr>
          <p:cNvSpPr txBox="1"/>
          <p:nvPr/>
        </p:nvSpPr>
        <p:spPr>
          <a:xfrm>
            <a:off x="7981027" y="75471"/>
            <a:ext cx="2973395" cy="923330"/>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Century Gothic" panose="020B0502020202020204" pitchFamily="34" charset="0"/>
              </a:rPr>
              <a:t>(la)</a:t>
            </a:r>
            <a:r>
              <a:rPr kumimoji="0" lang="en-GB"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tabla</a:t>
            </a:r>
            <a:r>
              <a:rPr kumimoji="0" lang="en-GB"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2060"/>
                </a:solidFill>
                <a:latin typeface="Century Gothic" panose="020B0502020202020204" pitchFamily="34" charset="0"/>
              </a:rPr>
              <a:t>padres</a:t>
            </a:r>
            <a:r>
              <a:rPr lang="en-GB" dirty="0">
                <a:solidFill>
                  <a:srgbClr val="002060"/>
                </a:solidFill>
                <a:latin typeface="Century Gothic" panose="020B0502020202020204" pitchFamily="34" charset="0"/>
              </a:rPr>
              <a:t> – parents</a:t>
            </a:r>
          </a:p>
          <a:p>
            <a:pPr>
              <a:defRPr/>
            </a:pPr>
            <a:r>
              <a:rPr lang="es-AR" b="1" kern="0" dirty="0">
                <a:solidFill>
                  <a:srgbClr val="002060"/>
                </a:solidFill>
                <a:latin typeface="Century Gothic"/>
                <a:ea typeface="Century Gothic"/>
                <a:cs typeface="Century Gothic"/>
                <a:sym typeface="Century Gothic"/>
              </a:rPr>
              <a:t> traduce </a:t>
            </a:r>
            <a:r>
              <a:rPr lang="es-AR" kern="0" dirty="0">
                <a:solidFill>
                  <a:srgbClr val="002060"/>
                </a:solidFill>
                <a:latin typeface="Century Gothic"/>
                <a:ea typeface="Century Gothic"/>
                <a:cs typeface="Century Gothic"/>
                <a:sym typeface="Century Gothic"/>
              </a:rPr>
              <a:t>= s/he </a:t>
            </a:r>
            <a:r>
              <a:rPr lang="es-AR" kern="0" dirty="0" err="1">
                <a:solidFill>
                  <a:srgbClr val="002060"/>
                </a:solidFill>
                <a:latin typeface="Century Gothic"/>
                <a:ea typeface="Century Gothic"/>
                <a:cs typeface="Century Gothic"/>
                <a:sym typeface="Century Gothic"/>
              </a:rPr>
              <a:t>translates</a:t>
            </a:r>
            <a:endParaRPr lang="es-AR" kern="0" dirty="0">
              <a:solidFill>
                <a:srgbClr val="002060"/>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52238" y="84012"/>
            <a:ext cx="5962979" cy="675762"/>
          </a:xfrm>
        </p:spPr>
        <p:txBody>
          <a:bodyPr>
            <a:normAutofit fontScale="90000"/>
          </a:bodyPr>
          <a:lstStyle/>
          <a:p>
            <a:r>
              <a:rPr lang="en-GB" sz="3200" b="1" dirty="0">
                <a:solidFill>
                  <a:srgbClr val="002060"/>
                </a:solidFill>
                <a:latin typeface="Century Gothic"/>
                <a:ea typeface="Century Gothic"/>
                <a:cs typeface="Century Gothic"/>
                <a:sym typeface="Century Gothic"/>
              </a:rPr>
              <a:t>Follow up 4: Habla en español</a:t>
            </a:r>
            <a:endParaRPr lang="en-GB" sz="3200" dirty="0"/>
          </a:p>
        </p:txBody>
      </p:sp>
      <p:pic>
        <p:nvPicPr>
          <p:cNvPr id="34" name="Google Shape;319;p15" descr="Speech Icon, Voice, Talking, Audio, Speech">
            <a:extLst>
              <a:ext uri="{FF2B5EF4-FFF2-40B4-BE49-F238E27FC236}">
                <a16:creationId xmlns:a16="http://schemas.microsoft.com/office/drawing/2014/main" id="{C0E766C4-0FE3-4A02-AE1E-54BA0F4E06F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35" name="Title 1">
            <a:extLst>
              <a:ext uri="{FF2B5EF4-FFF2-40B4-BE49-F238E27FC236}">
                <a16:creationId xmlns:a16="http://schemas.microsoft.com/office/drawing/2014/main" id="{3B41760E-5E10-4C20-979B-21DBA1FE39E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44" name="TextBox 43">
            <a:extLst>
              <a:ext uri="{FF2B5EF4-FFF2-40B4-BE49-F238E27FC236}">
                <a16:creationId xmlns:a16="http://schemas.microsoft.com/office/drawing/2014/main" id="{6743053E-AE37-4406-8011-F8A84715FFD1}"/>
              </a:ext>
            </a:extLst>
          </p:cNvPr>
          <p:cNvSpPr txBox="1"/>
          <p:nvPr/>
        </p:nvSpPr>
        <p:spPr>
          <a:xfrm>
            <a:off x="1755394" y="7084103"/>
            <a:ext cx="184731" cy="369332"/>
          </a:xfrm>
          <a:prstGeom prst="rect">
            <a:avLst/>
          </a:prstGeom>
          <a:noFill/>
        </p:spPr>
        <p:txBody>
          <a:bodyPr wrap="none" rtlCol="0">
            <a:spAutoFit/>
          </a:bodyPr>
          <a:lstStyle/>
          <a:p>
            <a:endParaRPr lang="en-US" dirty="0"/>
          </a:p>
        </p:txBody>
      </p:sp>
      <p:sp>
        <p:nvSpPr>
          <p:cNvPr id="4" name="Google Shape;387;p19">
            <a:extLst>
              <a:ext uri="{FF2B5EF4-FFF2-40B4-BE49-F238E27FC236}">
                <a16:creationId xmlns:a16="http://schemas.microsoft.com/office/drawing/2014/main" id="{5A69C948-1B82-B7CF-1EBD-82A0111E8881}"/>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 name="Google Shape;388;p19">
            <a:extLst>
              <a:ext uri="{FF2B5EF4-FFF2-40B4-BE49-F238E27FC236}">
                <a16:creationId xmlns:a16="http://schemas.microsoft.com/office/drawing/2014/main" id="{3C45F427-E4EF-721B-7AA7-40534BDDC829}"/>
              </a:ext>
            </a:extLst>
          </p:cNvPr>
          <p:cNvSpPr/>
          <p:nvPr/>
        </p:nvSpPr>
        <p:spPr>
          <a:xfrm>
            <a:off x="11000369" y="1881615"/>
            <a:ext cx="503528" cy="4156259"/>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6" name="Google Shape;389;p19">
            <a:extLst>
              <a:ext uri="{FF2B5EF4-FFF2-40B4-BE49-F238E27FC236}">
                <a16:creationId xmlns:a16="http://schemas.microsoft.com/office/drawing/2014/main" id="{F2F79FB6-7809-DC96-74A7-C7B317C3C8AE}"/>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7" name="Google Shape;390;p19">
            <a:extLst>
              <a:ext uri="{FF2B5EF4-FFF2-40B4-BE49-F238E27FC236}">
                <a16:creationId xmlns:a16="http://schemas.microsoft.com/office/drawing/2014/main" id="{CBBE85E7-CA8F-80FD-0077-7FD3F97069E3}"/>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 name="Google Shape;391;p19">
            <a:extLst>
              <a:ext uri="{FF2B5EF4-FFF2-40B4-BE49-F238E27FC236}">
                <a16:creationId xmlns:a16="http://schemas.microsoft.com/office/drawing/2014/main" id="{E28F4354-6A05-FE39-31A9-F3CE10F6C067}"/>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9" name="Google Shape;393;p19">
            <a:extLst>
              <a:ext uri="{FF2B5EF4-FFF2-40B4-BE49-F238E27FC236}">
                <a16:creationId xmlns:a16="http://schemas.microsoft.com/office/drawing/2014/main" id="{218F6692-6490-5CC1-7781-3CAA8AAF3098}"/>
              </a:ext>
            </a:extLst>
          </p:cNvPr>
          <p:cNvSpPr txBox="1"/>
          <p:nvPr/>
        </p:nvSpPr>
        <p:spPr>
          <a:xfrm>
            <a:off x="10957390" y="1521838"/>
            <a:ext cx="1428573"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1 </a:t>
            </a:r>
            <a:r>
              <a:rPr kumimoji="0" lang="en-GB" sz="1800" b="1" i="0" u="none" strike="noStrike" kern="0" cap="none" spc="0" normalizeH="0" baseline="0" noProof="0" dirty="0" err="1">
                <a:ln>
                  <a:noFill/>
                </a:ln>
                <a:solidFill>
                  <a:srgbClr val="1E4E79"/>
                </a:solidFill>
                <a:effectLst/>
                <a:uLnTx/>
                <a:uFillTx/>
                <a:latin typeface="Century Gothic"/>
                <a:ea typeface="Century Gothic"/>
                <a:cs typeface="Century Gothic"/>
                <a:sym typeface="Century Gothic"/>
              </a:rPr>
              <a:t>minuto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Google Shape;394;p19">
            <a:extLst>
              <a:ext uri="{FF2B5EF4-FFF2-40B4-BE49-F238E27FC236}">
                <a16:creationId xmlns:a16="http://schemas.microsoft.com/office/drawing/2014/main" id="{850AF5D2-A9E5-1C80-F8A7-A508916BED9A}"/>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 name="Google Shape;395;p19">
            <a:extLst>
              <a:ext uri="{FF2B5EF4-FFF2-40B4-BE49-F238E27FC236}">
                <a16:creationId xmlns:a16="http://schemas.microsoft.com/office/drawing/2014/main" id="{56495F39-E8C9-C9B9-0DFE-32C9BC5545CB}"/>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lang="en-GB" b="1" kern="0" dirty="0">
                <a:solidFill>
                  <a:srgbClr val="FFFFFF"/>
                </a:solidFill>
                <a:latin typeface="Century Gothic"/>
                <a:cs typeface="Arial"/>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2" name="Google Shape;167;p2">
            <a:extLst>
              <a:ext uri="{FF2B5EF4-FFF2-40B4-BE49-F238E27FC236}">
                <a16:creationId xmlns:a16="http://schemas.microsoft.com/office/drawing/2014/main" id="{E0B12E49-078F-E03A-2F24-B4821211F04F}"/>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32" name="Speech Bubble: Rectangle with Corners Rounded 31">
            <a:extLst>
              <a:ext uri="{FF2B5EF4-FFF2-40B4-BE49-F238E27FC236}">
                <a16:creationId xmlns:a16="http://schemas.microsoft.com/office/drawing/2014/main" id="{26EA44B9-4AFF-1B0E-3483-30A8C9D6BDE0}"/>
              </a:ext>
            </a:extLst>
          </p:cNvPr>
          <p:cNvSpPr/>
          <p:nvPr/>
        </p:nvSpPr>
        <p:spPr>
          <a:xfrm>
            <a:off x="977122" y="733417"/>
            <a:ext cx="7102481" cy="902770"/>
          </a:xfrm>
          <a:prstGeom prst="wedgeRoundRectCallout">
            <a:avLst>
              <a:gd name="adj1" fmla="val -53395"/>
              <a:gd name="adj2" fmla="val -10322"/>
              <a:gd name="adj3" fmla="val 16667"/>
            </a:avLst>
          </a:prstGeom>
          <a:solidFill>
            <a:srgbClr val="002060"/>
          </a:solidFill>
          <a:ln w="12700" cap="flat" cmpd="sng" algn="ctr">
            <a:solidFill>
              <a:srgbClr val="00206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cinco</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frases en inglés con las palabras de la tabla*.</a:t>
            </a:r>
          </a:p>
        </p:txBody>
      </p:sp>
      <p:pic>
        <p:nvPicPr>
          <p:cNvPr id="33" name="Graphic 32" descr="Teacher">
            <a:extLst>
              <a:ext uri="{FF2B5EF4-FFF2-40B4-BE49-F238E27FC236}">
                <a16:creationId xmlns:a16="http://schemas.microsoft.com/office/drawing/2014/main" id="{A44CB558-D247-1F6A-10BD-E180587376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215" y="656527"/>
            <a:ext cx="914400" cy="914400"/>
          </a:xfrm>
          <a:prstGeom prst="rect">
            <a:avLst/>
          </a:prstGeom>
        </p:spPr>
      </p:pic>
      <p:graphicFrame>
        <p:nvGraphicFramePr>
          <p:cNvPr id="36" name="Table 5">
            <a:extLst>
              <a:ext uri="{FF2B5EF4-FFF2-40B4-BE49-F238E27FC236}">
                <a16:creationId xmlns:a16="http://schemas.microsoft.com/office/drawing/2014/main" id="{6C645627-DCB8-1A09-414A-A9F66853F967}"/>
              </a:ext>
            </a:extLst>
          </p:cNvPr>
          <p:cNvGraphicFramePr>
            <a:graphicFrameLocks noGrp="1"/>
          </p:cNvGraphicFramePr>
          <p:nvPr>
            <p:extLst>
              <p:ext uri="{D42A27DB-BD31-4B8C-83A1-F6EECF244321}">
                <p14:modId xmlns:p14="http://schemas.microsoft.com/office/powerpoint/2010/main" val="305136447"/>
              </p:ext>
            </p:extLst>
          </p:nvPr>
        </p:nvGraphicFramePr>
        <p:xfrm>
          <a:off x="70789" y="2212288"/>
          <a:ext cx="10868845" cy="3383280"/>
        </p:xfrm>
        <a:graphic>
          <a:graphicData uri="http://schemas.openxmlformats.org/drawingml/2006/table">
            <a:tbl>
              <a:tblPr firstRow="1" bandRow="1"/>
              <a:tblGrid>
                <a:gridCol w="850342">
                  <a:extLst>
                    <a:ext uri="{9D8B030D-6E8A-4147-A177-3AD203B41FA5}">
                      <a16:colId xmlns:a16="http://schemas.microsoft.com/office/drawing/2014/main" val="4108464527"/>
                    </a:ext>
                  </a:extLst>
                </a:gridCol>
                <a:gridCol w="1205106">
                  <a:extLst>
                    <a:ext uri="{9D8B030D-6E8A-4147-A177-3AD203B41FA5}">
                      <a16:colId xmlns:a16="http://schemas.microsoft.com/office/drawing/2014/main" val="2605482868"/>
                    </a:ext>
                  </a:extLst>
                </a:gridCol>
                <a:gridCol w="912483">
                  <a:extLst>
                    <a:ext uri="{9D8B030D-6E8A-4147-A177-3AD203B41FA5}">
                      <a16:colId xmlns:a16="http://schemas.microsoft.com/office/drawing/2014/main" val="3998369992"/>
                    </a:ext>
                  </a:extLst>
                </a:gridCol>
                <a:gridCol w="1564695">
                  <a:extLst>
                    <a:ext uri="{9D8B030D-6E8A-4147-A177-3AD203B41FA5}">
                      <a16:colId xmlns:a16="http://schemas.microsoft.com/office/drawing/2014/main" val="1877817290"/>
                    </a:ext>
                  </a:extLst>
                </a:gridCol>
                <a:gridCol w="1101673">
                  <a:extLst>
                    <a:ext uri="{9D8B030D-6E8A-4147-A177-3AD203B41FA5}">
                      <a16:colId xmlns:a16="http://schemas.microsoft.com/office/drawing/2014/main" val="2357527663"/>
                    </a:ext>
                  </a:extLst>
                </a:gridCol>
                <a:gridCol w="975137">
                  <a:extLst>
                    <a:ext uri="{9D8B030D-6E8A-4147-A177-3AD203B41FA5}">
                      <a16:colId xmlns:a16="http://schemas.microsoft.com/office/drawing/2014/main" val="55865390"/>
                    </a:ext>
                  </a:extLst>
                </a:gridCol>
                <a:gridCol w="1419803">
                  <a:extLst>
                    <a:ext uri="{9D8B030D-6E8A-4147-A177-3AD203B41FA5}">
                      <a16:colId xmlns:a16="http://schemas.microsoft.com/office/drawing/2014/main" val="3737688773"/>
                    </a:ext>
                  </a:extLst>
                </a:gridCol>
                <a:gridCol w="1079483">
                  <a:extLst>
                    <a:ext uri="{9D8B030D-6E8A-4147-A177-3AD203B41FA5}">
                      <a16:colId xmlns:a16="http://schemas.microsoft.com/office/drawing/2014/main" val="926640231"/>
                    </a:ext>
                  </a:extLst>
                </a:gridCol>
                <a:gridCol w="1760123">
                  <a:extLst>
                    <a:ext uri="{9D8B030D-6E8A-4147-A177-3AD203B41FA5}">
                      <a16:colId xmlns:a16="http://schemas.microsoft.com/office/drawing/2014/main" val="2519045997"/>
                    </a:ext>
                  </a:extLst>
                </a:gridCol>
              </a:tblGrid>
              <a:tr h="309390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400" b="0" dirty="0" err="1">
                          <a:solidFill>
                            <a:srgbClr val="002060"/>
                          </a:solidFill>
                          <a:latin typeface="Century Gothic" panose="020B0502020202020204" pitchFamily="34" charset="0"/>
                        </a:rPr>
                        <a:t>yo</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tú</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él</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ella</a:t>
                      </a: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800" b="0" dirty="0" err="1">
                          <a:solidFill>
                            <a:srgbClr val="002060"/>
                          </a:solidFill>
                          <a:latin typeface="Century Gothic" panose="020B0502020202020204" pitchFamily="34" charset="0"/>
                        </a:rPr>
                        <a:t>organizo</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organiza</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toca</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tocas</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busco</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buscas</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aprendo</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aprende</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lee</a:t>
                      </a:r>
                    </a:p>
                    <a:p>
                      <a:pPr algn="ctr"/>
                      <a:r>
                        <a:rPr lang="en-GB" sz="1800" b="0" dirty="0">
                          <a:solidFill>
                            <a:srgbClr val="002060"/>
                          </a:solidFill>
                          <a:latin typeface="Century Gothic" panose="020B0502020202020204" pitchFamily="34" charset="0"/>
                        </a:rPr>
                        <a:t>lees</a:t>
                      </a:r>
                    </a:p>
                    <a:p>
                      <a:pPr algn="ctr"/>
                      <a:r>
                        <a:rPr lang="en-GB" sz="1800" b="0" dirty="0" err="1">
                          <a:solidFill>
                            <a:srgbClr val="002060"/>
                          </a:solidFill>
                          <a:latin typeface="Century Gothic" panose="020B0502020202020204" pitchFamily="34" charset="0"/>
                        </a:rPr>
                        <a:t>visito</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Visita</a:t>
                      </a:r>
                      <a:endParaRPr lang="en-GB" sz="18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400" b="0" dirty="0">
                          <a:solidFill>
                            <a:srgbClr val="002060"/>
                          </a:solidFill>
                          <a:latin typeface="Century Gothic" panose="020B0502020202020204" pitchFamily="34" charset="0"/>
                        </a:rPr>
                        <a:t>un</a:t>
                      </a:r>
                    </a:p>
                    <a:p>
                      <a:pPr algn="ctr"/>
                      <a:r>
                        <a:rPr lang="en-GB" sz="2400" b="0" dirty="0" err="1">
                          <a:solidFill>
                            <a:srgbClr val="002060"/>
                          </a:solidFill>
                          <a:latin typeface="Century Gothic" panose="020B0502020202020204" pitchFamily="34" charset="0"/>
                        </a:rPr>
                        <a:t>una</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el</a:t>
                      </a:r>
                      <a:endParaRPr lang="en-GB" sz="2400" b="0" dirty="0">
                        <a:solidFill>
                          <a:srgbClr val="002060"/>
                        </a:solidFill>
                        <a:latin typeface="Century Gothic" panose="020B0502020202020204" pitchFamily="34" charset="0"/>
                      </a:endParaRPr>
                    </a:p>
                    <a:p>
                      <a:pPr algn="ctr"/>
                      <a:r>
                        <a:rPr lang="en-GB" sz="2400" b="0" dirty="0">
                          <a:solidFill>
                            <a:srgbClr val="002060"/>
                          </a:solidFill>
                          <a:latin typeface="Century Gothic" panose="020B0502020202020204" pitchFamily="34" charset="0"/>
                        </a:rPr>
                        <a:t>la</a:t>
                      </a:r>
                    </a:p>
                    <a:p>
                      <a:pPr algn="ctr"/>
                      <a:r>
                        <a:rPr lang="en-GB" sz="2400" b="0" dirty="0">
                          <a:solidFill>
                            <a:srgbClr val="002060"/>
                          </a:solidFill>
                          <a:latin typeface="Century Gothic" panose="020B0502020202020204" pitchFamily="34" charset="0"/>
                        </a:rPr>
                        <a:t>las</a:t>
                      </a:r>
                    </a:p>
                    <a:p>
                      <a:pPr algn="ctr"/>
                      <a:r>
                        <a:rPr lang="en-GB" sz="2400" b="0" dirty="0">
                          <a:solidFill>
                            <a:srgbClr val="002060"/>
                          </a:solidFill>
                          <a:latin typeface="Century Gothic" panose="020B0502020202020204" pitchFamily="34" charset="0"/>
                        </a:rPr>
                        <a:t>mi</a:t>
                      </a:r>
                    </a:p>
                    <a:p>
                      <a:pPr algn="ctr"/>
                      <a:r>
                        <a:rPr lang="en-GB" sz="2400" b="0" dirty="0">
                          <a:solidFill>
                            <a:srgbClr val="002060"/>
                          </a:solidFill>
                          <a:latin typeface="Century Gothic" panose="020B0502020202020204" pitchFamily="34" charset="0"/>
                        </a:rPr>
                        <a:t>mis</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200" b="0" dirty="0">
                          <a:solidFill>
                            <a:srgbClr val="002060"/>
                          </a:solidFill>
                          <a:latin typeface="Century Gothic" panose="020B0502020202020204" pitchFamily="34" charset="0"/>
                        </a:rPr>
                        <a:t>fiesta</a:t>
                      </a:r>
                    </a:p>
                    <a:p>
                      <a:pPr algn="ctr"/>
                      <a:r>
                        <a:rPr lang="en-GB" sz="2200" b="0" dirty="0" err="1">
                          <a:solidFill>
                            <a:srgbClr val="002060"/>
                          </a:solidFill>
                          <a:latin typeface="Century Gothic" panose="020B0502020202020204" pitchFamily="34" charset="0"/>
                        </a:rPr>
                        <a:t>revista</a:t>
                      </a:r>
                      <a:endParaRPr lang="en-GB" sz="22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vocabulario</a:t>
                      </a:r>
                    </a:p>
                    <a:p>
                      <a:pPr algn="ctr"/>
                      <a:r>
                        <a:rPr lang="en-GB" sz="2000" b="0" dirty="0" err="1">
                          <a:solidFill>
                            <a:srgbClr val="002060"/>
                          </a:solidFill>
                          <a:latin typeface="Century Gothic" panose="020B0502020202020204" pitchFamily="34" charset="0"/>
                        </a:rPr>
                        <a:t>habitación</a:t>
                      </a:r>
                      <a:endParaRPr lang="en-GB" sz="2000" b="0" dirty="0">
                        <a:solidFill>
                          <a:srgbClr val="002060"/>
                        </a:solidFill>
                        <a:latin typeface="Century Gothic" panose="020B0502020202020204" pitchFamily="34" charset="0"/>
                      </a:endParaRPr>
                    </a:p>
                    <a:p>
                      <a:pPr algn="ctr"/>
                      <a:r>
                        <a:rPr lang="en-GB" sz="2200" b="0" dirty="0" err="1">
                          <a:solidFill>
                            <a:srgbClr val="002060"/>
                          </a:solidFill>
                          <a:latin typeface="Century Gothic" panose="020B0502020202020204" pitchFamily="34" charset="0"/>
                        </a:rPr>
                        <a:t>noticias</a:t>
                      </a:r>
                      <a:endParaRPr lang="en-GB" sz="2200" b="0" dirty="0">
                        <a:solidFill>
                          <a:srgbClr val="002060"/>
                        </a:solidFill>
                        <a:latin typeface="Century Gothic" panose="020B0502020202020204" pitchFamily="34" charset="0"/>
                      </a:endParaRPr>
                    </a:p>
                    <a:p>
                      <a:pPr algn="ctr"/>
                      <a:r>
                        <a:rPr lang="en-GB" sz="2200" b="0" dirty="0">
                          <a:solidFill>
                            <a:srgbClr val="002060"/>
                          </a:solidFill>
                          <a:latin typeface="Century Gothic" panose="020B0502020202020204" pitchFamily="34" charset="0"/>
                        </a:rPr>
                        <a:t>casa</a:t>
                      </a:r>
                    </a:p>
                    <a:p>
                      <a:pPr algn="ctr"/>
                      <a:r>
                        <a:rPr lang="en-GB" sz="2200" b="0" dirty="0" err="1">
                          <a:solidFill>
                            <a:srgbClr val="002060"/>
                          </a:solidFill>
                          <a:latin typeface="Century Gothic" panose="020B0502020202020204" pitchFamily="34" charset="0"/>
                        </a:rPr>
                        <a:t>museo</a:t>
                      </a:r>
                      <a:endParaRPr lang="en-GB" sz="22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Instrumento</a:t>
                      </a:r>
                      <a:endParaRPr lang="en-GB" sz="18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400" b="0">
                          <a:solidFill>
                            <a:srgbClr val="002060"/>
                          </a:solidFill>
                          <a:latin typeface="Century Gothic" panose="020B0502020202020204" pitchFamily="34" charset="0"/>
                        </a:rPr>
                        <a:t>con</a:t>
                      </a: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400" b="0" dirty="0">
                          <a:solidFill>
                            <a:srgbClr val="002060"/>
                          </a:solidFill>
                          <a:latin typeface="Century Gothic" panose="020B0502020202020204" pitchFamily="34" charset="0"/>
                        </a:rPr>
                        <a:t>la</a:t>
                      </a:r>
                    </a:p>
                    <a:p>
                      <a:pPr algn="ctr"/>
                      <a:r>
                        <a:rPr lang="en-GB" sz="2400" b="0" dirty="0">
                          <a:solidFill>
                            <a:srgbClr val="002060"/>
                          </a:solidFill>
                          <a:latin typeface="Century Gothic" panose="020B0502020202020204" pitchFamily="34" charset="0"/>
                        </a:rPr>
                        <a:t>mis</a:t>
                      </a:r>
                    </a:p>
                    <a:p>
                      <a:pPr algn="ctr"/>
                      <a:r>
                        <a:rPr lang="en-GB" sz="2400" b="0" dirty="0">
                          <a:solidFill>
                            <a:srgbClr val="002060"/>
                          </a:solidFill>
                          <a:latin typeface="Century Gothic" panose="020B0502020202020204" pitchFamily="34" charset="0"/>
                        </a:rPr>
                        <a:t>mis</a:t>
                      </a:r>
                    </a:p>
                    <a:p>
                      <a:pPr algn="ctr"/>
                      <a:r>
                        <a:rPr lang="en-GB" sz="2400" b="0" dirty="0" err="1">
                          <a:solidFill>
                            <a:srgbClr val="002060"/>
                          </a:solidFill>
                          <a:latin typeface="Century Gothic" panose="020B0502020202020204" pitchFamily="34" charset="0"/>
                        </a:rPr>
                        <a:t>tu</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tus</a:t>
                      </a: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800" b="0" dirty="0">
                          <a:solidFill>
                            <a:srgbClr val="002060"/>
                          </a:solidFill>
                          <a:latin typeface="Century Gothic" panose="020B0502020202020204" pitchFamily="34" charset="0"/>
                        </a:rPr>
                        <a:t>amigo</a:t>
                      </a:r>
                    </a:p>
                    <a:p>
                      <a:pPr algn="ctr"/>
                      <a:r>
                        <a:rPr lang="en-GB" sz="1800" b="0" dirty="0">
                          <a:solidFill>
                            <a:srgbClr val="002060"/>
                          </a:solidFill>
                          <a:latin typeface="Century Gothic" panose="020B0502020202020204" pitchFamily="34" charset="0"/>
                        </a:rPr>
                        <a:t>amiga</a:t>
                      </a:r>
                    </a:p>
                    <a:p>
                      <a:pPr algn="ctr"/>
                      <a:r>
                        <a:rPr lang="en-GB" sz="1800" b="0" dirty="0">
                          <a:solidFill>
                            <a:srgbClr val="002060"/>
                          </a:solidFill>
                          <a:latin typeface="Century Gothic" panose="020B0502020202020204" pitchFamily="34" charset="0"/>
                        </a:rPr>
                        <a:t>amigos</a:t>
                      </a:r>
                    </a:p>
                    <a:p>
                      <a:pPr algn="ctr"/>
                      <a:r>
                        <a:rPr lang="en-GB" sz="1800" b="0" dirty="0">
                          <a:solidFill>
                            <a:srgbClr val="002060"/>
                          </a:solidFill>
                          <a:latin typeface="Century Gothic" panose="020B0502020202020204" pitchFamily="34" charset="0"/>
                        </a:rPr>
                        <a:t>hermano</a:t>
                      </a:r>
                    </a:p>
                    <a:p>
                      <a:pPr algn="ctr"/>
                      <a:r>
                        <a:rPr lang="en-GB" sz="1800" b="0" dirty="0" err="1">
                          <a:solidFill>
                            <a:srgbClr val="002060"/>
                          </a:solidFill>
                          <a:latin typeface="Century Gothic" panose="020B0502020202020204" pitchFamily="34" charset="0"/>
                        </a:rPr>
                        <a:t>hermana</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madre</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padre</a:t>
                      </a:r>
                    </a:p>
                    <a:p>
                      <a:pPr algn="ctr"/>
                      <a:r>
                        <a:rPr lang="en-GB" sz="1800" b="0" dirty="0">
                          <a:solidFill>
                            <a:srgbClr val="002060"/>
                          </a:solidFill>
                          <a:latin typeface="Century Gothic" panose="020B0502020202020204" pitchFamily="34" charset="0"/>
                        </a:rPr>
                        <a:t>padres*</a:t>
                      </a:r>
                    </a:p>
                    <a:p>
                      <a:pPr algn="ctr"/>
                      <a:r>
                        <a:rPr lang="en-GB" sz="1800" b="0" dirty="0" err="1">
                          <a:solidFill>
                            <a:srgbClr val="002060"/>
                          </a:solidFill>
                          <a:latin typeface="Century Gothic" panose="020B0502020202020204" pitchFamily="34" charset="0"/>
                        </a:rPr>
                        <a:t>familia</a:t>
                      </a:r>
                      <a:endParaRPr lang="en-GB" sz="18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400" b="0" dirty="0">
                          <a:solidFill>
                            <a:srgbClr val="002060"/>
                          </a:solidFill>
                          <a:latin typeface="Century Gothic" panose="020B0502020202020204" pitchFamily="34" charset="0"/>
                        </a:rPr>
                        <a:t>en </a:t>
                      </a:r>
                    </a:p>
                    <a:p>
                      <a:pPr algn="ctr"/>
                      <a:r>
                        <a:rPr lang="en-GB" sz="2400" b="0" dirty="0" err="1">
                          <a:solidFill>
                            <a:srgbClr val="002060"/>
                          </a:solidFill>
                          <a:latin typeface="Century Gothic" panose="020B0502020202020204" pitchFamily="34" charset="0"/>
                        </a:rPr>
                        <a:t>por</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cada</a:t>
                      </a:r>
                      <a:r>
                        <a:rPr lang="en-GB" sz="2400" b="0" dirty="0">
                          <a:solidFill>
                            <a:srgbClr val="002060"/>
                          </a:solidFill>
                          <a:latin typeface="Century Gothic" panose="020B0502020202020204" pitchFamily="34" charset="0"/>
                        </a:rPr>
                        <a:t> </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dirty="0">
                          <a:solidFill>
                            <a:srgbClr val="002060"/>
                          </a:solidFill>
                          <a:latin typeface="Century Gothic" panose="020B0502020202020204" pitchFamily="34" charset="0"/>
                        </a:rPr>
                        <a:t>la </a:t>
                      </a:r>
                      <a:r>
                        <a:rPr lang="en-GB" sz="1800" b="0" dirty="0" err="1">
                          <a:solidFill>
                            <a:srgbClr val="002060"/>
                          </a:solidFill>
                          <a:latin typeface="Century Gothic" panose="020B0502020202020204" pitchFamily="34" charset="0"/>
                        </a:rPr>
                        <a:t>tarde</a:t>
                      </a:r>
                      <a:endParaRPr lang="en-GB" sz="1800" b="0"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dirty="0" err="1">
                          <a:solidFill>
                            <a:srgbClr val="002060"/>
                          </a:solidFill>
                          <a:latin typeface="Century Gothic" panose="020B0502020202020204" pitchFamily="34" charset="0"/>
                        </a:rPr>
                        <a:t>sábado</a:t>
                      </a:r>
                      <a:endParaRPr lang="en-GB" sz="1800" b="0"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dirty="0" err="1">
                          <a:solidFill>
                            <a:srgbClr val="002060"/>
                          </a:solidFill>
                          <a:latin typeface="Century Gothic" panose="020B0502020202020204" pitchFamily="34" charset="0"/>
                        </a:rPr>
                        <a:t>domingo</a:t>
                      </a:r>
                      <a:endParaRPr lang="en-GB" sz="1800" b="0"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dirty="0" err="1">
                          <a:solidFill>
                            <a:srgbClr val="002060"/>
                          </a:solidFill>
                          <a:latin typeface="Century Gothic" panose="020B0502020202020204" pitchFamily="34" charset="0"/>
                        </a:rPr>
                        <a:t>jueves</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la </a:t>
                      </a:r>
                      <a:r>
                        <a:rPr lang="en-GB" sz="1800" b="0" dirty="0" err="1">
                          <a:solidFill>
                            <a:srgbClr val="002060"/>
                          </a:solidFill>
                          <a:latin typeface="Century Gothic" panose="020B0502020202020204" pitchFamily="34" charset="0"/>
                        </a:rPr>
                        <a:t>cocina</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casa</a:t>
                      </a:r>
                    </a:p>
                    <a:p>
                      <a:pPr algn="ctr"/>
                      <a:r>
                        <a:rPr lang="en-GB" sz="1800" b="0" dirty="0">
                          <a:solidFill>
                            <a:srgbClr val="002060"/>
                          </a:solidFill>
                          <a:latin typeface="Century Gothic" panose="020B0502020202020204" pitchFamily="34" charset="0"/>
                        </a:rPr>
                        <a:t>la plaza</a:t>
                      </a:r>
                    </a:p>
                    <a:p>
                      <a:pPr algn="ctr"/>
                      <a:r>
                        <a:rPr lang="en-GB" sz="1800" b="0" dirty="0">
                          <a:solidFill>
                            <a:srgbClr val="002060"/>
                          </a:solidFill>
                          <a:latin typeface="Century Gothic" panose="020B0502020202020204" pitchFamily="34" charset="0"/>
                        </a:rPr>
                        <a:t>clase</a:t>
                      </a:r>
                    </a:p>
                    <a:p>
                      <a:pPr algn="ctr"/>
                      <a:r>
                        <a:rPr lang="en-GB" sz="1800" b="0" dirty="0" err="1">
                          <a:solidFill>
                            <a:srgbClr val="002060"/>
                          </a:solidFill>
                          <a:latin typeface="Century Gothic" panose="020B0502020202020204" pitchFamily="34" charset="0"/>
                        </a:rPr>
                        <a:t>el</a:t>
                      </a:r>
                      <a:r>
                        <a:rPr lang="en-GB" sz="1800" b="0" dirty="0">
                          <a:solidFill>
                            <a:srgbClr val="002060"/>
                          </a:solidFill>
                          <a:latin typeface="Century Gothic" panose="020B0502020202020204" pitchFamily="34" charset="0"/>
                        </a:rPr>
                        <a:t> </a:t>
                      </a:r>
                      <a:r>
                        <a:rPr lang="en-GB" sz="1800" b="0" dirty="0" err="1">
                          <a:solidFill>
                            <a:srgbClr val="002060"/>
                          </a:solidFill>
                          <a:latin typeface="Century Gothic" panose="020B0502020202020204" pitchFamily="34" charset="0"/>
                        </a:rPr>
                        <a:t>parque</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la ciudad</a:t>
                      </a:r>
                    </a:p>
                    <a:p>
                      <a:pPr algn="ctr"/>
                      <a:r>
                        <a:rPr lang="en-GB" sz="1800" b="0" dirty="0" err="1">
                          <a:solidFill>
                            <a:srgbClr val="002060"/>
                          </a:solidFill>
                          <a:latin typeface="Century Gothic" panose="020B0502020202020204" pitchFamily="34" charset="0"/>
                        </a:rPr>
                        <a:t>el</a:t>
                      </a:r>
                      <a:r>
                        <a:rPr lang="en-GB" sz="1800" b="0" dirty="0">
                          <a:solidFill>
                            <a:srgbClr val="002060"/>
                          </a:solidFill>
                          <a:latin typeface="Century Gothic" panose="020B0502020202020204" pitchFamily="34" charset="0"/>
                        </a:rPr>
                        <a:t> campo</a:t>
                      </a:r>
                    </a:p>
                    <a:p>
                      <a:pPr algn="ctr"/>
                      <a:r>
                        <a:rPr lang="en-GB" sz="1800" b="0" dirty="0">
                          <a:solidFill>
                            <a:srgbClr val="002060"/>
                          </a:solidFill>
                          <a:latin typeface="Century Gothic" panose="020B0502020202020204" pitchFamily="34" charset="0"/>
                        </a:rPr>
                        <a:t>la </a:t>
                      </a:r>
                      <a:r>
                        <a:rPr lang="en-GB" sz="1800" b="0" dirty="0" err="1">
                          <a:solidFill>
                            <a:srgbClr val="002060"/>
                          </a:solidFill>
                          <a:latin typeface="Century Gothic" panose="020B0502020202020204" pitchFamily="34" charset="0"/>
                        </a:rPr>
                        <a:t>montaña</a:t>
                      </a:r>
                      <a:endParaRPr lang="en-GB" sz="18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4299085"/>
                  </a:ext>
                </a:extLst>
              </a:tr>
            </a:tbl>
          </a:graphicData>
        </a:graphic>
      </p:graphicFrame>
      <p:grpSp>
        <p:nvGrpSpPr>
          <p:cNvPr id="37" name="Group 36">
            <a:extLst>
              <a:ext uri="{FF2B5EF4-FFF2-40B4-BE49-F238E27FC236}">
                <a16:creationId xmlns:a16="http://schemas.microsoft.com/office/drawing/2014/main" id="{B21BA532-2FCD-A62D-54F4-40A21C8DEDAF}"/>
              </a:ext>
            </a:extLst>
          </p:cNvPr>
          <p:cNvGrpSpPr/>
          <p:nvPr/>
        </p:nvGrpSpPr>
        <p:grpSpPr>
          <a:xfrm>
            <a:off x="6598831" y="5090614"/>
            <a:ext cx="2764392" cy="1691915"/>
            <a:chOff x="-2702857" y="836329"/>
            <a:chExt cx="9681882" cy="5884770"/>
          </a:xfrm>
        </p:grpSpPr>
        <p:pic>
          <p:nvPicPr>
            <p:cNvPr id="38" name="Picture 37" descr="A picture containing text, dark&#10;&#10;Description automatically generated">
              <a:extLst>
                <a:ext uri="{FF2B5EF4-FFF2-40B4-BE49-F238E27FC236}">
                  <a16:creationId xmlns:a16="http://schemas.microsoft.com/office/drawing/2014/main" id="{E0536321-F1B0-46F7-3DCE-D0E6BA3F830A}"/>
                </a:ext>
              </a:extLst>
            </p:cNvPr>
            <p:cNvPicPr>
              <a:picLocks noChangeAspect="1"/>
            </p:cNvPicPr>
            <p:nvPr/>
          </p:nvPicPr>
          <p:blipFill>
            <a:blip r:embed="rId6" cstate="print">
              <a:duotone>
                <a:srgbClr val="5B9BD5">
                  <a:shade val="45000"/>
                  <a:satMod val="135000"/>
                </a:srgbClr>
                <a:prstClr val="white"/>
              </a:duotone>
              <a:extLst>
                <a:ext uri="{28A0092B-C50C-407E-A947-70E740481C1C}">
                  <a14:useLocalDpi xmlns:a14="http://schemas.microsoft.com/office/drawing/2010/main" val="0"/>
                </a:ext>
              </a:extLst>
            </a:blip>
            <a:stretch>
              <a:fillRect/>
            </a:stretch>
          </p:blipFill>
          <p:spPr>
            <a:xfrm>
              <a:off x="-2702857" y="836329"/>
              <a:ext cx="9681882" cy="5884770"/>
            </a:xfrm>
            <a:prstGeom prst="rect">
              <a:avLst/>
            </a:prstGeom>
          </p:spPr>
        </p:pic>
        <p:sp>
          <p:nvSpPr>
            <p:cNvPr id="39" name="Rectangle: Rounded Corners 38">
              <a:extLst>
                <a:ext uri="{FF2B5EF4-FFF2-40B4-BE49-F238E27FC236}">
                  <a16:creationId xmlns:a16="http://schemas.microsoft.com/office/drawing/2014/main" id="{F20B590B-C03F-5AFB-47C1-6C1BDB552C1F}"/>
                </a:ext>
              </a:extLst>
            </p:cNvPr>
            <p:cNvSpPr/>
            <p:nvPr/>
          </p:nvSpPr>
          <p:spPr>
            <a:xfrm>
              <a:off x="14604" y="1870188"/>
              <a:ext cx="843749" cy="165640"/>
            </a:xfrm>
            <a:prstGeom prst="roundRect">
              <a:avLst/>
            </a:prstGeom>
            <a:solidFill>
              <a:srgbClr val="F4F7F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A9BAFD52-5756-E2B5-F120-643101D73003}"/>
                </a:ext>
              </a:extLst>
            </p:cNvPr>
            <p:cNvSpPr/>
            <p:nvPr/>
          </p:nvSpPr>
          <p:spPr>
            <a:xfrm rot="17788993">
              <a:off x="3033262" y="3185489"/>
              <a:ext cx="648655" cy="199651"/>
            </a:xfrm>
            <a:prstGeom prst="roundRect">
              <a:avLst/>
            </a:prstGeom>
            <a:solidFill>
              <a:srgbClr val="F4F7F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6" name="Speech Bubble: Rectangle with Corners Rounded 45">
            <a:extLst>
              <a:ext uri="{FF2B5EF4-FFF2-40B4-BE49-F238E27FC236}">
                <a16:creationId xmlns:a16="http://schemas.microsoft.com/office/drawing/2014/main" id="{D6C5C60F-AC85-08F2-0E9C-B4D989D7364F}"/>
              </a:ext>
            </a:extLst>
          </p:cNvPr>
          <p:cNvSpPr/>
          <p:nvPr/>
        </p:nvSpPr>
        <p:spPr>
          <a:xfrm>
            <a:off x="3309885" y="1203427"/>
            <a:ext cx="5873014" cy="902770"/>
          </a:xfrm>
          <a:prstGeom prst="wedgeRoundRectCallout">
            <a:avLst>
              <a:gd name="adj1" fmla="val -57779"/>
              <a:gd name="adj2" fmla="val 2462"/>
              <a:gd name="adj3" fmla="val 16667"/>
            </a:avLst>
          </a:prstGeom>
          <a:solidFill>
            <a:schemeClr val="bg1"/>
          </a:solidFill>
          <a:ln w="38100" cap="flat" cmpd="sng" algn="ctr">
            <a:solidFill>
              <a:srgbClr val="00206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Tu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compañero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traduce la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frase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al español.</a:t>
            </a:r>
          </a:p>
        </p:txBody>
      </p:sp>
    </p:spTree>
    <p:extLst>
      <p:ext uri="{BB962C8B-B14F-4D97-AF65-F5344CB8AC3E}">
        <p14:creationId xmlns:p14="http://schemas.microsoft.com/office/powerpoint/2010/main" val="36418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2" presetClass="exit" presetSubtype="4" fill="remove" grpId="0" nodeType="clickEffect">
                                  <p:stCondLst>
                                    <p:cond delay="0"/>
                                  </p:stCondLst>
                                  <p:childTnLst>
                                    <p:anim calcmode="lin" valueType="num">
                                      <p:cBhvr additive="base">
                                        <p:cTn id="12" dur="30000"/>
                                        <p:tgtEl>
                                          <p:spTgt spid="5"/>
                                        </p:tgtEl>
                                        <p:attrNameLst>
                                          <p:attrName>ppt_y</p:attrName>
                                        </p:attrNameLst>
                                      </p:cBhvr>
                                      <p:tavLst>
                                        <p:tav tm="0">
                                          <p:val>
                                            <p:strVal val="#ppt_y"/>
                                          </p:val>
                                        </p:tav>
                                        <p:tav tm="100000">
                                          <p:val>
                                            <p:strVal val="#ppt_y+#ppt_h*1.125000"/>
                                          </p:val>
                                        </p:tav>
                                      </p:tavLst>
                                    </p:anim>
                                    <p:animEffect transition="out" filter="wipe(down)">
                                      <p:cBhvr>
                                        <p:cTn id="13" dur="30000"/>
                                        <p:tgtEl>
                                          <p:spTgt spid="5"/>
                                        </p:tgtEl>
                                      </p:cBhvr>
                                    </p:animEffect>
                                    <p:set>
                                      <p:cBhvr>
                                        <p:cTn id="14" dur="1" fill="hold">
                                          <p:stCondLst>
                                            <p:cond delay="29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5:</a:t>
            </a:r>
            <a:endParaRPr lang="es-AR" sz="3200" dirty="0"/>
          </a:p>
        </p:txBody>
      </p:sp>
      <p:sp>
        <p:nvSpPr>
          <p:cNvPr id="67" name="Speech Bubble: Rectangle with Corners Rounded 66">
            <a:extLst>
              <a:ext uri="{FF2B5EF4-FFF2-40B4-BE49-F238E27FC236}">
                <a16:creationId xmlns:a16="http://schemas.microsoft.com/office/drawing/2014/main" id="{A3C3C5E6-F48F-DA03-EBB3-F2CB1F477ADC}"/>
              </a:ext>
            </a:extLst>
          </p:cNvPr>
          <p:cNvSpPr/>
          <p:nvPr/>
        </p:nvSpPr>
        <p:spPr>
          <a:xfrm>
            <a:off x="961109" y="823468"/>
            <a:ext cx="5308579" cy="518040"/>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Escribe la información de Quique.</a:t>
            </a:r>
          </a:p>
        </p:txBody>
      </p:sp>
      <p:pic>
        <p:nvPicPr>
          <p:cNvPr id="69" name="Graphic 68" descr="Teacher">
            <a:extLst>
              <a:ext uri="{FF2B5EF4-FFF2-40B4-BE49-F238E27FC236}">
                <a16:creationId xmlns:a16="http://schemas.microsoft.com/office/drawing/2014/main" id="{C4F5AE6C-DF57-319C-B910-A14E246B16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238" y="698249"/>
            <a:ext cx="914400" cy="914400"/>
          </a:xfrm>
          <a:prstGeom prst="rect">
            <a:avLst/>
          </a:prstGeom>
        </p:spPr>
      </p:pic>
      <p:pic>
        <p:nvPicPr>
          <p:cNvPr id="28" name="Picture 2" descr="Pen, Write, Pencil, Writing Tool, Work, Message, Blue">
            <a:extLst>
              <a:ext uri="{FF2B5EF4-FFF2-40B4-BE49-F238E27FC236}">
                <a16:creationId xmlns:a16="http://schemas.microsoft.com/office/drawing/2014/main" id="{04C36A22-A08B-0DA6-4579-9D1FB4807A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2342" y="19050"/>
            <a:ext cx="760411" cy="76041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3DB35BA-5021-33DF-1BB5-75BFA21CF66A}"/>
              </a:ext>
            </a:extLst>
          </p:cNvPr>
          <p:cNvSpPr txBox="1"/>
          <p:nvPr/>
        </p:nvSpPr>
        <p:spPr>
          <a:xfrm>
            <a:off x="11067333" y="823468"/>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 name="Google Shape;167;p2">
            <a:extLst>
              <a:ext uri="{FF2B5EF4-FFF2-40B4-BE49-F238E27FC236}">
                <a16:creationId xmlns:a16="http://schemas.microsoft.com/office/drawing/2014/main" id="{48B80412-D37A-9D71-7AD2-790CCC7A80D3}"/>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7" name="Picture 6" descr="A picture containing text, toy, doll&#10;&#10;Description automatically generated">
            <a:extLst>
              <a:ext uri="{FF2B5EF4-FFF2-40B4-BE49-F238E27FC236}">
                <a16:creationId xmlns:a16="http://schemas.microsoft.com/office/drawing/2014/main" id="{F5B52017-0AB5-80F7-0E71-399A13ECFCE1}"/>
              </a:ext>
            </a:extLst>
          </p:cNvPr>
          <p:cNvPicPr>
            <a:picLocks noChangeAspect="1"/>
          </p:cNvPicPr>
          <p:nvPr/>
        </p:nvPicPr>
        <p:blipFill>
          <a:blip r:embed="rId6"/>
          <a:stretch>
            <a:fillRect/>
          </a:stretch>
        </p:blipFill>
        <p:spPr>
          <a:xfrm>
            <a:off x="11171213" y="5273198"/>
            <a:ext cx="975262" cy="1584802"/>
          </a:xfrm>
          <a:prstGeom prst="rect">
            <a:avLst/>
          </a:prstGeom>
        </p:spPr>
      </p:pic>
      <p:sp>
        <p:nvSpPr>
          <p:cNvPr id="4" name="TextBox 3">
            <a:extLst>
              <a:ext uri="{FF2B5EF4-FFF2-40B4-BE49-F238E27FC236}">
                <a16:creationId xmlns:a16="http://schemas.microsoft.com/office/drawing/2014/main" id="{791DEAA6-6D24-EF3E-298C-7E55150FB01E}"/>
              </a:ext>
            </a:extLst>
          </p:cNvPr>
          <p:cNvSpPr txBox="1"/>
          <p:nvPr/>
        </p:nvSpPr>
        <p:spPr>
          <a:xfrm>
            <a:off x="10774048" y="1382709"/>
            <a:ext cx="1332416" cy="1477328"/>
          </a:xfrm>
          <a:prstGeom prst="rect">
            <a:avLst/>
          </a:prstGeom>
          <a:solidFill>
            <a:srgbClr val="CCCCFF"/>
          </a:solidFill>
        </p:spPr>
        <p:txBody>
          <a:bodyPr wrap="none" rtlCol="0">
            <a:spAutoFit/>
          </a:bodyPr>
          <a:lstStyle/>
          <a:p>
            <a:r>
              <a:rPr lang="en-GB" b="1" dirty="0">
                <a:solidFill>
                  <a:srgbClr val="002060"/>
                </a:solidFill>
                <a:latin typeface="Century Gothic" panose="020B0502020202020204" pitchFamily="34" charset="0"/>
              </a:rPr>
              <a:t>🔗</a:t>
            </a:r>
          </a:p>
          <a:p>
            <a:r>
              <a:rPr lang="en-GB" b="1" dirty="0" err="1">
                <a:solidFill>
                  <a:srgbClr val="002060"/>
                </a:solidFill>
                <a:latin typeface="Century Gothic" panose="020B0502020202020204" pitchFamily="34" charset="0"/>
              </a:rPr>
              <a:t>pero</a:t>
            </a:r>
            <a:r>
              <a:rPr lang="en-GB" b="1" dirty="0">
                <a:solidFill>
                  <a:srgbClr val="002060"/>
                </a:solidFill>
                <a:latin typeface="Century Gothic" panose="020B0502020202020204" pitchFamily="34" charset="0"/>
              </a:rPr>
              <a:t> </a:t>
            </a:r>
          </a:p>
          <a:p>
            <a:r>
              <a:rPr lang="en-GB" b="1" dirty="0">
                <a:solidFill>
                  <a:srgbClr val="002060"/>
                </a:solidFill>
                <a:latin typeface="Century Gothic" panose="020B0502020202020204" pitchFamily="34" charset="0"/>
              </a:rPr>
              <a:t>y </a:t>
            </a:r>
          </a:p>
          <a:p>
            <a:r>
              <a:rPr lang="en-GB" b="1" dirty="0">
                <a:solidFill>
                  <a:srgbClr val="002060"/>
                </a:solidFill>
                <a:latin typeface="Century Gothic" panose="020B0502020202020204" pitchFamily="34" charset="0"/>
              </a:rPr>
              <a:t>Y también</a:t>
            </a:r>
          </a:p>
          <a:p>
            <a:r>
              <a:rPr lang="en-GB" b="1" dirty="0">
                <a:solidFill>
                  <a:srgbClr val="002060"/>
                </a:solidFill>
                <a:latin typeface="Century Gothic" panose="020B0502020202020204" pitchFamily="34" charset="0"/>
              </a:rPr>
              <a:t>también</a:t>
            </a:r>
          </a:p>
        </p:txBody>
      </p:sp>
      <p:graphicFrame>
        <p:nvGraphicFramePr>
          <p:cNvPr id="5" name="Table 5">
            <a:extLst>
              <a:ext uri="{FF2B5EF4-FFF2-40B4-BE49-F238E27FC236}">
                <a16:creationId xmlns:a16="http://schemas.microsoft.com/office/drawing/2014/main" id="{9D5E287A-CCCD-7E5A-7698-939034F8ECAF}"/>
              </a:ext>
            </a:extLst>
          </p:cNvPr>
          <p:cNvGraphicFramePr>
            <a:graphicFrameLocks noGrp="1"/>
          </p:cNvGraphicFramePr>
          <p:nvPr>
            <p:extLst>
              <p:ext uri="{D42A27DB-BD31-4B8C-83A1-F6EECF244321}">
                <p14:modId xmlns:p14="http://schemas.microsoft.com/office/powerpoint/2010/main" val="3515276132"/>
              </p:ext>
            </p:extLst>
          </p:nvPr>
        </p:nvGraphicFramePr>
        <p:xfrm>
          <a:off x="110936" y="1573915"/>
          <a:ext cx="10367268" cy="3544185"/>
        </p:xfrm>
        <a:graphic>
          <a:graphicData uri="http://schemas.openxmlformats.org/drawingml/2006/table">
            <a:tbl>
              <a:tblPr firstRow="1" bandRow="1"/>
              <a:tblGrid>
                <a:gridCol w="811100">
                  <a:extLst>
                    <a:ext uri="{9D8B030D-6E8A-4147-A177-3AD203B41FA5}">
                      <a16:colId xmlns:a16="http://schemas.microsoft.com/office/drawing/2014/main" val="4108464527"/>
                    </a:ext>
                  </a:extLst>
                </a:gridCol>
                <a:gridCol w="1267015">
                  <a:extLst>
                    <a:ext uri="{9D8B030D-6E8A-4147-A177-3AD203B41FA5}">
                      <a16:colId xmlns:a16="http://schemas.microsoft.com/office/drawing/2014/main" val="2605482868"/>
                    </a:ext>
                  </a:extLst>
                </a:gridCol>
                <a:gridCol w="914400">
                  <a:extLst>
                    <a:ext uri="{9D8B030D-6E8A-4147-A177-3AD203B41FA5}">
                      <a16:colId xmlns:a16="http://schemas.microsoft.com/office/drawing/2014/main" val="3998369992"/>
                    </a:ext>
                  </a:extLst>
                </a:gridCol>
                <a:gridCol w="1571222">
                  <a:extLst>
                    <a:ext uri="{9D8B030D-6E8A-4147-A177-3AD203B41FA5}">
                      <a16:colId xmlns:a16="http://schemas.microsoft.com/office/drawing/2014/main" val="1877817290"/>
                    </a:ext>
                  </a:extLst>
                </a:gridCol>
                <a:gridCol w="810550">
                  <a:extLst>
                    <a:ext uri="{9D8B030D-6E8A-4147-A177-3AD203B41FA5}">
                      <a16:colId xmlns:a16="http://schemas.microsoft.com/office/drawing/2014/main" val="2357527663"/>
                    </a:ext>
                  </a:extLst>
                </a:gridCol>
                <a:gridCol w="930136">
                  <a:extLst>
                    <a:ext uri="{9D8B030D-6E8A-4147-A177-3AD203B41FA5}">
                      <a16:colId xmlns:a16="http://schemas.microsoft.com/office/drawing/2014/main" val="55865390"/>
                    </a:ext>
                  </a:extLst>
                </a:gridCol>
                <a:gridCol w="1354282">
                  <a:extLst>
                    <a:ext uri="{9D8B030D-6E8A-4147-A177-3AD203B41FA5}">
                      <a16:colId xmlns:a16="http://schemas.microsoft.com/office/drawing/2014/main" val="3737688773"/>
                    </a:ext>
                  </a:extLst>
                </a:gridCol>
                <a:gridCol w="1029666">
                  <a:extLst>
                    <a:ext uri="{9D8B030D-6E8A-4147-A177-3AD203B41FA5}">
                      <a16:colId xmlns:a16="http://schemas.microsoft.com/office/drawing/2014/main" val="926640231"/>
                    </a:ext>
                  </a:extLst>
                </a:gridCol>
                <a:gridCol w="1678897">
                  <a:extLst>
                    <a:ext uri="{9D8B030D-6E8A-4147-A177-3AD203B41FA5}">
                      <a16:colId xmlns:a16="http://schemas.microsoft.com/office/drawing/2014/main" val="2519045997"/>
                    </a:ext>
                  </a:extLst>
                </a:gridCol>
              </a:tblGrid>
              <a:tr h="35441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tú</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él</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ella</a:t>
                      </a: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800" b="0" dirty="0" err="1">
                          <a:solidFill>
                            <a:srgbClr val="002060"/>
                          </a:solidFill>
                          <a:latin typeface="Century Gothic" panose="020B0502020202020204" pitchFamily="34" charset="0"/>
                        </a:rPr>
                        <a:t>organizo</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organiza</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toca</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tocas</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busco</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buscas</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aprendo</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aprende</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lee</a:t>
                      </a:r>
                    </a:p>
                    <a:p>
                      <a:pPr algn="ctr"/>
                      <a:r>
                        <a:rPr lang="en-GB" sz="1800" b="0" dirty="0">
                          <a:solidFill>
                            <a:srgbClr val="002060"/>
                          </a:solidFill>
                          <a:latin typeface="Century Gothic" panose="020B0502020202020204" pitchFamily="34" charset="0"/>
                        </a:rPr>
                        <a:t>lees</a:t>
                      </a:r>
                    </a:p>
                    <a:p>
                      <a:pPr algn="ctr"/>
                      <a:r>
                        <a:rPr lang="en-GB" sz="1800" b="0" dirty="0" err="1">
                          <a:solidFill>
                            <a:srgbClr val="002060"/>
                          </a:solidFill>
                          <a:latin typeface="Century Gothic" panose="020B0502020202020204" pitchFamily="34" charset="0"/>
                        </a:rPr>
                        <a:t>visito</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Visita</a:t>
                      </a:r>
                      <a:endParaRPr lang="en-GB" sz="18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400" b="0" dirty="0">
                          <a:solidFill>
                            <a:srgbClr val="002060"/>
                          </a:solidFill>
                          <a:latin typeface="Century Gothic" panose="020B0502020202020204" pitchFamily="34" charset="0"/>
                        </a:rPr>
                        <a:t>un</a:t>
                      </a:r>
                    </a:p>
                    <a:p>
                      <a:pPr algn="ctr"/>
                      <a:r>
                        <a:rPr lang="en-GB" sz="2400" b="0" dirty="0" err="1">
                          <a:solidFill>
                            <a:srgbClr val="002060"/>
                          </a:solidFill>
                          <a:latin typeface="Century Gothic" panose="020B0502020202020204" pitchFamily="34" charset="0"/>
                        </a:rPr>
                        <a:t>una</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el</a:t>
                      </a:r>
                      <a:endParaRPr lang="en-GB" sz="2400" b="0" dirty="0">
                        <a:solidFill>
                          <a:srgbClr val="002060"/>
                        </a:solidFill>
                        <a:latin typeface="Century Gothic" panose="020B0502020202020204" pitchFamily="34" charset="0"/>
                      </a:endParaRPr>
                    </a:p>
                    <a:p>
                      <a:pPr algn="ctr"/>
                      <a:r>
                        <a:rPr lang="en-GB" sz="2400" b="0" dirty="0">
                          <a:solidFill>
                            <a:srgbClr val="002060"/>
                          </a:solidFill>
                          <a:latin typeface="Century Gothic" panose="020B0502020202020204" pitchFamily="34" charset="0"/>
                        </a:rPr>
                        <a:t>la</a:t>
                      </a:r>
                    </a:p>
                    <a:p>
                      <a:pPr algn="ctr"/>
                      <a:r>
                        <a:rPr lang="en-GB" sz="2400" b="0" dirty="0">
                          <a:solidFill>
                            <a:srgbClr val="002060"/>
                          </a:solidFill>
                          <a:latin typeface="Century Gothic" panose="020B0502020202020204" pitchFamily="34" charset="0"/>
                        </a:rPr>
                        <a:t>las</a:t>
                      </a:r>
                    </a:p>
                    <a:p>
                      <a:pPr algn="ctr"/>
                      <a:r>
                        <a:rPr lang="en-GB" sz="2400" b="0" dirty="0">
                          <a:solidFill>
                            <a:srgbClr val="002060"/>
                          </a:solidFill>
                          <a:latin typeface="Century Gothic" panose="020B0502020202020204" pitchFamily="34" charset="0"/>
                        </a:rPr>
                        <a:t>mi</a:t>
                      </a:r>
                    </a:p>
                    <a:p>
                      <a:pPr algn="ctr"/>
                      <a:r>
                        <a:rPr lang="en-GB" sz="2400" b="0" dirty="0">
                          <a:solidFill>
                            <a:srgbClr val="002060"/>
                          </a:solidFill>
                          <a:latin typeface="Century Gothic" panose="020B0502020202020204" pitchFamily="34" charset="0"/>
                        </a:rPr>
                        <a:t>mis</a:t>
                      </a:r>
                    </a:p>
                    <a:p>
                      <a:pPr algn="ctr"/>
                      <a:endParaRPr lang="en-GB" sz="18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200" b="0" dirty="0">
                          <a:solidFill>
                            <a:srgbClr val="002060"/>
                          </a:solidFill>
                          <a:latin typeface="Century Gothic" panose="020B0502020202020204" pitchFamily="34" charset="0"/>
                        </a:rPr>
                        <a:t>fiesta</a:t>
                      </a:r>
                    </a:p>
                    <a:p>
                      <a:pPr algn="ctr"/>
                      <a:r>
                        <a:rPr lang="en-GB" sz="2200" b="0" dirty="0" err="1">
                          <a:solidFill>
                            <a:srgbClr val="002060"/>
                          </a:solidFill>
                          <a:latin typeface="Century Gothic" panose="020B0502020202020204" pitchFamily="34" charset="0"/>
                        </a:rPr>
                        <a:t>revista</a:t>
                      </a:r>
                      <a:endParaRPr lang="en-GB" sz="22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vocabulario</a:t>
                      </a:r>
                    </a:p>
                    <a:p>
                      <a:pPr algn="ctr"/>
                      <a:r>
                        <a:rPr lang="en-GB" sz="2000" b="0" dirty="0" err="1">
                          <a:solidFill>
                            <a:srgbClr val="002060"/>
                          </a:solidFill>
                          <a:latin typeface="Century Gothic" panose="020B0502020202020204" pitchFamily="34" charset="0"/>
                        </a:rPr>
                        <a:t>habitación</a:t>
                      </a:r>
                      <a:endParaRPr lang="en-GB" sz="2000" b="0" dirty="0">
                        <a:solidFill>
                          <a:srgbClr val="002060"/>
                        </a:solidFill>
                        <a:latin typeface="Century Gothic" panose="020B0502020202020204" pitchFamily="34" charset="0"/>
                      </a:endParaRPr>
                    </a:p>
                    <a:p>
                      <a:pPr algn="ctr"/>
                      <a:r>
                        <a:rPr lang="en-GB" sz="2200" b="0" dirty="0" err="1">
                          <a:solidFill>
                            <a:srgbClr val="002060"/>
                          </a:solidFill>
                          <a:latin typeface="Century Gothic" panose="020B0502020202020204" pitchFamily="34" charset="0"/>
                        </a:rPr>
                        <a:t>noticias</a:t>
                      </a:r>
                      <a:endParaRPr lang="en-GB" sz="2200" b="0" dirty="0">
                        <a:solidFill>
                          <a:srgbClr val="002060"/>
                        </a:solidFill>
                        <a:latin typeface="Century Gothic" panose="020B0502020202020204" pitchFamily="34" charset="0"/>
                      </a:endParaRPr>
                    </a:p>
                    <a:p>
                      <a:pPr algn="ctr"/>
                      <a:r>
                        <a:rPr lang="en-GB" sz="2200" b="0" dirty="0">
                          <a:solidFill>
                            <a:srgbClr val="002060"/>
                          </a:solidFill>
                          <a:latin typeface="Century Gothic" panose="020B0502020202020204" pitchFamily="34" charset="0"/>
                        </a:rPr>
                        <a:t>casa</a:t>
                      </a:r>
                    </a:p>
                    <a:p>
                      <a:pPr algn="ctr"/>
                      <a:r>
                        <a:rPr lang="en-GB" sz="2200" b="0" dirty="0" err="1">
                          <a:solidFill>
                            <a:srgbClr val="002060"/>
                          </a:solidFill>
                          <a:latin typeface="Century Gothic" panose="020B0502020202020204" pitchFamily="34" charset="0"/>
                        </a:rPr>
                        <a:t>museo</a:t>
                      </a:r>
                      <a:endParaRPr lang="en-GB" sz="22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instrumento</a:t>
                      </a:r>
                      <a:endParaRPr lang="en-GB" sz="1800" b="0" dirty="0">
                        <a:solidFill>
                          <a:srgbClr val="002060"/>
                        </a:solidFill>
                        <a:latin typeface="Century Gothic" panose="020B0502020202020204" pitchFamily="34" charset="0"/>
                      </a:endParaRPr>
                    </a:p>
                    <a:p>
                      <a:pPr algn="ctr"/>
                      <a:endParaRPr lang="en-GB" sz="18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400" b="0">
                          <a:solidFill>
                            <a:srgbClr val="002060"/>
                          </a:solidFill>
                          <a:latin typeface="Century Gothic" panose="020B0502020202020204" pitchFamily="34" charset="0"/>
                        </a:rPr>
                        <a:t>con</a:t>
                      </a: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400" b="0" dirty="0">
                          <a:solidFill>
                            <a:srgbClr val="002060"/>
                          </a:solidFill>
                          <a:latin typeface="Century Gothic" panose="020B0502020202020204" pitchFamily="34" charset="0"/>
                        </a:rPr>
                        <a:t>la</a:t>
                      </a:r>
                    </a:p>
                    <a:p>
                      <a:pPr algn="ctr"/>
                      <a:r>
                        <a:rPr lang="en-GB" sz="2400" b="0" dirty="0">
                          <a:solidFill>
                            <a:srgbClr val="002060"/>
                          </a:solidFill>
                          <a:latin typeface="Century Gothic" panose="020B0502020202020204" pitchFamily="34" charset="0"/>
                        </a:rPr>
                        <a:t>mis</a:t>
                      </a:r>
                    </a:p>
                    <a:p>
                      <a:pPr algn="ctr"/>
                      <a:r>
                        <a:rPr lang="en-GB" sz="2400" b="0" dirty="0">
                          <a:solidFill>
                            <a:srgbClr val="002060"/>
                          </a:solidFill>
                          <a:latin typeface="Century Gothic" panose="020B0502020202020204" pitchFamily="34" charset="0"/>
                        </a:rPr>
                        <a:t>mis</a:t>
                      </a:r>
                    </a:p>
                    <a:p>
                      <a:pPr algn="ctr"/>
                      <a:r>
                        <a:rPr lang="en-GB" sz="2400" b="0" dirty="0" err="1">
                          <a:solidFill>
                            <a:srgbClr val="002060"/>
                          </a:solidFill>
                          <a:latin typeface="Century Gothic" panose="020B0502020202020204" pitchFamily="34" charset="0"/>
                        </a:rPr>
                        <a:t>tu</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tus</a:t>
                      </a: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800" b="0" dirty="0">
                          <a:solidFill>
                            <a:srgbClr val="002060"/>
                          </a:solidFill>
                          <a:latin typeface="Century Gothic" panose="020B0502020202020204" pitchFamily="34" charset="0"/>
                        </a:rPr>
                        <a:t>amigo</a:t>
                      </a:r>
                    </a:p>
                    <a:p>
                      <a:pPr algn="ctr"/>
                      <a:r>
                        <a:rPr lang="en-GB" sz="1800" b="0" dirty="0">
                          <a:solidFill>
                            <a:srgbClr val="002060"/>
                          </a:solidFill>
                          <a:latin typeface="Century Gothic" panose="020B0502020202020204" pitchFamily="34" charset="0"/>
                        </a:rPr>
                        <a:t>amiga</a:t>
                      </a:r>
                    </a:p>
                    <a:p>
                      <a:pPr algn="ctr"/>
                      <a:r>
                        <a:rPr lang="en-GB" sz="1800" b="0" dirty="0">
                          <a:solidFill>
                            <a:srgbClr val="002060"/>
                          </a:solidFill>
                          <a:latin typeface="Century Gothic" panose="020B0502020202020204" pitchFamily="34" charset="0"/>
                        </a:rPr>
                        <a:t>amigos</a:t>
                      </a:r>
                    </a:p>
                    <a:p>
                      <a:pPr algn="ctr"/>
                      <a:r>
                        <a:rPr lang="en-GB" sz="1800" b="0" dirty="0">
                          <a:solidFill>
                            <a:srgbClr val="002060"/>
                          </a:solidFill>
                          <a:latin typeface="Century Gothic" panose="020B0502020202020204" pitchFamily="34" charset="0"/>
                        </a:rPr>
                        <a:t>hermano</a:t>
                      </a:r>
                    </a:p>
                    <a:p>
                      <a:pPr algn="ctr"/>
                      <a:r>
                        <a:rPr lang="en-GB" sz="1800" b="0" dirty="0" err="1">
                          <a:solidFill>
                            <a:srgbClr val="002060"/>
                          </a:solidFill>
                          <a:latin typeface="Century Gothic" panose="020B0502020202020204" pitchFamily="34" charset="0"/>
                        </a:rPr>
                        <a:t>hermana</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madre</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papá</a:t>
                      </a:r>
                    </a:p>
                    <a:p>
                      <a:pPr algn="ctr"/>
                      <a:r>
                        <a:rPr lang="en-GB" sz="1800" b="0" dirty="0">
                          <a:solidFill>
                            <a:srgbClr val="002060"/>
                          </a:solidFill>
                          <a:latin typeface="Century Gothic" panose="020B0502020202020204" pitchFamily="34" charset="0"/>
                        </a:rPr>
                        <a:t>padres*</a:t>
                      </a:r>
                    </a:p>
                    <a:p>
                      <a:pPr algn="ctr"/>
                      <a:r>
                        <a:rPr lang="en-GB" sz="1800" b="0" dirty="0" err="1">
                          <a:solidFill>
                            <a:srgbClr val="002060"/>
                          </a:solidFill>
                          <a:latin typeface="Century Gothic" panose="020B0502020202020204" pitchFamily="34" charset="0"/>
                        </a:rPr>
                        <a:t>familia</a:t>
                      </a:r>
                      <a:endParaRPr lang="en-GB" sz="18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400" b="0" dirty="0">
                          <a:solidFill>
                            <a:srgbClr val="002060"/>
                          </a:solidFill>
                          <a:latin typeface="Century Gothic" panose="020B0502020202020204" pitchFamily="34" charset="0"/>
                        </a:rPr>
                        <a:t>en </a:t>
                      </a:r>
                    </a:p>
                    <a:p>
                      <a:pPr algn="ctr"/>
                      <a:r>
                        <a:rPr lang="en-GB" sz="2400" b="0" dirty="0" err="1">
                          <a:solidFill>
                            <a:srgbClr val="002060"/>
                          </a:solidFill>
                          <a:latin typeface="Century Gothic" panose="020B0502020202020204" pitchFamily="34" charset="0"/>
                        </a:rPr>
                        <a:t>por</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cada</a:t>
                      </a:r>
                      <a:r>
                        <a:rPr lang="en-GB" sz="2400" b="0" dirty="0">
                          <a:solidFill>
                            <a:srgbClr val="002060"/>
                          </a:solidFill>
                          <a:latin typeface="Century Gothic" panose="020B0502020202020204" pitchFamily="34" charset="0"/>
                        </a:rPr>
                        <a:t> </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dirty="0">
                          <a:solidFill>
                            <a:srgbClr val="002060"/>
                          </a:solidFill>
                          <a:latin typeface="Century Gothic" panose="020B0502020202020204" pitchFamily="34" charset="0"/>
                        </a:rPr>
                        <a:t>la </a:t>
                      </a:r>
                      <a:r>
                        <a:rPr lang="en-GB" sz="1800" b="0" dirty="0" err="1">
                          <a:solidFill>
                            <a:srgbClr val="002060"/>
                          </a:solidFill>
                          <a:latin typeface="Century Gothic" panose="020B0502020202020204" pitchFamily="34" charset="0"/>
                        </a:rPr>
                        <a:t>tarde</a:t>
                      </a:r>
                      <a:endParaRPr lang="en-GB" sz="1800" b="0"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dirty="0" err="1">
                          <a:solidFill>
                            <a:srgbClr val="002060"/>
                          </a:solidFill>
                          <a:latin typeface="Century Gothic" panose="020B0502020202020204" pitchFamily="34" charset="0"/>
                        </a:rPr>
                        <a:t>sábado</a:t>
                      </a:r>
                      <a:endParaRPr lang="en-GB" sz="1800" b="0"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dirty="0" err="1">
                          <a:solidFill>
                            <a:srgbClr val="002060"/>
                          </a:solidFill>
                          <a:latin typeface="Century Gothic" panose="020B0502020202020204" pitchFamily="34" charset="0"/>
                        </a:rPr>
                        <a:t>domingo</a:t>
                      </a:r>
                      <a:endParaRPr lang="en-GB" sz="1800" b="0"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dirty="0" err="1">
                          <a:solidFill>
                            <a:srgbClr val="002060"/>
                          </a:solidFill>
                          <a:latin typeface="Century Gothic" panose="020B0502020202020204" pitchFamily="34" charset="0"/>
                        </a:rPr>
                        <a:t>jueves</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la </a:t>
                      </a:r>
                      <a:r>
                        <a:rPr lang="en-GB" sz="1800" b="0" dirty="0" err="1">
                          <a:solidFill>
                            <a:srgbClr val="002060"/>
                          </a:solidFill>
                          <a:latin typeface="Century Gothic" panose="020B0502020202020204" pitchFamily="34" charset="0"/>
                        </a:rPr>
                        <a:t>cocina</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casa</a:t>
                      </a:r>
                    </a:p>
                    <a:p>
                      <a:pPr algn="ctr"/>
                      <a:r>
                        <a:rPr lang="en-GB" sz="1800" b="0" dirty="0">
                          <a:solidFill>
                            <a:srgbClr val="002060"/>
                          </a:solidFill>
                          <a:latin typeface="Century Gothic" panose="020B0502020202020204" pitchFamily="34" charset="0"/>
                        </a:rPr>
                        <a:t>la plaza</a:t>
                      </a:r>
                    </a:p>
                    <a:p>
                      <a:pPr algn="ctr"/>
                      <a:r>
                        <a:rPr lang="en-GB" sz="1800" b="0" dirty="0">
                          <a:solidFill>
                            <a:srgbClr val="002060"/>
                          </a:solidFill>
                          <a:latin typeface="Century Gothic" panose="020B0502020202020204" pitchFamily="34" charset="0"/>
                        </a:rPr>
                        <a:t>clase</a:t>
                      </a:r>
                    </a:p>
                    <a:p>
                      <a:pPr algn="ctr"/>
                      <a:r>
                        <a:rPr lang="en-GB" sz="1800" b="0" dirty="0" err="1">
                          <a:solidFill>
                            <a:srgbClr val="002060"/>
                          </a:solidFill>
                          <a:latin typeface="Century Gothic" panose="020B0502020202020204" pitchFamily="34" charset="0"/>
                        </a:rPr>
                        <a:t>el</a:t>
                      </a:r>
                      <a:r>
                        <a:rPr lang="en-GB" sz="1800" b="0" dirty="0">
                          <a:solidFill>
                            <a:srgbClr val="002060"/>
                          </a:solidFill>
                          <a:latin typeface="Century Gothic" panose="020B0502020202020204" pitchFamily="34" charset="0"/>
                        </a:rPr>
                        <a:t> </a:t>
                      </a:r>
                      <a:r>
                        <a:rPr lang="en-GB" sz="1800" b="0" dirty="0" err="1">
                          <a:solidFill>
                            <a:srgbClr val="002060"/>
                          </a:solidFill>
                          <a:latin typeface="Century Gothic" panose="020B0502020202020204" pitchFamily="34" charset="0"/>
                        </a:rPr>
                        <a:t>parque</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la ciudad</a:t>
                      </a:r>
                    </a:p>
                    <a:p>
                      <a:pPr algn="ctr"/>
                      <a:r>
                        <a:rPr lang="en-GB" sz="1800" b="0" dirty="0" err="1">
                          <a:solidFill>
                            <a:srgbClr val="002060"/>
                          </a:solidFill>
                          <a:latin typeface="Century Gothic" panose="020B0502020202020204" pitchFamily="34" charset="0"/>
                        </a:rPr>
                        <a:t>el</a:t>
                      </a:r>
                      <a:r>
                        <a:rPr lang="en-GB" sz="1800" b="0" dirty="0">
                          <a:solidFill>
                            <a:srgbClr val="002060"/>
                          </a:solidFill>
                          <a:latin typeface="Century Gothic" panose="020B0502020202020204" pitchFamily="34" charset="0"/>
                        </a:rPr>
                        <a:t> campo</a:t>
                      </a:r>
                    </a:p>
                    <a:p>
                      <a:pPr algn="ctr"/>
                      <a:r>
                        <a:rPr lang="en-GB" sz="1800" b="0" dirty="0">
                          <a:solidFill>
                            <a:srgbClr val="002060"/>
                          </a:solidFill>
                          <a:latin typeface="Century Gothic" panose="020B0502020202020204" pitchFamily="34" charset="0"/>
                        </a:rPr>
                        <a:t>la </a:t>
                      </a:r>
                      <a:r>
                        <a:rPr lang="en-GB" sz="1800" b="0" dirty="0" err="1">
                          <a:solidFill>
                            <a:srgbClr val="002060"/>
                          </a:solidFill>
                          <a:latin typeface="Century Gothic" panose="020B0502020202020204" pitchFamily="34" charset="0"/>
                        </a:rPr>
                        <a:t>montaña</a:t>
                      </a:r>
                      <a:endParaRPr lang="en-GB" sz="18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4299085"/>
                  </a:ext>
                </a:extLst>
              </a:tr>
            </a:tbl>
          </a:graphicData>
        </a:graphic>
      </p:graphicFrame>
      <p:sp>
        <p:nvSpPr>
          <p:cNvPr id="3" name="Speech Bubble: Oval 2">
            <a:extLst>
              <a:ext uri="{FF2B5EF4-FFF2-40B4-BE49-F238E27FC236}">
                <a16:creationId xmlns:a16="http://schemas.microsoft.com/office/drawing/2014/main" id="{C63E410E-7DC4-29CF-EC0F-1931E8EE2E54}"/>
              </a:ext>
            </a:extLst>
          </p:cNvPr>
          <p:cNvSpPr/>
          <p:nvPr/>
        </p:nvSpPr>
        <p:spPr>
          <a:xfrm>
            <a:off x="100030" y="5463292"/>
            <a:ext cx="2956244" cy="1104183"/>
          </a:xfrm>
          <a:prstGeom prst="wedgeEllipseCallout">
            <a:avLst>
              <a:gd name="adj1" fmla="val 43141"/>
              <a:gd name="adj2" fmla="val 69564"/>
            </a:avLst>
          </a:prstGeom>
          <a:solidFill>
            <a:srgbClr val="FFCDE6"/>
          </a:solidFill>
          <a:ln>
            <a:solidFill>
              <a:srgbClr val="FFC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p:txBody>
      </p:sp>
      <p:sp>
        <p:nvSpPr>
          <p:cNvPr id="10" name="TextBox 9">
            <a:extLst>
              <a:ext uri="{FF2B5EF4-FFF2-40B4-BE49-F238E27FC236}">
                <a16:creationId xmlns:a16="http://schemas.microsoft.com/office/drawing/2014/main" id="{91C3F8F7-6272-FE48-04D9-2AE64B4A377D}"/>
              </a:ext>
            </a:extLst>
          </p:cNvPr>
          <p:cNvSpPr txBox="1"/>
          <p:nvPr/>
        </p:nvSpPr>
        <p:spPr>
          <a:xfrm>
            <a:off x="163530" y="5557767"/>
            <a:ext cx="2956244" cy="1015663"/>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I organise my room with my sister every day </a:t>
            </a:r>
          </a:p>
        </p:txBody>
      </p:sp>
      <p:sp>
        <p:nvSpPr>
          <p:cNvPr id="11" name="TextBox 10">
            <a:extLst>
              <a:ext uri="{FF2B5EF4-FFF2-40B4-BE49-F238E27FC236}">
                <a16:creationId xmlns:a16="http://schemas.microsoft.com/office/drawing/2014/main" id="{FBEC8AFC-D18D-B9A3-2E7A-8C305C5E66A7}"/>
              </a:ext>
            </a:extLst>
          </p:cNvPr>
          <p:cNvSpPr txBox="1"/>
          <p:nvPr/>
        </p:nvSpPr>
        <p:spPr>
          <a:xfrm>
            <a:off x="3183274" y="5880932"/>
            <a:ext cx="627095" cy="369332"/>
          </a:xfrm>
          <a:prstGeom prst="rect">
            <a:avLst/>
          </a:prstGeom>
          <a:solidFill>
            <a:srgbClr val="CCCCFF"/>
          </a:solidFill>
        </p:spPr>
        <p:txBody>
          <a:bodyPr wrap="none" rtlCol="0">
            <a:spAutoFit/>
          </a:bodyPr>
          <a:lstStyle/>
          <a:p>
            <a:r>
              <a:rPr lang="en-GB" b="1" dirty="0">
                <a:solidFill>
                  <a:srgbClr val="002060"/>
                </a:solidFill>
                <a:latin typeface="Century Gothic" panose="020B0502020202020204" pitchFamily="34" charset="0"/>
              </a:rPr>
              <a:t>and</a:t>
            </a:r>
          </a:p>
        </p:txBody>
      </p:sp>
      <p:sp>
        <p:nvSpPr>
          <p:cNvPr id="12" name="Speech Bubble: Oval 11">
            <a:extLst>
              <a:ext uri="{FF2B5EF4-FFF2-40B4-BE49-F238E27FC236}">
                <a16:creationId xmlns:a16="http://schemas.microsoft.com/office/drawing/2014/main" id="{81025393-1676-8735-7675-A0449DDABC29}"/>
              </a:ext>
            </a:extLst>
          </p:cNvPr>
          <p:cNvSpPr/>
          <p:nvPr/>
        </p:nvSpPr>
        <p:spPr>
          <a:xfrm>
            <a:off x="3963391" y="5548994"/>
            <a:ext cx="2956244" cy="1038250"/>
          </a:xfrm>
          <a:prstGeom prst="wedgeEllipseCallout">
            <a:avLst>
              <a:gd name="adj1" fmla="val -37623"/>
              <a:gd name="adj2" fmla="val 71937"/>
            </a:avLst>
          </a:prstGeom>
          <a:solidFill>
            <a:srgbClr val="FFCDE6"/>
          </a:solidFill>
          <a:ln>
            <a:solidFill>
              <a:srgbClr val="FFC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806EF450-08E3-9806-8FED-36C43506C583}"/>
              </a:ext>
            </a:extLst>
          </p:cNvPr>
          <p:cNvSpPr txBox="1"/>
          <p:nvPr/>
        </p:nvSpPr>
        <p:spPr>
          <a:xfrm>
            <a:off x="4042425" y="5521672"/>
            <a:ext cx="2851810" cy="1015663"/>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She reads a magazine with dad in the afternoon. </a:t>
            </a:r>
          </a:p>
        </p:txBody>
      </p:sp>
      <p:sp>
        <p:nvSpPr>
          <p:cNvPr id="14" name="Speech Bubble: Oval 13">
            <a:extLst>
              <a:ext uri="{FF2B5EF4-FFF2-40B4-BE49-F238E27FC236}">
                <a16:creationId xmlns:a16="http://schemas.microsoft.com/office/drawing/2014/main" id="{14D8F2B9-B2A6-4F4C-EAB7-DF7D0E5D0A13}"/>
              </a:ext>
            </a:extLst>
          </p:cNvPr>
          <p:cNvSpPr/>
          <p:nvPr/>
        </p:nvSpPr>
        <p:spPr>
          <a:xfrm>
            <a:off x="6998669" y="5588056"/>
            <a:ext cx="3695678" cy="1038250"/>
          </a:xfrm>
          <a:prstGeom prst="wedgeEllipseCallout">
            <a:avLst>
              <a:gd name="adj1" fmla="val 42282"/>
              <a:gd name="adj2" fmla="val 70714"/>
            </a:avLst>
          </a:prstGeom>
          <a:solidFill>
            <a:srgbClr val="FFCDE6"/>
          </a:solidFill>
          <a:ln>
            <a:solidFill>
              <a:srgbClr val="FFC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p:txBody>
      </p:sp>
      <p:sp>
        <p:nvSpPr>
          <p:cNvPr id="15" name="TextBox 14">
            <a:extLst>
              <a:ext uri="{FF2B5EF4-FFF2-40B4-BE49-F238E27FC236}">
                <a16:creationId xmlns:a16="http://schemas.microsoft.com/office/drawing/2014/main" id="{2012FF85-1633-F5EF-88A9-F103CBFE43F3}"/>
              </a:ext>
            </a:extLst>
          </p:cNvPr>
          <p:cNvSpPr txBox="1"/>
          <p:nvPr/>
        </p:nvSpPr>
        <p:spPr>
          <a:xfrm>
            <a:off x="7108204" y="5636099"/>
            <a:ext cx="3464244" cy="1015663"/>
          </a:xfrm>
          <a:prstGeom prst="rect">
            <a:avLst/>
          </a:prstGeom>
          <a:noFill/>
        </p:spPr>
        <p:txBody>
          <a:bodyPr wrap="square">
            <a:spAutoFit/>
          </a:bodyPr>
          <a:lstStyle/>
          <a:p>
            <a:pPr algn="ctr"/>
            <a:r>
              <a:rPr lang="en-GB" sz="2000" dirty="0">
                <a:solidFill>
                  <a:srgbClr val="002060"/>
                </a:solidFill>
                <a:latin typeface="Century Gothic" panose="020B0502020202020204" pitchFamily="34" charset="0"/>
              </a:rPr>
              <a:t>¿and you? Do you visit a museum with your family each Saturday?</a:t>
            </a:r>
          </a:p>
        </p:txBody>
      </p:sp>
      <p:grpSp>
        <p:nvGrpSpPr>
          <p:cNvPr id="18" name="Group 17">
            <a:extLst>
              <a:ext uri="{FF2B5EF4-FFF2-40B4-BE49-F238E27FC236}">
                <a16:creationId xmlns:a16="http://schemas.microsoft.com/office/drawing/2014/main" id="{F4E0DA66-37A1-0F7E-8845-1E3F21BB1B24}"/>
              </a:ext>
            </a:extLst>
          </p:cNvPr>
          <p:cNvGrpSpPr/>
          <p:nvPr/>
        </p:nvGrpSpPr>
        <p:grpSpPr>
          <a:xfrm>
            <a:off x="-63080" y="5529225"/>
            <a:ext cx="3214604" cy="1038250"/>
            <a:chOff x="-3934684" y="4257535"/>
            <a:chExt cx="3695678" cy="1038250"/>
          </a:xfrm>
        </p:grpSpPr>
        <p:sp>
          <p:nvSpPr>
            <p:cNvPr id="17" name="Speech Bubble: Oval 16">
              <a:extLst>
                <a:ext uri="{FF2B5EF4-FFF2-40B4-BE49-F238E27FC236}">
                  <a16:creationId xmlns:a16="http://schemas.microsoft.com/office/drawing/2014/main" id="{E40A3703-1B1B-8E63-DA95-9022034E80ED}"/>
                </a:ext>
              </a:extLst>
            </p:cNvPr>
            <p:cNvSpPr/>
            <p:nvPr/>
          </p:nvSpPr>
          <p:spPr>
            <a:xfrm>
              <a:off x="-3934684" y="4257535"/>
              <a:ext cx="3695678" cy="1038250"/>
            </a:xfrm>
            <a:prstGeom prst="wedgeEllipseCallout">
              <a:avLst>
                <a:gd name="adj1" fmla="val 42282"/>
                <a:gd name="adj2" fmla="val 70714"/>
              </a:avLst>
            </a:prstGeom>
            <a:solidFill>
              <a:srgbClr val="FFCDE6"/>
            </a:solidFill>
            <a:ln>
              <a:solidFill>
                <a:srgbClr val="FFC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p:txBody>
        </p:sp>
        <p:sp>
          <p:nvSpPr>
            <p:cNvPr id="16" name="TextBox 15">
              <a:extLst>
                <a:ext uri="{FF2B5EF4-FFF2-40B4-BE49-F238E27FC236}">
                  <a16:creationId xmlns:a16="http://schemas.microsoft.com/office/drawing/2014/main" id="{CA79F0DC-97B5-F230-361F-8197675D33B8}"/>
                </a:ext>
              </a:extLst>
            </p:cNvPr>
            <p:cNvSpPr txBox="1"/>
            <p:nvPr/>
          </p:nvSpPr>
          <p:spPr>
            <a:xfrm>
              <a:off x="-3440758" y="4257535"/>
              <a:ext cx="2851810" cy="969496"/>
            </a:xfrm>
            <a:prstGeom prst="rect">
              <a:avLst/>
            </a:prstGeom>
            <a:noFill/>
          </p:spPr>
          <p:txBody>
            <a:bodyPr wrap="square">
              <a:spAutoFit/>
            </a:bodyPr>
            <a:lstStyle/>
            <a:p>
              <a:pPr algn="ctr"/>
              <a:r>
                <a:rPr lang="en-GB" sz="1900" b="1" dirty="0" err="1">
                  <a:solidFill>
                    <a:srgbClr val="002060"/>
                  </a:solidFill>
                  <a:latin typeface="Century Gothic" panose="020B0502020202020204" pitchFamily="34" charset="0"/>
                </a:rPr>
                <a:t>Organizo</a:t>
              </a:r>
              <a:r>
                <a:rPr lang="en-GB" sz="1900" b="1" dirty="0">
                  <a:solidFill>
                    <a:srgbClr val="002060"/>
                  </a:solidFill>
                  <a:latin typeface="Century Gothic" panose="020B0502020202020204" pitchFamily="34" charset="0"/>
                </a:rPr>
                <a:t> mi </a:t>
              </a:r>
              <a:r>
                <a:rPr lang="en-GB" sz="1900" b="1" dirty="0" err="1">
                  <a:solidFill>
                    <a:srgbClr val="002060"/>
                  </a:solidFill>
                  <a:latin typeface="Century Gothic" panose="020B0502020202020204" pitchFamily="34" charset="0"/>
                </a:rPr>
                <a:t>habitación</a:t>
              </a:r>
              <a:r>
                <a:rPr lang="en-GB" sz="1900" b="1" dirty="0">
                  <a:solidFill>
                    <a:srgbClr val="002060"/>
                  </a:solidFill>
                  <a:latin typeface="Century Gothic" panose="020B0502020202020204" pitchFamily="34" charset="0"/>
                </a:rPr>
                <a:t> con mi </a:t>
              </a:r>
              <a:r>
                <a:rPr lang="en-GB" sz="1900" b="1" dirty="0" err="1">
                  <a:solidFill>
                    <a:srgbClr val="002060"/>
                  </a:solidFill>
                  <a:latin typeface="Century Gothic" panose="020B0502020202020204" pitchFamily="34" charset="0"/>
                </a:rPr>
                <a:t>hermana</a:t>
              </a:r>
              <a:r>
                <a:rPr lang="en-GB" sz="1900" b="1" dirty="0">
                  <a:solidFill>
                    <a:srgbClr val="002060"/>
                  </a:solidFill>
                  <a:latin typeface="Century Gothic" panose="020B0502020202020204" pitchFamily="34" charset="0"/>
                </a:rPr>
                <a:t> </a:t>
              </a:r>
              <a:r>
                <a:rPr lang="en-GB" sz="1900" b="1" dirty="0" err="1">
                  <a:solidFill>
                    <a:srgbClr val="002060"/>
                  </a:solidFill>
                  <a:latin typeface="Century Gothic" panose="020B0502020202020204" pitchFamily="34" charset="0"/>
                </a:rPr>
                <a:t>cada</a:t>
              </a:r>
              <a:r>
                <a:rPr lang="en-GB" sz="1900" b="1" dirty="0">
                  <a:solidFill>
                    <a:srgbClr val="002060"/>
                  </a:solidFill>
                  <a:latin typeface="Century Gothic" panose="020B0502020202020204" pitchFamily="34" charset="0"/>
                </a:rPr>
                <a:t> día</a:t>
              </a:r>
            </a:p>
          </p:txBody>
        </p:sp>
      </p:grpSp>
      <p:sp>
        <p:nvSpPr>
          <p:cNvPr id="19" name="TextBox 18">
            <a:extLst>
              <a:ext uri="{FF2B5EF4-FFF2-40B4-BE49-F238E27FC236}">
                <a16:creationId xmlns:a16="http://schemas.microsoft.com/office/drawing/2014/main" id="{945F49E4-1979-5F08-B311-0F79892D4F84}"/>
              </a:ext>
            </a:extLst>
          </p:cNvPr>
          <p:cNvSpPr txBox="1"/>
          <p:nvPr/>
        </p:nvSpPr>
        <p:spPr>
          <a:xfrm>
            <a:off x="3235801" y="5880932"/>
            <a:ext cx="574567" cy="369332"/>
          </a:xfrm>
          <a:prstGeom prst="rect">
            <a:avLst/>
          </a:prstGeom>
          <a:solidFill>
            <a:srgbClr val="CCCCFF"/>
          </a:solidFill>
        </p:spPr>
        <p:txBody>
          <a:bodyPr wrap="square" rtlCol="0">
            <a:spAutoFit/>
          </a:bodyPr>
          <a:lstStyle/>
          <a:p>
            <a:pPr algn="ctr"/>
            <a:r>
              <a:rPr lang="en-GB" b="1" dirty="0">
                <a:solidFill>
                  <a:srgbClr val="002060"/>
                </a:solidFill>
                <a:latin typeface="Century Gothic" panose="020B0502020202020204" pitchFamily="34" charset="0"/>
              </a:rPr>
              <a:t>y</a:t>
            </a:r>
          </a:p>
        </p:txBody>
      </p:sp>
      <p:grpSp>
        <p:nvGrpSpPr>
          <p:cNvPr id="20" name="Group 19">
            <a:extLst>
              <a:ext uri="{FF2B5EF4-FFF2-40B4-BE49-F238E27FC236}">
                <a16:creationId xmlns:a16="http://schemas.microsoft.com/office/drawing/2014/main" id="{176BFF0C-0B32-9341-89DA-0103E918BA64}"/>
              </a:ext>
            </a:extLst>
          </p:cNvPr>
          <p:cNvGrpSpPr/>
          <p:nvPr/>
        </p:nvGrpSpPr>
        <p:grpSpPr>
          <a:xfrm>
            <a:off x="3963391" y="5546243"/>
            <a:ext cx="2851809" cy="1038250"/>
            <a:chOff x="-3934685" y="4257535"/>
            <a:chExt cx="3889693" cy="1038250"/>
          </a:xfrm>
        </p:grpSpPr>
        <p:sp>
          <p:nvSpPr>
            <p:cNvPr id="21" name="Speech Bubble: Oval 20">
              <a:extLst>
                <a:ext uri="{FF2B5EF4-FFF2-40B4-BE49-F238E27FC236}">
                  <a16:creationId xmlns:a16="http://schemas.microsoft.com/office/drawing/2014/main" id="{06242D2E-1210-B91A-E9F5-0049A9F331C4}"/>
                </a:ext>
              </a:extLst>
            </p:cNvPr>
            <p:cNvSpPr/>
            <p:nvPr/>
          </p:nvSpPr>
          <p:spPr>
            <a:xfrm>
              <a:off x="-3934685" y="4257535"/>
              <a:ext cx="3889693" cy="1038250"/>
            </a:xfrm>
            <a:prstGeom prst="wedgeEllipseCallout">
              <a:avLst>
                <a:gd name="adj1" fmla="val -39103"/>
                <a:gd name="adj2" fmla="val 71937"/>
              </a:avLst>
            </a:prstGeom>
            <a:solidFill>
              <a:srgbClr val="FFCDE6"/>
            </a:solidFill>
            <a:ln>
              <a:solidFill>
                <a:srgbClr val="FFC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p:txBody>
        </p:sp>
        <p:sp>
          <p:nvSpPr>
            <p:cNvPr id="22" name="TextBox 21">
              <a:extLst>
                <a:ext uri="{FF2B5EF4-FFF2-40B4-BE49-F238E27FC236}">
                  <a16:creationId xmlns:a16="http://schemas.microsoft.com/office/drawing/2014/main" id="{2D73208E-CC40-29F4-C545-04792FD418BA}"/>
                </a:ext>
              </a:extLst>
            </p:cNvPr>
            <p:cNvSpPr txBox="1"/>
            <p:nvPr/>
          </p:nvSpPr>
          <p:spPr>
            <a:xfrm>
              <a:off x="-3534797" y="4282935"/>
              <a:ext cx="3141596" cy="969496"/>
            </a:xfrm>
            <a:prstGeom prst="rect">
              <a:avLst/>
            </a:prstGeom>
            <a:noFill/>
          </p:spPr>
          <p:txBody>
            <a:bodyPr wrap="square">
              <a:spAutoFit/>
            </a:bodyPr>
            <a:lstStyle/>
            <a:p>
              <a:pPr algn="ctr"/>
              <a:r>
                <a:rPr lang="en-GB" sz="1900" b="1" dirty="0">
                  <a:solidFill>
                    <a:srgbClr val="002060"/>
                  </a:solidFill>
                  <a:latin typeface="Century Gothic" panose="020B0502020202020204" pitchFamily="34" charset="0"/>
                </a:rPr>
                <a:t>Ella lee </a:t>
              </a:r>
              <a:r>
                <a:rPr lang="en-GB" sz="1900" b="1" dirty="0" err="1">
                  <a:solidFill>
                    <a:srgbClr val="002060"/>
                  </a:solidFill>
                  <a:latin typeface="Century Gothic" panose="020B0502020202020204" pitchFamily="34" charset="0"/>
                </a:rPr>
                <a:t>una</a:t>
              </a:r>
              <a:r>
                <a:rPr lang="en-GB" sz="1900" b="1" dirty="0">
                  <a:solidFill>
                    <a:srgbClr val="002060"/>
                  </a:solidFill>
                  <a:latin typeface="Century Gothic" panose="020B0502020202020204" pitchFamily="34" charset="0"/>
                </a:rPr>
                <a:t> </a:t>
              </a:r>
              <a:r>
                <a:rPr lang="en-GB" sz="1900" b="1" dirty="0" err="1">
                  <a:solidFill>
                    <a:srgbClr val="002060"/>
                  </a:solidFill>
                  <a:latin typeface="Century Gothic" panose="020B0502020202020204" pitchFamily="34" charset="0"/>
                </a:rPr>
                <a:t>revista</a:t>
              </a:r>
              <a:r>
                <a:rPr lang="en-GB" sz="1900" b="1" dirty="0">
                  <a:solidFill>
                    <a:srgbClr val="002060"/>
                  </a:solidFill>
                  <a:latin typeface="Century Gothic" panose="020B0502020202020204" pitchFamily="34" charset="0"/>
                </a:rPr>
                <a:t> con papá </a:t>
              </a:r>
              <a:r>
                <a:rPr lang="en-GB" sz="1900" b="1" dirty="0" err="1">
                  <a:solidFill>
                    <a:srgbClr val="002060"/>
                  </a:solidFill>
                  <a:latin typeface="Century Gothic" panose="020B0502020202020204" pitchFamily="34" charset="0"/>
                </a:rPr>
                <a:t>por</a:t>
              </a:r>
              <a:r>
                <a:rPr lang="en-GB" sz="1900" b="1" dirty="0">
                  <a:solidFill>
                    <a:srgbClr val="002060"/>
                  </a:solidFill>
                  <a:latin typeface="Century Gothic" panose="020B0502020202020204" pitchFamily="34" charset="0"/>
                </a:rPr>
                <a:t> la </a:t>
              </a:r>
              <a:r>
                <a:rPr lang="en-GB" sz="1900" b="1" dirty="0" err="1">
                  <a:solidFill>
                    <a:srgbClr val="002060"/>
                  </a:solidFill>
                  <a:latin typeface="Century Gothic" panose="020B0502020202020204" pitchFamily="34" charset="0"/>
                </a:rPr>
                <a:t>tarde</a:t>
              </a:r>
              <a:endParaRPr lang="en-GB" sz="1900" b="1" dirty="0">
                <a:solidFill>
                  <a:srgbClr val="002060"/>
                </a:solidFill>
                <a:latin typeface="Century Gothic" panose="020B0502020202020204" pitchFamily="34" charset="0"/>
              </a:endParaRPr>
            </a:p>
          </p:txBody>
        </p:sp>
      </p:grpSp>
      <p:grpSp>
        <p:nvGrpSpPr>
          <p:cNvPr id="23" name="Group 22">
            <a:extLst>
              <a:ext uri="{FF2B5EF4-FFF2-40B4-BE49-F238E27FC236}">
                <a16:creationId xmlns:a16="http://schemas.microsoft.com/office/drawing/2014/main" id="{89A79EFE-D3B2-C05B-B214-A10C8043D9C7}"/>
              </a:ext>
            </a:extLst>
          </p:cNvPr>
          <p:cNvGrpSpPr/>
          <p:nvPr/>
        </p:nvGrpSpPr>
        <p:grpSpPr>
          <a:xfrm>
            <a:off x="7141184" y="5405499"/>
            <a:ext cx="3398284" cy="1187584"/>
            <a:chOff x="1356557" y="3801144"/>
            <a:chExt cx="3695678" cy="1038250"/>
          </a:xfrm>
        </p:grpSpPr>
        <p:sp>
          <p:nvSpPr>
            <p:cNvPr id="24" name="Speech Bubble: Oval 23">
              <a:extLst>
                <a:ext uri="{FF2B5EF4-FFF2-40B4-BE49-F238E27FC236}">
                  <a16:creationId xmlns:a16="http://schemas.microsoft.com/office/drawing/2014/main" id="{454CC9D6-A54B-F97F-64A2-662B8476CC9C}"/>
                </a:ext>
              </a:extLst>
            </p:cNvPr>
            <p:cNvSpPr/>
            <p:nvPr/>
          </p:nvSpPr>
          <p:spPr>
            <a:xfrm>
              <a:off x="1356557" y="3801144"/>
              <a:ext cx="3695678" cy="1038250"/>
            </a:xfrm>
            <a:prstGeom prst="wedgeEllipseCallout">
              <a:avLst>
                <a:gd name="adj1" fmla="val 42282"/>
                <a:gd name="adj2" fmla="val 70714"/>
              </a:avLst>
            </a:prstGeom>
            <a:solidFill>
              <a:srgbClr val="FFCDE6"/>
            </a:solidFill>
            <a:ln>
              <a:solidFill>
                <a:srgbClr val="FFC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latin typeface="Century Gothic" panose="020B0502020202020204" pitchFamily="34" charset="0"/>
              </a:endParaRPr>
            </a:p>
          </p:txBody>
        </p:sp>
        <p:sp>
          <p:nvSpPr>
            <p:cNvPr id="25" name="TextBox 24">
              <a:extLst>
                <a:ext uri="{FF2B5EF4-FFF2-40B4-BE49-F238E27FC236}">
                  <a16:creationId xmlns:a16="http://schemas.microsoft.com/office/drawing/2014/main" id="{57ACEBE9-AB4A-E977-DF9D-286216D10C35}"/>
                </a:ext>
              </a:extLst>
            </p:cNvPr>
            <p:cNvSpPr txBox="1"/>
            <p:nvPr/>
          </p:nvSpPr>
          <p:spPr>
            <a:xfrm>
              <a:off x="1428616" y="3934358"/>
              <a:ext cx="3504301" cy="847586"/>
            </a:xfrm>
            <a:prstGeom prst="rect">
              <a:avLst/>
            </a:prstGeom>
            <a:noFill/>
          </p:spPr>
          <p:txBody>
            <a:bodyPr wrap="square">
              <a:spAutoFit/>
            </a:bodyPr>
            <a:lstStyle/>
            <a:p>
              <a:pPr algn="ctr"/>
              <a:r>
                <a:rPr lang="en-GB" sz="1900" b="1" dirty="0">
                  <a:solidFill>
                    <a:srgbClr val="002060"/>
                  </a:solidFill>
                  <a:latin typeface="Century Gothic" panose="020B0502020202020204" pitchFamily="34" charset="0"/>
                </a:rPr>
                <a:t>¿y Tú? ¿</a:t>
              </a:r>
              <a:r>
                <a:rPr lang="en-GB" sz="1900" b="1" dirty="0" err="1">
                  <a:solidFill>
                    <a:srgbClr val="002060"/>
                  </a:solidFill>
                  <a:latin typeface="Century Gothic" panose="020B0502020202020204" pitchFamily="34" charset="0"/>
                </a:rPr>
                <a:t>Visitas</a:t>
              </a:r>
              <a:r>
                <a:rPr lang="en-GB" sz="1900" b="1" dirty="0">
                  <a:solidFill>
                    <a:srgbClr val="002060"/>
                  </a:solidFill>
                  <a:latin typeface="Century Gothic" panose="020B0502020202020204" pitchFamily="34" charset="0"/>
                </a:rPr>
                <a:t> un </a:t>
              </a:r>
              <a:r>
                <a:rPr lang="en-GB" sz="1900" b="1" dirty="0" err="1">
                  <a:solidFill>
                    <a:srgbClr val="002060"/>
                  </a:solidFill>
                  <a:latin typeface="Century Gothic" panose="020B0502020202020204" pitchFamily="34" charset="0"/>
                </a:rPr>
                <a:t>museo</a:t>
              </a:r>
              <a:r>
                <a:rPr lang="en-GB" sz="1900" b="1" dirty="0">
                  <a:solidFill>
                    <a:srgbClr val="002060"/>
                  </a:solidFill>
                  <a:latin typeface="Century Gothic" panose="020B0502020202020204" pitchFamily="34" charset="0"/>
                </a:rPr>
                <a:t> con </a:t>
              </a:r>
              <a:r>
                <a:rPr lang="en-GB" sz="1900" b="1" dirty="0" err="1">
                  <a:solidFill>
                    <a:srgbClr val="002060"/>
                  </a:solidFill>
                  <a:latin typeface="Century Gothic" panose="020B0502020202020204" pitchFamily="34" charset="0"/>
                </a:rPr>
                <a:t>tu</a:t>
              </a:r>
              <a:r>
                <a:rPr lang="en-GB" sz="1900" b="1" dirty="0">
                  <a:solidFill>
                    <a:srgbClr val="002060"/>
                  </a:solidFill>
                  <a:latin typeface="Century Gothic" panose="020B0502020202020204" pitchFamily="34" charset="0"/>
                </a:rPr>
                <a:t> </a:t>
              </a:r>
              <a:r>
                <a:rPr lang="en-GB" sz="1900" b="1" dirty="0" err="1">
                  <a:solidFill>
                    <a:srgbClr val="002060"/>
                  </a:solidFill>
                  <a:latin typeface="Century Gothic" panose="020B0502020202020204" pitchFamily="34" charset="0"/>
                </a:rPr>
                <a:t>familia</a:t>
              </a:r>
              <a:r>
                <a:rPr lang="en-GB" sz="1900" b="1" dirty="0">
                  <a:solidFill>
                    <a:srgbClr val="002060"/>
                  </a:solidFill>
                  <a:latin typeface="Century Gothic" panose="020B0502020202020204" pitchFamily="34" charset="0"/>
                </a:rPr>
                <a:t> </a:t>
              </a:r>
              <a:r>
                <a:rPr lang="en-GB" sz="1900" b="1" dirty="0" err="1">
                  <a:solidFill>
                    <a:srgbClr val="002060"/>
                  </a:solidFill>
                  <a:latin typeface="Century Gothic" panose="020B0502020202020204" pitchFamily="34" charset="0"/>
                </a:rPr>
                <a:t>cada</a:t>
              </a:r>
              <a:r>
                <a:rPr lang="en-GB" sz="1900" b="1" dirty="0">
                  <a:solidFill>
                    <a:srgbClr val="002060"/>
                  </a:solidFill>
                  <a:latin typeface="Century Gothic" panose="020B0502020202020204" pitchFamily="34" charset="0"/>
                </a:rPr>
                <a:t> </a:t>
              </a:r>
              <a:r>
                <a:rPr lang="en-GB" sz="1900" b="1" dirty="0" err="1">
                  <a:solidFill>
                    <a:srgbClr val="002060"/>
                  </a:solidFill>
                  <a:latin typeface="Century Gothic" panose="020B0502020202020204" pitchFamily="34" charset="0"/>
                </a:rPr>
                <a:t>sábado</a:t>
              </a:r>
              <a:r>
                <a:rPr lang="en-GB" sz="1900" b="1" dirty="0">
                  <a:solidFill>
                    <a:srgbClr val="002060"/>
                  </a:solidFill>
                  <a:latin typeface="Century Gothic" panose="020B0502020202020204" pitchFamily="34" charset="0"/>
                </a:rPr>
                <a:t>?</a:t>
              </a:r>
            </a:p>
          </p:txBody>
        </p:sp>
      </p:grpSp>
      <p:sp>
        <p:nvSpPr>
          <p:cNvPr id="26" name="Speech Bubble: Rectangle with Corners Rounded 25">
            <a:extLst>
              <a:ext uri="{FF2B5EF4-FFF2-40B4-BE49-F238E27FC236}">
                <a16:creationId xmlns:a16="http://schemas.microsoft.com/office/drawing/2014/main" id="{65B76505-9545-7155-E32D-6B047E8FD373}"/>
              </a:ext>
            </a:extLst>
          </p:cNvPr>
          <p:cNvSpPr/>
          <p:nvPr/>
        </p:nvSpPr>
        <p:spPr>
          <a:xfrm>
            <a:off x="2126758" y="4540681"/>
            <a:ext cx="3753276" cy="997996"/>
          </a:xfrm>
          <a:prstGeom prst="wedgeRoundRectCallout">
            <a:avLst>
              <a:gd name="adj1" fmla="val -11151"/>
              <a:gd name="adj2" fmla="val 7232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rgbClr val="002060"/>
                </a:solidFill>
                <a:latin typeface="Century Gothic" panose="020B0502020202020204" pitchFamily="34" charset="0"/>
              </a:rPr>
              <a:t>Remember to use pronouns make it clear who we are talking about. </a:t>
            </a:r>
          </a:p>
        </p:txBody>
      </p:sp>
      <p:sp>
        <p:nvSpPr>
          <p:cNvPr id="30" name="TextBox 29">
            <a:extLst>
              <a:ext uri="{FF2B5EF4-FFF2-40B4-BE49-F238E27FC236}">
                <a16:creationId xmlns:a16="http://schemas.microsoft.com/office/drawing/2014/main" id="{B8C808C8-D428-F422-05C7-FE3ED662493C}"/>
              </a:ext>
            </a:extLst>
          </p:cNvPr>
          <p:cNvSpPr txBox="1"/>
          <p:nvPr/>
        </p:nvSpPr>
        <p:spPr>
          <a:xfrm>
            <a:off x="2708275" y="2986385"/>
            <a:ext cx="633095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Speech Bubble: Rectangle with Corners Rounded 30">
            <a:extLst>
              <a:ext uri="{FF2B5EF4-FFF2-40B4-BE49-F238E27FC236}">
                <a16:creationId xmlns:a16="http://schemas.microsoft.com/office/drawing/2014/main" id="{68B6646A-9DA2-C817-1A87-47B3E43401A2}"/>
              </a:ext>
            </a:extLst>
          </p:cNvPr>
          <p:cNvSpPr/>
          <p:nvPr/>
        </p:nvSpPr>
        <p:spPr>
          <a:xfrm>
            <a:off x="6388100" y="77553"/>
            <a:ext cx="4532146" cy="1233833"/>
          </a:xfrm>
          <a:prstGeom prst="wedgeRoundRectCallout">
            <a:avLst>
              <a:gd name="adj1" fmla="val -38324"/>
              <a:gd name="adj2" fmla="val 6913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000" dirty="0">
                <a:solidFill>
                  <a:srgbClr val="002060"/>
                </a:solidFill>
                <a:latin typeface="Century Gothic" panose="020B0502020202020204" pitchFamily="34" charset="0"/>
              </a:rPr>
              <a:t>Translate do you visit as ‘you visit’. </a:t>
            </a:r>
            <a:r>
              <a:rPr lang="en-GB" sz="2000" b="1" dirty="0">
                <a:solidFill>
                  <a:srgbClr val="002060"/>
                </a:solidFill>
                <a:latin typeface="Century Gothic" panose="020B0502020202020204" pitchFamily="34" charset="0"/>
              </a:rPr>
              <a:t>Remember</a:t>
            </a:r>
            <a:r>
              <a:rPr lang="en-GB" sz="2000" dirty="0">
                <a:solidFill>
                  <a:srgbClr val="002060"/>
                </a:solidFill>
                <a:latin typeface="Century Gothic" panose="020B0502020202020204" pitchFamily="34" charset="0"/>
              </a:rPr>
              <a:t>! To turn a statement into a yes/no question, make your voice go up at the end. </a:t>
            </a:r>
            <a:endParaRPr lang="en-GB" sz="2000" i="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3368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500"/>
                            </p:stCondLst>
                            <p:childTnLst>
                              <p:par>
                                <p:cTn id="42" presetID="10" presetClass="exit" presetSubtype="0" fill="hold" grpId="1" nodeType="afterEffect">
                                  <p:stCondLst>
                                    <p:cond delay="0"/>
                                  </p:stCondLst>
                                  <p:childTnLst>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31"/>
                                        </p:tgtEl>
                                      </p:cBhvr>
                                    </p:animEffect>
                                    <p:set>
                                      <p:cBhvr>
                                        <p:cTn id="53" dur="1" fill="hold">
                                          <p:stCondLst>
                                            <p:cond delay="499"/>
                                          </p:stCondLst>
                                        </p:cTn>
                                        <p:tgtEl>
                                          <p:spTgt spid="31"/>
                                        </p:tgtEl>
                                        <p:attrNameLst>
                                          <p:attrName>style.visibility</p:attrName>
                                        </p:attrNameLst>
                                      </p:cBhvr>
                                      <p:to>
                                        <p:strVal val="hidden"/>
                                      </p:to>
                                    </p:set>
                                  </p:childTnLst>
                                </p:cTn>
                              </p:par>
                            </p:childTnLst>
                          </p:cTn>
                        </p:par>
                        <p:par>
                          <p:cTn id="54" fill="hold">
                            <p:stCondLst>
                              <p:cond delay="500"/>
                            </p:stCondLst>
                            <p:childTnLst>
                              <p:par>
                                <p:cTn id="55" presetID="10" presetClass="exit" presetSubtype="0" fill="hold" grpId="0" nodeType="after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2" grpId="0" animBg="1"/>
      <p:bldP spid="13" grpId="0"/>
      <p:bldP spid="14" grpId="0" animBg="1"/>
      <p:bldP spid="15" grpId="0"/>
      <p:bldP spid="19" grpId="0" animBg="1"/>
      <p:bldP spid="26" grpId="0" animBg="1"/>
      <p:bldP spid="26" grpId="1" animBg="1"/>
      <p:bldP spid="31" grpId="0" animBg="1"/>
      <p:bldP spid="3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5:</a:t>
            </a:r>
            <a:endParaRPr lang="es-AR" sz="3200" dirty="0"/>
          </a:p>
        </p:txBody>
      </p:sp>
      <p:sp>
        <p:nvSpPr>
          <p:cNvPr id="67" name="Speech Bubble: Rectangle with Corners Rounded 66">
            <a:extLst>
              <a:ext uri="{FF2B5EF4-FFF2-40B4-BE49-F238E27FC236}">
                <a16:creationId xmlns:a16="http://schemas.microsoft.com/office/drawing/2014/main" id="{A3C3C5E6-F48F-DA03-EBB3-F2CB1F477ADC}"/>
              </a:ext>
            </a:extLst>
          </p:cNvPr>
          <p:cNvSpPr/>
          <p:nvPr/>
        </p:nvSpPr>
        <p:spPr>
          <a:xfrm>
            <a:off x="4347044" y="305428"/>
            <a:ext cx="4991078" cy="518040"/>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chemeClr val="bg1"/>
                </a:solidFill>
                <a:latin typeface="Century Gothic" panose="020B0502020202020204" pitchFamily="34" charset="0"/>
              </a:rPr>
              <a:t>¿Qué haces en </a:t>
            </a:r>
            <a:r>
              <a:rPr lang="en-GB" sz="2800" b="1" dirty="0" err="1">
                <a:solidFill>
                  <a:schemeClr val="bg1"/>
                </a:solidFill>
                <a:latin typeface="Century Gothic" panose="020B0502020202020204" pitchFamily="34" charset="0"/>
              </a:rPr>
              <a:t>verano</a:t>
            </a:r>
            <a:r>
              <a:rPr lang="en-GB" sz="2800" b="1" dirty="0">
                <a:solidFill>
                  <a:schemeClr val="bg1"/>
                </a:solidFill>
                <a:latin typeface="Century Gothic" panose="020B0502020202020204" pitchFamily="34" charset="0"/>
              </a:rPr>
              <a:t> 🌞?</a:t>
            </a:r>
          </a:p>
        </p:txBody>
      </p:sp>
      <p:pic>
        <p:nvPicPr>
          <p:cNvPr id="69" name="Graphic 68" descr="Teacher">
            <a:extLst>
              <a:ext uri="{FF2B5EF4-FFF2-40B4-BE49-F238E27FC236}">
                <a16:creationId xmlns:a16="http://schemas.microsoft.com/office/drawing/2014/main" id="{C4F5AE6C-DF57-319C-B910-A14E246B16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74360" y="167737"/>
            <a:ext cx="914400" cy="914400"/>
          </a:xfrm>
          <a:prstGeom prst="rect">
            <a:avLst/>
          </a:prstGeom>
        </p:spPr>
      </p:pic>
      <p:pic>
        <p:nvPicPr>
          <p:cNvPr id="28" name="Picture 2" descr="Pen, Write, Pencil, Writing Tool, Work, Message, Blue">
            <a:extLst>
              <a:ext uri="{FF2B5EF4-FFF2-40B4-BE49-F238E27FC236}">
                <a16:creationId xmlns:a16="http://schemas.microsoft.com/office/drawing/2014/main" id="{04C36A22-A08B-0DA6-4579-9D1FB4807A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2342" y="19050"/>
            <a:ext cx="760411" cy="76041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3DB35BA-5021-33DF-1BB5-75BFA21CF66A}"/>
              </a:ext>
            </a:extLst>
          </p:cNvPr>
          <p:cNvSpPr txBox="1"/>
          <p:nvPr/>
        </p:nvSpPr>
        <p:spPr>
          <a:xfrm>
            <a:off x="11067333" y="823468"/>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 name="Google Shape;167;p2">
            <a:extLst>
              <a:ext uri="{FF2B5EF4-FFF2-40B4-BE49-F238E27FC236}">
                <a16:creationId xmlns:a16="http://schemas.microsoft.com/office/drawing/2014/main" id="{48B80412-D37A-9D71-7AD2-790CCC7A80D3}"/>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791DEAA6-6D24-EF3E-298C-7E55150FB01E}"/>
              </a:ext>
            </a:extLst>
          </p:cNvPr>
          <p:cNvSpPr txBox="1"/>
          <p:nvPr/>
        </p:nvSpPr>
        <p:spPr>
          <a:xfrm>
            <a:off x="9946646" y="32055"/>
            <a:ext cx="889987" cy="1200329"/>
          </a:xfrm>
          <a:prstGeom prst="rect">
            <a:avLst/>
          </a:prstGeom>
          <a:solidFill>
            <a:srgbClr val="CCCCFF"/>
          </a:solidFill>
        </p:spPr>
        <p:txBody>
          <a:bodyPr wrap="none" rtlCol="0">
            <a:spAutoFit/>
          </a:bodyPr>
          <a:lstStyle/>
          <a:p>
            <a:r>
              <a:rPr lang="en-GB" b="1" dirty="0">
                <a:solidFill>
                  <a:srgbClr val="002060"/>
                </a:solidFill>
                <a:latin typeface="Century Gothic" panose="020B0502020202020204" pitchFamily="34" charset="0"/>
              </a:rPr>
              <a:t>🔗</a:t>
            </a:r>
          </a:p>
          <a:p>
            <a:r>
              <a:rPr lang="en-GB" b="1" dirty="0" err="1">
                <a:solidFill>
                  <a:srgbClr val="002060"/>
                </a:solidFill>
                <a:latin typeface="Century Gothic" panose="020B0502020202020204" pitchFamily="34" charset="0"/>
              </a:rPr>
              <a:t>pero</a:t>
            </a:r>
            <a:r>
              <a:rPr lang="en-GB" b="1" dirty="0">
                <a:solidFill>
                  <a:srgbClr val="002060"/>
                </a:solidFill>
                <a:latin typeface="Century Gothic" panose="020B0502020202020204" pitchFamily="34" charset="0"/>
              </a:rPr>
              <a:t> </a:t>
            </a:r>
          </a:p>
          <a:p>
            <a:r>
              <a:rPr lang="en-GB" b="1" dirty="0">
                <a:solidFill>
                  <a:srgbClr val="002060"/>
                </a:solidFill>
                <a:latin typeface="Century Gothic" panose="020B0502020202020204" pitchFamily="34" charset="0"/>
              </a:rPr>
              <a:t>y </a:t>
            </a:r>
          </a:p>
          <a:p>
            <a:r>
              <a:rPr lang="en-GB" b="1" dirty="0">
                <a:solidFill>
                  <a:srgbClr val="002060"/>
                </a:solidFill>
                <a:latin typeface="Century Gothic" panose="020B0502020202020204" pitchFamily="34" charset="0"/>
              </a:rPr>
              <a:t>luego </a:t>
            </a:r>
          </a:p>
        </p:txBody>
      </p:sp>
      <p:graphicFrame>
        <p:nvGraphicFramePr>
          <p:cNvPr id="5" name="Table 5">
            <a:extLst>
              <a:ext uri="{FF2B5EF4-FFF2-40B4-BE49-F238E27FC236}">
                <a16:creationId xmlns:a16="http://schemas.microsoft.com/office/drawing/2014/main" id="{9D5E287A-CCCD-7E5A-7698-939034F8ECAF}"/>
              </a:ext>
            </a:extLst>
          </p:cNvPr>
          <p:cNvGraphicFramePr>
            <a:graphicFrameLocks noGrp="1"/>
          </p:cNvGraphicFramePr>
          <p:nvPr>
            <p:extLst>
              <p:ext uri="{D42A27DB-BD31-4B8C-83A1-F6EECF244321}">
                <p14:modId xmlns:p14="http://schemas.microsoft.com/office/powerpoint/2010/main" val="3120445269"/>
              </p:ext>
            </p:extLst>
          </p:nvPr>
        </p:nvGraphicFramePr>
        <p:xfrm>
          <a:off x="32238" y="1269115"/>
          <a:ext cx="12102912" cy="3657600"/>
        </p:xfrm>
        <a:graphic>
          <a:graphicData uri="http://schemas.openxmlformats.org/drawingml/2006/table">
            <a:tbl>
              <a:tblPr firstRow="1" bandRow="1"/>
              <a:tblGrid>
                <a:gridCol w="1606062">
                  <a:extLst>
                    <a:ext uri="{9D8B030D-6E8A-4147-A177-3AD203B41FA5}">
                      <a16:colId xmlns:a16="http://schemas.microsoft.com/office/drawing/2014/main" val="4108464527"/>
                    </a:ext>
                  </a:extLst>
                </a:gridCol>
                <a:gridCol w="1193800">
                  <a:extLst>
                    <a:ext uri="{9D8B030D-6E8A-4147-A177-3AD203B41FA5}">
                      <a16:colId xmlns:a16="http://schemas.microsoft.com/office/drawing/2014/main" val="2605482868"/>
                    </a:ext>
                  </a:extLst>
                </a:gridCol>
                <a:gridCol w="1308100">
                  <a:extLst>
                    <a:ext uri="{9D8B030D-6E8A-4147-A177-3AD203B41FA5}">
                      <a16:colId xmlns:a16="http://schemas.microsoft.com/office/drawing/2014/main" val="3998369992"/>
                    </a:ext>
                  </a:extLst>
                </a:gridCol>
                <a:gridCol w="1701800">
                  <a:extLst>
                    <a:ext uri="{9D8B030D-6E8A-4147-A177-3AD203B41FA5}">
                      <a16:colId xmlns:a16="http://schemas.microsoft.com/office/drawing/2014/main" val="1877817290"/>
                    </a:ext>
                  </a:extLst>
                </a:gridCol>
                <a:gridCol w="787400">
                  <a:extLst>
                    <a:ext uri="{9D8B030D-6E8A-4147-A177-3AD203B41FA5}">
                      <a16:colId xmlns:a16="http://schemas.microsoft.com/office/drawing/2014/main" val="2357527663"/>
                    </a:ext>
                  </a:extLst>
                </a:gridCol>
                <a:gridCol w="1104900">
                  <a:extLst>
                    <a:ext uri="{9D8B030D-6E8A-4147-A177-3AD203B41FA5}">
                      <a16:colId xmlns:a16="http://schemas.microsoft.com/office/drawing/2014/main" val="55865390"/>
                    </a:ext>
                  </a:extLst>
                </a:gridCol>
                <a:gridCol w="1333500">
                  <a:extLst>
                    <a:ext uri="{9D8B030D-6E8A-4147-A177-3AD203B41FA5}">
                      <a16:colId xmlns:a16="http://schemas.microsoft.com/office/drawing/2014/main" val="3737688773"/>
                    </a:ext>
                  </a:extLst>
                </a:gridCol>
                <a:gridCol w="1107379">
                  <a:extLst>
                    <a:ext uri="{9D8B030D-6E8A-4147-A177-3AD203B41FA5}">
                      <a16:colId xmlns:a16="http://schemas.microsoft.com/office/drawing/2014/main" val="926640231"/>
                    </a:ext>
                  </a:extLst>
                </a:gridCol>
                <a:gridCol w="1959971">
                  <a:extLst>
                    <a:ext uri="{9D8B030D-6E8A-4147-A177-3AD203B41FA5}">
                      <a16:colId xmlns:a16="http://schemas.microsoft.com/office/drawing/2014/main" val="2519045997"/>
                    </a:ext>
                  </a:extLst>
                </a:gridCol>
              </a:tblGrid>
              <a:tr h="35441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400" b="0" dirty="0" err="1">
                          <a:solidFill>
                            <a:srgbClr val="002060"/>
                          </a:solidFill>
                          <a:latin typeface="Century Gothic" panose="020B0502020202020204" pitchFamily="34" charset="0"/>
                        </a:rPr>
                        <a:t>yo</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tú</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él</a:t>
                      </a:r>
                      <a:endParaRPr lang="en-GB" sz="2400" b="0" dirty="0">
                        <a:solidFill>
                          <a:srgbClr val="002060"/>
                        </a:solidFill>
                        <a:latin typeface="Century Gothic" panose="020B0502020202020204" pitchFamily="34" charset="0"/>
                      </a:endParaRPr>
                    </a:p>
                    <a:p>
                      <a:pPr algn="ctr"/>
                      <a:r>
                        <a:rPr lang="en-GB" sz="2400" b="0" dirty="0">
                          <a:solidFill>
                            <a:srgbClr val="002060"/>
                          </a:solidFill>
                          <a:latin typeface="Century Gothic" panose="020B0502020202020204" pitchFamily="34" charset="0"/>
                        </a:rPr>
                        <a:t>Ella</a:t>
                      </a:r>
                    </a:p>
                    <a:p>
                      <a:pPr algn="ctr"/>
                      <a:r>
                        <a:rPr lang="en-GB" sz="2400" b="0" dirty="0">
                          <a:solidFill>
                            <a:srgbClr val="002060"/>
                          </a:solidFill>
                          <a:latin typeface="Century Gothic" panose="020B0502020202020204" pitchFamily="34" charset="0"/>
                        </a:rPr>
                        <a:t>Mi ______</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800" b="0" dirty="0" err="1">
                          <a:solidFill>
                            <a:srgbClr val="002060"/>
                          </a:solidFill>
                          <a:latin typeface="Century Gothic" panose="020B0502020202020204" pitchFamily="34" charset="0"/>
                        </a:rPr>
                        <a:t>organizo</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organiza</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toca</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tocas</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busco</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buscas</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aprendo</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aprende</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lee</a:t>
                      </a:r>
                    </a:p>
                    <a:p>
                      <a:pPr algn="ctr"/>
                      <a:r>
                        <a:rPr lang="en-GB" sz="1800" b="0" dirty="0">
                          <a:solidFill>
                            <a:srgbClr val="002060"/>
                          </a:solidFill>
                          <a:latin typeface="Century Gothic" panose="020B0502020202020204" pitchFamily="34" charset="0"/>
                        </a:rPr>
                        <a:t>lees</a:t>
                      </a:r>
                    </a:p>
                    <a:p>
                      <a:pPr algn="ctr"/>
                      <a:r>
                        <a:rPr lang="en-GB" sz="1800" b="0" dirty="0" err="1">
                          <a:solidFill>
                            <a:srgbClr val="002060"/>
                          </a:solidFill>
                          <a:latin typeface="Century Gothic" panose="020B0502020202020204" pitchFamily="34" charset="0"/>
                        </a:rPr>
                        <a:t>visito</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Visita</a:t>
                      </a:r>
                      <a:endParaRPr lang="en-GB" sz="18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400" b="0" dirty="0">
                          <a:solidFill>
                            <a:srgbClr val="002060"/>
                          </a:solidFill>
                          <a:latin typeface="Century Gothic" panose="020B0502020202020204" pitchFamily="34" charset="0"/>
                        </a:rPr>
                        <a:t>un</a:t>
                      </a:r>
                    </a:p>
                    <a:p>
                      <a:pPr algn="ctr"/>
                      <a:r>
                        <a:rPr lang="en-GB" sz="2400" b="0" dirty="0" err="1">
                          <a:solidFill>
                            <a:srgbClr val="002060"/>
                          </a:solidFill>
                          <a:latin typeface="Century Gothic" panose="020B0502020202020204" pitchFamily="34" charset="0"/>
                        </a:rPr>
                        <a:t>una</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el</a:t>
                      </a:r>
                      <a:endParaRPr lang="en-GB" sz="2400" b="0" dirty="0">
                        <a:solidFill>
                          <a:srgbClr val="002060"/>
                        </a:solidFill>
                        <a:latin typeface="Century Gothic" panose="020B0502020202020204" pitchFamily="34" charset="0"/>
                      </a:endParaRPr>
                    </a:p>
                    <a:p>
                      <a:pPr algn="ctr"/>
                      <a:r>
                        <a:rPr lang="en-GB" sz="2400" b="0" dirty="0">
                          <a:solidFill>
                            <a:srgbClr val="002060"/>
                          </a:solidFill>
                          <a:latin typeface="Century Gothic" panose="020B0502020202020204" pitchFamily="34" charset="0"/>
                        </a:rPr>
                        <a:t>la</a:t>
                      </a:r>
                    </a:p>
                    <a:p>
                      <a:pPr algn="ctr"/>
                      <a:r>
                        <a:rPr lang="en-GB" sz="2400" b="0" dirty="0">
                          <a:solidFill>
                            <a:srgbClr val="002060"/>
                          </a:solidFill>
                          <a:latin typeface="Century Gothic" panose="020B0502020202020204" pitchFamily="34" charset="0"/>
                        </a:rPr>
                        <a:t>las</a:t>
                      </a:r>
                    </a:p>
                    <a:p>
                      <a:pPr algn="ctr"/>
                      <a:r>
                        <a:rPr lang="en-GB" sz="2400" b="0" dirty="0">
                          <a:solidFill>
                            <a:srgbClr val="002060"/>
                          </a:solidFill>
                          <a:latin typeface="Century Gothic" panose="020B0502020202020204" pitchFamily="34" charset="0"/>
                        </a:rPr>
                        <a:t>mi</a:t>
                      </a:r>
                    </a:p>
                    <a:p>
                      <a:pPr algn="ctr"/>
                      <a:r>
                        <a:rPr lang="en-GB" sz="2400" b="0" dirty="0">
                          <a:solidFill>
                            <a:srgbClr val="002060"/>
                          </a:solidFill>
                          <a:latin typeface="Century Gothic" panose="020B0502020202020204" pitchFamily="34" charset="0"/>
                        </a:rPr>
                        <a:t>mis</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200" b="0" dirty="0">
                          <a:solidFill>
                            <a:srgbClr val="002060"/>
                          </a:solidFill>
                          <a:latin typeface="Century Gothic" panose="020B0502020202020204" pitchFamily="34" charset="0"/>
                        </a:rPr>
                        <a:t>fiesta</a:t>
                      </a:r>
                    </a:p>
                    <a:p>
                      <a:pPr algn="ctr"/>
                      <a:r>
                        <a:rPr lang="en-GB" sz="2200" b="0" dirty="0" err="1">
                          <a:solidFill>
                            <a:srgbClr val="002060"/>
                          </a:solidFill>
                          <a:latin typeface="Century Gothic" panose="020B0502020202020204" pitchFamily="34" charset="0"/>
                        </a:rPr>
                        <a:t>revista</a:t>
                      </a:r>
                      <a:endParaRPr lang="en-GB" sz="22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vocabulario</a:t>
                      </a:r>
                    </a:p>
                    <a:p>
                      <a:pPr algn="ctr"/>
                      <a:r>
                        <a:rPr lang="en-GB" sz="2000" b="0" dirty="0" err="1">
                          <a:solidFill>
                            <a:srgbClr val="002060"/>
                          </a:solidFill>
                          <a:latin typeface="Century Gothic" panose="020B0502020202020204" pitchFamily="34" charset="0"/>
                        </a:rPr>
                        <a:t>habitación</a:t>
                      </a:r>
                      <a:endParaRPr lang="en-GB" sz="2000" b="0" dirty="0">
                        <a:solidFill>
                          <a:srgbClr val="002060"/>
                        </a:solidFill>
                        <a:latin typeface="Century Gothic" panose="020B0502020202020204" pitchFamily="34" charset="0"/>
                      </a:endParaRPr>
                    </a:p>
                    <a:p>
                      <a:pPr algn="ctr"/>
                      <a:r>
                        <a:rPr lang="en-GB" sz="2200" b="0" dirty="0" err="1">
                          <a:solidFill>
                            <a:srgbClr val="002060"/>
                          </a:solidFill>
                          <a:latin typeface="Century Gothic" panose="020B0502020202020204" pitchFamily="34" charset="0"/>
                        </a:rPr>
                        <a:t>noticias</a:t>
                      </a:r>
                      <a:endParaRPr lang="en-GB" sz="2200" b="0" dirty="0">
                        <a:solidFill>
                          <a:srgbClr val="002060"/>
                        </a:solidFill>
                        <a:latin typeface="Century Gothic" panose="020B0502020202020204" pitchFamily="34" charset="0"/>
                      </a:endParaRPr>
                    </a:p>
                    <a:p>
                      <a:pPr algn="ctr"/>
                      <a:r>
                        <a:rPr lang="en-GB" sz="2200" b="0" dirty="0">
                          <a:solidFill>
                            <a:srgbClr val="002060"/>
                          </a:solidFill>
                          <a:latin typeface="Century Gothic" panose="020B0502020202020204" pitchFamily="34" charset="0"/>
                        </a:rPr>
                        <a:t>casa</a:t>
                      </a:r>
                    </a:p>
                    <a:p>
                      <a:pPr algn="ctr"/>
                      <a:r>
                        <a:rPr lang="en-GB" sz="2200" b="0" dirty="0" err="1">
                          <a:solidFill>
                            <a:srgbClr val="002060"/>
                          </a:solidFill>
                          <a:latin typeface="Century Gothic" panose="020B0502020202020204" pitchFamily="34" charset="0"/>
                        </a:rPr>
                        <a:t>museo</a:t>
                      </a:r>
                      <a:endParaRPr lang="en-GB" sz="22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Instrumento</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400" b="0">
                          <a:solidFill>
                            <a:srgbClr val="002060"/>
                          </a:solidFill>
                          <a:latin typeface="Century Gothic" panose="020B0502020202020204" pitchFamily="34" charset="0"/>
                        </a:rPr>
                        <a:t>con</a:t>
                      </a: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400" b="0" dirty="0">
                          <a:solidFill>
                            <a:srgbClr val="002060"/>
                          </a:solidFill>
                          <a:latin typeface="Century Gothic" panose="020B0502020202020204" pitchFamily="34" charset="0"/>
                        </a:rPr>
                        <a:t>la</a:t>
                      </a:r>
                    </a:p>
                    <a:p>
                      <a:pPr algn="ctr"/>
                      <a:r>
                        <a:rPr lang="en-GB" sz="2400" b="0" dirty="0">
                          <a:solidFill>
                            <a:srgbClr val="002060"/>
                          </a:solidFill>
                          <a:latin typeface="Century Gothic" panose="020B0502020202020204" pitchFamily="34" charset="0"/>
                        </a:rPr>
                        <a:t>mis</a:t>
                      </a:r>
                    </a:p>
                    <a:p>
                      <a:pPr algn="ctr"/>
                      <a:r>
                        <a:rPr lang="en-GB" sz="2400" b="0" dirty="0">
                          <a:solidFill>
                            <a:srgbClr val="002060"/>
                          </a:solidFill>
                          <a:latin typeface="Century Gothic" panose="020B0502020202020204" pitchFamily="34" charset="0"/>
                        </a:rPr>
                        <a:t>mis</a:t>
                      </a:r>
                    </a:p>
                    <a:p>
                      <a:pPr algn="ctr"/>
                      <a:r>
                        <a:rPr lang="en-GB" sz="2400" b="0" dirty="0" err="1">
                          <a:solidFill>
                            <a:srgbClr val="002060"/>
                          </a:solidFill>
                          <a:latin typeface="Century Gothic" panose="020B0502020202020204" pitchFamily="34" charset="0"/>
                        </a:rPr>
                        <a:t>tu</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tus</a:t>
                      </a:r>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800" b="0" dirty="0">
                          <a:solidFill>
                            <a:srgbClr val="002060"/>
                          </a:solidFill>
                          <a:latin typeface="Century Gothic" panose="020B0502020202020204" pitchFamily="34" charset="0"/>
                        </a:rPr>
                        <a:t>amigo</a:t>
                      </a:r>
                    </a:p>
                    <a:p>
                      <a:pPr algn="ctr"/>
                      <a:r>
                        <a:rPr lang="en-GB" sz="1800" b="0" dirty="0">
                          <a:solidFill>
                            <a:srgbClr val="002060"/>
                          </a:solidFill>
                          <a:latin typeface="Century Gothic" panose="020B0502020202020204" pitchFamily="34" charset="0"/>
                        </a:rPr>
                        <a:t>amiga</a:t>
                      </a:r>
                    </a:p>
                    <a:p>
                      <a:pPr algn="ctr"/>
                      <a:r>
                        <a:rPr lang="en-GB" sz="1800" b="0" dirty="0">
                          <a:solidFill>
                            <a:srgbClr val="002060"/>
                          </a:solidFill>
                          <a:latin typeface="Century Gothic" panose="020B0502020202020204" pitchFamily="34" charset="0"/>
                        </a:rPr>
                        <a:t>amigos</a:t>
                      </a:r>
                    </a:p>
                    <a:p>
                      <a:pPr algn="ctr"/>
                      <a:r>
                        <a:rPr lang="en-GB" sz="1800" b="0" dirty="0">
                          <a:solidFill>
                            <a:srgbClr val="002060"/>
                          </a:solidFill>
                          <a:latin typeface="Century Gothic" panose="020B0502020202020204" pitchFamily="34" charset="0"/>
                        </a:rPr>
                        <a:t>hermano</a:t>
                      </a:r>
                    </a:p>
                    <a:p>
                      <a:pPr algn="ctr"/>
                      <a:r>
                        <a:rPr lang="en-GB" sz="1800" b="0" dirty="0" err="1">
                          <a:solidFill>
                            <a:srgbClr val="002060"/>
                          </a:solidFill>
                          <a:latin typeface="Century Gothic" panose="020B0502020202020204" pitchFamily="34" charset="0"/>
                        </a:rPr>
                        <a:t>hermana</a:t>
                      </a:r>
                      <a:endParaRPr lang="en-GB" sz="1800" b="0" dirty="0">
                        <a:solidFill>
                          <a:srgbClr val="002060"/>
                        </a:solidFill>
                        <a:latin typeface="Century Gothic" panose="020B0502020202020204" pitchFamily="34" charset="0"/>
                      </a:endParaRPr>
                    </a:p>
                    <a:p>
                      <a:pPr algn="ctr"/>
                      <a:r>
                        <a:rPr lang="en-GB" sz="1800" b="0" dirty="0" err="1">
                          <a:solidFill>
                            <a:srgbClr val="002060"/>
                          </a:solidFill>
                          <a:latin typeface="Century Gothic" panose="020B0502020202020204" pitchFamily="34" charset="0"/>
                        </a:rPr>
                        <a:t>madre</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padre</a:t>
                      </a:r>
                    </a:p>
                    <a:p>
                      <a:pPr algn="ctr"/>
                      <a:r>
                        <a:rPr lang="en-GB" sz="1800" b="0" dirty="0">
                          <a:solidFill>
                            <a:srgbClr val="002060"/>
                          </a:solidFill>
                          <a:latin typeface="Century Gothic" panose="020B0502020202020204" pitchFamily="34" charset="0"/>
                        </a:rPr>
                        <a:t>padres*</a:t>
                      </a:r>
                    </a:p>
                    <a:p>
                      <a:pPr algn="ctr"/>
                      <a:r>
                        <a:rPr lang="en-GB" sz="1800" b="0" dirty="0" err="1">
                          <a:solidFill>
                            <a:srgbClr val="002060"/>
                          </a:solidFill>
                          <a:latin typeface="Century Gothic" panose="020B0502020202020204" pitchFamily="34" charset="0"/>
                        </a:rPr>
                        <a:t>familia</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2400" b="0" dirty="0">
                          <a:solidFill>
                            <a:srgbClr val="002060"/>
                          </a:solidFill>
                          <a:latin typeface="Century Gothic" panose="020B0502020202020204" pitchFamily="34" charset="0"/>
                        </a:rPr>
                        <a:t>en </a:t>
                      </a:r>
                    </a:p>
                    <a:p>
                      <a:pPr algn="ctr"/>
                      <a:r>
                        <a:rPr lang="en-GB" sz="2400" b="0" dirty="0" err="1">
                          <a:solidFill>
                            <a:srgbClr val="002060"/>
                          </a:solidFill>
                          <a:latin typeface="Century Gothic" panose="020B0502020202020204" pitchFamily="34" charset="0"/>
                        </a:rPr>
                        <a:t>por</a:t>
                      </a:r>
                      <a:endParaRPr lang="en-GB" sz="2400" b="0" dirty="0">
                        <a:solidFill>
                          <a:srgbClr val="002060"/>
                        </a:solidFill>
                        <a:latin typeface="Century Gothic" panose="020B0502020202020204" pitchFamily="34" charset="0"/>
                      </a:endParaRPr>
                    </a:p>
                    <a:p>
                      <a:pPr algn="ctr"/>
                      <a:r>
                        <a:rPr lang="en-GB" sz="2400" b="0" dirty="0" err="1">
                          <a:solidFill>
                            <a:srgbClr val="002060"/>
                          </a:solidFill>
                          <a:latin typeface="Century Gothic" panose="020B0502020202020204" pitchFamily="34" charset="0"/>
                        </a:rPr>
                        <a:t>cada</a:t>
                      </a:r>
                      <a:r>
                        <a:rPr lang="en-GB" sz="2400" b="0" dirty="0">
                          <a:solidFill>
                            <a:srgbClr val="002060"/>
                          </a:solidFill>
                          <a:latin typeface="Century Gothic" panose="020B0502020202020204" pitchFamily="34" charset="0"/>
                        </a:rPr>
                        <a:t> </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dirty="0">
                          <a:solidFill>
                            <a:srgbClr val="002060"/>
                          </a:solidFill>
                          <a:latin typeface="Century Gothic" panose="020B0502020202020204" pitchFamily="34" charset="0"/>
                        </a:rPr>
                        <a:t>la </a:t>
                      </a:r>
                      <a:r>
                        <a:rPr lang="en-GB" sz="1800" b="0" dirty="0" err="1">
                          <a:solidFill>
                            <a:srgbClr val="002060"/>
                          </a:solidFill>
                          <a:latin typeface="Century Gothic" panose="020B0502020202020204" pitchFamily="34" charset="0"/>
                        </a:rPr>
                        <a:t>tarde</a:t>
                      </a:r>
                      <a:endParaRPr lang="en-GB" sz="1800" b="0"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dirty="0" err="1">
                          <a:solidFill>
                            <a:srgbClr val="002060"/>
                          </a:solidFill>
                          <a:latin typeface="Century Gothic" panose="020B0502020202020204" pitchFamily="34" charset="0"/>
                        </a:rPr>
                        <a:t>sábado</a:t>
                      </a:r>
                      <a:endParaRPr lang="en-GB" sz="1800" b="0"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dirty="0" err="1">
                          <a:solidFill>
                            <a:srgbClr val="002060"/>
                          </a:solidFill>
                          <a:latin typeface="Century Gothic" panose="020B0502020202020204" pitchFamily="34" charset="0"/>
                        </a:rPr>
                        <a:t>domingo</a:t>
                      </a:r>
                      <a:endParaRPr lang="en-GB" sz="1800" b="0" dirty="0">
                        <a:solidFill>
                          <a:srgbClr val="002060"/>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dirty="0" err="1">
                          <a:solidFill>
                            <a:srgbClr val="002060"/>
                          </a:solidFill>
                          <a:latin typeface="Century Gothic" panose="020B0502020202020204" pitchFamily="34" charset="0"/>
                        </a:rPr>
                        <a:t>jueves</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la </a:t>
                      </a:r>
                      <a:r>
                        <a:rPr lang="en-GB" sz="1800" b="0" dirty="0" err="1">
                          <a:solidFill>
                            <a:srgbClr val="002060"/>
                          </a:solidFill>
                          <a:latin typeface="Century Gothic" panose="020B0502020202020204" pitchFamily="34" charset="0"/>
                        </a:rPr>
                        <a:t>cocina</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casa</a:t>
                      </a:r>
                    </a:p>
                    <a:p>
                      <a:pPr algn="ctr"/>
                      <a:r>
                        <a:rPr lang="en-GB" sz="1800" b="0" dirty="0">
                          <a:solidFill>
                            <a:srgbClr val="002060"/>
                          </a:solidFill>
                          <a:latin typeface="Century Gothic" panose="020B0502020202020204" pitchFamily="34" charset="0"/>
                        </a:rPr>
                        <a:t>la plaza</a:t>
                      </a:r>
                    </a:p>
                    <a:p>
                      <a:pPr algn="ctr"/>
                      <a:r>
                        <a:rPr lang="en-GB" sz="1800" b="0" dirty="0">
                          <a:solidFill>
                            <a:srgbClr val="002060"/>
                          </a:solidFill>
                          <a:latin typeface="Century Gothic" panose="020B0502020202020204" pitchFamily="34" charset="0"/>
                        </a:rPr>
                        <a:t>clase</a:t>
                      </a:r>
                    </a:p>
                    <a:p>
                      <a:pPr algn="ctr"/>
                      <a:r>
                        <a:rPr lang="en-GB" sz="1800" b="0" dirty="0" err="1">
                          <a:solidFill>
                            <a:srgbClr val="002060"/>
                          </a:solidFill>
                          <a:latin typeface="Century Gothic" panose="020B0502020202020204" pitchFamily="34" charset="0"/>
                        </a:rPr>
                        <a:t>el</a:t>
                      </a:r>
                      <a:r>
                        <a:rPr lang="en-GB" sz="1800" b="0" dirty="0">
                          <a:solidFill>
                            <a:srgbClr val="002060"/>
                          </a:solidFill>
                          <a:latin typeface="Century Gothic" panose="020B0502020202020204" pitchFamily="34" charset="0"/>
                        </a:rPr>
                        <a:t> </a:t>
                      </a:r>
                      <a:r>
                        <a:rPr lang="en-GB" sz="1800" b="0" dirty="0" err="1">
                          <a:solidFill>
                            <a:srgbClr val="002060"/>
                          </a:solidFill>
                          <a:latin typeface="Century Gothic" panose="020B0502020202020204" pitchFamily="34" charset="0"/>
                        </a:rPr>
                        <a:t>parque</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la ciudad</a:t>
                      </a:r>
                    </a:p>
                    <a:p>
                      <a:pPr algn="ctr"/>
                      <a:r>
                        <a:rPr lang="en-GB" sz="1800" b="0" dirty="0" err="1">
                          <a:solidFill>
                            <a:srgbClr val="002060"/>
                          </a:solidFill>
                          <a:latin typeface="Century Gothic" panose="020B0502020202020204" pitchFamily="34" charset="0"/>
                        </a:rPr>
                        <a:t>el</a:t>
                      </a:r>
                      <a:r>
                        <a:rPr lang="en-GB" sz="1800" b="0" dirty="0">
                          <a:solidFill>
                            <a:srgbClr val="002060"/>
                          </a:solidFill>
                          <a:latin typeface="Century Gothic" panose="020B0502020202020204" pitchFamily="34" charset="0"/>
                        </a:rPr>
                        <a:t> campo</a:t>
                      </a:r>
                    </a:p>
                    <a:p>
                      <a:pPr algn="ctr"/>
                      <a:r>
                        <a:rPr lang="en-GB" sz="1800" b="0" dirty="0">
                          <a:solidFill>
                            <a:srgbClr val="002060"/>
                          </a:solidFill>
                          <a:latin typeface="Century Gothic" panose="020B0502020202020204" pitchFamily="34" charset="0"/>
                        </a:rPr>
                        <a:t>la </a:t>
                      </a:r>
                      <a:r>
                        <a:rPr lang="en-GB" sz="1800" b="0" dirty="0" err="1">
                          <a:solidFill>
                            <a:srgbClr val="002060"/>
                          </a:solidFill>
                          <a:latin typeface="Century Gothic" panose="020B0502020202020204" pitchFamily="34" charset="0"/>
                        </a:rPr>
                        <a:t>montaña</a:t>
                      </a:r>
                      <a:endParaRPr lang="en-GB" sz="1800" b="0" dirty="0">
                        <a:solidFill>
                          <a:srgbClr val="002060"/>
                        </a:solidFill>
                        <a:latin typeface="Century Gothic" panose="020B0502020202020204" pitchFamily="34" charset="0"/>
                      </a:endParaRPr>
                    </a:p>
                    <a:p>
                      <a:pPr algn="ctr"/>
                      <a:r>
                        <a:rPr lang="en-GB" sz="1800" b="0" dirty="0">
                          <a:solidFill>
                            <a:srgbClr val="002060"/>
                          </a:solidFill>
                          <a:latin typeface="Century Gothic" panose="020B0502020202020204" pitchFamily="34" charset="0"/>
                        </a:rPr>
                        <a: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4299085"/>
                  </a:ext>
                </a:extLst>
              </a:tr>
            </a:tbl>
          </a:graphicData>
        </a:graphic>
      </p:graphicFrame>
      <p:sp>
        <p:nvSpPr>
          <p:cNvPr id="3" name="TextBox 2">
            <a:extLst>
              <a:ext uri="{FF2B5EF4-FFF2-40B4-BE49-F238E27FC236}">
                <a16:creationId xmlns:a16="http://schemas.microsoft.com/office/drawing/2014/main" id="{CF4006B2-3A82-A862-2560-1D18BE21F928}"/>
              </a:ext>
            </a:extLst>
          </p:cNvPr>
          <p:cNvSpPr txBox="1"/>
          <p:nvPr/>
        </p:nvSpPr>
        <p:spPr>
          <a:xfrm>
            <a:off x="48817" y="5137020"/>
            <a:ext cx="6973384" cy="461665"/>
          </a:xfrm>
          <a:prstGeom prst="rect">
            <a:avLst/>
          </a:prstGeom>
          <a:noFill/>
        </p:spPr>
        <p:txBody>
          <a:bodyPr wrap="none" rtlCol="0">
            <a:spAutoFit/>
          </a:bodyPr>
          <a:lstStyle/>
          <a:p>
            <a:r>
              <a:rPr lang="en-GB" sz="2400" dirty="0" err="1">
                <a:solidFill>
                  <a:srgbClr val="00B050"/>
                </a:solidFill>
                <a:latin typeface="Segoe Print" panose="02000600000000000000" pitchFamily="2" charset="0"/>
              </a:rPr>
              <a:t>Organizo</a:t>
            </a:r>
            <a:r>
              <a:rPr lang="en-GB" sz="2400" dirty="0">
                <a:solidFill>
                  <a:srgbClr val="00B050"/>
                </a:solidFill>
                <a:latin typeface="Segoe Print" panose="02000600000000000000" pitchFamily="2" charset="0"/>
              </a:rPr>
              <a:t> </a:t>
            </a:r>
            <a:r>
              <a:rPr lang="en-GB" sz="2400" dirty="0" err="1">
                <a:solidFill>
                  <a:srgbClr val="00B050"/>
                </a:solidFill>
                <a:latin typeface="Segoe Print" panose="02000600000000000000" pitchFamily="2" charset="0"/>
              </a:rPr>
              <a:t>una</a:t>
            </a:r>
            <a:r>
              <a:rPr lang="en-GB" sz="2400" dirty="0">
                <a:solidFill>
                  <a:srgbClr val="00B050"/>
                </a:solidFill>
                <a:latin typeface="Segoe Print" panose="02000600000000000000" pitchFamily="2" charset="0"/>
              </a:rPr>
              <a:t> fiesta con mis amigos en casa</a:t>
            </a:r>
          </a:p>
        </p:txBody>
      </p:sp>
      <p:sp>
        <p:nvSpPr>
          <p:cNvPr id="9" name="TextBox 8">
            <a:extLst>
              <a:ext uri="{FF2B5EF4-FFF2-40B4-BE49-F238E27FC236}">
                <a16:creationId xmlns:a16="http://schemas.microsoft.com/office/drawing/2014/main" id="{F683C09D-F323-EAA4-F9D3-BBFB1037FD84}"/>
              </a:ext>
            </a:extLst>
          </p:cNvPr>
          <p:cNvSpPr txBox="1"/>
          <p:nvPr/>
        </p:nvSpPr>
        <p:spPr>
          <a:xfrm>
            <a:off x="6970461" y="5147775"/>
            <a:ext cx="934871" cy="461665"/>
          </a:xfrm>
          <a:prstGeom prst="rect">
            <a:avLst/>
          </a:prstGeom>
          <a:noFill/>
        </p:spPr>
        <p:txBody>
          <a:bodyPr wrap="square">
            <a:spAutoFit/>
          </a:bodyPr>
          <a:lstStyle/>
          <a:p>
            <a:r>
              <a:rPr lang="en-GB" sz="2400" b="1" dirty="0" err="1">
                <a:solidFill>
                  <a:srgbClr val="7030A0"/>
                </a:solidFill>
                <a:latin typeface="Segoe Print" panose="02000600000000000000" pitchFamily="2" charset="0"/>
              </a:rPr>
              <a:t>pero</a:t>
            </a:r>
            <a:endParaRPr lang="en-GB" sz="2400" dirty="0">
              <a:solidFill>
                <a:srgbClr val="7030A0"/>
              </a:solidFill>
              <a:latin typeface="Segoe Print" panose="02000600000000000000" pitchFamily="2" charset="0"/>
            </a:endParaRPr>
          </a:p>
        </p:txBody>
      </p:sp>
      <p:sp>
        <p:nvSpPr>
          <p:cNvPr id="10" name="Speech Bubble: Rectangle with Corners Rounded 9">
            <a:extLst>
              <a:ext uri="{FF2B5EF4-FFF2-40B4-BE49-F238E27FC236}">
                <a16:creationId xmlns:a16="http://schemas.microsoft.com/office/drawing/2014/main" id="{1930ECCD-5CD6-4729-8388-EAFC491AE920}"/>
              </a:ext>
            </a:extLst>
          </p:cNvPr>
          <p:cNvSpPr/>
          <p:nvPr/>
        </p:nvSpPr>
        <p:spPr>
          <a:xfrm>
            <a:off x="3146460" y="1142693"/>
            <a:ext cx="2937233" cy="1449359"/>
          </a:xfrm>
          <a:prstGeom prst="wedgeRoundRectCallout">
            <a:avLst>
              <a:gd name="adj1" fmla="val -63171"/>
              <a:gd name="adj2" fmla="val 3751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Start by saying what you do. Make sure you use the right ending to mean ‘I’. </a:t>
            </a:r>
          </a:p>
        </p:txBody>
      </p:sp>
      <p:sp>
        <p:nvSpPr>
          <p:cNvPr id="11" name="Speech Bubble: Rectangle with Corners Rounded 10">
            <a:extLst>
              <a:ext uri="{FF2B5EF4-FFF2-40B4-BE49-F238E27FC236}">
                <a16:creationId xmlns:a16="http://schemas.microsoft.com/office/drawing/2014/main" id="{F38BB002-F051-840F-FEF8-DF310BF7665F}"/>
              </a:ext>
            </a:extLst>
          </p:cNvPr>
          <p:cNvSpPr/>
          <p:nvPr/>
        </p:nvSpPr>
        <p:spPr>
          <a:xfrm>
            <a:off x="6470353" y="906477"/>
            <a:ext cx="3131663" cy="997996"/>
          </a:xfrm>
          <a:prstGeom prst="wedgeRoundRectCallout">
            <a:avLst>
              <a:gd name="adj1" fmla="val 60922"/>
              <a:gd name="adj2" fmla="val -3711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rgbClr val="002060"/>
                </a:solidFill>
                <a:latin typeface="Century Gothic" panose="020B0502020202020204" pitchFamily="34" charset="0"/>
              </a:rPr>
              <a:t>Now use a connective, for example ‘but’</a:t>
            </a:r>
            <a:endParaRPr lang="en-GB" sz="2000" dirty="0">
              <a:solidFill>
                <a:srgbClr val="002060"/>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9D8EB8D1-E04E-851D-DE14-04D35D39D37A}"/>
              </a:ext>
            </a:extLst>
          </p:cNvPr>
          <p:cNvSpPr/>
          <p:nvPr/>
        </p:nvSpPr>
        <p:spPr>
          <a:xfrm>
            <a:off x="3146458" y="2623401"/>
            <a:ext cx="3495641" cy="1342546"/>
          </a:xfrm>
          <a:prstGeom prst="wedgeRoundRectCallout">
            <a:avLst>
              <a:gd name="adj1" fmla="val -63171"/>
              <a:gd name="adj2" fmla="val 3751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and </a:t>
            </a:r>
            <a:r>
              <a:rPr lang="en-GB" sz="2000">
                <a:solidFill>
                  <a:srgbClr val="002060"/>
                </a:solidFill>
                <a:latin typeface="Century Gothic" panose="020B0502020202020204" pitchFamily="34" charset="0"/>
              </a:rPr>
              <a:t>give information about what someone else you know does in summer. </a:t>
            </a:r>
            <a:endParaRPr lang="en-GB" sz="2000" dirty="0">
              <a:solidFill>
                <a:srgbClr val="002060"/>
              </a:solidFill>
              <a:latin typeface="Century Gothic" panose="020B0502020202020204" pitchFamily="34" charset="0"/>
            </a:endParaRPr>
          </a:p>
        </p:txBody>
      </p:sp>
      <p:sp>
        <p:nvSpPr>
          <p:cNvPr id="14" name="TextBox 13">
            <a:extLst>
              <a:ext uri="{FF2B5EF4-FFF2-40B4-BE49-F238E27FC236}">
                <a16:creationId xmlns:a16="http://schemas.microsoft.com/office/drawing/2014/main" id="{E25F198A-AADA-4438-F29F-55183B8EF6EA}"/>
              </a:ext>
            </a:extLst>
          </p:cNvPr>
          <p:cNvSpPr txBox="1"/>
          <p:nvPr/>
        </p:nvSpPr>
        <p:spPr>
          <a:xfrm>
            <a:off x="9560" y="5615810"/>
            <a:ext cx="8029539" cy="461665"/>
          </a:xfrm>
          <a:prstGeom prst="rect">
            <a:avLst/>
          </a:prstGeom>
          <a:noFill/>
        </p:spPr>
        <p:txBody>
          <a:bodyPr wrap="square">
            <a:spAutoFit/>
          </a:bodyPr>
          <a:lstStyle/>
          <a:p>
            <a:r>
              <a:rPr lang="en-GB" sz="2400" dirty="0">
                <a:solidFill>
                  <a:srgbClr val="00B050"/>
                </a:solidFill>
                <a:latin typeface="Segoe Print" panose="02000600000000000000" pitchFamily="2" charset="0"/>
              </a:rPr>
              <a:t>mi amigo </a:t>
            </a:r>
            <a:r>
              <a:rPr lang="en-GB" sz="2400" dirty="0" err="1">
                <a:solidFill>
                  <a:srgbClr val="00B050"/>
                </a:solidFill>
                <a:latin typeface="Segoe Print" panose="02000600000000000000" pitchFamily="2" charset="0"/>
              </a:rPr>
              <a:t>toca</a:t>
            </a:r>
            <a:r>
              <a:rPr lang="en-GB" sz="2400" dirty="0">
                <a:solidFill>
                  <a:srgbClr val="00B050"/>
                </a:solidFill>
                <a:latin typeface="Segoe Print" panose="02000600000000000000" pitchFamily="2" charset="0"/>
              </a:rPr>
              <a:t> un </a:t>
            </a:r>
            <a:r>
              <a:rPr lang="en-GB" sz="2400" dirty="0" err="1">
                <a:solidFill>
                  <a:srgbClr val="00B050"/>
                </a:solidFill>
                <a:latin typeface="Segoe Print" panose="02000600000000000000" pitchFamily="2" charset="0"/>
              </a:rPr>
              <a:t>instrumento</a:t>
            </a:r>
            <a:r>
              <a:rPr lang="en-GB" sz="2400" dirty="0">
                <a:solidFill>
                  <a:srgbClr val="00B050"/>
                </a:solidFill>
                <a:latin typeface="Segoe Print" panose="02000600000000000000" pitchFamily="2" charset="0"/>
              </a:rPr>
              <a:t> </a:t>
            </a:r>
            <a:r>
              <a:rPr lang="en-GB" sz="2400" dirty="0" err="1">
                <a:solidFill>
                  <a:srgbClr val="00B050"/>
                </a:solidFill>
                <a:latin typeface="Segoe Print" panose="02000600000000000000" pitchFamily="2" charset="0"/>
              </a:rPr>
              <a:t>cada</a:t>
            </a:r>
            <a:r>
              <a:rPr lang="en-GB" sz="2400" dirty="0">
                <a:solidFill>
                  <a:srgbClr val="00B050"/>
                </a:solidFill>
                <a:latin typeface="Segoe Print" panose="02000600000000000000" pitchFamily="2" charset="0"/>
              </a:rPr>
              <a:t> día.    </a:t>
            </a:r>
          </a:p>
        </p:txBody>
      </p:sp>
      <p:sp>
        <p:nvSpPr>
          <p:cNvPr id="15" name="Speech Bubble: Rectangle with Corners Rounded 14">
            <a:extLst>
              <a:ext uri="{FF2B5EF4-FFF2-40B4-BE49-F238E27FC236}">
                <a16:creationId xmlns:a16="http://schemas.microsoft.com/office/drawing/2014/main" id="{0A3443B6-BCA7-135E-08F2-9FE72C79DE64}"/>
              </a:ext>
            </a:extLst>
          </p:cNvPr>
          <p:cNvSpPr/>
          <p:nvPr/>
        </p:nvSpPr>
        <p:spPr>
          <a:xfrm>
            <a:off x="3146460" y="3988227"/>
            <a:ext cx="2937233" cy="960769"/>
          </a:xfrm>
          <a:prstGeom prst="wedgeRoundRectCallout">
            <a:avLst>
              <a:gd name="adj1" fmla="val -65765"/>
              <a:gd name="adj2" fmla="val 268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Check your ending again </a:t>
            </a:r>
            <a:r>
              <a:rPr lang="en-GB" sz="2000" dirty="0">
                <a:solidFill>
                  <a:srgbClr val="002060"/>
                </a:solidFill>
                <a:latin typeface="Century Gothic" panose="020B0502020202020204" pitchFamily="34" charset="0"/>
                <a:sym typeface="Wingdings" panose="05000000000000000000" pitchFamily="2" charset="2"/>
              </a:rPr>
              <a:t></a:t>
            </a:r>
            <a:endParaRPr lang="en-GB" sz="2000" dirty="0">
              <a:solidFill>
                <a:srgbClr val="002060"/>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94148B79-CDA0-63A1-5C57-6E90CE24C07C}"/>
              </a:ext>
            </a:extLst>
          </p:cNvPr>
          <p:cNvSpPr/>
          <p:nvPr/>
        </p:nvSpPr>
        <p:spPr>
          <a:xfrm>
            <a:off x="9045520" y="5289353"/>
            <a:ext cx="2937233" cy="960769"/>
          </a:xfrm>
          <a:prstGeom prst="wedgeRoundRectCallout">
            <a:avLst>
              <a:gd name="adj1" fmla="val -65765"/>
              <a:gd name="adj2" fmla="val 268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You can add more information, too.</a:t>
            </a:r>
          </a:p>
        </p:txBody>
      </p:sp>
      <p:sp>
        <p:nvSpPr>
          <p:cNvPr id="17" name="TextBox 16">
            <a:extLst>
              <a:ext uri="{FF2B5EF4-FFF2-40B4-BE49-F238E27FC236}">
                <a16:creationId xmlns:a16="http://schemas.microsoft.com/office/drawing/2014/main" id="{6951996A-85A1-C0DD-E80F-C4438390AD6C}"/>
              </a:ext>
            </a:extLst>
          </p:cNvPr>
          <p:cNvSpPr txBox="1"/>
          <p:nvPr/>
        </p:nvSpPr>
        <p:spPr>
          <a:xfrm>
            <a:off x="32238" y="6077475"/>
            <a:ext cx="1326662" cy="461665"/>
          </a:xfrm>
          <a:prstGeom prst="rect">
            <a:avLst/>
          </a:prstGeom>
          <a:noFill/>
        </p:spPr>
        <p:txBody>
          <a:bodyPr wrap="square">
            <a:spAutoFit/>
          </a:bodyPr>
          <a:lstStyle/>
          <a:p>
            <a:r>
              <a:rPr lang="en-GB" sz="2400" b="1" dirty="0">
                <a:solidFill>
                  <a:srgbClr val="7030A0"/>
                </a:solidFill>
                <a:latin typeface="Segoe Print" panose="02000600000000000000" pitchFamily="2" charset="0"/>
              </a:rPr>
              <a:t>Luego </a:t>
            </a:r>
            <a:endParaRPr lang="en-GB" sz="2400" dirty="0">
              <a:solidFill>
                <a:srgbClr val="7030A0"/>
              </a:solidFill>
              <a:latin typeface="Segoe Print" panose="02000600000000000000" pitchFamily="2" charset="0"/>
            </a:endParaRPr>
          </a:p>
        </p:txBody>
      </p:sp>
      <p:sp>
        <p:nvSpPr>
          <p:cNvPr id="19" name="TextBox 18">
            <a:extLst>
              <a:ext uri="{FF2B5EF4-FFF2-40B4-BE49-F238E27FC236}">
                <a16:creationId xmlns:a16="http://schemas.microsoft.com/office/drawing/2014/main" id="{3CE1EA69-D621-E0C5-FEDA-3EC6560F3D8F}"/>
              </a:ext>
            </a:extLst>
          </p:cNvPr>
          <p:cNvSpPr txBox="1"/>
          <p:nvPr/>
        </p:nvSpPr>
        <p:spPr>
          <a:xfrm>
            <a:off x="1015981" y="6085241"/>
            <a:ext cx="8029539" cy="461665"/>
          </a:xfrm>
          <a:prstGeom prst="rect">
            <a:avLst/>
          </a:prstGeom>
          <a:noFill/>
        </p:spPr>
        <p:txBody>
          <a:bodyPr wrap="square">
            <a:spAutoFit/>
          </a:bodyPr>
          <a:lstStyle/>
          <a:p>
            <a:r>
              <a:rPr lang="en-GB" sz="2400" dirty="0" err="1">
                <a:solidFill>
                  <a:srgbClr val="00B050"/>
                </a:solidFill>
                <a:latin typeface="Segoe Print" panose="02000600000000000000" pitchFamily="2" charset="0"/>
              </a:rPr>
              <a:t>descansa</a:t>
            </a:r>
            <a:r>
              <a:rPr lang="en-GB" sz="2400" dirty="0">
                <a:solidFill>
                  <a:srgbClr val="00B050"/>
                </a:solidFill>
                <a:latin typeface="Segoe Print" panose="02000600000000000000" pitchFamily="2" charset="0"/>
              </a:rPr>
              <a:t> en la </a:t>
            </a:r>
            <a:r>
              <a:rPr lang="en-GB" sz="2400" dirty="0" err="1">
                <a:solidFill>
                  <a:srgbClr val="00B050"/>
                </a:solidFill>
                <a:latin typeface="Segoe Print" panose="02000600000000000000" pitchFamily="2" charset="0"/>
              </a:rPr>
              <a:t>habitación</a:t>
            </a:r>
            <a:r>
              <a:rPr lang="en-GB" sz="2400" dirty="0">
                <a:solidFill>
                  <a:srgbClr val="00B050"/>
                </a:solidFill>
                <a:latin typeface="Segoe Print" panose="02000600000000000000" pitchFamily="2" charset="0"/>
              </a:rPr>
              <a:t>.</a:t>
            </a:r>
          </a:p>
        </p:txBody>
      </p:sp>
    </p:spTree>
    <p:extLst>
      <p:ext uri="{BB962C8B-B14F-4D97-AF65-F5344CB8AC3E}">
        <p14:creationId xmlns:p14="http://schemas.microsoft.com/office/powerpoint/2010/main" val="23318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500"/>
                            </p:stCondLst>
                            <p:childTnLst>
                              <p:par>
                                <p:cTn id="15" presetID="10" presetClass="exit" presetSubtype="0" fill="hold" grpId="1" nodeType="after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xit" presetSubtype="0" fill="hold" grpId="1" nodeType="after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
                            </p:stCondLst>
                            <p:childTnLst>
                              <p:par>
                                <p:cTn id="45" presetID="10" presetClass="exit" presetSubtype="0" fill="hold" grpId="1" nodeType="after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10" presetClass="exit" presetSubtype="0" fill="hold" grpId="1" nodeType="after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10" presetClass="exit" presetSubtype="0" fill="hold" grpId="1" nodeType="after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animBg="1"/>
      <p:bldP spid="10" grpId="1" animBg="1"/>
      <p:bldP spid="11" grpId="0" animBg="1"/>
      <p:bldP spid="11" grpId="1" animBg="1"/>
      <p:bldP spid="12" grpId="0" animBg="1"/>
      <p:bldP spid="12" grpId="1" animBg="1"/>
      <p:bldP spid="14" grpId="0"/>
      <p:bldP spid="15" grpId="0" animBg="1"/>
      <p:bldP spid="15" grpId="1" animBg="1"/>
      <p:bldP spid="16" grpId="0" animBg="1"/>
      <p:bldP spid="16" grpId="1" animBg="1"/>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6157"/>
            <a:ext cx="3877592" cy="582075"/>
          </a:xfrm>
        </p:spPr>
        <p:txBody>
          <a:bodyPr>
            <a:no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[a]:</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aphicFrame>
        <p:nvGraphicFramePr>
          <p:cNvPr id="3" name="Table 4">
            <a:extLst>
              <a:ext uri="{FF2B5EF4-FFF2-40B4-BE49-F238E27FC236}">
                <a16:creationId xmlns:a16="http://schemas.microsoft.com/office/drawing/2014/main" id="{0963072D-816A-52CA-1A88-2A6606AC64DD}"/>
              </a:ext>
            </a:extLst>
          </p:cNvPr>
          <p:cNvGraphicFramePr>
            <a:graphicFrameLocks noGrp="1"/>
          </p:cNvGraphicFramePr>
          <p:nvPr>
            <p:extLst>
              <p:ext uri="{D42A27DB-BD31-4B8C-83A1-F6EECF244321}">
                <p14:modId xmlns:p14="http://schemas.microsoft.com/office/powerpoint/2010/main" val="3552765463"/>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el</a:t>
                      </a:r>
                      <a:r>
                        <a:rPr lang="en-GB" sz="2400" b="1" dirty="0">
                          <a:solidFill>
                            <a:srgbClr val="00B0F0"/>
                          </a:solidFill>
                          <a:latin typeface="Century Gothic" panose="020B0502020202020204" pitchFamily="34" charset="0"/>
                        </a:rPr>
                        <a:t> </a:t>
                      </a:r>
                      <a:r>
                        <a:rPr lang="en-GB" sz="2400" b="1" dirty="0" err="1">
                          <a:solidFill>
                            <a:srgbClr val="00B0F0"/>
                          </a:solidFill>
                          <a:latin typeface="Century Gothic" panose="020B0502020202020204" pitchFamily="34" charset="0"/>
                        </a:rPr>
                        <a:t>ojo</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unas</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tiene</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unos</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la cabeza</a:t>
                      </a:r>
                    </a:p>
                  </a:txBody>
                  <a:tcPr/>
                </a:tc>
                <a:tc>
                  <a:txBody>
                    <a:bodyPr/>
                    <a:lstStyle/>
                    <a:p>
                      <a:r>
                        <a:rPr lang="en-GB" sz="2400" b="1" dirty="0" err="1">
                          <a:solidFill>
                            <a:srgbClr val="00B0F0"/>
                          </a:solidFill>
                          <a:latin typeface="Century Gothic" panose="020B0502020202020204" pitchFamily="34" charset="0"/>
                        </a:rPr>
                        <a:t>el</a:t>
                      </a:r>
                      <a:r>
                        <a:rPr lang="en-GB" sz="2400" b="1" dirty="0">
                          <a:solidFill>
                            <a:srgbClr val="00B0F0"/>
                          </a:solidFill>
                          <a:latin typeface="Century Gothic" panose="020B0502020202020204" pitchFamily="34" charset="0"/>
                        </a:rPr>
                        <a:t> pie</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color</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tu</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fiesta</a:t>
                      </a:r>
                      <a:endParaRPr lang="en-GB" sz="32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ciudad</a:t>
                      </a:r>
                    </a:p>
                  </a:txBody>
                  <a:tcPr/>
                </a:tc>
                <a:tc>
                  <a:txBody>
                    <a:bodyPr/>
                    <a:lstStyle/>
                    <a:p>
                      <a:r>
                        <a:rPr lang="en-GB" sz="2800" b="1" dirty="0">
                          <a:solidFill>
                            <a:srgbClr val="92D050"/>
                          </a:solidFill>
                          <a:latin typeface="Century Gothic" panose="020B0502020202020204" pitchFamily="34" charset="0"/>
                        </a:rPr>
                        <a:t>mi</a:t>
                      </a:r>
                    </a:p>
                  </a:txBody>
                  <a:tcPr/>
                </a:tc>
                <a:tc>
                  <a:txBody>
                    <a:bodyPr/>
                    <a:lstStyle/>
                    <a:p>
                      <a:r>
                        <a:rPr lang="en-GB" sz="2800" b="1" dirty="0" err="1">
                          <a:solidFill>
                            <a:srgbClr val="92D050"/>
                          </a:solidFill>
                          <a:latin typeface="Century Gothic" panose="020B0502020202020204" pitchFamily="34" charset="0"/>
                        </a:rPr>
                        <a:t>preferida</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err="1">
                          <a:solidFill>
                            <a:srgbClr val="FF3399"/>
                          </a:solidFill>
                          <a:latin typeface="Century Gothic" panose="020B0502020202020204" pitchFamily="34" charset="0"/>
                        </a:rPr>
                        <a:t>organizar</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cocina</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tocar</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buscar</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cada</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luego</a:t>
                      </a:r>
                    </a:p>
                  </a:txBody>
                  <a:tcPr/>
                </a:tc>
                <a:extLst>
                  <a:ext uri="{0D108BD9-81ED-4DB2-BD59-A6C34878D82A}">
                    <a16:rowId xmlns:a16="http://schemas.microsoft.com/office/drawing/2014/main" val="3232139915"/>
                  </a:ext>
                </a:extLst>
              </a:tr>
            </a:tbl>
          </a:graphicData>
        </a:graphic>
      </p:graphicFrame>
      <p:pic>
        <p:nvPicPr>
          <p:cNvPr id="4" name="Picture 2" descr="Brain, Idea, Think, Creativity">
            <a:extLst>
              <a:ext uri="{FF2B5EF4-FFF2-40B4-BE49-F238E27FC236}">
                <a16:creationId xmlns:a16="http://schemas.microsoft.com/office/drawing/2014/main" id="{80ED8716-01D9-E5F0-4923-9449A90E9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BA65B39-9736-16D8-693A-DC7443E93BB3}"/>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6" name="Picture 5">
            <a:extLst>
              <a:ext uri="{FF2B5EF4-FFF2-40B4-BE49-F238E27FC236}">
                <a16:creationId xmlns:a16="http://schemas.microsoft.com/office/drawing/2014/main" id="{5B1F5948-A9E3-DAD9-436E-120517CDB245}"/>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7" name="Picture 6" descr="Icon&#10;&#10;Description automatically generated">
            <a:extLst>
              <a:ext uri="{FF2B5EF4-FFF2-40B4-BE49-F238E27FC236}">
                <a16:creationId xmlns:a16="http://schemas.microsoft.com/office/drawing/2014/main" id="{A4CBD462-78E6-C8AE-FAE2-D055099168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8" name="Picture 7">
            <a:extLst>
              <a:ext uri="{FF2B5EF4-FFF2-40B4-BE49-F238E27FC236}">
                <a16:creationId xmlns:a16="http://schemas.microsoft.com/office/drawing/2014/main" id="{85D6A0F6-255E-8CFC-9E79-7A9AA8DA9922}"/>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9" name="TextBox 8">
            <a:extLst>
              <a:ext uri="{FF2B5EF4-FFF2-40B4-BE49-F238E27FC236}">
                <a16:creationId xmlns:a16="http://schemas.microsoft.com/office/drawing/2014/main" id="{AC8AC8B3-632C-2927-A46B-A783A13E72A1}"/>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10" name="TextBox 9">
            <a:extLst>
              <a:ext uri="{FF2B5EF4-FFF2-40B4-BE49-F238E27FC236}">
                <a16:creationId xmlns:a16="http://schemas.microsoft.com/office/drawing/2014/main" id="{89798B85-DBC5-9C3A-F491-8D6F71B4EE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11" name="TextBox 10">
            <a:extLst>
              <a:ext uri="{FF2B5EF4-FFF2-40B4-BE49-F238E27FC236}">
                <a16:creationId xmlns:a16="http://schemas.microsoft.com/office/drawing/2014/main" id="{8DDA1AF0-AB2C-0566-2021-D6BB9025A18C}"/>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12" name="TextBox 11">
            <a:extLst>
              <a:ext uri="{FF2B5EF4-FFF2-40B4-BE49-F238E27FC236}">
                <a16:creationId xmlns:a16="http://schemas.microsoft.com/office/drawing/2014/main" id="{6E4D6C13-BAF4-F6A6-767C-F65F7BB49524}"/>
              </a:ext>
            </a:extLst>
          </p:cNvPr>
          <p:cNvSpPr txBox="1"/>
          <p:nvPr/>
        </p:nvSpPr>
        <p:spPr>
          <a:xfrm>
            <a:off x="2273882" y="6223832"/>
            <a:ext cx="22760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 search</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Google Shape;167;p2">
            <a:extLst>
              <a:ext uri="{FF2B5EF4-FFF2-40B4-BE49-F238E27FC236}">
                <a16:creationId xmlns:a16="http://schemas.microsoft.com/office/drawing/2014/main" id="{1BA9BED4-BD3D-FC0C-485C-292A167166F7}"/>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4" name="TextBox 13">
            <a:extLst>
              <a:ext uri="{FF2B5EF4-FFF2-40B4-BE49-F238E27FC236}">
                <a16:creationId xmlns:a16="http://schemas.microsoft.com/office/drawing/2014/main" id="{6FD45AD6-A611-B4CA-5CD1-D89BBD4E51A1}"/>
              </a:ext>
            </a:extLst>
          </p:cNvPr>
          <p:cNvSpPr txBox="1"/>
          <p:nvPr/>
        </p:nvSpPr>
        <p:spPr>
          <a:xfrm>
            <a:off x="4624383" y="622070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each</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4D4053E2-24EC-6D53-A997-A7D955D71EB6}"/>
              </a:ext>
            </a:extLst>
          </p:cNvPr>
          <p:cNvSpPr txBox="1"/>
          <p:nvPr/>
        </p:nvSpPr>
        <p:spPr>
          <a:xfrm>
            <a:off x="7452858" y="619444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then, after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343544E8-792C-409F-1C09-9B4813A1E3AA}"/>
              </a:ext>
            </a:extLst>
          </p:cNvPr>
          <p:cNvSpPr txBox="1"/>
          <p:nvPr/>
        </p:nvSpPr>
        <p:spPr>
          <a:xfrm>
            <a:off x="2381979" y="493383"/>
            <a:ext cx="851388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inglés 📝: </a:t>
            </a:r>
            <a:r>
              <a:rPr lang="en-GB" sz="2400" dirty="0">
                <a:solidFill>
                  <a:srgbClr val="002060"/>
                </a:solidFill>
                <a:latin typeface="Century Gothic" panose="020B0502020202020204" pitchFamily="34" charset="0"/>
              </a:rPr>
              <a:t>Can you get at least 15 points?</a:t>
            </a:r>
          </a:p>
        </p:txBody>
      </p:sp>
      <p:sp>
        <p:nvSpPr>
          <p:cNvPr id="39" name="TextBox 38">
            <a:extLst>
              <a:ext uri="{FF2B5EF4-FFF2-40B4-BE49-F238E27FC236}">
                <a16:creationId xmlns:a16="http://schemas.microsoft.com/office/drawing/2014/main" id="{C5A03C30-C3DC-806D-F6AA-CB1109D4363D}"/>
              </a:ext>
            </a:extLst>
          </p:cNvPr>
          <p:cNvSpPr txBox="1"/>
          <p:nvPr/>
        </p:nvSpPr>
        <p:spPr>
          <a:xfrm>
            <a:off x="2246064" y="5239806"/>
            <a:ext cx="22760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 organise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912C50F4-400B-A0D7-15B9-54B49176377F}"/>
              </a:ext>
            </a:extLst>
          </p:cNvPr>
          <p:cNvSpPr txBox="1"/>
          <p:nvPr/>
        </p:nvSpPr>
        <p:spPr>
          <a:xfrm>
            <a:off x="4596564" y="5236683"/>
            <a:ext cx="2828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kitchen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4B212D20-219E-C54C-2E81-09ABCD352BAB}"/>
              </a:ext>
            </a:extLst>
          </p:cNvPr>
          <p:cNvSpPr txBox="1"/>
          <p:nvPr/>
        </p:nvSpPr>
        <p:spPr>
          <a:xfrm>
            <a:off x="7425040" y="5210417"/>
            <a:ext cx="2520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 </a:t>
            </a:r>
            <a:r>
              <a:rPr lang="en-GB" sz="2400" dirty="0" err="1">
                <a:solidFill>
                  <a:srgbClr val="002060"/>
                </a:solidFill>
                <a:latin typeface="Century Gothic" panose="020B0502020202020204" pitchFamily="34" charset="0"/>
              </a:rPr>
              <a:t>pla</a:t>
            </a:r>
            <a:r>
              <a:rPr lang="en-GB" sz="2400" dirty="0">
                <a:solidFill>
                  <a:srgbClr val="002060"/>
                </a:solidFill>
                <a:latin typeface="Century Gothic" panose="020B0502020202020204" pitchFamily="34" charset="0"/>
              </a:rPr>
              <a:t>, playing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extBox 41">
            <a:extLst>
              <a:ext uri="{FF2B5EF4-FFF2-40B4-BE49-F238E27FC236}">
                <a16:creationId xmlns:a16="http://schemas.microsoft.com/office/drawing/2014/main" id="{6614FF0A-8A08-34AA-6AFD-6BE1B4A8C2CF}"/>
              </a:ext>
            </a:extLst>
          </p:cNvPr>
          <p:cNvSpPr txBox="1"/>
          <p:nvPr/>
        </p:nvSpPr>
        <p:spPr>
          <a:xfrm>
            <a:off x="2288530" y="4252657"/>
            <a:ext cx="22760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city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TextBox 42">
            <a:extLst>
              <a:ext uri="{FF2B5EF4-FFF2-40B4-BE49-F238E27FC236}">
                <a16:creationId xmlns:a16="http://schemas.microsoft.com/office/drawing/2014/main" id="{2E23DCDC-96C0-6CEA-E729-64431ABF910C}"/>
              </a:ext>
            </a:extLst>
          </p:cNvPr>
          <p:cNvSpPr txBox="1"/>
          <p:nvPr/>
        </p:nvSpPr>
        <p:spPr>
          <a:xfrm>
            <a:off x="4639031" y="4249534"/>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my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4B50D939-D28A-703B-B51E-AAF732102325}"/>
              </a:ext>
            </a:extLst>
          </p:cNvPr>
          <p:cNvSpPr txBox="1"/>
          <p:nvPr/>
        </p:nvSpPr>
        <p:spPr>
          <a:xfrm>
            <a:off x="7467505" y="4223268"/>
            <a:ext cx="2817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preferred (f., 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a:extLst>
              <a:ext uri="{FF2B5EF4-FFF2-40B4-BE49-F238E27FC236}">
                <a16:creationId xmlns:a16="http://schemas.microsoft.com/office/drawing/2014/main" id="{1A2307BE-3615-CB74-561D-C2A0878E0EB2}"/>
              </a:ext>
            </a:extLst>
          </p:cNvPr>
          <p:cNvSpPr txBox="1"/>
          <p:nvPr/>
        </p:nvSpPr>
        <p:spPr>
          <a:xfrm>
            <a:off x="2260712" y="3268631"/>
            <a:ext cx="22760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colour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D9186A8B-EC8A-B702-7678-8EFE4C898B27}"/>
              </a:ext>
            </a:extLst>
          </p:cNvPr>
          <p:cNvSpPr txBox="1"/>
          <p:nvPr/>
        </p:nvSpPr>
        <p:spPr>
          <a:xfrm>
            <a:off x="4611212" y="3265508"/>
            <a:ext cx="2828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your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0EEF2110-96A8-D9CE-930A-37FE642DF836}"/>
              </a:ext>
            </a:extLst>
          </p:cNvPr>
          <p:cNvSpPr txBox="1"/>
          <p:nvPr/>
        </p:nvSpPr>
        <p:spPr>
          <a:xfrm>
            <a:off x="7439688" y="323924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party, festival</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3" name="TextBox 72">
            <a:extLst>
              <a:ext uri="{FF2B5EF4-FFF2-40B4-BE49-F238E27FC236}">
                <a16:creationId xmlns:a16="http://schemas.microsoft.com/office/drawing/2014/main" id="{079EB9C5-CF3E-0E66-9031-232E87865005}"/>
              </a:ext>
            </a:extLst>
          </p:cNvPr>
          <p:cNvSpPr txBox="1"/>
          <p:nvPr/>
        </p:nvSpPr>
        <p:spPr>
          <a:xfrm>
            <a:off x="2295843" y="2304625"/>
            <a:ext cx="22760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some (m.)</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4" name="TextBox 73">
            <a:extLst>
              <a:ext uri="{FF2B5EF4-FFF2-40B4-BE49-F238E27FC236}">
                <a16:creationId xmlns:a16="http://schemas.microsoft.com/office/drawing/2014/main" id="{C34A2631-FE2C-7790-B14C-EB83799ABF35}"/>
              </a:ext>
            </a:extLst>
          </p:cNvPr>
          <p:cNvSpPr txBox="1"/>
          <p:nvPr/>
        </p:nvSpPr>
        <p:spPr>
          <a:xfrm>
            <a:off x="4646344" y="230150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head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5" name="TextBox 74">
            <a:extLst>
              <a:ext uri="{FF2B5EF4-FFF2-40B4-BE49-F238E27FC236}">
                <a16:creationId xmlns:a16="http://schemas.microsoft.com/office/drawing/2014/main" id="{991A0224-1D2E-F6E4-45C1-63C8432352D6}"/>
              </a:ext>
            </a:extLst>
          </p:cNvPr>
          <p:cNvSpPr txBox="1"/>
          <p:nvPr/>
        </p:nvSpPr>
        <p:spPr>
          <a:xfrm>
            <a:off x="7474819" y="2275236"/>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foot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6" name="TextBox 75">
            <a:extLst>
              <a:ext uri="{FF2B5EF4-FFF2-40B4-BE49-F238E27FC236}">
                <a16:creationId xmlns:a16="http://schemas.microsoft.com/office/drawing/2014/main" id="{6EAAE30C-791A-E449-30B1-1D67E544DA27}"/>
              </a:ext>
            </a:extLst>
          </p:cNvPr>
          <p:cNvSpPr txBox="1"/>
          <p:nvPr/>
        </p:nvSpPr>
        <p:spPr>
          <a:xfrm>
            <a:off x="2268025" y="1320599"/>
            <a:ext cx="22760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eye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7" name="TextBox 76">
            <a:extLst>
              <a:ext uri="{FF2B5EF4-FFF2-40B4-BE49-F238E27FC236}">
                <a16:creationId xmlns:a16="http://schemas.microsoft.com/office/drawing/2014/main" id="{50AFCAAB-70CB-CC52-DA2F-D81753AAD950}"/>
              </a:ext>
            </a:extLst>
          </p:cNvPr>
          <p:cNvSpPr txBox="1"/>
          <p:nvPr/>
        </p:nvSpPr>
        <p:spPr>
          <a:xfrm>
            <a:off x="4618525" y="1317476"/>
            <a:ext cx="2828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some (f.)</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8" name="TextBox 77">
            <a:extLst>
              <a:ext uri="{FF2B5EF4-FFF2-40B4-BE49-F238E27FC236}">
                <a16:creationId xmlns:a16="http://schemas.microsoft.com/office/drawing/2014/main" id="{4FFAD913-3985-5766-CAE3-34E3AB1A46C1}"/>
              </a:ext>
            </a:extLst>
          </p:cNvPr>
          <p:cNvSpPr txBox="1"/>
          <p:nvPr/>
        </p:nvSpPr>
        <p:spPr>
          <a:xfrm>
            <a:off x="7447001" y="1291210"/>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s/he, it has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1374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39" grpId="0"/>
      <p:bldP spid="40" grpId="0"/>
      <p:bldP spid="41" grpId="0"/>
      <p:bldP spid="42" grpId="0"/>
      <p:bldP spid="43" grpId="0"/>
      <p:bldP spid="44" grpId="0"/>
      <p:bldP spid="45" grpId="0"/>
      <p:bldP spid="46" grpId="0"/>
      <p:bldP spid="47" grpId="0"/>
      <p:bldP spid="73" grpId="0"/>
      <p:bldP spid="74" grpId="0"/>
      <p:bldP spid="75" grpId="0"/>
      <p:bldP spid="76" grpId="0"/>
      <p:bldP spid="77"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382772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[b]:</a:t>
            </a:r>
            <a:endParaRPr lang="en-GB" sz="2800" dirty="0">
              <a:latin typeface="Century Gothic" panose="020B0502020202020204" pitchFamily="34" charset="0"/>
            </a:endParaRPr>
          </a:p>
        </p:txBody>
      </p:sp>
      <p:sp>
        <p:nvSpPr>
          <p:cNvPr id="5" name="Google Shape;167;p2">
            <a:extLst>
              <a:ext uri="{FF2B5EF4-FFF2-40B4-BE49-F238E27FC236}">
                <a16:creationId xmlns:a16="http://schemas.microsoft.com/office/drawing/2014/main" id="{82DA86EB-E62B-F04E-8D45-98308B8754D1}"/>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aphicFrame>
        <p:nvGraphicFramePr>
          <p:cNvPr id="6" name="Table 4">
            <a:extLst>
              <a:ext uri="{FF2B5EF4-FFF2-40B4-BE49-F238E27FC236}">
                <a16:creationId xmlns:a16="http://schemas.microsoft.com/office/drawing/2014/main" id="{92892049-65B2-8ACE-BE19-42EE5BC6F4F3}"/>
              </a:ext>
            </a:extLst>
          </p:cNvPr>
          <p:cNvGraphicFramePr>
            <a:graphicFrameLocks noGrp="1"/>
          </p:cNvGraphicFramePr>
          <p:nvPr>
            <p:extLst>
              <p:ext uri="{D42A27DB-BD31-4B8C-83A1-F6EECF244321}">
                <p14:modId xmlns:p14="http://schemas.microsoft.com/office/powerpoint/2010/main" val="3433935225"/>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(the) foot</a:t>
                      </a:r>
                    </a:p>
                  </a:txBody>
                  <a:tcPr/>
                </a:tc>
                <a:tc>
                  <a:txBody>
                    <a:bodyPr/>
                    <a:lstStyle/>
                    <a:p>
                      <a:r>
                        <a:rPr lang="en-GB" sz="2400" b="1" dirty="0">
                          <a:solidFill>
                            <a:srgbClr val="00B0F0"/>
                          </a:solidFill>
                          <a:latin typeface="Century Gothic" panose="020B0502020202020204" pitchFamily="34" charset="0"/>
                        </a:rPr>
                        <a:t>(the) head</a:t>
                      </a:r>
                    </a:p>
                  </a:txBody>
                  <a:tcPr/>
                </a:tc>
                <a:tc>
                  <a:txBody>
                    <a:bodyPr/>
                    <a:lstStyle/>
                    <a:p>
                      <a:r>
                        <a:rPr lang="en-GB" sz="2400" b="1" dirty="0">
                          <a:solidFill>
                            <a:srgbClr val="00B0F0"/>
                          </a:solidFill>
                          <a:latin typeface="Century Gothic" panose="020B0502020202020204" pitchFamily="34" charset="0"/>
                        </a:rPr>
                        <a:t>some (m.)</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some (f.)</a:t>
                      </a:r>
                    </a:p>
                  </a:txBody>
                  <a:tcPr/>
                </a:tc>
                <a:tc>
                  <a:txBody>
                    <a:bodyPr/>
                    <a:lstStyle/>
                    <a:p>
                      <a:r>
                        <a:rPr lang="en-GB" sz="2400" b="1" dirty="0">
                          <a:solidFill>
                            <a:srgbClr val="00B0F0"/>
                          </a:solidFill>
                          <a:latin typeface="Century Gothic" panose="020B0502020202020204" pitchFamily="34" charset="0"/>
                        </a:rPr>
                        <a:t>(the) eye</a:t>
                      </a:r>
                    </a:p>
                  </a:txBody>
                  <a:tcPr/>
                </a:tc>
                <a:tc>
                  <a:txBody>
                    <a:bodyPr/>
                    <a:lstStyle/>
                    <a:p>
                      <a:r>
                        <a:rPr lang="en-GB" sz="2400" b="1" dirty="0">
                          <a:solidFill>
                            <a:srgbClr val="00B0F0"/>
                          </a:solidFill>
                          <a:latin typeface="Century Gothic" panose="020B0502020202020204" pitchFamily="34" charset="0"/>
                        </a:rPr>
                        <a:t>s/he, it has</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your</a:t>
                      </a:r>
                    </a:p>
                  </a:txBody>
                  <a:tcPr/>
                </a:tc>
                <a:tc>
                  <a:txBody>
                    <a:bodyPr/>
                    <a:lstStyle/>
                    <a:p>
                      <a:r>
                        <a:rPr lang="en-GB" sz="1200" b="1" dirty="0">
                          <a:solidFill>
                            <a:srgbClr val="92D050"/>
                          </a:solidFill>
                          <a:latin typeface="Century Gothic" panose="020B0502020202020204" pitchFamily="34" charset="0"/>
                        </a:rPr>
                        <a:t>(the) </a:t>
                      </a:r>
                      <a:r>
                        <a:rPr lang="en-GB" sz="2800" b="1" dirty="0">
                          <a:solidFill>
                            <a:srgbClr val="92D050"/>
                          </a:solidFill>
                          <a:latin typeface="Century Gothic" panose="020B0502020202020204" pitchFamily="34" charset="0"/>
                        </a:rPr>
                        <a:t>party, festival</a:t>
                      </a:r>
                    </a:p>
                  </a:txBody>
                  <a:tcPr/>
                </a:tc>
                <a:tc>
                  <a:txBody>
                    <a:bodyPr/>
                    <a:lstStyle/>
                    <a:p>
                      <a:r>
                        <a:rPr lang="en-GB" sz="2800" b="1" dirty="0">
                          <a:solidFill>
                            <a:srgbClr val="92D050"/>
                          </a:solidFill>
                          <a:latin typeface="Century Gothic" panose="020B0502020202020204" pitchFamily="34" charset="0"/>
                        </a:rPr>
                        <a:t>(the) city</a:t>
                      </a:r>
                      <a:endParaRPr lang="en-GB" sz="32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my</a:t>
                      </a:r>
                    </a:p>
                  </a:txBody>
                  <a:tcPr/>
                </a:tc>
                <a:tc>
                  <a:txBody>
                    <a:bodyPr/>
                    <a:lstStyle/>
                    <a:p>
                      <a:r>
                        <a:rPr lang="en-GB" sz="2800" b="1" dirty="0">
                          <a:solidFill>
                            <a:srgbClr val="92D050"/>
                          </a:solidFill>
                          <a:latin typeface="Century Gothic" panose="020B0502020202020204" pitchFamily="34" charset="0"/>
                        </a:rPr>
                        <a:t>preferred (f.)</a:t>
                      </a:r>
                    </a:p>
                  </a:txBody>
                  <a:tcPr/>
                </a:tc>
                <a:tc>
                  <a:txBody>
                    <a:bodyPr/>
                    <a:lstStyle/>
                    <a:p>
                      <a:r>
                        <a:rPr lang="en-GB" sz="2800" b="1" dirty="0">
                          <a:solidFill>
                            <a:srgbClr val="92D050"/>
                          </a:solidFill>
                          <a:latin typeface="Century Gothic" panose="020B0502020202020204" pitchFamily="34" charset="0"/>
                        </a:rPr>
                        <a:t>(the) colour</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each</a:t>
                      </a:r>
                    </a:p>
                  </a:txBody>
                  <a:tcPr/>
                </a:tc>
                <a:tc>
                  <a:txBody>
                    <a:bodyPr/>
                    <a:lstStyle/>
                    <a:p>
                      <a:r>
                        <a:rPr lang="en-GB" sz="2800" b="1" dirty="0">
                          <a:solidFill>
                            <a:srgbClr val="FF3399"/>
                          </a:solidFill>
                          <a:latin typeface="Century Gothic" panose="020B0502020202020204" pitchFamily="34" charset="0"/>
                        </a:rPr>
                        <a:t>to organise</a:t>
                      </a:r>
                    </a:p>
                  </a:txBody>
                  <a:tcPr/>
                </a:tc>
                <a:tc>
                  <a:txBody>
                    <a:bodyPr/>
                    <a:lstStyle/>
                    <a:p>
                      <a:r>
                        <a:rPr lang="en-GB" sz="2800" b="1" dirty="0">
                          <a:solidFill>
                            <a:srgbClr val="FF3399"/>
                          </a:solidFill>
                          <a:latin typeface="Century Gothic" panose="020B0502020202020204" pitchFamily="34" charset="0"/>
                        </a:rPr>
                        <a:t>to play</a:t>
                      </a: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400" b="1" dirty="0">
                          <a:solidFill>
                            <a:srgbClr val="FF3399"/>
                          </a:solidFill>
                          <a:latin typeface="Century Gothic" panose="020B0502020202020204" pitchFamily="34" charset="0"/>
                        </a:rPr>
                        <a:t>(the) </a:t>
                      </a:r>
                      <a:r>
                        <a:rPr lang="en-GB" sz="2800" b="1" dirty="0">
                          <a:solidFill>
                            <a:srgbClr val="FF3399"/>
                          </a:solidFill>
                          <a:latin typeface="Century Gothic" panose="020B0502020202020204" pitchFamily="34" charset="0"/>
                        </a:rPr>
                        <a:t>kitchen</a:t>
                      </a:r>
                    </a:p>
                  </a:txBody>
                  <a:tcPr/>
                </a:tc>
                <a:tc>
                  <a:txBody>
                    <a:bodyPr/>
                    <a:lstStyle/>
                    <a:p>
                      <a:r>
                        <a:rPr lang="en-GB" sz="2800" b="1" dirty="0">
                          <a:solidFill>
                            <a:srgbClr val="FF3399"/>
                          </a:solidFill>
                          <a:latin typeface="Century Gothic" panose="020B0502020202020204" pitchFamily="34" charset="0"/>
                        </a:rPr>
                        <a:t>then</a:t>
                      </a:r>
                    </a:p>
                  </a:txBody>
                  <a:tcPr/>
                </a:tc>
                <a:tc>
                  <a:txBody>
                    <a:bodyPr/>
                    <a:lstStyle/>
                    <a:p>
                      <a:r>
                        <a:rPr lang="en-GB" sz="2800" b="1" dirty="0">
                          <a:solidFill>
                            <a:srgbClr val="FF3399"/>
                          </a:solidFill>
                          <a:latin typeface="Century Gothic" panose="020B0502020202020204" pitchFamily="34" charset="0"/>
                        </a:rPr>
                        <a:t>to search</a:t>
                      </a:r>
                    </a:p>
                  </a:txBody>
                  <a:tcPr/>
                </a:tc>
                <a:extLst>
                  <a:ext uri="{0D108BD9-81ED-4DB2-BD59-A6C34878D82A}">
                    <a16:rowId xmlns:a16="http://schemas.microsoft.com/office/drawing/2014/main" val="3232139915"/>
                  </a:ext>
                </a:extLst>
              </a:tr>
            </a:tbl>
          </a:graphicData>
        </a:graphic>
      </p:graphicFrame>
      <p:pic>
        <p:nvPicPr>
          <p:cNvPr id="7" name="Picture 2" descr="Brain, Idea, Think, Creativity">
            <a:extLst>
              <a:ext uri="{FF2B5EF4-FFF2-40B4-BE49-F238E27FC236}">
                <a16:creationId xmlns:a16="http://schemas.microsoft.com/office/drawing/2014/main" id="{55BF22CD-5C38-3416-F6A0-E44672897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C49C1CA-8415-BFBC-0E9B-7BDF644B14F5}"/>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9" name="Picture 8">
            <a:extLst>
              <a:ext uri="{FF2B5EF4-FFF2-40B4-BE49-F238E27FC236}">
                <a16:creationId xmlns:a16="http://schemas.microsoft.com/office/drawing/2014/main" id="{8CF9ACF5-C816-7309-A264-174C57E429A8}"/>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10" name="Picture 9" descr="Icon&#10;&#10;Description automatically generated">
            <a:extLst>
              <a:ext uri="{FF2B5EF4-FFF2-40B4-BE49-F238E27FC236}">
                <a16:creationId xmlns:a16="http://schemas.microsoft.com/office/drawing/2014/main" id="{45C20D74-BD1F-3191-5724-893FAC945C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11" name="Picture 10">
            <a:extLst>
              <a:ext uri="{FF2B5EF4-FFF2-40B4-BE49-F238E27FC236}">
                <a16:creationId xmlns:a16="http://schemas.microsoft.com/office/drawing/2014/main" id="{537FE844-73B6-19FC-59ED-020C156537C3}"/>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12" name="TextBox 11">
            <a:extLst>
              <a:ext uri="{FF2B5EF4-FFF2-40B4-BE49-F238E27FC236}">
                <a16:creationId xmlns:a16="http://schemas.microsoft.com/office/drawing/2014/main" id="{F846FAF7-38EA-51EB-2D59-7AC01001274E}"/>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13" name="TextBox 12">
            <a:extLst>
              <a:ext uri="{FF2B5EF4-FFF2-40B4-BE49-F238E27FC236}">
                <a16:creationId xmlns:a16="http://schemas.microsoft.com/office/drawing/2014/main" id="{E3A994A5-898C-C4B7-92E7-BBECF61EC7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14" name="TextBox 13">
            <a:extLst>
              <a:ext uri="{FF2B5EF4-FFF2-40B4-BE49-F238E27FC236}">
                <a16:creationId xmlns:a16="http://schemas.microsoft.com/office/drawing/2014/main" id="{7E04E22D-193B-9B7D-8506-E3E63D6CC00B}"/>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16" name="Google Shape;167;p2">
            <a:extLst>
              <a:ext uri="{FF2B5EF4-FFF2-40B4-BE49-F238E27FC236}">
                <a16:creationId xmlns:a16="http://schemas.microsoft.com/office/drawing/2014/main" id="{712DE7F2-AE9C-4968-D491-1597FA1C72DC}"/>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1" name="TextBox 20">
            <a:extLst>
              <a:ext uri="{FF2B5EF4-FFF2-40B4-BE49-F238E27FC236}">
                <a16:creationId xmlns:a16="http://schemas.microsoft.com/office/drawing/2014/main" id="{E4EEE02E-83EE-D438-2A67-066A4868C126}"/>
              </a:ext>
            </a:extLst>
          </p:cNvPr>
          <p:cNvSpPr txBox="1"/>
          <p:nvPr/>
        </p:nvSpPr>
        <p:spPr>
          <a:xfrm>
            <a:off x="2260712" y="6223831"/>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t>
            </a:r>
            <a:r>
              <a:rPr lang="en-GB" sz="2400" noProof="0" dirty="0">
                <a:solidFill>
                  <a:srgbClr val="002060"/>
                </a:solidFill>
                <a:latin typeface="Century Gothic" panose="020B0502020202020204" pitchFamily="34" charset="0"/>
              </a:rPr>
              <a:t>a </a:t>
            </a:r>
            <a:r>
              <a:rPr lang="en-GB" sz="2400" noProof="0" dirty="0" err="1">
                <a:solidFill>
                  <a:srgbClr val="002060"/>
                </a:solidFill>
                <a:latin typeface="Century Gothic" panose="020B0502020202020204" pitchFamily="34" charset="0"/>
              </a:rPr>
              <a:t>cocina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a:extLst>
              <a:ext uri="{FF2B5EF4-FFF2-40B4-BE49-F238E27FC236}">
                <a16:creationId xmlns:a16="http://schemas.microsoft.com/office/drawing/2014/main" id="{6E5A9C45-F22A-B13E-65A3-718B8929DD95}"/>
              </a:ext>
            </a:extLst>
          </p:cNvPr>
          <p:cNvSpPr txBox="1"/>
          <p:nvPr/>
        </p:nvSpPr>
        <p:spPr>
          <a:xfrm>
            <a:off x="2381979" y="493383"/>
            <a:ext cx="851388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español 📝: </a:t>
            </a:r>
            <a:r>
              <a:rPr lang="en-GB" sz="2400" dirty="0">
                <a:solidFill>
                  <a:srgbClr val="002060"/>
                </a:solidFill>
                <a:latin typeface="Century Gothic" panose="020B0502020202020204" pitchFamily="34" charset="0"/>
              </a:rPr>
              <a:t>can you get at least 15 points?</a:t>
            </a:r>
          </a:p>
        </p:txBody>
      </p:sp>
      <p:sp>
        <p:nvSpPr>
          <p:cNvPr id="40" name="TextBox 39">
            <a:extLst>
              <a:ext uri="{FF2B5EF4-FFF2-40B4-BE49-F238E27FC236}">
                <a16:creationId xmlns:a16="http://schemas.microsoft.com/office/drawing/2014/main" id="{0999EAA3-A1E6-711C-7087-7CCFC7487EF4}"/>
              </a:ext>
            </a:extLst>
          </p:cNvPr>
          <p:cNvSpPr txBox="1"/>
          <p:nvPr/>
        </p:nvSpPr>
        <p:spPr>
          <a:xfrm>
            <a:off x="4652878" y="621604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luego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01FD1279-3A14-57F6-D8DC-BCD4B560ACE1}"/>
              </a:ext>
            </a:extLst>
          </p:cNvPr>
          <p:cNvSpPr txBox="1"/>
          <p:nvPr/>
        </p:nvSpPr>
        <p:spPr>
          <a:xfrm>
            <a:off x="7476559" y="6223831"/>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buscar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extBox 41">
            <a:extLst>
              <a:ext uri="{FF2B5EF4-FFF2-40B4-BE49-F238E27FC236}">
                <a16:creationId xmlns:a16="http://schemas.microsoft.com/office/drawing/2014/main" id="{EB8455A5-AA9A-EF37-0AE8-3EFA7FCBC2DA}"/>
              </a:ext>
            </a:extLst>
          </p:cNvPr>
          <p:cNvSpPr txBox="1"/>
          <p:nvPr/>
        </p:nvSpPr>
        <p:spPr>
          <a:xfrm>
            <a:off x="2298512" y="518442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cada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TextBox 42">
            <a:extLst>
              <a:ext uri="{FF2B5EF4-FFF2-40B4-BE49-F238E27FC236}">
                <a16:creationId xmlns:a16="http://schemas.microsoft.com/office/drawing/2014/main" id="{36DF6107-D9E8-8DDA-DD5A-D7EEFB6AB67D}"/>
              </a:ext>
            </a:extLst>
          </p:cNvPr>
          <p:cNvSpPr txBox="1"/>
          <p:nvPr/>
        </p:nvSpPr>
        <p:spPr>
          <a:xfrm>
            <a:off x="4690678" y="5176647"/>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organizar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04B535B5-A87D-03A5-3152-4858B06E97CA}"/>
              </a:ext>
            </a:extLst>
          </p:cNvPr>
          <p:cNvSpPr txBox="1"/>
          <p:nvPr/>
        </p:nvSpPr>
        <p:spPr>
          <a:xfrm>
            <a:off x="7514359" y="518442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tocar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a:extLst>
              <a:ext uri="{FF2B5EF4-FFF2-40B4-BE49-F238E27FC236}">
                <a16:creationId xmlns:a16="http://schemas.microsoft.com/office/drawing/2014/main" id="{B9CB8018-FFD4-9B12-3BF4-62067BE557A3}"/>
              </a:ext>
            </a:extLst>
          </p:cNvPr>
          <p:cNvSpPr txBox="1"/>
          <p:nvPr/>
        </p:nvSpPr>
        <p:spPr>
          <a:xfrm>
            <a:off x="2283527" y="4248001"/>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mi</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903674FB-9276-09DB-59E4-09182A8080B0}"/>
              </a:ext>
            </a:extLst>
          </p:cNvPr>
          <p:cNvSpPr txBox="1"/>
          <p:nvPr/>
        </p:nvSpPr>
        <p:spPr>
          <a:xfrm>
            <a:off x="4675693" y="424021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preferida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7" name="TextBox 46">
            <a:extLst>
              <a:ext uri="{FF2B5EF4-FFF2-40B4-BE49-F238E27FC236}">
                <a16:creationId xmlns:a16="http://schemas.microsoft.com/office/drawing/2014/main" id="{4A4B89D4-D338-DE67-1AA1-5FEC823A3606}"/>
              </a:ext>
            </a:extLst>
          </p:cNvPr>
          <p:cNvSpPr txBox="1"/>
          <p:nvPr/>
        </p:nvSpPr>
        <p:spPr>
          <a:xfrm>
            <a:off x="7499374" y="4248001"/>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el</a:t>
            </a:r>
            <a:r>
              <a:rPr lang="en-GB" sz="2400" noProof="0" dirty="0">
                <a:solidFill>
                  <a:srgbClr val="002060"/>
                </a:solidFill>
                <a:latin typeface="Century Gothic" panose="020B0502020202020204" pitchFamily="34" charset="0"/>
              </a:rPr>
              <a:t> </a:t>
            </a:r>
            <a:r>
              <a:rPr lang="en-GB" sz="2400" noProof="0" dirty="0" err="1">
                <a:solidFill>
                  <a:srgbClr val="002060"/>
                </a:solidFill>
                <a:latin typeface="Century Gothic" panose="020B0502020202020204" pitchFamily="34" charset="0"/>
              </a:rPr>
              <a:t>color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3" name="TextBox 72">
            <a:extLst>
              <a:ext uri="{FF2B5EF4-FFF2-40B4-BE49-F238E27FC236}">
                <a16:creationId xmlns:a16="http://schemas.microsoft.com/office/drawing/2014/main" id="{FF999ACA-46A7-D50C-2BA2-CD3DA74DF5F3}"/>
              </a:ext>
            </a:extLst>
          </p:cNvPr>
          <p:cNvSpPr txBox="1"/>
          <p:nvPr/>
        </p:nvSpPr>
        <p:spPr>
          <a:xfrm>
            <a:off x="2321327" y="320859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tu</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4" name="TextBox 73">
            <a:extLst>
              <a:ext uri="{FF2B5EF4-FFF2-40B4-BE49-F238E27FC236}">
                <a16:creationId xmlns:a16="http://schemas.microsoft.com/office/drawing/2014/main" id="{EEBA0C28-7411-349B-FB76-F05D447F8A66}"/>
              </a:ext>
            </a:extLst>
          </p:cNvPr>
          <p:cNvSpPr txBox="1"/>
          <p:nvPr/>
        </p:nvSpPr>
        <p:spPr>
          <a:xfrm>
            <a:off x="4621942" y="3383374"/>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la fiesta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5" name="TextBox 74">
            <a:extLst>
              <a:ext uri="{FF2B5EF4-FFF2-40B4-BE49-F238E27FC236}">
                <a16:creationId xmlns:a16="http://schemas.microsoft.com/office/drawing/2014/main" id="{A79D53BC-5266-F413-9D14-87142E55B162}"/>
              </a:ext>
            </a:extLst>
          </p:cNvPr>
          <p:cNvSpPr txBox="1"/>
          <p:nvPr/>
        </p:nvSpPr>
        <p:spPr>
          <a:xfrm>
            <a:off x="7450206" y="3383374"/>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 ciudad</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6" name="TextBox 75">
            <a:extLst>
              <a:ext uri="{FF2B5EF4-FFF2-40B4-BE49-F238E27FC236}">
                <a16:creationId xmlns:a16="http://schemas.microsoft.com/office/drawing/2014/main" id="{336A8F68-CD69-80FC-9C37-5939B5F5BC75}"/>
              </a:ext>
            </a:extLst>
          </p:cNvPr>
          <p:cNvSpPr txBox="1"/>
          <p:nvPr/>
        </p:nvSpPr>
        <p:spPr>
          <a:xfrm>
            <a:off x="2372588" y="237353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unas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7" name="TextBox 76">
            <a:extLst>
              <a:ext uri="{FF2B5EF4-FFF2-40B4-BE49-F238E27FC236}">
                <a16:creationId xmlns:a16="http://schemas.microsoft.com/office/drawing/2014/main" id="{38E86B92-81DC-AE68-3A93-A653040570C4}"/>
              </a:ext>
            </a:extLst>
          </p:cNvPr>
          <p:cNvSpPr txBox="1"/>
          <p:nvPr/>
        </p:nvSpPr>
        <p:spPr>
          <a:xfrm>
            <a:off x="4621942" y="2365751"/>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ojo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8" name="TextBox 77">
            <a:extLst>
              <a:ext uri="{FF2B5EF4-FFF2-40B4-BE49-F238E27FC236}">
                <a16:creationId xmlns:a16="http://schemas.microsoft.com/office/drawing/2014/main" id="{4B9913DA-280C-A173-01F9-5585E726B49D}"/>
              </a:ext>
            </a:extLst>
          </p:cNvPr>
          <p:cNvSpPr txBox="1"/>
          <p:nvPr/>
        </p:nvSpPr>
        <p:spPr>
          <a:xfrm>
            <a:off x="7588435" y="237353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tiene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9" name="TextBox 78">
            <a:extLst>
              <a:ext uri="{FF2B5EF4-FFF2-40B4-BE49-F238E27FC236}">
                <a16:creationId xmlns:a16="http://schemas.microsoft.com/office/drawing/2014/main" id="{118230DD-AE10-96E0-0F4D-2DFE52E4BED6}"/>
              </a:ext>
            </a:extLst>
          </p:cNvPr>
          <p:cNvSpPr txBox="1"/>
          <p:nvPr/>
        </p:nvSpPr>
        <p:spPr>
          <a:xfrm>
            <a:off x="2283527" y="1484277"/>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el</a:t>
            </a:r>
            <a:r>
              <a:rPr lang="en-GB" sz="2400" noProof="0" dirty="0">
                <a:solidFill>
                  <a:srgbClr val="002060"/>
                </a:solidFill>
                <a:latin typeface="Century Gothic" panose="020B0502020202020204" pitchFamily="34" charset="0"/>
              </a:rPr>
              <a:t> pie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0" name="TextBox 79">
            <a:extLst>
              <a:ext uri="{FF2B5EF4-FFF2-40B4-BE49-F238E27FC236}">
                <a16:creationId xmlns:a16="http://schemas.microsoft.com/office/drawing/2014/main" id="{546B3280-120B-BABF-6958-B4D9AB0B2EBE}"/>
              </a:ext>
            </a:extLst>
          </p:cNvPr>
          <p:cNvSpPr txBox="1"/>
          <p:nvPr/>
        </p:nvSpPr>
        <p:spPr>
          <a:xfrm>
            <a:off x="4544987" y="151137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la cabeza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1" name="TextBox 80">
            <a:extLst>
              <a:ext uri="{FF2B5EF4-FFF2-40B4-BE49-F238E27FC236}">
                <a16:creationId xmlns:a16="http://schemas.microsoft.com/office/drawing/2014/main" id="{69E5D3AD-FBE9-4DD4-2052-34E232467C07}"/>
              </a:ext>
            </a:extLst>
          </p:cNvPr>
          <p:cNvSpPr txBox="1"/>
          <p:nvPr/>
        </p:nvSpPr>
        <p:spPr>
          <a:xfrm>
            <a:off x="7476559" y="1494335"/>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unos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9571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p:bldP spid="41" grpId="0"/>
      <p:bldP spid="42" grpId="0"/>
      <p:bldP spid="43" grpId="0"/>
      <p:bldP spid="44" grpId="0"/>
      <p:bldP spid="45" grpId="0"/>
      <p:bldP spid="46" grpId="0"/>
      <p:bldP spid="47" grpId="0"/>
      <p:bldP spid="73" grpId="0"/>
      <p:bldP spid="74" grpId="0"/>
      <p:bldP spid="75" grpId="0"/>
      <p:bldP spid="76" grpId="0"/>
      <p:bldP spid="77"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TotalTime>
  <Words>2604</Words>
  <Application>Microsoft Office PowerPoint</Application>
  <PresentationFormat>Widescreen</PresentationFormat>
  <Paragraphs>583</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Baguet Script</vt:lpstr>
      <vt:lpstr>Calibri</vt:lpstr>
      <vt:lpstr>Calibri Light</vt:lpstr>
      <vt:lpstr>Century Gothic</vt:lpstr>
      <vt:lpstr>docs-Century Gothic</vt:lpstr>
      <vt:lpstr>Gabriola</vt:lpstr>
      <vt:lpstr>Segoe Print</vt:lpstr>
      <vt:lpstr>Office Theme</vt:lpstr>
      <vt:lpstr>Expressing likes and saying what I and others do</vt:lpstr>
      <vt:lpstr>Follow up 1: </vt:lpstr>
      <vt:lpstr>Follow up 2:</vt:lpstr>
      <vt:lpstr>Follow up 3 :</vt:lpstr>
      <vt:lpstr>Follow up 4: Habla en español</vt:lpstr>
      <vt:lpstr>Follow up 5:</vt:lpstr>
      <vt:lpstr>Follow up 5:</vt:lpstr>
      <vt:lpstr>Follow up extra [a]:</vt:lpstr>
      <vt:lpstr>follow up extra [b]:</vt:lpstr>
      <vt:lpstr>¡adiós!</vt:lpstr>
      <vt:lpstr>Handout: Follow up extra [a]</vt:lpstr>
      <vt:lpstr>Handout: Follow extra [b]</vt:lpstr>
    </vt:vector>
  </TitlesOfParts>
  <Company>The Cam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Vázquez-Valero</dc:creator>
  <cp:lastModifiedBy>Tom Dawes</cp:lastModifiedBy>
  <cp:revision>10</cp:revision>
  <dcterms:created xsi:type="dcterms:W3CDTF">2023-01-27T13:43:13Z</dcterms:created>
  <dcterms:modified xsi:type="dcterms:W3CDTF">2023-06-15T15:50:00Z</dcterms:modified>
</cp:coreProperties>
</file>