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3"/>
  </p:notesMasterIdLst>
  <p:sldIdLst>
    <p:sldId id="257" r:id="rId2"/>
    <p:sldId id="988" r:id="rId3"/>
    <p:sldId id="982" r:id="rId4"/>
    <p:sldId id="827" r:id="rId5"/>
    <p:sldId id="964" r:id="rId6"/>
    <p:sldId id="970" r:id="rId7"/>
    <p:sldId id="794" r:id="rId8"/>
    <p:sldId id="989" r:id="rId9"/>
    <p:sldId id="993" r:id="rId10"/>
    <p:sldId id="990" r:id="rId11"/>
    <p:sldId id="994" r:id="rId12"/>
    <p:sldId id="995" r:id="rId13"/>
    <p:sldId id="996" r:id="rId14"/>
    <p:sldId id="997" r:id="rId15"/>
    <p:sldId id="298" r:id="rId16"/>
    <p:sldId id="361" r:id="rId17"/>
    <p:sldId id="991" r:id="rId18"/>
    <p:sldId id="992" r:id="rId19"/>
    <p:sldId id="389" r:id="rId20"/>
    <p:sldId id="847" r:id="rId21"/>
    <p:sldId id="98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DE6"/>
    <a:srgbClr val="86CFE2"/>
    <a:srgbClr val="E6E4D8"/>
    <a:srgbClr val="FF2D82"/>
    <a:srgbClr val="FF8FC7"/>
    <a:srgbClr val="22A7CC"/>
    <a:srgbClr val="7ED3EA"/>
    <a:srgbClr val="D29D01"/>
    <a:srgbClr val="FFFFFF"/>
    <a:srgbClr val="FF7C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C89677-9F5D-4029-BCE9-D857F9BC8FBA}" v="1" dt="2023-06-15T14:07:53.2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678" autoAdjust="0"/>
  </p:normalViewPr>
  <p:slideViewPr>
    <p:cSldViewPr snapToGrid="0">
      <p:cViewPr varScale="1">
        <p:scale>
          <a:sx n="70" d="100"/>
          <a:sy n="70" d="100"/>
        </p:scale>
        <p:origin x="1094" y="53"/>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ázquez-Valero" userId="3a0e46d7-2099-40af-a155-aa45b68bfff3" providerId="ADAL" clId="{3EA181B6-90D4-4842-8207-97AB2E60123B}"/>
    <pc:docChg chg="undo redo custSel addSld delSld modSld sldOrd">
      <pc:chgData name="Paula Vázquez-Valero" userId="3a0e46d7-2099-40af-a155-aa45b68bfff3" providerId="ADAL" clId="{3EA181B6-90D4-4842-8207-97AB2E60123B}" dt="2023-05-03T15:51:02.387" v="3970" actId="20577"/>
      <pc:docMkLst>
        <pc:docMk/>
      </pc:docMkLst>
      <pc:sldChg chg="addSp delSp modSp mod ord modAnim modNotesTx">
        <pc:chgData name="Paula Vázquez-Valero" userId="3a0e46d7-2099-40af-a155-aa45b68bfff3" providerId="ADAL" clId="{3EA181B6-90D4-4842-8207-97AB2E60123B}" dt="2023-04-28T16:36:49.604" v="3835"/>
        <pc:sldMkLst>
          <pc:docMk/>
          <pc:sldMk cId="0" sldId="257"/>
        </pc:sldMkLst>
        <pc:spChg chg="del">
          <ac:chgData name="Paula Vázquez-Valero" userId="3a0e46d7-2099-40af-a155-aa45b68bfff3" providerId="ADAL" clId="{3EA181B6-90D4-4842-8207-97AB2E60123B}" dt="2023-04-28T12:17:22.527" v="3" actId="478"/>
          <ac:spMkLst>
            <pc:docMk/>
            <pc:sldMk cId="0" sldId="257"/>
            <ac:spMk id="3" creationId="{328F734B-2A6E-4F70-F40A-765E88F75410}"/>
          </ac:spMkLst>
        </pc:spChg>
        <pc:spChg chg="del">
          <ac:chgData name="Paula Vázquez-Valero" userId="3a0e46d7-2099-40af-a155-aa45b68bfff3" providerId="ADAL" clId="{3EA181B6-90D4-4842-8207-97AB2E60123B}" dt="2023-04-28T12:17:22.527" v="3" actId="478"/>
          <ac:spMkLst>
            <pc:docMk/>
            <pc:sldMk cId="0" sldId="257"/>
            <ac:spMk id="4" creationId="{84B9CD96-1B7D-3360-26BF-E7C3454F2923}"/>
          </ac:spMkLst>
        </pc:spChg>
        <pc:spChg chg="mod">
          <ac:chgData name="Paula Vázquez-Valero" userId="3a0e46d7-2099-40af-a155-aa45b68bfff3" providerId="ADAL" clId="{3EA181B6-90D4-4842-8207-97AB2E60123B}" dt="2023-04-28T16:31:06.122" v="3726" actId="1076"/>
          <ac:spMkLst>
            <pc:docMk/>
            <pc:sldMk cId="0" sldId="257"/>
            <ac:spMk id="5" creationId="{21BE47AF-B0D8-AA1A-8CAB-F36FBDBECB49}"/>
          </ac:spMkLst>
        </pc:spChg>
        <pc:spChg chg="del">
          <ac:chgData name="Paula Vázquez-Valero" userId="3a0e46d7-2099-40af-a155-aa45b68bfff3" providerId="ADAL" clId="{3EA181B6-90D4-4842-8207-97AB2E60123B}" dt="2023-04-28T12:17:22.527" v="3" actId="478"/>
          <ac:spMkLst>
            <pc:docMk/>
            <pc:sldMk cId="0" sldId="257"/>
            <ac:spMk id="6" creationId="{586C65DD-85E7-170B-C6DE-BA7E4C7A68B2}"/>
          </ac:spMkLst>
        </pc:spChg>
        <pc:spChg chg="mod">
          <ac:chgData name="Paula Vázquez-Valero" userId="3a0e46d7-2099-40af-a155-aa45b68bfff3" providerId="ADAL" clId="{3EA181B6-90D4-4842-8207-97AB2E60123B}" dt="2023-04-28T16:36:39.677" v="3833" actId="1076"/>
          <ac:spMkLst>
            <pc:docMk/>
            <pc:sldMk cId="0" sldId="257"/>
            <ac:spMk id="7" creationId="{A6D58AC5-7237-211F-6F74-1893FD143B0A}"/>
          </ac:spMkLst>
        </pc:spChg>
        <pc:spChg chg="add mod">
          <ac:chgData name="Paula Vázquez-Valero" userId="3a0e46d7-2099-40af-a155-aa45b68bfff3" providerId="ADAL" clId="{3EA181B6-90D4-4842-8207-97AB2E60123B}" dt="2023-04-28T16:36:43.395" v="3834" actId="1076"/>
          <ac:spMkLst>
            <pc:docMk/>
            <pc:sldMk cId="0" sldId="257"/>
            <ac:spMk id="8" creationId="{8A87C5B3-8850-1872-FB17-824A0459E13E}"/>
          </ac:spMkLst>
        </pc:spChg>
        <pc:spChg chg="add mod ord">
          <ac:chgData name="Paula Vázquez-Valero" userId="3a0e46d7-2099-40af-a155-aa45b68bfff3" providerId="ADAL" clId="{3EA181B6-90D4-4842-8207-97AB2E60123B}" dt="2023-04-28T16:36:37.067" v="3831" actId="1076"/>
          <ac:spMkLst>
            <pc:docMk/>
            <pc:sldMk cId="0" sldId="257"/>
            <ac:spMk id="18" creationId="{DD1B2F83-E418-5146-2044-75910A54F18C}"/>
          </ac:spMkLst>
        </pc:spChg>
        <pc:spChg chg="del">
          <ac:chgData name="Paula Vázquez-Valero" userId="3a0e46d7-2099-40af-a155-aa45b68bfff3" providerId="ADAL" clId="{3EA181B6-90D4-4842-8207-97AB2E60123B}" dt="2023-04-28T12:17:22.527" v="3" actId="478"/>
          <ac:spMkLst>
            <pc:docMk/>
            <pc:sldMk cId="0" sldId="257"/>
            <ac:spMk id="19" creationId="{B16D9C6B-3BA5-F87A-67A5-3DBF4AF9523C}"/>
          </ac:spMkLst>
        </pc:spChg>
        <pc:spChg chg="del">
          <ac:chgData name="Paula Vázquez-Valero" userId="3a0e46d7-2099-40af-a155-aa45b68bfff3" providerId="ADAL" clId="{3EA181B6-90D4-4842-8207-97AB2E60123B}" dt="2023-04-28T12:17:22.527" v="3" actId="478"/>
          <ac:spMkLst>
            <pc:docMk/>
            <pc:sldMk cId="0" sldId="257"/>
            <ac:spMk id="23" creationId="{930AC528-764E-4142-51D2-51893ED85AA5}"/>
          </ac:spMkLst>
        </pc:spChg>
        <pc:spChg chg="del">
          <ac:chgData name="Paula Vázquez-Valero" userId="3a0e46d7-2099-40af-a155-aa45b68bfff3" providerId="ADAL" clId="{3EA181B6-90D4-4842-8207-97AB2E60123B}" dt="2023-04-28T12:17:22.527" v="3" actId="478"/>
          <ac:spMkLst>
            <pc:docMk/>
            <pc:sldMk cId="0" sldId="257"/>
            <ac:spMk id="24" creationId="{7AE2A07C-C91A-B422-0493-EDD7007D7E43}"/>
          </ac:spMkLst>
        </pc:spChg>
        <pc:spChg chg="add mod ord">
          <ac:chgData name="Paula Vázquez-Valero" userId="3a0e46d7-2099-40af-a155-aa45b68bfff3" providerId="ADAL" clId="{3EA181B6-90D4-4842-8207-97AB2E60123B}" dt="2023-04-28T16:36:37.067" v="3831" actId="1076"/>
          <ac:spMkLst>
            <pc:docMk/>
            <pc:sldMk cId="0" sldId="257"/>
            <ac:spMk id="26" creationId="{19AE207D-4CDA-4B80-6B7D-3108DBC1FAC1}"/>
          </ac:spMkLst>
        </pc:spChg>
        <pc:spChg chg="add mod ord">
          <ac:chgData name="Paula Vázquez-Valero" userId="3a0e46d7-2099-40af-a155-aa45b68bfff3" providerId="ADAL" clId="{3EA181B6-90D4-4842-8207-97AB2E60123B}" dt="2023-04-28T16:36:37.067" v="3831" actId="1076"/>
          <ac:spMkLst>
            <pc:docMk/>
            <pc:sldMk cId="0" sldId="257"/>
            <ac:spMk id="27" creationId="{19C68C91-2182-608D-E3F3-42CB4A7E21BF}"/>
          </ac:spMkLst>
        </pc:spChg>
        <pc:spChg chg="add mod ord">
          <ac:chgData name="Paula Vázquez-Valero" userId="3a0e46d7-2099-40af-a155-aa45b68bfff3" providerId="ADAL" clId="{3EA181B6-90D4-4842-8207-97AB2E60123B}" dt="2023-04-28T16:36:37.067" v="3831" actId="1076"/>
          <ac:spMkLst>
            <pc:docMk/>
            <pc:sldMk cId="0" sldId="257"/>
            <ac:spMk id="28" creationId="{C7258871-F437-BF9E-2905-2E7E68033123}"/>
          </ac:spMkLst>
        </pc:spChg>
        <pc:spChg chg="add mod ord">
          <ac:chgData name="Paula Vázquez-Valero" userId="3a0e46d7-2099-40af-a155-aa45b68bfff3" providerId="ADAL" clId="{3EA181B6-90D4-4842-8207-97AB2E60123B}" dt="2023-04-28T16:36:37.067" v="3831" actId="1076"/>
          <ac:spMkLst>
            <pc:docMk/>
            <pc:sldMk cId="0" sldId="257"/>
            <ac:spMk id="29" creationId="{5EB2D71C-F100-84D7-3696-AF8A09998556}"/>
          </ac:spMkLst>
        </pc:spChg>
        <pc:spChg chg="add mod ord">
          <ac:chgData name="Paula Vázquez-Valero" userId="3a0e46d7-2099-40af-a155-aa45b68bfff3" providerId="ADAL" clId="{3EA181B6-90D4-4842-8207-97AB2E60123B}" dt="2023-04-28T16:36:37.067" v="3831" actId="1076"/>
          <ac:spMkLst>
            <pc:docMk/>
            <pc:sldMk cId="0" sldId="257"/>
            <ac:spMk id="30" creationId="{9D03B78A-EF20-72A2-000D-A3EDD4E35F84}"/>
          </ac:spMkLst>
        </pc:spChg>
        <pc:spChg chg="add mod ord">
          <ac:chgData name="Paula Vázquez-Valero" userId="3a0e46d7-2099-40af-a155-aa45b68bfff3" providerId="ADAL" clId="{3EA181B6-90D4-4842-8207-97AB2E60123B}" dt="2023-04-28T16:36:37.067" v="3831" actId="1076"/>
          <ac:spMkLst>
            <pc:docMk/>
            <pc:sldMk cId="0" sldId="257"/>
            <ac:spMk id="31" creationId="{BE5B1135-17AD-E2B1-6836-F4C4750E6667}"/>
          </ac:spMkLst>
        </pc:spChg>
        <pc:spChg chg="add mod ord">
          <ac:chgData name="Paula Vázquez-Valero" userId="3a0e46d7-2099-40af-a155-aa45b68bfff3" providerId="ADAL" clId="{3EA181B6-90D4-4842-8207-97AB2E60123B}" dt="2023-04-28T16:36:37.067" v="3831" actId="1076"/>
          <ac:spMkLst>
            <pc:docMk/>
            <pc:sldMk cId="0" sldId="257"/>
            <ac:spMk id="32" creationId="{7C1D057F-949E-BEE1-F7CA-BB3282264D14}"/>
          </ac:spMkLst>
        </pc:spChg>
        <pc:spChg chg="add mod ord">
          <ac:chgData name="Paula Vázquez-Valero" userId="3a0e46d7-2099-40af-a155-aa45b68bfff3" providerId="ADAL" clId="{3EA181B6-90D4-4842-8207-97AB2E60123B}" dt="2023-04-28T16:36:37.067" v="3831" actId="1076"/>
          <ac:spMkLst>
            <pc:docMk/>
            <pc:sldMk cId="0" sldId="257"/>
            <ac:spMk id="33" creationId="{E7F90665-6160-FBDC-3141-18FA22062BB4}"/>
          </ac:spMkLst>
        </pc:spChg>
        <pc:spChg chg="add mod ord">
          <ac:chgData name="Paula Vázquez-Valero" userId="3a0e46d7-2099-40af-a155-aa45b68bfff3" providerId="ADAL" clId="{3EA181B6-90D4-4842-8207-97AB2E60123B}" dt="2023-04-28T16:36:37.067" v="3831" actId="1076"/>
          <ac:spMkLst>
            <pc:docMk/>
            <pc:sldMk cId="0" sldId="257"/>
            <ac:spMk id="34" creationId="{BD45E7E9-C1F0-42A2-3234-8EF5EB3D27A5}"/>
          </ac:spMkLst>
        </pc:spChg>
        <pc:spChg chg="add mod ord">
          <ac:chgData name="Paula Vázquez-Valero" userId="3a0e46d7-2099-40af-a155-aa45b68bfff3" providerId="ADAL" clId="{3EA181B6-90D4-4842-8207-97AB2E60123B}" dt="2023-04-28T16:36:37.067" v="3831" actId="1076"/>
          <ac:spMkLst>
            <pc:docMk/>
            <pc:sldMk cId="0" sldId="257"/>
            <ac:spMk id="35" creationId="{D15A8688-553B-E79B-4B97-2872E70869E3}"/>
          </ac:spMkLst>
        </pc:spChg>
        <pc:spChg chg="add mod ord">
          <ac:chgData name="Paula Vázquez-Valero" userId="3a0e46d7-2099-40af-a155-aa45b68bfff3" providerId="ADAL" clId="{3EA181B6-90D4-4842-8207-97AB2E60123B}" dt="2023-04-28T16:36:37.067" v="3831" actId="1076"/>
          <ac:spMkLst>
            <pc:docMk/>
            <pc:sldMk cId="0" sldId="257"/>
            <ac:spMk id="36" creationId="{CF93C962-2D7F-77C9-6114-3AC101CC1D4C}"/>
          </ac:spMkLst>
        </pc:spChg>
        <pc:spChg chg="add mod ord">
          <ac:chgData name="Paula Vázquez-Valero" userId="3a0e46d7-2099-40af-a155-aa45b68bfff3" providerId="ADAL" clId="{3EA181B6-90D4-4842-8207-97AB2E60123B}" dt="2023-04-28T16:36:37.067" v="3831" actId="1076"/>
          <ac:spMkLst>
            <pc:docMk/>
            <pc:sldMk cId="0" sldId="257"/>
            <ac:spMk id="37" creationId="{A8D0CC5D-4D9B-404A-77F4-DFE21BE5E689}"/>
          </ac:spMkLst>
        </pc:spChg>
        <pc:spChg chg="add mod ord">
          <ac:chgData name="Paula Vázquez-Valero" userId="3a0e46d7-2099-40af-a155-aa45b68bfff3" providerId="ADAL" clId="{3EA181B6-90D4-4842-8207-97AB2E60123B}" dt="2023-04-28T16:36:37.067" v="3831" actId="1076"/>
          <ac:spMkLst>
            <pc:docMk/>
            <pc:sldMk cId="0" sldId="257"/>
            <ac:spMk id="38" creationId="{10AF9020-972C-6DAE-FD45-CFA51442B77B}"/>
          </ac:spMkLst>
        </pc:spChg>
        <pc:spChg chg="add del mod">
          <ac:chgData name="Paula Vázquez-Valero" userId="3a0e46d7-2099-40af-a155-aa45b68bfff3" providerId="ADAL" clId="{3EA181B6-90D4-4842-8207-97AB2E60123B}" dt="2023-04-28T16:36:37.067" v="3831" actId="1076"/>
          <ac:spMkLst>
            <pc:docMk/>
            <pc:sldMk cId="0" sldId="257"/>
            <ac:spMk id="39" creationId="{5C21B933-912D-3CF2-C00D-94AB22F3E589}"/>
          </ac:spMkLst>
        </pc:spChg>
        <pc:spChg chg="add mod">
          <ac:chgData name="Paula Vázquez-Valero" userId="3a0e46d7-2099-40af-a155-aa45b68bfff3" providerId="ADAL" clId="{3EA181B6-90D4-4842-8207-97AB2E60123B}" dt="2023-04-28T16:36:37.067" v="3831" actId="1076"/>
          <ac:spMkLst>
            <pc:docMk/>
            <pc:sldMk cId="0" sldId="257"/>
            <ac:spMk id="40" creationId="{E33ED2A7-501C-D058-B61E-900928060D76}"/>
          </ac:spMkLst>
        </pc:spChg>
        <pc:spChg chg="add mod">
          <ac:chgData name="Paula Vázquez-Valero" userId="3a0e46d7-2099-40af-a155-aa45b68bfff3" providerId="ADAL" clId="{3EA181B6-90D4-4842-8207-97AB2E60123B}" dt="2023-04-28T16:36:37.067" v="3831" actId="1076"/>
          <ac:spMkLst>
            <pc:docMk/>
            <pc:sldMk cId="0" sldId="257"/>
            <ac:spMk id="41" creationId="{890CE4C4-61CD-D8DD-169B-6AE1EADC5AD4}"/>
          </ac:spMkLst>
        </pc:spChg>
        <pc:spChg chg="add del mod">
          <ac:chgData name="Paula Vázquez-Valero" userId="3a0e46d7-2099-40af-a155-aa45b68bfff3" providerId="ADAL" clId="{3EA181B6-90D4-4842-8207-97AB2E60123B}" dt="2023-04-28T16:34:07.603" v="3783"/>
          <ac:spMkLst>
            <pc:docMk/>
            <pc:sldMk cId="0" sldId="257"/>
            <ac:spMk id="42" creationId="{6BBEC6DD-CA7B-7354-F5D6-31357B68B3B8}"/>
          </ac:spMkLst>
        </pc:spChg>
        <pc:grpChg chg="add mod">
          <ac:chgData name="Paula Vázquez-Valero" userId="3a0e46d7-2099-40af-a155-aa45b68bfff3" providerId="ADAL" clId="{3EA181B6-90D4-4842-8207-97AB2E60123B}" dt="2023-04-28T16:36:37.067" v="3831" actId="1076"/>
          <ac:grpSpMkLst>
            <pc:docMk/>
            <pc:sldMk cId="0" sldId="257"/>
            <ac:grpSpMk id="10" creationId="{FF61DA2C-0E77-F55C-865F-D5A7F158423C}"/>
          </ac:grpSpMkLst>
        </pc:grpChg>
        <pc:picChg chg="add mod">
          <ac:chgData name="Paula Vázquez-Valero" userId="3a0e46d7-2099-40af-a155-aa45b68bfff3" providerId="ADAL" clId="{3EA181B6-90D4-4842-8207-97AB2E60123B}" dt="2023-04-28T16:36:37.067" v="3831" actId="1076"/>
          <ac:picMkLst>
            <pc:docMk/>
            <pc:sldMk cId="0" sldId="257"/>
            <ac:picMk id="9" creationId="{2DDD6BAB-6B1F-7871-DCF8-A603161896D4}"/>
          </ac:picMkLst>
        </pc:picChg>
        <pc:picChg chg="mod">
          <ac:chgData name="Paula Vázquez-Valero" userId="3a0e46d7-2099-40af-a155-aa45b68bfff3" providerId="ADAL" clId="{3EA181B6-90D4-4842-8207-97AB2E60123B}" dt="2023-04-28T16:36:37.067" v="3831" actId="1076"/>
          <ac:picMkLst>
            <pc:docMk/>
            <pc:sldMk cId="0" sldId="257"/>
            <ac:picMk id="11" creationId="{DFE6A9F8-602C-3075-A62E-353D271FC1F4}"/>
          </ac:picMkLst>
        </pc:picChg>
        <pc:picChg chg="mod">
          <ac:chgData name="Paula Vázquez-Valero" userId="3a0e46d7-2099-40af-a155-aa45b68bfff3" providerId="ADAL" clId="{3EA181B6-90D4-4842-8207-97AB2E60123B}" dt="2023-04-28T16:36:37.067" v="3831" actId="1076"/>
          <ac:picMkLst>
            <pc:docMk/>
            <pc:sldMk cId="0" sldId="257"/>
            <ac:picMk id="13" creationId="{40028A88-21DD-E236-CC8F-02FF153256F9}"/>
          </ac:picMkLst>
        </pc:picChg>
        <pc:picChg chg="add mod ord">
          <ac:chgData name="Paula Vázquez-Valero" userId="3a0e46d7-2099-40af-a155-aa45b68bfff3" providerId="ADAL" clId="{3EA181B6-90D4-4842-8207-97AB2E60123B}" dt="2023-04-28T16:36:37.067" v="3831" actId="1076"/>
          <ac:picMkLst>
            <pc:docMk/>
            <pc:sldMk cId="0" sldId="257"/>
            <ac:picMk id="14" creationId="{CE7F9E43-6E1C-ABA7-B012-8AA615FE480A}"/>
          </ac:picMkLst>
        </pc:picChg>
        <pc:picChg chg="add mod ord">
          <ac:chgData name="Paula Vázquez-Valero" userId="3a0e46d7-2099-40af-a155-aa45b68bfff3" providerId="ADAL" clId="{3EA181B6-90D4-4842-8207-97AB2E60123B}" dt="2023-04-28T16:36:37.067" v="3831" actId="1076"/>
          <ac:picMkLst>
            <pc:docMk/>
            <pc:sldMk cId="0" sldId="257"/>
            <ac:picMk id="15" creationId="{EE17D04E-9CE1-C0C3-2CB8-E548F0B8E373}"/>
          </ac:picMkLst>
        </pc:picChg>
        <pc:picChg chg="add mod">
          <ac:chgData name="Paula Vázquez-Valero" userId="3a0e46d7-2099-40af-a155-aa45b68bfff3" providerId="ADAL" clId="{3EA181B6-90D4-4842-8207-97AB2E60123B}" dt="2023-04-28T16:36:37.067" v="3831" actId="1076"/>
          <ac:picMkLst>
            <pc:docMk/>
            <pc:sldMk cId="0" sldId="257"/>
            <ac:picMk id="16" creationId="{F04BDDB0-8191-A080-E2A6-7302CD9BF85E}"/>
          </ac:picMkLst>
        </pc:picChg>
        <pc:picChg chg="add mod">
          <ac:chgData name="Paula Vázquez-Valero" userId="3a0e46d7-2099-40af-a155-aa45b68bfff3" providerId="ADAL" clId="{3EA181B6-90D4-4842-8207-97AB2E60123B}" dt="2023-04-28T14:21:21.404" v="1568" actId="14100"/>
          <ac:picMkLst>
            <pc:docMk/>
            <pc:sldMk cId="0" sldId="257"/>
            <ac:picMk id="17" creationId="{2DBDA922-33E4-8774-E54C-2C73B52CE07F}"/>
          </ac:picMkLst>
        </pc:picChg>
        <pc:picChg chg="del">
          <ac:chgData name="Paula Vázquez-Valero" userId="3a0e46d7-2099-40af-a155-aa45b68bfff3" providerId="ADAL" clId="{3EA181B6-90D4-4842-8207-97AB2E60123B}" dt="2023-04-28T12:17:24.045" v="5" actId="478"/>
          <ac:picMkLst>
            <pc:docMk/>
            <pc:sldMk cId="0" sldId="257"/>
            <ac:picMk id="20" creationId="{C3578EB5-B4F6-8FAE-EB9D-2006D6F3730F}"/>
          </ac:picMkLst>
        </pc:picChg>
        <pc:picChg chg="del">
          <ac:chgData name="Paula Vázquez-Valero" userId="3a0e46d7-2099-40af-a155-aa45b68bfff3" providerId="ADAL" clId="{3EA181B6-90D4-4842-8207-97AB2E60123B}" dt="2023-04-28T12:17:22.527" v="3" actId="478"/>
          <ac:picMkLst>
            <pc:docMk/>
            <pc:sldMk cId="0" sldId="257"/>
            <ac:picMk id="21" creationId="{818A9F8E-CE38-A89F-5FD5-5DFC8D860B3A}"/>
          </ac:picMkLst>
        </pc:picChg>
        <pc:picChg chg="del">
          <ac:chgData name="Paula Vázquez-Valero" userId="3a0e46d7-2099-40af-a155-aa45b68bfff3" providerId="ADAL" clId="{3EA181B6-90D4-4842-8207-97AB2E60123B}" dt="2023-04-28T12:17:22.527" v="3" actId="478"/>
          <ac:picMkLst>
            <pc:docMk/>
            <pc:sldMk cId="0" sldId="257"/>
            <ac:picMk id="22" creationId="{0F4C3DBA-EE78-529F-8D66-DA4BD99D8683}"/>
          </ac:picMkLst>
        </pc:picChg>
        <pc:picChg chg="del">
          <ac:chgData name="Paula Vázquez-Valero" userId="3a0e46d7-2099-40af-a155-aa45b68bfff3" providerId="ADAL" clId="{3EA181B6-90D4-4842-8207-97AB2E60123B}" dt="2023-04-28T12:17:22.527" v="3" actId="478"/>
          <ac:picMkLst>
            <pc:docMk/>
            <pc:sldMk cId="0" sldId="257"/>
            <ac:picMk id="25" creationId="{320040B6-EE76-2F50-C8E7-4C3C5C6354FE}"/>
          </ac:picMkLst>
        </pc:picChg>
        <pc:picChg chg="add del">
          <ac:chgData name="Paula Vázquez-Valero" userId="3a0e46d7-2099-40af-a155-aa45b68bfff3" providerId="ADAL" clId="{3EA181B6-90D4-4842-8207-97AB2E60123B}" dt="2023-04-28T16:36:09.337" v="3821"/>
          <ac:picMkLst>
            <pc:docMk/>
            <pc:sldMk cId="0" sldId="257"/>
            <ac:picMk id="43" creationId="{7457AE0C-3B87-2EAA-367B-CAFD2207082C}"/>
          </ac:picMkLst>
        </pc:picChg>
        <pc:picChg chg="add mod ord">
          <ac:chgData name="Paula Vázquez-Valero" userId="3a0e46d7-2099-40af-a155-aa45b68bfff3" providerId="ADAL" clId="{3EA181B6-90D4-4842-8207-97AB2E60123B}" dt="2023-04-28T16:36:37.067" v="3831" actId="1076"/>
          <ac:picMkLst>
            <pc:docMk/>
            <pc:sldMk cId="0" sldId="257"/>
            <ac:picMk id="44" creationId="{A3EA3B4C-9593-CBBF-A8CD-9293B14CE5EC}"/>
          </ac:picMkLst>
        </pc:picChg>
      </pc:sldChg>
      <pc:sldChg chg="addSp delSp modSp add mod addAnim delAnim modAnim">
        <pc:chgData name="Paula Vázquez-Valero" userId="3a0e46d7-2099-40af-a155-aa45b68bfff3" providerId="ADAL" clId="{3EA181B6-90D4-4842-8207-97AB2E60123B}" dt="2023-04-28T15:42:19.976" v="2353"/>
        <pc:sldMkLst>
          <pc:docMk/>
          <pc:sldMk cId="2986105581" sldId="298"/>
        </pc:sldMkLst>
        <pc:spChg chg="add mod">
          <ac:chgData name="Paula Vázquez-Valero" userId="3a0e46d7-2099-40af-a155-aa45b68bfff3" providerId="ADAL" clId="{3EA181B6-90D4-4842-8207-97AB2E60123B}" dt="2023-04-28T13:07:15.565" v="1420"/>
          <ac:spMkLst>
            <pc:docMk/>
            <pc:sldMk cId="2986105581" sldId="298"/>
            <ac:spMk id="2" creationId="{ECBD90E1-E92B-7501-A8F7-DF0F69C41B6B}"/>
          </ac:spMkLst>
        </pc:spChg>
        <pc:spChg chg="add del mod">
          <ac:chgData name="Paula Vázquez-Valero" userId="3a0e46d7-2099-40af-a155-aa45b68bfff3" providerId="ADAL" clId="{3EA181B6-90D4-4842-8207-97AB2E60123B}" dt="2023-04-28T15:28:09.782" v="2098"/>
          <ac:spMkLst>
            <pc:docMk/>
            <pc:sldMk cId="2986105581" sldId="298"/>
            <ac:spMk id="4" creationId="{4E6B7A61-375F-8555-A336-D0A0F3779553}"/>
          </ac:spMkLst>
        </pc:spChg>
        <pc:spChg chg="add del mod">
          <ac:chgData name="Paula Vázquez-Valero" userId="3a0e46d7-2099-40af-a155-aa45b68bfff3" providerId="ADAL" clId="{3EA181B6-90D4-4842-8207-97AB2E60123B}" dt="2023-04-28T15:28:09.782" v="2098"/>
          <ac:spMkLst>
            <pc:docMk/>
            <pc:sldMk cId="2986105581" sldId="298"/>
            <ac:spMk id="5" creationId="{C3D70A93-B9AA-8CC8-8BEC-7D0D50765CAF}"/>
          </ac:spMkLst>
        </pc:spChg>
        <pc:spChg chg="add del mod">
          <ac:chgData name="Paula Vázquez-Valero" userId="3a0e46d7-2099-40af-a155-aa45b68bfff3" providerId="ADAL" clId="{3EA181B6-90D4-4842-8207-97AB2E60123B}" dt="2023-04-28T15:28:09.782" v="2098"/>
          <ac:spMkLst>
            <pc:docMk/>
            <pc:sldMk cId="2986105581" sldId="298"/>
            <ac:spMk id="6" creationId="{2F243C21-B9A1-B208-8DFC-457A7CF564EC}"/>
          </ac:spMkLst>
        </pc:spChg>
        <pc:spChg chg="add del mod">
          <ac:chgData name="Paula Vázquez-Valero" userId="3a0e46d7-2099-40af-a155-aa45b68bfff3" providerId="ADAL" clId="{3EA181B6-90D4-4842-8207-97AB2E60123B}" dt="2023-04-28T15:28:09.782" v="2098"/>
          <ac:spMkLst>
            <pc:docMk/>
            <pc:sldMk cId="2986105581" sldId="298"/>
            <ac:spMk id="8" creationId="{30280D5F-23AC-0F34-9577-C0A130D966CA}"/>
          </ac:spMkLst>
        </pc:spChg>
        <pc:spChg chg="add del mod">
          <ac:chgData name="Paula Vázquez-Valero" userId="3a0e46d7-2099-40af-a155-aa45b68bfff3" providerId="ADAL" clId="{3EA181B6-90D4-4842-8207-97AB2E60123B}" dt="2023-04-28T15:28:09.782" v="2098"/>
          <ac:spMkLst>
            <pc:docMk/>
            <pc:sldMk cId="2986105581" sldId="298"/>
            <ac:spMk id="9" creationId="{D2FD96EF-743C-62E2-5BFD-253D7C38BCBE}"/>
          </ac:spMkLst>
        </pc:spChg>
        <pc:spChg chg="add del mod">
          <ac:chgData name="Paula Vázquez-Valero" userId="3a0e46d7-2099-40af-a155-aa45b68bfff3" providerId="ADAL" clId="{3EA181B6-90D4-4842-8207-97AB2E60123B}" dt="2023-04-28T15:28:09.782" v="2098"/>
          <ac:spMkLst>
            <pc:docMk/>
            <pc:sldMk cId="2986105581" sldId="298"/>
            <ac:spMk id="10" creationId="{3067A9CC-E9B8-3BBE-828F-79D18B33B653}"/>
          </ac:spMkLst>
        </pc:spChg>
        <pc:spChg chg="add del mod">
          <ac:chgData name="Paula Vázquez-Valero" userId="3a0e46d7-2099-40af-a155-aa45b68bfff3" providerId="ADAL" clId="{3EA181B6-90D4-4842-8207-97AB2E60123B}" dt="2023-04-28T15:28:09.782" v="2098"/>
          <ac:spMkLst>
            <pc:docMk/>
            <pc:sldMk cId="2986105581" sldId="298"/>
            <ac:spMk id="11" creationId="{28D7A3D5-C675-84F7-E6FF-08DAA20C89B7}"/>
          </ac:spMkLst>
        </pc:spChg>
        <pc:spChg chg="add del mod">
          <ac:chgData name="Paula Vázquez-Valero" userId="3a0e46d7-2099-40af-a155-aa45b68bfff3" providerId="ADAL" clId="{3EA181B6-90D4-4842-8207-97AB2E60123B}" dt="2023-04-28T15:28:09.782" v="2098"/>
          <ac:spMkLst>
            <pc:docMk/>
            <pc:sldMk cId="2986105581" sldId="298"/>
            <ac:spMk id="12" creationId="{12894AD4-1668-A0EE-974F-25A269BA395F}"/>
          </ac:spMkLst>
        </pc:spChg>
        <pc:spChg chg="add del mod">
          <ac:chgData name="Paula Vázquez-Valero" userId="3a0e46d7-2099-40af-a155-aa45b68bfff3" providerId="ADAL" clId="{3EA181B6-90D4-4842-8207-97AB2E60123B}" dt="2023-04-28T15:28:09.782" v="2098"/>
          <ac:spMkLst>
            <pc:docMk/>
            <pc:sldMk cId="2986105581" sldId="298"/>
            <ac:spMk id="13" creationId="{CD4277ED-6F4D-ED4B-1B03-0A6791F16266}"/>
          </ac:spMkLst>
        </pc:spChg>
        <pc:spChg chg="add del mod">
          <ac:chgData name="Paula Vázquez-Valero" userId="3a0e46d7-2099-40af-a155-aa45b68bfff3" providerId="ADAL" clId="{3EA181B6-90D4-4842-8207-97AB2E60123B}" dt="2023-04-28T15:28:09.782" v="2098"/>
          <ac:spMkLst>
            <pc:docMk/>
            <pc:sldMk cId="2986105581" sldId="298"/>
            <ac:spMk id="14" creationId="{92E46F85-5918-18DA-F9D3-B4EA6D268770}"/>
          </ac:spMkLst>
        </pc:spChg>
        <pc:spChg chg="add del mod">
          <ac:chgData name="Paula Vázquez-Valero" userId="3a0e46d7-2099-40af-a155-aa45b68bfff3" providerId="ADAL" clId="{3EA181B6-90D4-4842-8207-97AB2E60123B}" dt="2023-04-28T15:38:15.239" v="2297" actId="1076"/>
          <ac:spMkLst>
            <pc:docMk/>
            <pc:sldMk cId="2986105581" sldId="298"/>
            <ac:spMk id="16" creationId="{04F2C81D-FCBF-4529-919D-FD30931311F5}"/>
          </ac:spMkLst>
        </pc:spChg>
        <pc:spChg chg="add del mod ord">
          <ac:chgData name="Paula Vázquez-Valero" userId="3a0e46d7-2099-40af-a155-aa45b68bfff3" providerId="ADAL" clId="{3EA181B6-90D4-4842-8207-97AB2E60123B}" dt="2023-04-28T15:42:02.085" v="2349" actId="1076"/>
          <ac:spMkLst>
            <pc:docMk/>
            <pc:sldMk cId="2986105581" sldId="298"/>
            <ac:spMk id="17" creationId="{D99C8AE5-5BD8-43DA-90A3-B7C803886049}"/>
          </ac:spMkLst>
        </pc:spChg>
        <pc:spChg chg="del">
          <ac:chgData name="Paula Vázquez-Valero" userId="3a0e46d7-2099-40af-a155-aa45b68bfff3" providerId="ADAL" clId="{3EA181B6-90D4-4842-8207-97AB2E60123B}" dt="2023-04-28T15:27:53.107" v="2089" actId="478"/>
          <ac:spMkLst>
            <pc:docMk/>
            <pc:sldMk cId="2986105581" sldId="298"/>
            <ac:spMk id="20" creationId="{C814CF65-5F66-4115-9ABA-C83D1976EDD2}"/>
          </ac:spMkLst>
        </pc:spChg>
        <pc:spChg chg="add del mod">
          <ac:chgData name="Paula Vázquez-Valero" userId="3a0e46d7-2099-40af-a155-aa45b68bfff3" providerId="ADAL" clId="{3EA181B6-90D4-4842-8207-97AB2E60123B}" dt="2023-04-28T15:28:09.782" v="2098"/>
          <ac:spMkLst>
            <pc:docMk/>
            <pc:sldMk cId="2986105581" sldId="298"/>
            <ac:spMk id="22" creationId="{4D8E011E-71A4-4024-B6C0-FF386443C1C9}"/>
          </ac:spMkLst>
        </pc:spChg>
        <pc:spChg chg="mod">
          <ac:chgData name="Paula Vázquez-Valero" userId="3a0e46d7-2099-40af-a155-aa45b68bfff3" providerId="ADAL" clId="{3EA181B6-90D4-4842-8207-97AB2E60123B}" dt="2023-04-28T15:34:41.501" v="2233" actId="1076"/>
          <ac:spMkLst>
            <pc:docMk/>
            <pc:sldMk cId="2986105581" sldId="298"/>
            <ac:spMk id="27" creationId="{0B27C1AD-3585-44D6-AAE5-677C774308F8}"/>
          </ac:spMkLst>
        </pc:spChg>
        <pc:spChg chg="mod">
          <ac:chgData name="Paula Vázquez-Valero" userId="3a0e46d7-2099-40af-a155-aa45b68bfff3" providerId="ADAL" clId="{3EA181B6-90D4-4842-8207-97AB2E60123B}" dt="2023-04-28T15:35:20.730" v="2271" actId="1036"/>
          <ac:spMkLst>
            <pc:docMk/>
            <pc:sldMk cId="2986105581" sldId="298"/>
            <ac:spMk id="33" creationId="{3FEA83B7-5E62-F628-909C-EC144BC70A71}"/>
          </ac:spMkLst>
        </pc:spChg>
        <pc:spChg chg="del">
          <ac:chgData name="Paula Vázquez-Valero" userId="3a0e46d7-2099-40af-a155-aa45b68bfff3" providerId="ADAL" clId="{3EA181B6-90D4-4842-8207-97AB2E60123B}" dt="2023-04-28T15:27:53.107" v="2089" actId="478"/>
          <ac:spMkLst>
            <pc:docMk/>
            <pc:sldMk cId="2986105581" sldId="298"/>
            <ac:spMk id="34" creationId="{C325D21A-51F6-6B0D-19B2-1D1C03ACEC80}"/>
          </ac:spMkLst>
        </pc:spChg>
        <pc:spChg chg="del">
          <ac:chgData name="Paula Vázquez-Valero" userId="3a0e46d7-2099-40af-a155-aa45b68bfff3" providerId="ADAL" clId="{3EA181B6-90D4-4842-8207-97AB2E60123B}" dt="2023-04-28T15:27:53.107" v="2089" actId="478"/>
          <ac:spMkLst>
            <pc:docMk/>
            <pc:sldMk cId="2986105581" sldId="298"/>
            <ac:spMk id="35" creationId="{4EA53546-73AE-BE2D-3EF3-371179F4A0B2}"/>
          </ac:spMkLst>
        </pc:spChg>
        <pc:spChg chg="del">
          <ac:chgData name="Paula Vázquez-Valero" userId="3a0e46d7-2099-40af-a155-aa45b68bfff3" providerId="ADAL" clId="{3EA181B6-90D4-4842-8207-97AB2E60123B}" dt="2023-04-28T15:28:01.389" v="2093" actId="478"/>
          <ac:spMkLst>
            <pc:docMk/>
            <pc:sldMk cId="2986105581" sldId="298"/>
            <ac:spMk id="36" creationId="{71F4D1CD-7A56-E7B0-FC43-F50B7610FCD8}"/>
          </ac:spMkLst>
        </pc:spChg>
        <pc:spChg chg="del">
          <ac:chgData name="Paula Vázquez-Valero" userId="3a0e46d7-2099-40af-a155-aa45b68bfff3" providerId="ADAL" clId="{3EA181B6-90D4-4842-8207-97AB2E60123B}" dt="2023-04-28T15:28:01.389" v="2093" actId="478"/>
          <ac:spMkLst>
            <pc:docMk/>
            <pc:sldMk cId="2986105581" sldId="298"/>
            <ac:spMk id="37" creationId="{281E4EF1-FE45-696C-CBEC-5F056BA42BD9}"/>
          </ac:spMkLst>
        </pc:spChg>
        <pc:spChg chg="mod">
          <ac:chgData name="Paula Vázquez-Valero" userId="3a0e46d7-2099-40af-a155-aa45b68bfff3" providerId="ADAL" clId="{3EA181B6-90D4-4842-8207-97AB2E60123B}" dt="2023-04-28T15:37:27.997" v="2288"/>
          <ac:spMkLst>
            <pc:docMk/>
            <pc:sldMk cId="2986105581" sldId="298"/>
            <ac:spMk id="38" creationId="{8BEF9B49-15FA-4FA4-8341-4975688B91BD}"/>
          </ac:spMkLst>
        </pc:spChg>
        <pc:spChg chg="del">
          <ac:chgData name="Paula Vázquez-Valero" userId="3a0e46d7-2099-40af-a155-aa45b68bfff3" providerId="ADAL" clId="{3EA181B6-90D4-4842-8207-97AB2E60123B}" dt="2023-04-28T15:27:54.441" v="2090" actId="478"/>
          <ac:spMkLst>
            <pc:docMk/>
            <pc:sldMk cId="2986105581" sldId="298"/>
            <ac:spMk id="39" creationId="{E46EAEDC-0486-5DFD-DD34-D0B77A454F9A}"/>
          </ac:spMkLst>
        </pc:spChg>
        <pc:spChg chg="del">
          <ac:chgData name="Paula Vázquez-Valero" userId="3a0e46d7-2099-40af-a155-aa45b68bfff3" providerId="ADAL" clId="{3EA181B6-90D4-4842-8207-97AB2E60123B}" dt="2023-04-28T15:27:53.107" v="2089" actId="478"/>
          <ac:spMkLst>
            <pc:docMk/>
            <pc:sldMk cId="2986105581" sldId="298"/>
            <ac:spMk id="40" creationId="{8F0EE84C-03D3-A0FF-ABB8-600C4AD6AB4B}"/>
          </ac:spMkLst>
        </pc:spChg>
        <pc:spChg chg="mod">
          <ac:chgData name="Paula Vázquez-Valero" userId="3a0e46d7-2099-40af-a155-aa45b68bfff3" providerId="ADAL" clId="{3EA181B6-90D4-4842-8207-97AB2E60123B}" dt="2023-04-28T15:37:17.208" v="2286" actId="1076"/>
          <ac:spMkLst>
            <pc:docMk/>
            <pc:sldMk cId="2986105581" sldId="298"/>
            <ac:spMk id="46" creationId="{D6ED5B8F-E264-4E39-801E-C945DCA3A29D}"/>
          </ac:spMkLst>
        </pc:spChg>
        <pc:spChg chg="del">
          <ac:chgData name="Paula Vázquez-Valero" userId="3a0e46d7-2099-40af-a155-aa45b68bfff3" providerId="ADAL" clId="{3EA181B6-90D4-4842-8207-97AB2E60123B}" dt="2023-04-28T15:27:53.107" v="2089" actId="478"/>
          <ac:spMkLst>
            <pc:docMk/>
            <pc:sldMk cId="2986105581" sldId="298"/>
            <ac:spMk id="49" creationId="{23593569-859C-5F4C-2A71-17092E4FAD54}"/>
          </ac:spMkLst>
        </pc:spChg>
        <pc:spChg chg="del">
          <ac:chgData name="Paula Vázquez-Valero" userId="3a0e46d7-2099-40af-a155-aa45b68bfff3" providerId="ADAL" clId="{3EA181B6-90D4-4842-8207-97AB2E60123B}" dt="2023-04-28T13:07:14.857" v="1419" actId="478"/>
          <ac:spMkLst>
            <pc:docMk/>
            <pc:sldMk cId="2986105581" sldId="298"/>
            <ac:spMk id="50" creationId="{A71ACA46-CE7F-4525-A190-BB7A5355194B}"/>
          </ac:spMkLst>
        </pc:spChg>
        <pc:spChg chg="del">
          <ac:chgData name="Paula Vázquez-Valero" userId="3a0e46d7-2099-40af-a155-aa45b68bfff3" providerId="ADAL" clId="{3EA181B6-90D4-4842-8207-97AB2E60123B}" dt="2023-04-28T15:27:53.107" v="2089" actId="478"/>
          <ac:spMkLst>
            <pc:docMk/>
            <pc:sldMk cId="2986105581" sldId="298"/>
            <ac:spMk id="51" creationId="{8DDC0F6D-67B0-C516-7321-5BDA00335B41}"/>
          </ac:spMkLst>
        </pc:spChg>
        <pc:spChg chg="del mod">
          <ac:chgData name="Paula Vázquez-Valero" userId="3a0e46d7-2099-40af-a155-aa45b68bfff3" providerId="ADAL" clId="{3EA181B6-90D4-4842-8207-97AB2E60123B}" dt="2023-04-28T15:28:06.726" v="2096" actId="478"/>
          <ac:spMkLst>
            <pc:docMk/>
            <pc:sldMk cId="2986105581" sldId="298"/>
            <ac:spMk id="52" creationId="{78A98E8A-32BA-EE33-04FE-29C833B16AE9}"/>
          </ac:spMkLst>
        </pc:spChg>
        <pc:spChg chg="del mod">
          <ac:chgData name="Paula Vázquez-Valero" userId="3a0e46d7-2099-40af-a155-aa45b68bfff3" providerId="ADAL" clId="{3EA181B6-90D4-4842-8207-97AB2E60123B}" dt="2023-04-28T15:28:06.726" v="2096" actId="478"/>
          <ac:spMkLst>
            <pc:docMk/>
            <pc:sldMk cId="2986105581" sldId="298"/>
            <ac:spMk id="53" creationId="{8EEA3FAD-F126-F100-3047-E7E92280D7B0}"/>
          </ac:spMkLst>
        </pc:spChg>
        <pc:spChg chg="del">
          <ac:chgData name="Paula Vázquez-Valero" userId="3a0e46d7-2099-40af-a155-aa45b68bfff3" providerId="ADAL" clId="{3EA181B6-90D4-4842-8207-97AB2E60123B}" dt="2023-04-28T15:27:55.855" v="2091" actId="478"/>
          <ac:spMkLst>
            <pc:docMk/>
            <pc:sldMk cId="2986105581" sldId="298"/>
            <ac:spMk id="54" creationId="{41419273-1044-2525-CFDB-B267A931DD67}"/>
          </ac:spMkLst>
        </pc:spChg>
        <pc:spChg chg="del">
          <ac:chgData name="Paula Vázquez-Valero" userId="3a0e46d7-2099-40af-a155-aa45b68bfff3" providerId="ADAL" clId="{3EA181B6-90D4-4842-8207-97AB2E60123B}" dt="2023-04-28T15:27:55.855" v="2091" actId="478"/>
          <ac:spMkLst>
            <pc:docMk/>
            <pc:sldMk cId="2986105581" sldId="298"/>
            <ac:spMk id="55" creationId="{FCA72CAC-3355-FAA8-4BFC-940556AE911A}"/>
          </ac:spMkLst>
        </pc:spChg>
        <pc:spChg chg="del">
          <ac:chgData name="Paula Vázquez-Valero" userId="3a0e46d7-2099-40af-a155-aa45b68bfff3" providerId="ADAL" clId="{3EA181B6-90D4-4842-8207-97AB2E60123B}" dt="2023-04-28T15:27:53.107" v="2089" actId="478"/>
          <ac:spMkLst>
            <pc:docMk/>
            <pc:sldMk cId="2986105581" sldId="298"/>
            <ac:spMk id="56" creationId="{CD7C7868-1738-EA1B-6D6B-67119794CABC}"/>
          </ac:spMkLst>
        </pc:spChg>
        <pc:spChg chg="add del mod ord">
          <ac:chgData name="Paula Vázquez-Valero" userId="3a0e46d7-2099-40af-a155-aa45b68bfff3" providerId="ADAL" clId="{3EA181B6-90D4-4842-8207-97AB2E60123B}" dt="2023-04-28T15:35:20.730" v="2271" actId="1036"/>
          <ac:spMkLst>
            <pc:docMk/>
            <pc:sldMk cId="2986105581" sldId="298"/>
            <ac:spMk id="57" creationId="{E0ED7296-78A2-4DC9-AF84-75E51D332342}"/>
          </ac:spMkLst>
        </pc:spChg>
        <pc:spChg chg="add del mod">
          <ac:chgData name="Paula Vázquez-Valero" userId="3a0e46d7-2099-40af-a155-aa45b68bfff3" providerId="ADAL" clId="{3EA181B6-90D4-4842-8207-97AB2E60123B}" dt="2023-04-28T15:28:09.782" v="2098"/>
          <ac:spMkLst>
            <pc:docMk/>
            <pc:sldMk cId="2986105581" sldId="298"/>
            <ac:spMk id="58" creationId="{28E7EE4F-BFB0-3658-E192-CFB6A7CC6CB3}"/>
          </ac:spMkLst>
        </pc:spChg>
        <pc:spChg chg="add del mod">
          <ac:chgData name="Paula Vázquez-Valero" userId="3a0e46d7-2099-40af-a155-aa45b68bfff3" providerId="ADAL" clId="{3EA181B6-90D4-4842-8207-97AB2E60123B}" dt="2023-04-28T15:28:09.782" v="2098"/>
          <ac:spMkLst>
            <pc:docMk/>
            <pc:sldMk cId="2986105581" sldId="298"/>
            <ac:spMk id="61" creationId="{CF96A6F9-A1A5-C133-5796-A23386437324}"/>
          </ac:spMkLst>
        </pc:spChg>
        <pc:spChg chg="add del mod">
          <ac:chgData name="Paula Vázquez-Valero" userId="3a0e46d7-2099-40af-a155-aa45b68bfff3" providerId="ADAL" clId="{3EA181B6-90D4-4842-8207-97AB2E60123B}" dt="2023-04-28T15:28:09.782" v="2098"/>
          <ac:spMkLst>
            <pc:docMk/>
            <pc:sldMk cId="2986105581" sldId="298"/>
            <ac:spMk id="64" creationId="{B69C8190-575E-194C-DB91-C0FFD6943F35}"/>
          </ac:spMkLst>
        </pc:spChg>
        <pc:spChg chg="add del mod">
          <ac:chgData name="Paula Vázquez-Valero" userId="3a0e46d7-2099-40af-a155-aa45b68bfff3" providerId="ADAL" clId="{3EA181B6-90D4-4842-8207-97AB2E60123B}" dt="2023-04-28T15:28:09.782" v="2098"/>
          <ac:spMkLst>
            <pc:docMk/>
            <pc:sldMk cId="2986105581" sldId="298"/>
            <ac:spMk id="67" creationId="{A7E3874F-6769-8930-7B34-1430C4622E94}"/>
          </ac:spMkLst>
        </pc:spChg>
        <pc:spChg chg="add del mod">
          <ac:chgData name="Paula Vázquez-Valero" userId="3a0e46d7-2099-40af-a155-aa45b68bfff3" providerId="ADAL" clId="{3EA181B6-90D4-4842-8207-97AB2E60123B}" dt="2023-04-28T15:28:09.782" v="2098"/>
          <ac:spMkLst>
            <pc:docMk/>
            <pc:sldMk cId="2986105581" sldId="298"/>
            <ac:spMk id="70" creationId="{A6F0951F-F0A2-82E7-53E2-77EC1B2945F5}"/>
          </ac:spMkLst>
        </pc:spChg>
        <pc:spChg chg="add del mod">
          <ac:chgData name="Paula Vázquez-Valero" userId="3a0e46d7-2099-40af-a155-aa45b68bfff3" providerId="ADAL" clId="{3EA181B6-90D4-4842-8207-97AB2E60123B}" dt="2023-04-28T15:28:09.782" v="2098"/>
          <ac:spMkLst>
            <pc:docMk/>
            <pc:sldMk cId="2986105581" sldId="298"/>
            <ac:spMk id="73" creationId="{A330641C-DAF4-BD6D-B4B7-6881B0E273EE}"/>
          </ac:spMkLst>
        </pc:spChg>
        <pc:spChg chg="add del mod">
          <ac:chgData name="Paula Vázquez-Valero" userId="3a0e46d7-2099-40af-a155-aa45b68bfff3" providerId="ADAL" clId="{3EA181B6-90D4-4842-8207-97AB2E60123B}" dt="2023-04-28T15:28:09.782" v="2098"/>
          <ac:spMkLst>
            <pc:docMk/>
            <pc:sldMk cId="2986105581" sldId="298"/>
            <ac:spMk id="76" creationId="{0818E08F-2202-4C01-C04E-28FCFB2E9960}"/>
          </ac:spMkLst>
        </pc:spChg>
        <pc:spChg chg="add del mod">
          <ac:chgData name="Paula Vázquez-Valero" userId="3a0e46d7-2099-40af-a155-aa45b68bfff3" providerId="ADAL" clId="{3EA181B6-90D4-4842-8207-97AB2E60123B}" dt="2023-04-28T15:28:09.782" v="2098"/>
          <ac:spMkLst>
            <pc:docMk/>
            <pc:sldMk cId="2986105581" sldId="298"/>
            <ac:spMk id="79" creationId="{3E5C8198-13B6-E40D-CFBB-63F442C4F6E6}"/>
          </ac:spMkLst>
        </pc:spChg>
        <pc:spChg chg="add del mod">
          <ac:chgData name="Paula Vázquez-Valero" userId="3a0e46d7-2099-40af-a155-aa45b68bfff3" providerId="ADAL" clId="{3EA181B6-90D4-4842-8207-97AB2E60123B}" dt="2023-04-28T15:28:09.782" v="2098"/>
          <ac:spMkLst>
            <pc:docMk/>
            <pc:sldMk cId="2986105581" sldId="298"/>
            <ac:spMk id="82" creationId="{2FCAD4D3-03D4-178B-0BED-63089AB8A416}"/>
          </ac:spMkLst>
        </pc:spChg>
        <pc:spChg chg="add mod">
          <ac:chgData name="Paula Vázquez-Valero" userId="3a0e46d7-2099-40af-a155-aa45b68bfff3" providerId="ADAL" clId="{3EA181B6-90D4-4842-8207-97AB2E60123B}" dt="2023-04-28T15:35:20.730" v="2271" actId="1036"/>
          <ac:spMkLst>
            <pc:docMk/>
            <pc:sldMk cId="2986105581" sldId="298"/>
            <ac:spMk id="87" creationId="{9036C0DF-0911-CEFF-3BC0-0464CAE63CD7}"/>
          </ac:spMkLst>
        </pc:spChg>
        <pc:spChg chg="add del mod">
          <ac:chgData name="Paula Vázquez-Valero" userId="3a0e46d7-2099-40af-a155-aa45b68bfff3" providerId="ADAL" clId="{3EA181B6-90D4-4842-8207-97AB2E60123B}" dt="2023-04-28T15:38:11.295" v="2295" actId="478"/>
          <ac:spMkLst>
            <pc:docMk/>
            <pc:sldMk cId="2986105581" sldId="298"/>
            <ac:spMk id="88" creationId="{F90B719D-D2EA-3D88-E961-60C31FAEB9E0}"/>
          </ac:spMkLst>
        </pc:spChg>
        <pc:spChg chg="add mod">
          <ac:chgData name="Paula Vázquez-Valero" userId="3a0e46d7-2099-40af-a155-aa45b68bfff3" providerId="ADAL" clId="{3EA181B6-90D4-4842-8207-97AB2E60123B}" dt="2023-04-28T15:40:34.442" v="2325" actId="1076"/>
          <ac:spMkLst>
            <pc:docMk/>
            <pc:sldMk cId="2986105581" sldId="298"/>
            <ac:spMk id="90" creationId="{2585E75B-12A6-1A5F-7BB2-D24FF34D9936}"/>
          </ac:spMkLst>
        </pc:spChg>
        <pc:spChg chg="add mod">
          <ac:chgData name="Paula Vázquez-Valero" userId="3a0e46d7-2099-40af-a155-aa45b68bfff3" providerId="ADAL" clId="{3EA181B6-90D4-4842-8207-97AB2E60123B}" dt="2023-04-28T15:35:20.730" v="2271" actId="1036"/>
          <ac:spMkLst>
            <pc:docMk/>
            <pc:sldMk cId="2986105581" sldId="298"/>
            <ac:spMk id="91" creationId="{23040C95-A082-5049-35D7-C5170E6145DE}"/>
          </ac:spMkLst>
        </pc:spChg>
        <pc:spChg chg="add mod">
          <ac:chgData name="Paula Vázquez-Valero" userId="3a0e46d7-2099-40af-a155-aa45b68bfff3" providerId="ADAL" clId="{3EA181B6-90D4-4842-8207-97AB2E60123B}" dt="2023-04-28T15:35:20.730" v="2271" actId="1036"/>
          <ac:spMkLst>
            <pc:docMk/>
            <pc:sldMk cId="2986105581" sldId="298"/>
            <ac:spMk id="92" creationId="{2F86A4DA-D6A0-C7A8-4D79-51912206242B}"/>
          </ac:spMkLst>
        </pc:spChg>
        <pc:spChg chg="add mod">
          <ac:chgData name="Paula Vázquez-Valero" userId="3a0e46d7-2099-40af-a155-aa45b68bfff3" providerId="ADAL" clId="{3EA181B6-90D4-4842-8207-97AB2E60123B}" dt="2023-04-28T15:35:20.730" v="2271" actId="1036"/>
          <ac:spMkLst>
            <pc:docMk/>
            <pc:sldMk cId="2986105581" sldId="298"/>
            <ac:spMk id="93" creationId="{75FC03A9-7BA5-A5A5-56B1-F759092D00F8}"/>
          </ac:spMkLst>
        </pc:spChg>
        <pc:spChg chg="add mod">
          <ac:chgData name="Paula Vázquez-Valero" userId="3a0e46d7-2099-40af-a155-aa45b68bfff3" providerId="ADAL" clId="{3EA181B6-90D4-4842-8207-97AB2E60123B}" dt="2023-04-28T15:35:20.730" v="2271" actId="1036"/>
          <ac:spMkLst>
            <pc:docMk/>
            <pc:sldMk cId="2986105581" sldId="298"/>
            <ac:spMk id="94" creationId="{BC7E3CAD-1002-856C-3E1F-078384C70109}"/>
          </ac:spMkLst>
        </pc:spChg>
        <pc:spChg chg="add mod">
          <ac:chgData name="Paula Vázquez-Valero" userId="3a0e46d7-2099-40af-a155-aa45b68bfff3" providerId="ADAL" clId="{3EA181B6-90D4-4842-8207-97AB2E60123B}" dt="2023-04-28T15:35:20.730" v="2271" actId="1036"/>
          <ac:spMkLst>
            <pc:docMk/>
            <pc:sldMk cId="2986105581" sldId="298"/>
            <ac:spMk id="95" creationId="{C69CB9A1-6643-7CFC-68A1-E8C06E8F5474}"/>
          </ac:spMkLst>
        </pc:spChg>
        <pc:spChg chg="add mod">
          <ac:chgData name="Paula Vázquez-Valero" userId="3a0e46d7-2099-40af-a155-aa45b68bfff3" providerId="ADAL" clId="{3EA181B6-90D4-4842-8207-97AB2E60123B}" dt="2023-04-28T15:41:23.326" v="2336" actId="1076"/>
          <ac:spMkLst>
            <pc:docMk/>
            <pc:sldMk cId="2986105581" sldId="298"/>
            <ac:spMk id="96" creationId="{C153F7E4-A43A-78FE-0598-3FC82C956A78}"/>
          </ac:spMkLst>
        </pc:spChg>
        <pc:spChg chg="add mod">
          <ac:chgData name="Paula Vázquez-Valero" userId="3a0e46d7-2099-40af-a155-aa45b68bfff3" providerId="ADAL" clId="{3EA181B6-90D4-4842-8207-97AB2E60123B}" dt="2023-04-28T15:40:43.105" v="2328" actId="1076"/>
          <ac:spMkLst>
            <pc:docMk/>
            <pc:sldMk cId="2986105581" sldId="298"/>
            <ac:spMk id="97" creationId="{9F829A94-406E-7BC6-F107-F2CC9102869C}"/>
          </ac:spMkLst>
        </pc:spChg>
        <pc:spChg chg="add mod">
          <ac:chgData name="Paula Vázquez-Valero" userId="3a0e46d7-2099-40af-a155-aa45b68bfff3" providerId="ADAL" clId="{3EA181B6-90D4-4842-8207-97AB2E60123B}" dt="2023-04-28T15:35:20.730" v="2271" actId="1036"/>
          <ac:spMkLst>
            <pc:docMk/>
            <pc:sldMk cId="2986105581" sldId="298"/>
            <ac:spMk id="98" creationId="{B97DAA62-C6D6-77DC-B068-C25F57D31D73}"/>
          </ac:spMkLst>
        </pc:spChg>
        <pc:spChg chg="add mod">
          <ac:chgData name="Paula Vázquez-Valero" userId="3a0e46d7-2099-40af-a155-aa45b68bfff3" providerId="ADAL" clId="{3EA181B6-90D4-4842-8207-97AB2E60123B}" dt="2023-04-28T15:41:49.636" v="2344" actId="1076"/>
          <ac:spMkLst>
            <pc:docMk/>
            <pc:sldMk cId="2986105581" sldId="298"/>
            <ac:spMk id="99" creationId="{F1D6C683-97C7-0211-7FDD-CA285910116E}"/>
          </ac:spMkLst>
        </pc:spChg>
        <pc:spChg chg="add mod ord">
          <ac:chgData name="Paula Vázquez-Valero" userId="3a0e46d7-2099-40af-a155-aa45b68bfff3" providerId="ADAL" clId="{3EA181B6-90D4-4842-8207-97AB2E60123B}" dt="2023-04-28T15:41:37.354" v="2341" actId="1076"/>
          <ac:spMkLst>
            <pc:docMk/>
            <pc:sldMk cId="2986105581" sldId="298"/>
            <ac:spMk id="100" creationId="{A25B5E2C-0D87-02F3-C621-AC2175C7C520}"/>
          </ac:spMkLst>
        </pc:spChg>
        <pc:spChg chg="add mod">
          <ac:chgData name="Paula Vázquez-Valero" userId="3a0e46d7-2099-40af-a155-aa45b68bfff3" providerId="ADAL" clId="{3EA181B6-90D4-4842-8207-97AB2E60123B}" dt="2023-04-28T15:35:20.730" v="2271" actId="1036"/>
          <ac:spMkLst>
            <pc:docMk/>
            <pc:sldMk cId="2986105581" sldId="298"/>
            <ac:spMk id="101" creationId="{3A86AEEC-FABF-9513-8C08-B8234CDE7C30}"/>
          </ac:spMkLst>
        </pc:spChg>
        <pc:spChg chg="add mod">
          <ac:chgData name="Paula Vázquez-Valero" userId="3a0e46d7-2099-40af-a155-aa45b68bfff3" providerId="ADAL" clId="{3EA181B6-90D4-4842-8207-97AB2E60123B}" dt="2023-04-28T15:35:20.730" v="2271" actId="1036"/>
          <ac:spMkLst>
            <pc:docMk/>
            <pc:sldMk cId="2986105581" sldId="298"/>
            <ac:spMk id="102" creationId="{C61F2DFE-B427-50DC-EED7-589C6B2F8434}"/>
          </ac:spMkLst>
        </pc:spChg>
        <pc:spChg chg="add mod">
          <ac:chgData name="Paula Vázquez-Valero" userId="3a0e46d7-2099-40af-a155-aa45b68bfff3" providerId="ADAL" clId="{3EA181B6-90D4-4842-8207-97AB2E60123B}" dt="2023-04-28T15:40:51.689" v="2330" actId="1076"/>
          <ac:spMkLst>
            <pc:docMk/>
            <pc:sldMk cId="2986105581" sldId="298"/>
            <ac:spMk id="103" creationId="{1D8F6681-4B1B-B95C-E209-2F7D4AAF18CB}"/>
          </ac:spMkLst>
        </pc:spChg>
        <pc:picChg chg="del">
          <ac:chgData name="Paula Vázquez-Valero" userId="3a0e46d7-2099-40af-a155-aa45b68bfff3" providerId="ADAL" clId="{3EA181B6-90D4-4842-8207-97AB2E60123B}" dt="2023-04-28T15:27:44.180" v="2086" actId="478"/>
          <ac:picMkLst>
            <pc:docMk/>
            <pc:sldMk cId="2986105581" sldId="298"/>
            <ac:picMk id="7" creationId="{68642D28-315C-914A-6864-1693153A8021}"/>
          </ac:picMkLst>
        </pc:picChg>
        <pc:picChg chg="add del mod">
          <ac:chgData name="Paula Vázquez-Valero" userId="3a0e46d7-2099-40af-a155-aa45b68bfff3" providerId="ADAL" clId="{3EA181B6-90D4-4842-8207-97AB2E60123B}" dt="2023-04-28T15:28:09.782" v="2098"/>
          <ac:picMkLst>
            <pc:docMk/>
            <pc:sldMk cId="2986105581" sldId="298"/>
            <ac:picMk id="15" creationId="{E5C29462-E0D5-DD35-7C9F-E406C3E3E167}"/>
          </ac:picMkLst>
        </pc:picChg>
        <pc:picChg chg="add del mod">
          <ac:chgData name="Paula Vázquez-Valero" userId="3a0e46d7-2099-40af-a155-aa45b68bfff3" providerId="ADAL" clId="{3EA181B6-90D4-4842-8207-97AB2E60123B}" dt="2023-04-28T15:28:09.782" v="2098"/>
          <ac:picMkLst>
            <pc:docMk/>
            <pc:sldMk cId="2986105581" sldId="298"/>
            <ac:picMk id="18" creationId="{940E070E-69BD-37E0-9923-BE675A62D13D}"/>
          </ac:picMkLst>
        </pc:picChg>
        <pc:picChg chg="add del mod">
          <ac:chgData name="Paula Vázquez-Valero" userId="3a0e46d7-2099-40af-a155-aa45b68bfff3" providerId="ADAL" clId="{3EA181B6-90D4-4842-8207-97AB2E60123B}" dt="2023-04-28T15:28:09.782" v="2098"/>
          <ac:picMkLst>
            <pc:docMk/>
            <pc:sldMk cId="2986105581" sldId="298"/>
            <ac:picMk id="19" creationId="{EBBD0DB2-CA36-9D98-8C22-7257ED62008C}"/>
          </ac:picMkLst>
        </pc:picChg>
        <pc:picChg chg="add del mod">
          <ac:chgData name="Paula Vázquez-Valero" userId="3a0e46d7-2099-40af-a155-aa45b68bfff3" providerId="ADAL" clId="{3EA181B6-90D4-4842-8207-97AB2E60123B}" dt="2023-04-28T15:28:09.782" v="2098"/>
          <ac:picMkLst>
            <pc:docMk/>
            <pc:sldMk cId="2986105581" sldId="298"/>
            <ac:picMk id="21" creationId="{A84AE6A2-7433-E873-8CFA-5EC38D0D58A4}"/>
          </ac:picMkLst>
        </pc:picChg>
        <pc:picChg chg="add del mod">
          <ac:chgData name="Paula Vázquez-Valero" userId="3a0e46d7-2099-40af-a155-aa45b68bfff3" providerId="ADAL" clId="{3EA181B6-90D4-4842-8207-97AB2E60123B}" dt="2023-04-28T15:28:09.782" v="2098"/>
          <ac:picMkLst>
            <pc:docMk/>
            <pc:sldMk cId="2986105581" sldId="298"/>
            <ac:picMk id="23" creationId="{E6C59D4A-82C7-61BC-768E-A8A68EF56BEC}"/>
          </ac:picMkLst>
        </pc:picChg>
        <pc:picChg chg="add del mod">
          <ac:chgData name="Paula Vázquez-Valero" userId="3a0e46d7-2099-40af-a155-aa45b68bfff3" providerId="ADAL" clId="{3EA181B6-90D4-4842-8207-97AB2E60123B}" dt="2023-04-28T15:28:09.782" v="2098"/>
          <ac:picMkLst>
            <pc:docMk/>
            <pc:sldMk cId="2986105581" sldId="298"/>
            <ac:picMk id="24" creationId="{28B0221C-F046-082E-E203-EFAABCAC2F4E}"/>
          </ac:picMkLst>
        </pc:picChg>
        <pc:picChg chg="add del mod">
          <ac:chgData name="Paula Vázquez-Valero" userId="3a0e46d7-2099-40af-a155-aa45b68bfff3" providerId="ADAL" clId="{3EA181B6-90D4-4842-8207-97AB2E60123B}" dt="2023-04-28T15:28:09.782" v="2098"/>
          <ac:picMkLst>
            <pc:docMk/>
            <pc:sldMk cId="2986105581" sldId="298"/>
            <ac:picMk id="25" creationId="{4D89C3AF-15F1-DD8A-237C-FFFC729A55DA}"/>
          </ac:picMkLst>
        </pc:picChg>
        <pc:picChg chg="add del mod">
          <ac:chgData name="Paula Vázquez-Valero" userId="3a0e46d7-2099-40af-a155-aa45b68bfff3" providerId="ADAL" clId="{3EA181B6-90D4-4842-8207-97AB2E60123B}" dt="2023-04-28T15:28:09.782" v="2098"/>
          <ac:picMkLst>
            <pc:docMk/>
            <pc:sldMk cId="2986105581" sldId="298"/>
            <ac:picMk id="30" creationId="{4A0702FF-689B-255C-3600-3AA04658015C}"/>
          </ac:picMkLst>
        </pc:picChg>
        <pc:picChg chg="add del mod">
          <ac:chgData name="Paula Vázquez-Valero" userId="3a0e46d7-2099-40af-a155-aa45b68bfff3" providerId="ADAL" clId="{3EA181B6-90D4-4842-8207-97AB2E60123B}" dt="2023-04-28T15:28:09.782" v="2098"/>
          <ac:picMkLst>
            <pc:docMk/>
            <pc:sldMk cId="2986105581" sldId="298"/>
            <ac:picMk id="31" creationId="{58111901-BD01-3ED1-F9BE-6F6214B04C63}"/>
          </ac:picMkLst>
        </pc:picChg>
        <pc:picChg chg="add del mod">
          <ac:chgData name="Paula Vázquez-Valero" userId="3a0e46d7-2099-40af-a155-aa45b68bfff3" providerId="ADAL" clId="{3EA181B6-90D4-4842-8207-97AB2E60123B}" dt="2023-04-28T15:28:09.782" v="2098"/>
          <ac:picMkLst>
            <pc:docMk/>
            <pc:sldMk cId="2986105581" sldId="298"/>
            <ac:picMk id="32" creationId="{EF5673A9-B204-9148-3C2F-5DB203C21AE8}"/>
          </ac:picMkLst>
        </pc:picChg>
        <pc:picChg chg="add del mod">
          <ac:chgData name="Paula Vázquez-Valero" userId="3a0e46d7-2099-40af-a155-aa45b68bfff3" providerId="ADAL" clId="{3EA181B6-90D4-4842-8207-97AB2E60123B}" dt="2023-04-28T15:28:09.782" v="2098"/>
          <ac:picMkLst>
            <pc:docMk/>
            <pc:sldMk cId="2986105581" sldId="298"/>
            <ac:picMk id="59" creationId="{3C459A0F-80EC-83CA-F375-9438B40C4023}"/>
          </ac:picMkLst>
        </pc:picChg>
        <pc:picChg chg="add del mod">
          <ac:chgData name="Paula Vázquez-Valero" userId="3a0e46d7-2099-40af-a155-aa45b68bfff3" providerId="ADAL" clId="{3EA181B6-90D4-4842-8207-97AB2E60123B}" dt="2023-04-28T15:28:09.782" v="2098"/>
          <ac:picMkLst>
            <pc:docMk/>
            <pc:sldMk cId="2986105581" sldId="298"/>
            <ac:picMk id="60" creationId="{BA01B9EA-D9F8-FB29-FC59-B5CD902CA66D}"/>
          </ac:picMkLst>
        </pc:picChg>
        <pc:picChg chg="add del mod">
          <ac:chgData name="Paula Vázquez-Valero" userId="3a0e46d7-2099-40af-a155-aa45b68bfff3" providerId="ADAL" clId="{3EA181B6-90D4-4842-8207-97AB2E60123B}" dt="2023-04-28T15:28:09.782" v="2098"/>
          <ac:picMkLst>
            <pc:docMk/>
            <pc:sldMk cId="2986105581" sldId="298"/>
            <ac:picMk id="62" creationId="{7BD391D1-1C29-18BC-5A1C-6A6F5C5F3529}"/>
          </ac:picMkLst>
        </pc:picChg>
        <pc:picChg chg="add del mod">
          <ac:chgData name="Paula Vázquez-Valero" userId="3a0e46d7-2099-40af-a155-aa45b68bfff3" providerId="ADAL" clId="{3EA181B6-90D4-4842-8207-97AB2E60123B}" dt="2023-04-28T15:28:09.782" v="2098"/>
          <ac:picMkLst>
            <pc:docMk/>
            <pc:sldMk cId="2986105581" sldId="298"/>
            <ac:picMk id="63" creationId="{2D2855B1-0A76-40C9-1C5E-DF7E2867BDF8}"/>
          </ac:picMkLst>
        </pc:picChg>
        <pc:picChg chg="add del mod">
          <ac:chgData name="Paula Vázquez-Valero" userId="3a0e46d7-2099-40af-a155-aa45b68bfff3" providerId="ADAL" clId="{3EA181B6-90D4-4842-8207-97AB2E60123B}" dt="2023-04-28T15:28:09.782" v="2098"/>
          <ac:picMkLst>
            <pc:docMk/>
            <pc:sldMk cId="2986105581" sldId="298"/>
            <ac:picMk id="65" creationId="{2B9922D0-095D-E947-403C-2DB697639820}"/>
          </ac:picMkLst>
        </pc:picChg>
        <pc:picChg chg="add del mod">
          <ac:chgData name="Paula Vázquez-Valero" userId="3a0e46d7-2099-40af-a155-aa45b68bfff3" providerId="ADAL" clId="{3EA181B6-90D4-4842-8207-97AB2E60123B}" dt="2023-04-28T15:28:09.782" v="2098"/>
          <ac:picMkLst>
            <pc:docMk/>
            <pc:sldMk cId="2986105581" sldId="298"/>
            <ac:picMk id="66" creationId="{5CE16FE9-8947-359C-323B-0A640D1E039E}"/>
          </ac:picMkLst>
        </pc:picChg>
        <pc:picChg chg="add del mod">
          <ac:chgData name="Paula Vázquez-Valero" userId="3a0e46d7-2099-40af-a155-aa45b68bfff3" providerId="ADAL" clId="{3EA181B6-90D4-4842-8207-97AB2E60123B}" dt="2023-04-28T15:28:09.782" v="2098"/>
          <ac:picMkLst>
            <pc:docMk/>
            <pc:sldMk cId="2986105581" sldId="298"/>
            <ac:picMk id="68" creationId="{51A644CF-4103-E866-2EEB-C0F7A154A6FF}"/>
          </ac:picMkLst>
        </pc:picChg>
        <pc:picChg chg="add del mod">
          <ac:chgData name="Paula Vázquez-Valero" userId="3a0e46d7-2099-40af-a155-aa45b68bfff3" providerId="ADAL" clId="{3EA181B6-90D4-4842-8207-97AB2E60123B}" dt="2023-04-28T15:28:09.782" v="2098"/>
          <ac:picMkLst>
            <pc:docMk/>
            <pc:sldMk cId="2986105581" sldId="298"/>
            <ac:picMk id="69" creationId="{1ED25439-5177-5849-5664-A9EC2D065744}"/>
          </ac:picMkLst>
        </pc:picChg>
        <pc:picChg chg="add del mod">
          <ac:chgData name="Paula Vázquez-Valero" userId="3a0e46d7-2099-40af-a155-aa45b68bfff3" providerId="ADAL" clId="{3EA181B6-90D4-4842-8207-97AB2E60123B}" dt="2023-04-28T15:28:09.782" v="2098"/>
          <ac:picMkLst>
            <pc:docMk/>
            <pc:sldMk cId="2986105581" sldId="298"/>
            <ac:picMk id="71" creationId="{F3E222C4-618D-AB5A-7D67-3CE0D10FD6FA}"/>
          </ac:picMkLst>
        </pc:picChg>
        <pc:picChg chg="add del mod">
          <ac:chgData name="Paula Vázquez-Valero" userId="3a0e46d7-2099-40af-a155-aa45b68bfff3" providerId="ADAL" clId="{3EA181B6-90D4-4842-8207-97AB2E60123B}" dt="2023-04-28T15:28:09.782" v="2098"/>
          <ac:picMkLst>
            <pc:docMk/>
            <pc:sldMk cId="2986105581" sldId="298"/>
            <ac:picMk id="72" creationId="{205A78B0-1D2A-7578-D623-649E0B5F24FA}"/>
          </ac:picMkLst>
        </pc:picChg>
        <pc:picChg chg="add del mod">
          <ac:chgData name="Paula Vázquez-Valero" userId="3a0e46d7-2099-40af-a155-aa45b68bfff3" providerId="ADAL" clId="{3EA181B6-90D4-4842-8207-97AB2E60123B}" dt="2023-04-28T15:28:09.782" v="2098"/>
          <ac:picMkLst>
            <pc:docMk/>
            <pc:sldMk cId="2986105581" sldId="298"/>
            <ac:picMk id="74" creationId="{6AE6F010-EAA2-75CB-1DD2-CDFCC769DF33}"/>
          </ac:picMkLst>
        </pc:picChg>
        <pc:picChg chg="add del mod">
          <ac:chgData name="Paula Vázquez-Valero" userId="3a0e46d7-2099-40af-a155-aa45b68bfff3" providerId="ADAL" clId="{3EA181B6-90D4-4842-8207-97AB2E60123B}" dt="2023-04-28T15:28:09.782" v="2098"/>
          <ac:picMkLst>
            <pc:docMk/>
            <pc:sldMk cId="2986105581" sldId="298"/>
            <ac:picMk id="75" creationId="{6302E8B7-F41F-7600-7E16-3E0BEC59DB33}"/>
          </ac:picMkLst>
        </pc:picChg>
        <pc:picChg chg="add del mod">
          <ac:chgData name="Paula Vázquez-Valero" userId="3a0e46d7-2099-40af-a155-aa45b68bfff3" providerId="ADAL" clId="{3EA181B6-90D4-4842-8207-97AB2E60123B}" dt="2023-04-28T15:28:09.782" v="2098"/>
          <ac:picMkLst>
            <pc:docMk/>
            <pc:sldMk cId="2986105581" sldId="298"/>
            <ac:picMk id="77" creationId="{F7FA5ADA-4CA9-0D77-58DF-69C2670A820A}"/>
          </ac:picMkLst>
        </pc:picChg>
        <pc:picChg chg="add del mod">
          <ac:chgData name="Paula Vázquez-Valero" userId="3a0e46d7-2099-40af-a155-aa45b68bfff3" providerId="ADAL" clId="{3EA181B6-90D4-4842-8207-97AB2E60123B}" dt="2023-04-28T15:28:09.782" v="2098"/>
          <ac:picMkLst>
            <pc:docMk/>
            <pc:sldMk cId="2986105581" sldId="298"/>
            <ac:picMk id="78" creationId="{845A86EE-5121-AB7B-340B-65B1E0A762F0}"/>
          </ac:picMkLst>
        </pc:picChg>
        <pc:picChg chg="add del mod">
          <ac:chgData name="Paula Vázquez-Valero" userId="3a0e46d7-2099-40af-a155-aa45b68bfff3" providerId="ADAL" clId="{3EA181B6-90D4-4842-8207-97AB2E60123B}" dt="2023-04-28T15:28:09.782" v="2098"/>
          <ac:picMkLst>
            <pc:docMk/>
            <pc:sldMk cId="2986105581" sldId="298"/>
            <ac:picMk id="80" creationId="{2C9518EC-DCAB-BCDE-11DF-54C07637AA59}"/>
          </ac:picMkLst>
        </pc:picChg>
        <pc:picChg chg="add del mod">
          <ac:chgData name="Paula Vázquez-Valero" userId="3a0e46d7-2099-40af-a155-aa45b68bfff3" providerId="ADAL" clId="{3EA181B6-90D4-4842-8207-97AB2E60123B}" dt="2023-04-28T15:28:09.782" v="2098"/>
          <ac:picMkLst>
            <pc:docMk/>
            <pc:sldMk cId="2986105581" sldId="298"/>
            <ac:picMk id="81" creationId="{9781795E-2410-A763-09F5-7B37E5F25331}"/>
          </ac:picMkLst>
        </pc:picChg>
        <pc:picChg chg="add del mod">
          <ac:chgData name="Paula Vázquez-Valero" userId="3a0e46d7-2099-40af-a155-aa45b68bfff3" providerId="ADAL" clId="{3EA181B6-90D4-4842-8207-97AB2E60123B}" dt="2023-04-28T15:28:09.782" v="2098"/>
          <ac:picMkLst>
            <pc:docMk/>
            <pc:sldMk cId="2986105581" sldId="298"/>
            <ac:picMk id="83" creationId="{7745A0A6-63B6-F029-9710-88D69065C4E3}"/>
          </ac:picMkLst>
        </pc:picChg>
        <pc:picChg chg="add del mod">
          <ac:chgData name="Paula Vázquez-Valero" userId="3a0e46d7-2099-40af-a155-aa45b68bfff3" providerId="ADAL" clId="{3EA181B6-90D4-4842-8207-97AB2E60123B}" dt="2023-04-28T15:28:09.782" v="2098"/>
          <ac:picMkLst>
            <pc:docMk/>
            <pc:sldMk cId="2986105581" sldId="298"/>
            <ac:picMk id="84" creationId="{B51CCED8-4242-8A58-59E6-D4F0F8145BE5}"/>
          </ac:picMkLst>
        </pc:picChg>
        <pc:picChg chg="add del mod">
          <ac:chgData name="Paula Vázquez-Valero" userId="3a0e46d7-2099-40af-a155-aa45b68bfff3" providerId="ADAL" clId="{3EA181B6-90D4-4842-8207-97AB2E60123B}" dt="2023-04-28T15:28:09.782" v="2098"/>
          <ac:picMkLst>
            <pc:docMk/>
            <pc:sldMk cId="2986105581" sldId="298"/>
            <ac:picMk id="85" creationId="{D796EFBE-CA3A-73D2-EFEC-51960D19F2DF}"/>
          </ac:picMkLst>
        </pc:picChg>
        <pc:picChg chg="add del mod">
          <ac:chgData name="Paula Vázquez-Valero" userId="3a0e46d7-2099-40af-a155-aa45b68bfff3" providerId="ADAL" clId="{3EA181B6-90D4-4842-8207-97AB2E60123B}" dt="2023-04-28T15:31:04.403" v="2145" actId="478"/>
          <ac:picMkLst>
            <pc:docMk/>
            <pc:sldMk cId="2986105581" sldId="298"/>
            <ac:picMk id="86" creationId="{E3793932-62A3-9CBE-BA4F-A49D1FA32674}"/>
          </ac:picMkLst>
        </pc:picChg>
        <pc:picChg chg="add mod ord">
          <ac:chgData name="Paula Vázquez-Valero" userId="3a0e46d7-2099-40af-a155-aa45b68bfff3" providerId="ADAL" clId="{3EA181B6-90D4-4842-8207-97AB2E60123B}" dt="2023-04-28T15:35:20.730" v="2271" actId="1036"/>
          <ac:picMkLst>
            <pc:docMk/>
            <pc:sldMk cId="2986105581" sldId="298"/>
            <ac:picMk id="89" creationId="{4FE12667-071B-870E-84B1-6EDAF9D45D8E}"/>
          </ac:picMkLst>
        </pc:picChg>
      </pc:sldChg>
      <pc:sldChg chg="addSp delSp modSp add mod">
        <pc:chgData name="Paula Vázquez-Valero" userId="3a0e46d7-2099-40af-a155-aa45b68bfff3" providerId="ADAL" clId="{3EA181B6-90D4-4842-8207-97AB2E60123B}" dt="2023-04-28T15:33:01.416" v="2186" actId="20577"/>
        <pc:sldMkLst>
          <pc:docMk/>
          <pc:sldMk cId="1110314559" sldId="361"/>
        </pc:sldMkLst>
        <pc:spChg chg="add mod">
          <ac:chgData name="Paula Vázquez-Valero" userId="3a0e46d7-2099-40af-a155-aa45b68bfff3" providerId="ADAL" clId="{3EA181B6-90D4-4842-8207-97AB2E60123B}" dt="2023-04-28T13:07:18.383" v="1422"/>
          <ac:spMkLst>
            <pc:docMk/>
            <pc:sldMk cId="1110314559" sldId="361"/>
            <ac:spMk id="2" creationId="{8C1C0FC0-8361-B186-A319-339F8C6B1DB9}"/>
          </ac:spMkLst>
        </pc:spChg>
        <pc:spChg chg="mod">
          <ac:chgData name="Paula Vázquez-Valero" userId="3a0e46d7-2099-40af-a155-aa45b68bfff3" providerId="ADAL" clId="{3EA181B6-90D4-4842-8207-97AB2E60123B}" dt="2023-04-28T13:07:23.039" v="1430" actId="1037"/>
          <ac:spMkLst>
            <pc:docMk/>
            <pc:sldMk cId="1110314559" sldId="361"/>
            <ac:spMk id="3" creationId="{50B11332-DD10-4B5A-ADB8-BD6294827F4F}"/>
          </ac:spMkLst>
        </pc:spChg>
        <pc:spChg chg="mod">
          <ac:chgData name="Paula Vázquez-Valero" userId="3a0e46d7-2099-40af-a155-aa45b68bfff3" providerId="ADAL" clId="{3EA181B6-90D4-4842-8207-97AB2E60123B}" dt="2023-04-28T15:19:07.033" v="1912" actId="14100"/>
          <ac:spMkLst>
            <pc:docMk/>
            <pc:sldMk cId="1110314559" sldId="361"/>
            <ac:spMk id="39" creationId="{14208FF3-50F7-4210-B8C7-EA16422758CC}"/>
          </ac:spMkLst>
        </pc:spChg>
        <pc:spChg chg="mod">
          <ac:chgData name="Paula Vázquez-Valero" userId="3a0e46d7-2099-40af-a155-aa45b68bfff3" providerId="ADAL" clId="{3EA181B6-90D4-4842-8207-97AB2E60123B}" dt="2023-04-28T15:22:58.602" v="1995" actId="20577"/>
          <ac:spMkLst>
            <pc:docMk/>
            <pc:sldMk cId="1110314559" sldId="361"/>
            <ac:spMk id="43" creationId="{71BD1458-D7F5-AB57-2D8C-5D8796A296E6}"/>
          </ac:spMkLst>
        </pc:spChg>
        <pc:spChg chg="mod">
          <ac:chgData name="Paula Vázquez-Valero" userId="3a0e46d7-2099-40af-a155-aa45b68bfff3" providerId="ADAL" clId="{3EA181B6-90D4-4842-8207-97AB2E60123B}" dt="2023-04-28T15:24:03.408" v="2018" actId="20577"/>
          <ac:spMkLst>
            <pc:docMk/>
            <pc:sldMk cId="1110314559" sldId="361"/>
            <ac:spMk id="46" creationId="{FE02C0FD-E0AB-28D3-ECC0-274EBE38CEED}"/>
          </ac:spMkLst>
        </pc:spChg>
        <pc:spChg chg="del">
          <ac:chgData name="Paula Vázquez-Valero" userId="3a0e46d7-2099-40af-a155-aa45b68bfff3" providerId="ADAL" clId="{3EA181B6-90D4-4842-8207-97AB2E60123B}" dt="2023-04-28T13:07:18.059" v="1421" actId="478"/>
          <ac:spMkLst>
            <pc:docMk/>
            <pc:sldMk cId="1110314559" sldId="361"/>
            <ac:spMk id="50" creationId="{A71ACA46-CE7F-4525-A190-BB7A5355194B}"/>
          </ac:spMkLst>
        </pc:spChg>
        <pc:spChg chg="mod">
          <ac:chgData name="Paula Vázquez-Valero" userId="3a0e46d7-2099-40af-a155-aa45b68bfff3" providerId="ADAL" clId="{3EA181B6-90D4-4842-8207-97AB2E60123B}" dt="2023-04-28T15:21:31.214" v="1965" actId="14100"/>
          <ac:spMkLst>
            <pc:docMk/>
            <pc:sldMk cId="1110314559" sldId="361"/>
            <ac:spMk id="70" creationId="{6B322B19-6D4A-47BC-B0CB-074ACEBDF4FE}"/>
          </ac:spMkLst>
        </pc:spChg>
        <pc:spChg chg="mod">
          <ac:chgData name="Paula Vázquez-Valero" userId="3a0e46d7-2099-40af-a155-aa45b68bfff3" providerId="ADAL" clId="{3EA181B6-90D4-4842-8207-97AB2E60123B}" dt="2023-04-28T15:22:38.083" v="1983" actId="1076"/>
          <ac:spMkLst>
            <pc:docMk/>
            <pc:sldMk cId="1110314559" sldId="361"/>
            <ac:spMk id="71" creationId="{774EFFE9-1C92-4573-AF0A-BD2F752068F1}"/>
          </ac:spMkLst>
        </pc:spChg>
        <pc:spChg chg="mod">
          <ac:chgData name="Paula Vázquez-Valero" userId="3a0e46d7-2099-40af-a155-aa45b68bfff3" providerId="ADAL" clId="{3EA181B6-90D4-4842-8207-97AB2E60123B}" dt="2023-04-28T15:30:54.104" v="2141" actId="20577"/>
          <ac:spMkLst>
            <pc:docMk/>
            <pc:sldMk cId="1110314559" sldId="361"/>
            <ac:spMk id="73" creationId="{AC16013A-FEFD-4235-D1AC-5048D0C13EB9}"/>
          </ac:spMkLst>
        </pc:spChg>
        <pc:spChg chg="mod">
          <ac:chgData name="Paula Vázquez-Valero" userId="3a0e46d7-2099-40af-a155-aa45b68bfff3" providerId="ADAL" clId="{3EA181B6-90D4-4842-8207-97AB2E60123B}" dt="2023-04-28T15:33:01.416" v="2186" actId="20577"/>
          <ac:spMkLst>
            <pc:docMk/>
            <pc:sldMk cId="1110314559" sldId="361"/>
            <ac:spMk id="76" creationId="{18A0491B-C325-B574-2C4F-AE3B91A52E34}"/>
          </ac:spMkLst>
        </pc:spChg>
        <pc:spChg chg="mod">
          <ac:chgData name="Paula Vázquez-Valero" userId="3a0e46d7-2099-40af-a155-aa45b68bfff3" providerId="ADAL" clId="{3EA181B6-90D4-4842-8207-97AB2E60123B}" dt="2023-04-28T15:24:07.666" v="2019"/>
          <ac:spMkLst>
            <pc:docMk/>
            <pc:sldMk cId="1110314559" sldId="361"/>
            <ac:spMk id="79" creationId="{4A031A24-0065-0B66-17A7-2B64F9A354DC}"/>
          </ac:spMkLst>
        </pc:spChg>
        <pc:spChg chg="mod">
          <ac:chgData name="Paula Vázquez-Valero" userId="3a0e46d7-2099-40af-a155-aa45b68bfff3" providerId="ADAL" clId="{3EA181B6-90D4-4842-8207-97AB2E60123B}" dt="2023-04-28T15:25:30.729" v="2030" actId="20577"/>
          <ac:spMkLst>
            <pc:docMk/>
            <pc:sldMk cId="1110314559" sldId="361"/>
            <ac:spMk id="82" creationId="{A3D291FE-681A-4771-1429-1325F14F4D4B}"/>
          </ac:spMkLst>
        </pc:spChg>
        <pc:spChg chg="mod">
          <ac:chgData name="Paula Vázquez-Valero" userId="3a0e46d7-2099-40af-a155-aa45b68bfff3" providerId="ADAL" clId="{3EA181B6-90D4-4842-8207-97AB2E60123B}" dt="2023-04-28T15:27:32.346" v="2085" actId="20577"/>
          <ac:spMkLst>
            <pc:docMk/>
            <pc:sldMk cId="1110314559" sldId="361"/>
            <ac:spMk id="85" creationId="{CD00BD19-81E1-1430-99A2-68595BA4EF11}"/>
          </ac:spMkLst>
        </pc:spChg>
        <pc:spChg chg="mod">
          <ac:chgData name="Paula Vázquez-Valero" userId="3a0e46d7-2099-40af-a155-aa45b68bfff3" providerId="ADAL" clId="{3EA181B6-90D4-4842-8207-97AB2E60123B}" dt="2023-04-28T15:24:39.172" v="2025"/>
          <ac:spMkLst>
            <pc:docMk/>
            <pc:sldMk cId="1110314559" sldId="361"/>
            <ac:spMk id="94" creationId="{06CFFCD2-643E-DC00-2F7D-B95E03344563}"/>
          </ac:spMkLst>
        </pc:spChg>
        <pc:spChg chg="mod">
          <ac:chgData name="Paula Vázquez-Valero" userId="3a0e46d7-2099-40af-a155-aa45b68bfff3" providerId="ADAL" clId="{3EA181B6-90D4-4842-8207-97AB2E60123B}" dt="2023-04-28T15:26:55.870" v="2068" actId="20577"/>
          <ac:spMkLst>
            <pc:docMk/>
            <pc:sldMk cId="1110314559" sldId="361"/>
            <ac:spMk id="97" creationId="{8C1755B7-BFCF-46A8-7D83-112D88A9B316}"/>
          </ac:spMkLst>
        </pc:spChg>
        <pc:spChg chg="mod">
          <ac:chgData name="Paula Vázquez-Valero" userId="3a0e46d7-2099-40af-a155-aa45b68bfff3" providerId="ADAL" clId="{3EA181B6-90D4-4842-8207-97AB2E60123B}" dt="2023-04-28T15:21:20.444" v="1960" actId="1076"/>
          <ac:spMkLst>
            <pc:docMk/>
            <pc:sldMk cId="1110314559" sldId="361"/>
            <ac:spMk id="102" creationId="{85CC3222-25D9-9D76-F24B-8D53939DBB59}"/>
          </ac:spMkLst>
        </pc:spChg>
        <pc:picChg chg="mod">
          <ac:chgData name="Paula Vázquez-Valero" userId="3a0e46d7-2099-40af-a155-aa45b68bfff3" providerId="ADAL" clId="{3EA181B6-90D4-4842-8207-97AB2E60123B}" dt="2023-04-28T15:22:44.826" v="1985" actId="1076"/>
          <ac:picMkLst>
            <pc:docMk/>
            <pc:sldMk cId="1110314559" sldId="361"/>
            <ac:picMk id="51" creationId="{0969B358-D769-43EF-BB29-B043DAF26919}"/>
          </ac:picMkLst>
        </pc:picChg>
        <pc:picChg chg="mod">
          <ac:chgData name="Paula Vázquez-Valero" userId="3a0e46d7-2099-40af-a155-aa45b68bfff3" providerId="ADAL" clId="{3EA181B6-90D4-4842-8207-97AB2E60123B}" dt="2023-04-28T15:30:56.577" v="2142" actId="1076"/>
          <ac:picMkLst>
            <pc:docMk/>
            <pc:sldMk cId="1110314559" sldId="361"/>
            <ac:picMk id="54" creationId="{7F4FE382-3E0C-4B2B-9F54-FC28473902F4}"/>
          </ac:picMkLst>
        </pc:picChg>
        <pc:picChg chg="mod">
          <ac:chgData name="Paula Vázquez-Valero" userId="3a0e46d7-2099-40af-a155-aa45b68bfff3" providerId="ADAL" clId="{3EA181B6-90D4-4842-8207-97AB2E60123B}" dt="2023-04-28T15:21:14.860" v="1959" actId="1076"/>
          <ac:picMkLst>
            <pc:docMk/>
            <pc:sldMk cId="1110314559" sldId="361"/>
            <ac:picMk id="65" creationId="{A6DBB372-18A0-411D-8CC7-BCB39166E238}"/>
          </ac:picMkLst>
        </pc:picChg>
        <pc:picChg chg="mod">
          <ac:chgData name="Paula Vázquez-Valero" userId="3a0e46d7-2099-40af-a155-aa45b68bfff3" providerId="ADAL" clId="{3EA181B6-90D4-4842-8207-97AB2E60123B}" dt="2023-04-28T15:22:25.135" v="1977" actId="1076"/>
          <ac:picMkLst>
            <pc:docMk/>
            <pc:sldMk cId="1110314559" sldId="361"/>
            <ac:picMk id="68" creationId="{096953D4-072E-4A33-97F4-3EAE30763D21}"/>
          </ac:picMkLst>
        </pc:picChg>
        <pc:picChg chg="mod">
          <ac:chgData name="Paula Vázquez-Valero" userId="3a0e46d7-2099-40af-a155-aa45b68bfff3" providerId="ADAL" clId="{3EA181B6-90D4-4842-8207-97AB2E60123B}" dt="2023-04-28T15:20:54.230" v="1956" actId="1076"/>
          <ac:picMkLst>
            <pc:docMk/>
            <pc:sldMk cId="1110314559" sldId="361"/>
            <ac:picMk id="69" creationId="{345FE3C6-B0ED-4725-9452-C6E2508E0266}"/>
          </ac:picMkLst>
        </pc:picChg>
        <pc:picChg chg="mod">
          <ac:chgData name="Paula Vázquez-Valero" userId="3a0e46d7-2099-40af-a155-aa45b68bfff3" providerId="ADAL" clId="{3EA181B6-90D4-4842-8207-97AB2E60123B}" dt="2023-04-28T15:19:10.268" v="1924" actId="1038"/>
          <ac:picMkLst>
            <pc:docMk/>
            <pc:sldMk cId="1110314559" sldId="361"/>
            <ac:picMk id="100" creationId="{A78E074B-386A-D114-03F9-BC1340E9CCFD}"/>
          </ac:picMkLst>
        </pc:picChg>
      </pc:sldChg>
      <pc:sldChg chg="del">
        <pc:chgData name="Paula Vázquez-Valero" userId="3a0e46d7-2099-40af-a155-aa45b68bfff3" providerId="ADAL" clId="{3EA181B6-90D4-4842-8207-97AB2E60123B}" dt="2023-04-28T12:22:54.237" v="17" actId="47"/>
        <pc:sldMkLst>
          <pc:docMk/>
          <pc:sldMk cId="0" sldId="382"/>
        </pc:sldMkLst>
      </pc:sldChg>
      <pc:sldChg chg="addSp delSp modSp add mod">
        <pc:chgData name="Paula Vázquez-Valero" userId="3a0e46d7-2099-40af-a155-aa45b68bfff3" providerId="ADAL" clId="{3EA181B6-90D4-4842-8207-97AB2E60123B}" dt="2023-04-28T13:07:42.970" v="1434"/>
        <pc:sldMkLst>
          <pc:docMk/>
          <pc:sldMk cId="1393655816" sldId="794"/>
        </pc:sldMkLst>
        <pc:spChg chg="add mod">
          <ac:chgData name="Paula Vázquez-Valero" userId="3a0e46d7-2099-40af-a155-aa45b68bfff3" providerId="ADAL" clId="{3EA181B6-90D4-4842-8207-97AB2E60123B}" dt="2023-04-28T13:07:42.970" v="1434"/>
          <ac:spMkLst>
            <pc:docMk/>
            <pc:sldMk cId="1393655816" sldId="794"/>
            <ac:spMk id="3" creationId="{91773E46-0A85-A343-DC24-49196D45D227}"/>
          </ac:spMkLst>
        </pc:spChg>
        <pc:spChg chg="del">
          <ac:chgData name="Paula Vázquez-Valero" userId="3a0e46d7-2099-40af-a155-aa45b68bfff3" providerId="ADAL" clId="{3EA181B6-90D4-4842-8207-97AB2E60123B}" dt="2023-04-28T13:07:42.431" v="1433" actId="478"/>
          <ac:spMkLst>
            <pc:docMk/>
            <pc:sldMk cId="1393655816" sldId="794"/>
            <ac:spMk id="26" creationId="{E683BCB6-77D3-4EC0-A203-669D8F746CAE}"/>
          </ac:spMkLst>
        </pc:spChg>
      </pc:sldChg>
      <pc:sldChg chg="del">
        <pc:chgData name="Paula Vázquez-Valero" userId="3a0e46d7-2099-40af-a155-aa45b68bfff3" providerId="ADAL" clId="{3EA181B6-90D4-4842-8207-97AB2E60123B}" dt="2023-04-28T13:05:42.789" v="1392" actId="47"/>
        <pc:sldMkLst>
          <pc:docMk/>
          <pc:sldMk cId="1697009820" sldId="817"/>
        </pc:sldMkLst>
      </pc:sldChg>
      <pc:sldChg chg="del">
        <pc:chgData name="Paula Vázquez-Valero" userId="3a0e46d7-2099-40af-a155-aa45b68bfff3" providerId="ADAL" clId="{3EA181B6-90D4-4842-8207-97AB2E60123B}" dt="2023-04-28T13:05:42.789" v="1392" actId="47"/>
        <pc:sldMkLst>
          <pc:docMk/>
          <pc:sldMk cId="2171552206" sldId="824"/>
        </pc:sldMkLst>
      </pc:sldChg>
      <pc:sldChg chg="del">
        <pc:chgData name="Paula Vázquez-Valero" userId="3a0e46d7-2099-40af-a155-aa45b68bfff3" providerId="ADAL" clId="{3EA181B6-90D4-4842-8207-97AB2E60123B}" dt="2023-04-28T13:05:42.789" v="1392" actId="47"/>
        <pc:sldMkLst>
          <pc:docMk/>
          <pc:sldMk cId="3165605251" sldId="825"/>
        </pc:sldMkLst>
      </pc:sldChg>
      <pc:sldChg chg="addSp delSp modSp add mod modAnim">
        <pc:chgData name="Paula Vázquez-Valero" userId="3a0e46d7-2099-40af-a155-aa45b68bfff3" providerId="ADAL" clId="{3EA181B6-90D4-4842-8207-97AB2E60123B}" dt="2023-04-28T16:15:03.987" v="2878" actId="21"/>
        <pc:sldMkLst>
          <pc:docMk/>
          <pc:sldMk cId="123433732" sldId="827"/>
        </pc:sldMkLst>
        <pc:spChg chg="add mod">
          <ac:chgData name="Paula Vázquez-Valero" userId="3a0e46d7-2099-40af-a155-aa45b68bfff3" providerId="ADAL" clId="{3EA181B6-90D4-4842-8207-97AB2E60123B}" dt="2023-04-28T13:04:39.959" v="1388"/>
          <ac:spMkLst>
            <pc:docMk/>
            <pc:sldMk cId="123433732" sldId="827"/>
            <ac:spMk id="3" creationId="{753B7EBB-D909-D947-59AF-450EFAE3DC97}"/>
          </ac:spMkLst>
        </pc:spChg>
        <pc:spChg chg="add del mod">
          <ac:chgData name="Paula Vázquez-Valero" userId="3a0e46d7-2099-40af-a155-aa45b68bfff3" providerId="ADAL" clId="{3EA181B6-90D4-4842-8207-97AB2E60123B}" dt="2023-04-28T16:15:03.987" v="2878" actId="21"/>
          <ac:spMkLst>
            <pc:docMk/>
            <pc:sldMk cId="123433732" sldId="827"/>
            <ac:spMk id="4" creationId="{8155595F-1BF2-D19C-1930-E41F233751F3}"/>
          </ac:spMkLst>
        </pc:spChg>
        <pc:spChg chg="mod">
          <ac:chgData name="Paula Vázquez-Valero" userId="3a0e46d7-2099-40af-a155-aa45b68bfff3" providerId="ADAL" clId="{3EA181B6-90D4-4842-8207-97AB2E60123B}" dt="2023-04-28T16:07:05.085" v="2811" actId="1076"/>
          <ac:spMkLst>
            <pc:docMk/>
            <pc:sldMk cId="123433732" sldId="827"/>
            <ac:spMk id="8" creationId="{56D4D1A4-341B-FAB3-246D-006F92A73C71}"/>
          </ac:spMkLst>
        </pc:spChg>
        <pc:spChg chg="add del mod ord">
          <ac:chgData name="Paula Vázquez-Valero" userId="3a0e46d7-2099-40af-a155-aa45b68bfff3" providerId="ADAL" clId="{3EA181B6-90D4-4842-8207-97AB2E60123B}" dt="2023-04-28T16:15:03.987" v="2878" actId="21"/>
          <ac:spMkLst>
            <pc:docMk/>
            <pc:sldMk cId="123433732" sldId="827"/>
            <ac:spMk id="10" creationId="{C8262CAB-B091-6CBF-1B5D-6DC1F6376872}"/>
          </ac:spMkLst>
        </pc:spChg>
        <pc:spChg chg="mod topLvl">
          <ac:chgData name="Paula Vázquez-Valero" userId="3a0e46d7-2099-40af-a155-aa45b68bfff3" providerId="ADAL" clId="{3EA181B6-90D4-4842-8207-97AB2E60123B}" dt="2023-04-28T16:13:10.184" v="2847" actId="208"/>
          <ac:spMkLst>
            <pc:docMk/>
            <pc:sldMk cId="123433732" sldId="827"/>
            <ac:spMk id="17" creationId="{66BE6C2C-6E70-9696-A084-E9683CE3917E}"/>
          </ac:spMkLst>
        </pc:spChg>
        <pc:spChg chg="del mod topLvl">
          <ac:chgData name="Paula Vázquez-Valero" userId="3a0e46d7-2099-40af-a155-aa45b68bfff3" providerId="ADAL" clId="{3EA181B6-90D4-4842-8207-97AB2E60123B}" dt="2023-04-28T16:13:01.742" v="2843" actId="478"/>
          <ac:spMkLst>
            <pc:docMk/>
            <pc:sldMk cId="123433732" sldId="827"/>
            <ac:spMk id="18" creationId="{210F1273-AE1B-9403-2FBF-CC575DEB3AF4}"/>
          </ac:spMkLst>
        </pc:spChg>
        <pc:spChg chg="add del mod">
          <ac:chgData name="Paula Vázquez-Valero" userId="3a0e46d7-2099-40af-a155-aa45b68bfff3" providerId="ADAL" clId="{3EA181B6-90D4-4842-8207-97AB2E60123B}" dt="2023-04-28T16:15:03.987" v="2878" actId="21"/>
          <ac:spMkLst>
            <pc:docMk/>
            <pc:sldMk cId="123433732" sldId="827"/>
            <ac:spMk id="41" creationId="{55CAA286-4C0B-7ACD-ECE3-70C95737B5B8}"/>
          </ac:spMkLst>
        </pc:spChg>
        <pc:spChg chg="add del mod">
          <ac:chgData name="Paula Vázquez-Valero" userId="3a0e46d7-2099-40af-a155-aa45b68bfff3" providerId="ADAL" clId="{3EA181B6-90D4-4842-8207-97AB2E60123B}" dt="2023-04-28T16:15:03.987" v="2878" actId="21"/>
          <ac:spMkLst>
            <pc:docMk/>
            <pc:sldMk cId="123433732" sldId="827"/>
            <ac:spMk id="42" creationId="{50F50B7C-08AE-B4B5-F2CC-816042D25510}"/>
          </ac:spMkLst>
        </pc:spChg>
        <pc:spChg chg="add del">
          <ac:chgData name="Paula Vázquez-Valero" userId="3a0e46d7-2099-40af-a155-aa45b68bfff3" providerId="ADAL" clId="{3EA181B6-90D4-4842-8207-97AB2E60123B}" dt="2023-04-28T16:15:03.987" v="2878" actId="21"/>
          <ac:spMkLst>
            <pc:docMk/>
            <pc:sldMk cId="123433732" sldId="827"/>
            <ac:spMk id="43" creationId="{9FE0387E-0C6E-852D-29A7-688BB88B596A}"/>
          </ac:spMkLst>
        </pc:spChg>
        <pc:spChg chg="add del mod">
          <ac:chgData name="Paula Vázquez-Valero" userId="3a0e46d7-2099-40af-a155-aa45b68bfff3" providerId="ADAL" clId="{3EA181B6-90D4-4842-8207-97AB2E60123B}" dt="2023-04-28T16:15:03.987" v="2878" actId="21"/>
          <ac:spMkLst>
            <pc:docMk/>
            <pc:sldMk cId="123433732" sldId="827"/>
            <ac:spMk id="44" creationId="{F21C84ED-3E2C-4262-3F53-CDC3D8CC4089}"/>
          </ac:spMkLst>
        </pc:spChg>
        <pc:spChg chg="add del mod">
          <ac:chgData name="Paula Vázquez-Valero" userId="3a0e46d7-2099-40af-a155-aa45b68bfff3" providerId="ADAL" clId="{3EA181B6-90D4-4842-8207-97AB2E60123B}" dt="2023-04-28T16:15:03.987" v="2878" actId="21"/>
          <ac:spMkLst>
            <pc:docMk/>
            <pc:sldMk cId="123433732" sldId="827"/>
            <ac:spMk id="45" creationId="{0657C682-78EB-AB4C-5943-CD20E7C652D1}"/>
          </ac:spMkLst>
        </pc:spChg>
        <pc:spChg chg="add del">
          <ac:chgData name="Paula Vázquez-Valero" userId="3a0e46d7-2099-40af-a155-aa45b68bfff3" providerId="ADAL" clId="{3EA181B6-90D4-4842-8207-97AB2E60123B}" dt="2023-04-28T16:15:03.987" v="2878" actId="21"/>
          <ac:spMkLst>
            <pc:docMk/>
            <pc:sldMk cId="123433732" sldId="827"/>
            <ac:spMk id="46" creationId="{AAA77C75-1C6E-732F-8DC3-A7FFE076306B}"/>
          </ac:spMkLst>
        </pc:spChg>
        <pc:spChg chg="del mod">
          <ac:chgData name="Paula Vázquez-Valero" userId="3a0e46d7-2099-40af-a155-aa45b68bfff3" providerId="ADAL" clId="{3EA181B6-90D4-4842-8207-97AB2E60123B}" dt="2023-04-28T16:01:55.542" v="2782" actId="478"/>
          <ac:spMkLst>
            <pc:docMk/>
            <pc:sldMk cId="123433732" sldId="827"/>
            <ac:spMk id="47" creationId="{549D55F3-D149-4017-799A-3CD534AB3045}"/>
          </ac:spMkLst>
        </pc:spChg>
        <pc:spChg chg="mod topLvl">
          <ac:chgData name="Paula Vázquez-Valero" userId="3a0e46d7-2099-40af-a155-aa45b68bfff3" providerId="ADAL" clId="{3EA181B6-90D4-4842-8207-97AB2E60123B}" dt="2023-04-28T16:14:03.089" v="2868" actId="14100"/>
          <ac:spMkLst>
            <pc:docMk/>
            <pc:sldMk cId="123433732" sldId="827"/>
            <ac:spMk id="50" creationId="{428BF945-D325-E009-BAE6-42AD32918DEC}"/>
          </ac:spMkLst>
        </pc:spChg>
        <pc:spChg chg="del mod topLvl">
          <ac:chgData name="Paula Vázquez-Valero" userId="3a0e46d7-2099-40af-a155-aa45b68bfff3" providerId="ADAL" clId="{3EA181B6-90D4-4842-8207-97AB2E60123B}" dt="2023-04-28T16:13:13.579" v="2849" actId="478"/>
          <ac:spMkLst>
            <pc:docMk/>
            <pc:sldMk cId="123433732" sldId="827"/>
            <ac:spMk id="51" creationId="{45BFAAF4-50AF-FB3B-D0A9-DDA3E444F723}"/>
          </ac:spMkLst>
        </pc:spChg>
        <pc:spChg chg="mod topLvl">
          <ac:chgData name="Paula Vázquez-Valero" userId="3a0e46d7-2099-40af-a155-aa45b68bfff3" providerId="ADAL" clId="{3EA181B6-90D4-4842-8207-97AB2E60123B}" dt="2023-04-28T16:14:26.179" v="2872" actId="14100"/>
          <ac:spMkLst>
            <pc:docMk/>
            <pc:sldMk cId="123433732" sldId="827"/>
            <ac:spMk id="65" creationId="{0B91A543-DEC2-4FFA-BED3-726266AA96E0}"/>
          </ac:spMkLst>
        </pc:spChg>
        <pc:spChg chg="del mod topLvl">
          <ac:chgData name="Paula Vázquez-Valero" userId="3a0e46d7-2099-40af-a155-aa45b68bfff3" providerId="ADAL" clId="{3EA181B6-90D4-4842-8207-97AB2E60123B}" dt="2023-04-28T16:13:28.504" v="2855" actId="478"/>
          <ac:spMkLst>
            <pc:docMk/>
            <pc:sldMk cId="123433732" sldId="827"/>
            <ac:spMk id="73" creationId="{6982F3ED-B470-4664-BDE3-B1EC85136D27}"/>
          </ac:spMkLst>
        </pc:spChg>
        <pc:spChg chg="add del mod">
          <ac:chgData name="Paula Vázquez-Valero" userId="3a0e46d7-2099-40af-a155-aa45b68bfff3" providerId="ADAL" clId="{3EA181B6-90D4-4842-8207-97AB2E60123B}" dt="2023-04-28T16:15:03.987" v="2878" actId="21"/>
          <ac:spMkLst>
            <pc:docMk/>
            <pc:sldMk cId="123433732" sldId="827"/>
            <ac:spMk id="79" creationId="{D7A016E6-7FA0-889E-08D6-4D7815CA71A4}"/>
          </ac:spMkLst>
        </pc:spChg>
        <pc:spChg chg="del">
          <ac:chgData name="Paula Vázquez-Valero" userId="3a0e46d7-2099-40af-a155-aa45b68bfff3" providerId="ADAL" clId="{3EA181B6-90D4-4842-8207-97AB2E60123B}" dt="2023-04-28T13:04:39.435" v="1387" actId="478"/>
          <ac:spMkLst>
            <pc:docMk/>
            <pc:sldMk cId="123433732" sldId="827"/>
            <ac:spMk id="167" creationId="{00000000-0000-0000-0000-000000000000}"/>
          </ac:spMkLst>
        </pc:spChg>
        <pc:grpChg chg="add del mod">
          <ac:chgData name="Paula Vázquez-Valero" userId="3a0e46d7-2099-40af-a155-aa45b68bfff3" providerId="ADAL" clId="{3EA181B6-90D4-4842-8207-97AB2E60123B}" dt="2023-04-28T16:15:03.987" v="2878" actId="21"/>
          <ac:grpSpMkLst>
            <pc:docMk/>
            <pc:sldMk cId="123433732" sldId="827"/>
            <ac:grpSpMk id="6" creationId="{6986AE84-F34C-467D-36CF-6E05D5E693C2}"/>
          </ac:grpSpMkLst>
        </pc:grpChg>
        <pc:grpChg chg="del mod">
          <ac:chgData name="Paula Vázquez-Valero" userId="3a0e46d7-2099-40af-a155-aa45b68bfff3" providerId="ADAL" clId="{3EA181B6-90D4-4842-8207-97AB2E60123B}" dt="2023-04-28T16:13:01.742" v="2843" actId="478"/>
          <ac:grpSpMkLst>
            <pc:docMk/>
            <pc:sldMk cId="123433732" sldId="827"/>
            <ac:grpSpMk id="16" creationId="{F3C9DB3E-BDC8-74FC-65B6-DD26B640BC58}"/>
          </ac:grpSpMkLst>
        </pc:grpChg>
        <pc:grpChg chg="del">
          <ac:chgData name="Paula Vázquez-Valero" userId="3a0e46d7-2099-40af-a155-aa45b68bfff3" providerId="ADAL" clId="{3EA181B6-90D4-4842-8207-97AB2E60123B}" dt="2023-04-28T13:08:15.765" v="1440" actId="478"/>
          <ac:grpSpMkLst>
            <pc:docMk/>
            <pc:sldMk cId="123433732" sldId="827"/>
            <ac:grpSpMk id="20" creationId="{EEC34ECA-4CF7-CB23-A484-A8CE91E36EE0}"/>
          </ac:grpSpMkLst>
        </pc:grpChg>
        <pc:grpChg chg="del">
          <ac:chgData name="Paula Vázquez-Valero" userId="3a0e46d7-2099-40af-a155-aa45b68bfff3" providerId="ADAL" clId="{3EA181B6-90D4-4842-8207-97AB2E60123B}" dt="2023-04-28T13:08:03.374" v="1437" actId="478"/>
          <ac:grpSpMkLst>
            <pc:docMk/>
            <pc:sldMk cId="123433732" sldId="827"/>
            <ac:grpSpMk id="27" creationId="{6AAF5596-6751-66BD-7C27-D960D8781B78}"/>
          </ac:grpSpMkLst>
        </pc:grpChg>
        <pc:grpChg chg="del mod">
          <ac:chgData name="Paula Vázquez-Valero" userId="3a0e46d7-2099-40af-a155-aa45b68bfff3" providerId="ADAL" clId="{3EA181B6-90D4-4842-8207-97AB2E60123B}" dt="2023-04-28T16:13:13.579" v="2849" actId="478"/>
          <ac:grpSpMkLst>
            <pc:docMk/>
            <pc:sldMk cId="123433732" sldId="827"/>
            <ac:grpSpMk id="49" creationId="{D7C6A2CA-39AB-6B3D-65A6-309BD0B5C232}"/>
          </ac:grpSpMkLst>
        </pc:grpChg>
        <pc:grpChg chg="del mod">
          <ac:chgData name="Paula Vázquez-Valero" userId="3a0e46d7-2099-40af-a155-aa45b68bfff3" providerId="ADAL" clId="{3EA181B6-90D4-4842-8207-97AB2E60123B}" dt="2023-04-28T16:13:28.504" v="2855" actId="478"/>
          <ac:grpSpMkLst>
            <pc:docMk/>
            <pc:sldMk cId="123433732" sldId="827"/>
            <ac:grpSpMk id="64" creationId="{567751F4-E9D4-45B5-A4CD-0F82B6E178A8}"/>
          </ac:grpSpMkLst>
        </pc:grpChg>
        <pc:picChg chg="add del mod">
          <ac:chgData name="Paula Vázquez-Valero" userId="3a0e46d7-2099-40af-a155-aa45b68bfff3" providerId="ADAL" clId="{3EA181B6-90D4-4842-8207-97AB2E60123B}" dt="2023-04-28T16:15:03.987" v="2878" actId="21"/>
          <ac:picMkLst>
            <pc:docMk/>
            <pc:sldMk cId="123433732" sldId="827"/>
            <ac:picMk id="5" creationId="{EB225C9D-B401-8EC4-38CA-E499716B3680}"/>
          </ac:picMkLst>
        </pc:picChg>
        <pc:picChg chg="mod">
          <ac:chgData name="Paula Vázquez-Valero" userId="3a0e46d7-2099-40af-a155-aa45b68bfff3" providerId="ADAL" clId="{3EA181B6-90D4-4842-8207-97AB2E60123B}" dt="2023-04-28T16:07:05.085" v="2811" actId="1076"/>
          <ac:picMkLst>
            <pc:docMk/>
            <pc:sldMk cId="123433732" sldId="827"/>
            <ac:picMk id="7" creationId="{168C4E10-092B-175A-10F5-C5EFB6C62405}"/>
          </ac:picMkLst>
        </pc:picChg>
        <pc:picChg chg="add del mod">
          <ac:chgData name="Paula Vázquez-Valero" userId="3a0e46d7-2099-40af-a155-aa45b68bfff3" providerId="ADAL" clId="{3EA181B6-90D4-4842-8207-97AB2E60123B}" dt="2023-04-28T16:15:03.987" v="2878" actId="21"/>
          <ac:picMkLst>
            <pc:docMk/>
            <pc:sldMk cId="123433732" sldId="827"/>
            <ac:picMk id="9" creationId="{BFAE43C9-2979-4FED-B3E8-6AC3D284B156}"/>
          </ac:picMkLst>
        </pc:picChg>
        <pc:picChg chg="mod">
          <ac:chgData name="Paula Vázquez-Valero" userId="3a0e46d7-2099-40af-a155-aa45b68bfff3" providerId="ADAL" clId="{3EA181B6-90D4-4842-8207-97AB2E60123B}" dt="2023-04-28T16:13:43.312" v="2861" actId="1076"/>
          <ac:picMkLst>
            <pc:docMk/>
            <pc:sldMk cId="123433732" sldId="827"/>
            <ac:picMk id="19" creationId="{F74B97BF-E5FB-5548-90EA-D2381E0B9159}"/>
          </ac:picMkLst>
        </pc:picChg>
        <pc:picChg chg="del topLvl">
          <ac:chgData name="Paula Vázquez-Valero" userId="3a0e46d7-2099-40af-a155-aa45b68bfff3" providerId="ADAL" clId="{3EA181B6-90D4-4842-8207-97AB2E60123B}" dt="2023-04-28T13:08:15.765" v="1440" actId="478"/>
          <ac:picMkLst>
            <pc:docMk/>
            <pc:sldMk cId="123433732" sldId="827"/>
            <ac:picMk id="21" creationId="{8086D9C1-0E83-943D-9E4A-61D6AA0E0691}"/>
          </ac:picMkLst>
        </pc:picChg>
        <pc:picChg chg="add del topLvl">
          <ac:chgData name="Paula Vázquez-Valero" userId="3a0e46d7-2099-40af-a155-aa45b68bfff3" providerId="ADAL" clId="{3EA181B6-90D4-4842-8207-97AB2E60123B}" dt="2023-04-28T16:15:03.987" v="2878" actId="21"/>
          <ac:picMkLst>
            <pc:docMk/>
            <pc:sldMk cId="123433732" sldId="827"/>
            <ac:picMk id="22" creationId="{2E0E78E3-0E49-0188-7499-5BFF936D169E}"/>
          </ac:picMkLst>
        </pc:picChg>
        <pc:picChg chg="del">
          <ac:chgData name="Paula Vázquez-Valero" userId="3a0e46d7-2099-40af-a155-aa45b68bfff3" providerId="ADAL" clId="{3EA181B6-90D4-4842-8207-97AB2E60123B}" dt="2023-04-28T13:08:12.589" v="1439" actId="478"/>
          <ac:picMkLst>
            <pc:docMk/>
            <pc:sldMk cId="123433732" sldId="827"/>
            <ac:picMk id="23" creationId="{3339A625-451D-5AC8-E8ED-BC115244A628}"/>
          </ac:picMkLst>
        </pc:picChg>
        <pc:picChg chg="del">
          <ac:chgData name="Paula Vázquez-Valero" userId="3a0e46d7-2099-40af-a155-aa45b68bfff3" providerId="ADAL" clId="{3EA181B6-90D4-4842-8207-97AB2E60123B}" dt="2023-04-28T13:08:05.023" v="1438" actId="478"/>
          <ac:picMkLst>
            <pc:docMk/>
            <pc:sldMk cId="123433732" sldId="827"/>
            <ac:picMk id="24" creationId="{58423B4E-9C37-CC88-6447-2C0EC2BA13FA}"/>
          </ac:picMkLst>
        </pc:picChg>
        <pc:picChg chg="add del">
          <ac:chgData name="Paula Vázquez-Valero" userId="3a0e46d7-2099-40af-a155-aa45b68bfff3" providerId="ADAL" clId="{3EA181B6-90D4-4842-8207-97AB2E60123B}" dt="2023-04-28T16:15:03.987" v="2878" actId="21"/>
          <ac:picMkLst>
            <pc:docMk/>
            <pc:sldMk cId="123433732" sldId="827"/>
            <ac:picMk id="25" creationId="{EE5229F7-16DB-9EF8-084C-7517B0DF1B8D}"/>
          </ac:picMkLst>
        </pc:picChg>
        <pc:picChg chg="add del">
          <ac:chgData name="Paula Vázquez-Valero" userId="3a0e46d7-2099-40af-a155-aa45b68bfff3" providerId="ADAL" clId="{3EA181B6-90D4-4842-8207-97AB2E60123B}" dt="2023-04-28T16:15:03.987" v="2878" actId="21"/>
          <ac:picMkLst>
            <pc:docMk/>
            <pc:sldMk cId="123433732" sldId="827"/>
            <ac:picMk id="26" creationId="{2C816418-7277-FDEC-B040-FB30B42F1E6F}"/>
          </ac:picMkLst>
        </pc:picChg>
        <pc:picChg chg="del">
          <ac:chgData name="Paula Vázquez-Valero" userId="3a0e46d7-2099-40af-a155-aa45b68bfff3" providerId="ADAL" clId="{3EA181B6-90D4-4842-8207-97AB2E60123B}" dt="2023-04-28T16:06:37.714" v="2806" actId="478"/>
          <ac:picMkLst>
            <pc:docMk/>
            <pc:sldMk cId="123433732" sldId="827"/>
            <ac:picMk id="31" creationId="{CC5501B4-122B-4CA3-C237-E49313109D0F}"/>
          </ac:picMkLst>
        </pc:picChg>
        <pc:picChg chg="add del">
          <ac:chgData name="Paula Vázquez-Valero" userId="3a0e46d7-2099-40af-a155-aa45b68bfff3" providerId="ADAL" clId="{3EA181B6-90D4-4842-8207-97AB2E60123B}" dt="2023-04-28T16:15:03.987" v="2878" actId="21"/>
          <ac:picMkLst>
            <pc:docMk/>
            <pc:sldMk cId="123433732" sldId="827"/>
            <ac:picMk id="32" creationId="{5E9BEFFD-505D-F1E2-534B-752ED9D5A3CD}"/>
          </ac:picMkLst>
        </pc:picChg>
      </pc:sldChg>
      <pc:sldChg chg="modSp mod">
        <pc:chgData name="Paula Vázquez-Valero" userId="3a0e46d7-2099-40af-a155-aa45b68bfff3" providerId="ADAL" clId="{3EA181B6-90D4-4842-8207-97AB2E60123B}" dt="2023-04-28T16:30:22.420" v="3699" actId="20577"/>
        <pc:sldMkLst>
          <pc:docMk/>
          <pc:sldMk cId="596162885" sldId="847"/>
        </pc:sldMkLst>
        <pc:spChg chg="mod">
          <ac:chgData name="Paula Vázquez-Valero" userId="3a0e46d7-2099-40af-a155-aa45b68bfff3" providerId="ADAL" clId="{3EA181B6-90D4-4842-8207-97AB2E60123B}" dt="2023-04-28T16:30:22.420" v="3699" actId="20577"/>
          <ac:spMkLst>
            <pc:docMk/>
            <pc:sldMk cId="596162885" sldId="847"/>
            <ac:spMk id="2" creationId="{9E5D7D67-0354-4144-9687-63666CDEA2E4}"/>
          </ac:spMkLst>
        </pc:spChg>
        <pc:spChg chg="mod">
          <ac:chgData name="Paula Vázquez-Valero" userId="3a0e46d7-2099-40af-a155-aa45b68bfff3" providerId="ADAL" clId="{3EA181B6-90D4-4842-8207-97AB2E60123B}" dt="2023-04-28T16:23:03.689" v="3392" actId="1038"/>
          <ac:spMkLst>
            <pc:docMk/>
            <pc:sldMk cId="596162885" sldId="847"/>
            <ac:spMk id="24" creationId="{BC94866C-68D6-459C-82A5-6B580851EF43}"/>
          </ac:spMkLst>
        </pc:spChg>
        <pc:graphicFrameChg chg="mod modGraphic">
          <ac:chgData name="Paula Vázquez-Valero" userId="3a0e46d7-2099-40af-a155-aa45b68bfff3" providerId="ADAL" clId="{3EA181B6-90D4-4842-8207-97AB2E60123B}" dt="2023-04-28T16:22:56.865" v="3380" actId="207"/>
          <ac:graphicFrameMkLst>
            <pc:docMk/>
            <pc:sldMk cId="596162885" sldId="847"/>
            <ac:graphicFrameMk id="15" creationId="{4DB7913D-724A-4B00-BB96-ADDC7286CFA1}"/>
          </ac:graphicFrameMkLst>
        </pc:graphicFrameChg>
      </pc:sldChg>
      <pc:sldChg chg="delSp modSp add del mod">
        <pc:chgData name="Paula Vázquez-Valero" userId="3a0e46d7-2099-40af-a155-aa45b68bfff3" providerId="ADAL" clId="{3EA181B6-90D4-4842-8207-97AB2E60123B}" dt="2023-04-28T14:21:45.734" v="1569" actId="47"/>
        <pc:sldMkLst>
          <pc:docMk/>
          <pc:sldMk cId="2522534432" sldId="931"/>
        </pc:sldMkLst>
        <pc:spChg chg="del mod">
          <ac:chgData name="Paula Vázquez-Valero" userId="3a0e46d7-2099-40af-a155-aa45b68bfff3" providerId="ADAL" clId="{3EA181B6-90D4-4842-8207-97AB2E60123B}" dt="2023-04-28T13:07:55.153" v="1436" actId="478"/>
          <ac:spMkLst>
            <pc:docMk/>
            <pc:sldMk cId="2522534432" sldId="931"/>
            <ac:spMk id="26" creationId="{EB6673FD-DC50-90D0-0C3B-2A4B180CCBDE}"/>
          </ac:spMkLst>
        </pc:spChg>
      </pc:sldChg>
      <pc:sldChg chg="delSp del modAnim">
        <pc:chgData name="Paula Vázquez-Valero" userId="3a0e46d7-2099-40af-a155-aa45b68bfff3" providerId="ADAL" clId="{3EA181B6-90D4-4842-8207-97AB2E60123B}" dt="2023-04-28T13:07:00.532" v="1418" actId="47"/>
        <pc:sldMkLst>
          <pc:docMk/>
          <pc:sldMk cId="3450547593" sldId="957"/>
        </pc:sldMkLst>
        <pc:spChg chg="del">
          <ac:chgData name="Paula Vázquez-Valero" userId="3a0e46d7-2099-40af-a155-aa45b68bfff3" providerId="ADAL" clId="{3EA181B6-90D4-4842-8207-97AB2E60123B}" dt="2023-04-28T13:05:55.176" v="1393" actId="21"/>
          <ac:spMkLst>
            <pc:docMk/>
            <pc:sldMk cId="3450547593" sldId="957"/>
            <ac:spMk id="3" creationId="{0585B6CE-6066-8A13-A893-79D8D0EF9C33}"/>
          </ac:spMkLst>
        </pc:spChg>
        <pc:spChg chg="del">
          <ac:chgData name="Paula Vázquez-Valero" userId="3a0e46d7-2099-40af-a155-aa45b68bfff3" providerId="ADAL" clId="{3EA181B6-90D4-4842-8207-97AB2E60123B}" dt="2023-04-28T13:05:55.176" v="1393" actId="21"/>
          <ac:spMkLst>
            <pc:docMk/>
            <pc:sldMk cId="3450547593" sldId="957"/>
            <ac:spMk id="6" creationId="{78741D4D-F913-1B9E-C6D4-A8842E0514CA}"/>
          </ac:spMkLst>
        </pc:spChg>
        <pc:spChg chg="del">
          <ac:chgData name="Paula Vázquez-Valero" userId="3a0e46d7-2099-40af-a155-aa45b68bfff3" providerId="ADAL" clId="{3EA181B6-90D4-4842-8207-97AB2E60123B}" dt="2023-04-28T13:05:55.176" v="1393" actId="21"/>
          <ac:spMkLst>
            <pc:docMk/>
            <pc:sldMk cId="3450547593" sldId="957"/>
            <ac:spMk id="7" creationId="{1943F469-B54F-8247-CEE6-3F2D447C86A1}"/>
          </ac:spMkLst>
        </pc:spChg>
        <pc:spChg chg="del">
          <ac:chgData name="Paula Vázquez-Valero" userId="3a0e46d7-2099-40af-a155-aa45b68bfff3" providerId="ADAL" clId="{3EA181B6-90D4-4842-8207-97AB2E60123B}" dt="2023-04-28T13:05:55.176" v="1393" actId="21"/>
          <ac:spMkLst>
            <pc:docMk/>
            <pc:sldMk cId="3450547593" sldId="957"/>
            <ac:spMk id="8" creationId="{29195161-2C75-3BBE-96A5-FD3B2FB39C7D}"/>
          </ac:spMkLst>
        </pc:spChg>
        <pc:spChg chg="del">
          <ac:chgData name="Paula Vázquez-Valero" userId="3a0e46d7-2099-40af-a155-aa45b68bfff3" providerId="ADAL" clId="{3EA181B6-90D4-4842-8207-97AB2E60123B}" dt="2023-04-28T13:05:55.176" v="1393" actId="21"/>
          <ac:spMkLst>
            <pc:docMk/>
            <pc:sldMk cId="3450547593" sldId="957"/>
            <ac:spMk id="9" creationId="{4AE10FF6-7947-A734-4CCA-0B8B9415FCCF}"/>
          </ac:spMkLst>
        </pc:spChg>
        <pc:spChg chg="del">
          <ac:chgData name="Paula Vázquez-Valero" userId="3a0e46d7-2099-40af-a155-aa45b68bfff3" providerId="ADAL" clId="{3EA181B6-90D4-4842-8207-97AB2E60123B}" dt="2023-04-28T13:05:55.176" v="1393" actId="21"/>
          <ac:spMkLst>
            <pc:docMk/>
            <pc:sldMk cId="3450547593" sldId="957"/>
            <ac:spMk id="10" creationId="{CD86F8CE-AAC8-560F-40AD-55C042534D61}"/>
          </ac:spMkLst>
        </pc:spChg>
        <pc:spChg chg="del">
          <ac:chgData name="Paula Vázquez-Valero" userId="3a0e46d7-2099-40af-a155-aa45b68bfff3" providerId="ADAL" clId="{3EA181B6-90D4-4842-8207-97AB2E60123B}" dt="2023-04-28T13:05:55.176" v="1393" actId="21"/>
          <ac:spMkLst>
            <pc:docMk/>
            <pc:sldMk cId="3450547593" sldId="957"/>
            <ac:spMk id="11" creationId="{C3C0F364-8DAA-3F25-05A6-AD0887E51150}"/>
          </ac:spMkLst>
        </pc:spChg>
        <pc:spChg chg="del">
          <ac:chgData name="Paula Vázquez-Valero" userId="3a0e46d7-2099-40af-a155-aa45b68bfff3" providerId="ADAL" clId="{3EA181B6-90D4-4842-8207-97AB2E60123B}" dt="2023-04-28T13:05:55.176" v="1393" actId="21"/>
          <ac:spMkLst>
            <pc:docMk/>
            <pc:sldMk cId="3450547593" sldId="957"/>
            <ac:spMk id="12" creationId="{73A444F0-A53F-7518-2343-8667E171699E}"/>
          </ac:spMkLst>
        </pc:spChg>
        <pc:spChg chg="del">
          <ac:chgData name="Paula Vázquez-Valero" userId="3a0e46d7-2099-40af-a155-aa45b68bfff3" providerId="ADAL" clId="{3EA181B6-90D4-4842-8207-97AB2E60123B}" dt="2023-04-28T13:05:55.176" v="1393" actId="21"/>
          <ac:spMkLst>
            <pc:docMk/>
            <pc:sldMk cId="3450547593" sldId="957"/>
            <ac:spMk id="13" creationId="{D6C6664C-4BC2-E46F-76E0-CD887E50D14A}"/>
          </ac:spMkLst>
        </pc:spChg>
        <pc:spChg chg="del">
          <ac:chgData name="Paula Vázquez-Valero" userId="3a0e46d7-2099-40af-a155-aa45b68bfff3" providerId="ADAL" clId="{3EA181B6-90D4-4842-8207-97AB2E60123B}" dt="2023-04-28T13:05:55.176" v="1393" actId="21"/>
          <ac:spMkLst>
            <pc:docMk/>
            <pc:sldMk cId="3450547593" sldId="957"/>
            <ac:spMk id="14" creationId="{6A80A25E-DBE0-8DF0-8751-F0626B2080B5}"/>
          </ac:spMkLst>
        </pc:spChg>
        <pc:spChg chg="del">
          <ac:chgData name="Paula Vázquez-Valero" userId="3a0e46d7-2099-40af-a155-aa45b68bfff3" providerId="ADAL" clId="{3EA181B6-90D4-4842-8207-97AB2E60123B}" dt="2023-04-28T13:05:55.176" v="1393" actId="21"/>
          <ac:spMkLst>
            <pc:docMk/>
            <pc:sldMk cId="3450547593" sldId="957"/>
            <ac:spMk id="15" creationId="{8DB2D4DE-78C1-DDA2-A63F-4BC496CC4391}"/>
          </ac:spMkLst>
        </pc:spChg>
        <pc:spChg chg="del">
          <ac:chgData name="Paula Vázquez-Valero" userId="3a0e46d7-2099-40af-a155-aa45b68bfff3" providerId="ADAL" clId="{3EA181B6-90D4-4842-8207-97AB2E60123B}" dt="2023-04-28T13:05:55.176" v="1393" actId="21"/>
          <ac:spMkLst>
            <pc:docMk/>
            <pc:sldMk cId="3450547593" sldId="957"/>
            <ac:spMk id="16" creationId="{1A0F8370-5D46-F462-8782-2586394061DF}"/>
          </ac:spMkLst>
        </pc:spChg>
        <pc:spChg chg="del">
          <ac:chgData name="Paula Vázquez-Valero" userId="3a0e46d7-2099-40af-a155-aa45b68bfff3" providerId="ADAL" clId="{3EA181B6-90D4-4842-8207-97AB2E60123B}" dt="2023-04-28T13:05:55.176" v="1393" actId="21"/>
          <ac:spMkLst>
            <pc:docMk/>
            <pc:sldMk cId="3450547593" sldId="957"/>
            <ac:spMk id="17" creationId="{62101FF5-3F2E-0162-E57A-F3C760821128}"/>
          </ac:spMkLst>
        </pc:spChg>
        <pc:spChg chg="del">
          <ac:chgData name="Paula Vázquez-Valero" userId="3a0e46d7-2099-40af-a155-aa45b68bfff3" providerId="ADAL" clId="{3EA181B6-90D4-4842-8207-97AB2E60123B}" dt="2023-04-28T13:05:55.176" v="1393" actId="21"/>
          <ac:spMkLst>
            <pc:docMk/>
            <pc:sldMk cId="3450547593" sldId="957"/>
            <ac:spMk id="18" creationId="{11E22178-4FAA-655C-98E9-D4E67C18C10B}"/>
          </ac:spMkLst>
        </pc:spChg>
        <pc:spChg chg="del">
          <ac:chgData name="Paula Vázquez-Valero" userId="3a0e46d7-2099-40af-a155-aa45b68bfff3" providerId="ADAL" clId="{3EA181B6-90D4-4842-8207-97AB2E60123B}" dt="2023-04-28T13:05:55.176" v="1393" actId="21"/>
          <ac:spMkLst>
            <pc:docMk/>
            <pc:sldMk cId="3450547593" sldId="957"/>
            <ac:spMk id="21" creationId="{9D474DCF-C64C-2221-C445-5F24F1650E1A}"/>
          </ac:spMkLst>
        </pc:spChg>
        <pc:spChg chg="del">
          <ac:chgData name="Paula Vázquez-Valero" userId="3a0e46d7-2099-40af-a155-aa45b68bfff3" providerId="ADAL" clId="{3EA181B6-90D4-4842-8207-97AB2E60123B}" dt="2023-04-28T13:05:55.176" v="1393" actId="21"/>
          <ac:spMkLst>
            <pc:docMk/>
            <pc:sldMk cId="3450547593" sldId="957"/>
            <ac:spMk id="22" creationId="{73304E7B-08D2-5BDC-F622-C437CDAF9EE6}"/>
          </ac:spMkLst>
        </pc:spChg>
        <pc:spChg chg="del">
          <ac:chgData name="Paula Vázquez-Valero" userId="3a0e46d7-2099-40af-a155-aa45b68bfff3" providerId="ADAL" clId="{3EA181B6-90D4-4842-8207-97AB2E60123B}" dt="2023-04-28T13:05:55.176" v="1393" actId="21"/>
          <ac:spMkLst>
            <pc:docMk/>
            <pc:sldMk cId="3450547593" sldId="957"/>
            <ac:spMk id="23" creationId="{6E051555-650C-6D8B-0BE6-D3A9F1E4318A}"/>
          </ac:spMkLst>
        </pc:spChg>
        <pc:spChg chg="del">
          <ac:chgData name="Paula Vázquez-Valero" userId="3a0e46d7-2099-40af-a155-aa45b68bfff3" providerId="ADAL" clId="{3EA181B6-90D4-4842-8207-97AB2E60123B}" dt="2023-04-28T13:05:55.176" v="1393" actId="21"/>
          <ac:spMkLst>
            <pc:docMk/>
            <pc:sldMk cId="3450547593" sldId="957"/>
            <ac:spMk id="24" creationId="{F747905C-D26F-F489-0509-ED822D7964EE}"/>
          </ac:spMkLst>
        </pc:spChg>
        <pc:spChg chg="del">
          <ac:chgData name="Paula Vázquez-Valero" userId="3a0e46d7-2099-40af-a155-aa45b68bfff3" providerId="ADAL" clId="{3EA181B6-90D4-4842-8207-97AB2E60123B}" dt="2023-04-28T13:05:55.176" v="1393" actId="21"/>
          <ac:spMkLst>
            <pc:docMk/>
            <pc:sldMk cId="3450547593" sldId="957"/>
            <ac:spMk id="25" creationId="{58F43770-8286-4189-9C2F-AFB22573CCB0}"/>
          </ac:spMkLst>
        </pc:spChg>
        <pc:spChg chg="del">
          <ac:chgData name="Paula Vázquez-Valero" userId="3a0e46d7-2099-40af-a155-aa45b68bfff3" providerId="ADAL" clId="{3EA181B6-90D4-4842-8207-97AB2E60123B}" dt="2023-04-28T13:05:55.176" v="1393" actId="21"/>
          <ac:spMkLst>
            <pc:docMk/>
            <pc:sldMk cId="3450547593" sldId="957"/>
            <ac:spMk id="26" creationId="{BBB8DEB7-3C2B-3A58-1BD8-FB8918180F46}"/>
          </ac:spMkLst>
        </pc:spChg>
        <pc:spChg chg="del">
          <ac:chgData name="Paula Vázquez-Valero" userId="3a0e46d7-2099-40af-a155-aa45b68bfff3" providerId="ADAL" clId="{3EA181B6-90D4-4842-8207-97AB2E60123B}" dt="2023-04-28T13:05:55.176" v="1393" actId="21"/>
          <ac:spMkLst>
            <pc:docMk/>
            <pc:sldMk cId="3450547593" sldId="957"/>
            <ac:spMk id="51" creationId="{C72AFC3F-87B7-4CFA-AF9C-CC37A1E3D5D8}"/>
          </ac:spMkLst>
        </pc:spChg>
        <pc:spChg chg="del">
          <ac:chgData name="Paula Vázquez-Valero" userId="3a0e46d7-2099-40af-a155-aa45b68bfff3" providerId="ADAL" clId="{3EA181B6-90D4-4842-8207-97AB2E60123B}" dt="2023-04-28T13:05:55.176" v="1393" actId="21"/>
          <ac:spMkLst>
            <pc:docMk/>
            <pc:sldMk cId="3450547593" sldId="957"/>
            <ac:spMk id="52" creationId="{9CFF09B9-EC1C-4D38-9E71-C91F0A476174}"/>
          </ac:spMkLst>
        </pc:spChg>
        <pc:spChg chg="del">
          <ac:chgData name="Paula Vázquez-Valero" userId="3a0e46d7-2099-40af-a155-aa45b68bfff3" providerId="ADAL" clId="{3EA181B6-90D4-4842-8207-97AB2E60123B}" dt="2023-04-28T13:05:55.176" v="1393" actId="21"/>
          <ac:spMkLst>
            <pc:docMk/>
            <pc:sldMk cId="3450547593" sldId="957"/>
            <ac:spMk id="53" creationId="{4E2138AF-81EB-4AB1-BB44-9EB8ABC23A77}"/>
          </ac:spMkLst>
        </pc:spChg>
        <pc:spChg chg="del">
          <ac:chgData name="Paula Vázquez-Valero" userId="3a0e46d7-2099-40af-a155-aa45b68bfff3" providerId="ADAL" clId="{3EA181B6-90D4-4842-8207-97AB2E60123B}" dt="2023-04-28T13:05:55.176" v="1393" actId="21"/>
          <ac:spMkLst>
            <pc:docMk/>
            <pc:sldMk cId="3450547593" sldId="957"/>
            <ac:spMk id="54" creationId="{13D71F2A-16AF-4A07-9E21-E2C0CC74C153}"/>
          </ac:spMkLst>
        </pc:spChg>
        <pc:graphicFrameChg chg="del">
          <ac:chgData name="Paula Vázquez-Valero" userId="3a0e46d7-2099-40af-a155-aa45b68bfff3" providerId="ADAL" clId="{3EA181B6-90D4-4842-8207-97AB2E60123B}" dt="2023-04-28T13:05:55.176" v="1393" actId="21"/>
          <ac:graphicFrameMkLst>
            <pc:docMk/>
            <pc:sldMk cId="3450547593" sldId="957"/>
            <ac:graphicFrameMk id="72" creationId="{01CDDC8D-F56F-46FB-A324-83F96C7BFAE3}"/>
          </ac:graphicFrameMkLst>
        </pc:graphicFrameChg>
        <pc:picChg chg="del">
          <ac:chgData name="Paula Vázquez-Valero" userId="3a0e46d7-2099-40af-a155-aa45b68bfff3" providerId="ADAL" clId="{3EA181B6-90D4-4842-8207-97AB2E60123B}" dt="2023-04-28T13:05:55.176" v="1393" actId="21"/>
          <ac:picMkLst>
            <pc:docMk/>
            <pc:sldMk cId="3450547593" sldId="957"/>
            <ac:picMk id="19" creationId="{B593F4DD-12E6-42AD-B4D7-FEBC5F5E0C8F}"/>
          </ac:picMkLst>
        </pc:picChg>
        <pc:picChg chg="del">
          <ac:chgData name="Paula Vázquez-Valero" userId="3a0e46d7-2099-40af-a155-aa45b68bfff3" providerId="ADAL" clId="{3EA181B6-90D4-4842-8207-97AB2E60123B}" dt="2023-04-28T13:05:55.176" v="1393" actId="21"/>
          <ac:picMkLst>
            <pc:docMk/>
            <pc:sldMk cId="3450547593" sldId="957"/>
            <ac:picMk id="48" creationId="{B070BFBF-C0D7-4544-B1A5-738A7F62B055}"/>
          </ac:picMkLst>
        </pc:picChg>
        <pc:picChg chg="del">
          <ac:chgData name="Paula Vázquez-Valero" userId="3a0e46d7-2099-40af-a155-aa45b68bfff3" providerId="ADAL" clId="{3EA181B6-90D4-4842-8207-97AB2E60123B}" dt="2023-04-28T13:05:55.176" v="1393" actId="21"/>
          <ac:picMkLst>
            <pc:docMk/>
            <pc:sldMk cId="3450547593" sldId="957"/>
            <ac:picMk id="49" creationId="{F74B2C4A-DB35-4CF3-8412-5DDCCFF8BBFB}"/>
          </ac:picMkLst>
        </pc:picChg>
        <pc:picChg chg="del">
          <ac:chgData name="Paula Vázquez-Valero" userId="3a0e46d7-2099-40af-a155-aa45b68bfff3" providerId="ADAL" clId="{3EA181B6-90D4-4842-8207-97AB2E60123B}" dt="2023-04-28T13:05:55.176" v="1393" actId="21"/>
          <ac:picMkLst>
            <pc:docMk/>
            <pc:sldMk cId="3450547593" sldId="957"/>
            <ac:picMk id="50" creationId="{072254BB-0884-4DE0-ADA9-8C28176A8EC0}"/>
          </ac:picMkLst>
        </pc:picChg>
      </pc:sldChg>
      <pc:sldChg chg="del">
        <pc:chgData name="Paula Vázquez-Valero" userId="3a0e46d7-2099-40af-a155-aa45b68bfff3" providerId="ADAL" clId="{3EA181B6-90D4-4842-8207-97AB2E60123B}" dt="2023-04-28T13:05:42.789" v="1392" actId="47"/>
        <pc:sldMkLst>
          <pc:docMk/>
          <pc:sldMk cId="397397899" sldId="961"/>
        </pc:sldMkLst>
      </pc:sldChg>
      <pc:sldChg chg="addSp delSp modSp add mod modAnim">
        <pc:chgData name="Paula Vázquez-Valero" userId="3a0e46d7-2099-40af-a155-aa45b68bfff3" providerId="ADAL" clId="{3EA181B6-90D4-4842-8207-97AB2E60123B}" dt="2023-04-28T16:15:15.358" v="2881" actId="167"/>
        <pc:sldMkLst>
          <pc:docMk/>
          <pc:sldMk cId="742678919" sldId="964"/>
        </pc:sldMkLst>
        <pc:spChg chg="del">
          <ac:chgData name="Paula Vázquez-Valero" userId="3a0e46d7-2099-40af-a155-aa45b68bfff3" providerId="ADAL" clId="{3EA181B6-90D4-4842-8207-97AB2E60123B}" dt="2023-04-28T16:15:10.974" v="2879" actId="478"/>
          <ac:spMkLst>
            <pc:docMk/>
            <pc:sldMk cId="742678919" sldId="964"/>
            <ac:spMk id="4" creationId="{8155595F-1BF2-D19C-1930-E41F233751F3}"/>
          </ac:spMkLst>
        </pc:spChg>
        <pc:spChg chg="add mod">
          <ac:chgData name="Paula Vázquez-Valero" userId="3a0e46d7-2099-40af-a155-aa45b68bfff3" providerId="ADAL" clId="{3EA181B6-90D4-4842-8207-97AB2E60123B}" dt="2023-04-28T16:14:41.191" v="2874"/>
          <ac:spMkLst>
            <pc:docMk/>
            <pc:sldMk cId="742678919" sldId="964"/>
            <ac:spMk id="5" creationId="{51F60D42-94CC-8F9E-EEF9-4E71155541C0}"/>
          </ac:spMkLst>
        </pc:spChg>
        <pc:spChg chg="add mod">
          <ac:chgData name="Paula Vázquez-Valero" userId="3a0e46d7-2099-40af-a155-aa45b68bfff3" providerId="ADAL" clId="{3EA181B6-90D4-4842-8207-97AB2E60123B}" dt="2023-04-28T16:14:55.016" v="2876"/>
          <ac:spMkLst>
            <pc:docMk/>
            <pc:sldMk cId="742678919" sldId="964"/>
            <ac:spMk id="6" creationId="{986C0645-75B0-BE5F-562F-14C18B2A0A96}"/>
          </ac:spMkLst>
        </pc:spChg>
        <pc:spChg chg="add mod">
          <ac:chgData name="Paula Vázquez-Valero" userId="3a0e46d7-2099-40af-a155-aa45b68bfff3" providerId="ADAL" clId="{3EA181B6-90D4-4842-8207-97AB2E60123B}" dt="2023-04-28T16:14:55.016" v="2876"/>
          <ac:spMkLst>
            <pc:docMk/>
            <pc:sldMk cId="742678919" sldId="964"/>
            <ac:spMk id="7" creationId="{15AFDD8E-403A-79DB-DEC8-C09748586AE6}"/>
          </ac:spMkLst>
        </pc:spChg>
        <pc:spChg chg="add mod">
          <ac:chgData name="Paula Vázquez-Valero" userId="3a0e46d7-2099-40af-a155-aa45b68bfff3" providerId="ADAL" clId="{3EA181B6-90D4-4842-8207-97AB2E60123B}" dt="2023-04-28T16:14:55.016" v="2876"/>
          <ac:spMkLst>
            <pc:docMk/>
            <pc:sldMk cId="742678919" sldId="964"/>
            <ac:spMk id="9" creationId="{5F663A92-9CF9-55D3-7B77-B3A706061B66}"/>
          </ac:spMkLst>
        </pc:spChg>
        <pc:spChg chg="add mod">
          <ac:chgData name="Paula Vázquez-Valero" userId="3a0e46d7-2099-40af-a155-aa45b68bfff3" providerId="ADAL" clId="{3EA181B6-90D4-4842-8207-97AB2E60123B}" dt="2023-04-28T16:15:15.358" v="2881" actId="167"/>
          <ac:spMkLst>
            <pc:docMk/>
            <pc:sldMk cId="742678919" sldId="964"/>
            <ac:spMk id="10" creationId="{19EF926B-AB49-7E12-CDCE-A6BCF5C6D636}"/>
          </ac:spMkLst>
        </pc:spChg>
        <pc:spChg chg="mod">
          <ac:chgData name="Paula Vázquez-Valero" userId="3a0e46d7-2099-40af-a155-aa45b68bfff3" providerId="ADAL" clId="{3EA181B6-90D4-4842-8207-97AB2E60123B}" dt="2023-04-28T16:15:12.058" v="2880"/>
          <ac:spMkLst>
            <pc:docMk/>
            <pc:sldMk cId="742678919" sldId="964"/>
            <ac:spMk id="13" creationId="{CCFF4BB9-8565-F766-5BE2-2E1CC2E20592}"/>
          </ac:spMkLst>
        </pc:spChg>
        <pc:spChg chg="add mod">
          <ac:chgData name="Paula Vázquez-Valero" userId="3a0e46d7-2099-40af-a155-aa45b68bfff3" providerId="ADAL" clId="{3EA181B6-90D4-4842-8207-97AB2E60123B}" dt="2023-04-28T16:15:15.358" v="2881" actId="167"/>
          <ac:spMkLst>
            <pc:docMk/>
            <pc:sldMk cId="742678919" sldId="964"/>
            <ac:spMk id="30" creationId="{8B050265-9DC4-C5E8-3C40-3A54B3934225}"/>
          </ac:spMkLst>
        </pc:spChg>
        <pc:spChg chg="add mod">
          <ac:chgData name="Paula Vázquez-Valero" userId="3a0e46d7-2099-40af-a155-aa45b68bfff3" providerId="ADAL" clId="{3EA181B6-90D4-4842-8207-97AB2E60123B}" dt="2023-04-28T16:15:15.358" v="2881" actId="167"/>
          <ac:spMkLst>
            <pc:docMk/>
            <pc:sldMk cId="742678919" sldId="964"/>
            <ac:spMk id="33" creationId="{F52B84F0-614A-5CAB-36D7-0B1D0F5EE58F}"/>
          </ac:spMkLst>
        </pc:spChg>
        <pc:spChg chg="add mod">
          <ac:chgData name="Paula Vázquez-Valero" userId="3a0e46d7-2099-40af-a155-aa45b68bfff3" providerId="ADAL" clId="{3EA181B6-90D4-4842-8207-97AB2E60123B}" dt="2023-04-28T16:15:15.358" v="2881" actId="167"/>
          <ac:spMkLst>
            <pc:docMk/>
            <pc:sldMk cId="742678919" sldId="964"/>
            <ac:spMk id="38" creationId="{E5FFE2BF-BA14-A272-3140-77045BFB5EE7}"/>
          </ac:spMkLst>
        </pc:spChg>
        <pc:spChg chg="add mod">
          <ac:chgData name="Paula Vázquez-Valero" userId="3a0e46d7-2099-40af-a155-aa45b68bfff3" providerId="ADAL" clId="{3EA181B6-90D4-4842-8207-97AB2E60123B}" dt="2023-04-28T16:15:15.358" v="2881" actId="167"/>
          <ac:spMkLst>
            <pc:docMk/>
            <pc:sldMk cId="742678919" sldId="964"/>
            <ac:spMk id="39" creationId="{B14BBB24-8D67-4697-C057-B71CDD7D8B61}"/>
          </ac:spMkLst>
        </pc:spChg>
        <pc:spChg chg="add mod">
          <ac:chgData name="Paula Vázquez-Valero" userId="3a0e46d7-2099-40af-a155-aa45b68bfff3" providerId="ADAL" clId="{3EA181B6-90D4-4842-8207-97AB2E60123B}" dt="2023-04-28T16:15:15.358" v="2881" actId="167"/>
          <ac:spMkLst>
            <pc:docMk/>
            <pc:sldMk cId="742678919" sldId="964"/>
            <ac:spMk id="40" creationId="{90D76D07-22E2-6DB3-C9C1-A22BDBCC333F}"/>
          </ac:spMkLst>
        </pc:spChg>
        <pc:spChg chg="del">
          <ac:chgData name="Paula Vázquez-Valero" userId="3a0e46d7-2099-40af-a155-aa45b68bfff3" providerId="ADAL" clId="{3EA181B6-90D4-4842-8207-97AB2E60123B}" dt="2023-04-28T16:15:10.974" v="2879" actId="478"/>
          <ac:spMkLst>
            <pc:docMk/>
            <pc:sldMk cId="742678919" sldId="964"/>
            <ac:spMk id="41" creationId="{55CAA286-4C0B-7ACD-ECE3-70C95737B5B8}"/>
          </ac:spMkLst>
        </pc:spChg>
        <pc:spChg chg="del">
          <ac:chgData name="Paula Vázquez-Valero" userId="3a0e46d7-2099-40af-a155-aa45b68bfff3" providerId="ADAL" clId="{3EA181B6-90D4-4842-8207-97AB2E60123B}" dt="2023-04-28T16:15:10.974" v="2879" actId="478"/>
          <ac:spMkLst>
            <pc:docMk/>
            <pc:sldMk cId="742678919" sldId="964"/>
            <ac:spMk id="42" creationId="{50F50B7C-08AE-B4B5-F2CC-816042D25510}"/>
          </ac:spMkLst>
        </pc:spChg>
        <pc:spChg chg="del">
          <ac:chgData name="Paula Vázquez-Valero" userId="3a0e46d7-2099-40af-a155-aa45b68bfff3" providerId="ADAL" clId="{3EA181B6-90D4-4842-8207-97AB2E60123B}" dt="2023-04-28T16:15:10.974" v="2879" actId="478"/>
          <ac:spMkLst>
            <pc:docMk/>
            <pc:sldMk cId="742678919" sldId="964"/>
            <ac:spMk id="43" creationId="{9FE0387E-0C6E-852D-29A7-688BB88B596A}"/>
          </ac:spMkLst>
        </pc:spChg>
        <pc:spChg chg="del">
          <ac:chgData name="Paula Vázquez-Valero" userId="3a0e46d7-2099-40af-a155-aa45b68bfff3" providerId="ADAL" clId="{3EA181B6-90D4-4842-8207-97AB2E60123B}" dt="2023-04-28T16:15:10.974" v="2879" actId="478"/>
          <ac:spMkLst>
            <pc:docMk/>
            <pc:sldMk cId="742678919" sldId="964"/>
            <ac:spMk id="44" creationId="{F21C84ED-3E2C-4262-3F53-CDC3D8CC4089}"/>
          </ac:spMkLst>
        </pc:spChg>
        <pc:spChg chg="del">
          <ac:chgData name="Paula Vázquez-Valero" userId="3a0e46d7-2099-40af-a155-aa45b68bfff3" providerId="ADAL" clId="{3EA181B6-90D4-4842-8207-97AB2E60123B}" dt="2023-04-28T16:15:10.974" v="2879" actId="478"/>
          <ac:spMkLst>
            <pc:docMk/>
            <pc:sldMk cId="742678919" sldId="964"/>
            <ac:spMk id="45" creationId="{0657C682-78EB-AB4C-5943-CD20E7C652D1}"/>
          </ac:spMkLst>
        </pc:spChg>
        <pc:spChg chg="del">
          <ac:chgData name="Paula Vázquez-Valero" userId="3a0e46d7-2099-40af-a155-aa45b68bfff3" providerId="ADAL" clId="{3EA181B6-90D4-4842-8207-97AB2E60123B}" dt="2023-04-28T16:15:10.974" v="2879" actId="478"/>
          <ac:spMkLst>
            <pc:docMk/>
            <pc:sldMk cId="742678919" sldId="964"/>
            <ac:spMk id="46" creationId="{AAA77C75-1C6E-732F-8DC3-A7FFE076306B}"/>
          </ac:spMkLst>
        </pc:spChg>
        <pc:spChg chg="del">
          <ac:chgData name="Paula Vázquez-Valero" userId="3a0e46d7-2099-40af-a155-aa45b68bfff3" providerId="ADAL" clId="{3EA181B6-90D4-4842-8207-97AB2E60123B}" dt="2023-04-28T16:15:10.974" v="2879" actId="478"/>
          <ac:spMkLst>
            <pc:docMk/>
            <pc:sldMk cId="742678919" sldId="964"/>
            <ac:spMk id="47" creationId="{549D55F3-D149-4017-799A-3CD534AB3045}"/>
          </ac:spMkLst>
        </pc:spChg>
        <pc:spChg chg="add mod">
          <ac:chgData name="Paula Vázquez-Valero" userId="3a0e46d7-2099-40af-a155-aa45b68bfff3" providerId="ADAL" clId="{3EA181B6-90D4-4842-8207-97AB2E60123B}" dt="2023-04-28T16:15:15.358" v="2881" actId="167"/>
          <ac:spMkLst>
            <pc:docMk/>
            <pc:sldMk cId="742678919" sldId="964"/>
            <ac:spMk id="48" creationId="{C1D8BA3E-1116-2D80-D1B0-615DDDF206B4}"/>
          </ac:spMkLst>
        </pc:spChg>
        <pc:spChg chg="add mod">
          <ac:chgData name="Paula Vázquez-Valero" userId="3a0e46d7-2099-40af-a155-aa45b68bfff3" providerId="ADAL" clId="{3EA181B6-90D4-4842-8207-97AB2E60123B}" dt="2023-04-28T16:15:15.358" v="2881" actId="167"/>
          <ac:spMkLst>
            <pc:docMk/>
            <pc:sldMk cId="742678919" sldId="964"/>
            <ac:spMk id="49" creationId="{D59C51D8-3790-051E-ABA1-835F23B2E5D4}"/>
          </ac:spMkLst>
        </pc:spChg>
        <pc:spChg chg="add mod">
          <ac:chgData name="Paula Vázquez-Valero" userId="3a0e46d7-2099-40af-a155-aa45b68bfff3" providerId="ADAL" clId="{3EA181B6-90D4-4842-8207-97AB2E60123B}" dt="2023-04-28T16:15:15.358" v="2881" actId="167"/>
          <ac:spMkLst>
            <pc:docMk/>
            <pc:sldMk cId="742678919" sldId="964"/>
            <ac:spMk id="50" creationId="{87467E88-6908-BCD3-6125-1F4D4D2E4647}"/>
          </ac:spMkLst>
        </pc:spChg>
        <pc:spChg chg="del">
          <ac:chgData name="Paula Vázquez-Valero" userId="3a0e46d7-2099-40af-a155-aa45b68bfff3" providerId="ADAL" clId="{3EA181B6-90D4-4842-8207-97AB2E60123B}" dt="2023-04-28T16:15:10.974" v="2879" actId="478"/>
          <ac:spMkLst>
            <pc:docMk/>
            <pc:sldMk cId="742678919" sldId="964"/>
            <ac:spMk id="79" creationId="{D7A016E6-7FA0-889E-08D6-4D7815CA71A4}"/>
          </ac:spMkLst>
        </pc:spChg>
        <pc:spChg chg="del">
          <ac:chgData name="Paula Vázquez-Valero" userId="3a0e46d7-2099-40af-a155-aa45b68bfff3" providerId="ADAL" clId="{3EA181B6-90D4-4842-8207-97AB2E60123B}" dt="2023-04-28T16:14:40.713" v="2873" actId="478"/>
          <ac:spMkLst>
            <pc:docMk/>
            <pc:sldMk cId="742678919" sldId="964"/>
            <ac:spMk id="167" creationId="{00000000-0000-0000-0000-000000000000}"/>
          </ac:spMkLst>
        </pc:spChg>
        <pc:grpChg chg="add mod">
          <ac:chgData name="Paula Vázquez-Valero" userId="3a0e46d7-2099-40af-a155-aa45b68bfff3" providerId="ADAL" clId="{3EA181B6-90D4-4842-8207-97AB2E60123B}" dt="2023-04-28T16:15:15.358" v="2881" actId="167"/>
          <ac:grpSpMkLst>
            <pc:docMk/>
            <pc:sldMk cId="742678919" sldId="964"/>
            <ac:grpSpMk id="11" creationId="{FCDB445E-9DEE-1B79-F9F4-1EA65EFD0A85}"/>
          </ac:grpSpMkLst>
        </pc:grpChg>
        <pc:grpChg chg="del">
          <ac:chgData name="Paula Vázquez-Valero" userId="3a0e46d7-2099-40af-a155-aa45b68bfff3" providerId="ADAL" clId="{3EA181B6-90D4-4842-8207-97AB2E60123B}" dt="2023-04-28T16:15:10.974" v="2879" actId="478"/>
          <ac:grpSpMkLst>
            <pc:docMk/>
            <pc:sldMk cId="742678919" sldId="964"/>
            <ac:grpSpMk id="20" creationId="{EEC34ECA-4CF7-CB23-A484-A8CE91E36EE0}"/>
          </ac:grpSpMkLst>
        </pc:grpChg>
        <pc:grpChg chg="del">
          <ac:chgData name="Paula Vázquez-Valero" userId="3a0e46d7-2099-40af-a155-aa45b68bfff3" providerId="ADAL" clId="{3EA181B6-90D4-4842-8207-97AB2E60123B}" dt="2023-04-28T16:15:10.974" v="2879" actId="478"/>
          <ac:grpSpMkLst>
            <pc:docMk/>
            <pc:sldMk cId="742678919" sldId="964"/>
            <ac:grpSpMk id="27" creationId="{6AAF5596-6751-66BD-7C27-D960D8781B78}"/>
          </ac:grpSpMkLst>
        </pc:grpChg>
        <pc:grpChg chg="del">
          <ac:chgData name="Paula Vázquez-Valero" userId="3a0e46d7-2099-40af-a155-aa45b68bfff3" providerId="ADAL" clId="{3EA181B6-90D4-4842-8207-97AB2E60123B}" dt="2023-04-28T16:14:54.055" v="2875" actId="478"/>
          <ac:grpSpMkLst>
            <pc:docMk/>
            <pc:sldMk cId="742678919" sldId="964"/>
            <ac:grpSpMk id="73" creationId="{49DEE47B-C5C6-4369-BACC-4022B3B852DF}"/>
          </ac:grpSpMkLst>
        </pc:grpChg>
        <pc:grpChg chg="del">
          <ac:chgData name="Paula Vázquez-Valero" userId="3a0e46d7-2099-40af-a155-aa45b68bfff3" providerId="ADAL" clId="{3EA181B6-90D4-4842-8207-97AB2E60123B}" dt="2023-04-28T16:14:54.055" v="2875" actId="478"/>
          <ac:grpSpMkLst>
            <pc:docMk/>
            <pc:sldMk cId="742678919" sldId="964"/>
            <ac:grpSpMk id="80" creationId="{B593AA9E-54F5-4E51-A513-D5B7F5350C83}"/>
          </ac:grpSpMkLst>
        </pc:grpChg>
        <pc:grpChg chg="del">
          <ac:chgData name="Paula Vázquez-Valero" userId="3a0e46d7-2099-40af-a155-aa45b68bfff3" providerId="ADAL" clId="{3EA181B6-90D4-4842-8207-97AB2E60123B}" dt="2023-04-28T16:14:54.055" v="2875" actId="478"/>
          <ac:grpSpMkLst>
            <pc:docMk/>
            <pc:sldMk cId="742678919" sldId="964"/>
            <ac:grpSpMk id="84" creationId="{4BB9B8DF-9959-45C6-940F-2749DCE7FD3F}"/>
          </ac:grpSpMkLst>
        </pc:grpChg>
        <pc:picChg chg="add mod">
          <ac:chgData name="Paula Vázquez-Valero" userId="3a0e46d7-2099-40af-a155-aa45b68bfff3" providerId="ADAL" clId="{3EA181B6-90D4-4842-8207-97AB2E60123B}" dt="2023-04-28T16:14:55.016" v="2876"/>
          <ac:picMkLst>
            <pc:docMk/>
            <pc:sldMk cId="742678919" sldId="964"/>
            <ac:picMk id="8" creationId="{5EDCFA13-8CD3-8500-F975-A8C2F404DFE8}"/>
          </ac:picMkLst>
        </pc:picChg>
        <pc:picChg chg="mod">
          <ac:chgData name="Paula Vázquez-Valero" userId="3a0e46d7-2099-40af-a155-aa45b68bfff3" providerId="ADAL" clId="{3EA181B6-90D4-4842-8207-97AB2E60123B}" dt="2023-04-28T16:15:12.058" v="2880"/>
          <ac:picMkLst>
            <pc:docMk/>
            <pc:sldMk cId="742678919" sldId="964"/>
            <ac:picMk id="12" creationId="{3DD04F02-4F2D-3275-4D34-653A95830F05}"/>
          </ac:picMkLst>
        </pc:picChg>
        <pc:picChg chg="add mod">
          <ac:chgData name="Paula Vázquez-Valero" userId="3a0e46d7-2099-40af-a155-aa45b68bfff3" providerId="ADAL" clId="{3EA181B6-90D4-4842-8207-97AB2E60123B}" dt="2023-04-28T16:15:15.358" v="2881" actId="167"/>
          <ac:picMkLst>
            <pc:docMk/>
            <pc:sldMk cId="742678919" sldId="964"/>
            <ac:picMk id="14" creationId="{8D59D218-DD9A-7026-7B76-890848C6B88F}"/>
          </ac:picMkLst>
        </pc:picChg>
        <pc:picChg chg="add mod">
          <ac:chgData name="Paula Vázquez-Valero" userId="3a0e46d7-2099-40af-a155-aa45b68bfff3" providerId="ADAL" clId="{3EA181B6-90D4-4842-8207-97AB2E60123B}" dt="2023-04-28T16:15:15.358" v="2881" actId="167"/>
          <ac:picMkLst>
            <pc:docMk/>
            <pc:sldMk cId="742678919" sldId="964"/>
            <ac:picMk id="15" creationId="{3B007357-FB84-1EF4-A1DD-A9BFDCE77EF3}"/>
          </ac:picMkLst>
        </pc:picChg>
        <pc:picChg chg="add mod">
          <ac:chgData name="Paula Vázquez-Valero" userId="3a0e46d7-2099-40af-a155-aa45b68bfff3" providerId="ADAL" clId="{3EA181B6-90D4-4842-8207-97AB2E60123B}" dt="2023-04-28T16:15:15.358" v="2881" actId="167"/>
          <ac:picMkLst>
            <pc:docMk/>
            <pc:sldMk cId="742678919" sldId="964"/>
            <ac:picMk id="16" creationId="{C2E6835E-FE82-3365-66D7-BEEB28BD2FCC}"/>
          </ac:picMkLst>
        </pc:picChg>
        <pc:picChg chg="add mod">
          <ac:chgData name="Paula Vázquez-Valero" userId="3a0e46d7-2099-40af-a155-aa45b68bfff3" providerId="ADAL" clId="{3EA181B6-90D4-4842-8207-97AB2E60123B}" dt="2023-04-28T16:15:15.358" v="2881" actId="167"/>
          <ac:picMkLst>
            <pc:docMk/>
            <pc:sldMk cId="742678919" sldId="964"/>
            <ac:picMk id="17" creationId="{408D6EDC-6DC7-04A1-BCFD-571C22BF911D}"/>
          </ac:picMkLst>
        </pc:picChg>
        <pc:picChg chg="add mod">
          <ac:chgData name="Paula Vázquez-Valero" userId="3a0e46d7-2099-40af-a155-aa45b68bfff3" providerId="ADAL" clId="{3EA181B6-90D4-4842-8207-97AB2E60123B}" dt="2023-04-28T16:15:15.358" v="2881" actId="167"/>
          <ac:picMkLst>
            <pc:docMk/>
            <pc:sldMk cId="742678919" sldId="964"/>
            <ac:picMk id="18" creationId="{43199262-FF00-EACB-4182-8025BAAE3E6D}"/>
          </ac:picMkLst>
        </pc:picChg>
        <pc:picChg chg="add mod">
          <ac:chgData name="Paula Vázquez-Valero" userId="3a0e46d7-2099-40af-a155-aa45b68bfff3" providerId="ADAL" clId="{3EA181B6-90D4-4842-8207-97AB2E60123B}" dt="2023-04-28T16:15:15.358" v="2881" actId="167"/>
          <ac:picMkLst>
            <pc:docMk/>
            <pc:sldMk cId="742678919" sldId="964"/>
            <ac:picMk id="19" creationId="{E093CF82-CFFE-2E83-4E63-D91B46969B79}"/>
          </ac:picMkLst>
        </pc:picChg>
        <pc:picChg chg="del">
          <ac:chgData name="Paula Vázquez-Valero" userId="3a0e46d7-2099-40af-a155-aa45b68bfff3" providerId="ADAL" clId="{3EA181B6-90D4-4842-8207-97AB2E60123B}" dt="2023-04-28T16:15:10.974" v="2879" actId="478"/>
          <ac:picMkLst>
            <pc:docMk/>
            <pc:sldMk cId="742678919" sldId="964"/>
            <ac:picMk id="23" creationId="{3339A625-451D-5AC8-E8ED-BC115244A628}"/>
          </ac:picMkLst>
        </pc:picChg>
        <pc:picChg chg="del">
          <ac:chgData name="Paula Vázquez-Valero" userId="3a0e46d7-2099-40af-a155-aa45b68bfff3" providerId="ADAL" clId="{3EA181B6-90D4-4842-8207-97AB2E60123B}" dt="2023-04-28T16:15:10.974" v="2879" actId="478"/>
          <ac:picMkLst>
            <pc:docMk/>
            <pc:sldMk cId="742678919" sldId="964"/>
            <ac:picMk id="24" creationId="{58423B4E-9C37-CC88-6447-2C0EC2BA13FA}"/>
          </ac:picMkLst>
        </pc:picChg>
        <pc:picChg chg="del">
          <ac:chgData name="Paula Vázquez-Valero" userId="3a0e46d7-2099-40af-a155-aa45b68bfff3" providerId="ADAL" clId="{3EA181B6-90D4-4842-8207-97AB2E60123B}" dt="2023-04-28T16:15:10.974" v="2879" actId="478"/>
          <ac:picMkLst>
            <pc:docMk/>
            <pc:sldMk cId="742678919" sldId="964"/>
            <ac:picMk id="25" creationId="{EE5229F7-16DB-9EF8-084C-7517B0DF1B8D}"/>
          </ac:picMkLst>
        </pc:picChg>
        <pc:picChg chg="del">
          <ac:chgData name="Paula Vázquez-Valero" userId="3a0e46d7-2099-40af-a155-aa45b68bfff3" providerId="ADAL" clId="{3EA181B6-90D4-4842-8207-97AB2E60123B}" dt="2023-04-28T16:15:10.974" v="2879" actId="478"/>
          <ac:picMkLst>
            <pc:docMk/>
            <pc:sldMk cId="742678919" sldId="964"/>
            <ac:picMk id="26" creationId="{2C816418-7277-FDEC-B040-FB30B42F1E6F}"/>
          </ac:picMkLst>
        </pc:picChg>
        <pc:picChg chg="del">
          <ac:chgData name="Paula Vázquez-Valero" userId="3a0e46d7-2099-40af-a155-aa45b68bfff3" providerId="ADAL" clId="{3EA181B6-90D4-4842-8207-97AB2E60123B}" dt="2023-04-28T16:15:10.974" v="2879" actId="478"/>
          <ac:picMkLst>
            <pc:docMk/>
            <pc:sldMk cId="742678919" sldId="964"/>
            <ac:picMk id="31" creationId="{CC5501B4-122B-4CA3-C237-E49313109D0F}"/>
          </ac:picMkLst>
        </pc:picChg>
        <pc:picChg chg="del">
          <ac:chgData name="Paula Vázquez-Valero" userId="3a0e46d7-2099-40af-a155-aa45b68bfff3" providerId="ADAL" clId="{3EA181B6-90D4-4842-8207-97AB2E60123B}" dt="2023-04-28T16:15:10.974" v="2879" actId="478"/>
          <ac:picMkLst>
            <pc:docMk/>
            <pc:sldMk cId="742678919" sldId="964"/>
            <ac:picMk id="32" creationId="{5E9BEFFD-505D-F1E2-534B-752ED9D5A3CD}"/>
          </ac:picMkLst>
        </pc:picChg>
        <pc:picChg chg="del">
          <ac:chgData name="Paula Vázquez-Valero" userId="3a0e46d7-2099-40af-a155-aa45b68bfff3" providerId="ADAL" clId="{3EA181B6-90D4-4842-8207-97AB2E60123B}" dt="2023-04-28T16:14:54.055" v="2875" actId="478"/>
          <ac:picMkLst>
            <pc:docMk/>
            <pc:sldMk cId="742678919" sldId="964"/>
            <ac:picMk id="83" creationId="{3E3FF13F-BD4D-4D0A-A3A8-3B71DD973848}"/>
          </ac:picMkLst>
        </pc:picChg>
      </pc:sldChg>
      <pc:sldChg chg="addSp delSp modSp add del mod delAnim modAnim">
        <pc:chgData name="Paula Vázquez-Valero" userId="3a0e46d7-2099-40af-a155-aa45b68bfff3" providerId="ADAL" clId="{3EA181B6-90D4-4842-8207-97AB2E60123B}" dt="2023-04-28T14:31:15.976" v="1865" actId="47"/>
        <pc:sldMkLst>
          <pc:docMk/>
          <pc:sldMk cId="2277952979" sldId="965"/>
        </pc:sldMkLst>
        <pc:spChg chg="add del mod">
          <ac:chgData name="Paula Vázquez-Valero" userId="3a0e46d7-2099-40af-a155-aa45b68bfff3" providerId="ADAL" clId="{3EA181B6-90D4-4842-8207-97AB2E60123B}" dt="2023-04-28T14:23:15.117" v="1618" actId="21"/>
          <ac:spMkLst>
            <pc:docMk/>
            <pc:sldMk cId="2277952979" sldId="965"/>
            <ac:spMk id="4" creationId="{7736D700-1981-5C9B-7702-D2B2298C2C85}"/>
          </ac:spMkLst>
        </pc:spChg>
        <pc:spChg chg="add del mod">
          <ac:chgData name="Paula Vázquez-Valero" userId="3a0e46d7-2099-40af-a155-aa45b68bfff3" providerId="ADAL" clId="{3EA181B6-90D4-4842-8207-97AB2E60123B}" dt="2023-04-28T14:23:15.117" v="1618" actId="21"/>
          <ac:spMkLst>
            <pc:docMk/>
            <pc:sldMk cId="2277952979" sldId="965"/>
            <ac:spMk id="5" creationId="{24A909BA-BB1C-9E8E-4ACF-B79E04E610FF}"/>
          </ac:spMkLst>
        </pc:spChg>
        <pc:spChg chg="add mod">
          <ac:chgData name="Paula Vázquez-Valero" userId="3a0e46d7-2099-40af-a155-aa45b68bfff3" providerId="ADAL" clId="{3EA181B6-90D4-4842-8207-97AB2E60123B}" dt="2023-04-28T14:20:33.711" v="1558"/>
          <ac:spMkLst>
            <pc:docMk/>
            <pc:sldMk cId="2277952979" sldId="965"/>
            <ac:spMk id="6" creationId="{48B80412-D37A-9D71-7AD2-790CCC7A80D3}"/>
          </ac:spMkLst>
        </pc:spChg>
        <pc:spChg chg="mod">
          <ac:chgData name="Paula Vázquez-Valero" userId="3a0e46d7-2099-40af-a155-aa45b68bfff3" providerId="ADAL" clId="{3EA181B6-90D4-4842-8207-97AB2E60123B}" dt="2023-04-28T14:23:15.586" v="1619" actId="20577"/>
          <ac:spMkLst>
            <pc:docMk/>
            <pc:sldMk cId="2277952979" sldId="965"/>
            <ac:spMk id="66" creationId="{BAB76858-0595-6896-B028-E81470EC57D0}"/>
          </ac:spMkLst>
        </pc:spChg>
        <pc:spChg chg="del">
          <ac:chgData name="Paula Vázquez-Valero" userId="3a0e46d7-2099-40af-a155-aa45b68bfff3" providerId="ADAL" clId="{3EA181B6-90D4-4842-8207-97AB2E60123B}" dt="2023-04-28T14:20:33.257" v="1557" actId="478"/>
          <ac:spMkLst>
            <pc:docMk/>
            <pc:sldMk cId="2277952979" sldId="965"/>
            <ac:spMk id="167" creationId="{00000000-0000-0000-0000-000000000000}"/>
          </ac:spMkLst>
        </pc:spChg>
        <pc:picChg chg="add mod">
          <ac:chgData name="Paula Vázquez-Valero" userId="3a0e46d7-2099-40af-a155-aa45b68bfff3" providerId="ADAL" clId="{3EA181B6-90D4-4842-8207-97AB2E60123B}" dt="2023-04-28T14:21:01.077" v="1562" actId="1076"/>
          <ac:picMkLst>
            <pc:docMk/>
            <pc:sldMk cId="2277952979" sldId="965"/>
            <ac:picMk id="7" creationId="{F5B52017-0AB5-80F7-0E71-399A13ECFCE1}"/>
          </ac:picMkLst>
        </pc:picChg>
        <pc:picChg chg="del">
          <ac:chgData name="Paula Vázquez-Valero" userId="3a0e46d7-2099-40af-a155-aa45b68bfff3" providerId="ADAL" clId="{3EA181B6-90D4-4842-8207-97AB2E60123B}" dt="2023-04-28T13:05:30.610" v="1391" actId="478"/>
          <ac:picMkLst>
            <pc:docMk/>
            <pc:sldMk cId="2277952979" sldId="965"/>
            <ac:picMk id="72" creationId="{B320781D-68DE-6B87-943F-47EA06A4D6D6}"/>
          </ac:picMkLst>
        </pc:picChg>
        <pc:picChg chg="del">
          <ac:chgData name="Paula Vázquez-Valero" userId="3a0e46d7-2099-40af-a155-aa45b68bfff3" providerId="ADAL" clId="{3EA181B6-90D4-4842-8207-97AB2E60123B}" dt="2023-04-28T14:20:55.553" v="1559" actId="478"/>
          <ac:picMkLst>
            <pc:docMk/>
            <pc:sldMk cId="2277952979" sldId="965"/>
            <ac:picMk id="75" creationId="{E30A61C0-72DB-800C-0B8A-A846725D1F6D}"/>
          </ac:picMkLst>
        </pc:picChg>
      </pc:sldChg>
      <pc:sldChg chg="delSp add del">
        <pc:chgData name="Paula Vázquez-Valero" userId="3a0e46d7-2099-40af-a155-aa45b68bfff3" providerId="ADAL" clId="{3EA181B6-90D4-4842-8207-97AB2E60123B}" dt="2023-04-28T14:26:07.803" v="1703" actId="47"/>
        <pc:sldMkLst>
          <pc:docMk/>
          <pc:sldMk cId="2544184642" sldId="966"/>
        </pc:sldMkLst>
        <pc:spChg chg="del">
          <ac:chgData name="Paula Vázquez-Valero" userId="3a0e46d7-2099-40af-a155-aa45b68bfff3" providerId="ADAL" clId="{3EA181B6-90D4-4842-8207-97AB2E60123B}" dt="2023-04-28T14:24:41.963" v="1683" actId="21"/>
          <ac:spMkLst>
            <pc:docMk/>
            <pc:sldMk cId="2544184642" sldId="966"/>
            <ac:spMk id="3" creationId="{CB646609-B3D5-01DE-30DE-EE22E5797EFD}"/>
          </ac:spMkLst>
        </pc:spChg>
        <pc:picChg chg="del">
          <ac:chgData name="Paula Vázquez-Valero" userId="3a0e46d7-2099-40af-a155-aa45b68bfff3" providerId="ADAL" clId="{3EA181B6-90D4-4842-8207-97AB2E60123B}" dt="2023-04-28T14:24:41.963" v="1683" actId="21"/>
          <ac:picMkLst>
            <pc:docMk/>
            <pc:sldMk cId="2544184642" sldId="966"/>
            <ac:picMk id="1026" creationId="{74CD8C04-DAD9-3100-5E25-216D746BAA76}"/>
          </ac:picMkLst>
        </pc:picChg>
      </pc:sldChg>
      <pc:sldChg chg="delSp add del">
        <pc:chgData name="Paula Vázquez-Valero" userId="3a0e46d7-2099-40af-a155-aa45b68bfff3" providerId="ADAL" clId="{3EA181B6-90D4-4842-8207-97AB2E60123B}" dt="2023-04-28T14:27:10.188" v="1769" actId="47"/>
        <pc:sldMkLst>
          <pc:docMk/>
          <pc:sldMk cId="2944557142" sldId="967"/>
        </pc:sldMkLst>
        <pc:picChg chg="del">
          <ac:chgData name="Paula Vázquez-Valero" userId="3a0e46d7-2099-40af-a155-aa45b68bfff3" providerId="ADAL" clId="{3EA181B6-90D4-4842-8207-97AB2E60123B}" dt="2023-04-28T14:26:34.712" v="1712" actId="21"/>
          <ac:picMkLst>
            <pc:docMk/>
            <pc:sldMk cId="2944557142" sldId="967"/>
            <ac:picMk id="35" creationId="{59B81122-2277-0DDA-07D7-BE46A5CFF0A0}"/>
          </ac:picMkLst>
        </pc:picChg>
      </pc:sldChg>
      <pc:sldChg chg="add del">
        <pc:chgData name="Paula Vázquez-Valero" userId="3a0e46d7-2099-40af-a155-aa45b68bfff3" providerId="ADAL" clId="{3EA181B6-90D4-4842-8207-97AB2E60123B}" dt="2023-04-28T14:27:10.188" v="1769" actId="47"/>
        <pc:sldMkLst>
          <pc:docMk/>
          <pc:sldMk cId="785344884" sldId="968"/>
        </pc:sldMkLst>
      </pc:sldChg>
      <pc:sldChg chg="add del">
        <pc:chgData name="Paula Vázquez-Valero" userId="3a0e46d7-2099-40af-a155-aa45b68bfff3" providerId="ADAL" clId="{3EA181B6-90D4-4842-8207-97AB2E60123B}" dt="2023-04-28T14:27:10.188" v="1769" actId="47"/>
        <pc:sldMkLst>
          <pc:docMk/>
          <pc:sldMk cId="315999806" sldId="969"/>
        </pc:sldMkLst>
      </pc:sldChg>
      <pc:sldChg chg="addSp delSp modSp add mod modAnim">
        <pc:chgData name="Paula Vázquez-Valero" userId="3a0e46d7-2099-40af-a155-aa45b68bfff3" providerId="ADAL" clId="{3EA181B6-90D4-4842-8207-97AB2E60123B}" dt="2023-04-28T16:28:19.503" v="3643"/>
        <pc:sldMkLst>
          <pc:docMk/>
          <pc:sldMk cId="4036690221" sldId="970"/>
        </pc:sldMkLst>
        <pc:spChg chg="del">
          <ac:chgData name="Paula Vázquez-Valero" userId="3a0e46d7-2099-40af-a155-aa45b68bfff3" providerId="ADAL" clId="{3EA181B6-90D4-4842-8207-97AB2E60123B}" dt="2023-04-28T16:15:21.071" v="2882" actId="478"/>
          <ac:spMkLst>
            <pc:docMk/>
            <pc:sldMk cId="4036690221" sldId="970"/>
            <ac:spMk id="4" creationId="{8155595F-1BF2-D19C-1930-E41F233751F3}"/>
          </ac:spMkLst>
        </pc:spChg>
        <pc:spChg chg="add mod">
          <ac:chgData name="Paula Vázquez-Valero" userId="3a0e46d7-2099-40af-a155-aa45b68bfff3" providerId="ADAL" clId="{3EA181B6-90D4-4842-8207-97AB2E60123B}" dt="2023-04-28T16:18:21.084" v="3097" actId="1076"/>
          <ac:spMkLst>
            <pc:docMk/>
            <pc:sldMk cId="4036690221" sldId="970"/>
            <ac:spMk id="5" creationId="{516EF6FD-0FB1-FFB8-391A-E13E6F97F2D7}"/>
          </ac:spMkLst>
        </pc:spChg>
        <pc:spChg chg="mod">
          <ac:chgData name="Paula Vázquez-Valero" userId="3a0e46d7-2099-40af-a155-aa45b68bfff3" providerId="ADAL" clId="{3EA181B6-90D4-4842-8207-97AB2E60123B}" dt="2023-04-28T16:15:25.518" v="2884" actId="1076"/>
          <ac:spMkLst>
            <pc:docMk/>
            <pc:sldMk cId="4036690221" sldId="970"/>
            <ac:spMk id="8" creationId="{9D3525D2-2183-F300-400C-EB41C6581DA4}"/>
          </ac:spMkLst>
        </pc:spChg>
        <pc:spChg chg="add mod">
          <ac:chgData name="Paula Vázquez-Valero" userId="3a0e46d7-2099-40af-a155-aa45b68bfff3" providerId="ADAL" clId="{3EA181B6-90D4-4842-8207-97AB2E60123B}" dt="2023-04-28T16:15:42.113" v="2903" actId="113"/>
          <ac:spMkLst>
            <pc:docMk/>
            <pc:sldMk cId="4036690221" sldId="970"/>
            <ac:spMk id="15" creationId="{6A9CCD1A-8FDA-4523-1B7B-E7175B2614DA}"/>
          </ac:spMkLst>
        </pc:spChg>
        <pc:spChg chg="add mod">
          <ac:chgData name="Paula Vázquez-Valero" userId="3a0e46d7-2099-40af-a155-aa45b68bfff3" providerId="ADAL" clId="{3EA181B6-90D4-4842-8207-97AB2E60123B}" dt="2023-04-28T16:15:38.220" v="2901" actId="113"/>
          <ac:spMkLst>
            <pc:docMk/>
            <pc:sldMk cId="4036690221" sldId="970"/>
            <ac:spMk id="19" creationId="{DD47E4B9-C8DF-D194-59A5-E45DA8180DB5}"/>
          </ac:spMkLst>
        </pc:spChg>
        <pc:spChg chg="add mod">
          <ac:chgData name="Paula Vázquez-Valero" userId="3a0e46d7-2099-40af-a155-aa45b68bfff3" providerId="ADAL" clId="{3EA181B6-90D4-4842-8207-97AB2E60123B}" dt="2023-04-28T16:15:45.114" v="2909" actId="113"/>
          <ac:spMkLst>
            <pc:docMk/>
            <pc:sldMk cId="4036690221" sldId="970"/>
            <ac:spMk id="30" creationId="{13501A84-35A4-D638-7055-8061918E8617}"/>
          </ac:spMkLst>
        </pc:spChg>
        <pc:spChg chg="add mod">
          <ac:chgData name="Paula Vázquez-Valero" userId="3a0e46d7-2099-40af-a155-aa45b68bfff3" providerId="ADAL" clId="{3EA181B6-90D4-4842-8207-97AB2E60123B}" dt="2023-04-28T16:15:47.600" v="2912" actId="113"/>
          <ac:spMkLst>
            <pc:docMk/>
            <pc:sldMk cId="4036690221" sldId="970"/>
            <ac:spMk id="33" creationId="{A964B27D-2199-4C67-9382-AF76A1669319}"/>
          </ac:spMkLst>
        </pc:spChg>
        <pc:spChg chg="add mod">
          <ac:chgData name="Paula Vázquez-Valero" userId="3a0e46d7-2099-40af-a155-aa45b68bfff3" providerId="ADAL" clId="{3EA181B6-90D4-4842-8207-97AB2E60123B}" dt="2023-04-28T16:15:50.874" v="2916" actId="113"/>
          <ac:spMkLst>
            <pc:docMk/>
            <pc:sldMk cId="4036690221" sldId="970"/>
            <ac:spMk id="38" creationId="{43CCCAD8-FF69-C3C4-9082-1AB18FADF10E}"/>
          </ac:spMkLst>
        </pc:spChg>
        <pc:spChg chg="add mod">
          <ac:chgData name="Paula Vázquez-Valero" userId="3a0e46d7-2099-40af-a155-aa45b68bfff3" providerId="ADAL" clId="{3EA181B6-90D4-4842-8207-97AB2E60123B}" dt="2023-04-28T16:15:25.518" v="2884" actId="1076"/>
          <ac:spMkLst>
            <pc:docMk/>
            <pc:sldMk cId="4036690221" sldId="970"/>
            <ac:spMk id="39" creationId="{190AB9AB-DA01-ED8E-FBE3-2CA6E6B23862}"/>
          </ac:spMkLst>
        </pc:spChg>
        <pc:spChg chg="add mod">
          <ac:chgData name="Paula Vázquez-Valero" userId="3a0e46d7-2099-40af-a155-aa45b68bfff3" providerId="ADAL" clId="{3EA181B6-90D4-4842-8207-97AB2E60123B}" dt="2023-04-28T16:16:56.514" v="3004" actId="1076"/>
          <ac:spMkLst>
            <pc:docMk/>
            <pc:sldMk cId="4036690221" sldId="970"/>
            <ac:spMk id="40" creationId="{4CB1B2B5-1787-E14E-6EFD-F46B917642E2}"/>
          </ac:spMkLst>
        </pc:spChg>
        <pc:spChg chg="del">
          <ac:chgData name="Paula Vázquez-Valero" userId="3a0e46d7-2099-40af-a155-aa45b68bfff3" providerId="ADAL" clId="{3EA181B6-90D4-4842-8207-97AB2E60123B}" dt="2023-04-28T16:15:21.071" v="2882" actId="478"/>
          <ac:spMkLst>
            <pc:docMk/>
            <pc:sldMk cId="4036690221" sldId="970"/>
            <ac:spMk id="41" creationId="{55CAA286-4C0B-7ACD-ECE3-70C95737B5B8}"/>
          </ac:spMkLst>
        </pc:spChg>
        <pc:spChg chg="del">
          <ac:chgData name="Paula Vázquez-Valero" userId="3a0e46d7-2099-40af-a155-aa45b68bfff3" providerId="ADAL" clId="{3EA181B6-90D4-4842-8207-97AB2E60123B}" dt="2023-04-28T16:15:21.071" v="2882" actId="478"/>
          <ac:spMkLst>
            <pc:docMk/>
            <pc:sldMk cId="4036690221" sldId="970"/>
            <ac:spMk id="42" creationId="{50F50B7C-08AE-B4B5-F2CC-816042D25510}"/>
          </ac:spMkLst>
        </pc:spChg>
        <pc:spChg chg="del">
          <ac:chgData name="Paula Vázquez-Valero" userId="3a0e46d7-2099-40af-a155-aa45b68bfff3" providerId="ADAL" clId="{3EA181B6-90D4-4842-8207-97AB2E60123B}" dt="2023-04-28T16:15:21.071" v="2882" actId="478"/>
          <ac:spMkLst>
            <pc:docMk/>
            <pc:sldMk cId="4036690221" sldId="970"/>
            <ac:spMk id="43" creationId="{9FE0387E-0C6E-852D-29A7-688BB88B596A}"/>
          </ac:spMkLst>
        </pc:spChg>
        <pc:spChg chg="del">
          <ac:chgData name="Paula Vázquez-Valero" userId="3a0e46d7-2099-40af-a155-aa45b68bfff3" providerId="ADAL" clId="{3EA181B6-90D4-4842-8207-97AB2E60123B}" dt="2023-04-28T16:15:21.071" v="2882" actId="478"/>
          <ac:spMkLst>
            <pc:docMk/>
            <pc:sldMk cId="4036690221" sldId="970"/>
            <ac:spMk id="44" creationId="{F21C84ED-3E2C-4262-3F53-CDC3D8CC4089}"/>
          </ac:spMkLst>
        </pc:spChg>
        <pc:spChg chg="del">
          <ac:chgData name="Paula Vázquez-Valero" userId="3a0e46d7-2099-40af-a155-aa45b68bfff3" providerId="ADAL" clId="{3EA181B6-90D4-4842-8207-97AB2E60123B}" dt="2023-04-28T16:15:21.071" v="2882" actId="478"/>
          <ac:spMkLst>
            <pc:docMk/>
            <pc:sldMk cId="4036690221" sldId="970"/>
            <ac:spMk id="45" creationId="{0657C682-78EB-AB4C-5943-CD20E7C652D1}"/>
          </ac:spMkLst>
        </pc:spChg>
        <pc:spChg chg="del">
          <ac:chgData name="Paula Vázquez-Valero" userId="3a0e46d7-2099-40af-a155-aa45b68bfff3" providerId="ADAL" clId="{3EA181B6-90D4-4842-8207-97AB2E60123B}" dt="2023-04-28T16:15:21.071" v="2882" actId="478"/>
          <ac:spMkLst>
            <pc:docMk/>
            <pc:sldMk cId="4036690221" sldId="970"/>
            <ac:spMk id="46" creationId="{AAA77C75-1C6E-732F-8DC3-A7FFE076306B}"/>
          </ac:spMkLst>
        </pc:spChg>
        <pc:spChg chg="del">
          <ac:chgData name="Paula Vázquez-Valero" userId="3a0e46d7-2099-40af-a155-aa45b68bfff3" providerId="ADAL" clId="{3EA181B6-90D4-4842-8207-97AB2E60123B}" dt="2023-04-28T16:15:21.071" v="2882" actId="478"/>
          <ac:spMkLst>
            <pc:docMk/>
            <pc:sldMk cId="4036690221" sldId="970"/>
            <ac:spMk id="47" creationId="{549D55F3-D149-4017-799A-3CD534AB3045}"/>
          </ac:spMkLst>
        </pc:spChg>
        <pc:spChg chg="add mod">
          <ac:chgData name="Paula Vázquez-Valero" userId="3a0e46d7-2099-40af-a155-aa45b68bfff3" providerId="ADAL" clId="{3EA181B6-90D4-4842-8207-97AB2E60123B}" dt="2023-04-28T16:17:46.624" v="3090" actId="1076"/>
          <ac:spMkLst>
            <pc:docMk/>
            <pc:sldMk cId="4036690221" sldId="970"/>
            <ac:spMk id="48" creationId="{077D68C8-272E-5E81-34F2-A5AE4B6304F4}"/>
          </ac:spMkLst>
        </pc:spChg>
        <pc:spChg chg="add del mod">
          <ac:chgData name="Paula Vázquez-Valero" userId="3a0e46d7-2099-40af-a155-aa45b68bfff3" providerId="ADAL" clId="{3EA181B6-90D4-4842-8207-97AB2E60123B}" dt="2023-04-28T16:16:02.813" v="2928"/>
          <ac:spMkLst>
            <pc:docMk/>
            <pc:sldMk cId="4036690221" sldId="970"/>
            <ac:spMk id="49" creationId="{129AF05C-8BFA-334E-3BD5-02B5E460333C}"/>
          </ac:spMkLst>
        </pc:spChg>
        <pc:spChg chg="mod">
          <ac:chgData name="Paula Vázquez-Valero" userId="3a0e46d7-2099-40af-a155-aa45b68bfff3" providerId="ADAL" clId="{3EA181B6-90D4-4842-8207-97AB2E60123B}" dt="2023-04-28T16:16:02.182" v="2927" actId="113"/>
          <ac:spMkLst>
            <pc:docMk/>
            <pc:sldMk cId="4036690221" sldId="970"/>
            <ac:spMk id="52" creationId="{9BC5CA42-6C4D-F418-6C26-90435815DC12}"/>
          </ac:spMkLst>
        </pc:spChg>
        <pc:spChg chg="add del mod">
          <ac:chgData name="Paula Vázquez-Valero" userId="3a0e46d7-2099-40af-a155-aa45b68bfff3" providerId="ADAL" clId="{3EA181B6-90D4-4842-8207-97AB2E60123B}" dt="2023-04-28T16:16:02.813" v="2928"/>
          <ac:spMkLst>
            <pc:docMk/>
            <pc:sldMk cId="4036690221" sldId="970"/>
            <ac:spMk id="59" creationId="{B9E91E8C-D571-9D4E-0284-8497634576B8}"/>
          </ac:spMkLst>
        </pc:spChg>
        <pc:spChg chg="add del mod">
          <ac:chgData name="Paula Vázquez-Valero" userId="3a0e46d7-2099-40af-a155-aa45b68bfff3" providerId="ADAL" clId="{3EA181B6-90D4-4842-8207-97AB2E60123B}" dt="2023-04-28T16:16:02.813" v="2928"/>
          <ac:spMkLst>
            <pc:docMk/>
            <pc:sldMk cId="4036690221" sldId="970"/>
            <ac:spMk id="60" creationId="{B7A10E6E-04EC-00CC-2946-CD7E4D788107}"/>
          </ac:spMkLst>
        </pc:spChg>
        <pc:spChg chg="add del mod">
          <ac:chgData name="Paula Vázquez-Valero" userId="3a0e46d7-2099-40af-a155-aa45b68bfff3" providerId="ADAL" clId="{3EA181B6-90D4-4842-8207-97AB2E60123B}" dt="2023-04-28T16:16:02.813" v="2928"/>
          <ac:spMkLst>
            <pc:docMk/>
            <pc:sldMk cId="4036690221" sldId="970"/>
            <ac:spMk id="61" creationId="{2D1A8418-672E-66C2-3C23-5C91C23AD1A0}"/>
          </ac:spMkLst>
        </pc:spChg>
        <pc:spChg chg="add del mod">
          <ac:chgData name="Paula Vázquez-Valero" userId="3a0e46d7-2099-40af-a155-aa45b68bfff3" providerId="ADAL" clId="{3EA181B6-90D4-4842-8207-97AB2E60123B}" dt="2023-04-28T16:16:02.813" v="2928"/>
          <ac:spMkLst>
            <pc:docMk/>
            <pc:sldMk cId="4036690221" sldId="970"/>
            <ac:spMk id="62" creationId="{69B08ECD-116A-0E1E-136C-28F15DC5E8BC}"/>
          </ac:spMkLst>
        </pc:spChg>
        <pc:spChg chg="add del mod">
          <ac:chgData name="Paula Vázquez-Valero" userId="3a0e46d7-2099-40af-a155-aa45b68bfff3" providerId="ADAL" clId="{3EA181B6-90D4-4842-8207-97AB2E60123B}" dt="2023-04-28T16:16:02.813" v="2928"/>
          <ac:spMkLst>
            <pc:docMk/>
            <pc:sldMk cId="4036690221" sldId="970"/>
            <ac:spMk id="63" creationId="{7CA9EDBB-EAAB-1081-06B7-C1F20B4E7D61}"/>
          </ac:spMkLst>
        </pc:spChg>
        <pc:spChg chg="add del mod">
          <ac:chgData name="Paula Vázquez-Valero" userId="3a0e46d7-2099-40af-a155-aa45b68bfff3" providerId="ADAL" clId="{3EA181B6-90D4-4842-8207-97AB2E60123B}" dt="2023-04-28T16:16:02.813" v="2928"/>
          <ac:spMkLst>
            <pc:docMk/>
            <pc:sldMk cId="4036690221" sldId="970"/>
            <ac:spMk id="64" creationId="{4D4D4691-B371-1F57-C155-0B5E5ADC6092}"/>
          </ac:spMkLst>
        </pc:spChg>
        <pc:spChg chg="add del mod">
          <ac:chgData name="Paula Vázquez-Valero" userId="3a0e46d7-2099-40af-a155-aa45b68bfff3" providerId="ADAL" clId="{3EA181B6-90D4-4842-8207-97AB2E60123B}" dt="2023-04-28T16:16:02.813" v="2928"/>
          <ac:spMkLst>
            <pc:docMk/>
            <pc:sldMk cId="4036690221" sldId="970"/>
            <ac:spMk id="65" creationId="{27E30628-8E37-5283-4DE9-F079C53FB193}"/>
          </ac:spMkLst>
        </pc:spChg>
        <pc:spChg chg="add del mod">
          <ac:chgData name="Paula Vázquez-Valero" userId="3a0e46d7-2099-40af-a155-aa45b68bfff3" providerId="ADAL" clId="{3EA181B6-90D4-4842-8207-97AB2E60123B}" dt="2023-04-28T16:16:02.813" v="2928"/>
          <ac:spMkLst>
            <pc:docMk/>
            <pc:sldMk cId="4036690221" sldId="970"/>
            <ac:spMk id="66" creationId="{75A51E2D-AAC1-31E1-C57F-8B60D7A90425}"/>
          </ac:spMkLst>
        </pc:spChg>
        <pc:spChg chg="add mod">
          <ac:chgData name="Paula Vázquez-Valero" userId="3a0e46d7-2099-40af-a155-aa45b68bfff3" providerId="ADAL" clId="{3EA181B6-90D4-4842-8207-97AB2E60123B}" dt="2023-04-28T16:16:14.134" v="2954" actId="1036"/>
          <ac:spMkLst>
            <pc:docMk/>
            <pc:sldMk cId="4036690221" sldId="970"/>
            <ac:spMk id="67" creationId="{878EAB77-803E-CA06-2EE7-41A2BFD0A811}"/>
          </ac:spMkLst>
        </pc:spChg>
        <pc:spChg chg="add mod">
          <ac:chgData name="Paula Vázquez-Valero" userId="3a0e46d7-2099-40af-a155-aa45b68bfff3" providerId="ADAL" clId="{3EA181B6-90D4-4842-8207-97AB2E60123B}" dt="2023-04-28T16:16:19.782" v="2961" actId="20577"/>
          <ac:spMkLst>
            <pc:docMk/>
            <pc:sldMk cId="4036690221" sldId="970"/>
            <ac:spMk id="68" creationId="{4A75B378-9B81-2530-3709-B72D5177821E}"/>
          </ac:spMkLst>
        </pc:spChg>
        <pc:spChg chg="add mod">
          <ac:chgData name="Paula Vázquez-Valero" userId="3a0e46d7-2099-40af-a155-aa45b68bfff3" providerId="ADAL" clId="{3EA181B6-90D4-4842-8207-97AB2E60123B}" dt="2023-04-28T16:16:27.082" v="2976" actId="20577"/>
          <ac:spMkLst>
            <pc:docMk/>
            <pc:sldMk cId="4036690221" sldId="970"/>
            <ac:spMk id="69" creationId="{C2CA4E9D-731E-C402-C975-FECA8CE0BF63}"/>
          </ac:spMkLst>
        </pc:spChg>
        <pc:spChg chg="add mod">
          <ac:chgData name="Paula Vázquez-Valero" userId="3a0e46d7-2099-40af-a155-aa45b68bfff3" providerId="ADAL" clId="{3EA181B6-90D4-4842-8207-97AB2E60123B}" dt="2023-04-28T16:16:39.060" v="2995" actId="1038"/>
          <ac:spMkLst>
            <pc:docMk/>
            <pc:sldMk cId="4036690221" sldId="970"/>
            <ac:spMk id="70" creationId="{B8C03282-C6D4-38A9-2A22-F5874FC82730}"/>
          </ac:spMkLst>
        </pc:spChg>
        <pc:spChg chg="add del mod">
          <ac:chgData name="Paula Vázquez-Valero" userId="3a0e46d7-2099-40af-a155-aa45b68bfff3" providerId="ADAL" clId="{3EA181B6-90D4-4842-8207-97AB2E60123B}" dt="2023-04-28T16:16:44.767" v="2999"/>
          <ac:spMkLst>
            <pc:docMk/>
            <pc:sldMk cId="4036690221" sldId="970"/>
            <ac:spMk id="71" creationId="{07D9AC82-0979-4B37-F7C8-FE3DB7B7E023}"/>
          </ac:spMkLst>
        </pc:spChg>
        <pc:spChg chg="add del mod">
          <ac:chgData name="Paula Vázquez-Valero" userId="3a0e46d7-2099-40af-a155-aa45b68bfff3" providerId="ADAL" clId="{3EA181B6-90D4-4842-8207-97AB2E60123B}" dt="2023-04-28T16:16:44.767" v="2999"/>
          <ac:spMkLst>
            <pc:docMk/>
            <pc:sldMk cId="4036690221" sldId="970"/>
            <ac:spMk id="72" creationId="{494E6E65-3644-D72C-344B-9A659821A565}"/>
          </ac:spMkLst>
        </pc:spChg>
        <pc:spChg chg="del">
          <ac:chgData name="Paula Vázquez-Valero" userId="3a0e46d7-2099-40af-a155-aa45b68bfff3" providerId="ADAL" clId="{3EA181B6-90D4-4842-8207-97AB2E60123B}" dt="2023-04-28T16:15:21.071" v="2882" actId="478"/>
          <ac:spMkLst>
            <pc:docMk/>
            <pc:sldMk cId="4036690221" sldId="970"/>
            <ac:spMk id="73" creationId="{600DD73A-1137-40B8-A283-75A8EA50C7EB}"/>
          </ac:spMkLst>
        </pc:spChg>
        <pc:spChg chg="del">
          <ac:chgData name="Paula Vázquez-Valero" userId="3a0e46d7-2099-40af-a155-aa45b68bfff3" providerId="ADAL" clId="{3EA181B6-90D4-4842-8207-97AB2E60123B}" dt="2023-04-28T16:15:21.071" v="2882" actId="478"/>
          <ac:spMkLst>
            <pc:docMk/>
            <pc:sldMk cId="4036690221" sldId="970"/>
            <ac:spMk id="74" creationId="{A23548C5-A1E8-496B-8EED-0B7889675885}"/>
          </ac:spMkLst>
        </pc:spChg>
        <pc:spChg chg="del">
          <ac:chgData name="Paula Vázquez-Valero" userId="3a0e46d7-2099-40af-a155-aa45b68bfff3" providerId="ADAL" clId="{3EA181B6-90D4-4842-8207-97AB2E60123B}" dt="2023-04-28T16:15:21.071" v="2882" actId="478"/>
          <ac:spMkLst>
            <pc:docMk/>
            <pc:sldMk cId="4036690221" sldId="970"/>
            <ac:spMk id="75" creationId="{949D12E8-A706-4A7B-A07E-C495A8087794}"/>
          </ac:spMkLst>
        </pc:spChg>
        <pc:spChg chg="add del mod">
          <ac:chgData name="Paula Vázquez-Valero" userId="3a0e46d7-2099-40af-a155-aa45b68bfff3" providerId="ADAL" clId="{3EA181B6-90D4-4842-8207-97AB2E60123B}" dt="2023-04-28T16:17:15.655" v="3027" actId="478"/>
          <ac:spMkLst>
            <pc:docMk/>
            <pc:sldMk cId="4036690221" sldId="970"/>
            <ac:spMk id="76" creationId="{C0F96CAB-0A6B-B513-E8E6-7DBCFDCF15C5}"/>
          </ac:spMkLst>
        </pc:spChg>
        <pc:spChg chg="add mod">
          <ac:chgData name="Paula Vázquez-Valero" userId="3a0e46d7-2099-40af-a155-aa45b68bfff3" providerId="ADAL" clId="{3EA181B6-90D4-4842-8207-97AB2E60123B}" dt="2023-04-28T16:17:30.055" v="3061" actId="20577"/>
          <ac:spMkLst>
            <pc:docMk/>
            <pc:sldMk cId="4036690221" sldId="970"/>
            <ac:spMk id="77" creationId="{6BC6DCF2-A262-27FD-BCA8-F24B6799FAA7}"/>
          </ac:spMkLst>
        </pc:spChg>
        <pc:spChg chg="add mod">
          <ac:chgData name="Paula Vázquez-Valero" userId="3a0e46d7-2099-40af-a155-aa45b68bfff3" providerId="ADAL" clId="{3EA181B6-90D4-4842-8207-97AB2E60123B}" dt="2023-04-28T16:17:37.286" v="3081" actId="1076"/>
          <ac:spMkLst>
            <pc:docMk/>
            <pc:sldMk cId="4036690221" sldId="970"/>
            <ac:spMk id="78" creationId="{D98232E0-FE49-DE2D-3C36-9F8BECC03DBB}"/>
          </ac:spMkLst>
        </pc:spChg>
        <pc:spChg chg="add mod">
          <ac:chgData name="Paula Vázquez-Valero" userId="3a0e46d7-2099-40af-a155-aa45b68bfff3" providerId="ADAL" clId="{3EA181B6-90D4-4842-8207-97AB2E60123B}" dt="2023-04-28T16:17:46.624" v="3090" actId="1076"/>
          <ac:spMkLst>
            <pc:docMk/>
            <pc:sldMk cId="4036690221" sldId="970"/>
            <ac:spMk id="79" creationId="{93BF4DDB-9B74-66FF-49FE-879BF758A023}"/>
          </ac:spMkLst>
        </pc:spChg>
        <pc:spChg chg="del">
          <ac:chgData name="Paula Vázquez-Valero" userId="3a0e46d7-2099-40af-a155-aa45b68bfff3" providerId="ADAL" clId="{3EA181B6-90D4-4842-8207-97AB2E60123B}" dt="2023-04-28T16:15:21.071" v="2882" actId="478"/>
          <ac:spMkLst>
            <pc:docMk/>
            <pc:sldMk cId="4036690221" sldId="970"/>
            <ac:spMk id="80" creationId="{2E75A917-232A-400A-A1AC-82D468D29259}"/>
          </ac:spMkLst>
        </pc:spChg>
        <pc:spChg chg="del">
          <ac:chgData name="Paula Vázquez-Valero" userId="3a0e46d7-2099-40af-a155-aa45b68bfff3" providerId="ADAL" clId="{3EA181B6-90D4-4842-8207-97AB2E60123B}" dt="2023-04-28T16:15:21.071" v="2882" actId="478"/>
          <ac:spMkLst>
            <pc:docMk/>
            <pc:sldMk cId="4036690221" sldId="970"/>
            <ac:spMk id="81" creationId="{3A8817C1-FB4A-4632-83C6-8A39E3F167C1}"/>
          </ac:spMkLst>
        </pc:spChg>
        <pc:spChg chg="del">
          <ac:chgData name="Paula Vázquez-Valero" userId="3a0e46d7-2099-40af-a155-aa45b68bfff3" providerId="ADAL" clId="{3EA181B6-90D4-4842-8207-97AB2E60123B}" dt="2023-04-28T16:15:21.071" v="2882" actId="478"/>
          <ac:spMkLst>
            <pc:docMk/>
            <pc:sldMk cId="4036690221" sldId="970"/>
            <ac:spMk id="82" creationId="{BF0DB964-3FE3-49AC-B0B7-10B50FAEB2BE}"/>
          </ac:spMkLst>
        </pc:spChg>
        <pc:spChg chg="del">
          <ac:chgData name="Paula Vázquez-Valero" userId="3a0e46d7-2099-40af-a155-aa45b68bfff3" providerId="ADAL" clId="{3EA181B6-90D4-4842-8207-97AB2E60123B}" dt="2023-04-28T16:15:21.071" v="2882" actId="478"/>
          <ac:spMkLst>
            <pc:docMk/>
            <pc:sldMk cId="4036690221" sldId="970"/>
            <ac:spMk id="83" creationId="{B1154412-B9CE-4531-A591-EE1486A14B7B}"/>
          </ac:spMkLst>
        </pc:spChg>
        <pc:spChg chg="del">
          <ac:chgData name="Paula Vázquez-Valero" userId="3a0e46d7-2099-40af-a155-aa45b68bfff3" providerId="ADAL" clId="{3EA181B6-90D4-4842-8207-97AB2E60123B}" dt="2023-04-28T16:15:21.071" v="2882" actId="478"/>
          <ac:spMkLst>
            <pc:docMk/>
            <pc:sldMk cId="4036690221" sldId="970"/>
            <ac:spMk id="84" creationId="{B553ACEC-4900-473C-906D-63B32B85DE9C}"/>
          </ac:spMkLst>
        </pc:spChg>
        <pc:spChg chg="add mod">
          <ac:chgData name="Paula Vázquez-Valero" userId="3a0e46d7-2099-40af-a155-aa45b68bfff3" providerId="ADAL" clId="{3EA181B6-90D4-4842-8207-97AB2E60123B}" dt="2023-04-28T16:28:19.503" v="3643"/>
          <ac:spMkLst>
            <pc:docMk/>
            <pc:sldMk cId="4036690221" sldId="970"/>
            <ac:spMk id="85" creationId="{EB7F7EC8-3B01-CCA8-A2ED-DF64E92FCD2A}"/>
          </ac:spMkLst>
        </pc:spChg>
        <pc:spChg chg="del">
          <ac:chgData name="Paula Vázquez-Valero" userId="3a0e46d7-2099-40af-a155-aa45b68bfff3" providerId="ADAL" clId="{3EA181B6-90D4-4842-8207-97AB2E60123B}" dt="2023-04-28T16:28:19.213" v="3642" actId="478"/>
          <ac:spMkLst>
            <pc:docMk/>
            <pc:sldMk cId="4036690221" sldId="970"/>
            <ac:spMk id="167" creationId="{00000000-0000-0000-0000-000000000000}"/>
          </ac:spMkLst>
        </pc:spChg>
        <pc:grpChg chg="add mod">
          <ac:chgData name="Paula Vázquez-Valero" userId="3a0e46d7-2099-40af-a155-aa45b68bfff3" providerId="ADAL" clId="{3EA181B6-90D4-4842-8207-97AB2E60123B}" dt="2023-04-28T16:15:25.518" v="2884" actId="1076"/>
          <ac:grpSpMkLst>
            <pc:docMk/>
            <pc:sldMk cId="4036690221" sldId="970"/>
            <ac:grpSpMk id="6" creationId="{E8E1A85A-2A23-DEEF-15AE-7C9369D259AA}"/>
          </ac:grpSpMkLst>
        </pc:grpChg>
        <pc:grpChg chg="del">
          <ac:chgData name="Paula Vázquez-Valero" userId="3a0e46d7-2099-40af-a155-aa45b68bfff3" providerId="ADAL" clId="{3EA181B6-90D4-4842-8207-97AB2E60123B}" dt="2023-04-28T16:17:54.859" v="3092" actId="478"/>
          <ac:grpSpMkLst>
            <pc:docMk/>
            <pc:sldMk cId="4036690221" sldId="970"/>
            <ac:grpSpMk id="16" creationId="{F3C9DB3E-BDC8-74FC-65B6-DD26B640BC58}"/>
          </ac:grpSpMkLst>
        </pc:grpChg>
        <pc:grpChg chg="del">
          <ac:chgData name="Paula Vázquez-Valero" userId="3a0e46d7-2099-40af-a155-aa45b68bfff3" providerId="ADAL" clId="{3EA181B6-90D4-4842-8207-97AB2E60123B}" dt="2023-04-28T16:15:21.071" v="2882" actId="478"/>
          <ac:grpSpMkLst>
            <pc:docMk/>
            <pc:sldMk cId="4036690221" sldId="970"/>
            <ac:grpSpMk id="20" creationId="{EEC34ECA-4CF7-CB23-A484-A8CE91E36EE0}"/>
          </ac:grpSpMkLst>
        </pc:grpChg>
        <pc:grpChg chg="del">
          <ac:chgData name="Paula Vázquez-Valero" userId="3a0e46d7-2099-40af-a155-aa45b68bfff3" providerId="ADAL" clId="{3EA181B6-90D4-4842-8207-97AB2E60123B}" dt="2023-04-28T16:15:21.071" v="2882" actId="478"/>
          <ac:grpSpMkLst>
            <pc:docMk/>
            <pc:sldMk cId="4036690221" sldId="970"/>
            <ac:grpSpMk id="27" creationId="{6AAF5596-6751-66BD-7C27-D960D8781B78}"/>
          </ac:grpSpMkLst>
        </pc:grpChg>
        <pc:grpChg chg="add del mod">
          <ac:chgData name="Paula Vázquez-Valero" userId="3a0e46d7-2099-40af-a155-aa45b68bfff3" providerId="ADAL" clId="{3EA181B6-90D4-4842-8207-97AB2E60123B}" dt="2023-04-28T16:16:02.813" v="2928"/>
          <ac:grpSpMkLst>
            <pc:docMk/>
            <pc:sldMk cId="4036690221" sldId="970"/>
            <ac:grpSpMk id="50" creationId="{1109EDF6-12A5-D598-8066-C7592FD4B68F}"/>
          </ac:grpSpMkLst>
        </pc:grpChg>
        <pc:picChg chg="mod">
          <ac:chgData name="Paula Vázquez-Valero" userId="3a0e46d7-2099-40af-a155-aa45b68bfff3" providerId="ADAL" clId="{3EA181B6-90D4-4842-8207-97AB2E60123B}" dt="2023-04-28T16:15:25.518" v="2884" actId="1076"/>
          <ac:picMkLst>
            <pc:docMk/>
            <pc:sldMk cId="4036690221" sldId="970"/>
            <ac:picMk id="7" creationId="{8F3B5668-65D9-0340-AF2B-A2E6AC73BEFE}"/>
          </ac:picMkLst>
        </pc:picChg>
        <pc:picChg chg="add mod">
          <ac:chgData name="Paula Vázquez-Valero" userId="3a0e46d7-2099-40af-a155-aa45b68bfff3" providerId="ADAL" clId="{3EA181B6-90D4-4842-8207-97AB2E60123B}" dt="2023-04-28T16:17:48.584" v="3091" actId="1076"/>
          <ac:picMkLst>
            <pc:docMk/>
            <pc:sldMk cId="4036690221" sldId="970"/>
            <ac:picMk id="9" creationId="{FBC490F4-14F4-F607-151B-45E99FD77E98}"/>
          </ac:picMkLst>
        </pc:picChg>
        <pc:picChg chg="add mod">
          <ac:chgData name="Paula Vázquez-Valero" userId="3a0e46d7-2099-40af-a155-aa45b68bfff3" providerId="ADAL" clId="{3EA181B6-90D4-4842-8207-97AB2E60123B}" dt="2023-04-28T16:15:25.518" v="2884" actId="1076"/>
          <ac:picMkLst>
            <pc:docMk/>
            <pc:sldMk cId="4036690221" sldId="970"/>
            <ac:picMk id="10" creationId="{01890577-06F3-EE0E-DDF2-A184D38A0C22}"/>
          </ac:picMkLst>
        </pc:picChg>
        <pc:picChg chg="add mod">
          <ac:chgData name="Paula Vázquez-Valero" userId="3a0e46d7-2099-40af-a155-aa45b68bfff3" providerId="ADAL" clId="{3EA181B6-90D4-4842-8207-97AB2E60123B}" dt="2023-04-28T16:17:46.624" v="3090" actId="1076"/>
          <ac:picMkLst>
            <pc:docMk/>
            <pc:sldMk cId="4036690221" sldId="970"/>
            <ac:picMk id="11" creationId="{AEA51D23-9B6A-3819-2DB0-89E871FE75F5}"/>
          </ac:picMkLst>
        </pc:picChg>
        <pc:picChg chg="add mod">
          <ac:chgData name="Paula Vázquez-Valero" userId="3a0e46d7-2099-40af-a155-aa45b68bfff3" providerId="ADAL" clId="{3EA181B6-90D4-4842-8207-97AB2E60123B}" dt="2023-04-28T16:16:48.520" v="3000" actId="1076"/>
          <ac:picMkLst>
            <pc:docMk/>
            <pc:sldMk cId="4036690221" sldId="970"/>
            <ac:picMk id="12" creationId="{DF1F728B-FEE8-504D-92DA-F27A222D7B50}"/>
          </ac:picMkLst>
        </pc:picChg>
        <pc:picChg chg="add mod">
          <ac:chgData name="Paula Vázquez-Valero" userId="3a0e46d7-2099-40af-a155-aa45b68bfff3" providerId="ADAL" clId="{3EA181B6-90D4-4842-8207-97AB2E60123B}" dt="2023-04-28T16:16:54.241" v="3003" actId="1076"/>
          <ac:picMkLst>
            <pc:docMk/>
            <pc:sldMk cId="4036690221" sldId="970"/>
            <ac:picMk id="13" creationId="{CBBB6B2C-D5D8-DC84-4D43-F81C63D27E9C}"/>
          </ac:picMkLst>
        </pc:picChg>
        <pc:picChg chg="add mod">
          <ac:chgData name="Paula Vázquez-Valero" userId="3a0e46d7-2099-40af-a155-aa45b68bfff3" providerId="ADAL" clId="{3EA181B6-90D4-4842-8207-97AB2E60123B}" dt="2023-04-28T16:15:25.518" v="2884" actId="1076"/>
          <ac:picMkLst>
            <pc:docMk/>
            <pc:sldMk cId="4036690221" sldId="970"/>
            <ac:picMk id="14" creationId="{1635D42E-B6A3-244A-A774-6A6BF5E79A00}"/>
          </ac:picMkLst>
        </pc:picChg>
        <pc:picChg chg="del">
          <ac:chgData name="Paula Vázquez-Valero" userId="3a0e46d7-2099-40af-a155-aa45b68bfff3" providerId="ADAL" clId="{3EA181B6-90D4-4842-8207-97AB2E60123B}" dt="2023-04-28T16:15:21.071" v="2882" actId="478"/>
          <ac:picMkLst>
            <pc:docMk/>
            <pc:sldMk cId="4036690221" sldId="970"/>
            <ac:picMk id="23" creationId="{3339A625-451D-5AC8-E8ED-BC115244A628}"/>
          </ac:picMkLst>
        </pc:picChg>
        <pc:picChg chg="del">
          <ac:chgData name="Paula Vázquez-Valero" userId="3a0e46d7-2099-40af-a155-aa45b68bfff3" providerId="ADAL" clId="{3EA181B6-90D4-4842-8207-97AB2E60123B}" dt="2023-04-28T16:15:21.071" v="2882" actId="478"/>
          <ac:picMkLst>
            <pc:docMk/>
            <pc:sldMk cId="4036690221" sldId="970"/>
            <ac:picMk id="24" creationId="{58423B4E-9C37-CC88-6447-2C0EC2BA13FA}"/>
          </ac:picMkLst>
        </pc:picChg>
        <pc:picChg chg="del">
          <ac:chgData name="Paula Vázquez-Valero" userId="3a0e46d7-2099-40af-a155-aa45b68bfff3" providerId="ADAL" clId="{3EA181B6-90D4-4842-8207-97AB2E60123B}" dt="2023-04-28T16:15:21.071" v="2882" actId="478"/>
          <ac:picMkLst>
            <pc:docMk/>
            <pc:sldMk cId="4036690221" sldId="970"/>
            <ac:picMk id="25" creationId="{EE5229F7-16DB-9EF8-084C-7517B0DF1B8D}"/>
          </ac:picMkLst>
        </pc:picChg>
        <pc:picChg chg="del">
          <ac:chgData name="Paula Vázquez-Valero" userId="3a0e46d7-2099-40af-a155-aa45b68bfff3" providerId="ADAL" clId="{3EA181B6-90D4-4842-8207-97AB2E60123B}" dt="2023-04-28T16:15:21.071" v="2882" actId="478"/>
          <ac:picMkLst>
            <pc:docMk/>
            <pc:sldMk cId="4036690221" sldId="970"/>
            <ac:picMk id="26" creationId="{2C816418-7277-FDEC-B040-FB30B42F1E6F}"/>
          </ac:picMkLst>
        </pc:picChg>
        <pc:picChg chg="del">
          <ac:chgData name="Paula Vázquez-Valero" userId="3a0e46d7-2099-40af-a155-aa45b68bfff3" providerId="ADAL" clId="{3EA181B6-90D4-4842-8207-97AB2E60123B}" dt="2023-04-28T16:15:21.071" v="2882" actId="478"/>
          <ac:picMkLst>
            <pc:docMk/>
            <pc:sldMk cId="4036690221" sldId="970"/>
            <ac:picMk id="31" creationId="{CC5501B4-122B-4CA3-C237-E49313109D0F}"/>
          </ac:picMkLst>
        </pc:picChg>
        <pc:picChg chg="del">
          <ac:chgData name="Paula Vázquez-Valero" userId="3a0e46d7-2099-40af-a155-aa45b68bfff3" providerId="ADAL" clId="{3EA181B6-90D4-4842-8207-97AB2E60123B}" dt="2023-04-28T16:15:21.071" v="2882" actId="478"/>
          <ac:picMkLst>
            <pc:docMk/>
            <pc:sldMk cId="4036690221" sldId="970"/>
            <ac:picMk id="32" creationId="{5E9BEFFD-505D-F1E2-534B-752ED9D5A3CD}"/>
          </ac:picMkLst>
        </pc:picChg>
        <pc:picChg chg="mod">
          <ac:chgData name="Paula Vázquez-Valero" userId="3a0e46d7-2099-40af-a155-aa45b68bfff3" providerId="ADAL" clId="{3EA181B6-90D4-4842-8207-97AB2E60123B}" dt="2023-04-28T16:16:02.182" v="2927" actId="113"/>
          <ac:picMkLst>
            <pc:docMk/>
            <pc:sldMk cId="4036690221" sldId="970"/>
            <ac:picMk id="51" creationId="{903C1274-038B-878A-607A-B1E2E02BA4A8}"/>
          </ac:picMkLst>
        </pc:picChg>
        <pc:picChg chg="add del mod">
          <ac:chgData name="Paula Vázquez-Valero" userId="3a0e46d7-2099-40af-a155-aa45b68bfff3" providerId="ADAL" clId="{3EA181B6-90D4-4842-8207-97AB2E60123B}" dt="2023-04-28T16:16:02.813" v="2928"/>
          <ac:picMkLst>
            <pc:docMk/>
            <pc:sldMk cId="4036690221" sldId="970"/>
            <ac:picMk id="53" creationId="{326E9967-1AFF-F42D-D18C-4C11A21B942C}"/>
          </ac:picMkLst>
        </pc:picChg>
        <pc:picChg chg="add del mod">
          <ac:chgData name="Paula Vázquez-Valero" userId="3a0e46d7-2099-40af-a155-aa45b68bfff3" providerId="ADAL" clId="{3EA181B6-90D4-4842-8207-97AB2E60123B}" dt="2023-04-28T16:16:02.813" v="2928"/>
          <ac:picMkLst>
            <pc:docMk/>
            <pc:sldMk cId="4036690221" sldId="970"/>
            <ac:picMk id="54" creationId="{62038DAD-C580-8E2F-8A00-30C730B0F9F8}"/>
          </ac:picMkLst>
        </pc:picChg>
        <pc:picChg chg="add del mod">
          <ac:chgData name="Paula Vázquez-Valero" userId="3a0e46d7-2099-40af-a155-aa45b68bfff3" providerId="ADAL" clId="{3EA181B6-90D4-4842-8207-97AB2E60123B}" dt="2023-04-28T16:16:02.813" v="2928"/>
          <ac:picMkLst>
            <pc:docMk/>
            <pc:sldMk cId="4036690221" sldId="970"/>
            <ac:picMk id="55" creationId="{BAE6BB43-658A-415A-B009-4F6F54F2A946}"/>
          </ac:picMkLst>
        </pc:picChg>
        <pc:picChg chg="add del mod">
          <ac:chgData name="Paula Vázquez-Valero" userId="3a0e46d7-2099-40af-a155-aa45b68bfff3" providerId="ADAL" clId="{3EA181B6-90D4-4842-8207-97AB2E60123B}" dt="2023-04-28T16:16:02.813" v="2928"/>
          <ac:picMkLst>
            <pc:docMk/>
            <pc:sldMk cId="4036690221" sldId="970"/>
            <ac:picMk id="56" creationId="{812DDB3A-EEA1-979B-20E4-C36D3B38522B}"/>
          </ac:picMkLst>
        </pc:picChg>
        <pc:picChg chg="add del mod">
          <ac:chgData name="Paula Vázquez-Valero" userId="3a0e46d7-2099-40af-a155-aa45b68bfff3" providerId="ADAL" clId="{3EA181B6-90D4-4842-8207-97AB2E60123B}" dt="2023-04-28T16:16:02.813" v="2928"/>
          <ac:picMkLst>
            <pc:docMk/>
            <pc:sldMk cId="4036690221" sldId="970"/>
            <ac:picMk id="57" creationId="{742F9A79-0373-488F-4723-6289600C9FF2}"/>
          </ac:picMkLst>
        </pc:picChg>
        <pc:picChg chg="add del mod">
          <ac:chgData name="Paula Vázquez-Valero" userId="3a0e46d7-2099-40af-a155-aa45b68bfff3" providerId="ADAL" clId="{3EA181B6-90D4-4842-8207-97AB2E60123B}" dt="2023-04-28T16:16:02.813" v="2928"/>
          <ac:picMkLst>
            <pc:docMk/>
            <pc:sldMk cId="4036690221" sldId="970"/>
            <ac:picMk id="58" creationId="{AACA05E6-66B7-B10C-8D95-7035160794B6}"/>
          </ac:picMkLst>
        </pc:picChg>
      </pc:sldChg>
      <pc:sldChg chg="addSp delSp modSp add mod delAnim modAnim modNotesTx">
        <pc:chgData name="Paula Vázquez-Valero" userId="3a0e46d7-2099-40af-a155-aa45b68bfff3" providerId="ADAL" clId="{3EA181B6-90D4-4842-8207-97AB2E60123B}" dt="2023-05-03T15:51:02.387" v="3970" actId="20577"/>
        <pc:sldMkLst>
          <pc:docMk/>
          <pc:sldMk cId="3332958756" sldId="982"/>
        </pc:sldMkLst>
        <pc:spChg chg="add del mod">
          <ac:chgData name="Paula Vázquez-Valero" userId="3a0e46d7-2099-40af-a155-aa45b68bfff3" providerId="ADAL" clId="{3EA181B6-90D4-4842-8207-97AB2E60123B}" dt="2023-04-28T12:44:25.429" v="908"/>
          <ac:spMkLst>
            <pc:docMk/>
            <pc:sldMk cId="3332958756" sldId="982"/>
            <ac:spMk id="5" creationId="{1E52A11D-B078-6597-4D5E-3798BC46BD65}"/>
          </ac:spMkLst>
        </pc:spChg>
        <pc:spChg chg="add mod">
          <ac:chgData name="Paula Vázquez-Valero" userId="3a0e46d7-2099-40af-a155-aa45b68bfff3" providerId="ADAL" clId="{3EA181B6-90D4-4842-8207-97AB2E60123B}" dt="2023-04-28T12:54:53.267" v="1208" actId="1037"/>
          <ac:spMkLst>
            <pc:docMk/>
            <pc:sldMk cId="3332958756" sldId="982"/>
            <ac:spMk id="6" creationId="{14AA5007-EBFB-4E3A-A973-7408D64C084A}"/>
          </ac:spMkLst>
        </pc:spChg>
        <pc:spChg chg="add mod">
          <ac:chgData name="Paula Vázquez-Valero" userId="3a0e46d7-2099-40af-a155-aa45b68bfff3" providerId="ADAL" clId="{3EA181B6-90D4-4842-8207-97AB2E60123B}" dt="2023-04-28T12:54:53.267" v="1208" actId="1037"/>
          <ac:spMkLst>
            <pc:docMk/>
            <pc:sldMk cId="3332958756" sldId="982"/>
            <ac:spMk id="8" creationId="{D1FE6618-8481-A747-F359-2F87890FD2B4}"/>
          </ac:spMkLst>
        </pc:spChg>
        <pc:spChg chg="add del mod">
          <ac:chgData name="Paula Vázquez-Valero" userId="3a0e46d7-2099-40af-a155-aa45b68bfff3" providerId="ADAL" clId="{3EA181B6-90D4-4842-8207-97AB2E60123B}" dt="2023-04-28T12:45:21.512" v="930"/>
          <ac:spMkLst>
            <pc:docMk/>
            <pc:sldMk cId="3332958756" sldId="982"/>
            <ac:spMk id="9" creationId="{032D878E-EF40-906D-F6FF-B9DD35164B85}"/>
          </ac:spMkLst>
        </pc:spChg>
        <pc:spChg chg="add del mod">
          <ac:chgData name="Paula Vázquez-Valero" userId="3a0e46d7-2099-40af-a155-aa45b68bfff3" providerId="ADAL" clId="{3EA181B6-90D4-4842-8207-97AB2E60123B}" dt="2023-04-28T12:45:21.512" v="930"/>
          <ac:spMkLst>
            <pc:docMk/>
            <pc:sldMk cId="3332958756" sldId="982"/>
            <ac:spMk id="10" creationId="{7887E9D8-64EF-6965-5367-6FC002462E59}"/>
          </ac:spMkLst>
        </pc:spChg>
        <pc:spChg chg="add del mod">
          <ac:chgData name="Paula Vázquez-Valero" userId="3a0e46d7-2099-40af-a155-aa45b68bfff3" providerId="ADAL" clId="{3EA181B6-90D4-4842-8207-97AB2E60123B}" dt="2023-04-28T12:45:21.512" v="930"/>
          <ac:spMkLst>
            <pc:docMk/>
            <pc:sldMk cId="3332958756" sldId="982"/>
            <ac:spMk id="11" creationId="{A08CFAB2-F3F3-180F-5F09-FB1C1DB70B19}"/>
          </ac:spMkLst>
        </pc:spChg>
        <pc:spChg chg="del">
          <ac:chgData name="Paula Vázquez-Valero" userId="3a0e46d7-2099-40af-a155-aa45b68bfff3" providerId="ADAL" clId="{3EA181B6-90D4-4842-8207-97AB2E60123B}" dt="2023-04-28T15:44:19.741" v="2355" actId="478"/>
          <ac:spMkLst>
            <pc:docMk/>
            <pc:sldMk cId="3332958756" sldId="982"/>
            <ac:spMk id="12" creationId="{612747C8-8FD0-5B1D-6303-1B541367764D}"/>
          </ac:spMkLst>
        </pc:spChg>
        <pc:spChg chg="add mod">
          <ac:chgData name="Paula Vázquez-Valero" userId="3a0e46d7-2099-40af-a155-aa45b68bfff3" providerId="ADAL" clId="{3EA181B6-90D4-4842-8207-97AB2E60123B}" dt="2023-04-28T12:54:53.267" v="1208" actId="1037"/>
          <ac:spMkLst>
            <pc:docMk/>
            <pc:sldMk cId="3332958756" sldId="982"/>
            <ac:spMk id="13" creationId="{343E8036-0334-8A64-DF95-0CE280B3EBEF}"/>
          </ac:spMkLst>
        </pc:spChg>
        <pc:spChg chg="mod">
          <ac:chgData name="Paula Vázquez-Valero" userId="3a0e46d7-2099-40af-a155-aa45b68bfff3" providerId="ADAL" clId="{3EA181B6-90D4-4842-8207-97AB2E60123B}" dt="2023-05-03T15:51:02.387" v="3970" actId="20577"/>
          <ac:spMkLst>
            <pc:docMk/>
            <pc:sldMk cId="3332958756" sldId="982"/>
            <ac:spMk id="14" creationId="{7ECA173D-ACA8-052E-5379-CD3610017AF3}"/>
          </ac:spMkLst>
        </pc:spChg>
        <pc:spChg chg="mod ord">
          <ac:chgData name="Paula Vázquez-Valero" userId="3a0e46d7-2099-40af-a155-aa45b68bfff3" providerId="ADAL" clId="{3EA181B6-90D4-4842-8207-97AB2E60123B}" dt="2023-04-28T13:01:02.228" v="1287" actId="20577"/>
          <ac:spMkLst>
            <pc:docMk/>
            <pc:sldMk cId="3332958756" sldId="982"/>
            <ac:spMk id="15" creationId="{C552C07E-5AA9-0689-839A-889E4C7241C2}"/>
          </ac:spMkLst>
        </pc:spChg>
        <pc:spChg chg="add mod">
          <ac:chgData name="Paula Vázquez-Valero" userId="3a0e46d7-2099-40af-a155-aa45b68bfff3" providerId="ADAL" clId="{3EA181B6-90D4-4842-8207-97AB2E60123B}" dt="2023-04-28T12:54:53.267" v="1208" actId="1037"/>
          <ac:spMkLst>
            <pc:docMk/>
            <pc:sldMk cId="3332958756" sldId="982"/>
            <ac:spMk id="17" creationId="{374F970A-49B8-959C-2E3C-0D05400CCAE3}"/>
          </ac:spMkLst>
        </pc:spChg>
        <pc:spChg chg="mod">
          <ac:chgData name="Paula Vázquez-Valero" userId="3a0e46d7-2099-40af-a155-aa45b68bfff3" providerId="ADAL" clId="{3EA181B6-90D4-4842-8207-97AB2E60123B}" dt="2023-04-28T12:54:53.267" v="1208" actId="1037"/>
          <ac:spMkLst>
            <pc:docMk/>
            <pc:sldMk cId="3332958756" sldId="982"/>
            <ac:spMk id="19" creationId="{877A0A78-1322-C99F-CAEA-0205B2661DDD}"/>
          </ac:spMkLst>
        </pc:spChg>
        <pc:spChg chg="mod">
          <ac:chgData name="Paula Vázquez-Valero" userId="3a0e46d7-2099-40af-a155-aa45b68bfff3" providerId="ADAL" clId="{3EA181B6-90D4-4842-8207-97AB2E60123B}" dt="2023-04-28T12:54:53.267" v="1208" actId="1037"/>
          <ac:spMkLst>
            <pc:docMk/>
            <pc:sldMk cId="3332958756" sldId="982"/>
            <ac:spMk id="20" creationId="{7ED5110A-724E-A293-8ED0-8BF30ECC1CF8}"/>
          </ac:spMkLst>
        </pc:spChg>
        <pc:spChg chg="mod">
          <ac:chgData name="Paula Vázquez-Valero" userId="3a0e46d7-2099-40af-a155-aa45b68bfff3" providerId="ADAL" clId="{3EA181B6-90D4-4842-8207-97AB2E60123B}" dt="2023-04-28T12:54:53.267" v="1208" actId="1037"/>
          <ac:spMkLst>
            <pc:docMk/>
            <pc:sldMk cId="3332958756" sldId="982"/>
            <ac:spMk id="21" creationId="{ED509882-E07A-F700-3A4F-03132EA00911}"/>
          </ac:spMkLst>
        </pc:spChg>
        <pc:spChg chg="del mod">
          <ac:chgData name="Paula Vázquez-Valero" userId="3a0e46d7-2099-40af-a155-aa45b68bfff3" providerId="ADAL" clId="{3EA181B6-90D4-4842-8207-97AB2E60123B}" dt="2023-04-28T12:44:43.960" v="920" actId="478"/>
          <ac:spMkLst>
            <pc:docMk/>
            <pc:sldMk cId="3332958756" sldId="982"/>
            <ac:spMk id="22" creationId="{E3533BEC-CD43-9B54-88CF-669BEA5FD300}"/>
          </ac:spMkLst>
        </pc:spChg>
        <pc:spChg chg="del">
          <ac:chgData name="Paula Vázquez-Valero" userId="3a0e46d7-2099-40af-a155-aa45b68bfff3" providerId="ADAL" clId="{3EA181B6-90D4-4842-8207-97AB2E60123B}" dt="2023-04-28T12:40:37.355" v="497" actId="478"/>
          <ac:spMkLst>
            <pc:docMk/>
            <pc:sldMk cId="3332958756" sldId="982"/>
            <ac:spMk id="23" creationId="{18F46979-0C20-E25C-605E-45B50BB5B605}"/>
          </ac:spMkLst>
        </pc:spChg>
        <pc:spChg chg="del">
          <ac:chgData name="Paula Vázquez-Valero" userId="3a0e46d7-2099-40af-a155-aa45b68bfff3" providerId="ADAL" clId="{3EA181B6-90D4-4842-8207-97AB2E60123B}" dt="2023-04-28T12:40:37.355" v="497" actId="478"/>
          <ac:spMkLst>
            <pc:docMk/>
            <pc:sldMk cId="3332958756" sldId="982"/>
            <ac:spMk id="24" creationId="{B738B5FF-EB6F-A0C3-42CE-46A224F6C46F}"/>
          </ac:spMkLst>
        </pc:spChg>
        <pc:spChg chg="del">
          <ac:chgData name="Paula Vázquez-Valero" userId="3a0e46d7-2099-40af-a155-aa45b68bfff3" providerId="ADAL" clId="{3EA181B6-90D4-4842-8207-97AB2E60123B}" dt="2023-04-28T12:40:37.355" v="497" actId="478"/>
          <ac:spMkLst>
            <pc:docMk/>
            <pc:sldMk cId="3332958756" sldId="982"/>
            <ac:spMk id="25" creationId="{B97DCF90-AF2F-8EE0-B2C2-F3D51B8C0EEF}"/>
          </ac:spMkLst>
        </pc:spChg>
        <pc:spChg chg="del">
          <ac:chgData name="Paula Vázquez-Valero" userId="3a0e46d7-2099-40af-a155-aa45b68bfff3" providerId="ADAL" clId="{3EA181B6-90D4-4842-8207-97AB2E60123B}" dt="2023-04-28T12:40:37.355" v="497" actId="478"/>
          <ac:spMkLst>
            <pc:docMk/>
            <pc:sldMk cId="3332958756" sldId="982"/>
            <ac:spMk id="26" creationId="{9EED92E4-C684-2A47-2569-65330EBC7B8D}"/>
          </ac:spMkLst>
        </pc:spChg>
        <pc:spChg chg="add mod">
          <ac:chgData name="Paula Vázquez-Valero" userId="3a0e46d7-2099-40af-a155-aa45b68bfff3" providerId="ADAL" clId="{3EA181B6-90D4-4842-8207-97AB2E60123B}" dt="2023-04-28T12:54:53.267" v="1208" actId="1037"/>
          <ac:spMkLst>
            <pc:docMk/>
            <pc:sldMk cId="3332958756" sldId="982"/>
            <ac:spMk id="27" creationId="{70B15BFD-BA4B-31F4-748C-709F9B9ED825}"/>
          </ac:spMkLst>
        </pc:spChg>
        <pc:spChg chg="add mod">
          <ac:chgData name="Paula Vázquez-Valero" userId="3a0e46d7-2099-40af-a155-aa45b68bfff3" providerId="ADAL" clId="{3EA181B6-90D4-4842-8207-97AB2E60123B}" dt="2023-04-28T12:54:53.267" v="1208" actId="1037"/>
          <ac:spMkLst>
            <pc:docMk/>
            <pc:sldMk cId="3332958756" sldId="982"/>
            <ac:spMk id="29" creationId="{D592492D-6D62-F572-7FB8-EFAAE72ED388}"/>
          </ac:spMkLst>
        </pc:spChg>
        <pc:spChg chg="add mod">
          <ac:chgData name="Paula Vázquez-Valero" userId="3a0e46d7-2099-40af-a155-aa45b68bfff3" providerId="ADAL" clId="{3EA181B6-90D4-4842-8207-97AB2E60123B}" dt="2023-04-28T12:54:53.267" v="1208" actId="1037"/>
          <ac:spMkLst>
            <pc:docMk/>
            <pc:sldMk cId="3332958756" sldId="982"/>
            <ac:spMk id="30" creationId="{B6087D7F-185A-F428-BC27-5831C7200D47}"/>
          </ac:spMkLst>
        </pc:spChg>
        <pc:spChg chg="add mod">
          <ac:chgData name="Paula Vázquez-Valero" userId="3a0e46d7-2099-40af-a155-aa45b68bfff3" providerId="ADAL" clId="{3EA181B6-90D4-4842-8207-97AB2E60123B}" dt="2023-04-28T12:54:53.267" v="1208" actId="1037"/>
          <ac:spMkLst>
            <pc:docMk/>
            <pc:sldMk cId="3332958756" sldId="982"/>
            <ac:spMk id="31" creationId="{EDE9B469-DE4C-33C9-F15E-F3BBB3C310DE}"/>
          </ac:spMkLst>
        </pc:spChg>
        <pc:spChg chg="add del mod">
          <ac:chgData name="Paula Vázquez-Valero" userId="3a0e46d7-2099-40af-a155-aa45b68bfff3" providerId="ADAL" clId="{3EA181B6-90D4-4842-8207-97AB2E60123B}" dt="2023-04-28T12:46:12.831" v="970"/>
          <ac:spMkLst>
            <pc:docMk/>
            <pc:sldMk cId="3332958756" sldId="982"/>
            <ac:spMk id="35" creationId="{6A3F5125-A28A-9B02-42BB-DC91593AF760}"/>
          </ac:spMkLst>
        </pc:spChg>
        <pc:spChg chg="add del mod">
          <ac:chgData name="Paula Vázquez-Valero" userId="3a0e46d7-2099-40af-a155-aa45b68bfff3" providerId="ADAL" clId="{3EA181B6-90D4-4842-8207-97AB2E60123B}" dt="2023-04-28T12:46:12.831" v="970"/>
          <ac:spMkLst>
            <pc:docMk/>
            <pc:sldMk cId="3332958756" sldId="982"/>
            <ac:spMk id="36" creationId="{B5BF3AD3-166A-078E-E9DB-6FC318FF13A4}"/>
          </ac:spMkLst>
        </pc:spChg>
        <pc:spChg chg="add del mod">
          <ac:chgData name="Paula Vázquez-Valero" userId="3a0e46d7-2099-40af-a155-aa45b68bfff3" providerId="ADAL" clId="{3EA181B6-90D4-4842-8207-97AB2E60123B}" dt="2023-04-28T12:46:12.831" v="970"/>
          <ac:spMkLst>
            <pc:docMk/>
            <pc:sldMk cId="3332958756" sldId="982"/>
            <ac:spMk id="37" creationId="{DBBDD3BC-7B28-3649-5BC8-AA0026A79614}"/>
          </ac:spMkLst>
        </pc:spChg>
        <pc:spChg chg="add del">
          <ac:chgData name="Paula Vázquez-Valero" userId="3a0e46d7-2099-40af-a155-aa45b68bfff3" providerId="ADAL" clId="{3EA181B6-90D4-4842-8207-97AB2E60123B}" dt="2023-04-28T12:47:14.246" v="1047" actId="22"/>
          <ac:spMkLst>
            <pc:docMk/>
            <pc:sldMk cId="3332958756" sldId="982"/>
            <ac:spMk id="39" creationId="{27ADDFAA-6597-008E-249F-F76CA19D2F81}"/>
          </ac:spMkLst>
        </pc:spChg>
        <pc:spChg chg="add mod">
          <ac:chgData name="Paula Vázquez-Valero" userId="3a0e46d7-2099-40af-a155-aa45b68bfff3" providerId="ADAL" clId="{3EA181B6-90D4-4842-8207-97AB2E60123B}" dt="2023-04-28T12:54:53.267" v="1208" actId="1037"/>
          <ac:spMkLst>
            <pc:docMk/>
            <pc:sldMk cId="3332958756" sldId="982"/>
            <ac:spMk id="41" creationId="{BB8592DE-4462-D785-CB15-87B69626AE5B}"/>
          </ac:spMkLst>
        </pc:spChg>
        <pc:spChg chg="add mod">
          <ac:chgData name="Paula Vázquez-Valero" userId="3a0e46d7-2099-40af-a155-aa45b68bfff3" providerId="ADAL" clId="{3EA181B6-90D4-4842-8207-97AB2E60123B}" dt="2023-04-28T12:54:53.267" v="1208" actId="1037"/>
          <ac:spMkLst>
            <pc:docMk/>
            <pc:sldMk cId="3332958756" sldId="982"/>
            <ac:spMk id="42" creationId="{CB1FF6F5-FA5E-1F0A-33FF-9091222D9AC0}"/>
          </ac:spMkLst>
        </pc:spChg>
        <pc:spChg chg="add mod">
          <ac:chgData name="Paula Vázquez-Valero" userId="3a0e46d7-2099-40af-a155-aa45b68bfff3" providerId="ADAL" clId="{3EA181B6-90D4-4842-8207-97AB2E60123B}" dt="2023-04-28T12:54:53.267" v="1208" actId="1037"/>
          <ac:spMkLst>
            <pc:docMk/>
            <pc:sldMk cId="3332958756" sldId="982"/>
            <ac:spMk id="43" creationId="{D1762693-13E4-1809-78B0-C0D53944270C}"/>
          </ac:spMkLst>
        </pc:spChg>
        <pc:spChg chg="add mod">
          <ac:chgData name="Paula Vázquez-Valero" userId="3a0e46d7-2099-40af-a155-aa45b68bfff3" providerId="ADAL" clId="{3EA181B6-90D4-4842-8207-97AB2E60123B}" dt="2023-04-28T12:54:53.267" v="1208" actId="1037"/>
          <ac:spMkLst>
            <pc:docMk/>
            <pc:sldMk cId="3332958756" sldId="982"/>
            <ac:spMk id="44" creationId="{93922E5C-C94E-4109-ED71-05D6840CC8CC}"/>
          </ac:spMkLst>
        </pc:spChg>
        <pc:spChg chg="add mod">
          <ac:chgData name="Paula Vázquez-Valero" userId="3a0e46d7-2099-40af-a155-aa45b68bfff3" providerId="ADAL" clId="{3EA181B6-90D4-4842-8207-97AB2E60123B}" dt="2023-04-28T12:54:53.267" v="1208" actId="1037"/>
          <ac:spMkLst>
            <pc:docMk/>
            <pc:sldMk cId="3332958756" sldId="982"/>
            <ac:spMk id="45" creationId="{EBB66754-FF0A-9292-75C4-2E94C73F9E4B}"/>
          </ac:spMkLst>
        </pc:spChg>
        <pc:spChg chg="add mod">
          <ac:chgData name="Paula Vázquez-Valero" userId="3a0e46d7-2099-40af-a155-aa45b68bfff3" providerId="ADAL" clId="{3EA181B6-90D4-4842-8207-97AB2E60123B}" dt="2023-04-28T12:54:53.267" v="1208" actId="1037"/>
          <ac:spMkLst>
            <pc:docMk/>
            <pc:sldMk cId="3332958756" sldId="982"/>
            <ac:spMk id="46" creationId="{BF577998-9761-709A-0347-A3C6F725742E}"/>
          </ac:spMkLst>
        </pc:spChg>
        <pc:spChg chg="add mod">
          <ac:chgData name="Paula Vázquez-Valero" userId="3a0e46d7-2099-40af-a155-aa45b68bfff3" providerId="ADAL" clId="{3EA181B6-90D4-4842-8207-97AB2E60123B}" dt="2023-04-28T13:00:40.509" v="1282" actId="1037"/>
          <ac:spMkLst>
            <pc:docMk/>
            <pc:sldMk cId="3332958756" sldId="982"/>
            <ac:spMk id="47" creationId="{D554F493-CCCF-458A-2295-A6FFB214F519}"/>
          </ac:spMkLst>
        </pc:spChg>
        <pc:spChg chg="add mod">
          <ac:chgData name="Paula Vázquez-Valero" userId="3a0e46d7-2099-40af-a155-aa45b68bfff3" providerId="ADAL" clId="{3EA181B6-90D4-4842-8207-97AB2E60123B}" dt="2023-04-28T13:01:10.298" v="1304" actId="1036"/>
          <ac:spMkLst>
            <pc:docMk/>
            <pc:sldMk cId="3332958756" sldId="982"/>
            <ac:spMk id="48" creationId="{C7ED96FA-7406-BD0A-E863-E1D0884DAC04}"/>
          </ac:spMkLst>
        </pc:spChg>
        <pc:spChg chg="add mod">
          <ac:chgData name="Paula Vázquez-Valero" userId="3a0e46d7-2099-40af-a155-aa45b68bfff3" providerId="ADAL" clId="{3EA181B6-90D4-4842-8207-97AB2E60123B}" dt="2023-04-28T13:01:18.892" v="1320" actId="1037"/>
          <ac:spMkLst>
            <pc:docMk/>
            <pc:sldMk cId="3332958756" sldId="982"/>
            <ac:spMk id="49" creationId="{C87CA17B-DA9E-35A7-3D74-9BCA3FBCD6BC}"/>
          </ac:spMkLst>
        </pc:spChg>
        <pc:spChg chg="add mod">
          <ac:chgData name="Paula Vázquez-Valero" userId="3a0e46d7-2099-40af-a155-aa45b68bfff3" providerId="ADAL" clId="{3EA181B6-90D4-4842-8207-97AB2E60123B}" dt="2023-04-28T12:54:53.267" v="1208" actId="1037"/>
          <ac:spMkLst>
            <pc:docMk/>
            <pc:sldMk cId="3332958756" sldId="982"/>
            <ac:spMk id="50" creationId="{ED338A49-63F5-D961-9F3D-CDF91802F0E9}"/>
          </ac:spMkLst>
        </pc:spChg>
        <pc:spChg chg="add mod">
          <ac:chgData name="Paula Vázquez-Valero" userId="3a0e46d7-2099-40af-a155-aa45b68bfff3" providerId="ADAL" clId="{3EA181B6-90D4-4842-8207-97AB2E60123B}" dt="2023-04-28T12:54:53.267" v="1208" actId="1037"/>
          <ac:spMkLst>
            <pc:docMk/>
            <pc:sldMk cId="3332958756" sldId="982"/>
            <ac:spMk id="51" creationId="{6A598C35-FB08-3754-F65E-EB7549EA31B2}"/>
          </ac:spMkLst>
        </pc:spChg>
        <pc:spChg chg="add mod">
          <ac:chgData name="Paula Vázquez-Valero" userId="3a0e46d7-2099-40af-a155-aa45b68bfff3" providerId="ADAL" clId="{3EA181B6-90D4-4842-8207-97AB2E60123B}" dt="2023-04-28T12:54:53.267" v="1208" actId="1037"/>
          <ac:spMkLst>
            <pc:docMk/>
            <pc:sldMk cId="3332958756" sldId="982"/>
            <ac:spMk id="52" creationId="{D0CCA47B-D794-FAE0-5F3A-C5C9D5631961}"/>
          </ac:spMkLst>
        </pc:spChg>
        <pc:spChg chg="add mod">
          <ac:chgData name="Paula Vázquez-Valero" userId="3a0e46d7-2099-40af-a155-aa45b68bfff3" providerId="ADAL" clId="{3EA181B6-90D4-4842-8207-97AB2E60123B}" dt="2023-04-28T13:01:23.198" v="1321" actId="1076"/>
          <ac:spMkLst>
            <pc:docMk/>
            <pc:sldMk cId="3332958756" sldId="982"/>
            <ac:spMk id="57" creationId="{D9E701A0-D1D5-B9CF-39B1-7EEF43EB1823}"/>
          </ac:spMkLst>
        </pc:spChg>
        <pc:graphicFrameChg chg="del">
          <ac:chgData name="Paula Vázquez-Valero" userId="3a0e46d7-2099-40af-a155-aa45b68bfff3" providerId="ADAL" clId="{3EA181B6-90D4-4842-8207-97AB2E60123B}" dt="2023-04-28T12:40:40.779" v="498" actId="478"/>
          <ac:graphicFrameMkLst>
            <pc:docMk/>
            <pc:sldMk cId="3332958756" sldId="982"/>
            <ac:graphicFrameMk id="16" creationId="{295A4450-CD07-4F15-B3A6-0ABF28894F1B}"/>
          </ac:graphicFrameMkLst>
        </pc:graphicFrameChg>
        <pc:picChg chg="add mod">
          <ac:chgData name="Paula Vázquez-Valero" userId="3a0e46d7-2099-40af-a155-aa45b68bfff3" providerId="ADAL" clId="{3EA181B6-90D4-4842-8207-97AB2E60123B}" dt="2023-04-28T12:50:38.893" v="1172" actId="14100"/>
          <ac:picMkLst>
            <pc:docMk/>
            <pc:sldMk cId="3332958756" sldId="982"/>
            <ac:picMk id="4" creationId="{41E30E2B-4F09-B436-A079-8B2DA168B5D6}"/>
          </ac:picMkLst>
        </pc:picChg>
        <pc:picChg chg="del">
          <ac:chgData name="Paula Vázquez-Valero" userId="3a0e46d7-2099-40af-a155-aa45b68bfff3" providerId="ADAL" clId="{3EA181B6-90D4-4842-8207-97AB2E60123B}" dt="2023-04-28T12:30:34.878" v="72" actId="478"/>
          <ac:picMkLst>
            <pc:docMk/>
            <pc:sldMk cId="3332958756" sldId="982"/>
            <ac:picMk id="7" creationId="{636FF633-807F-8471-9E56-A0516DBE3B1A}"/>
          </ac:picMkLst>
        </pc:picChg>
        <pc:picChg chg="add mod">
          <ac:chgData name="Paula Vázquez-Valero" userId="3a0e46d7-2099-40af-a155-aa45b68bfff3" providerId="ADAL" clId="{3EA181B6-90D4-4842-8207-97AB2E60123B}" dt="2023-04-28T12:54:53.267" v="1208" actId="1037"/>
          <ac:picMkLst>
            <pc:docMk/>
            <pc:sldMk cId="3332958756" sldId="982"/>
            <ac:picMk id="53" creationId="{7D363DE5-DBE0-FC76-2AF1-2C8D5D737B76}"/>
          </ac:picMkLst>
        </pc:picChg>
        <pc:picChg chg="add del mod">
          <ac:chgData name="Paula Vázquez-Valero" userId="3a0e46d7-2099-40af-a155-aa45b68bfff3" providerId="ADAL" clId="{3EA181B6-90D4-4842-8207-97AB2E60123B}" dt="2023-04-28T12:58:43.588" v="1244"/>
          <ac:picMkLst>
            <pc:docMk/>
            <pc:sldMk cId="3332958756" sldId="982"/>
            <ac:picMk id="54" creationId="{296990FC-B9E6-377F-AE58-C3F89E666417}"/>
          </ac:picMkLst>
        </pc:picChg>
        <pc:picChg chg="add del mod">
          <ac:chgData name="Paula Vázquez-Valero" userId="3a0e46d7-2099-40af-a155-aa45b68bfff3" providerId="ADAL" clId="{3EA181B6-90D4-4842-8207-97AB2E60123B}" dt="2023-04-28T12:58:43.588" v="1244"/>
          <ac:picMkLst>
            <pc:docMk/>
            <pc:sldMk cId="3332958756" sldId="982"/>
            <ac:picMk id="55" creationId="{B81956CA-8711-F39E-2A48-37B79EA257C5}"/>
          </ac:picMkLst>
        </pc:picChg>
        <pc:picChg chg="add mod">
          <ac:chgData name="Paula Vázquez-Valero" userId="3a0e46d7-2099-40af-a155-aa45b68bfff3" providerId="ADAL" clId="{3EA181B6-90D4-4842-8207-97AB2E60123B}" dt="2023-04-28T13:00:29.872" v="1276" actId="1076"/>
          <ac:picMkLst>
            <pc:docMk/>
            <pc:sldMk cId="3332958756" sldId="982"/>
            <ac:picMk id="56" creationId="{BA2B8087-B327-E763-2BCF-590DA13EB9C2}"/>
          </ac:picMkLst>
        </pc:picChg>
        <pc:picChg chg="del">
          <ac:chgData name="Paula Vázquez-Valero" userId="3a0e46d7-2099-40af-a155-aa45b68bfff3" providerId="ADAL" clId="{3EA181B6-90D4-4842-8207-97AB2E60123B}" dt="2023-04-28T12:40:44.501" v="500" actId="478"/>
          <ac:picMkLst>
            <pc:docMk/>
            <pc:sldMk cId="3332958756" sldId="982"/>
            <ac:picMk id="1026" creationId="{FBDD035E-231E-5E74-DF14-86FDB21EFC6D}"/>
          </ac:picMkLst>
        </pc:picChg>
        <pc:picChg chg="add mod">
          <ac:chgData name="Paula Vázquez-Valero" userId="3a0e46d7-2099-40af-a155-aa45b68bfff3" providerId="ADAL" clId="{3EA181B6-90D4-4842-8207-97AB2E60123B}" dt="2023-04-28T12:54:53.267" v="1208" actId="1037"/>
          <ac:picMkLst>
            <pc:docMk/>
            <pc:sldMk cId="3332958756" sldId="982"/>
            <ac:picMk id="1028" creationId="{75295BB6-14DC-18D3-A43B-A0780D336AF9}"/>
          </ac:picMkLst>
        </pc:picChg>
        <pc:picChg chg="add del mod">
          <ac:chgData name="Paula Vázquez-Valero" userId="3a0e46d7-2099-40af-a155-aa45b68bfff3" providerId="ADAL" clId="{3EA181B6-90D4-4842-8207-97AB2E60123B}" dt="2023-04-28T12:53:57.008" v="1185" actId="478"/>
          <ac:picMkLst>
            <pc:docMk/>
            <pc:sldMk cId="3332958756" sldId="982"/>
            <ac:picMk id="1030" creationId="{D5087300-75AD-68E2-AF8D-A0D5A209351F}"/>
          </ac:picMkLst>
        </pc:picChg>
        <pc:picChg chg="add mod">
          <ac:chgData name="Paula Vázquez-Valero" userId="3a0e46d7-2099-40af-a155-aa45b68bfff3" providerId="ADAL" clId="{3EA181B6-90D4-4842-8207-97AB2E60123B}" dt="2023-04-28T12:55:37.069" v="1228"/>
          <ac:picMkLst>
            <pc:docMk/>
            <pc:sldMk cId="3332958756" sldId="982"/>
            <ac:picMk id="1032" creationId="{4C6388F4-7163-3100-2987-53EEBC759524}"/>
          </ac:picMkLst>
        </pc:picChg>
        <pc:picChg chg="add mod">
          <ac:chgData name="Paula Vázquez-Valero" userId="3a0e46d7-2099-40af-a155-aa45b68bfff3" providerId="ADAL" clId="{3EA181B6-90D4-4842-8207-97AB2E60123B}" dt="2023-04-28T12:58:13.922" v="1237" actId="1076"/>
          <ac:picMkLst>
            <pc:docMk/>
            <pc:sldMk cId="3332958756" sldId="982"/>
            <ac:picMk id="1034" creationId="{0FF72A94-DD01-A3D9-4884-EEEFC0BD1D09}"/>
          </ac:picMkLst>
        </pc:picChg>
        <pc:picChg chg="add mod">
          <ac:chgData name="Paula Vázquez-Valero" userId="3a0e46d7-2099-40af-a155-aa45b68bfff3" providerId="ADAL" clId="{3EA181B6-90D4-4842-8207-97AB2E60123B}" dt="2023-04-28T13:01:26.998" v="1322" actId="14100"/>
          <ac:picMkLst>
            <pc:docMk/>
            <pc:sldMk cId="3332958756" sldId="982"/>
            <ac:picMk id="1036" creationId="{F483102E-BD1C-42FD-7632-F4604DE0AD73}"/>
          </ac:picMkLst>
        </pc:picChg>
      </pc:sldChg>
      <pc:sldChg chg="modSp mod">
        <pc:chgData name="Paula Vázquez-Valero" userId="3a0e46d7-2099-40af-a155-aa45b68bfff3" providerId="ADAL" clId="{3EA181B6-90D4-4842-8207-97AB2E60123B}" dt="2023-04-28T16:30:15.333" v="3687" actId="20577"/>
        <pc:sldMkLst>
          <pc:docMk/>
          <pc:sldMk cId="1939320239" sldId="987"/>
        </pc:sldMkLst>
        <pc:spChg chg="mod">
          <ac:chgData name="Paula Vázquez-Valero" userId="3a0e46d7-2099-40af-a155-aa45b68bfff3" providerId="ADAL" clId="{3EA181B6-90D4-4842-8207-97AB2E60123B}" dt="2023-04-28T16:30:15.333" v="3687" actId="20577"/>
          <ac:spMkLst>
            <pc:docMk/>
            <pc:sldMk cId="1939320239" sldId="987"/>
            <ac:spMk id="2" creationId="{9E5D7D67-0354-4144-9687-63666CDEA2E4}"/>
          </ac:spMkLst>
        </pc:spChg>
        <pc:graphicFrameChg chg="mod modGraphic">
          <ac:chgData name="Paula Vázquez-Valero" userId="3a0e46d7-2099-40af-a155-aa45b68bfff3" providerId="ADAL" clId="{3EA181B6-90D4-4842-8207-97AB2E60123B}" dt="2023-04-28T16:30:12.036" v="3683" actId="207"/>
          <ac:graphicFrameMkLst>
            <pc:docMk/>
            <pc:sldMk cId="1939320239" sldId="987"/>
            <ac:graphicFrameMk id="15" creationId="{4DB7913D-724A-4B00-BB96-ADDC7286CFA1}"/>
          </ac:graphicFrameMkLst>
        </pc:graphicFrameChg>
      </pc:sldChg>
      <pc:sldChg chg="addSp delSp modSp add mod ord addAnim delAnim modAnim modNotesTx">
        <pc:chgData name="Paula Vázquez-Valero" userId="3a0e46d7-2099-40af-a155-aa45b68bfff3" providerId="ADAL" clId="{3EA181B6-90D4-4842-8207-97AB2E60123B}" dt="2023-04-28T16:40:04.999" v="3968" actId="113"/>
        <pc:sldMkLst>
          <pc:docMk/>
          <pc:sldMk cId="0" sldId="988"/>
        </pc:sldMkLst>
        <pc:spChg chg="add mod">
          <ac:chgData name="Paula Vázquez-Valero" userId="3a0e46d7-2099-40af-a155-aa45b68bfff3" providerId="ADAL" clId="{3EA181B6-90D4-4842-8207-97AB2E60123B}" dt="2023-04-28T12:23:00.980" v="19"/>
          <ac:spMkLst>
            <pc:docMk/>
            <pc:sldMk cId="0" sldId="988"/>
            <ac:spMk id="3" creationId="{34E9E37D-63DA-FB9D-CC9D-1408A87C859F}"/>
          </ac:spMkLst>
        </pc:spChg>
        <pc:spChg chg="add mod">
          <ac:chgData name="Paula Vázquez-Valero" userId="3a0e46d7-2099-40af-a155-aa45b68bfff3" providerId="ADAL" clId="{3EA181B6-90D4-4842-8207-97AB2E60123B}" dt="2023-04-28T12:36:35.765" v="229" actId="1035"/>
          <ac:spMkLst>
            <pc:docMk/>
            <pc:sldMk cId="0" sldId="988"/>
            <ac:spMk id="6" creationId="{48F3E154-B9E7-C149-181C-1DE0FD46DD68}"/>
          </ac:spMkLst>
        </pc:spChg>
        <pc:spChg chg="add mod">
          <ac:chgData name="Paula Vázquez-Valero" userId="3a0e46d7-2099-40af-a155-aa45b68bfff3" providerId="ADAL" clId="{3EA181B6-90D4-4842-8207-97AB2E60123B}" dt="2023-04-28T12:38:01.470" v="327" actId="1036"/>
          <ac:spMkLst>
            <pc:docMk/>
            <pc:sldMk cId="0" sldId="988"/>
            <ac:spMk id="7" creationId="{647B98FC-B025-EC7E-6742-9C959E7BD093}"/>
          </ac:spMkLst>
        </pc:spChg>
        <pc:spChg chg="add mod">
          <ac:chgData name="Paula Vázquez-Valero" userId="3a0e46d7-2099-40af-a155-aa45b68bfff3" providerId="ADAL" clId="{3EA181B6-90D4-4842-8207-97AB2E60123B}" dt="2023-04-28T12:38:04.822" v="335" actId="1038"/>
          <ac:spMkLst>
            <pc:docMk/>
            <pc:sldMk cId="0" sldId="988"/>
            <ac:spMk id="8" creationId="{0940F9FC-8428-2B15-ABC5-17FBB667133B}"/>
          </ac:spMkLst>
        </pc:spChg>
        <pc:spChg chg="add mod">
          <ac:chgData name="Paula Vázquez-Valero" userId="3a0e46d7-2099-40af-a155-aa45b68bfff3" providerId="ADAL" clId="{3EA181B6-90D4-4842-8207-97AB2E60123B}" dt="2023-04-28T12:38:08.332" v="336" actId="1076"/>
          <ac:spMkLst>
            <pc:docMk/>
            <pc:sldMk cId="0" sldId="988"/>
            <ac:spMk id="9" creationId="{69454E81-7AF6-AC96-DB55-3FB2B4F7C1F3}"/>
          </ac:spMkLst>
        </pc:spChg>
        <pc:spChg chg="add mod">
          <ac:chgData name="Paula Vázquez-Valero" userId="3a0e46d7-2099-40af-a155-aa45b68bfff3" providerId="ADAL" clId="{3EA181B6-90D4-4842-8207-97AB2E60123B}" dt="2023-04-28T12:38:11.903" v="337" actId="1076"/>
          <ac:spMkLst>
            <pc:docMk/>
            <pc:sldMk cId="0" sldId="988"/>
            <ac:spMk id="10" creationId="{45FE7E89-C919-EF8A-0FAA-60D15DB3181E}"/>
          </ac:spMkLst>
        </pc:spChg>
        <pc:spChg chg="add mod">
          <ac:chgData name="Paula Vázquez-Valero" userId="3a0e46d7-2099-40af-a155-aa45b68bfff3" providerId="ADAL" clId="{3EA181B6-90D4-4842-8207-97AB2E60123B}" dt="2023-04-28T12:36:48.268" v="249" actId="1038"/>
          <ac:spMkLst>
            <pc:docMk/>
            <pc:sldMk cId="0" sldId="988"/>
            <ac:spMk id="11" creationId="{201D0AAD-E943-5243-E116-58EA1AB0AB16}"/>
          </ac:spMkLst>
        </pc:spChg>
        <pc:spChg chg="add mod">
          <ac:chgData name="Paula Vázquez-Valero" userId="3a0e46d7-2099-40af-a155-aa45b68bfff3" providerId="ADAL" clId="{3EA181B6-90D4-4842-8207-97AB2E60123B}" dt="2023-04-28T12:37:00.264" v="254" actId="1036"/>
          <ac:spMkLst>
            <pc:docMk/>
            <pc:sldMk cId="0" sldId="988"/>
            <ac:spMk id="12" creationId="{80D9DB26-A37B-3E09-2A37-8253A8741383}"/>
          </ac:spMkLst>
        </pc:spChg>
        <pc:spChg chg="add mod">
          <ac:chgData name="Paula Vázquez-Valero" userId="3a0e46d7-2099-40af-a155-aa45b68bfff3" providerId="ADAL" clId="{3EA181B6-90D4-4842-8207-97AB2E60123B}" dt="2023-04-28T12:37:08.287" v="259" actId="1036"/>
          <ac:spMkLst>
            <pc:docMk/>
            <pc:sldMk cId="0" sldId="988"/>
            <ac:spMk id="13" creationId="{BD3C93A3-08E0-7D8B-8B78-54C4AE8DFA7C}"/>
          </ac:spMkLst>
        </pc:spChg>
        <pc:spChg chg="add mod">
          <ac:chgData name="Paula Vázquez-Valero" userId="3a0e46d7-2099-40af-a155-aa45b68bfff3" providerId="ADAL" clId="{3EA181B6-90D4-4842-8207-97AB2E60123B}" dt="2023-04-28T12:37:12.718" v="261" actId="1036"/>
          <ac:spMkLst>
            <pc:docMk/>
            <pc:sldMk cId="0" sldId="988"/>
            <ac:spMk id="14" creationId="{52522FB5-C680-9CA9-8500-E495E1410AE8}"/>
          </ac:spMkLst>
        </pc:spChg>
        <pc:spChg chg="add mod">
          <ac:chgData name="Paula Vázquez-Valero" userId="3a0e46d7-2099-40af-a155-aa45b68bfff3" providerId="ADAL" clId="{3EA181B6-90D4-4842-8207-97AB2E60123B}" dt="2023-04-28T12:37:48.939" v="306" actId="1037"/>
          <ac:spMkLst>
            <pc:docMk/>
            <pc:sldMk cId="0" sldId="988"/>
            <ac:spMk id="15" creationId="{17F8A634-E17F-AB59-3471-1A53787BF805}"/>
          </ac:spMkLst>
        </pc:spChg>
        <pc:spChg chg="add mod">
          <ac:chgData name="Paula Vázquez-Valero" userId="3a0e46d7-2099-40af-a155-aa45b68bfff3" providerId="ADAL" clId="{3EA181B6-90D4-4842-8207-97AB2E60123B}" dt="2023-04-28T12:38:14.778" v="338" actId="1076"/>
          <ac:spMkLst>
            <pc:docMk/>
            <pc:sldMk cId="0" sldId="988"/>
            <ac:spMk id="16" creationId="{34527B1D-C38F-0948-26EE-9852E4A0D756}"/>
          </ac:spMkLst>
        </pc:spChg>
        <pc:spChg chg="add mod">
          <ac:chgData name="Paula Vázquez-Valero" userId="3a0e46d7-2099-40af-a155-aa45b68bfff3" providerId="ADAL" clId="{3EA181B6-90D4-4842-8207-97AB2E60123B}" dt="2023-04-28T12:37:54.672" v="308" actId="1036"/>
          <ac:spMkLst>
            <pc:docMk/>
            <pc:sldMk cId="0" sldId="988"/>
            <ac:spMk id="17" creationId="{7861B30A-9B0E-FD3C-A077-67DB5C3565BC}"/>
          </ac:spMkLst>
        </pc:spChg>
        <pc:spChg chg="add mod">
          <ac:chgData name="Paula Vázquez-Valero" userId="3a0e46d7-2099-40af-a155-aa45b68bfff3" providerId="ADAL" clId="{3EA181B6-90D4-4842-8207-97AB2E60123B}" dt="2023-04-28T12:38:47.895" v="342" actId="20577"/>
          <ac:spMkLst>
            <pc:docMk/>
            <pc:sldMk cId="0" sldId="988"/>
            <ac:spMk id="18" creationId="{48D81F2B-3218-C101-E3E7-5E73147C7F48}"/>
          </ac:spMkLst>
        </pc:spChg>
        <pc:spChg chg="add mod">
          <ac:chgData name="Paula Vázquez-Valero" userId="3a0e46d7-2099-40af-a155-aa45b68bfff3" providerId="ADAL" clId="{3EA181B6-90D4-4842-8207-97AB2E60123B}" dt="2023-04-28T12:39:26.682" v="379" actId="1076"/>
          <ac:spMkLst>
            <pc:docMk/>
            <pc:sldMk cId="0" sldId="988"/>
            <ac:spMk id="19" creationId="{3C97A237-841A-B6F5-F6AD-29254C0270A9}"/>
          </ac:spMkLst>
        </pc:spChg>
        <pc:spChg chg="add mod">
          <ac:chgData name="Paula Vázquez-Valero" userId="3a0e46d7-2099-40af-a155-aa45b68bfff3" providerId="ADAL" clId="{3EA181B6-90D4-4842-8207-97AB2E60123B}" dt="2023-04-28T13:00:12.762" v="1273" actId="1036"/>
          <ac:spMkLst>
            <pc:docMk/>
            <pc:sldMk cId="0" sldId="988"/>
            <ac:spMk id="23" creationId="{282A2E76-C760-289A-853B-B1D6AEBFA5DD}"/>
          </ac:spMkLst>
        </pc:spChg>
        <pc:spChg chg="add mod">
          <ac:chgData name="Paula Vázquez-Valero" userId="3a0e46d7-2099-40af-a155-aa45b68bfff3" providerId="ADAL" clId="{3EA181B6-90D4-4842-8207-97AB2E60123B}" dt="2023-04-28T13:03:20.101" v="1385" actId="1076"/>
          <ac:spMkLst>
            <pc:docMk/>
            <pc:sldMk cId="0" sldId="988"/>
            <ac:spMk id="24" creationId="{30F32A96-8C57-B1C5-B3F8-392E59ECFCAD}"/>
          </ac:spMkLst>
        </pc:spChg>
        <pc:spChg chg="del">
          <ac:chgData name="Paula Vázquez-Valero" userId="3a0e46d7-2099-40af-a155-aa45b68bfff3" providerId="ADAL" clId="{3EA181B6-90D4-4842-8207-97AB2E60123B}" dt="2023-04-28T12:32:48.614" v="107" actId="478"/>
          <ac:spMkLst>
            <pc:docMk/>
            <pc:sldMk cId="0" sldId="988"/>
            <ac:spMk id="46" creationId="{1A38F2C2-FD62-39A7-88B8-91CED992E761}"/>
          </ac:spMkLst>
        </pc:spChg>
        <pc:spChg chg="del">
          <ac:chgData name="Paula Vázquez-Valero" userId="3a0e46d7-2099-40af-a155-aa45b68bfff3" providerId="ADAL" clId="{3EA181B6-90D4-4842-8207-97AB2E60123B}" dt="2023-04-28T12:31:32.045" v="77" actId="478"/>
          <ac:spMkLst>
            <pc:docMk/>
            <pc:sldMk cId="0" sldId="988"/>
            <ac:spMk id="48" creationId="{23C55130-B8F6-E134-C132-0A87482EFC90}"/>
          </ac:spMkLst>
        </pc:spChg>
        <pc:spChg chg="del">
          <ac:chgData name="Paula Vázquez-Valero" userId="3a0e46d7-2099-40af-a155-aa45b68bfff3" providerId="ADAL" clId="{3EA181B6-90D4-4842-8207-97AB2E60123B}" dt="2023-04-28T12:31:32.045" v="77" actId="478"/>
          <ac:spMkLst>
            <pc:docMk/>
            <pc:sldMk cId="0" sldId="988"/>
            <ac:spMk id="49" creationId="{CD4FFEFD-04E8-0466-57F1-D4981336F38A}"/>
          </ac:spMkLst>
        </pc:spChg>
        <pc:spChg chg="del">
          <ac:chgData name="Paula Vázquez-Valero" userId="3a0e46d7-2099-40af-a155-aa45b68bfff3" providerId="ADAL" clId="{3EA181B6-90D4-4842-8207-97AB2E60123B}" dt="2023-04-28T12:31:32.045" v="77" actId="478"/>
          <ac:spMkLst>
            <pc:docMk/>
            <pc:sldMk cId="0" sldId="988"/>
            <ac:spMk id="50" creationId="{F9AEEFBD-A142-2AD5-A2AB-389A09678AAA}"/>
          </ac:spMkLst>
        </pc:spChg>
        <pc:spChg chg="del">
          <ac:chgData name="Paula Vázquez-Valero" userId="3a0e46d7-2099-40af-a155-aa45b68bfff3" providerId="ADAL" clId="{3EA181B6-90D4-4842-8207-97AB2E60123B}" dt="2023-04-28T12:31:32.045" v="77" actId="478"/>
          <ac:spMkLst>
            <pc:docMk/>
            <pc:sldMk cId="0" sldId="988"/>
            <ac:spMk id="51" creationId="{92EBF46C-2209-7B69-EDD8-24DE99C79438}"/>
          </ac:spMkLst>
        </pc:spChg>
        <pc:spChg chg="del">
          <ac:chgData name="Paula Vázquez-Valero" userId="3a0e46d7-2099-40af-a155-aa45b68bfff3" providerId="ADAL" clId="{3EA181B6-90D4-4842-8207-97AB2E60123B}" dt="2023-04-28T12:31:32.045" v="77" actId="478"/>
          <ac:spMkLst>
            <pc:docMk/>
            <pc:sldMk cId="0" sldId="988"/>
            <ac:spMk id="52" creationId="{A3826743-39CA-D6A0-753C-B57E17134A85}"/>
          </ac:spMkLst>
        </pc:spChg>
        <pc:spChg chg="mod">
          <ac:chgData name="Paula Vázquez-Valero" userId="3a0e46d7-2099-40af-a155-aa45b68bfff3" providerId="ADAL" clId="{3EA181B6-90D4-4842-8207-97AB2E60123B}" dt="2023-04-28T12:33:33.712" v="189" actId="14100"/>
          <ac:spMkLst>
            <pc:docMk/>
            <pc:sldMk cId="0" sldId="988"/>
            <ac:spMk id="54" creationId="{FF0D38AC-ADBB-09F1-AA41-CAE6FF920EE2}"/>
          </ac:spMkLst>
        </pc:spChg>
        <pc:spChg chg="del mod">
          <ac:chgData name="Paula Vázquez-Valero" userId="3a0e46d7-2099-40af-a155-aa45b68bfff3" providerId="ADAL" clId="{3EA181B6-90D4-4842-8207-97AB2E60123B}" dt="2023-04-28T12:24:01.757" v="36" actId="478"/>
          <ac:spMkLst>
            <pc:docMk/>
            <pc:sldMk cId="0" sldId="988"/>
            <ac:spMk id="55" creationId="{4C550DDB-AAD9-D7DE-1A99-E286B4F84EBD}"/>
          </ac:spMkLst>
        </pc:spChg>
        <pc:spChg chg="del mod">
          <ac:chgData name="Paula Vázquez-Valero" userId="3a0e46d7-2099-40af-a155-aa45b68bfff3" providerId="ADAL" clId="{3EA181B6-90D4-4842-8207-97AB2E60123B}" dt="2023-04-28T12:31:32.045" v="77" actId="478"/>
          <ac:spMkLst>
            <pc:docMk/>
            <pc:sldMk cId="0" sldId="988"/>
            <ac:spMk id="59" creationId="{9FCA8E1D-ACA2-0A0A-9DDB-85E1DF8F1103}"/>
          </ac:spMkLst>
        </pc:spChg>
        <pc:spChg chg="del mod">
          <ac:chgData name="Paula Vázquez-Valero" userId="3a0e46d7-2099-40af-a155-aa45b68bfff3" providerId="ADAL" clId="{3EA181B6-90D4-4842-8207-97AB2E60123B}" dt="2023-04-28T12:31:32.045" v="77" actId="478"/>
          <ac:spMkLst>
            <pc:docMk/>
            <pc:sldMk cId="0" sldId="988"/>
            <ac:spMk id="60" creationId="{37695D1F-8E9D-9A17-55AB-781FFE905C06}"/>
          </ac:spMkLst>
        </pc:spChg>
        <pc:spChg chg="del mod">
          <ac:chgData name="Paula Vázquez-Valero" userId="3a0e46d7-2099-40af-a155-aa45b68bfff3" providerId="ADAL" clId="{3EA181B6-90D4-4842-8207-97AB2E60123B}" dt="2023-04-28T12:31:32.045" v="77" actId="478"/>
          <ac:spMkLst>
            <pc:docMk/>
            <pc:sldMk cId="0" sldId="988"/>
            <ac:spMk id="61" creationId="{4118FAFB-47BF-23A4-0885-CFFB2C9934EA}"/>
          </ac:spMkLst>
        </pc:spChg>
        <pc:spChg chg="add del mod">
          <ac:chgData name="Paula Vázquez-Valero" userId="3a0e46d7-2099-40af-a155-aa45b68bfff3" providerId="ADAL" clId="{3EA181B6-90D4-4842-8207-97AB2E60123B}" dt="2023-04-28T12:32:43.636" v="106" actId="478"/>
          <ac:spMkLst>
            <pc:docMk/>
            <pc:sldMk cId="0" sldId="988"/>
            <ac:spMk id="62" creationId="{E8C4B6FC-391E-B287-5B39-8E20278A7BFF}"/>
          </ac:spMkLst>
        </pc:spChg>
        <pc:spChg chg="add del mod">
          <ac:chgData name="Paula Vázquez-Valero" userId="3a0e46d7-2099-40af-a155-aa45b68bfff3" providerId="ADAL" clId="{3EA181B6-90D4-4842-8207-97AB2E60123B}" dt="2023-04-28T12:32:42.622" v="105" actId="478"/>
          <ac:spMkLst>
            <pc:docMk/>
            <pc:sldMk cId="0" sldId="988"/>
            <ac:spMk id="63" creationId="{FD859B4D-8BC9-C1C9-00BE-5E9456C87BC9}"/>
          </ac:spMkLst>
        </pc:spChg>
        <pc:spChg chg="del mod">
          <ac:chgData name="Paula Vázquez-Valero" userId="3a0e46d7-2099-40af-a155-aa45b68bfff3" providerId="ADAL" clId="{3EA181B6-90D4-4842-8207-97AB2E60123B}" dt="2023-04-28T12:31:32.045" v="77" actId="478"/>
          <ac:spMkLst>
            <pc:docMk/>
            <pc:sldMk cId="0" sldId="988"/>
            <ac:spMk id="64" creationId="{1B7ED14E-7F58-A7FB-0159-3D5A62B12400}"/>
          </ac:spMkLst>
        </pc:spChg>
        <pc:spChg chg="del mod">
          <ac:chgData name="Paula Vázquez-Valero" userId="3a0e46d7-2099-40af-a155-aa45b68bfff3" providerId="ADAL" clId="{3EA181B6-90D4-4842-8207-97AB2E60123B}" dt="2023-04-28T12:31:32.045" v="77" actId="478"/>
          <ac:spMkLst>
            <pc:docMk/>
            <pc:sldMk cId="0" sldId="988"/>
            <ac:spMk id="65" creationId="{373CC974-AA7B-1D60-C1B5-3420AE84CBDE}"/>
          </ac:spMkLst>
        </pc:spChg>
        <pc:spChg chg="del">
          <ac:chgData name="Paula Vázquez-Valero" userId="3a0e46d7-2099-40af-a155-aa45b68bfff3" providerId="ADAL" clId="{3EA181B6-90D4-4842-8207-97AB2E60123B}" dt="2023-04-28T12:58:33.878" v="1240" actId="478"/>
          <ac:spMkLst>
            <pc:docMk/>
            <pc:sldMk cId="0" sldId="988"/>
            <ac:spMk id="67" creationId="{DADA3977-32CB-0785-9EF6-B80854AB4997}"/>
          </ac:spMkLst>
        </pc:spChg>
        <pc:spChg chg="del">
          <ac:chgData name="Paula Vázquez-Valero" userId="3a0e46d7-2099-40af-a155-aa45b68bfff3" providerId="ADAL" clId="{3EA181B6-90D4-4842-8207-97AB2E60123B}" dt="2023-04-28T12:58:33.878" v="1240" actId="478"/>
          <ac:spMkLst>
            <pc:docMk/>
            <pc:sldMk cId="0" sldId="988"/>
            <ac:spMk id="68" creationId="{A8826872-3209-2D66-BF9F-897DAA3E446A}"/>
          </ac:spMkLst>
        </pc:spChg>
        <pc:spChg chg="del">
          <ac:chgData name="Paula Vázquez-Valero" userId="3a0e46d7-2099-40af-a155-aa45b68bfff3" providerId="ADAL" clId="{3EA181B6-90D4-4842-8207-97AB2E60123B}" dt="2023-04-28T12:58:37.550" v="1242" actId="478"/>
          <ac:spMkLst>
            <pc:docMk/>
            <pc:sldMk cId="0" sldId="988"/>
            <ac:spMk id="69" creationId="{E0192600-292E-EAF4-3AE8-3A01AEE547D5}"/>
          </ac:spMkLst>
        </pc:spChg>
        <pc:spChg chg="del">
          <ac:chgData name="Paula Vázquez-Valero" userId="3a0e46d7-2099-40af-a155-aa45b68bfff3" providerId="ADAL" clId="{3EA181B6-90D4-4842-8207-97AB2E60123B}" dt="2023-04-28T12:58:33.878" v="1240" actId="478"/>
          <ac:spMkLst>
            <pc:docMk/>
            <pc:sldMk cId="0" sldId="988"/>
            <ac:spMk id="72" creationId="{46A63401-6A31-0599-471D-933811F00193}"/>
          </ac:spMkLst>
        </pc:spChg>
        <pc:spChg chg="del">
          <ac:chgData name="Paula Vázquez-Valero" userId="3a0e46d7-2099-40af-a155-aa45b68bfff3" providerId="ADAL" clId="{3EA181B6-90D4-4842-8207-97AB2E60123B}" dt="2023-04-28T12:31:32.045" v="77" actId="478"/>
          <ac:spMkLst>
            <pc:docMk/>
            <pc:sldMk cId="0" sldId="988"/>
            <ac:spMk id="74" creationId="{A5549C50-38DE-BE55-0A6F-2E9F028EE6E4}"/>
          </ac:spMkLst>
        </pc:spChg>
        <pc:spChg chg="del mod">
          <ac:chgData name="Paula Vázquez-Valero" userId="3a0e46d7-2099-40af-a155-aa45b68bfff3" providerId="ADAL" clId="{3EA181B6-90D4-4842-8207-97AB2E60123B}" dt="2023-04-28T12:31:32.045" v="77" actId="478"/>
          <ac:spMkLst>
            <pc:docMk/>
            <pc:sldMk cId="0" sldId="988"/>
            <ac:spMk id="75" creationId="{64ADECD7-1159-282E-3271-AF7260E8431E}"/>
          </ac:spMkLst>
        </pc:spChg>
        <pc:spChg chg="del">
          <ac:chgData name="Paula Vázquez-Valero" userId="3a0e46d7-2099-40af-a155-aa45b68bfff3" providerId="ADAL" clId="{3EA181B6-90D4-4842-8207-97AB2E60123B}" dt="2023-04-28T12:58:33.878" v="1240" actId="478"/>
          <ac:spMkLst>
            <pc:docMk/>
            <pc:sldMk cId="0" sldId="988"/>
            <ac:spMk id="76" creationId="{1908D393-BF04-38F8-28D5-24E3D96E7C34}"/>
          </ac:spMkLst>
        </pc:spChg>
        <pc:spChg chg="del">
          <ac:chgData name="Paula Vázquez-Valero" userId="3a0e46d7-2099-40af-a155-aa45b68bfff3" providerId="ADAL" clId="{3EA181B6-90D4-4842-8207-97AB2E60123B}" dt="2023-04-28T12:58:33.878" v="1240" actId="478"/>
          <ac:spMkLst>
            <pc:docMk/>
            <pc:sldMk cId="0" sldId="988"/>
            <ac:spMk id="79" creationId="{E9ECDF67-0EA4-7B76-4C0D-3A8C15A9D3C0}"/>
          </ac:spMkLst>
        </pc:spChg>
        <pc:spChg chg="del">
          <ac:chgData name="Paula Vázquez-Valero" userId="3a0e46d7-2099-40af-a155-aa45b68bfff3" providerId="ADAL" clId="{3EA181B6-90D4-4842-8207-97AB2E60123B}" dt="2023-04-28T12:58:33.878" v="1240" actId="478"/>
          <ac:spMkLst>
            <pc:docMk/>
            <pc:sldMk cId="0" sldId="988"/>
            <ac:spMk id="81" creationId="{C4CDAD26-64BD-4699-68E6-39A6C5F5E640}"/>
          </ac:spMkLst>
        </pc:spChg>
        <pc:spChg chg="mod">
          <ac:chgData name="Paula Vázquez-Valero" userId="3a0e46d7-2099-40af-a155-aa45b68bfff3" providerId="ADAL" clId="{3EA181B6-90D4-4842-8207-97AB2E60123B}" dt="2023-04-28T13:02:28.607" v="1333" actId="20577"/>
          <ac:spMkLst>
            <pc:docMk/>
            <pc:sldMk cId="0" sldId="988"/>
            <ac:spMk id="87" creationId="{5D040B6B-0EC5-19EE-5DEA-4240ADAFFD91}"/>
          </ac:spMkLst>
        </pc:spChg>
        <pc:spChg chg="del">
          <ac:chgData name="Paula Vázquez-Valero" userId="3a0e46d7-2099-40af-a155-aa45b68bfff3" providerId="ADAL" clId="{3EA181B6-90D4-4842-8207-97AB2E60123B}" dt="2023-04-28T12:23:00.695" v="18" actId="478"/>
          <ac:spMkLst>
            <pc:docMk/>
            <pc:sldMk cId="0" sldId="988"/>
            <ac:spMk id="167" creationId="{00000000-0000-0000-0000-000000000000}"/>
          </ac:spMkLst>
        </pc:spChg>
        <pc:graphicFrameChg chg="add mod modGraphic">
          <ac:chgData name="Paula Vázquez-Valero" userId="3a0e46d7-2099-40af-a155-aa45b68bfff3" providerId="ADAL" clId="{3EA181B6-90D4-4842-8207-97AB2E60123B}" dt="2023-04-28T12:39:15.253" v="377" actId="20577"/>
          <ac:graphicFrameMkLst>
            <pc:docMk/>
            <pc:sldMk cId="0" sldId="988"/>
            <ac:graphicFrameMk id="5" creationId="{6168EAE1-9BD0-8921-9527-88F55615D4BE}"/>
          </ac:graphicFrameMkLst>
        </pc:graphicFrameChg>
        <pc:graphicFrameChg chg="del modGraphic">
          <ac:chgData name="Paula Vázquez-Valero" userId="3a0e46d7-2099-40af-a155-aa45b68bfff3" providerId="ADAL" clId="{3EA181B6-90D4-4842-8207-97AB2E60123B}" dt="2023-04-28T12:31:32.045" v="77" actId="478"/>
          <ac:graphicFrameMkLst>
            <pc:docMk/>
            <pc:sldMk cId="0" sldId="988"/>
            <ac:graphicFrameMk id="47" creationId="{5FE12244-9DFD-0445-496E-7F8743956684}"/>
          </ac:graphicFrameMkLst>
        </pc:graphicFrameChg>
        <pc:picChg chg="add del mod">
          <ac:chgData name="Paula Vázquez-Valero" userId="3a0e46d7-2099-40af-a155-aa45b68bfff3" providerId="ADAL" clId="{3EA181B6-90D4-4842-8207-97AB2E60123B}" dt="2023-04-28T12:31:34.429" v="79" actId="21"/>
          <ac:picMkLst>
            <pc:docMk/>
            <pc:sldMk cId="0" sldId="988"/>
            <ac:picMk id="4" creationId="{4E31DA3C-FE05-5FA8-F283-EAD1640A01F6}"/>
          </ac:picMkLst>
        </pc:picChg>
        <pc:picChg chg="add mod">
          <ac:chgData name="Paula Vázquez-Valero" userId="3a0e46d7-2099-40af-a155-aa45b68bfff3" providerId="ADAL" clId="{3EA181B6-90D4-4842-8207-97AB2E60123B}" dt="2023-04-28T12:58:25.357" v="1239" actId="1076"/>
          <ac:picMkLst>
            <pc:docMk/>
            <pc:sldMk cId="0" sldId="988"/>
            <ac:picMk id="20" creationId="{261C4F3F-E0DC-B24F-2FAD-DDA9A5BE793C}"/>
          </ac:picMkLst>
        </pc:picChg>
        <pc:picChg chg="add mod">
          <ac:chgData name="Paula Vázquez-Valero" userId="3a0e46d7-2099-40af-a155-aa45b68bfff3" providerId="ADAL" clId="{3EA181B6-90D4-4842-8207-97AB2E60123B}" dt="2023-04-28T12:58:25.357" v="1239" actId="1076"/>
          <ac:picMkLst>
            <pc:docMk/>
            <pc:sldMk cId="0" sldId="988"/>
            <ac:picMk id="21" creationId="{0FACD751-3AD4-5D61-9674-2E9EC90AE53B}"/>
          </ac:picMkLst>
        </pc:picChg>
        <pc:picChg chg="add mod">
          <ac:chgData name="Paula Vázquez-Valero" userId="3a0e46d7-2099-40af-a155-aa45b68bfff3" providerId="ADAL" clId="{3EA181B6-90D4-4842-8207-97AB2E60123B}" dt="2023-04-28T12:59:24.319" v="1247"/>
          <ac:picMkLst>
            <pc:docMk/>
            <pc:sldMk cId="0" sldId="988"/>
            <ac:picMk id="22" creationId="{2A9EED1A-A593-39AB-53E8-2F624269599D}"/>
          </ac:picMkLst>
        </pc:picChg>
        <pc:picChg chg="add mod">
          <ac:chgData name="Paula Vázquez-Valero" userId="3a0e46d7-2099-40af-a155-aa45b68bfff3" providerId="ADAL" clId="{3EA181B6-90D4-4842-8207-97AB2E60123B}" dt="2023-04-28T13:03:20.101" v="1385" actId="1076"/>
          <ac:picMkLst>
            <pc:docMk/>
            <pc:sldMk cId="0" sldId="988"/>
            <ac:picMk id="25" creationId="{5BBE4794-2690-6B3C-3FE5-E5EFA3BD93D4}"/>
          </ac:picMkLst>
        </pc:picChg>
        <pc:picChg chg="del">
          <ac:chgData name="Paula Vázquez-Valero" userId="3a0e46d7-2099-40af-a155-aa45b68bfff3" providerId="ADAL" clId="{3EA181B6-90D4-4842-8207-97AB2E60123B}" dt="2023-04-28T12:58:33.878" v="1240" actId="478"/>
          <ac:picMkLst>
            <pc:docMk/>
            <pc:sldMk cId="0" sldId="988"/>
            <ac:picMk id="53" creationId="{F7BE7A8B-6E9E-5B28-F2C5-F3ACB9D8EB79}"/>
          </ac:picMkLst>
        </pc:picChg>
        <pc:picChg chg="mod">
          <ac:chgData name="Paula Vázquez-Valero" userId="3a0e46d7-2099-40af-a155-aa45b68bfff3" providerId="ADAL" clId="{3EA181B6-90D4-4842-8207-97AB2E60123B}" dt="2023-04-28T12:24:28.470" v="49" actId="207"/>
          <ac:picMkLst>
            <pc:docMk/>
            <pc:sldMk cId="0" sldId="988"/>
            <ac:picMk id="56" creationId="{CAA15F5F-5EB5-8DDA-C870-73A22C2C932C}"/>
          </ac:picMkLst>
        </pc:picChg>
        <pc:picChg chg="del">
          <ac:chgData name="Paula Vázquez-Valero" userId="3a0e46d7-2099-40af-a155-aa45b68bfff3" providerId="ADAL" clId="{3EA181B6-90D4-4842-8207-97AB2E60123B}" dt="2023-04-28T12:58:35.936" v="1241" actId="478"/>
          <ac:picMkLst>
            <pc:docMk/>
            <pc:sldMk cId="0" sldId="988"/>
            <ac:picMk id="57" creationId="{C5E8DCAC-7114-2327-AC7E-0CB74336F789}"/>
          </ac:picMkLst>
        </pc:picChg>
        <pc:picChg chg="del">
          <ac:chgData name="Paula Vázquez-Valero" userId="3a0e46d7-2099-40af-a155-aa45b68bfff3" providerId="ADAL" clId="{3EA181B6-90D4-4842-8207-97AB2E60123B}" dt="2023-04-28T12:58:33.878" v="1240" actId="478"/>
          <ac:picMkLst>
            <pc:docMk/>
            <pc:sldMk cId="0" sldId="988"/>
            <ac:picMk id="58" creationId="{5107F984-9405-B92B-4D62-A7A0019B5215}"/>
          </ac:picMkLst>
        </pc:picChg>
        <pc:picChg chg="del">
          <ac:chgData name="Paula Vázquez-Valero" userId="3a0e46d7-2099-40af-a155-aa45b68bfff3" providerId="ADAL" clId="{3EA181B6-90D4-4842-8207-97AB2E60123B}" dt="2023-04-28T12:58:33.878" v="1240" actId="478"/>
          <ac:picMkLst>
            <pc:docMk/>
            <pc:sldMk cId="0" sldId="988"/>
            <ac:picMk id="66" creationId="{90398805-560F-4967-5BEB-A68FC67EEE85}"/>
          </ac:picMkLst>
        </pc:picChg>
        <pc:picChg chg="del">
          <ac:chgData name="Paula Vázquez-Valero" userId="3a0e46d7-2099-40af-a155-aa45b68bfff3" providerId="ADAL" clId="{3EA181B6-90D4-4842-8207-97AB2E60123B}" dt="2023-04-28T12:58:33.878" v="1240" actId="478"/>
          <ac:picMkLst>
            <pc:docMk/>
            <pc:sldMk cId="0" sldId="988"/>
            <ac:picMk id="70" creationId="{6A5F1BAB-8770-AEA0-AF29-22FC89C47535}"/>
          </ac:picMkLst>
        </pc:picChg>
        <pc:picChg chg="del">
          <ac:chgData name="Paula Vázquez-Valero" userId="3a0e46d7-2099-40af-a155-aa45b68bfff3" providerId="ADAL" clId="{3EA181B6-90D4-4842-8207-97AB2E60123B}" dt="2023-04-28T12:58:33.878" v="1240" actId="478"/>
          <ac:picMkLst>
            <pc:docMk/>
            <pc:sldMk cId="0" sldId="988"/>
            <ac:picMk id="71" creationId="{D28FD04A-5568-C89D-FBA8-748E37698DD4}"/>
          </ac:picMkLst>
        </pc:picChg>
        <pc:picChg chg="del">
          <ac:chgData name="Paula Vázquez-Valero" userId="3a0e46d7-2099-40af-a155-aa45b68bfff3" providerId="ADAL" clId="{3EA181B6-90D4-4842-8207-97AB2E60123B}" dt="2023-04-28T12:58:33.878" v="1240" actId="478"/>
          <ac:picMkLst>
            <pc:docMk/>
            <pc:sldMk cId="0" sldId="988"/>
            <ac:picMk id="73" creationId="{A05DFDCF-B7B3-9E12-1CF8-B079B692E715}"/>
          </ac:picMkLst>
        </pc:picChg>
        <pc:picChg chg="del">
          <ac:chgData name="Paula Vázquez-Valero" userId="3a0e46d7-2099-40af-a155-aa45b68bfff3" providerId="ADAL" clId="{3EA181B6-90D4-4842-8207-97AB2E60123B}" dt="2023-04-28T12:58:33.878" v="1240" actId="478"/>
          <ac:picMkLst>
            <pc:docMk/>
            <pc:sldMk cId="0" sldId="988"/>
            <ac:picMk id="77" creationId="{E51A6268-1417-F8B9-F82F-D6CF85500800}"/>
          </ac:picMkLst>
        </pc:picChg>
        <pc:picChg chg="del">
          <ac:chgData name="Paula Vázquez-Valero" userId="3a0e46d7-2099-40af-a155-aa45b68bfff3" providerId="ADAL" clId="{3EA181B6-90D4-4842-8207-97AB2E60123B}" dt="2023-04-28T12:58:33.878" v="1240" actId="478"/>
          <ac:picMkLst>
            <pc:docMk/>
            <pc:sldMk cId="0" sldId="988"/>
            <ac:picMk id="78" creationId="{2D08840B-96F7-34F8-412B-69E139D8FEE1}"/>
          </ac:picMkLst>
        </pc:picChg>
        <pc:picChg chg="del">
          <ac:chgData name="Paula Vázquez-Valero" userId="3a0e46d7-2099-40af-a155-aa45b68bfff3" providerId="ADAL" clId="{3EA181B6-90D4-4842-8207-97AB2E60123B}" dt="2023-04-28T12:58:33.878" v="1240" actId="478"/>
          <ac:picMkLst>
            <pc:docMk/>
            <pc:sldMk cId="0" sldId="988"/>
            <ac:picMk id="80" creationId="{9A90AD22-A814-0D3A-A8D4-C9269364B93D}"/>
          </ac:picMkLst>
        </pc:picChg>
        <pc:picChg chg="add mod">
          <ac:chgData name="Paula Vázquez-Valero" userId="3a0e46d7-2099-40af-a155-aa45b68bfff3" providerId="ADAL" clId="{3EA181B6-90D4-4842-8207-97AB2E60123B}" dt="2023-04-28T12:59:31.905" v="1249" actId="1076"/>
          <ac:picMkLst>
            <pc:docMk/>
            <pc:sldMk cId="0" sldId="988"/>
            <ac:picMk id="4098" creationId="{EE10AAC7-A3F0-DE60-8125-C78CEF1250DA}"/>
          </ac:picMkLst>
        </pc:picChg>
        <pc:cxnChg chg="mod">
          <ac:chgData name="Paula Vázquez-Valero" userId="3a0e46d7-2099-40af-a155-aa45b68bfff3" providerId="ADAL" clId="{3EA181B6-90D4-4842-8207-97AB2E60123B}" dt="2023-04-28T13:04:15.194" v="1386" actId="1037"/>
          <ac:cxnSpMkLst>
            <pc:docMk/>
            <pc:sldMk cId="0" sldId="988"/>
            <ac:cxnSpMk id="84" creationId="{EAC47BB7-9D26-DE7E-A0C9-896F6C37EE25}"/>
          </ac:cxnSpMkLst>
        </pc:cxnChg>
      </pc:sldChg>
      <pc:sldChg chg="addSp delSp modSp add mod modAnim modNotesTx">
        <pc:chgData name="Paula Vázquez-Valero" userId="3a0e46d7-2099-40af-a155-aa45b68bfff3" providerId="ADAL" clId="{3EA181B6-90D4-4842-8207-97AB2E60123B}" dt="2023-04-28T15:54:33.973" v="2600" actId="20577"/>
        <pc:sldMkLst>
          <pc:docMk/>
          <pc:sldMk cId="370503983" sldId="989"/>
        </pc:sldMkLst>
        <pc:spChg chg="add mod">
          <ac:chgData name="Paula Vázquez-Valero" userId="3a0e46d7-2099-40af-a155-aa45b68bfff3" providerId="ADAL" clId="{3EA181B6-90D4-4842-8207-97AB2E60123B}" dt="2023-04-28T13:07:38.533" v="1432"/>
          <ac:spMkLst>
            <pc:docMk/>
            <pc:sldMk cId="370503983" sldId="989"/>
            <ac:spMk id="3" creationId="{664FE70D-1E21-8083-52AE-422A45074DB4}"/>
          </ac:spMkLst>
        </pc:spChg>
        <pc:spChg chg="add del mod">
          <ac:chgData name="Paula Vázquez-Valero" userId="3a0e46d7-2099-40af-a155-aa45b68bfff3" providerId="ADAL" clId="{3EA181B6-90D4-4842-8207-97AB2E60123B}" dt="2023-04-28T14:20:13.339" v="1553" actId="21"/>
          <ac:spMkLst>
            <pc:docMk/>
            <pc:sldMk cId="370503983" sldId="989"/>
            <ac:spMk id="5" creationId="{6AF931A9-DAE2-D9B6-EA6E-785671C9D2F9}"/>
          </ac:spMkLst>
        </pc:spChg>
        <pc:spChg chg="mod">
          <ac:chgData name="Paula Vázquez-Valero" userId="3a0e46d7-2099-40af-a155-aa45b68bfff3" providerId="ADAL" clId="{3EA181B6-90D4-4842-8207-97AB2E60123B}" dt="2023-04-28T14:18:20.398" v="1481" actId="20577"/>
          <ac:spMkLst>
            <pc:docMk/>
            <pc:sldMk cId="370503983" sldId="989"/>
            <ac:spMk id="16" creationId="{CCB010AC-5101-9056-ABC4-64FFC99E8F61}"/>
          </ac:spMkLst>
        </pc:spChg>
        <pc:spChg chg="mod">
          <ac:chgData name="Paula Vázquez-Valero" userId="3a0e46d7-2099-40af-a155-aa45b68bfff3" providerId="ADAL" clId="{3EA181B6-90D4-4842-8207-97AB2E60123B}" dt="2023-04-28T15:54:33.973" v="2600" actId="20577"/>
          <ac:spMkLst>
            <pc:docMk/>
            <pc:sldMk cId="370503983" sldId="989"/>
            <ac:spMk id="26" creationId="{B48ADB2F-A4E4-EB00-B614-EE53B0F3705F}"/>
          </ac:spMkLst>
        </pc:spChg>
        <pc:spChg chg="mod">
          <ac:chgData name="Paula Vázquez-Valero" userId="3a0e46d7-2099-40af-a155-aa45b68bfff3" providerId="ADAL" clId="{3EA181B6-90D4-4842-8207-97AB2E60123B}" dt="2023-04-28T14:22:31.584" v="1596" actId="20577"/>
          <ac:spMkLst>
            <pc:docMk/>
            <pc:sldMk cId="370503983" sldId="989"/>
            <ac:spMk id="36" creationId="{7D466452-5D98-8629-6BCA-90BD27C497E2}"/>
          </ac:spMkLst>
        </pc:spChg>
        <pc:spChg chg="mod">
          <ac:chgData name="Paula Vázquez-Valero" userId="3a0e46d7-2099-40af-a155-aa45b68bfff3" providerId="ADAL" clId="{3EA181B6-90D4-4842-8207-97AB2E60123B}" dt="2023-04-28T14:19:23.925" v="1514" actId="20577"/>
          <ac:spMkLst>
            <pc:docMk/>
            <pc:sldMk cId="370503983" sldId="989"/>
            <ac:spMk id="46" creationId="{127AB6C0-33AC-C608-9EAA-D6D4F41C3B0B}"/>
          </ac:spMkLst>
        </pc:spChg>
        <pc:spChg chg="mod">
          <ac:chgData name="Paula Vázquez-Valero" userId="3a0e46d7-2099-40af-a155-aa45b68bfff3" providerId="ADAL" clId="{3EA181B6-90D4-4842-8207-97AB2E60123B}" dt="2023-04-28T14:20:10.736" v="1552" actId="1036"/>
          <ac:spMkLst>
            <pc:docMk/>
            <pc:sldMk cId="370503983" sldId="989"/>
            <ac:spMk id="56" creationId="{EB516810-5688-A8E4-70D8-B83B5EAD5DE1}"/>
          </ac:spMkLst>
        </pc:spChg>
        <pc:spChg chg="mod topLvl">
          <ac:chgData name="Paula Vázquez-Valero" userId="3a0e46d7-2099-40af-a155-aa45b68bfff3" providerId="ADAL" clId="{3EA181B6-90D4-4842-8207-97AB2E60123B}" dt="2023-04-28T14:22:25.758" v="1589" actId="14100"/>
          <ac:spMkLst>
            <pc:docMk/>
            <pc:sldMk cId="370503983" sldId="989"/>
            <ac:spMk id="78" creationId="{1FDE2BC6-D068-4AA9-872F-DE229270E5C6}"/>
          </ac:spMkLst>
        </pc:spChg>
        <pc:spChg chg="del mod topLvl">
          <ac:chgData name="Paula Vázquez-Valero" userId="3a0e46d7-2099-40af-a155-aa45b68bfff3" providerId="ADAL" clId="{3EA181B6-90D4-4842-8207-97AB2E60123B}" dt="2023-04-28T14:22:08.278" v="1582" actId="478"/>
          <ac:spMkLst>
            <pc:docMk/>
            <pc:sldMk cId="370503983" sldId="989"/>
            <ac:spMk id="79" creationId="{A40FC188-095C-470D-92EA-2AF321AD3BE4}"/>
          </ac:spMkLst>
        </pc:spChg>
        <pc:spChg chg="del">
          <ac:chgData name="Paula Vázquez-Valero" userId="3a0e46d7-2099-40af-a155-aa45b68bfff3" providerId="ADAL" clId="{3EA181B6-90D4-4842-8207-97AB2E60123B}" dt="2023-04-28T13:07:38.502" v="1431" actId="478"/>
          <ac:spMkLst>
            <pc:docMk/>
            <pc:sldMk cId="370503983" sldId="989"/>
            <ac:spMk id="167" creationId="{00000000-0000-0000-0000-000000000000}"/>
          </ac:spMkLst>
        </pc:spChg>
        <pc:grpChg chg="del">
          <ac:chgData name="Paula Vázquez-Valero" userId="3a0e46d7-2099-40af-a155-aa45b68bfff3" providerId="ADAL" clId="{3EA181B6-90D4-4842-8207-97AB2E60123B}" dt="2023-04-28T14:22:08.278" v="1582" actId="478"/>
          <ac:grpSpMkLst>
            <pc:docMk/>
            <pc:sldMk cId="370503983" sldId="989"/>
            <ac:grpSpMk id="75" creationId="{70B69697-0129-4419-9A0C-9C6DA757F84F}"/>
          </ac:grpSpMkLst>
        </pc:grpChg>
        <pc:picChg chg="add del mod">
          <ac:chgData name="Paula Vázquez-Valero" userId="3a0e46d7-2099-40af-a155-aa45b68bfff3" providerId="ADAL" clId="{3EA181B6-90D4-4842-8207-97AB2E60123B}" dt="2023-04-28T14:22:02.481" v="1578"/>
          <ac:picMkLst>
            <pc:docMk/>
            <pc:sldMk cId="370503983" sldId="989"/>
            <ac:picMk id="6" creationId="{96F2654D-FBC0-A49D-96B6-8CEF07155EC4}"/>
          </ac:picMkLst>
        </pc:picChg>
        <pc:picChg chg="add mod">
          <ac:chgData name="Paula Vázquez-Valero" userId="3a0e46d7-2099-40af-a155-aa45b68bfff3" providerId="ADAL" clId="{3EA181B6-90D4-4842-8207-97AB2E60123B}" dt="2023-04-28T14:22:05.778" v="1580" actId="1076"/>
          <ac:picMkLst>
            <pc:docMk/>
            <pc:sldMk cId="370503983" sldId="989"/>
            <ac:picMk id="7" creationId="{2A5D12AD-0185-F657-7D21-511F8A7EAA38}"/>
          </ac:picMkLst>
        </pc:picChg>
        <pc:picChg chg="del">
          <ac:chgData name="Paula Vázquez-Valero" userId="3a0e46d7-2099-40af-a155-aa45b68bfff3" providerId="ADAL" clId="{3EA181B6-90D4-4842-8207-97AB2E60123B}" dt="2023-04-28T14:22:01.487" v="1576" actId="478"/>
          <ac:picMkLst>
            <pc:docMk/>
            <pc:sldMk cId="370503983" sldId="989"/>
            <ac:picMk id="11" creationId="{EF4B6BC7-1474-096A-A11E-17E8F6E78155}"/>
          </ac:picMkLst>
        </pc:picChg>
        <pc:picChg chg="mod">
          <ac:chgData name="Paula Vázquez-Valero" userId="3a0e46d7-2099-40af-a155-aa45b68bfff3" providerId="ADAL" clId="{3EA181B6-90D4-4842-8207-97AB2E60123B}" dt="2023-04-28T14:22:19.825" v="1588" actId="207"/>
          <ac:picMkLst>
            <pc:docMk/>
            <pc:sldMk cId="370503983" sldId="989"/>
            <ac:picMk id="74" creationId="{4FC3F8E6-439C-49C5-AC1F-D10C7809FB3C}"/>
          </ac:picMkLst>
        </pc:picChg>
      </pc:sldChg>
      <pc:sldChg chg="addSp delSp modSp add del mod">
        <pc:chgData name="Paula Vázquez-Valero" userId="3a0e46d7-2099-40af-a155-aa45b68bfff3" providerId="ADAL" clId="{3EA181B6-90D4-4842-8207-97AB2E60123B}" dt="2023-04-28T14:24:26.093" v="1679" actId="403"/>
        <pc:sldMkLst>
          <pc:docMk/>
          <pc:sldMk cId="3862518582" sldId="990"/>
        </pc:sldMkLst>
        <pc:spChg chg="add mod">
          <ac:chgData name="Paula Vázquez-Valero" userId="3a0e46d7-2099-40af-a155-aa45b68bfff3" providerId="ADAL" clId="{3EA181B6-90D4-4842-8207-97AB2E60123B}" dt="2023-04-28T14:23:28.845" v="1622"/>
          <ac:spMkLst>
            <pc:docMk/>
            <pc:sldMk cId="3862518582" sldId="990"/>
            <ac:spMk id="3" creationId="{3E9EE8D0-06B4-5321-E39C-DDDFEB9A7ADE}"/>
          </ac:spMkLst>
        </pc:spChg>
        <pc:spChg chg="add mod">
          <ac:chgData name="Paula Vázquez-Valero" userId="3a0e46d7-2099-40af-a155-aa45b68bfff3" providerId="ADAL" clId="{3EA181B6-90D4-4842-8207-97AB2E60123B}" dt="2023-04-28T14:24:26.093" v="1679" actId="403"/>
          <ac:spMkLst>
            <pc:docMk/>
            <pc:sldMk cId="3862518582" sldId="990"/>
            <ac:spMk id="4" creationId="{EAB77761-F148-CF21-B293-2B84E1316D6B}"/>
          </ac:spMkLst>
        </pc:spChg>
        <pc:spChg chg="mod">
          <ac:chgData name="Paula Vázquez-Valero" userId="3a0e46d7-2099-40af-a155-aa45b68bfff3" providerId="ADAL" clId="{3EA181B6-90D4-4842-8207-97AB2E60123B}" dt="2023-04-28T14:23:31.772" v="1630" actId="20577"/>
          <ac:spMkLst>
            <pc:docMk/>
            <pc:sldMk cId="3862518582" sldId="990"/>
            <ac:spMk id="66" creationId="{BAB76858-0595-6896-B028-E81470EC57D0}"/>
          </ac:spMkLst>
        </pc:spChg>
        <pc:spChg chg="mod">
          <ac:chgData name="Paula Vázquez-Valero" userId="3a0e46d7-2099-40af-a155-aa45b68bfff3" providerId="ADAL" clId="{3EA181B6-90D4-4842-8207-97AB2E60123B}" dt="2023-04-28T14:23:46.777" v="1651" actId="20577"/>
          <ac:spMkLst>
            <pc:docMk/>
            <pc:sldMk cId="3862518582" sldId="990"/>
            <ac:spMk id="73" creationId="{95952ECD-B7B2-00F6-9054-450EA1A336D8}"/>
          </ac:spMkLst>
        </pc:spChg>
        <pc:spChg chg="mod">
          <ac:chgData name="Paula Vázquez-Valero" userId="3a0e46d7-2099-40af-a155-aa45b68bfff3" providerId="ADAL" clId="{3EA181B6-90D4-4842-8207-97AB2E60123B}" dt="2023-04-28T14:23:39.993" v="1631" actId="196"/>
          <ac:spMkLst>
            <pc:docMk/>
            <pc:sldMk cId="3862518582" sldId="990"/>
            <ac:spMk id="98" creationId="{58D0C338-1424-3606-CCBC-856E2E3EE067}"/>
          </ac:spMkLst>
        </pc:spChg>
        <pc:spChg chg="del">
          <ac:chgData name="Paula Vázquez-Valero" userId="3a0e46d7-2099-40af-a155-aa45b68bfff3" providerId="ADAL" clId="{3EA181B6-90D4-4842-8207-97AB2E60123B}" dt="2023-04-28T14:23:28.532" v="1621" actId="478"/>
          <ac:spMkLst>
            <pc:docMk/>
            <pc:sldMk cId="3862518582" sldId="990"/>
            <ac:spMk id="167" creationId="{00000000-0000-0000-0000-000000000000}"/>
          </ac:spMkLst>
        </pc:spChg>
        <pc:grpChg chg="del">
          <ac:chgData name="Paula Vázquez-Valero" userId="3a0e46d7-2099-40af-a155-aa45b68bfff3" providerId="ADAL" clId="{3EA181B6-90D4-4842-8207-97AB2E60123B}" dt="2023-04-28T14:23:48.099" v="1652" actId="478"/>
          <ac:grpSpMkLst>
            <pc:docMk/>
            <pc:sldMk cId="3862518582" sldId="990"/>
            <ac:grpSpMk id="99" creationId="{6C28597E-02AA-4711-5A05-C9499BD9C8FD}"/>
          </ac:grpSpMkLst>
        </pc:grpChg>
      </pc:sldChg>
      <pc:sldChg chg="addSp delSp modSp add mod delAnim modAnim">
        <pc:chgData name="Paula Vázquez-Valero" userId="3a0e46d7-2099-40af-a155-aa45b68bfff3" providerId="ADAL" clId="{3EA181B6-90D4-4842-8207-97AB2E60123B}" dt="2023-04-28T16:29:58.220" v="3679" actId="14100"/>
        <pc:sldMkLst>
          <pc:docMk/>
          <pc:sldMk cId="3113744618" sldId="991"/>
        </pc:sldMkLst>
        <pc:spChg chg="mod">
          <ac:chgData name="Paula Vázquez-Valero" userId="3a0e46d7-2099-40af-a155-aa45b68bfff3" providerId="ADAL" clId="{3EA181B6-90D4-4842-8207-97AB2E60123B}" dt="2023-04-28T16:29:58.220" v="3679" actId="14100"/>
          <ac:spMkLst>
            <pc:docMk/>
            <pc:sldMk cId="3113744618" sldId="991"/>
            <ac:spMk id="2" creationId="{9E5D7D67-0354-4144-9687-63666CDEA2E4}"/>
          </ac:spMkLst>
        </pc:spChg>
        <pc:spChg chg="add mod">
          <ac:chgData name="Paula Vázquez-Valero" userId="3a0e46d7-2099-40af-a155-aa45b68bfff3" providerId="ADAL" clId="{3EA181B6-90D4-4842-8207-97AB2E60123B}" dt="2023-04-28T13:06:12.215" v="1397"/>
          <ac:spMkLst>
            <pc:docMk/>
            <pc:sldMk cId="3113744618" sldId="991"/>
            <ac:spMk id="5" creationId="{DBA65B39-9736-16D8-693A-DC7443E93BB3}"/>
          </ac:spMkLst>
        </pc:spChg>
        <pc:spChg chg="add mod">
          <ac:chgData name="Paula Vázquez-Valero" userId="3a0e46d7-2099-40af-a155-aa45b68bfff3" providerId="ADAL" clId="{3EA181B6-90D4-4842-8207-97AB2E60123B}" dt="2023-04-28T13:06:12.215" v="1397"/>
          <ac:spMkLst>
            <pc:docMk/>
            <pc:sldMk cId="3113744618" sldId="991"/>
            <ac:spMk id="9" creationId="{AC8AC8B3-632C-2927-A46B-A783A13E72A1}"/>
          </ac:spMkLst>
        </pc:spChg>
        <pc:spChg chg="add mod">
          <ac:chgData name="Paula Vázquez-Valero" userId="3a0e46d7-2099-40af-a155-aa45b68bfff3" providerId="ADAL" clId="{3EA181B6-90D4-4842-8207-97AB2E60123B}" dt="2023-04-28T13:06:12.215" v="1397"/>
          <ac:spMkLst>
            <pc:docMk/>
            <pc:sldMk cId="3113744618" sldId="991"/>
            <ac:spMk id="10" creationId="{89798B85-DBC5-9C3A-F491-8D6F71B4EE74}"/>
          </ac:spMkLst>
        </pc:spChg>
        <pc:spChg chg="add mod">
          <ac:chgData name="Paula Vázquez-Valero" userId="3a0e46d7-2099-40af-a155-aa45b68bfff3" providerId="ADAL" clId="{3EA181B6-90D4-4842-8207-97AB2E60123B}" dt="2023-04-28T13:06:12.215" v="1397"/>
          <ac:spMkLst>
            <pc:docMk/>
            <pc:sldMk cId="3113744618" sldId="991"/>
            <ac:spMk id="11" creationId="{8DDA1AF0-AB2C-0566-2021-D6BB9025A18C}"/>
          </ac:spMkLst>
        </pc:spChg>
        <pc:spChg chg="add mod">
          <ac:chgData name="Paula Vázquez-Valero" userId="3a0e46d7-2099-40af-a155-aa45b68bfff3" providerId="ADAL" clId="{3EA181B6-90D4-4842-8207-97AB2E60123B}" dt="2023-04-28T16:19:49.229" v="3180" actId="1037"/>
          <ac:spMkLst>
            <pc:docMk/>
            <pc:sldMk cId="3113744618" sldId="991"/>
            <ac:spMk id="12" creationId="{6E4D6C13-BAF4-F6A6-767C-F65F7BB49524}"/>
          </ac:spMkLst>
        </pc:spChg>
        <pc:spChg chg="add mod">
          <ac:chgData name="Paula Vázquez-Valero" userId="3a0e46d7-2099-40af-a155-aa45b68bfff3" providerId="ADAL" clId="{3EA181B6-90D4-4842-8207-97AB2E60123B}" dt="2023-04-28T13:06:12.215" v="1397"/>
          <ac:spMkLst>
            <pc:docMk/>
            <pc:sldMk cId="3113744618" sldId="991"/>
            <ac:spMk id="13" creationId="{1BA9BED4-BD3D-FC0C-485C-292A167166F7}"/>
          </ac:spMkLst>
        </pc:spChg>
        <pc:spChg chg="add mod">
          <ac:chgData name="Paula Vázquez-Valero" userId="3a0e46d7-2099-40af-a155-aa45b68bfff3" providerId="ADAL" clId="{3EA181B6-90D4-4842-8207-97AB2E60123B}" dt="2023-04-28T16:19:51.460" v="3186" actId="20577"/>
          <ac:spMkLst>
            <pc:docMk/>
            <pc:sldMk cId="3113744618" sldId="991"/>
            <ac:spMk id="14" creationId="{6FD45AD6-A611-B4CA-5CD1-D89BBD4E51A1}"/>
          </ac:spMkLst>
        </pc:spChg>
        <pc:spChg chg="add mod">
          <ac:chgData name="Paula Vázquez-Valero" userId="3a0e46d7-2099-40af-a155-aa45b68bfff3" providerId="ADAL" clId="{3EA181B6-90D4-4842-8207-97AB2E60123B}" dt="2023-04-28T16:20:00.891" v="3203" actId="20577"/>
          <ac:spMkLst>
            <pc:docMk/>
            <pc:sldMk cId="3113744618" sldId="991"/>
            <ac:spMk id="15" creationId="{4D4053E2-24EC-6D53-A997-A7D955D71EB6}"/>
          </ac:spMkLst>
        </pc:spChg>
        <pc:spChg chg="add del mod">
          <ac:chgData name="Paula Vázquez-Valero" userId="3a0e46d7-2099-40af-a155-aa45b68bfff3" providerId="ADAL" clId="{3EA181B6-90D4-4842-8207-97AB2E60123B}" dt="2023-04-28T16:19:10.679" v="3105" actId="478"/>
          <ac:spMkLst>
            <pc:docMk/>
            <pc:sldMk cId="3113744618" sldId="991"/>
            <ac:spMk id="16" creationId="{6A019258-0463-F232-E987-A808E88EDCD2}"/>
          </ac:spMkLst>
        </pc:spChg>
        <pc:spChg chg="add del mod">
          <ac:chgData name="Paula Vázquez-Valero" userId="3a0e46d7-2099-40af-a155-aa45b68bfff3" providerId="ADAL" clId="{3EA181B6-90D4-4842-8207-97AB2E60123B}" dt="2023-04-28T16:19:10.679" v="3105" actId="478"/>
          <ac:spMkLst>
            <pc:docMk/>
            <pc:sldMk cId="3113744618" sldId="991"/>
            <ac:spMk id="17" creationId="{1F996E8F-D365-6C09-6863-0356A1397F8A}"/>
          </ac:spMkLst>
        </pc:spChg>
        <pc:spChg chg="add del mod">
          <ac:chgData name="Paula Vázquez-Valero" userId="3a0e46d7-2099-40af-a155-aa45b68bfff3" providerId="ADAL" clId="{3EA181B6-90D4-4842-8207-97AB2E60123B}" dt="2023-04-28T16:19:10.679" v="3105" actId="478"/>
          <ac:spMkLst>
            <pc:docMk/>
            <pc:sldMk cId="3113744618" sldId="991"/>
            <ac:spMk id="18" creationId="{C01BE47C-FB2F-D8AC-3DB1-5ECBBEA399C9}"/>
          </ac:spMkLst>
        </pc:spChg>
        <pc:spChg chg="del">
          <ac:chgData name="Paula Vázquez-Valero" userId="3a0e46d7-2099-40af-a155-aa45b68bfff3" providerId="ADAL" clId="{3EA181B6-90D4-4842-8207-97AB2E60123B}" dt="2023-04-28T13:06:09.910" v="1395" actId="478"/>
          <ac:spMkLst>
            <pc:docMk/>
            <pc:sldMk cId="3113744618" sldId="991"/>
            <ac:spMk id="20" creationId="{902C8F7A-60E1-47BA-A5D2-269092E24632}"/>
          </ac:spMkLst>
        </pc:spChg>
        <pc:spChg chg="add del mod">
          <ac:chgData name="Paula Vázquez-Valero" userId="3a0e46d7-2099-40af-a155-aa45b68bfff3" providerId="ADAL" clId="{3EA181B6-90D4-4842-8207-97AB2E60123B}" dt="2023-04-28T16:19:10.679" v="3105" actId="478"/>
          <ac:spMkLst>
            <pc:docMk/>
            <pc:sldMk cId="3113744618" sldId="991"/>
            <ac:spMk id="21" creationId="{C7F64943-AA62-279D-B001-03F60DC72730}"/>
          </ac:spMkLst>
        </pc:spChg>
        <pc:spChg chg="add del mod">
          <ac:chgData name="Paula Vázquez-Valero" userId="3a0e46d7-2099-40af-a155-aa45b68bfff3" providerId="ADAL" clId="{3EA181B6-90D4-4842-8207-97AB2E60123B}" dt="2023-04-28T16:19:10.679" v="3105" actId="478"/>
          <ac:spMkLst>
            <pc:docMk/>
            <pc:sldMk cId="3113744618" sldId="991"/>
            <ac:spMk id="22" creationId="{2FDB1983-FA22-5F28-B5E8-6E96159AB864}"/>
          </ac:spMkLst>
        </pc:spChg>
        <pc:spChg chg="add del mod">
          <ac:chgData name="Paula Vázquez-Valero" userId="3a0e46d7-2099-40af-a155-aa45b68bfff3" providerId="ADAL" clId="{3EA181B6-90D4-4842-8207-97AB2E60123B}" dt="2023-04-28T16:19:10.679" v="3105" actId="478"/>
          <ac:spMkLst>
            <pc:docMk/>
            <pc:sldMk cId="3113744618" sldId="991"/>
            <ac:spMk id="23" creationId="{8050C8D3-59C5-462A-B69E-1EDCF27B06E1}"/>
          </ac:spMkLst>
        </pc:spChg>
        <pc:spChg chg="add del mod">
          <ac:chgData name="Paula Vázquez-Valero" userId="3a0e46d7-2099-40af-a155-aa45b68bfff3" providerId="ADAL" clId="{3EA181B6-90D4-4842-8207-97AB2E60123B}" dt="2023-04-28T16:19:10.679" v="3105" actId="478"/>
          <ac:spMkLst>
            <pc:docMk/>
            <pc:sldMk cId="3113744618" sldId="991"/>
            <ac:spMk id="24" creationId="{D639C494-883F-9645-2A33-E636D5A9ECBC}"/>
          </ac:spMkLst>
        </pc:spChg>
        <pc:spChg chg="del">
          <ac:chgData name="Paula Vázquez-Valero" userId="3a0e46d7-2099-40af-a155-aa45b68bfff3" providerId="ADAL" clId="{3EA181B6-90D4-4842-8207-97AB2E60123B}" dt="2023-04-28T13:06:09.910" v="1395" actId="478"/>
          <ac:spMkLst>
            <pc:docMk/>
            <pc:sldMk cId="3113744618" sldId="991"/>
            <ac:spMk id="25" creationId="{58F43770-8286-4189-9C2F-AFB22573CCB0}"/>
          </ac:spMkLst>
        </pc:spChg>
        <pc:spChg chg="add del mod">
          <ac:chgData name="Paula Vázquez-Valero" userId="3a0e46d7-2099-40af-a155-aa45b68bfff3" providerId="ADAL" clId="{3EA181B6-90D4-4842-8207-97AB2E60123B}" dt="2023-04-28T16:19:10.679" v="3105" actId="478"/>
          <ac:spMkLst>
            <pc:docMk/>
            <pc:sldMk cId="3113744618" sldId="991"/>
            <ac:spMk id="26" creationId="{6F012CFE-DCA0-F953-31D5-5E9CA21F2406}"/>
          </ac:spMkLst>
        </pc:spChg>
        <pc:spChg chg="add del mod">
          <ac:chgData name="Paula Vázquez-Valero" userId="3a0e46d7-2099-40af-a155-aa45b68bfff3" providerId="ADAL" clId="{3EA181B6-90D4-4842-8207-97AB2E60123B}" dt="2023-04-28T16:19:10.679" v="3105" actId="478"/>
          <ac:spMkLst>
            <pc:docMk/>
            <pc:sldMk cId="3113744618" sldId="991"/>
            <ac:spMk id="27" creationId="{D7DA1E21-4EB7-7D26-39E4-94A12EB1AD6E}"/>
          </ac:spMkLst>
        </pc:spChg>
        <pc:spChg chg="del">
          <ac:chgData name="Paula Vázquez-Valero" userId="3a0e46d7-2099-40af-a155-aa45b68bfff3" providerId="ADAL" clId="{3EA181B6-90D4-4842-8207-97AB2E60123B}" dt="2023-04-28T13:06:11.920" v="1396" actId="478"/>
          <ac:spMkLst>
            <pc:docMk/>
            <pc:sldMk cId="3113744618" sldId="991"/>
            <ac:spMk id="28" creationId="{E8D0F3FD-6674-482F-AD86-CC59DF404CE2}"/>
          </ac:spMkLst>
        </pc:spChg>
        <pc:spChg chg="add del mod">
          <ac:chgData name="Paula Vázquez-Valero" userId="3a0e46d7-2099-40af-a155-aa45b68bfff3" providerId="ADAL" clId="{3EA181B6-90D4-4842-8207-97AB2E60123B}" dt="2023-04-28T16:19:10.679" v="3105" actId="478"/>
          <ac:spMkLst>
            <pc:docMk/>
            <pc:sldMk cId="3113744618" sldId="991"/>
            <ac:spMk id="29" creationId="{B55FE8B7-057C-D5E3-DA47-017FAF4B38B1}"/>
          </ac:spMkLst>
        </pc:spChg>
        <pc:spChg chg="add del mod">
          <ac:chgData name="Paula Vázquez-Valero" userId="3a0e46d7-2099-40af-a155-aa45b68bfff3" providerId="ADAL" clId="{3EA181B6-90D4-4842-8207-97AB2E60123B}" dt="2023-04-28T16:19:10.679" v="3105" actId="478"/>
          <ac:spMkLst>
            <pc:docMk/>
            <pc:sldMk cId="3113744618" sldId="991"/>
            <ac:spMk id="30" creationId="{6DC486C4-64EC-E416-82F6-61AC9A519103}"/>
          </ac:spMkLst>
        </pc:spChg>
        <pc:spChg chg="add del mod">
          <ac:chgData name="Paula Vázquez-Valero" userId="3a0e46d7-2099-40af-a155-aa45b68bfff3" providerId="ADAL" clId="{3EA181B6-90D4-4842-8207-97AB2E60123B}" dt="2023-04-28T16:19:10.679" v="3105" actId="478"/>
          <ac:spMkLst>
            <pc:docMk/>
            <pc:sldMk cId="3113744618" sldId="991"/>
            <ac:spMk id="31" creationId="{8630B204-8549-BB1E-37E4-F6764E51AE54}"/>
          </ac:spMkLst>
        </pc:spChg>
        <pc:spChg chg="add del mod">
          <ac:chgData name="Paula Vázquez-Valero" userId="3a0e46d7-2099-40af-a155-aa45b68bfff3" providerId="ADAL" clId="{3EA181B6-90D4-4842-8207-97AB2E60123B}" dt="2023-04-28T16:19:10.679" v="3105" actId="478"/>
          <ac:spMkLst>
            <pc:docMk/>
            <pc:sldMk cId="3113744618" sldId="991"/>
            <ac:spMk id="32" creationId="{F652FD28-120B-D153-F6AB-7886EF1AC41F}"/>
          </ac:spMkLst>
        </pc:spChg>
        <pc:spChg chg="add del mod">
          <ac:chgData name="Paula Vázquez-Valero" userId="3a0e46d7-2099-40af-a155-aa45b68bfff3" providerId="ADAL" clId="{3EA181B6-90D4-4842-8207-97AB2E60123B}" dt="2023-04-28T16:22:02.521" v="3343" actId="478"/>
          <ac:spMkLst>
            <pc:docMk/>
            <pc:sldMk cId="3113744618" sldId="991"/>
            <ac:spMk id="34" creationId="{DEDD922C-85F8-E450-171E-4F39C8FFBC84}"/>
          </ac:spMkLst>
        </pc:spChg>
        <pc:spChg chg="add del mod">
          <ac:chgData name="Paula Vázquez-Valero" userId="3a0e46d7-2099-40af-a155-aa45b68bfff3" providerId="ADAL" clId="{3EA181B6-90D4-4842-8207-97AB2E60123B}" dt="2023-04-28T16:19:10.679" v="3105" actId="478"/>
          <ac:spMkLst>
            <pc:docMk/>
            <pc:sldMk cId="3113744618" sldId="991"/>
            <ac:spMk id="35" creationId="{EABEBA40-C867-93CF-93DB-8F8D47D92CB7}"/>
          </ac:spMkLst>
        </pc:spChg>
        <pc:spChg chg="add mod">
          <ac:chgData name="Paula Vázquez-Valero" userId="3a0e46d7-2099-40af-a155-aa45b68bfff3" providerId="ADAL" clId="{3EA181B6-90D4-4842-8207-97AB2E60123B}" dt="2023-04-28T13:06:12.215" v="1397"/>
          <ac:spMkLst>
            <pc:docMk/>
            <pc:sldMk cId="3113744618" sldId="991"/>
            <ac:spMk id="36" creationId="{343544E8-792C-409F-1C09-9B4813A1E3AA}"/>
          </ac:spMkLst>
        </pc:spChg>
        <pc:spChg chg="add del mod">
          <ac:chgData name="Paula Vázquez-Valero" userId="3a0e46d7-2099-40af-a155-aa45b68bfff3" providerId="ADAL" clId="{3EA181B6-90D4-4842-8207-97AB2E60123B}" dt="2023-04-28T16:23:13.210" v="3393" actId="478"/>
          <ac:spMkLst>
            <pc:docMk/>
            <pc:sldMk cId="3113744618" sldId="991"/>
            <ac:spMk id="38" creationId="{032283EE-778C-05B1-CE54-C7ED67BE7E45}"/>
          </ac:spMkLst>
        </pc:spChg>
        <pc:spChg chg="add mod">
          <ac:chgData name="Paula Vázquez-Valero" userId="3a0e46d7-2099-40af-a155-aa45b68bfff3" providerId="ADAL" clId="{3EA181B6-90D4-4842-8207-97AB2E60123B}" dt="2023-04-28T16:20:10.792" v="3214" actId="20577"/>
          <ac:spMkLst>
            <pc:docMk/>
            <pc:sldMk cId="3113744618" sldId="991"/>
            <ac:spMk id="39" creationId="{C5A03C30-C3DC-806D-F6AA-CB1109D4363D}"/>
          </ac:spMkLst>
        </pc:spChg>
        <pc:spChg chg="add mod">
          <ac:chgData name="Paula Vázquez-Valero" userId="3a0e46d7-2099-40af-a155-aa45b68bfff3" providerId="ADAL" clId="{3EA181B6-90D4-4842-8207-97AB2E60123B}" dt="2023-04-28T16:20:18.070" v="3232" actId="14100"/>
          <ac:spMkLst>
            <pc:docMk/>
            <pc:sldMk cId="3113744618" sldId="991"/>
            <ac:spMk id="40" creationId="{912C50F4-400B-A0D7-15B9-54B49176377F}"/>
          </ac:spMkLst>
        </pc:spChg>
        <pc:spChg chg="add mod">
          <ac:chgData name="Paula Vázquez-Valero" userId="3a0e46d7-2099-40af-a155-aa45b68bfff3" providerId="ADAL" clId="{3EA181B6-90D4-4842-8207-97AB2E60123B}" dt="2023-04-28T16:20:27.720" v="3249" actId="20577"/>
          <ac:spMkLst>
            <pc:docMk/>
            <pc:sldMk cId="3113744618" sldId="991"/>
            <ac:spMk id="41" creationId="{4B212D20-219E-C54C-2E81-09ABCD352BAB}"/>
          </ac:spMkLst>
        </pc:spChg>
        <pc:spChg chg="add mod">
          <ac:chgData name="Paula Vázquez-Valero" userId="3a0e46d7-2099-40af-a155-aa45b68bfff3" providerId="ADAL" clId="{3EA181B6-90D4-4842-8207-97AB2E60123B}" dt="2023-04-28T16:21:10.217" v="3280" actId="20577"/>
          <ac:spMkLst>
            <pc:docMk/>
            <pc:sldMk cId="3113744618" sldId="991"/>
            <ac:spMk id="42" creationId="{6614FF0A-8A08-34AA-6AFD-6BE1B4A8C2CF}"/>
          </ac:spMkLst>
        </pc:spChg>
        <pc:spChg chg="add mod">
          <ac:chgData name="Paula Vázquez-Valero" userId="3a0e46d7-2099-40af-a155-aa45b68bfff3" providerId="ADAL" clId="{3EA181B6-90D4-4842-8207-97AB2E60123B}" dt="2023-04-28T16:21:12.657" v="3285" actId="5793"/>
          <ac:spMkLst>
            <pc:docMk/>
            <pc:sldMk cId="3113744618" sldId="991"/>
            <ac:spMk id="43" creationId="{2E23DCDC-96C0-6CEA-E729-64431ABF910C}"/>
          </ac:spMkLst>
        </pc:spChg>
        <pc:spChg chg="add mod">
          <ac:chgData name="Paula Vázquez-Valero" userId="3a0e46d7-2099-40af-a155-aa45b68bfff3" providerId="ADAL" clId="{3EA181B6-90D4-4842-8207-97AB2E60123B}" dt="2023-04-28T16:21:17.901" v="3291" actId="20577"/>
          <ac:spMkLst>
            <pc:docMk/>
            <pc:sldMk cId="3113744618" sldId="991"/>
            <ac:spMk id="44" creationId="{4B50D939-D28A-703B-B51E-AAF732102325}"/>
          </ac:spMkLst>
        </pc:spChg>
        <pc:spChg chg="add mod">
          <ac:chgData name="Paula Vázquez-Valero" userId="3a0e46d7-2099-40af-a155-aa45b68bfff3" providerId="ADAL" clId="{3EA181B6-90D4-4842-8207-97AB2E60123B}" dt="2023-04-28T16:21:20.628" v="3295" actId="20577"/>
          <ac:spMkLst>
            <pc:docMk/>
            <pc:sldMk cId="3113744618" sldId="991"/>
            <ac:spMk id="45" creationId="{1A2307BE-3615-CB74-561D-C2A0878E0EB2}"/>
          </ac:spMkLst>
        </pc:spChg>
        <pc:spChg chg="add mod">
          <ac:chgData name="Paula Vázquez-Valero" userId="3a0e46d7-2099-40af-a155-aa45b68bfff3" providerId="ADAL" clId="{3EA181B6-90D4-4842-8207-97AB2E60123B}" dt="2023-04-28T16:21:24.347" v="3302" actId="20577"/>
          <ac:spMkLst>
            <pc:docMk/>
            <pc:sldMk cId="3113744618" sldId="991"/>
            <ac:spMk id="46" creationId="{D9186A8B-EC8A-B702-7678-8EFE4C898B27}"/>
          </ac:spMkLst>
        </pc:spChg>
        <pc:spChg chg="add mod">
          <ac:chgData name="Paula Vázquez-Valero" userId="3a0e46d7-2099-40af-a155-aa45b68bfff3" providerId="ADAL" clId="{3EA181B6-90D4-4842-8207-97AB2E60123B}" dt="2023-04-28T16:21:29.116" v="3306" actId="20577"/>
          <ac:spMkLst>
            <pc:docMk/>
            <pc:sldMk cId="3113744618" sldId="991"/>
            <ac:spMk id="47" creationId="{0EEF2110-96A8-D9CE-930A-37FE642DF836}"/>
          </ac:spMkLst>
        </pc:spChg>
        <pc:spChg chg="del">
          <ac:chgData name="Paula Vázquez-Valero" userId="3a0e46d7-2099-40af-a155-aa45b68bfff3" providerId="ADAL" clId="{3EA181B6-90D4-4842-8207-97AB2E60123B}" dt="2023-04-28T13:06:09.910" v="1395" actId="478"/>
          <ac:spMkLst>
            <pc:docMk/>
            <pc:sldMk cId="3113744618" sldId="991"/>
            <ac:spMk id="51" creationId="{C72AFC3F-87B7-4CFA-AF9C-CC37A1E3D5D8}"/>
          </ac:spMkLst>
        </pc:spChg>
        <pc:spChg chg="del">
          <ac:chgData name="Paula Vázquez-Valero" userId="3a0e46d7-2099-40af-a155-aa45b68bfff3" providerId="ADAL" clId="{3EA181B6-90D4-4842-8207-97AB2E60123B}" dt="2023-04-28T13:06:09.910" v="1395" actId="478"/>
          <ac:spMkLst>
            <pc:docMk/>
            <pc:sldMk cId="3113744618" sldId="991"/>
            <ac:spMk id="52" creationId="{9CFF09B9-EC1C-4D38-9E71-C91F0A476174}"/>
          </ac:spMkLst>
        </pc:spChg>
        <pc:spChg chg="del">
          <ac:chgData name="Paula Vázquez-Valero" userId="3a0e46d7-2099-40af-a155-aa45b68bfff3" providerId="ADAL" clId="{3EA181B6-90D4-4842-8207-97AB2E60123B}" dt="2023-04-28T13:06:09.910" v="1395" actId="478"/>
          <ac:spMkLst>
            <pc:docMk/>
            <pc:sldMk cId="3113744618" sldId="991"/>
            <ac:spMk id="53" creationId="{4E2138AF-81EB-4AB1-BB44-9EB8ABC23A77}"/>
          </ac:spMkLst>
        </pc:spChg>
        <pc:spChg chg="del">
          <ac:chgData name="Paula Vázquez-Valero" userId="3a0e46d7-2099-40af-a155-aa45b68bfff3" providerId="ADAL" clId="{3EA181B6-90D4-4842-8207-97AB2E60123B}" dt="2023-04-28T13:06:09.910" v="1395" actId="478"/>
          <ac:spMkLst>
            <pc:docMk/>
            <pc:sldMk cId="3113744618" sldId="991"/>
            <ac:spMk id="54" creationId="{13D71F2A-16AF-4A07-9E21-E2C0CC74C153}"/>
          </ac:spMkLst>
        </pc:spChg>
        <pc:spChg chg="del">
          <ac:chgData name="Paula Vázquez-Valero" userId="3a0e46d7-2099-40af-a155-aa45b68bfff3" providerId="ADAL" clId="{3EA181B6-90D4-4842-8207-97AB2E60123B}" dt="2023-04-28T13:06:09.910" v="1395" actId="478"/>
          <ac:spMkLst>
            <pc:docMk/>
            <pc:sldMk cId="3113744618" sldId="991"/>
            <ac:spMk id="55" creationId="{8E7E88DD-FBC5-468A-AD40-981AD2499DFB}"/>
          </ac:spMkLst>
        </pc:spChg>
        <pc:spChg chg="del">
          <ac:chgData name="Paula Vázquez-Valero" userId="3a0e46d7-2099-40af-a155-aa45b68bfff3" providerId="ADAL" clId="{3EA181B6-90D4-4842-8207-97AB2E60123B}" dt="2023-04-28T13:06:09.910" v="1395" actId="478"/>
          <ac:spMkLst>
            <pc:docMk/>
            <pc:sldMk cId="3113744618" sldId="991"/>
            <ac:spMk id="56" creationId="{79D09302-A4AF-421C-ABA6-0D37DEF7A1B8}"/>
          </ac:spMkLst>
        </pc:spChg>
        <pc:spChg chg="del">
          <ac:chgData name="Paula Vázquez-Valero" userId="3a0e46d7-2099-40af-a155-aa45b68bfff3" providerId="ADAL" clId="{3EA181B6-90D4-4842-8207-97AB2E60123B}" dt="2023-04-28T13:06:09.910" v="1395" actId="478"/>
          <ac:spMkLst>
            <pc:docMk/>
            <pc:sldMk cId="3113744618" sldId="991"/>
            <ac:spMk id="57" creationId="{3A49D3B9-70E6-429E-B993-B6674EBDF095}"/>
          </ac:spMkLst>
        </pc:spChg>
        <pc:spChg chg="del">
          <ac:chgData name="Paula Vázquez-Valero" userId="3a0e46d7-2099-40af-a155-aa45b68bfff3" providerId="ADAL" clId="{3EA181B6-90D4-4842-8207-97AB2E60123B}" dt="2023-04-28T13:06:09.910" v="1395" actId="478"/>
          <ac:spMkLst>
            <pc:docMk/>
            <pc:sldMk cId="3113744618" sldId="991"/>
            <ac:spMk id="58" creationId="{65E34EA1-9D24-466A-A6F1-7CE3FFC5E279}"/>
          </ac:spMkLst>
        </pc:spChg>
        <pc:spChg chg="del">
          <ac:chgData name="Paula Vázquez-Valero" userId="3a0e46d7-2099-40af-a155-aa45b68bfff3" providerId="ADAL" clId="{3EA181B6-90D4-4842-8207-97AB2E60123B}" dt="2023-04-28T13:06:09.910" v="1395" actId="478"/>
          <ac:spMkLst>
            <pc:docMk/>
            <pc:sldMk cId="3113744618" sldId="991"/>
            <ac:spMk id="59" creationId="{60DD9CD9-C857-4BA1-BA3A-2F2F19249444}"/>
          </ac:spMkLst>
        </pc:spChg>
        <pc:spChg chg="del">
          <ac:chgData name="Paula Vázquez-Valero" userId="3a0e46d7-2099-40af-a155-aa45b68bfff3" providerId="ADAL" clId="{3EA181B6-90D4-4842-8207-97AB2E60123B}" dt="2023-04-28T13:06:09.910" v="1395" actId="478"/>
          <ac:spMkLst>
            <pc:docMk/>
            <pc:sldMk cId="3113744618" sldId="991"/>
            <ac:spMk id="60" creationId="{BAF6C47D-C68B-46B3-AF1F-AD7121C530E3}"/>
          </ac:spMkLst>
        </pc:spChg>
        <pc:spChg chg="del">
          <ac:chgData name="Paula Vázquez-Valero" userId="3a0e46d7-2099-40af-a155-aa45b68bfff3" providerId="ADAL" clId="{3EA181B6-90D4-4842-8207-97AB2E60123B}" dt="2023-04-28T13:06:09.910" v="1395" actId="478"/>
          <ac:spMkLst>
            <pc:docMk/>
            <pc:sldMk cId="3113744618" sldId="991"/>
            <ac:spMk id="61" creationId="{043F40DE-EF64-4213-B68D-AA4CEC430A71}"/>
          </ac:spMkLst>
        </pc:spChg>
        <pc:spChg chg="del">
          <ac:chgData name="Paula Vázquez-Valero" userId="3a0e46d7-2099-40af-a155-aa45b68bfff3" providerId="ADAL" clId="{3EA181B6-90D4-4842-8207-97AB2E60123B}" dt="2023-04-28T13:06:09.910" v="1395" actId="478"/>
          <ac:spMkLst>
            <pc:docMk/>
            <pc:sldMk cId="3113744618" sldId="991"/>
            <ac:spMk id="62" creationId="{7A3CA6E2-EAE7-4AB8-B4D0-5A61BDACAC38}"/>
          </ac:spMkLst>
        </pc:spChg>
        <pc:spChg chg="del">
          <ac:chgData name="Paula Vázquez-Valero" userId="3a0e46d7-2099-40af-a155-aa45b68bfff3" providerId="ADAL" clId="{3EA181B6-90D4-4842-8207-97AB2E60123B}" dt="2023-04-28T13:06:09.910" v="1395" actId="478"/>
          <ac:spMkLst>
            <pc:docMk/>
            <pc:sldMk cId="3113744618" sldId="991"/>
            <ac:spMk id="63" creationId="{F6958ABA-A050-4950-A8D8-242649851302}"/>
          </ac:spMkLst>
        </pc:spChg>
        <pc:spChg chg="del">
          <ac:chgData name="Paula Vázquez-Valero" userId="3a0e46d7-2099-40af-a155-aa45b68bfff3" providerId="ADAL" clId="{3EA181B6-90D4-4842-8207-97AB2E60123B}" dt="2023-04-28T13:06:09.910" v="1395" actId="478"/>
          <ac:spMkLst>
            <pc:docMk/>
            <pc:sldMk cId="3113744618" sldId="991"/>
            <ac:spMk id="64" creationId="{32BAA5BC-CB21-43F2-B3F8-F465E6C6534C}"/>
          </ac:spMkLst>
        </pc:spChg>
        <pc:spChg chg="del">
          <ac:chgData name="Paula Vázquez-Valero" userId="3a0e46d7-2099-40af-a155-aa45b68bfff3" providerId="ADAL" clId="{3EA181B6-90D4-4842-8207-97AB2E60123B}" dt="2023-04-28T13:06:09.910" v="1395" actId="478"/>
          <ac:spMkLst>
            <pc:docMk/>
            <pc:sldMk cId="3113744618" sldId="991"/>
            <ac:spMk id="65" creationId="{896C1059-FF57-43C1-A90B-45BFA8AD75E8}"/>
          </ac:spMkLst>
        </pc:spChg>
        <pc:spChg chg="del">
          <ac:chgData name="Paula Vázquez-Valero" userId="3a0e46d7-2099-40af-a155-aa45b68bfff3" providerId="ADAL" clId="{3EA181B6-90D4-4842-8207-97AB2E60123B}" dt="2023-04-28T13:06:09.910" v="1395" actId="478"/>
          <ac:spMkLst>
            <pc:docMk/>
            <pc:sldMk cId="3113744618" sldId="991"/>
            <ac:spMk id="66" creationId="{2CF60C0F-D5E4-4956-85D2-7614F4918EBE}"/>
          </ac:spMkLst>
        </pc:spChg>
        <pc:spChg chg="del">
          <ac:chgData name="Paula Vázquez-Valero" userId="3a0e46d7-2099-40af-a155-aa45b68bfff3" providerId="ADAL" clId="{3EA181B6-90D4-4842-8207-97AB2E60123B}" dt="2023-04-28T13:06:09.910" v="1395" actId="478"/>
          <ac:spMkLst>
            <pc:docMk/>
            <pc:sldMk cId="3113744618" sldId="991"/>
            <ac:spMk id="67" creationId="{7DCA4893-05F2-410E-A3A2-1D32444891F4}"/>
          </ac:spMkLst>
        </pc:spChg>
        <pc:spChg chg="del">
          <ac:chgData name="Paula Vázquez-Valero" userId="3a0e46d7-2099-40af-a155-aa45b68bfff3" providerId="ADAL" clId="{3EA181B6-90D4-4842-8207-97AB2E60123B}" dt="2023-04-28T13:06:09.910" v="1395" actId="478"/>
          <ac:spMkLst>
            <pc:docMk/>
            <pc:sldMk cId="3113744618" sldId="991"/>
            <ac:spMk id="68" creationId="{44C68231-7D7B-48B1-BE28-5AA4C83CE289}"/>
          </ac:spMkLst>
        </pc:spChg>
        <pc:spChg chg="del">
          <ac:chgData name="Paula Vázquez-Valero" userId="3a0e46d7-2099-40af-a155-aa45b68bfff3" providerId="ADAL" clId="{3EA181B6-90D4-4842-8207-97AB2E60123B}" dt="2023-04-28T13:06:09.910" v="1395" actId="478"/>
          <ac:spMkLst>
            <pc:docMk/>
            <pc:sldMk cId="3113744618" sldId="991"/>
            <ac:spMk id="69" creationId="{BBDB1E49-09F2-4543-A081-72E6ED8C2B28}"/>
          </ac:spMkLst>
        </pc:spChg>
        <pc:spChg chg="del">
          <ac:chgData name="Paula Vázquez-Valero" userId="3a0e46d7-2099-40af-a155-aa45b68bfff3" providerId="ADAL" clId="{3EA181B6-90D4-4842-8207-97AB2E60123B}" dt="2023-04-28T13:06:09.910" v="1395" actId="478"/>
          <ac:spMkLst>
            <pc:docMk/>
            <pc:sldMk cId="3113744618" sldId="991"/>
            <ac:spMk id="70" creationId="{E24DCAC2-1AA3-4BA5-B5F3-4E4902680F5D}"/>
          </ac:spMkLst>
        </pc:spChg>
        <pc:spChg chg="del">
          <ac:chgData name="Paula Vázquez-Valero" userId="3a0e46d7-2099-40af-a155-aa45b68bfff3" providerId="ADAL" clId="{3EA181B6-90D4-4842-8207-97AB2E60123B}" dt="2023-04-28T13:06:09.910" v="1395" actId="478"/>
          <ac:spMkLst>
            <pc:docMk/>
            <pc:sldMk cId="3113744618" sldId="991"/>
            <ac:spMk id="71" creationId="{265289F3-7170-4C48-8921-C5BDCC596539}"/>
          </ac:spMkLst>
        </pc:spChg>
        <pc:spChg chg="add mod">
          <ac:chgData name="Paula Vázquez-Valero" userId="3a0e46d7-2099-40af-a155-aa45b68bfff3" providerId="ADAL" clId="{3EA181B6-90D4-4842-8207-97AB2E60123B}" dt="2023-04-28T16:22:10.865" v="3351" actId="20577"/>
          <ac:spMkLst>
            <pc:docMk/>
            <pc:sldMk cId="3113744618" sldId="991"/>
            <ac:spMk id="73" creationId="{079EB9C5-CF3E-0E66-9031-232E87865005}"/>
          </ac:spMkLst>
        </pc:spChg>
        <pc:spChg chg="add mod">
          <ac:chgData name="Paula Vázquez-Valero" userId="3a0e46d7-2099-40af-a155-aa45b68bfff3" providerId="ADAL" clId="{3EA181B6-90D4-4842-8207-97AB2E60123B}" dt="2023-04-28T16:22:14.485" v="3355" actId="20577"/>
          <ac:spMkLst>
            <pc:docMk/>
            <pc:sldMk cId="3113744618" sldId="991"/>
            <ac:spMk id="74" creationId="{C34A2631-FE2C-7790-B14C-EB83799ABF35}"/>
          </ac:spMkLst>
        </pc:spChg>
        <pc:spChg chg="add mod">
          <ac:chgData name="Paula Vázquez-Valero" userId="3a0e46d7-2099-40af-a155-aa45b68bfff3" providerId="ADAL" clId="{3EA181B6-90D4-4842-8207-97AB2E60123B}" dt="2023-04-28T16:22:17.578" v="3359" actId="20577"/>
          <ac:spMkLst>
            <pc:docMk/>
            <pc:sldMk cId="3113744618" sldId="991"/>
            <ac:spMk id="75" creationId="{991A0224-1D2E-F6E4-45C1-63C8432352D6}"/>
          </ac:spMkLst>
        </pc:spChg>
        <pc:spChg chg="add mod">
          <ac:chgData name="Paula Vázquez-Valero" userId="3a0e46d7-2099-40af-a155-aa45b68bfff3" providerId="ADAL" clId="{3EA181B6-90D4-4842-8207-97AB2E60123B}" dt="2023-04-28T16:22:20.516" v="3364" actId="20577"/>
          <ac:spMkLst>
            <pc:docMk/>
            <pc:sldMk cId="3113744618" sldId="991"/>
            <ac:spMk id="76" creationId="{6EAAE30C-791A-E449-30B1-1D67E544DA27}"/>
          </ac:spMkLst>
        </pc:spChg>
        <pc:spChg chg="add mod">
          <ac:chgData name="Paula Vázquez-Valero" userId="3a0e46d7-2099-40af-a155-aa45b68bfff3" providerId="ADAL" clId="{3EA181B6-90D4-4842-8207-97AB2E60123B}" dt="2023-04-28T16:22:25.066" v="3370" actId="20577"/>
          <ac:spMkLst>
            <pc:docMk/>
            <pc:sldMk cId="3113744618" sldId="991"/>
            <ac:spMk id="77" creationId="{50AFCAAB-70CB-CC52-DA2F-D81753AAD950}"/>
          </ac:spMkLst>
        </pc:spChg>
        <pc:spChg chg="add mod">
          <ac:chgData name="Paula Vázquez-Valero" userId="3a0e46d7-2099-40af-a155-aa45b68bfff3" providerId="ADAL" clId="{3EA181B6-90D4-4842-8207-97AB2E60123B}" dt="2023-04-28T16:22:28.944" v="3376" actId="20577"/>
          <ac:spMkLst>
            <pc:docMk/>
            <pc:sldMk cId="3113744618" sldId="991"/>
            <ac:spMk id="78" creationId="{4FFAD913-3985-5766-CAE3-34E3AB1A46C1}"/>
          </ac:spMkLst>
        </pc:spChg>
        <pc:graphicFrameChg chg="add mod modGraphic">
          <ac:chgData name="Paula Vázquez-Valero" userId="3a0e46d7-2099-40af-a155-aa45b68bfff3" providerId="ADAL" clId="{3EA181B6-90D4-4842-8207-97AB2E60123B}" dt="2023-04-28T16:21:58.176" v="3342" actId="20577"/>
          <ac:graphicFrameMkLst>
            <pc:docMk/>
            <pc:sldMk cId="3113744618" sldId="991"/>
            <ac:graphicFrameMk id="3" creationId="{0963072D-816A-52CA-1A88-2A6606AC64DD}"/>
          </ac:graphicFrameMkLst>
        </pc:graphicFrameChg>
        <pc:graphicFrameChg chg="del">
          <ac:chgData name="Paula Vázquez-Valero" userId="3a0e46d7-2099-40af-a155-aa45b68bfff3" providerId="ADAL" clId="{3EA181B6-90D4-4842-8207-97AB2E60123B}" dt="2023-04-28T13:06:09.910" v="1395" actId="478"/>
          <ac:graphicFrameMkLst>
            <pc:docMk/>
            <pc:sldMk cId="3113744618" sldId="991"/>
            <ac:graphicFrameMk id="72" creationId="{01CDDC8D-F56F-46FB-A324-83F96C7BFAE3}"/>
          </ac:graphicFrameMkLst>
        </pc:graphicFrameChg>
        <pc:picChg chg="add mod">
          <ac:chgData name="Paula Vázquez-Valero" userId="3a0e46d7-2099-40af-a155-aa45b68bfff3" providerId="ADAL" clId="{3EA181B6-90D4-4842-8207-97AB2E60123B}" dt="2023-04-28T13:06:12.215" v="1397"/>
          <ac:picMkLst>
            <pc:docMk/>
            <pc:sldMk cId="3113744618" sldId="991"/>
            <ac:picMk id="4" creationId="{80ED8716-01D9-E5F0-4923-9449A90E9648}"/>
          </ac:picMkLst>
        </pc:picChg>
        <pc:picChg chg="add mod">
          <ac:chgData name="Paula Vázquez-Valero" userId="3a0e46d7-2099-40af-a155-aa45b68bfff3" providerId="ADAL" clId="{3EA181B6-90D4-4842-8207-97AB2E60123B}" dt="2023-04-28T13:06:12.215" v="1397"/>
          <ac:picMkLst>
            <pc:docMk/>
            <pc:sldMk cId="3113744618" sldId="991"/>
            <ac:picMk id="6" creationId="{5B1F5948-A9E3-DAD9-436E-120517CDB245}"/>
          </ac:picMkLst>
        </pc:picChg>
        <pc:picChg chg="add mod">
          <ac:chgData name="Paula Vázquez-Valero" userId="3a0e46d7-2099-40af-a155-aa45b68bfff3" providerId="ADAL" clId="{3EA181B6-90D4-4842-8207-97AB2E60123B}" dt="2023-04-28T13:06:12.215" v="1397"/>
          <ac:picMkLst>
            <pc:docMk/>
            <pc:sldMk cId="3113744618" sldId="991"/>
            <ac:picMk id="7" creationId="{A4CBD462-78E6-C8AE-FAE2-D05509916812}"/>
          </ac:picMkLst>
        </pc:picChg>
        <pc:picChg chg="add mod">
          <ac:chgData name="Paula Vázquez-Valero" userId="3a0e46d7-2099-40af-a155-aa45b68bfff3" providerId="ADAL" clId="{3EA181B6-90D4-4842-8207-97AB2E60123B}" dt="2023-04-28T13:06:12.215" v="1397"/>
          <ac:picMkLst>
            <pc:docMk/>
            <pc:sldMk cId="3113744618" sldId="991"/>
            <ac:picMk id="8" creationId="{85D6A0F6-255E-8CFC-9E79-7A9AA8DA9922}"/>
          </ac:picMkLst>
        </pc:picChg>
        <pc:picChg chg="del">
          <ac:chgData name="Paula Vázquez-Valero" userId="3a0e46d7-2099-40af-a155-aa45b68bfff3" providerId="ADAL" clId="{3EA181B6-90D4-4842-8207-97AB2E60123B}" dt="2023-04-28T13:06:09.910" v="1395" actId="478"/>
          <ac:picMkLst>
            <pc:docMk/>
            <pc:sldMk cId="3113744618" sldId="991"/>
            <ac:picMk id="19" creationId="{B593F4DD-12E6-42AD-B4D7-FEBC5F5E0C8F}"/>
          </ac:picMkLst>
        </pc:picChg>
        <pc:picChg chg="del">
          <ac:chgData name="Paula Vázquez-Valero" userId="3a0e46d7-2099-40af-a155-aa45b68bfff3" providerId="ADAL" clId="{3EA181B6-90D4-4842-8207-97AB2E60123B}" dt="2023-04-28T13:06:09.910" v="1395" actId="478"/>
          <ac:picMkLst>
            <pc:docMk/>
            <pc:sldMk cId="3113744618" sldId="991"/>
            <ac:picMk id="48" creationId="{B070BFBF-C0D7-4544-B1A5-738A7F62B055}"/>
          </ac:picMkLst>
        </pc:picChg>
        <pc:picChg chg="del">
          <ac:chgData name="Paula Vázquez-Valero" userId="3a0e46d7-2099-40af-a155-aa45b68bfff3" providerId="ADAL" clId="{3EA181B6-90D4-4842-8207-97AB2E60123B}" dt="2023-04-28T13:06:09.910" v="1395" actId="478"/>
          <ac:picMkLst>
            <pc:docMk/>
            <pc:sldMk cId="3113744618" sldId="991"/>
            <ac:picMk id="49" creationId="{F74B2C4A-DB35-4CF3-8412-5DDCCFF8BBFB}"/>
          </ac:picMkLst>
        </pc:picChg>
        <pc:picChg chg="del">
          <ac:chgData name="Paula Vázquez-Valero" userId="3a0e46d7-2099-40af-a155-aa45b68bfff3" providerId="ADAL" clId="{3EA181B6-90D4-4842-8207-97AB2E60123B}" dt="2023-04-28T13:06:09.910" v="1395" actId="478"/>
          <ac:picMkLst>
            <pc:docMk/>
            <pc:sldMk cId="3113744618" sldId="991"/>
            <ac:picMk id="50" creationId="{072254BB-0884-4DE0-ADA9-8C28176A8EC0}"/>
          </ac:picMkLst>
        </pc:picChg>
      </pc:sldChg>
      <pc:sldChg chg="addSp delSp modSp add mod addAnim delAnim modAnim">
        <pc:chgData name="Paula Vázquez-Valero" userId="3a0e46d7-2099-40af-a155-aa45b68bfff3" providerId="ADAL" clId="{3EA181B6-90D4-4842-8207-97AB2E60123B}" dt="2023-04-28T16:29:42.763" v="3675" actId="20577"/>
        <pc:sldMkLst>
          <pc:docMk/>
          <pc:sldMk cId="1595710162" sldId="992"/>
        </pc:sldMkLst>
        <pc:spChg chg="add del mod">
          <ac:chgData name="Paula Vázquez-Valero" userId="3a0e46d7-2099-40af-a155-aa45b68bfff3" providerId="ADAL" clId="{3EA181B6-90D4-4842-8207-97AB2E60123B}" dt="2023-04-28T16:29:42.763" v="3675" actId="20577"/>
          <ac:spMkLst>
            <pc:docMk/>
            <pc:sldMk cId="1595710162" sldId="992"/>
            <ac:spMk id="2" creationId="{9E5D7D67-0354-4144-9687-63666CDEA2E4}"/>
          </ac:spMkLst>
        </pc:spChg>
        <pc:spChg chg="add del mod">
          <ac:chgData name="Paula Vázquez-Valero" userId="3a0e46d7-2099-40af-a155-aa45b68bfff3" providerId="ADAL" clId="{3EA181B6-90D4-4842-8207-97AB2E60123B}" dt="2023-04-28T13:06:31.478" v="1401" actId="478"/>
          <ac:spMkLst>
            <pc:docMk/>
            <pc:sldMk cId="1595710162" sldId="992"/>
            <ac:spMk id="4" creationId="{15B4106A-7D73-FEF3-BF76-B51F49D4E78E}"/>
          </ac:spMkLst>
        </pc:spChg>
        <pc:spChg chg="add mod">
          <ac:chgData name="Paula Vázquez-Valero" userId="3a0e46d7-2099-40af-a155-aa45b68bfff3" providerId="ADAL" clId="{3EA181B6-90D4-4842-8207-97AB2E60123B}" dt="2023-04-28T13:06:42.224" v="1404"/>
          <ac:spMkLst>
            <pc:docMk/>
            <pc:sldMk cId="1595710162" sldId="992"/>
            <ac:spMk id="5" creationId="{82DA86EB-E62B-F04E-8D45-98308B8754D1}"/>
          </ac:spMkLst>
        </pc:spChg>
        <pc:spChg chg="add mod">
          <ac:chgData name="Paula Vázquez-Valero" userId="3a0e46d7-2099-40af-a155-aa45b68bfff3" providerId="ADAL" clId="{3EA181B6-90D4-4842-8207-97AB2E60123B}" dt="2023-04-28T13:06:42.224" v="1404"/>
          <ac:spMkLst>
            <pc:docMk/>
            <pc:sldMk cId="1595710162" sldId="992"/>
            <ac:spMk id="8" creationId="{3C49C1CA-8415-BFBC-0E9B-7BDF644B14F5}"/>
          </ac:spMkLst>
        </pc:spChg>
        <pc:spChg chg="add mod">
          <ac:chgData name="Paula Vázquez-Valero" userId="3a0e46d7-2099-40af-a155-aa45b68bfff3" providerId="ADAL" clId="{3EA181B6-90D4-4842-8207-97AB2E60123B}" dt="2023-04-28T13:06:42.224" v="1404"/>
          <ac:spMkLst>
            <pc:docMk/>
            <pc:sldMk cId="1595710162" sldId="992"/>
            <ac:spMk id="12" creationId="{F846FAF7-38EA-51EB-2D59-7AC01001274E}"/>
          </ac:spMkLst>
        </pc:spChg>
        <pc:spChg chg="add mod">
          <ac:chgData name="Paula Vázquez-Valero" userId="3a0e46d7-2099-40af-a155-aa45b68bfff3" providerId="ADAL" clId="{3EA181B6-90D4-4842-8207-97AB2E60123B}" dt="2023-04-28T13:06:42.224" v="1404"/>
          <ac:spMkLst>
            <pc:docMk/>
            <pc:sldMk cId="1595710162" sldId="992"/>
            <ac:spMk id="13" creationId="{E3A994A5-898C-C4B7-92E7-BBECF61EC774}"/>
          </ac:spMkLst>
        </pc:spChg>
        <pc:spChg chg="add mod">
          <ac:chgData name="Paula Vázquez-Valero" userId="3a0e46d7-2099-40af-a155-aa45b68bfff3" providerId="ADAL" clId="{3EA181B6-90D4-4842-8207-97AB2E60123B}" dt="2023-04-28T13:06:42.224" v="1404"/>
          <ac:spMkLst>
            <pc:docMk/>
            <pc:sldMk cId="1595710162" sldId="992"/>
            <ac:spMk id="14" creationId="{7E04E22D-193B-9B7D-8506-E3E63D6CC00B}"/>
          </ac:spMkLst>
        </pc:spChg>
        <pc:spChg chg="add del mod">
          <ac:chgData name="Paula Vázquez-Valero" userId="3a0e46d7-2099-40af-a155-aa45b68bfff3" providerId="ADAL" clId="{3EA181B6-90D4-4842-8207-97AB2E60123B}" dt="2023-04-28T16:23:40.267" v="3399" actId="478"/>
          <ac:spMkLst>
            <pc:docMk/>
            <pc:sldMk cId="1595710162" sldId="992"/>
            <ac:spMk id="15" creationId="{21BDF560-A8A6-FE7C-9CEA-34D2A2F13718}"/>
          </ac:spMkLst>
        </pc:spChg>
        <pc:spChg chg="add mod">
          <ac:chgData name="Paula Vázquez-Valero" userId="3a0e46d7-2099-40af-a155-aa45b68bfff3" providerId="ADAL" clId="{3EA181B6-90D4-4842-8207-97AB2E60123B}" dt="2023-04-28T13:06:42.224" v="1404"/>
          <ac:spMkLst>
            <pc:docMk/>
            <pc:sldMk cId="1595710162" sldId="992"/>
            <ac:spMk id="16" creationId="{712DE7F2-AE9C-4968-D491-1597FA1C72DC}"/>
          </ac:spMkLst>
        </pc:spChg>
        <pc:spChg chg="add del mod">
          <ac:chgData name="Paula Vázquez-Valero" userId="3a0e46d7-2099-40af-a155-aa45b68bfff3" providerId="ADAL" clId="{3EA181B6-90D4-4842-8207-97AB2E60123B}" dt="2023-04-28T16:23:40.267" v="3399" actId="478"/>
          <ac:spMkLst>
            <pc:docMk/>
            <pc:sldMk cId="1595710162" sldId="992"/>
            <ac:spMk id="17" creationId="{B79E7171-6510-A033-50E4-60D730ED2BC9}"/>
          </ac:spMkLst>
        </pc:spChg>
        <pc:spChg chg="add del mod">
          <ac:chgData name="Paula Vázquez-Valero" userId="3a0e46d7-2099-40af-a155-aa45b68bfff3" providerId="ADAL" clId="{3EA181B6-90D4-4842-8207-97AB2E60123B}" dt="2023-04-28T16:23:40.267" v="3399" actId="478"/>
          <ac:spMkLst>
            <pc:docMk/>
            <pc:sldMk cId="1595710162" sldId="992"/>
            <ac:spMk id="18" creationId="{EEDF5F1E-83CC-F6FE-24E6-0D10BDA60D82}"/>
          </ac:spMkLst>
        </pc:spChg>
        <pc:spChg chg="del">
          <ac:chgData name="Paula Vázquez-Valero" userId="3a0e46d7-2099-40af-a155-aa45b68bfff3" providerId="ADAL" clId="{3EA181B6-90D4-4842-8207-97AB2E60123B}" dt="2023-04-28T13:06:26.138" v="1399" actId="478"/>
          <ac:spMkLst>
            <pc:docMk/>
            <pc:sldMk cId="1595710162" sldId="992"/>
            <ac:spMk id="20" creationId="{902C8F7A-60E1-47BA-A5D2-269092E24632}"/>
          </ac:spMkLst>
        </pc:spChg>
        <pc:spChg chg="add mod">
          <ac:chgData name="Paula Vázquez-Valero" userId="3a0e46d7-2099-40af-a155-aa45b68bfff3" providerId="ADAL" clId="{3EA181B6-90D4-4842-8207-97AB2E60123B}" dt="2023-04-28T16:25:22.623" v="3535" actId="20577"/>
          <ac:spMkLst>
            <pc:docMk/>
            <pc:sldMk cId="1595710162" sldId="992"/>
            <ac:spMk id="21" creationId="{E4EEE02E-83EE-D438-2A67-066A4868C126}"/>
          </ac:spMkLst>
        </pc:spChg>
        <pc:spChg chg="add del mod">
          <ac:chgData name="Paula Vázquez-Valero" userId="3a0e46d7-2099-40af-a155-aa45b68bfff3" providerId="ADAL" clId="{3EA181B6-90D4-4842-8207-97AB2E60123B}" dt="2023-04-28T16:23:37.717" v="3398" actId="478"/>
          <ac:spMkLst>
            <pc:docMk/>
            <pc:sldMk cId="1595710162" sldId="992"/>
            <ac:spMk id="22" creationId="{208311E7-FED9-7485-19F8-4D4774C38939}"/>
          </ac:spMkLst>
        </pc:spChg>
        <pc:spChg chg="add del mod">
          <ac:chgData name="Paula Vázquez-Valero" userId="3a0e46d7-2099-40af-a155-aa45b68bfff3" providerId="ADAL" clId="{3EA181B6-90D4-4842-8207-97AB2E60123B}" dt="2023-04-28T16:23:37.717" v="3398" actId="478"/>
          <ac:spMkLst>
            <pc:docMk/>
            <pc:sldMk cId="1595710162" sldId="992"/>
            <ac:spMk id="23" creationId="{B920BE46-859C-1AA9-46C7-DEBB0AA4C648}"/>
          </ac:spMkLst>
        </pc:spChg>
        <pc:spChg chg="add del mod">
          <ac:chgData name="Paula Vázquez-Valero" userId="3a0e46d7-2099-40af-a155-aa45b68bfff3" providerId="ADAL" clId="{3EA181B6-90D4-4842-8207-97AB2E60123B}" dt="2023-04-28T16:23:40.267" v="3399" actId="478"/>
          <ac:spMkLst>
            <pc:docMk/>
            <pc:sldMk cId="1595710162" sldId="992"/>
            <ac:spMk id="24" creationId="{52E71809-E39F-8C89-9A0D-064CA4432D81}"/>
          </ac:spMkLst>
        </pc:spChg>
        <pc:spChg chg="del">
          <ac:chgData name="Paula Vázquez-Valero" userId="3a0e46d7-2099-40af-a155-aa45b68bfff3" providerId="ADAL" clId="{3EA181B6-90D4-4842-8207-97AB2E60123B}" dt="2023-04-28T13:06:26.138" v="1399" actId="478"/>
          <ac:spMkLst>
            <pc:docMk/>
            <pc:sldMk cId="1595710162" sldId="992"/>
            <ac:spMk id="25" creationId="{58F43770-8286-4189-9C2F-AFB22573CCB0}"/>
          </ac:spMkLst>
        </pc:spChg>
        <pc:spChg chg="add del mod">
          <ac:chgData name="Paula Vázquez-Valero" userId="3a0e46d7-2099-40af-a155-aa45b68bfff3" providerId="ADAL" clId="{3EA181B6-90D4-4842-8207-97AB2E60123B}" dt="2023-04-28T16:23:37.717" v="3398" actId="478"/>
          <ac:spMkLst>
            <pc:docMk/>
            <pc:sldMk cId="1595710162" sldId="992"/>
            <ac:spMk id="26" creationId="{DC5071F4-C725-A4D9-2831-F3968BAE2FDD}"/>
          </ac:spMkLst>
        </pc:spChg>
        <pc:spChg chg="add del mod">
          <ac:chgData name="Paula Vázquez-Valero" userId="3a0e46d7-2099-40af-a155-aa45b68bfff3" providerId="ADAL" clId="{3EA181B6-90D4-4842-8207-97AB2E60123B}" dt="2023-04-28T16:23:37.717" v="3398" actId="478"/>
          <ac:spMkLst>
            <pc:docMk/>
            <pc:sldMk cId="1595710162" sldId="992"/>
            <ac:spMk id="27" creationId="{54BF33B2-9DE4-DFB6-8913-C16A922056CC}"/>
          </ac:spMkLst>
        </pc:spChg>
        <pc:spChg chg="add del">
          <ac:chgData name="Paula Vázquez-Valero" userId="3a0e46d7-2099-40af-a155-aa45b68bfff3" providerId="ADAL" clId="{3EA181B6-90D4-4842-8207-97AB2E60123B}" dt="2023-04-28T13:06:33.382" v="1402" actId="478"/>
          <ac:spMkLst>
            <pc:docMk/>
            <pc:sldMk cId="1595710162" sldId="992"/>
            <ac:spMk id="28" creationId="{E8D0F3FD-6674-482F-AD86-CC59DF404CE2}"/>
          </ac:spMkLst>
        </pc:spChg>
        <pc:spChg chg="add del mod">
          <ac:chgData name="Paula Vázquez-Valero" userId="3a0e46d7-2099-40af-a155-aa45b68bfff3" providerId="ADAL" clId="{3EA181B6-90D4-4842-8207-97AB2E60123B}" dt="2023-04-28T16:23:40.267" v="3399" actId="478"/>
          <ac:spMkLst>
            <pc:docMk/>
            <pc:sldMk cId="1595710162" sldId="992"/>
            <ac:spMk id="29" creationId="{5F158F55-14BC-F166-C18B-4E47CD15994D}"/>
          </ac:spMkLst>
        </pc:spChg>
        <pc:spChg chg="add del mod">
          <ac:chgData name="Paula Vázquez-Valero" userId="3a0e46d7-2099-40af-a155-aa45b68bfff3" providerId="ADAL" clId="{3EA181B6-90D4-4842-8207-97AB2E60123B}" dt="2023-04-28T16:23:37.717" v="3398" actId="478"/>
          <ac:spMkLst>
            <pc:docMk/>
            <pc:sldMk cId="1595710162" sldId="992"/>
            <ac:spMk id="30" creationId="{7F618D91-E3A3-6317-58E2-CE0D1BC356D4}"/>
          </ac:spMkLst>
        </pc:spChg>
        <pc:spChg chg="add del mod">
          <ac:chgData name="Paula Vázquez-Valero" userId="3a0e46d7-2099-40af-a155-aa45b68bfff3" providerId="ADAL" clId="{3EA181B6-90D4-4842-8207-97AB2E60123B}" dt="2023-04-28T16:23:37.717" v="3398" actId="478"/>
          <ac:spMkLst>
            <pc:docMk/>
            <pc:sldMk cId="1595710162" sldId="992"/>
            <ac:spMk id="31" creationId="{BDA47050-966A-EFDE-DEBC-C383823132EC}"/>
          </ac:spMkLst>
        </pc:spChg>
        <pc:spChg chg="add del mod">
          <ac:chgData name="Paula Vázquez-Valero" userId="3a0e46d7-2099-40af-a155-aa45b68bfff3" providerId="ADAL" clId="{3EA181B6-90D4-4842-8207-97AB2E60123B}" dt="2023-04-28T16:23:43.378" v="3400" actId="478"/>
          <ac:spMkLst>
            <pc:docMk/>
            <pc:sldMk cId="1595710162" sldId="992"/>
            <ac:spMk id="32" creationId="{88386217-DEDF-FB9E-C838-74DC51732D29}"/>
          </ac:spMkLst>
        </pc:spChg>
        <pc:spChg chg="del">
          <ac:chgData name="Paula Vázquez-Valero" userId="3a0e46d7-2099-40af-a155-aa45b68bfff3" providerId="ADAL" clId="{3EA181B6-90D4-4842-8207-97AB2E60123B}" dt="2023-04-28T13:06:34.617" v="1403" actId="478"/>
          <ac:spMkLst>
            <pc:docMk/>
            <pc:sldMk cId="1595710162" sldId="992"/>
            <ac:spMk id="33" creationId="{F6EBF477-5B38-42D2-8306-ABF1F35CD572}"/>
          </ac:spMkLst>
        </pc:spChg>
        <pc:spChg chg="add del mod">
          <ac:chgData name="Paula Vázquez-Valero" userId="3a0e46d7-2099-40af-a155-aa45b68bfff3" providerId="ADAL" clId="{3EA181B6-90D4-4842-8207-97AB2E60123B}" dt="2023-04-28T16:23:37.717" v="3398" actId="478"/>
          <ac:spMkLst>
            <pc:docMk/>
            <pc:sldMk cId="1595710162" sldId="992"/>
            <ac:spMk id="34" creationId="{31396C7E-ADE4-456A-BA73-831DA529D4AF}"/>
          </ac:spMkLst>
        </pc:spChg>
        <pc:spChg chg="add del mod">
          <ac:chgData name="Paula Vázquez-Valero" userId="3a0e46d7-2099-40af-a155-aa45b68bfff3" providerId="ADAL" clId="{3EA181B6-90D4-4842-8207-97AB2E60123B}" dt="2023-04-28T16:23:37.717" v="3398" actId="478"/>
          <ac:spMkLst>
            <pc:docMk/>
            <pc:sldMk cId="1595710162" sldId="992"/>
            <ac:spMk id="35" creationId="{C3510DEF-CA75-C1A0-687D-BC8073324FF4}"/>
          </ac:spMkLst>
        </pc:spChg>
        <pc:spChg chg="add del mod">
          <ac:chgData name="Paula Vázquez-Valero" userId="3a0e46d7-2099-40af-a155-aa45b68bfff3" providerId="ADAL" clId="{3EA181B6-90D4-4842-8207-97AB2E60123B}" dt="2023-04-28T16:23:43.378" v="3400" actId="478"/>
          <ac:spMkLst>
            <pc:docMk/>
            <pc:sldMk cId="1595710162" sldId="992"/>
            <ac:spMk id="36" creationId="{0B145E03-92D4-6139-6478-ABE0133E68D3}"/>
          </ac:spMkLst>
        </pc:spChg>
        <pc:spChg chg="add del mod">
          <ac:chgData name="Paula Vázquez-Valero" userId="3a0e46d7-2099-40af-a155-aa45b68bfff3" providerId="ADAL" clId="{3EA181B6-90D4-4842-8207-97AB2E60123B}" dt="2023-04-28T16:23:43.378" v="3400" actId="478"/>
          <ac:spMkLst>
            <pc:docMk/>
            <pc:sldMk cId="1595710162" sldId="992"/>
            <ac:spMk id="37" creationId="{01D603DE-13F0-30BA-5234-72FB0E6D8BDF}"/>
          </ac:spMkLst>
        </pc:spChg>
        <pc:spChg chg="add del mod">
          <ac:chgData name="Paula Vázquez-Valero" userId="3a0e46d7-2099-40af-a155-aa45b68bfff3" providerId="ADAL" clId="{3EA181B6-90D4-4842-8207-97AB2E60123B}" dt="2023-04-28T16:23:37.717" v="3398" actId="478"/>
          <ac:spMkLst>
            <pc:docMk/>
            <pc:sldMk cId="1595710162" sldId="992"/>
            <ac:spMk id="38" creationId="{CD3A0B3A-1A76-BCB8-0D53-DAB4D6EE902B}"/>
          </ac:spMkLst>
        </pc:spChg>
        <pc:spChg chg="add mod">
          <ac:chgData name="Paula Vázquez-Valero" userId="3a0e46d7-2099-40af-a155-aa45b68bfff3" providerId="ADAL" clId="{3EA181B6-90D4-4842-8207-97AB2E60123B}" dt="2023-04-28T13:06:53.289" v="1417" actId="20577"/>
          <ac:spMkLst>
            <pc:docMk/>
            <pc:sldMk cId="1595710162" sldId="992"/>
            <ac:spMk id="39" creationId="{6E5A9C45-F22A-B13E-65A3-718B8929DD95}"/>
          </ac:spMkLst>
        </pc:spChg>
        <pc:spChg chg="add mod">
          <ac:chgData name="Paula Vázquez-Valero" userId="3a0e46d7-2099-40af-a155-aa45b68bfff3" providerId="ADAL" clId="{3EA181B6-90D4-4842-8207-97AB2E60123B}" dt="2023-04-28T16:25:27.787" v="3544" actId="20577"/>
          <ac:spMkLst>
            <pc:docMk/>
            <pc:sldMk cId="1595710162" sldId="992"/>
            <ac:spMk id="40" creationId="{0999EAA3-A1E6-711C-7087-7CCFC7487EF4}"/>
          </ac:spMkLst>
        </pc:spChg>
        <pc:spChg chg="add mod">
          <ac:chgData name="Paula Vázquez-Valero" userId="3a0e46d7-2099-40af-a155-aa45b68bfff3" providerId="ADAL" clId="{3EA181B6-90D4-4842-8207-97AB2E60123B}" dt="2023-04-28T16:25:48.365" v="3553" actId="20577"/>
          <ac:spMkLst>
            <pc:docMk/>
            <pc:sldMk cId="1595710162" sldId="992"/>
            <ac:spMk id="41" creationId="{01FD1279-3A14-57F6-D8DC-BCD4B560ACE1}"/>
          </ac:spMkLst>
        </pc:spChg>
        <pc:spChg chg="add mod">
          <ac:chgData name="Paula Vázquez-Valero" userId="3a0e46d7-2099-40af-a155-aa45b68bfff3" providerId="ADAL" clId="{3EA181B6-90D4-4842-8207-97AB2E60123B}" dt="2023-04-28T16:25:55.625" v="3564" actId="20577"/>
          <ac:spMkLst>
            <pc:docMk/>
            <pc:sldMk cId="1595710162" sldId="992"/>
            <ac:spMk id="42" creationId="{EB8455A5-AA9A-EF37-0AE8-3EFA7FCBC2DA}"/>
          </ac:spMkLst>
        </pc:spChg>
        <pc:spChg chg="add mod">
          <ac:chgData name="Paula Vázquez-Valero" userId="3a0e46d7-2099-40af-a155-aa45b68bfff3" providerId="ADAL" clId="{3EA181B6-90D4-4842-8207-97AB2E60123B}" dt="2023-04-28T16:25:57.891" v="3568" actId="20577"/>
          <ac:spMkLst>
            <pc:docMk/>
            <pc:sldMk cId="1595710162" sldId="992"/>
            <ac:spMk id="43" creationId="{36DF6107-D9E8-8DDA-DD5A-D7EEFB6AB67D}"/>
          </ac:spMkLst>
        </pc:spChg>
        <pc:spChg chg="add mod">
          <ac:chgData name="Paula Vázquez-Valero" userId="3a0e46d7-2099-40af-a155-aa45b68bfff3" providerId="ADAL" clId="{3EA181B6-90D4-4842-8207-97AB2E60123B}" dt="2023-04-28T16:26:02.671" v="3575" actId="20577"/>
          <ac:spMkLst>
            <pc:docMk/>
            <pc:sldMk cId="1595710162" sldId="992"/>
            <ac:spMk id="44" creationId="{04B535B5-A87D-03A5-3152-4858B06E97CA}"/>
          </ac:spMkLst>
        </pc:spChg>
        <pc:spChg chg="add mod">
          <ac:chgData name="Paula Vázquez-Valero" userId="3a0e46d7-2099-40af-a155-aa45b68bfff3" providerId="ADAL" clId="{3EA181B6-90D4-4842-8207-97AB2E60123B}" dt="2023-04-28T16:26:12.049" v="3581" actId="20577"/>
          <ac:spMkLst>
            <pc:docMk/>
            <pc:sldMk cId="1595710162" sldId="992"/>
            <ac:spMk id="45" creationId="{B9CB8018-FFD4-9B12-3BF4-62067BE557A3}"/>
          </ac:spMkLst>
        </pc:spChg>
        <pc:spChg chg="add mod">
          <ac:chgData name="Paula Vázquez-Valero" userId="3a0e46d7-2099-40af-a155-aa45b68bfff3" providerId="ADAL" clId="{3EA181B6-90D4-4842-8207-97AB2E60123B}" dt="2023-04-28T16:26:24.318" v="3598" actId="20577"/>
          <ac:spMkLst>
            <pc:docMk/>
            <pc:sldMk cId="1595710162" sldId="992"/>
            <ac:spMk id="46" creationId="{903674FB-9276-09DB-59E4-09182A8080B0}"/>
          </ac:spMkLst>
        </pc:spChg>
        <pc:spChg chg="add mod">
          <ac:chgData name="Paula Vázquez-Valero" userId="3a0e46d7-2099-40af-a155-aa45b68bfff3" providerId="ADAL" clId="{3EA181B6-90D4-4842-8207-97AB2E60123B}" dt="2023-04-28T16:26:31.625" v="3609" actId="20577"/>
          <ac:spMkLst>
            <pc:docMk/>
            <pc:sldMk cId="1595710162" sldId="992"/>
            <ac:spMk id="47" creationId="{4A4B89D4-D338-DE67-1AA1-5FEC823A3606}"/>
          </ac:spMkLst>
        </pc:spChg>
        <pc:spChg chg="del">
          <ac:chgData name="Paula Vázquez-Valero" userId="3a0e46d7-2099-40af-a155-aa45b68bfff3" providerId="ADAL" clId="{3EA181B6-90D4-4842-8207-97AB2E60123B}" dt="2023-04-28T13:06:26.138" v="1399" actId="478"/>
          <ac:spMkLst>
            <pc:docMk/>
            <pc:sldMk cId="1595710162" sldId="992"/>
            <ac:spMk id="51" creationId="{C72AFC3F-87B7-4CFA-AF9C-CC37A1E3D5D8}"/>
          </ac:spMkLst>
        </pc:spChg>
        <pc:spChg chg="del">
          <ac:chgData name="Paula Vázquez-Valero" userId="3a0e46d7-2099-40af-a155-aa45b68bfff3" providerId="ADAL" clId="{3EA181B6-90D4-4842-8207-97AB2E60123B}" dt="2023-04-28T13:06:26.138" v="1399" actId="478"/>
          <ac:spMkLst>
            <pc:docMk/>
            <pc:sldMk cId="1595710162" sldId="992"/>
            <ac:spMk id="52" creationId="{9CFF09B9-EC1C-4D38-9E71-C91F0A476174}"/>
          </ac:spMkLst>
        </pc:spChg>
        <pc:spChg chg="del">
          <ac:chgData name="Paula Vázquez-Valero" userId="3a0e46d7-2099-40af-a155-aa45b68bfff3" providerId="ADAL" clId="{3EA181B6-90D4-4842-8207-97AB2E60123B}" dt="2023-04-28T13:06:26.138" v="1399" actId="478"/>
          <ac:spMkLst>
            <pc:docMk/>
            <pc:sldMk cId="1595710162" sldId="992"/>
            <ac:spMk id="53" creationId="{4E2138AF-81EB-4AB1-BB44-9EB8ABC23A77}"/>
          </ac:spMkLst>
        </pc:spChg>
        <pc:spChg chg="add del">
          <ac:chgData name="Paula Vázquez-Valero" userId="3a0e46d7-2099-40af-a155-aa45b68bfff3" providerId="ADAL" clId="{3EA181B6-90D4-4842-8207-97AB2E60123B}" dt="2023-04-28T13:06:33.382" v="1402" actId="478"/>
          <ac:spMkLst>
            <pc:docMk/>
            <pc:sldMk cId="1595710162" sldId="992"/>
            <ac:spMk id="54" creationId="{13D71F2A-16AF-4A07-9E21-E2C0CC74C153}"/>
          </ac:spMkLst>
        </pc:spChg>
        <pc:spChg chg="add del">
          <ac:chgData name="Paula Vázquez-Valero" userId="3a0e46d7-2099-40af-a155-aa45b68bfff3" providerId="ADAL" clId="{3EA181B6-90D4-4842-8207-97AB2E60123B}" dt="2023-04-28T13:06:33.382" v="1402" actId="478"/>
          <ac:spMkLst>
            <pc:docMk/>
            <pc:sldMk cId="1595710162" sldId="992"/>
            <ac:spMk id="55" creationId="{8E7E88DD-FBC5-468A-AD40-981AD2499DFB}"/>
          </ac:spMkLst>
        </pc:spChg>
        <pc:spChg chg="add del">
          <ac:chgData name="Paula Vázquez-Valero" userId="3a0e46d7-2099-40af-a155-aa45b68bfff3" providerId="ADAL" clId="{3EA181B6-90D4-4842-8207-97AB2E60123B}" dt="2023-04-28T13:06:33.382" v="1402" actId="478"/>
          <ac:spMkLst>
            <pc:docMk/>
            <pc:sldMk cId="1595710162" sldId="992"/>
            <ac:spMk id="56" creationId="{79D09302-A4AF-421C-ABA6-0D37DEF7A1B8}"/>
          </ac:spMkLst>
        </pc:spChg>
        <pc:spChg chg="del">
          <ac:chgData name="Paula Vázquez-Valero" userId="3a0e46d7-2099-40af-a155-aa45b68bfff3" providerId="ADAL" clId="{3EA181B6-90D4-4842-8207-97AB2E60123B}" dt="2023-04-28T13:06:26.138" v="1399" actId="478"/>
          <ac:spMkLst>
            <pc:docMk/>
            <pc:sldMk cId="1595710162" sldId="992"/>
            <ac:spMk id="57" creationId="{3A49D3B9-70E6-429E-B993-B6674EBDF095}"/>
          </ac:spMkLst>
        </pc:spChg>
        <pc:spChg chg="del">
          <ac:chgData name="Paula Vázquez-Valero" userId="3a0e46d7-2099-40af-a155-aa45b68bfff3" providerId="ADAL" clId="{3EA181B6-90D4-4842-8207-97AB2E60123B}" dt="2023-04-28T13:06:26.138" v="1399" actId="478"/>
          <ac:spMkLst>
            <pc:docMk/>
            <pc:sldMk cId="1595710162" sldId="992"/>
            <ac:spMk id="58" creationId="{65E34EA1-9D24-466A-A6F1-7CE3FFC5E279}"/>
          </ac:spMkLst>
        </pc:spChg>
        <pc:spChg chg="del">
          <ac:chgData name="Paula Vázquez-Valero" userId="3a0e46d7-2099-40af-a155-aa45b68bfff3" providerId="ADAL" clId="{3EA181B6-90D4-4842-8207-97AB2E60123B}" dt="2023-04-28T13:06:26.138" v="1399" actId="478"/>
          <ac:spMkLst>
            <pc:docMk/>
            <pc:sldMk cId="1595710162" sldId="992"/>
            <ac:spMk id="59" creationId="{60DD9CD9-C857-4BA1-BA3A-2F2F19249444}"/>
          </ac:spMkLst>
        </pc:spChg>
        <pc:spChg chg="del">
          <ac:chgData name="Paula Vázquez-Valero" userId="3a0e46d7-2099-40af-a155-aa45b68bfff3" providerId="ADAL" clId="{3EA181B6-90D4-4842-8207-97AB2E60123B}" dt="2023-04-28T13:06:26.138" v="1399" actId="478"/>
          <ac:spMkLst>
            <pc:docMk/>
            <pc:sldMk cId="1595710162" sldId="992"/>
            <ac:spMk id="60" creationId="{BAF6C47D-C68B-46B3-AF1F-AD7121C530E3}"/>
          </ac:spMkLst>
        </pc:spChg>
        <pc:spChg chg="del">
          <ac:chgData name="Paula Vázquez-Valero" userId="3a0e46d7-2099-40af-a155-aa45b68bfff3" providerId="ADAL" clId="{3EA181B6-90D4-4842-8207-97AB2E60123B}" dt="2023-04-28T13:06:26.138" v="1399" actId="478"/>
          <ac:spMkLst>
            <pc:docMk/>
            <pc:sldMk cId="1595710162" sldId="992"/>
            <ac:spMk id="61" creationId="{043F40DE-EF64-4213-B68D-AA4CEC430A71}"/>
          </ac:spMkLst>
        </pc:spChg>
        <pc:spChg chg="del">
          <ac:chgData name="Paula Vázquez-Valero" userId="3a0e46d7-2099-40af-a155-aa45b68bfff3" providerId="ADAL" clId="{3EA181B6-90D4-4842-8207-97AB2E60123B}" dt="2023-04-28T13:06:26.138" v="1399" actId="478"/>
          <ac:spMkLst>
            <pc:docMk/>
            <pc:sldMk cId="1595710162" sldId="992"/>
            <ac:spMk id="62" creationId="{7A3CA6E2-EAE7-4AB8-B4D0-5A61BDACAC38}"/>
          </ac:spMkLst>
        </pc:spChg>
        <pc:spChg chg="del">
          <ac:chgData name="Paula Vázquez-Valero" userId="3a0e46d7-2099-40af-a155-aa45b68bfff3" providerId="ADAL" clId="{3EA181B6-90D4-4842-8207-97AB2E60123B}" dt="2023-04-28T13:06:26.138" v="1399" actId="478"/>
          <ac:spMkLst>
            <pc:docMk/>
            <pc:sldMk cId="1595710162" sldId="992"/>
            <ac:spMk id="63" creationId="{F6958ABA-A050-4950-A8D8-242649851302}"/>
          </ac:spMkLst>
        </pc:spChg>
        <pc:spChg chg="del">
          <ac:chgData name="Paula Vázquez-Valero" userId="3a0e46d7-2099-40af-a155-aa45b68bfff3" providerId="ADAL" clId="{3EA181B6-90D4-4842-8207-97AB2E60123B}" dt="2023-04-28T13:06:26.138" v="1399" actId="478"/>
          <ac:spMkLst>
            <pc:docMk/>
            <pc:sldMk cId="1595710162" sldId="992"/>
            <ac:spMk id="64" creationId="{32BAA5BC-CB21-43F2-B3F8-F465E6C6534C}"/>
          </ac:spMkLst>
        </pc:spChg>
        <pc:spChg chg="del">
          <ac:chgData name="Paula Vázquez-Valero" userId="3a0e46d7-2099-40af-a155-aa45b68bfff3" providerId="ADAL" clId="{3EA181B6-90D4-4842-8207-97AB2E60123B}" dt="2023-04-28T13:06:26.138" v="1399" actId="478"/>
          <ac:spMkLst>
            <pc:docMk/>
            <pc:sldMk cId="1595710162" sldId="992"/>
            <ac:spMk id="65" creationId="{896C1059-FF57-43C1-A90B-45BFA8AD75E8}"/>
          </ac:spMkLst>
        </pc:spChg>
        <pc:spChg chg="del">
          <ac:chgData name="Paula Vázquez-Valero" userId="3a0e46d7-2099-40af-a155-aa45b68bfff3" providerId="ADAL" clId="{3EA181B6-90D4-4842-8207-97AB2E60123B}" dt="2023-04-28T13:06:26.138" v="1399" actId="478"/>
          <ac:spMkLst>
            <pc:docMk/>
            <pc:sldMk cId="1595710162" sldId="992"/>
            <ac:spMk id="66" creationId="{2CF60C0F-D5E4-4956-85D2-7614F4918EBE}"/>
          </ac:spMkLst>
        </pc:spChg>
        <pc:spChg chg="del">
          <ac:chgData name="Paula Vázquez-Valero" userId="3a0e46d7-2099-40af-a155-aa45b68bfff3" providerId="ADAL" clId="{3EA181B6-90D4-4842-8207-97AB2E60123B}" dt="2023-04-28T13:06:26.138" v="1399" actId="478"/>
          <ac:spMkLst>
            <pc:docMk/>
            <pc:sldMk cId="1595710162" sldId="992"/>
            <ac:spMk id="67" creationId="{7DCA4893-05F2-410E-A3A2-1D32444891F4}"/>
          </ac:spMkLst>
        </pc:spChg>
        <pc:spChg chg="del">
          <ac:chgData name="Paula Vázquez-Valero" userId="3a0e46d7-2099-40af-a155-aa45b68bfff3" providerId="ADAL" clId="{3EA181B6-90D4-4842-8207-97AB2E60123B}" dt="2023-04-28T13:06:26.138" v="1399" actId="478"/>
          <ac:spMkLst>
            <pc:docMk/>
            <pc:sldMk cId="1595710162" sldId="992"/>
            <ac:spMk id="68" creationId="{44C68231-7D7B-48B1-BE28-5AA4C83CE289}"/>
          </ac:spMkLst>
        </pc:spChg>
        <pc:spChg chg="del">
          <ac:chgData name="Paula Vázquez-Valero" userId="3a0e46d7-2099-40af-a155-aa45b68bfff3" providerId="ADAL" clId="{3EA181B6-90D4-4842-8207-97AB2E60123B}" dt="2023-04-28T13:06:26.138" v="1399" actId="478"/>
          <ac:spMkLst>
            <pc:docMk/>
            <pc:sldMk cId="1595710162" sldId="992"/>
            <ac:spMk id="69" creationId="{BBDB1E49-09F2-4543-A081-72E6ED8C2B28}"/>
          </ac:spMkLst>
        </pc:spChg>
        <pc:spChg chg="del">
          <ac:chgData name="Paula Vázquez-Valero" userId="3a0e46d7-2099-40af-a155-aa45b68bfff3" providerId="ADAL" clId="{3EA181B6-90D4-4842-8207-97AB2E60123B}" dt="2023-04-28T13:06:26.138" v="1399" actId="478"/>
          <ac:spMkLst>
            <pc:docMk/>
            <pc:sldMk cId="1595710162" sldId="992"/>
            <ac:spMk id="70" creationId="{E24DCAC2-1AA3-4BA5-B5F3-4E4902680F5D}"/>
          </ac:spMkLst>
        </pc:spChg>
        <pc:spChg chg="del">
          <ac:chgData name="Paula Vázquez-Valero" userId="3a0e46d7-2099-40af-a155-aa45b68bfff3" providerId="ADAL" clId="{3EA181B6-90D4-4842-8207-97AB2E60123B}" dt="2023-04-28T13:06:26.138" v="1399" actId="478"/>
          <ac:spMkLst>
            <pc:docMk/>
            <pc:sldMk cId="1595710162" sldId="992"/>
            <ac:spMk id="71" creationId="{265289F3-7170-4C48-8921-C5BDCC596539}"/>
          </ac:spMkLst>
        </pc:spChg>
        <pc:spChg chg="add mod">
          <ac:chgData name="Paula Vázquez-Valero" userId="3a0e46d7-2099-40af-a155-aa45b68bfff3" providerId="ADAL" clId="{3EA181B6-90D4-4842-8207-97AB2E60123B}" dt="2023-04-28T16:26:15.179" v="3583" actId="20577"/>
          <ac:spMkLst>
            <pc:docMk/>
            <pc:sldMk cId="1595710162" sldId="992"/>
            <ac:spMk id="73" creationId="{FF999ACA-46A7-D50C-2BA2-CD3DA74DF5F3}"/>
          </ac:spMkLst>
        </pc:spChg>
        <pc:spChg chg="add mod">
          <ac:chgData name="Paula Vázquez-Valero" userId="3a0e46d7-2099-40af-a155-aa45b68bfff3" providerId="ADAL" clId="{3EA181B6-90D4-4842-8207-97AB2E60123B}" dt="2023-04-28T16:26:21.063" v="3592" actId="20577"/>
          <ac:spMkLst>
            <pc:docMk/>
            <pc:sldMk cId="1595710162" sldId="992"/>
            <ac:spMk id="74" creationId="{EEBA0C28-7411-349B-FB76-F05D447F8A66}"/>
          </ac:spMkLst>
        </pc:spChg>
        <pc:spChg chg="add mod">
          <ac:chgData name="Paula Vázquez-Valero" userId="3a0e46d7-2099-40af-a155-aa45b68bfff3" providerId="ADAL" clId="{3EA181B6-90D4-4842-8207-97AB2E60123B}" dt="2023-04-28T16:26:27.839" v="3603" actId="20577"/>
          <ac:spMkLst>
            <pc:docMk/>
            <pc:sldMk cId="1595710162" sldId="992"/>
            <ac:spMk id="75" creationId="{A79D53BC-5266-F413-9D14-87142E55B162}"/>
          </ac:spMkLst>
        </pc:spChg>
        <pc:spChg chg="add mod">
          <ac:chgData name="Paula Vázquez-Valero" userId="3a0e46d7-2099-40af-a155-aa45b68bfff3" providerId="ADAL" clId="{3EA181B6-90D4-4842-8207-97AB2E60123B}" dt="2023-04-28T16:26:45.322" v="3620" actId="20577"/>
          <ac:spMkLst>
            <pc:docMk/>
            <pc:sldMk cId="1595710162" sldId="992"/>
            <ac:spMk id="76" creationId="{336A8F68-CD69-80FC-9C37-5939B5F5BC75}"/>
          </ac:spMkLst>
        </pc:spChg>
        <pc:spChg chg="add mod">
          <ac:chgData name="Paula Vázquez-Valero" userId="3a0e46d7-2099-40af-a155-aa45b68bfff3" providerId="ADAL" clId="{3EA181B6-90D4-4842-8207-97AB2E60123B}" dt="2023-04-28T16:26:54.932" v="3630" actId="20577"/>
          <ac:spMkLst>
            <pc:docMk/>
            <pc:sldMk cId="1595710162" sldId="992"/>
            <ac:spMk id="77" creationId="{38E86B92-81DC-AE68-3A93-A653040570C4}"/>
          </ac:spMkLst>
        </pc:spChg>
        <pc:spChg chg="add mod">
          <ac:chgData name="Paula Vázquez-Valero" userId="3a0e46d7-2099-40af-a155-aa45b68bfff3" providerId="ADAL" clId="{3EA181B6-90D4-4842-8207-97AB2E60123B}" dt="2023-04-28T16:27:04.635" v="3640" actId="20577"/>
          <ac:spMkLst>
            <pc:docMk/>
            <pc:sldMk cId="1595710162" sldId="992"/>
            <ac:spMk id="78" creationId="{4B9913DA-280C-A173-01F9-5585E726B49D}"/>
          </ac:spMkLst>
        </pc:spChg>
        <pc:spChg chg="add mod">
          <ac:chgData name="Paula Vázquez-Valero" userId="3a0e46d7-2099-40af-a155-aa45b68bfff3" providerId="ADAL" clId="{3EA181B6-90D4-4842-8207-97AB2E60123B}" dt="2023-04-28T16:26:41.876" v="3616" actId="20577"/>
          <ac:spMkLst>
            <pc:docMk/>
            <pc:sldMk cId="1595710162" sldId="992"/>
            <ac:spMk id="79" creationId="{118230DD-AE10-96E0-0F4D-2DFE52E4BED6}"/>
          </ac:spMkLst>
        </pc:spChg>
        <pc:spChg chg="add mod">
          <ac:chgData name="Paula Vázquez-Valero" userId="3a0e46d7-2099-40af-a155-aa45b68bfff3" providerId="ADAL" clId="{3EA181B6-90D4-4842-8207-97AB2E60123B}" dt="2023-04-28T16:26:50.122" v="3624" actId="20577"/>
          <ac:spMkLst>
            <pc:docMk/>
            <pc:sldMk cId="1595710162" sldId="992"/>
            <ac:spMk id="80" creationId="{546B3280-120B-BABF-6958-B4D9AB0B2EBE}"/>
          </ac:spMkLst>
        </pc:spChg>
        <pc:spChg chg="add mod">
          <ac:chgData name="Paula Vázquez-Valero" userId="3a0e46d7-2099-40af-a155-aa45b68bfff3" providerId="ADAL" clId="{3EA181B6-90D4-4842-8207-97AB2E60123B}" dt="2023-04-28T16:27:10.107" v="3641" actId="1076"/>
          <ac:spMkLst>
            <pc:docMk/>
            <pc:sldMk cId="1595710162" sldId="992"/>
            <ac:spMk id="81" creationId="{69E5D3AD-FBE9-4DD4-2052-34E232467C07}"/>
          </ac:spMkLst>
        </pc:spChg>
        <pc:graphicFrameChg chg="add mod modGraphic">
          <ac:chgData name="Paula Vázquez-Valero" userId="3a0e46d7-2099-40af-a155-aa45b68bfff3" providerId="ADAL" clId="{3EA181B6-90D4-4842-8207-97AB2E60123B}" dt="2023-04-28T16:25:14.858" v="3531" actId="20577"/>
          <ac:graphicFrameMkLst>
            <pc:docMk/>
            <pc:sldMk cId="1595710162" sldId="992"/>
            <ac:graphicFrameMk id="6" creationId="{92892049-65B2-8ACE-BE19-42EE5BC6F4F3}"/>
          </ac:graphicFrameMkLst>
        </pc:graphicFrameChg>
        <pc:graphicFrameChg chg="del">
          <ac:chgData name="Paula Vázquez-Valero" userId="3a0e46d7-2099-40af-a155-aa45b68bfff3" providerId="ADAL" clId="{3EA181B6-90D4-4842-8207-97AB2E60123B}" dt="2023-04-28T13:06:26.138" v="1399" actId="478"/>
          <ac:graphicFrameMkLst>
            <pc:docMk/>
            <pc:sldMk cId="1595710162" sldId="992"/>
            <ac:graphicFrameMk id="72" creationId="{01CDDC8D-F56F-46FB-A324-83F96C7BFAE3}"/>
          </ac:graphicFrameMkLst>
        </pc:graphicFrameChg>
        <pc:picChg chg="add mod">
          <ac:chgData name="Paula Vázquez-Valero" userId="3a0e46d7-2099-40af-a155-aa45b68bfff3" providerId="ADAL" clId="{3EA181B6-90D4-4842-8207-97AB2E60123B}" dt="2023-04-28T13:06:42.224" v="1404"/>
          <ac:picMkLst>
            <pc:docMk/>
            <pc:sldMk cId="1595710162" sldId="992"/>
            <ac:picMk id="7" creationId="{55BF22CD-5C38-3416-F6A0-E44672897E0F}"/>
          </ac:picMkLst>
        </pc:picChg>
        <pc:picChg chg="add mod">
          <ac:chgData name="Paula Vázquez-Valero" userId="3a0e46d7-2099-40af-a155-aa45b68bfff3" providerId="ADAL" clId="{3EA181B6-90D4-4842-8207-97AB2E60123B}" dt="2023-04-28T13:06:42.224" v="1404"/>
          <ac:picMkLst>
            <pc:docMk/>
            <pc:sldMk cId="1595710162" sldId="992"/>
            <ac:picMk id="9" creationId="{8CF9ACF5-C816-7309-A264-174C57E429A8}"/>
          </ac:picMkLst>
        </pc:picChg>
        <pc:picChg chg="add mod">
          <ac:chgData name="Paula Vázquez-Valero" userId="3a0e46d7-2099-40af-a155-aa45b68bfff3" providerId="ADAL" clId="{3EA181B6-90D4-4842-8207-97AB2E60123B}" dt="2023-04-28T13:06:42.224" v="1404"/>
          <ac:picMkLst>
            <pc:docMk/>
            <pc:sldMk cId="1595710162" sldId="992"/>
            <ac:picMk id="10" creationId="{45C20D74-BD1F-3191-5724-893FAC945C01}"/>
          </ac:picMkLst>
        </pc:picChg>
        <pc:picChg chg="add mod">
          <ac:chgData name="Paula Vázquez-Valero" userId="3a0e46d7-2099-40af-a155-aa45b68bfff3" providerId="ADAL" clId="{3EA181B6-90D4-4842-8207-97AB2E60123B}" dt="2023-04-28T13:06:42.224" v="1404"/>
          <ac:picMkLst>
            <pc:docMk/>
            <pc:sldMk cId="1595710162" sldId="992"/>
            <ac:picMk id="11" creationId="{537FE844-73B6-19FC-59ED-020C156537C3}"/>
          </ac:picMkLst>
        </pc:picChg>
        <pc:picChg chg="del">
          <ac:chgData name="Paula Vázquez-Valero" userId="3a0e46d7-2099-40af-a155-aa45b68bfff3" providerId="ADAL" clId="{3EA181B6-90D4-4842-8207-97AB2E60123B}" dt="2023-04-28T13:06:26.138" v="1399" actId="478"/>
          <ac:picMkLst>
            <pc:docMk/>
            <pc:sldMk cId="1595710162" sldId="992"/>
            <ac:picMk id="19" creationId="{B593F4DD-12E6-42AD-B4D7-FEBC5F5E0C8F}"/>
          </ac:picMkLst>
        </pc:picChg>
        <pc:picChg chg="del">
          <ac:chgData name="Paula Vázquez-Valero" userId="3a0e46d7-2099-40af-a155-aa45b68bfff3" providerId="ADAL" clId="{3EA181B6-90D4-4842-8207-97AB2E60123B}" dt="2023-04-28T13:06:26.138" v="1399" actId="478"/>
          <ac:picMkLst>
            <pc:docMk/>
            <pc:sldMk cId="1595710162" sldId="992"/>
            <ac:picMk id="48" creationId="{B070BFBF-C0D7-4544-B1A5-738A7F62B055}"/>
          </ac:picMkLst>
        </pc:picChg>
        <pc:picChg chg="del">
          <ac:chgData name="Paula Vázquez-Valero" userId="3a0e46d7-2099-40af-a155-aa45b68bfff3" providerId="ADAL" clId="{3EA181B6-90D4-4842-8207-97AB2E60123B}" dt="2023-04-28T13:06:26.138" v="1399" actId="478"/>
          <ac:picMkLst>
            <pc:docMk/>
            <pc:sldMk cId="1595710162" sldId="992"/>
            <ac:picMk id="49" creationId="{F74B2C4A-DB35-4CF3-8412-5DDCCFF8BBFB}"/>
          </ac:picMkLst>
        </pc:picChg>
        <pc:picChg chg="del">
          <ac:chgData name="Paula Vázquez-Valero" userId="3a0e46d7-2099-40af-a155-aa45b68bfff3" providerId="ADAL" clId="{3EA181B6-90D4-4842-8207-97AB2E60123B}" dt="2023-04-28T13:06:26.138" v="1399" actId="478"/>
          <ac:picMkLst>
            <pc:docMk/>
            <pc:sldMk cId="1595710162" sldId="992"/>
            <ac:picMk id="50" creationId="{072254BB-0884-4DE0-ADA9-8C28176A8EC0}"/>
          </ac:picMkLst>
        </pc:picChg>
      </pc:sldChg>
      <pc:sldChg chg="addSp delSp modSp add del mod">
        <pc:chgData name="Paula Vázquez-Valero" userId="3a0e46d7-2099-40af-a155-aa45b68bfff3" providerId="ADAL" clId="{3EA181B6-90D4-4842-8207-97AB2E60123B}" dt="2023-04-28T14:23:06.861" v="1612" actId="2890"/>
        <pc:sldMkLst>
          <pc:docMk/>
          <pc:sldMk cId="97971754" sldId="993"/>
        </pc:sldMkLst>
        <pc:spChg chg="add del mod">
          <ac:chgData name="Paula Vázquez-Valero" userId="3a0e46d7-2099-40af-a155-aa45b68bfff3" providerId="ADAL" clId="{3EA181B6-90D4-4842-8207-97AB2E60123B}" dt="2023-04-28T14:23:06.373" v="1611"/>
          <ac:spMkLst>
            <pc:docMk/>
            <pc:sldMk cId="97971754" sldId="993"/>
            <ac:spMk id="3" creationId="{7CD17C07-83F0-887B-59E8-345578313FDB}"/>
          </ac:spMkLst>
        </pc:spChg>
        <pc:spChg chg="add del mod">
          <ac:chgData name="Paula Vázquez-Valero" userId="3a0e46d7-2099-40af-a155-aa45b68bfff3" providerId="ADAL" clId="{3EA181B6-90D4-4842-8207-97AB2E60123B}" dt="2023-04-28T14:23:06.373" v="1611"/>
          <ac:spMkLst>
            <pc:docMk/>
            <pc:sldMk cId="97971754" sldId="993"/>
            <ac:spMk id="4" creationId="{1740A30D-87F8-4B2C-8DCB-988E68C3876C}"/>
          </ac:spMkLst>
        </pc:spChg>
        <pc:spChg chg="mod">
          <ac:chgData name="Paula Vázquez-Valero" userId="3a0e46d7-2099-40af-a155-aa45b68bfff3" providerId="ADAL" clId="{3EA181B6-90D4-4842-8207-97AB2E60123B}" dt="2023-04-28T14:23:06.117" v="1610" actId="20577"/>
          <ac:spMkLst>
            <pc:docMk/>
            <pc:sldMk cId="97971754" sldId="993"/>
            <ac:spMk id="66" creationId="{BAB76858-0595-6896-B028-E81470EC57D0}"/>
          </ac:spMkLst>
        </pc:spChg>
      </pc:sldChg>
      <pc:sldChg chg="addSp delSp modSp add mod delAnim modAnim modNotesTx">
        <pc:chgData name="Paula Vázquez-Valero" userId="3a0e46d7-2099-40af-a155-aa45b68bfff3" providerId="ADAL" clId="{3EA181B6-90D4-4842-8207-97AB2E60123B}" dt="2023-04-28T20:34:14.698" v="3969" actId="478"/>
        <pc:sldMkLst>
          <pc:docMk/>
          <pc:sldMk cId="333682563" sldId="993"/>
        </pc:sldMkLst>
        <pc:spChg chg="del">
          <ac:chgData name="Paula Vázquez-Valero" userId="3a0e46d7-2099-40af-a155-aa45b68bfff3" providerId="ADAL" clId="{3EA181B6-90D4-4842-8207-97AB2E60123B}" dt="2023-04-28T14:24:33.853" v="1680" actId="21"/>
          <ac:spMkLst>
            <pc:docMk/>
            <pc:sldMk cId="333682563" sldId="993"/>
            <ac:spMk id="4" creationId="{7736D700-1981-5C9B-7702-D2B2298C2C85}"/>
          </ac:spMkLst>
        </pc:spChg>
        <pc:spChg chg="del">
          <ac:chgData name="Paula Vázquez-Valero" userId="3a0e46d7-2099-40af-a155-aa45b68bfff3" providerId="ADAL" clId="{3EA181B6-90D4-4842-8207-97AB2E60123B}" dt="2023-04-28T14:24:33.853" v="1680" actId="21"/>
          <ac:spMkLst>
            <pc:docMk/>
            <pc:sldMk cId="333682563" sldId="993"/>
            <ac:spMk id="5" creationId="{24A909BA-BB1C-9E8E-4ACF-B79E04E610FF}"/>
          </ac:spMkLst>
        </pc:spChg>
        <pc:spChg chg="add mod">
          <ac:chgData name="Paula Vázquez-Valero" userId="3a0e46d7-2099-40af-a155-aa45b68bfff3" providerId="ADAL" clId="{3EA181B6-90D4-4842-8207-97AB2E60123B}" dt="2023-04-28T15:58:00.889" v="2672" actId="1076"/>
          <ac:spMkLst>
            <pc:docMk/>
            <pc:sldMk cId="333682563" sldId="993"/>
            <ac:spMk id="9" creationId="{C33241D8-E540-B792-CFAF-578882799AF2}"/>
          </ac:spMkLst>
        </pc:spChg>
        <pc:spChg chg="add mod">
          <ac:chgData name="Paula Vázquez-Valero" userId="3a0e46d7-2099-40af-a155-aa45b68bfff3" providerId="ADAL" clId="{3EA181B6-90D4-4842-8207-97AB2E60123B}" dt="2023-04-28T15:58:16.764" v="2678" actId="14100"/>
          <ac:spMkLst>
            <pc:docMk/>
            <pc:sldMk cId="333682563" sldId="993"/>
            <ac:spMk id="11" creationId="{0CFBD4E3-4BB6-02E9-423C-EE82AA6866BE}"/>
          </ac:spMkLst>
        </pc:spChg>
        <pc:spChg chg="mod">
          <ac:chgData name="Paula Vázquez-Valero" userId="3a0e46d7-2099-40af-a155-aa45b68bfff3" providerId="ADAL" clId="{3EA181B6-90D4-4842-8207-97AB2E60123B}" dt="2023-04-28T15:56:09.427" v="2654" actId="1036"/>
          <ac:spMkLst>
            <pc:docMk/>
            <pc:sldMk cId="333682563" sldId="993"/>
            <ac:spMk id="66" creationId="{BAB76858-0595-6896-B028-E81470EC57D0}"/>
          </ac:spMkLst>
        </pc:spChg>
        <pc:spChg chg="mod">
          <ac:chgData name="Paula Vázquez-Valero" userId="3a0e46d7-2099-40af-a155-aa45b68bfff3" providerId="ADAL" clId="{3EA181B6-90D4-4842-8207-97AB2E60123B}" dt="2023-04-28T15:56:24.502" v="2662" actId="14100"/>
          <ac:spMkLst>
            <pc:docMk/>
            <pc:sldMk cId="333682563" sldId="993"/>
            <ac:spMk id="67" creationId="{A3C3C5E6-F48F-DA03-EBB3-F2CB1F477ADC}"/>
          </ac:spMkLst>
        </pc:spChg>
        <pc:spChg chg="del mod">
          <ac:chgData name="Paula Vázquez-Valero" userId="3a0e46d7-2099-40af-a155-aa45b68bfff3" providerId="ADAL" clId="{3EA181B6-90D4-4842-8207-97AB2E60123B}" dt="2023-04-28T15:55:02.192" v="2606" actId="478"/>
          <ac:spMkLst>
            <pc:docMk/>
            <pc:sldMk cId="333682563" sldId="993"/>
            <ac:spMk id="68" creationId="{CB8868D3-3138-DC86-0BDE-BDB06B803A6C}"/>
          </ac:spMkLst>
        </pc:spChg>
        <pc:spChg chg="mod">
          <ac:chgData name="Paula Vázquez-Valero" userId="3a0e46d7-2099-40af-a155-aa45b68bfff3" providerId="ADAL" clId="{3EA181B6-90D4-4842-8207-97AB2E60123B}" dt="2023-04-28T15:53:25.636" v="2564" actId="20577"/>
          <ac:spMkLst>
            <pc:docMk/>
            <pc:sldMk cId="333682563" sldId="993"/>
            <ac:spMk id="73" creationId="{95952ECD-B7B2-00F6-9054-450EA1A336D8}"/>
          </ac:spMkLst>
        </pc:spChg>
        <pc:grpChg chg="add mod">
          <ac:chgData name="Paula Vázquez-Valero" userId="3a0e46d7-2099-40af-a155-aa45b68bfff3" providerId="ADAL" clId="{3EA181B6-90D4-4842-8207-97AB2E60123B}" dt="2023-04-28T15:58:00.889" v="2672" actId="1076"/>
          <ac:grpSpMkLst>
            <pc:docMk/>
            <pc:sldMk cId="333682563" sldId="993"/>
            <ac:grpSpMk id="10" creationId="{68AC5EAA-539D-0A3E-8FAC-4FBBE5A0169F}"/>
          </ac:grpSpMkLst>
        </pc:grpChg>
        <pc:grpChg chg="add mod">
          <ac:chgData name="Paula Vázquez-Valero" userId="3a0e46d7-2099-40af-a155-aa45b68bfff3" providerId="ADAL" clId="{3EA181B6-90D4-4842-8207-97AB2E60123B}" dt="2023-04-28T15:58:00.889" v="2672" actId="1076"/>
          <ac:grpSpMkLst>
            <pc:docMk/>
            <pc:sldMk cId="333682563" sldId="993"/>
            <ac:grpSpMk id="12" creationId="{3AE3CD6C-2296-5586-3A0D-7B5E97D72BC7}"/>
          </ac:grpSpMkLst>
        </pc:grpChg>
        <pc:grpChg chg="del">
          <ac:chgData name="Paula Vázquez-Valero" userId="3a0e46d7-2099-40af-a155-aa45b68bfff3" providerId="ADAL" clId="{3EA181B6-90D4-4842-8207-97AB2E60123B}" dt="2023-04-28T20:34:14.698" v="3969" actId="478"/>
          <ac:grpSpMkLst>
            <pc:docMk/>
            <pc:sldMk cId="333682563" sldId="993"/>
            <ac:grpSpMk id="89" creationId="{ACDE1B27-C840-3B67-4B5A-BFACBF34A7C7}"/>
          </ac:grpSpMkLst>
        </pc:grpChg>
        <pc:picChg chg="add mod ord">
          <ac:chgData name="Paula Vázquez-Valero" userId="3a0e46d7-2099-40af-a155-aa45b68bfff3" providerId="ADAL" clId="{3EA181B6-90D4-4842-8207-97AB2E60123B}" dt="2023-04-28T15:58:00.889" v="2672" actId="1076"/>
          <ac:picMkLst>
            <pc:docMk/>
            <pc:sldMk cId="333682563" sldId="993"/>
            <ac:picMk id="3" creationId="{507BB78E-C10D-5C6D-5D98-BA2FBC5BD654}"/>
          </ac:picMkLst>
        </pc:picChg>
        <pc:picChg chg="mod">
          <ac:chgData name="Paula Vázquez-Valero" userId="3a0e46d7-2099-40af-a155-aa45b68bfff3" providerId="ADAL" clId="{3EA181B6-90D4-4842-8207-97AB2E60123B}" dt="2023-04-28T15:58:00.889" v="2672" actId="1076"/>
          <ac:picMkLst>
            <pc:docMk/>
            <pc:sldMk cId="333682563" sldId="993"/>
            <ac:picMk id="7" creationId="{F5B52017-0AB5-80F7-0E71-399A13ECFCE1}"/>
          </ac:picMkLst>
        </pc:picChg>
        <pc:picChg chg="add mod">
          <ac:chgData name="Paula Vázquez-Valero" userId="3a0e46d7-2099-40af-a155-aa45b68bfff3" providerId="ADAL" clId="{3EA181B6-90D4-4842-8207-97AB2E60123B}" dt="2023-04-28T15:58:00.889" v="2672" actId="1076"/>
          <ac:picMkLst>
            <pc:docMk/>
            <pc:sldMk cId="333682563" sldId="993"/>
            <ac:picMk id="8" creationId="{92C2882C-DCC4-62F3-6BBC-836F7DF793D0}"/>
          </ac:picMkLst>
        </pc:picChg>
        <pc:picChg chg="mod">
          <ac:chgData name="Paula Vázquez-Valero" userId="3a0e46d7-2099-40af-a155-aa45b68bfff3" providerId="ADAL" clId="{3EA181B6-90D4-4842-8207-97AB2E60123B}" dt="2023-04-28T15:55:13.506" v="2612" actId="208"/>
          <ac:picMkLst>
            <pc:docMk/>
            <pc:sldMk cId="333682563" sldId="993"/>
            <ac:picMk id="69" creationId="{C4F5AE6C-DF57-319C-B910-A14E246B1699}"/>
          </ac:picMkLst>
        </pc:picChg>
        <pc:picChg chg="mod">
          <ac:chgData name="Paula Vázquez-Valero" userId="3a0e46d7-2099-40af-a155-aa45b68bfff3" providerId="ADAL" clId="{3EA181B6-90D4-4842-8207-97AB2E60123B}" dt="2023-04-28T15:58:00.889" v="2672" actId="1076"/>
          <ac:picMkLst>
            <pc:docMk/>
            <pc:sldMk cId="333682563" sldId="993"/>
            <ac:picMk id="70" creationId="{372E5F23-CC1B-FB8D-1699-8F0F76F377C9}"/>
          </ac:picMkLst>
        </pc:picChg>
      </pc:sldChg>
      <pc:sldChg chg="add del">
        <pc:chgData name="Paula Vázquez-Valero" userId="3a0e46d7-2099-40af-a155-aa45b68bfff3" providerId="ADAL" clId="{3EA181B6-90D4-4842-8207-97AB2E60123B}" dt="2023-04-28T14:23:14.918" v="1617"/>
        <pc:sldMkLst>
          <pc:docMk/>
          <pc:sldMk cId="3090224931" sldId="993"/>
        </pc:sldMkLst>
      </pc:sldChg>
      <pc:sldChg chg="add del">
        <pc:chgData name="Paula Vázquez-Valero" userId="3a0e46d7-2099-40af-a155-aa45b68bfff3" providerId="ADAL" clId="{3EA181B6-90D4-4842-8207-97AB2E60123B}" dt="2023-04-28T12:31:05.032" v="74"/>
        <pc:sldMkLst>
          <pc:docMk/>
          <pc:sldMk cId="3240591051" sldId="993"/>
        </pc:sldMkLst>
      </pc:sldChg>
      <pc:sldChg chg="addSp delSp modSp add mod">
        <pc:chgData name="Paula Vázquez-Valero" userId="3a0e46d7-2099-40af-a155-aa45b68bfff3" providerId="ADAL" clId="{3EA181B6-90D4-4842-8207-97AB2E60123B}" dt="2023-04-28T14:26:05.344" v="1702" actId="20577"/>
        <pc:sldMkLst>
          <pc:docMk/>
          <pc:sldMk cId="3928927440" sldId="994"/>
        </pc:sldMkLst>
        <pc:spChg chg="del">
          <ac:chgData name="Paula Vázquez-Valero" userId="3a0e46d7-2099-40af-a155-aa45b68bfff3" providerId="ADAL" clId="{3EA181B6-90D4-4842-8207-97AB2E60123B}" dt="2023-04-28T14:24:53.608" v="1689" actId="478"/>
          <ac:spMkLst>
            <pc:docMk/>
            <pc:sldMk cId="3928927440" sldId="994"/>
            <ac:spMk id="4" creationId="{EAB77761-F148-CF21-B293-2B84E1316D6B}"/>
          </ac:spMkLst>
        </pc:spChg>
        <pc:spChg chg="add mod">
          <ac:chgData name="Paula Vázquez-Valero" userId="3a0e46d7-2099-40af-a155-aa45b68bfff3" providerId="ADAL" clId="{3EA181B6-90D4-4842-8207-97AB2E60123B}" dt="2023-04-28T14:24:37.957" v="1682"/>
          <ac:spMkLst>
            <pc:docMk/>
            <pc:sldMk cId="3928927440" sldId="994"/>
            <ac:spMk id="5" creationId="{440882BB-9DFA-DA40-05D5-FB74445C129C}"/>
          </ac:spMkLst>
        </pc:spChg>
        <pc:spChg chg="add mod">
          <ac:chgData name="Paula Vázquez-Valero" userId="3a0e46d7-2099-40af-a155-aa45b68bfff3" providerId="ADAL" clId="{3EA181B6-90D4-4842-8207-97AB2E60123B}" dt="2023-04-28T14:24:37.957" v="1682"/>
          <ac:spMkLst>
            <pc:docMk/>
            <pc:sldMk cId="3928927440" sldId="994"/>
            <ac:spMk id="6" creationId="{6A11C16B-3A34-D999-424C-B0FBE6030368}"/>
          </ac:spMkLst>
        </pc:spChg>
        <pc:spChg chg="add mod">
          <ac:chgData name="Paula Vázquez-Valero" userId="3a0e46d7-2099-40af-a155-aa45b68bfff3" providerId="ADAL" clId="{3EA181B6-90D4-4842-8207-97AB2E60123B}" dt="2023-04-28T14:24:44.981" v="1685"/>
          <ac:spMkLst>
            <pc:docMk/>
            <pc:sldMk cId="3928927440" sldId="994"/>
            <ac:spMk id="8" creationId="{333310BC-30DA-7EA9-0F3D-939C5FCA5885}"/>
          </ac:spMkLst>
        </pc:spChg>
        <pc:spChg chg="mod">
          <ac:chgData name="Paula Vázquez-Valero" userId="3a0e46d7-2099-40af-a155-aa45b68bfff3" providerId="ADAL" clId="{3EA181B6-90D4-4842-8207-97AB2E60123B}" dt="2023-04-28T14:26:05.344" v="1702" actId="20577"/>
          <ac:spMkLst>
            <pc:docMk/>
            <pc:sldMk cId="3928927440" sldId="994"/>
            <ac:spMk id="66" creationId="{BAB76858-0595-6896-B028-E81470EC57D0}"/>
          </ac:spMkLst>
        </pc:spChg>
        <pc:spChg chg="mod">
          <ac:chgData name="Paula Vázquez-Valero" userId="3a0e46d7-2099-40af-a155-aa45b68bfff3" providerId="ADAL" clId="{3EA181B6-90D4-4842-8207-97AB2E60123B}" dt="2023-04-28T14:24:47.752" v="1688" actId="20577"/>
          <ac:spMkLst>
            <pc:docMk/>
            <pc:sldMk cId="3928927440" sldId="994"/>
            <ac:spMk id="71" creationId="{5EEC6A89-8156-9EB1-DC48-BBC30CB38B8F}"/>
          </ac:spMkLst>
        </pc:spChg>
        <pc:spChg chg="mod">
          <ac:chgData name="Paula Vázquez-Valero" userId="3a0e46d7-2099-40af-a155-aa45b68bfff3" providerId="ADAL" clId="{3EA181B6-90D4-4842-8207-97AB2E60123B}" dt="2023-04-28T14:25:43.990" v="1700" actId="20577"/>
          <ac:spMkLst>
            <pc:docMk/>
            <pc:sldMk cId="3928927440" sldId="994"/>
            <ac:spMk id="73" creationId="{95952ECD-B7B2-00F6-9054-450EA1A336D8}"/>
          </ac:spMkLst>
        </pc:spChg>
        <pc:spChg chg="del">
          <ac:chgData name="Paula Vázquez-Valero" userId="3a0e46d7-2099-40af-a155-aa45b68bfff3" providerId="ADAL" clId="{3EA181B6-90D4-4842-8207-97AB2E60123B}" dt="2023-04-28T14:24:44.537" v="1684" actId="478"/>
          <ac:spMkLst>
            <pc:docMk/>
            <pc:sldMk cId="3928927440" sldId="994"/>
            <ac:spMk id="98" creationId="{58D0C338-1424-3606-CCBC-856E2E3EE067}"/>
          </ac:spMkLst>
        </pc:spChg>
        <pc:picChg chg="add mod">
          <ac:chgData name="Paula Vázquez-Valero" userId="3a0e46d7-2099-40af-a155-aa45b68bfff3" providerId="ADAL" clId="{3EA181B6-90D4-4842-8207-97AB2E60123B}" dt="2023-04-28T14:24:44.981" v="1685"/>
          <ac:picMkLst>
            <pc:docMk/>
            <pc:sldMk cId="3928927440" sldId="994"/>
            <ac:picMk id="7" creationId="{F74CBBA7-2FEF-B993-DC60-E5169BDB04DF}"/>
          </ac:picMkLst>
        </pc:picChg>
        <pc:picChg chg="add mod">
          <ac:chgData name="Paula Vázquez-Valero" userId="3a0e46d7-2099-40af-a155-aa45b68bfff3" providerId="ADAL" clId="{3EA181B6-90D4-4842-8207-97AB2E60123B}" dt="2023-04-28T14:25:41.738" v="1692" actId="14100"/>
          <ac:picMkLst>
            <pc:docMk/>
            <pc:sldMk cId="3928927440" sldId="994"/>
            <ac:picMk id="9" creationId="{EA3B3BC5-E185-6502-79B5-631F2FD0918B}"/>
          </ac:picMkLst>
        </pc:picChg>
        <pc:picChg chg="del">
          <ac:chgData name="Paula Vázquez-Valero" userId="3a0e46d7-2099-40af-a155-aa45b68bfff3" providerId="ADAL" clId="{3EA181B6-90D4-4842-8207-97AB2E60123B}" dt="2023-04-28T14:24:44.537" v="1684" actId="478"/>
          <ac:picMkLst>
            <pc:docMk/>
            <pc:sldMk cId="3928927440" sldId="994"/>
            <ac:picMk id="97" creationId="{65068AFE-0290-FF34-97C8-44EAD67F1F35}"/>
          </ac:picMkLst>
        </pc:picChg>
      </pc:sldChg>
      <pc:sldChg chg="add del">
        <pc:chgData name="Paula Vázquez-Valero" userId="3a0e46d7-2099-40af-a155-aa45b68bfff3" providerId="ADAL" clId="{3EA181B6-90D4-4842-8207-97AB2E60123B}" dt="2023-04-28T14:23:14.647" v="1616"/>
        <pc:sldMkLst>
          <pc:docMk/>
          <pc:sldMk cId="3963922082" sldId="994"/>
        </pc:sldMkLst>
      </pc:sldChg>
      <pc:sldChg chg="addSp delSp modSp add mod">
        <pc:chgData name="Paula Vázquez-Valero" userId="3a0e46d7-2099-40af-a155-aa45b68bfff3" providerId="ADAL" clId="{3EA181B6-90D4-4842-8207-97AB2E60123B}" dt="2023-04-28T15:43:58.561" v="2354" actId="478"/>
        <pc:sldMkLst>
          <pc:docMk/>
          <pc:sldMk cId="1738837177" sldId="995"/>
        </pc:sldMkLst>
        <pc:spChg chg="del">
          <ac:chgData name="Paula Vázquez-Valero" userId="3a0e46d7-2099-40af-a155-aa45b68bfff3" providerId="ADAL" clId="{3EA181B6-90D4-4842-8207-97AB2E60123B}" dt="2023-04-28T15:43:58.561" v="2354" actId="478"/>
          <ac:spMkLst>
            <pc:docMk/>
            <pc:sldMk cId="1738837177" sldId="995"/>
            <ac:spMk id="5" creationId="{440882BB-9DFA-DA40-05D5-FB74445C129C}"/>
          </ac:spMkLst>
        </pc:spChg>
        <pc:spChg chg="del">
          <ac:chgData name="Paula Vázquez-Valero" userId="3a0e46d7-2099-40af-a155-aa45b68bfff3" providerId="ADAL" clId="{3EA181B6-90D4-4842-8207-97AB2E60123B}" dt="2023-04-28T15:43:58.561" v="2354" actId="478"/>
          <ac:spMkLst>
            <pc:docMk/>
            <pc:sldMk cId="1738837177" sldId="995"/>
            <ac:spMk id="6" creationId="{6A11C16B-3A34-D999-424C-B0FBE6030368}"/>
          </ac:spMkLst>
        </pc:spChg>
        <pc:spChg chg="del">
          <ac:chgData name="Paula Vázquez-Valero" userId="3a0e46d7-2099-40af-a155-aa45b68bfff3" providerId="ADAL" clId="{3EA181B6-90D4-4842-8207-97AB2E60123B}" dt="2023-04-28T14:26:44.097" v="1714" actId="478"/>
          <ac:spMkLst>
            <pc:docMk/>
            <pc:sldMk cId="1738837177" sldId="995"/>
            <ac:spMk id="8" creationId="{333310BC-30DA-7EA9-0F3D-939C5FCA5885}"/>
          </ac:spMkLst>
        </pc:spChg>
        <pc:spChg chg="add mod">
          <ac:chgData name="Paula Vázquez-Valero" userId="3a0e46d7-2099-40af-a155-aa45b68bfff3" providerId="ADAL" clId="{3EA181B6-90D4-4842-8207-97AB2E60123B}" dt="2023-04-28T14:26:44.391" v="1715"/>
          <ac:spMkLst>
            <pc:docMk/>
            <pc:sldMk cId="1738837177" sldId="995"/>
            <ac:spMk id="13" creationId="{E24D4B2C-6D46-37AC-1D29-20ACC286F67E}"/>
          </ac:spMkLst>
        </pc:spChg>
        <pc:spChg chg="mod">
          <ac:chgData name="Paula Vázquez-Valero" userId="3a0e46d7-2099-40af-a155-aa45b68bfff3" providerId="ADAL" clId="{3EA181B6-90D4-4842-8207-97AB2E60123B}" dt="2023-04-28T14:26:19.400" v="1707" actId="20577"/>
          <ac:spMkLst>
            <pc:docMk/>
            <pc:sldMk cId="1738837177" sldId="995"/>
            <ac:spMk id="66" creationId="{BAB76858-0595-6896-B028-E81470EC57D0}"/>
          </ac:spMkLst>
        </pc:spChg>
        <pc:spChg chg="mod">
          <ac:chgData name="Paula Vázquez-Valero" userId="3a0e46d7-2099-40af-a155-aa45b68bfff3" providerId="ADAL" clId="{3EA181B6-90D4-4842-8207-97AB2E60123B}" dt="2023-04-28T14:27:03.177" v="1768" actId="20577"/>
          <ac:spMkLst>
            <pc:docMk/>
            <pc:sldMk cId="1738837177" sldId="995"/>
            <ac:spMk id="71" creationId="{5EEC6A89-8156-9EB1-DC48-BBC30CB38B8F}"/>
          </ac:spMkLst>
        </pc:spChg>
        <pc:spChg chg="mod">
          <ac:chgData name="Paula Vázquez-Valero" userId="3a0e46d7-2099-40af-a155-aa45b68bfff3" providerId="ADAL" clId="{3EA181B6-90D4-4842-8207-97AB2E60123B}" dt="2023-04-28T14:26:56.992" v="1762" actId="20577"/>
          <ac:spMkLst>
            <pc:docMk/>
            <pc:sldMk cId="1738837177" sldId="995"/>
            <ac:spMk id="73" creationId="{95952ECD-B7B2-00F6-9054-450EA1A336D8}"/>
          </ac:spMkLst>
        </pc:spChg>
        <pc:picChg chg="add mod">
          <ac:chgData name="Paula Vázquez-Valero" userId="3a0e46d7-2099-40af-a155-aa45b68bfff3" providerId="ADAL" clId="{3EA181B6-90D4-4842-8207-97AB2E60123B}" dt="2023-04-28T14:26:26.939" v="1709" actId="1076"/>
          <ac:picMkLst>
            <pc:docMk/>
            <pc:sldMk cId="1738837177" sldId="995"/>
            <ac:picMk id="4" creationId="{A852B461-B8B8-464D-7FC4-E527DDF19000}"/>
          </ac:picMkLst>
        </pc:picChg>
        <pc:picChg chg="del">
          <ac:chgData name="Paula Vázquez-Valero" userId="3a0e46d7-2099-40af-a155-aa45b68bfff3" providerId="ADAL" clId="{3EA181B6-90D4-4842-8207-97AB2E60123B}" dt="2023-04-28T14:26:44.097" v="1714" actId="478"/>
          <ac:picMkLst>
            <pc:docMk/>
            <pc:sldMk cId="1738837177" sldId="995"/>
            <ac:picMk id="7" creationId="{F74CBBA7-2FEF-B993-DC60-E5169BDB04DF}"/>
          </ac:picMkLst>
        </pc:picChg>
        <pc:picChg chg="del">
          <ac:chgData name="Paula Vázquez-Valero" userId="3a0e46d7-2099-40af-a155-aa45b68bfff3" providerId="ADAL" clId="{3EA181B6-90D4-4842-8207-97AB2E60123B}" dt="2023-04-28T14:26:28.253" v="1710" actId="478"/>
          <ac:picMkLst>
            <pc:docMk/>
            <pc:sldMk cId="1738837177" sldId="995"/>
            <ac:picMk id="9" creationId="{EA3B3BC5-E185-6502-79B5-631F2FD0918B}"/>
          </ac:picMkLst>
        </pc:picChg>
        <pc:picChg chg="add mod">
          <ac:chgData name="Paula Vázquez-Valero" userId="3a0e46d7-2099-40af-a155-aa45b68bfff3" providerId="ADAL" clId="{3EA181B6-90D4-4842-8207-97AB2E60123B}" dt="2023-04-28T14:26:30.504" v="1711" actId="1076"/>
          <ac:picMkLst>
            <pc:docMk/>
            <pc:sldMk cId="1738837177" sldId="995"/>
            <ac:picMk id="10" creationId="{9CE09720-25C6-C350-D044-3C2EF63FE983}"/>
          </ac:picMkLst>
        </pc:picChg>
        <pc:picChg chg="add mod">
          <ac:chgData name="Paula Vázquez-Valero" userId="3a0e46d7-2099-40af-a155-aa45b68bfff3" providerId="ADAL" clId="{3EA181B6-90D4-4842-8207-97AB2E60123B}" dt="2023-04-28T14:26:35.608" v="1713"/>
          <ac:picMkLst>
            <pc:docMk/>
            <pc:sldMk cId="1738837177" sldId="995"/>
            <ac:picMk id="11" creationId="{99C01079-FC61-64BA-E362-3AFE4C8AF323}"/>
          </ac:picMkLst>
        </pc:picChg>
        <pc:picChg chg="add mod">
          <ac:chgData name="Paula Vázquez-Valero" userId="3a0e46d7-2099-40af-a155-aa45b68bfff3" providerId="ADAL" clId="{3EA181B6-90D4-4842-8207-97AB2E60123B}" dt="2023-04-28T14:26:44.391" v="1715"/>
          <ac:picMkLst>
            <pc:docMk/>
            <pc:sldMk cId="1738837177" sldId="995"/>
            <ac:picMk id="12" creationId="{D83E0ED4-C37C-343E-4629-10474D5365B9}"/>
          </ac:picMkLst>
        </pc:picChg>
        <pc:picChg chg="del">
          <ac:chgData name="Paula Vázquez-Valero" userId="3a0e46d7-2099-40af-a155-aa45b68bfff3" providerId="ADAL" clId="{3EA181B6-90D4-4842-8207-97AB2E60123B}" dt="2023-04-28T14:26:17.812" v="1705" actId="478"/>
          <ac:picMkLst>
            <pc:docMk/>
            <pc:sldMk cId="1738837177" sldId="995"/>
            <ac:picMk id="96" creationId="{4B5CA29B-5FC6-9A68-4A00-40E82208BF85}"/>
          </ac:picMkLst>
        </pc:picChg>
      </pc:sldChg>
      <pc:sldChg chg="addSp delSp modSp add mod">
        <pc:chgData name="Paula Vázquez-Valero" userId="3a0e46d7-2099-40af-a155-aa45b68bfff3" providerId="ADAL" clId="{3EA181B6-90D4-4842-8207-97AB2E60123B}" dt="2023-04-28T14:27:53.980" v="1806" actId="21"/>
        <pc:sldMkLst>
          <pc:docMk/>
          <pc:sldMk cId="1328026724" sldId="996"/>
        </pc:sldMkLst>
        <pc:spChg chg="del">
          <ac:chgData name="Paula Vázquez-Valero" userId="3a0e46d7-2099-40af-a155-aa45b68bfff3" providerId="ADAL" clId="{3EA181B6-90D4-4842-8207-97AB2E60123B}" dt="2023-04-28T14:27:53.980" v="1806" actId="21"/>
          <ac:spMkLst>
            <pc:docMk/>
            <pc:sldMk cId="1328026724" sldId="996"/>
            <ac:spMk id="5" creationId="{440882BB-9DFA-DA40-05D5-FB74445C129C}"/>
          </ac:spMkLst>
        </pc:spChg>
        <pc:spChg chg="del">
          <ac:chgData name="Paula Vázquez-Valero" userId="3a0e46d7-2099-40af-a155-aa45b68bfff3" providerId="ADAL" clId="{3EA181B6-90D4-4842-8207-97AB2E60123B}" dt="2023-04-28T14:27:53.980" v="1806" actId="21"/>
          <ac:spMkLst>
            <pc:docMk/>
            <pc:sldMk cId="1328026724" sldId="996"/>
            <ac:spMk id="6" creationId="{6A11C16B-3A34-D999-424C-B0FBE6030368}"/>
          </ac:spMkLst>
        </pc:spChg>
        <pc:spChg chg="add mod">
          <ac:chgData name="Paula Vázquez-Valero" userId="3a0e46d7-2099-40af-a155-aa45b68bfff3" providerId="ADAL" clId="{3EA181B6-90D4-4842-8207-97AB2E60123B}" dt="2023-04-28T14:27:23.961" v="1779"/>
          <ac:spMkLst>
            <pc:docMk/>
            <pc:sldMk cId="1328026724" sldId="996"/>
            <ac:spMk id="8" creationId="{EC0173FF-0DE8-8620-009E-61CD7343CF65}"/>
          </ac:spMkLst>
        </pc:spChg>
        <pc:spChg chg="del">
          <ac:chgData name="Paula Vázquez-Valero" userId="3a0e46d7-2099-40af-a155-aa45b68bfff3" providerId="ADAL" clId="{3EA181B6-90D4-4842-8207-97AB2E60123B}" dt="2023-04-28T14:27:20.172" v="1778" actId="478"/>
          <ac:spMkLst>
            <pc:docMk/>
            <pc:sldMk cId="1328026724" sldId="996"/>
            <ac:spMk id="13" creationId="{E24D4B2C-6D46-37AC-1D29-20ACC286F67E}"/>
          </ac:spMkLst>
        </pc:spChg>
        <pc:spChg chg="mod">
          <ac:chgData name="Paula Vázquez-Valero" userId="3a0e46d7-2099-40af-a155-aa45b68bfff3" providerId="ADAL" clId="{3EA181B6-90D4-4842-8207-97AB2E60123B}" dt="2023-04-28T14:27:16.824" v="1776" actId="20577"/>
          <ac:spMkLst>
            <pc:docMk/>
            <pc:sldMk cId="1328026724" sldId="996"/>
            <ac:spMk id="66" creationId="{BAB76858-0595-6896-B028-E81470EC57D0}"/>
          </ac:spMkLst>
        </pc:spChg>
        <pc:spChg chg="mod">
          <ac:chgData name="Paula Vázquez-Valero" userId="3a0e46d7-2099-40af-a155-aa45b68bfff3" providerId="ADAL" clId="{3EA181B6-90D4-4842-8207-97AB2E60123B}" dt="2023-04-28T14:27:15.092" v="1774" actId="20577"/>
          <ac:spMkLst>
            <pc:docMk/>
            <pc:sldMk cId="1328026724" sldId="996"/>
            <ac:spMk id="71" creationId="{5EEC6A89-8156-9EB1-DC48-BBC30CB38B8F}"/>
          </ac:spMkLst>
        </pc:spChg>
        <pc:spChg chg="mod">
          <ac:chgData name="Paula Vázquez-Valero" userId="3a0e46d7-2099-40af-a155-aa45b68bfff3" providerId="ADAL" clId="{3EA181B6-90D4-4842-8207-97AB2E60123B}" dt="2023-04-28T14:27:49.448" v="1805" actId="20577"/>
          <ac:spMkLst>
            <pc:docMk/>
            <pc:sldMk cId="1328026724" sldId="996"/>
            <ac:spMk id="73" creationId="{95952ECD-B7B2-00F6-9054-450EA1A336D8}"/>
          </ac:spMkLst>
        </pc:spChg>
        <pc:picChg chg="del">
          <ac:chgData name="Paula Vázquez-Valero" userId="3a0e46d7-2099-40af-a155-aa45b68bfff3" providerId="ADAL" clId="{3EA181B6-90D4-4842-8207-97AB2E60123B}" dt="2023-04-28T14:27:25.834" v="1780" actId="478"/>
          <ac:picMkLst>
            <pc:docMk/>
            <pc:sldMk cId="1328026724" sldId="996"/>
            <ac:picMk id="4" creationId="{A852B461-B8B8-464D-7FC4-E527DDF19000}"/>
          </ac:picMkLst>
        </pc:picChg>
        <pc:picChg chg="add mod">
          <ac:chgData name="Paula Vázquez-Valero" userId="3a0e46d7-2099-40af-a155-aa45b68bfff3" providerId="ADAL" clId="{3EA181B6-90D4-4842-8207-97AB2E60123B}" dt="2023-04-28T14:27:23.961" v="1779"/>
          <ac:picMkLst>
            <pc:docMk/>
            <pc:sldMk cId="1328026724" sldId="996"/>
            <ac:picMk id="7" creationId="{786343B5-2806-E3B0-C764-A043AACFF15F}"/>
          </ac:picMkLst>
        </pc:picChg>
        <pc:picChg chg="del">
          <ac:chgData name="Paula Vázquez-Valero" userId="3a0e46d7-2099-40af-a155-aa45b68bfff3" providerId="ADAL" clId="{3EA181B6-90D4-4842-8207-97AB2E60123B}" dt="2023-04-28T14:27:25.834" v="1780" actId="478"/>
          <ac:picMkLst>
            <pc:docMk/>
            <pc:sldMk cId="1328026724" sldId="996"/>
            <ac:picMk id="10" creationId="{9CE09720-25C6-C350-D044-3C2EF63FE983}"/>
          </ac:picMkLst>
        </pc:picChg>
        <pc:picChg chg="del">
          <ac:chgData name="Paula Vázquez-Valero" userId="3a0e46d7-2099-40af-a155-aa45b68bfff3" providerId="ADAL" clId="{3EA181B6-90D4-4842-8207-97AB2E60123B}" dt="2023-04-28T14:27:19.065" v="1777" actId="478"/>
          <ac:picMkLst>
            <pc:docMk/>
            <pc:sldMk cId="1328026724" sldId="996"/>
            <ac:picMk id="12" creationId="{D83E0ED4-C37C-343E-4629-10474D5365B9}"/>
          </ac:picMkLst>
        </pc:picChg>
        <pc:picChg chg="add mod">
          <ac:chgData name="Paula Vázquez-Valero" userId="3a0e46d7-2099-40af-a155-aa45b68bfff3" providerId="ADAL" clId="{3EA181B6-90D4-4842-8207-97AB2E60123B}" dt="2023-04-28T14:27:42.986" v="1783" actId="1076"/>
          <ac:picMkLst>
            <pc:docMk/>
            <pc:sldMk cId="1328026724" sldId="996"/>
            <ac:picMk id="5122" creationId="{8535BC43-4841-0B29-1B4F-68CAA8CDB171}"/>
          </ac:picMkLst>
        </pc:picChg>
      </pc:sldChg>
      <pc:sldChg chg="addSp delSp modSp add mod">
        <pc:chgData name="Paula Vázquez-Valero" userId="3a0e46d7-2099-40af-a155-aa45b68bfff3" providerId="ADAL" clId="{3EA181B6-90D4-4842-8207-97AB2E60123B}" dt="2023-04-28T14:31:05.267" v="1864" actId="20577"/>
        <pc:sldMkLst>
          <pc:docMk/>
          <pc:sldMk cId="1180719777" sldId="997"/>
        </pc:sldMkLst>
        <pc:spChg chg="del">
          <ac:chgData name="Paula Vázquez-Valero" userId="3a0e46d7-2099-40af-a155-aa45b68bfff3" providerId="ADAL" clId="{3EA181B6-90D4-4842-8207-97AB2E60123B}" dt="2023-04-28T14:28:10.567" v="1808" actId="478"/>
          <ac:spMkLst>
            <pc:docMk/>
            <pc:sldMk cId="1180719777" sldId="997"/>
            <ac:spMk id="4" creationId="{EAB77761-F148-CF21-B293-2B84E1316D6B}"/>
          </ac:spMkLst>
        </pc:spChg>
        <pc:spChg chg="mod">
          <ac:chgData name="Paula Vázquez-Valero" userId="3a0e46d7-2099-40af-a155-aa45b68bfff3" providerId="ADAL" clId="{3EA181B6-90D4-4842-8207-97AB2E60123B}" dt="2023-04-28T14:29:37.427" v="1823"/>
          <ac:spMkLst>
            <pc:docMk/>
            <pc:sldMk cId="1180719777" sldId="997"/>
            <ac:spMk id="66" creationId="{BAB76858-0595-6896-B028-E81470EC57D0}"/>
          </ac:spMkLst>
        </pc:spChg>
        <pc:spChg chg="mod">
          <ac:chgData name="Paula Vázquez-Valero" userId="3a0e46d7-2099-40af-a155-aa45b68bfff3" providerId="ADAL" clId="{3EA181B6-90D4-4842-8207-97AB2E60123B}" dt="2023-04-28T14:31:05.267" v="1864" actId="20577"/>
          <ac:spMkLst>
            <pc:docMk/>
            <pc:sldMk cId="1180719777" sldId="997"/>
            <ac:spMk id="71" creationId="{5EEC6A89-8156-9EB1-DC48-BBC30CB38B8F}"/>
          </ac:spMkLst>
        </pc:spChg>
        <pc:spChg chg="mod">
          <ac:chgData name="Paula Vázquez-Valero" userId="3a0e46d7-2099-40af-a155-aa45b68bfff3" providerId="ADAL" clId="{3EA181B6-90D4-4842-8207-97AB2E60123B}" dt="2023-04-28T14:30:57.513" v="1863" actId="20577"/>
          <ac:spMkLst>
            <pc:docMk/>
            <pc:sldMk cId="1180719777" sldId="997"/>
            <ac:spMk id="73" creationId="{95952ECD-B7B2-00F6-9054-450EA1A336D8}"/>
          </ac:spMkLst>
        </pc:spChg>
        <pc:picChg chg="add mod">
          <ac:chgData name="Paula Vázquez-Valero" userId="3a0e46d7-2099-40af-a155-aa45b68bfff3" providerId="ADAL" clId="{3EA181B6-90D4-4842-8207-97AB2E60123B}" dt="2023-04-28T14:30:55.438" v="1855" actId="1076"/>
          <ac:picMkLst>
            <pc:docMk/>
            <pc:sldMk cId="1180719777" sldId="997"/>
            <ac:picMk id="7170" creationId="{A1086598-F4FC-2739-AF74-944DF96D7853}"/>
          </ac:picMkLst>
        </pc:picChg>
        <pc:picChg chg="add mod">
          <ac:chgData name="Paula Vázquez-Valero" userId="3a0e46d7-2099-40af-a155-aa45b68bfff3" providerId="ADAL" clId="{3EA181B6-90D4-4842-8207-97AB2E60123B}" dt="2023-04-28T14:30:55.438" v="1855" actId="1076"/>
          <ac:picMkLst>
            <pc:docMk/>
            <pc:sldMk cId="1180719777" sldId="997"/>
            <ac:picMk id="7172" creationId="{FD090371-861C-1C18-6A72-A4CF4C0F8D97}"/>
          </ac:picMkLst>
        </pc:picChg>
        <pc:picChg chg="add mod">
          <ac:chgData name="Paula Vázquez-Valero" userId="3a0e46d7-2099-40af-a155-aa45b68bfff3" providerId="ADAL" clId="{3EA181B6-90D4-4842-8207-97AB2E60123B}" dt="2023-04-28T14:30:55.438" v="1855" actId="1076"/>
          <ac:picMkLst>
            <pc:docMk/>
            <pc:sldMk cId="1180719777" sldId="997"/>
            <ac:picMk id="7174" creationId="{BF58494B-E71A-8FFE-979E-AA25C6C2EED5}"/>
          </ac:picMkLst>
        </pc:picChg>
        <pc:picChg chg="add mod">
          <ac:chgData name="Paula Vázquez-Valero" userId="3a0e46d7-2099-40af-a155-aa45b68bfff3" providerId="ADAL" clId="{3EA181B6-90D4-4842-8207-97AB2E60123B}" dt="2023-04-28T14:30:55.438" v="1855" actId="1076"/>
          <ac:picMkLst>
            <pc:docMk/>
            <pc:sldMk cId="1180719777" sldId="997"/>
            <ac:picMk id="7176" creationId="{562F46BF-09A8-7196-492E-A30C5C235DF0}"/>
          </ac:picMkLst>
        </pc:picChg>
        <pc:picChg chg="add mod">
          <ac:chgData name="Paula Vázquez-Valero" userId="3a0e46d7-2099-40af-a155-aa45b68bfff3" providerId="ADAL" clId="{3EA181B6-90D4-4842-8207-97AB2E60123B}" dt="2023-04-28T14:30:55.438" v="1855" actId="1076"/>
          <ac:picMkLst>
            <pc:docMk/>
            <pc:sldMk cId="1180719777" sldId="997"/>
            <ac:picMk id="7178" creationId="{0499DE2B-09FA-6C8C-C874-A0AD5BCDB9FE}"/>
          </ac:picMkLst>
        </pc:picChg>
        <pc:picChg chg="add mod">
          <ac:chgData name="Paula Vázquez-Valero" userId="3a0e46d7-2099-40af-a155-aa45b68bfff3" providerId="ADAL" clId="{3EA181B6-90D4-4842-8207-97AB2E60123B}" dt="2023-04-28T14:30:55.438" v="1855" actId="1076"/>
          <ac:picMkLst>
            <pc:docMk/>
            <pc:sldMk cId="1180719777" sldId="997"/>
            <ac:picMk id="7180" creationId="{B44C20F5-4152-851A-7750-D47ED75CB782}"/>
          </ac:picMkLst>
        </pc:picChg>
      </pc:sldChg>
    </pc:docChg>
  </pc:docChgLst>
  <pc:docChgLst>
    <pc:chgData name="Tom Dawes" userId="fe899cd594ff6f3a" providerId="LiveId" clId="{69C89677-9F5D-4029-BCE9-D857F9BC8FBA}"/>
    <pc:docChg chg="addSld delSld modSld">
      <pc:chgData name="Tom Dawes" userId="fe899cd594ff6f3a" providerId="LiveId" clId="{69C89677-9F5D-4029-BCE9-D857F9BC8FBA}" dt="2023-06-15T14:07:53.205" v="1"/>
      <pc:docMkLst>
        <pc:docMk/>
      </pc:docMkLst>
      <pc:sldChg chg="add del">
        <pc:chgData name="Tom Dawes" userId="fe899cd594ff6f3a" providerId="LiveId" clId="{69C89677-9F5D-4029-BCE9-D857F9BC8FBA}" dt="2023-06-15T14:07:53.205" v="1"/>
        <pc:sldMkLst>
          <pc:docMk/>
          <pc:sldMk cId="3332958756" sldId="982"/>
        </pc:sldMkLst>
      </pc:sldChg>
      <pc:sldChg chg="add del">
        <pc:chgData name="Tom Dawes" userId="fe899cd594ff6f3a" providerId="LiveId" clId="{69C89677-9F5D-4029-BCE9-D857F9BC8FBA}" dt="2023-06-15T14:07:53.205" v="1"/>
        <pc:sldMkLst>
          <pc:docMk/>
          <pc:sldMk cId="0" sldId="98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40A377-1352-4E12-B230-6A1EA575348F}" type="datetimeFigureOut">
              <a:rPr lang="en-GB" smtClean="0"/>
              <a:t>19/06/2023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A2AF2F-1D3E-4DDF-A1D6-2658DFA9460D}" type="slidenum">
              <a:rPr lang="en-GB" smtClean="0"/>
              <a:t>‹#›</a:t>
            </a:fld>
            <a:endParaRPr lang="en-GB"/>
          </a:p>
        </p:txBody>
      </p:sp>
    </p:spTree>
    <p:extLst>
      <p:ext uri="{BB962C8B-B14F-4D97-AF65-F5344CB8AC3E}">
        <p14:creationId xmlns:p14="http://schemas.microsoft.com/office/powerpoint/2010/main" val="1491989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englishtreetv.com/abou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b="1" dirty="0">
                <a:effectLst/>
                <a:latin typeface="Calibri" panose="020F0502020204030204" pitchFamily="34" charset="0"/>
                <a:ea typeface="Calibri" panose="020F0502020204030204" pitchFamily="34" charset="0"/>
              </a:rPr>
              <a:t>Phonics: </a:t>
            </a:r>
            <a:r>
              <a:rPr lang="en-GB" sz="1200" b="0" dirty="0">
                <a:effectLst/>
                <a:latin typeface="Calibri" panose="020F0502020204030204" pitchFamily="34" charset="0"/>
                <a:ea typeface="Calibri" panose="020F0502020204030204" pitchFamily="34" charset="0"/>
              </a:rPr>
              <a:t>[r]|[</a:t>
            </a:r>
            <a:r>
              <a:rPr lang="en-GB" sz="1200" b="0" dirty="0" err="1">
                <a:effectLst/>
                <a:latin typeface="Calibri" panose="020F0502020204030204" pitchFamily="34" charset="0"/>
                <a:ea typeface="Calibri" panose="020F0502020204030204" pitchFamily="34" charset="0"/>
              </a:rPr>
              <a:t>rr</a:t>
            </a:r>
            <a:r>
              <a:rPr lang="en-GB" sz="1200" b="0" dirty="0">
                <a:effectLst/>
                <a:latin typeface="Calibri" panose="020F0502020204030204" pitchFamily="34" charset="0"/>
                <a:ea typeface="Calibri" panose="020F0502020204030204" pitchFamily="34" charset="0"/>
              </a:rPr>
              <a:t>] Source: </a:t>
            </a:r>
            <a:r>
              <a:rPr lang="en-GB" sz="1200" b="0" dirty="0" err="1">
                <a:effectLst/>
                <a:latin typeface="Calibri" panose="020F0502020204030204" pitchFamily="34" charset="0"/>
                <a:ea typeface="Calibri" panose="020F0502020204030204" pitchFamily="34" charset="0"/>
              </a:rPr>
              <a:t>parar</a:t>
            </a:r>
            <a:r>
              <a:rPr lang="en-GB" sz="1200" b="0" dirty="0">
                <a:effectLst/>
                <a:latin typeface="Calibri" panose="020F0502020204030204" pitchFamily="34" charset="0"/>
                <a:ea typeface="Calibri" panose="020F0502020204030204" pitchFamily="34" charset="0"/>
              </a:rPr>
              <a:t> [706] </a:t>
            </a:r>
            <a:r>
              <a:rPr lang="en-GB" sz="1200" b="0" dirty="0" err="1">
                <a:effectLst/>
                <a:latin typeface="Calibri" panose="020F0502020204030204" pitchFamily="34" charset="0"/>
                <a:ea typeface="Calibri" panose="020F0502020204030204" pitchFamily="34" charset="0"/>
              </a:rPr>
              <a:t>correr</a:t>
            </a:r>
            <a:r>
              <a:rPr lang="en-GB" sz="1200" b="0" dirty="0">
                <a:effectLst/>
                <a:latin typeface="Calibri" panose="020F0502020204030204" pitchFamily="34" charset="0"/>
                <a:ea typeface="Calibri" panose="020F0502020204030204" pitchFamily="34" charset="0"/>
              </a:rPr>
              <a:t> [343]  Cluster: </a:t>
            </a:r>
            <a:r>
              <a:rPr lang="en-GB" sz="1200" b="0" dirty="0" err="1">
                <a:effectLst/>
                <a:latin typeface="Calibri" panose="020F0502020204030204" pitchFamily="34" charset="0"/>
                <a:ea typeface="Calibri" panose="020F0502020204030204" pitchFamily="34" charset="0"/>
              </a:rPr>
              <a:t>caro</a:t>
            </a:r>
            <a:r>
              <a:rPr lang="en-GB" sz="1200" b="0" dirty="0">
                <a:effectLst/>
                <a:latin typeface="Calibri" panose="020F0502020204030204" pitchFamily="34" charset="0"/>
                <a:ea typeface="Calibri" panose="020F0502020204030204" pitchFamily="34" charset="0"/>
              </a:rPr>
              <a:t> [2179] </a:t>
            </a:r>
            <a:r>
              <a:rPr lang="en-GB" sz="1200" b="0" dirty="0" err="1">
                <a:effectLst/>
                <a:latin typeface="Calibri" panose="020F0502020204030204" pitchFamily="34" charset="0"/>
                <a:ea typeface="Calibri" panose="020F0502020204030204" pitchFamily="34" charset="0"/>
              </a:rPr>
              <a:t>carro</a:t>
            </a:r>
            <a:r>
              <a:rPr lang="en-GB" sz="1200" b="0" dirty="0">
                <a:effectLst/>
                <a:latin typeface="Calibri" panose="020F0502020204030204" pitchFamily="34" charset="0"/>
                <a:ea typeface="Calibri" panose="020F0502020204030204" pitchFamily="34" charset="0"/>
              </a:rPr>
              <a:t> [1857] </a:t>
            </a:r>
            <a:r>
              <a:rPr lang="en-GB" sz="1200" b="0" dirty="0" err="1">
                <a:effectLst/>
                <a:latin typeface="Calibri" panose="020F0502020204030204" pitchFamily="34" charset="0"/>
                <a:ea typeface="Calibri" panose="020F0502020204030204" pitchFamily="34" charset="0"/>
              </a:rPr>
              <a:t>pera</a:t>
            </a:r>
            <a:r>
              <a:rPr lang="en-GB" sz="1200" b="0" dirty="0">
                <a:effectLst/>
                <a:latin typeface="Calibri" panose="020F0502020204030204" pitchFamily="34" charset="0"/>
                <a:ea typeface="Calibri" panose="020F0502020204030204" pitchFamily="34" charset="0"/>
              </a:rPr>
              <a:t> [&gt;5000] </a:t>
            </a:r>
            <a:r>
              <a:rPr lang="en-GB" sz="1200" b="0" dirty="0" err="1">
                <a:effectLst/>
                <a:latin typeface="Calibri" panose="020F0502020204030204" pitchFamily="34" charset="0"/>
                <a:ea typeface="Calibri" panose="020F0502020204030204" pitchFamily="34" charset="0"/>
              </a:rPr>
              <a:t>perra</a:t>
            </a:r>
            <a:r>
              <a:rPr lang="en-GB" sz="1200" b="0" dirty="0">
                <a:effectLst/>
                <a:latin typeface="Calibri" panose="020F0502020204030204" pitchFamily="34" charset="0"/>
                <a:ea typeface="Calibri" panose="020F0502020204030204" pitchFamily="34" charset="0"/>
              </a:rPr>
              <a:t> [888]</a:t>
            </a:r>
          </a:p>
          <a:p>
            <a:pPr marL="0" lvl="0" indent="0" algn="l" rtl="0">
              <a:spcBef>
                <a:spcPts val="0"/>
              </a:spcBef>
              <a:spcAft>
                <a:spcPts val="0"/>
              </a:spcAft>
              <a:buNone/>
            </a:pPr>
            <a:r>
              <a:rPr lang="en-GB" sz="1200" b="1" i="0" u="none" strike="noStrike" dirty="0">
                <a:solidFill>
                  <a:srgbClr val="1F3864"/>
                </a:solidFill>
                <a:effectLst/>
                <a:latin typeface="docs-Century Gothic"/>
              </a:rPr>
              <a:t>Vocabulary: </a:t>
            </a:r>
            <a:r>
              <a:rPr lang="es-ES" sz="1800" b="1" i="0" u="none" strike="noStrike" dirty="0">
                <a:solidFill>
                  <a:srgbClr val="002060"/>
                </a:solidFill>
                <a:effectLst/>
                <a:latin typeface="Century Gothic" panose="020B0502020202020204" pitchFamily="34" charset="0"/>
              </a:rPr>
              <a:t>amar </a:t>
            </a:r>
            <a:r>
              <a:rPr lang="es-ES" sz="1800" b="0" i="0" u="none" strike="noStrike" dirty="0">
                <a:solidFill>
                  <a:srgbClr val="002060"/>
                </a:solidFill>
                <a:effectLst/>
                <a:latin typeface="Century Gothic" panose="020B0502020202020204" pitchFamily="34" charset="0"/>
              </a:rPr>
              <a:t>[700] </a:t>
            </a:r>
            <a:r>
              <a:rPr lang="es-ES" sz="1800" b="1" i="0" u="none" strike="noStrike" dirty="0">
                <a:solidFill>
                  <a:srgbClr val="002060"/>
                </a:solidFill>
                <a:effectLst/>
                <a:latin typeface="Century Gothic" panose="020B0502020202020204" pitchFamily="34" charset="0"/>
              </a:rPr>
              <a:t>odiar</a:t>
            </a:r>
            <a:r>
              <a:rPr lang="es-ES" sz="1800" b="0" i="0" u="none" strike="noStrike" dirty="0">
                <a:solidFill>
                  <a:srgbClr val="002060"/>
                </a:solidFill>
                <a:effectLst/>
                <a:latin typeface="Century Gothic" panose="020B0502020202020204" pitchFamily="34" charset="0"/>
              </a:rPr>
              <a:t> [2211] </a:t>
            </a:r>
            <a:r>
              <a:rPr lang="es-ES" sz="1800" b="1" i="0" u="none" strike="noStrike" dirty="0">
                <a:solidFill>
                  <a:srgbClr val="002060"/>
                </a:solidFill>
                <a:effectLst/>
                <a:latin typeface="Century Gothic" panose="020B0502020202020204" pitchFamily="34" charset="0"/>
              </a:rPr>
              <a:t>las</a:t>
            </a:r>
            <a:r>
              <a:rPr lang="es-ES" sz="1800" b="0" i="0" u="none" strike="noStrike" dirty="0">
                <a:solidFill>
                  <a:srgbClr val="002060"/>
                </a:solidFill>
                <a:effectLst/>
                <a:latin typeface="Century Gothic" panose="020B0502020202020204" pitchFamily="34" charset="0"/>
              </a:rPr>
              <a:t> [1] </a:t>
            </a:r>
            <a:r>
              <a:rPr lang="es-ES" sz="1800" b="1" i="0" u="none" strike="noStrike" dirty="0">
                <a:solidFill>
                  <a:srgbClr val="002060"/>
                </a:solidFill>
                <a:effectLst/>
                <a:latin typeface="Century Gothic" panose="020B0502020202020204" pitchFamily="34" charset="0"/>
              </a:rPr>
              <a:t>los</a:t>
            </a:r>
            <a:r>
              <a:rPr lang="es-ES" sz="1800" b="0" i="0" u="none" strike="noStrike" dirty="0">
                <a:solidFill>
                  <a:srgbClr val="002060"/>
                </a:solidFill>
                <a:effectLst/>
                <a:latin typeface="Century Gothic" panose="020B0502020202020204" pitchFamily="34" charset="0"/>
              </a:rPr>
              <a:t> [1]</a:t>
            </a:r>
            <a:r>
              <a:rPr lang="es-ES" sz="1800" b="1" i="0" u="none" strike="noStrike" dirty="0">
                <a:solidFill>
                  <a:srgbClr val="002060"/>
                </a:solidFill>
                <a:effectLst/>
                <a:latin typeface="Century Gothic" panose="020B0502020202020204" pitchFamily="34" charset="0"/>
              </a:rPr>
              <a:t> </a:t>
            </a:r>
            <a:r>
              <a:rPr lang="es-ES" sz="1800" b="0" i="0" u="none" strike="noStrike" dirty="0">
                <a:solidFill>
                  <a:srgbClr val="002060"/>
                </a:solidFill>
                <a:effectLst/>
                <a:latin typeface="Century Gothic" panose="020B0502020202020204" pitchFamily="34" charset="0"/>
              </a:rPr>
              <a:t>carta [627] domingo [693] lunes [1370] museo [1114] parque [1354] viernes [1259] </a:t>
            </a:r>
            <a:r>
              <a:rPr lang="es-ES" sz="1800" b="1" i="0" u="none" strike="noStrike" dirty="0">
                <a:solidFill>
                  <a:srgbClr val="002060"/>
                </a:solidFill>
                <a:effectLst/>
                <a:latin typeface="Century Gothic" panose="020B0502020202020204" pitchFamily="34" charset="0"/>
              </a:rPr>
              <a:t> </a:t>
            </a:r>
            <a:r>
              <a:rPr lang="es-ES" sz="1800" b="1" i="0" u="none" strike="noStrike" dirty="0">
                <a:solidFill>
                  <a:srgbClr val="FF0000"/>
                </a:solidFill>
                <a:effectLst/>
                <a:latin typeface="Century Gothic" panose="020B0502020202020204" pitchFamily="34" charset="0"/>
              </a:rPr>
              <a:t>difícil</a:t>
            </a:r>
            <a:r>
              <a:rPr lang="es-ES" sz="1800" b="1" i="0" u="none" strike="noStrike" dirty="0">
                <a:solidFill>
                  <a:srgbClr val="002060"/>
                </a:solidFill>
                <a:effectLst/>
                <a:latin typeface="Century Gothic" panose="020B0502020202020204" pitchFamily="34" charset="0"/>
              </a:rPr>
              <a:t> </a:t>
            </a:r>
            <a:r>
              <a:rPr lang="es-ES" sz="1800" b="0" i="0" u="none" strike="noStrike" dirty="0">
                <a:solidFill>
                  <a:srgbClr val="002060"/>
                </a:solidFill>
                <a:effectLst/>
                <a:latin typeface="Century Gothic" panose="020B0502020202020204" pitchFamily="34" charset="0"/>
              </a:rPr>
              <a:t>[374] </a:t>
            </a:r>
            <a:r>
              <a:rPr lang="es-ES" sz="1800" b="1" i="0" u="none" strike="noStrike" dirty="0">
                <a:solidFill>
                  <a:srgbClr val="FF0000"/>
                </a:solidFill>
                <a:effectLst/>
                <a:latin typeface="Century Gothic" panose="020B0502020202020204" pitchFamily="34" charset="0"/>
              </a:rPr>
              <a:t>fácil </a:t>
            </a:r>
            <a:r>
              <a:rPr lang="es-ES" sz="1800" b="0" i="0" u="none" strike="noStrike" dirty="0">
                <a:solidFill>
                  <a:srgbClr val="002060"/>
                </a:solidFill>
                <a:effectLst/>
                <a:latin typeface="Century Gothic" panose="020B0502020202020204" pitchFamily="34" charset="0"/>
              </a:rPr>
              <a:t>[584]</a:t>
            </a:r>
            <a:r>
              <a:rPr lang="es-ES" dirty="0"/>
              <a:t> </a:t>
            </a:r>
            <a:endParaRPr lang="en-GB" sz="1200" b="0" i="0" u="none" strike="noStrike" dirty="0">
              <a:solidFill>
                <a:srgbClr val="1F3864"/>
              </a:solidFill>
              <a:effectLst/>
              <a:latin typeface="docs-Century Gothic"/>
            </a:endParaRPr>
          </a:p>
          <a:p>
            <a:pPr marL="0" lvl="0" indent="0" algn="l" rtl="0">
              <a:spcBef>
                <a:spcPts val="0"/>
              </a:spcBef>
              <a:spcAft>
                <a:spcPts val="0"/>
              </a:spcAft>
              <a:buNone/>
            </a:pPr>
            <a:r>
              <a:rPr lang="en-GB" sz="1200" b="1" i="0" u="none" strike="noStrike" dirty="0">
                <a:solidFill>
                  <a:srgbClr val="1F3864"/>
                </a:solidFill>
                <a:effectLst/>
                <a:latin typeface="docs-Century Gothic"/>
              </a:rPr>
              <a:t>Revisit 1: </a:t>
            </a:r>
            <a:r>
              <a:rPr lang="es-ES" sz="1800" b="0" i="0" u="none" strike="noStrike" dirty="0">
                <a:solidFill>
                  <a:srgbClr val="002060"/>
                </a:solidFill>
                <a:effectLst/>
                <a:latin typeface="Century Gothic" panose="020B0502020202020204" pitchFamily="34" charset="0"/>
              </a:rPr>
              <a:t>él [9] ella [72] tú [184] yo [28] chico [727] chica [1159] débil [1946] fuerte [435] grande [66] independiente [1177] pero [30] </a:t>
            </a:r>
          </a:p>
          <a:p>
            <a:pPr marL="0" lvl="0" indent="0" algn="l" rtl="0">
              <a:spcBef>
                <a:spcPts val="0"/>
              </a:spcBef>
              <a:spcAft>
                <a:spcPts val="0"/>
              </a:spcAft>
              <a:buNone/>
            </a:pPr>
            <a:r>
              <a:rPr lang="en-GB" sz="1200" b="1" i="0" u="none" strike="noStrike" dirty="0">
                <a:solidFill>
                  <a:srgbClr val="1F3864"/>
                </a:solidFill>
                <a:effectLst/>
                <a:latin typeface="docs-Century Gothic"/>
              </a:rPr>
              <a:t>Revisit 2:</a:t>
            </a:r>
            <a:r>
              <a:rPr lang="en-GB" sz="1800" b="1" i="0" u="none" strike="noStrike" dirty="0">
                <a:solidFill>
                  <a:srgbClr val="002060"/>
                </a:solidFill>
                <a:effectLst/>
                <a:latin typeface="Century Gothic" panose="020B0502020202020204" pitchFamily="34" charset="0"/>
              </a:rPr>
              <a:t> </a:t>
            </a:r>
            <a:r>
              <a:rPr lang="es-ES" sz="1800" b="0" i="0" u="none" strike="noStrike" dirty="0">
                <a:solidFill>
                  <a:srgbClr val="002060"/>
                </a:solidFill>
                <a:effectLst/>
                <a:latin typeface="Century Gothic" panose="020B0502020202020204" pitchFamily="34" charset="0"/>
              </a:rPr>
              <a:t>uno [425] dos [64] tres [134] cuatro [241] cinco [284] seis [438] siete [603] ocho [641] nueve [991] diez [449]  once [1700] doce [1138] </a:t>
            </a: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800" b="0" i="0" u="none" strike="noStrike" dirty="0">
              <a:solidFill>
                <a:srgbClr val="002060"/>
              </a:solidFill>
              <a:effectLst/>
              <a:latin typeface="Century Gothic" panose="020B0502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800" b="1" dirty="0"/>
              <a:t>Frequency of unknown words and cognates</a:t>
            </a:r>
            <a:r>
              <a:rPr lang="en-GB" sz="1800" dirty="0"/>
              <a:t>:</a:t>
            </a:r>
            <a:br>
              <a:rPr lang="en-GB" sz="1800" dirty="0"/>
            </a:br>
            <a:r>
              <a:rPr lang="en-GB" sz="1800" b="1" dirty="0" err="1"/>
              <a:t>dar</a:t>
            </a:r>
            <a:r>
              <a:rPr lang="en-GB" sz="1800" dirty="0"/>
              <a:t> [42] </a:t>
            </a:r>
            <a:r>
              <a:rPr lang="en-GB" sz="1800" b="1" dirty="0" err="1"/>
              <a:t>decir</a:t>
            </a:r>
            <a:r>
              <a:rPr lang="en-GB" sz="1800" dirty="0"/>
              <a:t> [31] </a:t>
            </a:r>
            <a:r>
              <a:rPr lang="en-GB" sz="1800" b="1" dirty="0">
                <a:effectLst/>
                <a:latin typeface="Calibri" panose="020F0502020204030204" pitchFamily="34" charset="0"/>
                <a:ea typeface="Calibri" panose="020F0502020204030204" pitchFamily="34" charset="0"/>
              </a:rPr>
              <a:t>arroz</a:t>
            </a:r>
            <a:r>
              <a:rPr lang="en-GB" sz="1800" b="0" dirty="0">
                <a:effectLst/>
                <a:latin typeface="Calibri" panose="020F0502020204030204" pitchFamily="34" charset="0"/>
                <a:ea typeface="Calibri" panose="020F0502020204030204" pitchFamily="34" charset="0"/>
              </a:rPr>
              <a:t> [2882] </a:t>
            </a:r>
            <a:r>
              <a:rPr lang="en-GB" sz="1800" b="1" dirty="0" err="1">
                <a:effectLst/>
                <a:latin typeface="Calibri" panose="020F0502020204030204" pitchFamily="34" charset="0"/>
                <a:ea typeface="Calibri" panose="020F0502020204030204" pitchFamily="34" charset="0"/>
              </a:rPr>
              <a:t>barril</a:t>
            </a:r>
            <a:r>
              <a:rPr lang="en-GB" sz="1800" b="0" dirty="0">
                <a:effectLst/>
                <a:latin typeface="Calibri" panose="020F0502020204030204" pitchFamily="34" charset="0"/>
                <a:ea typeface="Calibri" panose="020F0502020204030204" pitchFamily="34" charset="0"/>
              </a:rPr>
              <a:t> [&gt;5000] </a:t>
            </a:r>
            <a:r>
              <a:rPr lang="en-GB" sz="1800" b="1" dirty="0">
                <a:effectLst/>
                <a:latin typeface="Calibri" panose="020F0502020204030204" pitchFamily="34" charset="0"/>
                <a:ea typeface="Calibri" panose="020F0502020204030204" pitchFamily="34" charset="0"/>
              </a:rPr>
              <a:t>burro</a:t>
            </a:r>
            <a:r>
              <a:rPr lang="en-GB" sz="1800" b="0" dirty="0">
                <a:effectLst/>
                <a:latin typeface="Calibri" panose="020F0502020204030204" pitchFamily="34" charset="0"/>
                <a:ea typeface="Calibri" panose="020F0502020204030204" pitchFamily="34" charset="0"/>
              </a:rPr>
              <a:t> [4626] </a:t>
            </a:r>
            <a:r>
              <a:rPr lang="en-GB" sz="1800" b="1" dirty="0" err="1">
                <a:effectLst/>
                <a:latin typeface="Calibri" panose="020F0502020204030204" pitchFamily="34" charset="0"/>
                <a:ea typeface="Calibri" panose="020F0502020204030204" pitchFamily="34" charset="0"/>
              </a:rPr>
              <a:t>carro</a:t>
            </a:r>
            <a:r>
              <a:rPr lang="en-GB" sz="1800" b="0" dirty="0">
                <a:effectLst/>
                <a:latin typeface="Calibri" panose="020F0502020204030204" pitchFamily="34" charset="0"/>
                <a:ea typeface="Calibri" panose="020F0502020204030204" pitchFamily="34" charset="0"/>
              </a:rPr>
              <a:t> [1857]  </a:t>
            </a:r>
            <a:r>
              <a:rPr lang="en-GB" sz="1800" b="1" dirty="0" err="1">
                <a:effectLst/>
                <a:latin typeface="Calibri" panose="020F0502020204030204" pitchFamily="34" charset="0"/>
                <a:ea typeface="Calibri" panose="020F0502020204030204" pitchFamily="34" charset="0"/>
              </a:rPr>
              <a:t>ferrocarril</a:t>
            </a:r>
            <a:r>
              <a:rPr lang="en-GB" sz="1800" b="0" dirty="0">
                <a:effectLst/>
                <a:latin typeface="Calibri" panose="020F0502020204030204" pitchFamily="34" charset="0"/>
                <a:ea typeface="Calibri" panose="020F0502020204030204" pitchFamily="34" charset="0"/>
              </a:rPr>
              <a:t> [3222] </a:t>
            </a:r>
            <a:r>
              <a:rPr lang="en-GB" sz="1800" b="1" dirty="0" err="1">
                <a:effectLst/>
                <a:latin typeface="Calibri" panose="020F0502020204030204" pitchFamily="34" charset="0"/>
                <a:ea typeface="Calibri" panose="020F0502020204030204" pitchFamily="34" charset="0"/>
              </a:rPr>
              <a:t>guitarra</a:t>
            </a:r>
            <a:r>
              <a:rPr lang="en-GB" sz="1800" b="0" dirty="0">
                <a:effectLst/>
                <a:latin typeface="Calibri" panose="020F0502020204030204" pitchFamily="34" charset="0"/>
                <a:ea typeface="Calibri" panose="020F0502020204030204" pitchFamily="34" charset="0"/>
              </a:rPr>
              <a:t> [2705] </a:t>
            </a:r>
            <a:r>
              <a:rPr lang="en-GB" sz="1800" b="1" dirty="0">
                <a:effectLst/>
                <a:latin typeface="Calibri" panose="020F0502020204030204" pitchFamily="34" charset="0"/>
                <a:ea typeface="Calibri" panose="020F0502020204030204" pitchFamily="34" charset="0"/>
              </a:rPr>
              <a:t>tierra</a:t>
            </a:r>
            <a:r>
              <a:rPr lang="en-GB" sz="1800" b="0" dirty="0">
                <a:effectLst/>
                <a:latin typeface="Calibri" panose="020F0502020204030204" pitchFamily="34" charset="0"/>
                <a:ea typeface="Calibri" panose="020F0502020204030204" pitchFamily="34" charset="0"/>
              </a:rPr>
              <a:t> [259] </a:t>
            </a:r>
            <a:r>
              <a:rPr lang="en-GB" sz="1800" b="1" dirty="0">
                <a:effectLst/>
                <a:latin typeface="Calibri" panose="020F0502020204030204" pitchFamily="34" charset="0"/>
                <a:ea typeface="Calibri" panose="020F0502020204030204" pitchFamily="34" charset="0"/>
              </a:rPr>
              <a:t>aburrido</a:t>
            </a:r>
            <a:r>
              <a:rPr lang="en-GB" sz="1800" b="0" dirty="0">
                <a:effectLst/>
                <a:latin typeface="Calibri" panose="020F0502020204030204" pitchFamily="34" charset="0"/>
                <a:ea typeface="Calibri" panose="020F0502020204030204" pitchFamily="34" charset="0"/>
              </a:rPr>
              <a:t> [3917] </a:t>
            </a:r>
            <a:r>
              <a:rPr lang="en-GB" sz="1800" b="1" dirty="0" err="1"/>
              <a:t>su</a:t>
            </a:r>
            <a:r>
              <a:rPr lang="en-GB" sz="1800" dirty="0"/>
              <a:t> [12] </a:t>
            </a:r>
            <a:r>
              <a:rPr lang="en-GB" sz="1800" b="0" dirty="0">
                <a:effectLst/>
                <a:latin typeface="Calibri" panose="020F0502020204030204" pitchFamily="34" charset="0"/>
                <a:ea typeface="Calibri" panose="020F0502020204030204" pitchFamily="34" charset="0"/>
              </a:rPr>
              <a:t> </a:t>
            </a:r>
          </a:p>
          <a:p>
            <a:pPr marL="0" marR="0" lvl="0" indent="0" algn="l" rtl="0">
              <a:lnSpc>
                <a:spcPct val="100000"/>
              </a:lnSpc>
              <a:spcBef>
                <a:spcPts val="0"/>
              </a:spcBef>
              <a:spcAft>
                <a:spcPts val="0"/>
              </a:spcAft>
              <a:buClr>
                <a:schemeClr val="dk1"/>
              </a:buClr>
              <a:buSzPts val="1200"/>
              <a:buFont typeface="Calibri"/>
              <a:buNone/>
            </a:pPr>
            <a:endParaRPr lang="en-GB"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Source: Davies, M. &amp; Davies, K. (2018)</a:t>
            </a:r>
            <a:r>
              <a:rPr lang="en-GB" sz="1800" i="1" dirty="0">
                <a:effectLst/>
                <a:latin typeface="Calibri" panose="020F0502020204030204" pitchFamily="34" charset="0"/>
                <a:ea typeface="Calibri" panose="020F0502020204030204" pitchFamily="34" charset="0"/>
              </a:rPr>
              <a:t>. A frequency dictionary of Spanish: Core vocabulary for learners </a:t>
            </a:r>
            <a:r>
              <a:rPr lang="en-GB" sz="18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0884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24151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75762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65565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31964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Time: 8-10 minutes</a:t>
            </a:r>
          </a:p>
          <a:p>
            <a:r>
              <a:rPr lang="en-GB" b="1" baseline="0" dirty="0"/>
              <a:t>Aim: </a:t>
            </a:r>
            <a:r>
              <a:rPr lang="en-GB" b="0" baseline="0" dirty="0"/>
              <a:t>To use raised intonation and adjectival agreement in oral production to guess their partner’s characters.</a:t>
            </a:r>
          </a:p>
          <a:p>
            <a:endParaRPr lang="en-GB" b="0" baseline="0" dirty="0"/>
          </a:p>
          <a:p>
            <a:pPr>
              <a:buAutoNum type="arabicPeriod"/>
            </a:pPr>
            <a:r>
              <a:rPr lang="en-GB" baseline="0" dirty="0"/>
              <a:t>Read the title in Spanish and click to bring a brief explanation of the instructions.</a:t>
            </a:r>
          </a:p>
          <a:p>
            <a:pPr>
              <a:buAutoNum type="arabicPeriod"/>
            </a:pPr>
            <a:r>
              <a:rPr lang="en-GB" baseline="0" dirty="0"/>
              <a:t>Tell students they are going to work in pairs. Partners </a:t>
            </a:r>
            <a:r>
              <a:rPr lang="en-GB" dirty="0"/>
              <a:t>take it in turns</a:t>
            </a:r>
            <a:r>
              <a:rPr lang="en-GB" baseline="0" dirty="0"/>
              <a:t> to ask yes/no questions to try to figure out the other player’s character. The partner guessing needs to use </a:t>
            </a:r>
            <a:r>
              <a:rPr lang="en-GB" b="1" baseline="0" dirty="0" err="1"/>
              <a:t>amar</a:t>
            </a:r>
            <a:r>
              <a:rPr lang="en-GB" b="1" baseline="0" dirty="0"/>
              <a:t> and </a:t>
            </a:r>
            <a:r>
              <a:rPr lang="en-GB" b="1" baseline="0" dirty="0" err="1"/>
              <a:t>odiar</a:t>
            </a:r>
            <a:r>
              <a:rPr lang="en-GB" b="1" baseline="0" dirty="0"/>
              <a:t> in the 2</a:t>
            </a:r>
            <a:r>
              <a:rPr lang="en-GB" b="1" baseline="30000" dirty="0"/>
              <a:t>nd</a:t>
            </a:r>
            <a:r>
              <a:rPr lang="en-GB" b="1" baseline="0" dirty="0"/>
              <a:t> person singular </a:t>
            </a:r>
            <a:r>
              <a:rPr lang="en-GB" baseline="0" dirty="0"/>
              <a:t>and the </a:t>
            </a:r>
            <a:r>
              <a:rPr lang="en-GB" b="1" baseline="0" dirty="0"/>
              <a:t>correct definite article and noun </a:t>
            </a:r>
            <a:r>
              <a:rPr lang="en-GB" baseline="0" dirty="0"/>
              <a:t>to narrow down their options correctly! Explain this to the pupils - they have to pronounce the adjective correctly, with the correct ending, otherwise their partner cannot guess who they are.</a:t>
            </a:r>
          </a:p>
          <a:p>
            <a:pPr>
              <a:buAutoNum type="arabicPeriod"/>
            </a:pPr>
            <a:r>
              <a:rPr lang="en-GB" baseline="0" dirty="0"/>
              <a:t>Click x2 to bring the speech bubbles to make sure students are clear about what the exchange should look like (¿</a:t>
            </a:r>
            <a:r>
              <a:rPr lang="en-GB" baseline="0" dirty="0" err="1"/>
              <a:t>Odias</a:t>
            </a:r>
            <a:r>
              <a:rPr lang="en-GB" baseline="0" dirty="0"/>
              <a:t> ..? / </a:t>
            </a:r>
            <a:r>
              <a:rPr lang="en-GB" baseline="0" dirty="0" err="1"/>
              <a:t>Sí</a:t>
            </a:r>
            <a:r>
              <a:rPr lang="en-GB" baseline="0" dirty="0"/>
              <a:t> / No).</a:t>
            </a:r>
          </a:p>
          <a:p>
            <a:pPr>
              <a:buAutoNum type="arabicPeriod"/>
            </a:pPr>
            <a:r>
              <a:rPr lang="en-GB" baseline="0" dirty="0"/>
              <a:t>Click x2 to model an example of how correct adjective ending is key for the task. – read the speech bubbles (“¿</a:t>
            </a:r>
            <a:r>
              <a:rPr lang="en-GB" baseline="0" dirty="0" err="1"/>
              <a:t>Odias</a:t>
            </a:r>
            <a:r>
              <a:rPr lang="en-GB" baseline="0" dirty="0"/>
              <a:t> las </a:t>
            </a:r>
            <a:r>
              <a:rPr lang="en-GB" baseline="0" dirty="0" err="1"/>
              <a:t>tardes</a:t>
            </a:r>
            <a:r>
              <a:rPr lang="en-GB" baseline="0" dirty="0"/>
              <a:t>?” / ¡</a:t>
            </a:r>
            <a:r>
              <a:rPr lang="en-GB" baseline="0" dirty="0" err="1"/>
              <a:t>Sí</a:t>
            </a:r>
            <a:r>
              <a:rPr lang="en-GB" baseline="0" dirty="0"/>
              <a:t>!). Show students on the board how that narrows down their options and click to bring X shape to cover up. Click x2 to trigger the next question now with the adjective in the male form. The response is “Yes” so we now know it’s “</a:t>
            </a:r>
            <a:r>
              <a:rPr lang="en-GB" baseline="0" dirty="0" err="1"/>
              <a:t>Manchita</a:t>
            </a:r>
            <a:r>
              <a:rPr lang="en-GB" baseline="0" dirty="0"/>
              <a:t>”.</a:t>
            </a:r>
          </a:p>
          <a:p>
            <a:r>
              <a:rPr lang="en-GB" baseline="0" dirty="0"/>
              <a:t>2. Teachers can model another round with the whole class (getting students to ask the questions) before getting them started in pairs.</a:t>
            </a:r>
          </a:p>
          <a:p>
            <a:endParaRPr lang="en-GB" baseline="0" dirty="0"/>
          </a:p>
          <a:p>
            <a:r>
              <a:rPr lang="en-GB" baseline="0" dirty="0"/>
              <a:t>3. Give students 30 seconds to write down 4 names (mixture of male/female). Click on “</a:t>
            </a:r>
            <a:r>
              <a:rPr lang="en-GB" baseline="0" dirty="0" err="1"/>
              <a:t>Inicio</a:t>
            </a:r>
            <a:r>
              <a:rPr lang="en-GB" baseline="0" dirty="0"/>
              <a:t>” to trigger timer. </a:t>
            </a:r>
          </a:p>
          <a:p>
            <a:endParaRPr lang="en-GB" baseline="0" dirty="0"/>
          </a:p>
          <a:p>
            <a:r>
              <a:rPr lang="en-GB" baseline="0" dirty="0"/>
              <a:t>4. The aim is to work with your partner, to identify all 8 people as quickly as possible.</a:t>
            </a:r>
          </a:p>
          <a:p>
            <a:endParaRPr lang="en-GB" b="1" baseline="0" dirty="0"/>
          </a:p>
          <a:p>
            <a:r>
              <a:rPr lang="en-GB" b="1" baseline="0" dirty="0"/>
              <a:t>NB. </a:t>
            </a:r>
            <a:r>
              <a:rPr lang="en-GB" b="0" baseline="0" dirty="0"/>
              <a:t>Print the template slide (slide 20) in A5 so that students can cross out as they play. </a:t>
            </a:r>
          </a:p>
          <a:p>
            <a:pPr marL="0" indent="0">
              <a:buNone/>
            </a:pPr>
            <a:endParaRPr lang="en-GB" b="1" baseline="0" dirty="0"/>
          </a:p>
          <a:p>
            <a:pPr marL="0" indent="0">
              <a:buNone/>
            </a:pPr>
            <a:r>
              <a:rPr lang="en-GB" b="1" u="sng" baseline="0" dirty="0"/>
              <a:t>Nouns used in the task:</a:t>
            </a:r>
          </a:p>
          <a:p>
            <a:r>
              <a:rPr lang="en-GB" dirty="0"/>
              <a:t>las </a:t>
            </a:r>
            <a:r>
              <a:rPr lang="en-GB" dirty="0" err="1"/>
              <a:t>tardes</a:t>
            </a:r>
            <a:br>
              <a:rPr lang="en-GB" dirty="0"/>
            </a:br>
            <a:r>
              <a:rPr lang="en-GB" dirty="0"/>
              <a:t>los </a:t>
            </a:r>
            <a:r>
              <a:rPr lang="en-GB" dirty="0" err="1"/>
              <a:t>libros</a:t>
            </a:r>
            <a:r>
              <a:rPr lang="en-GB" dirty="0"/>
              <a:t> </a:t>
            </a:r>
            <a:r>
              <a:rPr lang="en-GB" dirty="0" err="1"/>
              <a:t>en</a:t>
            </a:r>
            <a:r>
              <a:rPr lang="en-GB" dirty="0"/>
              <a:t> </a:t>
            </a:r>
            <a:r>
              <a:rPr lang="en-GB" dirty="0" err="1"/>
              <a:t>inglés</a:t>
            </a:r>
            <a:br>
              <a:rPr lang="en-GB" dirty="0"/>
            </a:br>
            <a:r>
              <a:rPr lang="en-GB" dirty="0"/>
              <a:t>los </a:t>
            </a:r>
            <a:r>
              <a:rPr lang="en-GB" dirty="0" err="1"/>
              <a:t>perros</a:t>
            </a:r>
            <a:endParaRPr lang="en-GB" dirty="0"/>
          </a:p>
          <a:p>
            <a:r>
              <a:rPr lang="en-GB" dirty="0"/>
              <a:t>los </a:t>
            </a:r>
            <a:r>
              <a:rPr lang="en-GB" dirty="0" err="1"/>
              <a:t>bocadillos</a:t>
            </a:r>
            <a:endParaRPr lang="en-GB" dirty="0"/>
          </a:p>
          <a:p>
            <a:r>
              <a:rPr lang="en-GB" dirty="0"/>
              <a:t>las fiestas</a:t>
            </a:r>
          </a:p>
          <a:p>
            <a:r>
              <a:rPr lang="en-GB" dirty="0"/>
              <a:t>los animals</a:t>
            </a:r>
          </a:p>
          <a:p>
            <a:r>
              <a:rPr lang="en-GB" dirty="0"/>
              <a:t>los </a:t>
            </a:r>
            <a:r>
              <a:rPr lang="en-GB" dirty="0" err="1"/>
              <a:t>parques</a:t>
            </a: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85072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Master slide for guess who game. </a:t>
            </a:r>
            <a:r>
              <a:rPr lang="en-GB" b="0" baseline="0" dirty="0"/>
              <a:t>Print the template slide in A5 so that students can cross out as they play. </a:t>
            </a:r>
            <a:endParaRPr lang="en-GB"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14386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61786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applying knowledge of [r] [</a:t>
            </a:r>
            <a:r>
              <a:rPr lang="en-GB" b="0" dirty="0" err="1"/>
              <a:t>rr</a:t>
            </a:r>
            <a:r>
              <a:rPr lang="en-GB" b="0" dirty="0"/>
              <a:t>] to known and unknown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228600" lvl="0" indent="-228600" algn="l" rtl="0">
              <a:spcBef>
                <a:spcPts val="0"/>
              </a:spcBef>
              <a:spcAft>
                <a:spcPts val="0"/>
              </a:spcAft>
              <a:buAutoNum type="arabicPeriod"/>
            </a:pPr>
            <a:r>
              <a:rPr lang="en-GB" b="1" dirty="0"/>
              <a:t>Procedure:</a:t>
            </a:r>
            <a:br>
              <a:rPr lang="en-GB" b="1" dirty="0"/>
            </a:br>
            <a:r>
              <a:rPr lang="en-GB" dirty="0"/>
              <a:t>Click to bring up the instruction.</a:t>
            </a:r>
          </a:p>
          <a:p>
            <a:pPr marL="228600" lvl="0" indent="-228600" algn="l" rtl="0">
              <a:spcBef>
                <a:spcPts val="0"/>
              </a:spcBef>
              <a:spcAft>
                <a:spcPts val="0"/>
              </a:spcAft>
              <a:buAutoNum type="arabicPeriod"/>
            </a:pPr>
            <a:r>
              <a:rPr lang="en-GB" dirty="0"/>
              <a:t>Click to bring table and do example together (E).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write the correct sound </a:t>
            </a:r>
            <a:r>
              <a:rPr lang="en-GB" b="0" dirty="0"/>
              <a:t>[r] [</a:t>
            </a:r>
            <a:r>
              <a:rPr lang="en-GB" b="0" dirty="0" err="1"/>
              <a:t>rr</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Part B</a:t>
            </a:r>
            <a:endParaRPr lang="en-GB" baseline="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 in Spanish.</a:t>
            </a:r>
          </a:p>
          <a:p>
            <a:pPr marL="0" marR="0" lvl="0" indent="0" algn="l" rtl="0">
              <a:lnSpc>
                <a:spcPct val="100000"/>
              </a:lnSpc>
              <a:spcBef>
                <a:spcPts val="0"/>
              </a:spcBef>
              <a:spcAft>
                <a:spcPts val="0"/>
              </a:spcAft>
              <a:buClr>
                <a:schemeClr val="dk1"/>
              </a:buClr>
              <a:buSzPts val="1200"/>
              <a:buFont typeface="Calibri"/>
              <a:buNone/>
            </a:pPr>
            <a:r>
              <a:rPr lang="en-GB" dirty="0"/>
              <a:t>3. Click on ‘</a:t>
            </a:r>
            <a:r>
              <a:rPr lang="en-GB" dirty="0" err="1"/>
              <a:t>inicio</a:t>
            </a:r>
            <a:r>
              <a:rPr lang="en-GB" dirty="0"/>
              <a:t>’ to start the timer. </a:t>
            </a:r>
          </a:p>
          <a:p>
            <a:pPr marL="0" marR="0" lvl="0" indent="0" algn="l" rtl="0">
              <a:lnSpc>
                <a:spcPct val="100000"/>
              </a:lnSpc>
              <a:spcBef>
                <a:spcPts val="0"/>
              </a:spcBef>
              <a:spcAft>
                <a:spcPts val="0"/>
              </a:spcAft>
              <a:buClr>
                <a:schemeClr val="dk1"/>
              </a:buClr>
              <a:buSzPts val="1200"/>
              <a:buFont typeface="Calibri"/>
              <a:buNone/>
            </a:pPr>
            <a:r>
              <a:rPr lang="en-GB" dirty="0"/>
              <a:t>4. Pupils work in pairs to read the words.</a:t>
            </a:r>
            <a:endParaRPr lang="en-GB" b="1"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Transcript</a:t>
            </a:r>
          </a:p>
          <a:p>
            <a:pPr marL="0" lvl="0" indent="0" algn="l" rtl="0">
              <a:spcBef>
                <a:spcPts val="0"/>
              </a:spcBef>
              <a:spcAft>
                <a:spcPts val="0"/>
              </a:spcAft>
              <a:buNone/>
            </a:pPr>
            <a:r>
              <a:rPr lang="en-GB" dirty="0"/>
              <a:t>E. </a:t>
            </a:r>
            <a:r>
              <a:rPr lang="en-GB" dirty="0" err="1"/>
              <a:t>Guitarra</a:t>
            </a:r>
            <a:endParaRPr lang="en-GB" dirty="0"/>
          </a:p>
          <a:p>
            <a:pPr marL="228600" lvl="0" indent="-228600" algn="l" rtl="0">
              <a:spcBef>
                <a:spcPts val="0"/>
              </a:spcBef>
              <a:spcAft>
                <a:spcPts val="0"/>
              </a:spcAft>
              <a:buAutoNum type="arabicPeriod"/>
            </a:pPr>
            <a:r>
              <a:rPr lang="en-GB" dirty="0"/>
              <a:t>Arroz</a:t>
            </a:r>
          </a:p>
          <a:p>
            <a:pPr marL="228600" lvl="0" indent="-228600" algn="l" rtl="0">
              <a:spcBef>
                <a:spcPts val="0"/>
              </a:spcBef>
              <a:spcAft>
                <a:spcPts val="0"/>
              </a:spcAft>
              <a:buAutoNum type="arabicPeriod"/>
            </a:pPr>
            <a:r>
              <a:rPr lang="en-GB" dirty="0"/>
              <a:t>Pero</a:t>
            </a:r>
          </a:p>
          <a:p>
            <a:pPr marL="228600" lvl="0" indent="-228600" algn="l" rtl="0">
              <a:spcBef>
                <a:spcPts val="0"/>
              </a:spcBef>
              <a:spcAft>
                <a:spcPts val="0"/>
              </a:spcAft>
              <a:buAutoNum type="arabicPeriod"/>
            </a:pPr>
            <a:r>
              <a:rPr lang="en-GB" dirty="0" err="1"/>
              <a:t>Araña</a:t>
            </a:r>
            <a:endParaRPr lang="en-GB" dirty="0"/>
          </a:p>
          <a:p>
            <a:pPr marL="228600" lvl="0" indent="-228600" algn="l" rtl="0">
              <a:spcBef>
                <a:spcPts val="0"/>
              </a:spcBef>
              <a:spcAft>
                <a:spcPts val="0"/>
              </a:spcAft>
              <a:buAutoNum type="arabicPeriod"/>
            </a:pPr>
            <a:r>
              <a:rPr lang="en-GB" dirty="0" err="1"/>
              <a:t>Barril</a:t>
            </a:r>
            <a:endParaRPr lang="en-GB" dirty="0"/>
          </a:p>
          <a:p>
            <a:pPr marL="228600" lvl="0" indent="-228600" algn="l" rtl="0">
              <a:spcBef>
                <a:spcPts val="0"/>
              </a:spcBef>
              <a:spcAft>
                <a:spcPts val="0"/>
              </a:spcAft>
              <a:buAutoNum type="arabicPeriod"/>
            </a:pPr>
            <a:r>
              <a:rPr lang="en-GB" dirty="0" err="1"/>
              <a:t>Arriba</a:t>
            </a:r>
            <a:endParaRPr lang="en-GB" dirty="0"/>
          </a:p>
          <a:p>
            <a:pPr marL="228600" lvl="0" indent="-228600" algn="l" rtl="0">
              <a:spcBef>
                <a:spcPts val="0"/>
              </a:spcBef>
              <a:spcAft>
                <a:spcPts val="0"/>
              </a:spcAft>
              <a:buAutoNum type="arabicPeriod"/>
            </a:pPr>
            <a:r>
              <a:rPr lang="en-GB" dirty="0"/>
              <a:t>aburrido</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323827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20620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revisit [</a:t>
            </a:r>
            <a:r>
              <a:rPr lang="en-GB" b="0" dirty="0" err="1"/>
              <a:t>rr</a:t>
            </a:r>
            <a:r>
              <a:rPr lang="en-GB" b="0" dirty="0"/>
              <a:t>] sound.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aseline="0"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Read and clarify the instruction. </a:t>
            </a:r>
            <a:endParaRPr lang="en-GB" b="0" baseline="0"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Listen once for pupils to appreciate and become familiar with the rhythm</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Listen one more time and encourage pupils to sing along</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Frequency of unknown words</a:t>
            </a:r>
            <a:r>
              <a:rPr lang="en-GB" dirty="0"/>
              <a:t>:</a:t>
            </a:r>
            <a:br>
              <a:rPr lang="en-GB" b="0" dirty="0"/>
            </a:br>
            <a:r>
              <a:rPr lang="en-GB" sz="1200" b="0" dirty="0">
                <a:effectLst/>
                <a:latin typeface="Calibri" panose="020F0502020204030204" pitchFamily="34" charset="0"/>
                <a:ea typeface="Calibri" panose="020F0502020204030204" pitchFamily="34" charset="0"/>
              </a:rPr>
              <a:t>arroz [2882] </a:t>
            </a:r>
            <a:r>
              <a:rPr lang="en-GB" sz="1200" b="0" dirty="0" err="1">
                <a:effectLst/>
                <a:latin typeface="Calibri" panose="020F0502020204030204" pitchFamily="34" charset="0"/>
                <a:ea typeface="Calibri" panose="020F0502020204030204" pitchFamily="34" charset="0"/>
              </a:rPr>
              <a:t>barril</a:t>
            </a:r>
            <a:r>
              <a:rPr lang="en-GB" sz="1200" b="0" dirty="0">
                <a:effectLst/>
                <a:latin typeface="Calibri" panose="020F0502020204030204" pitchFamily="34" charset="0"/>
                <a:ea typeface="Calibri" panose="020F0502020204030204" pitchFamily="34" charset="0"/>
              </a:rPr>
              <a:t> [&gt;5000] burro [4626] </a:t>
            </a:r>
            <a:r>
              <a:rPr lang="en-GB" sz="1200" b="0" dirty="0" err="1">
                <a:effectLst/>
                <a:latin typeface="Calibri" panose="020F0502020204030204" pitchFamily="34" charset="0"/>
                <a:ea typeface="Calibri" panose="020F0502020204030204" pitchFamily="34" charset="0"/>
              </a:rPr>
              <a:t>carro</a:t>
            </a:r>
            <a:r>
              <a:rPr lang="en-GB" sz="1200" b="0" dirty="0">
                <a:effectLst/>
                <a:latin typeface="Calibri" panose="020F0502020204030204" pitchFamily="34" charset="0"/>
                <a:ea typeface="Calibri" panose="020F0502020204030204" pitchFamily="34" charset="0"/>
              </a:rPr>
              <a:t> [1857]  </a:t>
            </a:r>
            <a:r>
              <a:rPr lang="en-GB" sz="1200" b="0" dirty="0" err="1">
                <a:effectLst/>
                <a:latin typeface="Calibri" panose="020F0502020204030204" pitchFamily="34" charset="0"/>
                <a:ea typeface="Calibri" panose="020F0502020204030204" pitchFamily="34" charset="0"/>
              </a:rPr>
              <a:t>ferrocarril</a:t>
            </a:r>
            <a:r>
              <a:rPr lang="en-GB" sz="1200" b="0" dirty="0">
                <a:effectLst/>
                <a:latin typeface="Calibri" panose="020F0502020204030204" pitchFamily="34" charset="0"/>
                <a:ea typeface="Calibri" panose="020F0502020204030204" pitchFamily="34" charset="0"/>
              </a:rPr>
              <a:t> [3222] </a:t>
            </a:r>
            <a:r>
              <a:rPr lang="en-GB" sz="1200" b="0" dirty="0" err="1">
                <a:effectLst/>
                <a:latin typeface="Calibri" panose="020F0502020204030204" pitchFamily="34" charset="0"/>
                <a:ea typeface="Calibri" panose="020F0502020204030204" pitchFamily="34" charset="0"/>
              </a:rPr>
              <a:t>guitarra</a:t>
            </a:r>
            <a:r>
              <a:rPr lang="en-GB" sz="1200" b="0" dirty="0">
                <a:effectLst/>
                <a:latin typeface="Calibri" panose="020F0502020204030204" pitchFamily="34" charset="0"/>
                <a:ea typeface="Calibri" panose="020F0502020204030204" pitchFamily="34" charset="0"/>
              </a:rPr>
              <a:t> [2705] tierra [259] aburrido [3917]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Video source:</a:t>
            </a:r>
            <a:endParaRPr lang="en-GB" b="0" dirty="0"/>
          </a:p>
          <a:p>
            <a:pPr marL="0" lvl="0" indent="0" algn="l" rtl="0">
              <a:spcBef>
                <a:spcPts val="0"/>
              </a:spcBef>
              <a:spcAft>
                <a:spcPts val="0"/>
              </a:spcAft>
              <a:buNone/>
            </a:pPr>
            <a:r>
              <a:rPr lang="en-GB" b="0" dirty="0"/>
              <a:t>https://www.youtube.com/watch?v=e0QmByznBXE&amp;ab_channel=123Andr%C3%A9s</a:t>
            </a:r>
          </a:p>
          <a:p>
            <a:pPr marL="0" lvl="0" indent="0" algn="l" rtl="0">
              <a:spcBef>
                <a:spcPts val="0"/>
              </a:spcBef>
              <a:spcAft>
                <a:spcPts val="0"/>
              </a:spcAft>
              <a:buNone/>
            </a:pPr>
            <a:endParaRPr lang="en-US" b="0"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80392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br>
              <a:rPr lang="en-GB" b="0" dirty="0"/>
            </a:br>
            <a:r>
              <a:rPr lang="en-GB" b="0" dirty="0"/>
              <a:t>(There is a faster version of the same activity on the next slide)</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spoken production of the Spanish words (including the article) within a limited time; to practise written comprehension of the vocabulary (by replaying the slide).</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indent="-228600">
              <a:buAutoNum type="arabicPeriod"/>
            </a:pPr>
            <a:r>
              <a:rPr lang="en-GB" baseline="0" dirty="0"/>
              <a:t>Explain to pupils that they need to say all the Spanish words with the correct word for </a:t>
            </a:r>
            <a:r>
              <a:rPr lang="en-GB" b="1" i="1" baseline="0" dirty="0"/>
              <a:t>the</a:t>
            </a:r>
            <a:r>
              <a:rPr lang="en-GB" baseline="0" dirty="0"/>
              <a:t> before they are covered.</a:t>
            </a:r>
          </a:p>
          <a:p>
            <a:pPr marL="228600" indent="-228600">
              <a:buAutoNum type="arabicPeriod"/>
            </a:pPr>
            <a:r>
              <a:rPr lang="en-GB" baseline="0" dirty="0"/>
              <a:t>Click to start the animation sequence (but don’t click again until it is finished).</a:t>
            </a:r>
          </a:p>
          <a:p>
            <a:pPr marL="228600" indent="-228600">
              <a:buAutoNum type="arabicPeriod"/>
            </a:pPr>
            <a:r>
              <a:rPr lang="en-GB" baseline="0" dirty="0"/>
              <a:t>Go back and replay the slide. This time, pupils write down the English translations of each word before they are covered.  </a:t>
            </a:r>
          </a:p>
          <a:p>
            <a:pPr marL="228600" indent="-228600">
              <a:buAutoNum type="arabicPeriod"/>
            </a:pPr>
            <a:r>
              <a:rPr lang="en-GB" baseline="0" dirty="0"/>
              <a:t>Use slide 6 to check answers.</a:t>
            </a:r>
          </a:p>
          <a:p>
            <a:pPr marL="0" indent="0">
              <a:buNone/>
            </a:pPr>
            <a:br>
              <a:rPr lang="en-GB" u="none" strike="noStrike" dirty="0">
                <a:effectLst/>
                <a:hlinkClick r:id="rId3"/>
              </a:rPr>
            </a:b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88573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Timing: </a:t>
            </a:r>
            <a:r>
              <a:rPr lang="en-GB" b="0" dirty="0"/>
              <a:t>5 minutes [A faster version of the previous task]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spoken production of the Spanish words (including the article) within a limited time; to practise written comprehension of the vocabulary (by replaying the slide).</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indent="-228600">
              <a:buAutoNum type="arabicPeriod"/>
            </a:pPr>
            <a:r>
              <a:rPr lang="en-GB" baseline="0" dirty="0"/>
              <a:t>Explain to pupils that they need to say all the Spanish words with the correct word for </a:t>
            </a:r>
            <a:r>
              <a:rPr lang="en-GB" b="1" i="1" baseline="0" dirty="0"/>
              <a:t>the</a:t>
            </a:r>
            <a:r>
              <a:rPr lang="en-GB" baseline="0" dirty="0"/>
              <a:t> before they are covered.</a:t>
            </a:r>
          </a:p>
          <a:p>
            <a:pPr marL="228600" indent="-228600">
              <a:buAutoNum type="arabicPeriod"/>
            </a:pPr>
            <a:r>
              <a:rPr lang="en-GB" baseline="0" dirty="0"/>
              <a:t>Click to start the animation sequence (but don’t click again until it is finished).</a:t>
            </a:r>
          </a:p>
          <a:p>
            <a:pPr marL="228600" indent="-228600">
              <a:buAutoNum type="arabicPeriod"/>
            </a:pPr>
            <a:r>
              <a:rPr lang="en-GB" baseline="0" dirty="0"/>
              <a:t>Go back and replay the slide. This time, pupils write down the English translations of each word before they are covered.  </a:t>
            </a:r>
          </a:p>
          <a:p>
            <a:pPr marL="228600" indent="-228600">
              <a:buAutoNum type="arabicPeriod"/>
            </a:pPr>
            <a:r>
              <a:rPr lang="en-GB" baseline="0" dirty="0"/>
              <a:t>Use slide 5 to check answers.</a:t>
            </a:r>
          </a:p>
          <a:p>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90165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ANSWERS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indent="-228600">
              <a:buAutoNum type="arabicPeriod"/>
            </a:pPr>
            <a:r>
              <a:rPr lang="en-GB" baseline="0" dirty="0"/>
              <a:t>Click to reveal the English for pupils to check.</a:t>
            </a:r>
          </a:p>
          <a:p>
            <a:pPr marL="228600" indent="-228600">
              <a:buAutoNum type="arabicPeriod"/>
            </a:pPr>
            <a:r>
              <a:rPr lang="en-GB" baseline="0" dirty="0"/>
              <a:t>After each, elicit the Spanish orally from pupils for additional practice.</a:t>
            </a:r>
          </a:p>
          <a:p>
            <a:pPr marL="228600" indent="-228600">
              <a:buAutoNum type="arabicPeriod"/>
            </a:pPr>
            <a:r>
              <a:rPr lang="en-GB" baseline="0" dirty="0"/>
              <a:t>Click to reveal.</a:t>
            </a:r>
          </a:p>
          <a:p>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69838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in total (2 slides) Grammar info (3 minutes) + reading task (7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singular persons in the present tense for –</a:t>
            </a:r>
            <a:r>
              <a:rPr lang="en-GB" b="0" dirty="0" err="1"/>
              <a:t>ar</a:t>
            </a:r>
            <a:r>
              <a:rPr lang="en-GB" b="0" dirty="0"/>
              <a:t> verbs using </a:t>
            </a:r>
            <a:r>
              <a:rPr lang="en-GB" b="0" dirty="0" err="1"/>
              <a:t>amar</a:t>
            </a:r>
            <a:r>
              <a:rPr lang="en-GB" b="0" dirty="0"/>
              <a:t> and </a:t>
            </a:r>
            <a:r>
              <a:rPr lang="en-GB" b="0" dirty="0" err="1"/>
              <a:t>odiar</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52127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recognise singular persons in the present tense for –</a:t>
            </a:r>
            <a:r>
              <a:rPr lang="en-GB" b="0" dirty="0" err="1"/>
              <a:t>ar</a:t>
            </a:r>
            <a:r>
              <a:rPr lang="en-GB" b="0" dirty="0"/>
              <a:t> verbs using </a:t>
            </a:r>
            <a:r>
              <a:rPr lang="en-GB" b="0" dirty="0" err="1"/>
              <a:t>amar</a:t>
            </a:r>
            <a:r>
              <a:rPr lang="en-GB" b="0" dirty="0"/>
              <a:t> and </a:t>
            </a:r>
            <a:r>
              <a:rPr lang="en-GB" b="0" dirty="0" err="1"/>
              <a:t>odiar</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context. Tell students Quique is receiving messages from different friends.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first message. Ask pupils to identify </a:t>
            </a:r>
            <a:r>
              <a:rPr lang="en-GB" dirty="0" err="1"/>
              <a:t>amar</a:t>
            </a:r>
            <a:r>
              <a:rPr lang="en-GB" dirty="0"/>
              <a:t> (is it to hate or to love?). Then they need to identify the person it refers to.</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reveal the answer.</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Continue with items 2 – 4.</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Teachers can also elicit </a:t>
            </a:r>
            <a:r>
              <a:rPr lang="en-GB" dirty="0" err="1"/>
              <a:t>Engilsh</a:t>
            </a:r>
            <a:r>
              <a:rPr lang="en-GB" dirty="0"/>
              <a:t> translation to reinforce the absence of article in some of the English sentences.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1" dirty="0"/>
          </a:p>
          <a:p>
            <a:endParaRPr lang="en-GB" dirty="0"/>
          </a:p>
          <a:p>
            <a:endParaRPr lang="en-GB"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66219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spoken production of </a:t>
            </a:r>
            <a:r>
              <a:rPr lang="en-GB" sz="1200" b="0" strike="noStrike" spc="-1" dirty="0" err="1">
                <a:solidFill>
                  <a:srgbClr val="000000"/>
                </a:solidFill>
                <a:latin typeface="Calibri"/>
                <a:ea typeface="Calibri"/>
              </a:rPr>
              <a:t>amar</a:t>
            </a:r>
            <a:r>
              <a:rPr lang="en-GB" sz="1200" b="0" strike="noStrike" spc="-1" dirty="0">
                <a:solidFill>
                  <a:srgbClr val="000000"/>
                </a:solidFill>
                <a:latin typeface="Calibri"/>
                <a:ea typeface="Calibri"/>
              </a:rPr>
              <a:t> / </a:t>
            </a:r>
            <a:r>
              <a:rPr lang="en-GB" sz="1200" b="0" strike="noStrike" spc="-1" dirty="0" err="1">
                <a:solidFill>
                  <a:srgbClr val="000000"/>
                </a:solidFill>
                <a:latin typeface="Calibri"/>
                <a:ea typeface="Calibri"/>
              </a:rPr>
              <a:t>odiar</a:t>
            </a:r>
            <a:r>
              <a:rPr lang="en-GB" sz="1200" b="0" strike="noStrike" spc="-1" dirty="0">
                <a:solidFill>
                  <a:srgbClr val="000000"/>
                </a:solidFill>
                <a:latin typeface="Calibri"/>
                <a:ea typeface="Calibri"/>
              </a:rPr>
              <a:t> in the singular persons.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latin typeface="Arial"/>
              </a:rPr>
              <a:t>Do number 1 with pupils to model the task.  </a:t>
            </a:r>
          </a:p>
          <a:p>
            <a:pPr marL="229320" indent="-228600">
              <a:lnSpc>
                <a:spcPct val="100000"/>
              </a:lnSpc>
              <a:buAutoNum type="arabicPeriod"/>
            </a:pPr>
            <a:r>
              <a:rPr lang="en-GB" sz="1200" b="0" strike="noStrike" spc="-1" dirty="0">
                <a:latin typeface="Arial"/>
              </a:rPr>
              <a:t>Click to reveal the answer.</a:t>
            </a:r>
          </a:p>
          <a:p>
            <a:pPr marL="229320" indent="-228600">
              <a:lnSpc>
                <a:spcPct val="100000"/>
              </a:lnSpc>
              <a:buAutoNum type="arabicPeriod"/>
            </a:pPr>
            <a:r>
              <a:rPr lang="en-GB" sz="1200" b="0" strike="noStrike" spc="-1" dirty="0">
                <a:latin typeface="Arial"/>
              </a:rPr>
              <a:t>Give pupils 30 seconds to say / practise the next sentence with a partner.</a:t>
            </a:r>
          </a:p>
          <a:p>
            <a:pPr marL="229320" indent="-228600">
              <a:lnSpc>
                <a:spcPct val="100000"/>
              </a:lnSpc>
              <a:buAutoNum type="arabicPeriod"/>
            </a:pPr>
            <a:r>
              <a:rPr lang="en-GB" sz="1200" b="0" strike="noStrike" spc="-1" dirty="0">
                <a:latin typeface="Arial"/>
              </a:rPr>
              <a:t>Elicit the sentence from the whole class chorally, then click to confirm.</a:t>
            </a:r>
          </a:p>
          <a:p>
            <a:pPr marL="229320" indent="-228600">
              <a:lnSpc>
                <a:spcPct val="100000"/>
              </a:lnSpc>
              <a:buAutoNum type="arabicPeriod"/>
            </a:pPr>
            <a:r>
              <a:rPr lang="en-GB" sz="1200" b="0" strike="noStrike" spc="-1" dirty="0">
                <a:latin typeface="Arial"/>
              </a:rPr>
              <a:t>Repeat steps 3-4 for the remaining sentences.</a:t>
            </a:r>
          </a:p>
          <a:p>
            <a:pPr marL="229320" indent="-228600">
              <a:lnSpc>
                <a:spcPct val="100000"/>
              </a:lnSpc>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sz="1200" b="1" dirty="0"/>
              <a:t>Frequency of unknown words and cognates</a:t>
            </a:r>
            <a:r>
              <a:rPr lang="en-GB" sz="1200" dirty="0"/>
              <a:t>:</a:t>
            </a:r>
            <a:br>
              <a:rPr lang="en-GB" sz="1200" dirty="0"/>
            </a:br>
            <a:r>
              <a:rPr lang="en-GB" b="1" dirty="0" err="1"/>
              <a:t>dar</a:t>
            </a:r>
            <a:r>
              <a:rPr lang="en-GB" dirty="0"/>
              <a:t> [42] </a:t>
            </a:r>
            <a:r>
              <a:rPr lang="en-GB" b="1" dirty="0" err="1"/>
              <a:t>su</a:t>
            </a:r>
            <a:r>
              <a:rPr lang="en-GB" dirty="0"/>
              <a:t> [12] </a:t>
            </a:r>
            <a:r>
              <a:rPr lang="en-GB" b="1" dirty="0" err="1"/>
              <a:t>decir</a:t>
            </a:r>
            <a:r>
              <a:rPr lang="en-GB" dirty="0"/>
              <a:t> [31]</a:t>
            </a: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sz="1200" dirty="0">
              <a:effectLst/>
              <a:latin typeface="Calibri" panose="020F0502020204030204" pitchFamily="34" charset="0"/>
              <a:ea typeface="Calibri" panose="020F0502020204030204" pitchFamily="34" charset="0"/>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54523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BF340-EA7B-7FD3-0A36-0727DE2DA1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1CCC28F-D670-B60E-79C5-DB301C1207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CDE2BCA-F2DD-30ED-6903-1EB554C45F25}"/>
              </a:ext>
            </a:extLst>
          </p:cNvPr>
          <p:cNvSpPr>
            <a:spLocks noGrp="1"/>
          </p:cNvSpPr>
          <p:nvPr>
            <p:ph type="dt" sz="half" idx="10"/>
          </p:nvPr>
        </p:nvSpPr>
        <p:spPr/>
        <p:txBody>
          <a:bodyPr/>
          <a:lstStyle/>
          <a:p>
            <a:fld id="{A8917CB0-DB1D-4469-8CAE-F10651DAD1E7}" type="datetimeFigureOut">
              <a:rPr lang="en-GB" smtClean="0"/>
              <a:t>19/06/2023</a:t>
            </a:fld>
            <a:endParaRPr lang="en-GB"/>
          </a:p>
        </p:txBody>
      </p:sp>
      <p:sp>
        <p:nvSpPr>
          <p:cNvPr id="5" name="Footer Placeholder 4">
            <a:extLst>
              <a:ext uri="{FF2B5EF4-FFF2-40B4-BE49-F238E27FC236}">
                <a16:creationId xmlns:a16="http://schemas.microsoft.com/office/drawing/2014/main" id="{85B780C8-F64E-7583-0BB1-5B59D55F70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BCF709-97E0-ADE7-4F39-304A4732E900}"/>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1927205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1D8D6-1F10-12EE-078B-EB5D6E7B2D0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8E3B5C9-D47D-1609-4984-910D81CC34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CA12F1-9940-8D98-5134-DC79BD81AEB0}"/>
              </a:ext>
            </a:extLst>
          </p:cNvPr>
          <p:cNvSpPr>
            <a:spLocks noGrp="1"/>
          </p:cNvSpPr>
          <p:nvPr>
            <p:ph type="dt" sz="half" idx="10"/>
          </p:nvPr>
        </p:nvSpPr>
        <p:spPr/>
        <p:txBody>
          <a:bodyPr/>
          <a:lstStyle/>
          <a:p>
            <a:fld id="{A8917CB0-DB1D-4469-8CAE-F10651DAD1E7}" type="datetimeFigureOut">
              <a:rPr lang="en-GB" smtClean="0"/>
              <a:t>19/06/2023</a:t>
            </a:fld>
            <a:endParaRPr lang="en-GB"/>
          </a:p>
        </p:txBody>
      </p:sp>
      <p:sp>
        <p:nvSpPr>
          <p:cNvPr id="5" name="Footer Placeholder 4">
            <a:extLst>
              <a:ext uri="{FF2B5EF4-FFF2-40B4-BE49-F238E27FC236}">
                <a16:creationId xmlns:a16="http://schemas.microsoft.com/office/drawing/2014/main" id="{4185284B-AA73-6EE7-FCD7-BE4ED8871B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23964E-7AA5-1F07-B1BA-F57B7597875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779861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B88445-8241-0752-C036-BF4558A6E34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1D2583-4070-F226-4593-7729A16506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CB0391-A0C0-6389-41F8-261EDEF4D36C}"/>
              </a:ext>
            </a:extLst>
          </p:cNvPr>
          <p:cNvSpPr>
            <a:spLocks noGrp="1"/>
          </p:cNvSpPr>
          <p:nvPr>
            <p:ph type="dt" sz="half" idx="10"/>
          </p:nvPr>
        </p:nvSpPr>
        <p:spPr/>
        <p:txBody>
          <a:bodyPr/>
          <a:lstStyle/>
          <a:p>
            <a:fld id="{A8917CB0-DB1D-4469-8CAE-F10651DAD1E7}" type="datetimeFigureOut">
              <a:rPr lang="en-GB" smtClean="0"/>
              <a:t>19/06/2023</a:t>
            </a:fld>
            <a:endParaRPr lang="en-GB"/>
          </a:p>
        </p:txBody>
      </p:sp>
      <p:sp>
        <p:nvSpPr>
          <p:cNvPr id="5" name="Footer Placeholder 4">
            <a:extLst>
              <a:ext uri="{FF2B5EF4-FFF2-40B4-BE49-F238E27FC236}">
                <a16:creationId xmlns:a16="http://schemas.microsoft.com/office/drawing/2014/main" id="{8549E29B-2976-B36F-F882-8C114E9169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C372A6-0007-33FB-0226-EBCC880B788F}"/>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975776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C80C4-5121-3E8F-530C-DB76B1197B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4F33A1E-D437-7953-581B-F09688A547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C6CAE8-5665-5A3E-9C71-AB292605CDC8}"/>
              </a:ext>
            </a:extLst>
          </p:cNvPr>
          <p:cNvSpPr>
            <a:spLocks noGrp="1"/>
          </p:cNvSpPr>
          <p:nvPr>
            <p:ph type="dt" sz="half" idx="10"/>
          </p:nvPr>
        </p:nvSpPr>
        <p:spPr/>
        <p:txBody>
          <a:bodyPr/>
          <a:lstStyle/>
          <a:p>
            <a:fld id="{A8917CB0-DB1D-4469-8CAE-F10651DAD1E7}" type="datetimeFigureOut">
              <a:rPr lang="en-GB" smtClean="0"/>
              <a:t>19/06/2023</a:t>
            </a:fld>
            <a:endParaRPr lang="en-GB"/>
          </a:p>
        </p:txBody>
      </p:sp>
      <p:sp>
        <p:nvSpPr>
          <p:cNvPr id="5" name="Footer Placeholder 4">
            <a:extLst>
              <a:ext uri="{FF2B5EF4-FFF2-40B4-BE49-F238E27FC236}">
                <a16:creationId xmlns:a16="http://schemas.microsoft.com/office/drawing/2014/main" id="{EE499E52-CCFA-555B-7F86-9E5868C8B7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DC0C0C-2D81-12C4-62AF-699836DABCE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1666620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D4A55-5299-A4EB-0C38-5E6459F7C1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C0CB469-2FFA-818D-EA01-16BD0A33A8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39449A-339B-1876-C5F4-F683D135FEED}"/>
              </a:ext>
            </a:extLst>
          </p:cNvPr>
          <p:cNvSpPr>
            <a:spLocks noGrp="1"/>
          </p:cNvSpPr>
          <p:nvPr>
            <p:ph type="dt" sz="half" idx="10"/>
          </p:nvPr>
        </p:nvSpPr>
        <p:spPr/>
        <p:txBody>
          <a:bodyPr/>
          <a:lstStyle/>
          <a:p>
            <a:fld id="{A8917CB0-DB1D-4469-8CAE-F10651DAD1E7}" type="datetimeFigureOut">
              <a:rPr lang="en-GB" smtClean="0"/>
              <a:t>19/06/2023</a:t>
            </a:fld>
            <a:endParaRPr lang="en-GB"/>
          </a:p>
        </p:txBody>
      </p:sp>
      <p:sp>
        <p:nvSpPr>
          <p:cNvPr id="5" name="Footer Placeholder 4">
            <a:extLst>
              <a:ext uri="{FF2B5EF4-FFF2-40B4-BE49-F238E27FC236}">
                <a16:creationId xmlns:a16="http://schemas.microsoft.com/office/drawing/2014/main" id="{751D8824-2B13-282C-C19B-002F9F849C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96D815-B683-8A10-0246-A995F70B1ECF}"/>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2554140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119D8-C36B-BEBF-32CC-DEA81A01279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CEB5BE-2E3A-055A-320C-5AC1CBF2F8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44C61BF-E136-F6C7-7479-4DE5CF147E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1C2AC06-415C-4CDB-046B-6262609777AA}"/>
              </a:ext>
            </a:extLst>
          </p:cNvPr>
          <p:cNvSpPr>
            <a:spLocks noGrp="1"/>
          </p:cNvSpPr>
          <p:nvPr>
            <p:ph type="dt" sz="half" idx="10"/>
          </p:nvPr>
        </p:nvSpPr>
        <p:spPr/>
        <p:txBody>
          <a:bodyPr/>
          <a:lstStyle/>
          <a:p>
            <a:fld id="{A8917CB0-DB1D-4469-8CAE-F10651DAD1E7}" type="datetimeFigureOut">
              <a:rPr lang="en-GB" smtClean="0"/>
              <a:t>19/06/2023</a:t>
            </a:fld>
            <a:endParaRPr lang="en-GB"/>
          </a:p>
        </p:txBody>
      </p:sp>
      <p:sp>
        <p:nvSpPr>
          <p:cNvPr id="6" name="Footer Placeholder 5">
            <a:extLst>
              <a:ext uri="{FF2B5EF4-FFF2-40B4-BE49-F238E27FC236}">
                <a16:creationId xmlns:a16="http://schemas.microsoft.com/office/drawing/2014/main" id="{52EFDFF6-00AB-1C47-45FD-1083BFB062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172E3A-A258-0BC9-E561-4D322AEB909D}"/>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2815153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89C92-9468-07AA-76E4-32FFE290591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0EA666-FB94-9918-929B-BD9701B2A2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751EF4-7322-3EC7-C747-4A5DB233ED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E51969A-BEC8-AA0F-4633-9AEC1E1474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DF12D2-37D4-1193-C4B3-D8976F3533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780AA4D-8BC7-EE5F-4D8F-8A67D6E9B35A}"/>
              </a:ext>
            </a:extLst>
          </p:cNvPr>
          <p:cNvSpPr>
            <a:spLocks noGrp="1"/>
          </p:cNvSpPr>
          <p:nvPr>
            <p:ph type="dt" sz="half" idx="10"/>
          </p:nvPr>
        </p:nvSpPr>
        <p:spPr/>
        <p:txBody>
          <a:bodyPr/>
          <a:lstStyle/>
          <a:p>
            <a:fld id="{A8917CB0-DB1D-4469-8CAE-F10651DAD1E7}" type="datetimeFigureOut">
              <a:rPr lang="en-GB" smtClean="0"/>
              <a:t>19/06/2023</a:t>
            </a:fld>
            <a:endParaRPr lang="en-GB"/>
          </a:p>
        </p:txBody>
      </p:sp>
      <p:sp>
        <p:nvSpPr>
          <p:cNvPr id="8" name="Footer Placeholder 7">
            <a:extLst>
              <a:ext uri="{FF2B5EF4-FFF2-40B4-BE49-F238E27FC236}">
                <a16:creationId xmlns:a16="http://schemas.microsoft.com/office/drawing/2014/main" id="{D546D8C9-BD54-1D19-E183-BEA64657DD1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2923C0C-0D87-A8D4-8695-C211F6BF5D8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516916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58196-C094-96FE-F553-8AA32C8360D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1D5A5DB-DFC3-A0CF-6441-7D3B49F9537F}"/>
              </a:ext>
            </a:extLst>
          </p:cNvPr>
          <p:cNvSpPr>
            <a:spLocks noGrp="1"/>
          </p:cNvSpPr>
          <p:nvPr>
            <p:ph type="dt" sz="half" idx="10"/>
          </p:nvPr>
        </p:nvSpPr>
        <p:spPr/>
        <p:txBody>
          <a:bodyPr/>
          <a:lstStyle/>
          <a:p>
            <a:fld id="{A8917CB0-DB1D-4469-8CAE-F10651DAD1E7}" type="datetimeFigureOut">
              <a:rPr lang="en-GB" smtClean="0"/>
              <a:t>19/06/2023</a:t>
            </a:fld>
            <a:endParaRPr lang="en-GB"/>
          </a:p>
        </p:txBody>
      </p:sp>
      <p:sp>
        <p:nvSpPr>
          <p:cNvPr id="4" name="Footer Placeholder 3">
            <a:extLst>
              <a:ext uri="{FF2B5EF4-FFF2-40B4-BE49-F238E27FC236}">
                <a16:creationId xmlns:a16="http://schemas.microsoft.com/office/drawing/2014/main" id="{6F3075C9-69E2-0430-4892-1C1848E1E2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0876283-11FA-A0E0-9102-BFE7B5C489E2}"/>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809545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20B6A6-B4C9-0328-9580-E8FF0639E335}"/>
              </a:ext>
            </a:extLst>
          </p:cNvPr>
          <p:cNvSpPr>
            <a:spLocks noGrp="1"/>
          </p:cNvSpPr>
          <p:nvPr>
            <p:ph type="dt" sz="half" idx="10"/>
          </p:nvPr>
        </p:nvSpPr>
        <p:spPr/>
        <p:txBody>
          <a:bodyPr/>
          <a:lstStyle/>
          <a:p>
            <a:fld id="{A8917CB0-DB1D-4469-8CAE-F10651DAD1E7}" type="datetimeFigureOut">
              <a:rPr lang="en-GB" smtClean="0"/>
              <a:t>19/06/2023</a:t>
            </a:fld>
            <a:endParaRPr lang="en-GB"/>
          </a:p>
        </p:txBody>
      </p:sp>
      <p:sp>
        <p:nvSpPr>
          <p:cNvPr id="3" name="Footer Placeholder 2">
            <a:extLst>
              <a:ext uri="{FF2B5EF4-FFF2-40B4-BE49-F238E27FC236}">
                <a16:creationId xmlns:a16="http://schemas.microsoft.com/office/drawing/2014/main" id="{AAF20468-DF1C-8B08-1E96-74697F777B2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142F18B-F78D-DBC9-F1F8-4736AE99523A}"/>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661921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65D11-2BC6-3E72-65F7-E503F76CFE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D0D5AFF-B80E-9F3E-9452-94D44E9077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0737E9C-1789-79BA-077D-A191651A12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5B69F7-DC88-435E-A422-645285C006D6}"/>
              </a:ext>
            </a:extLst>
          </p:cNvPr>
          <p:cNvSpPr>
            <a:spLocks noGrp="1"/>
          </p:cNvSpPr>
          <p:nvPr>
            <p:ph type="dt" sz="half" idx="10"/>
          </p:nvPr>
        </p:nvSpPr>
        <p:spPr/>
        <p:txBody>
          <a:bodyPr/>
          <a:lstStyle/>
          <a:p>
            <a:fld id="{A8917CB0-DB1D-4469-8CAE-F10651DAD1E7}" type="datetimeFigureOut">
              <a:rPr lang="en-GB" smtClean="0"/>
              <a:t>19/06/2023</a:t>
            </a:fld>
            <a:endParaRPr lang="en-GB"/>
          </a:p>
        </p:txBody>
      </p:sp>
      <p:sp>
        <p:nvSpPr>
          <p:cNvPr id="6" name="Footer Placeholder 5">
            <a:extLst>
              <a:ext uri="{FF2B5EF4-FFF2-40B4-BE49-F238E27FC236}">
                <a16:creationId xmlns:a16="http://schemas.microsoft.com/office/drawing/2014/main" id="{1FD36DB2-F24E-F80D-F0B1-D93D7CCC709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B75389-88A9-3DE6-8A49-D636D9FB74E2}"/>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1406647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6B93A-E966-0F85-C516-A2E64B6EDD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6D4CA5F-D785-0919-9422-4849C6A1E4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530D73D-1D30-06DD-6529-8073A0BBBC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52DA33-6ED2-071A-4271-D8A345889583}"/>
              </a:ext>
            </a:extLst>
          </p:cNvPr>
          <p:cNvSpPr>
            <a:spLocks noGrp="1"/>
          </p:cNvSpPr>
          <p:nvPr>
            <p:ph type="dt" sz="half" idx="10"/>
          </p:nvPr>
        </p:nvSpPr>
        <p:spPr/>
        <p:txBody>
          <a:bodyPr/>
          <a:lstStyle/>
          <a:p>
            <a:fld id="{A8917CB0-DB1D-4469-8CAE-F10651DAD1E7}" type="datetimeFigureOut">
              <a:rPr lang="en-GB" smtClean="0"/>
              <a:t>19/06/2023</a:t>
            </a:fld>
            <a:endParaRPr lang="en-GB"/>
          </a:p>
        </p:txBody>
      </p:sp>
      <p:sp>
        <p:nvSpPr>
          <p:cNvPr id="6" name="Footer Placeholder 5">
            <a:extLst>
              <a:ext uri="{FF2B5EF4-FFF2-40B4-BE49-F238E27FC236}">
                <a16:creationId xmlns:a16="http://schemas.microsoft.com/office/drawing/2014/main" id="{57D90530-77DF-C337-A3B4-9C5D2BDE35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3699ACD-87FB-1769-4E86-B57505533BCC}"/>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19503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93D934-21AB-3404-6D6A-37F3EDE5B7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D3741C-6B81-5370-9C5F-4220E78C4E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1105E4-845A-EA28-E111-8964312A0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917CB0-DB1D-4469-8CAE-F10651DAD1E7}" type="datetimeFigureOut">
              <a:rPr lang="en-GB" smtClean="0"/>
              <a:t>19/06/2023</a:t>
            </a:fld>
            <a:endParaRPr lang="en-GB"/>
          </a:p>
        </p:txBody>
      </p:sp>
      <p:sp>
        <p:nvSpPr>
          <p:cNvPr id="5" name="Footer Placeholder 4">
            <a:extLst>
              <a:ext uri="{FF2B5EF4-FFF2-40B4-BE49-F238E27FC236}">
                <a16:creationId xmlns:a16="http://schemas.microsoft.com/office/drawing/2014/main" id="{9E1B26C8-41FF-1EC9-D43A-DCCDD25AEF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7BC1157-486A-3979-5676-B637929CB3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5DD316-AE0A-4637-A51B-6D45426323F8}" type="slidenum">
              <a:rPr lang="en-GB" smtClean="0"/>
              <a:t>‹#›</a:t>
            </a:fld>
            <a:endParaRPr lang="en-GB"/>
          </a:p>
        </p:txBody>
      </p:sp>
    </p:spTree>
    <p:extLst>
      <p:ext uri="{BB962C8B-B14F-4D97-AF65-F5344CB8AC3E}">
        <p14:creationId xmlns:p14="http://schemas.microsoft.com/office/powerpoint/2010/main" val="247783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gif"/><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6.gif"/><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39.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4.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37.png"/><Relationship Id="rId10" Type="http://schemas.openxmlformats.org/officeDocument/2006/relationships/image" Target="../media/image46.png"/><Relationship Id="rId4" Type="http://schemas.openxmlformats.org/officeDocument/2006/relationships/image" Target="../media/image38.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6.gif"/><Relationship Id="rId3" Type="http://schemas.openxmlformats.org/officeDocument/2006/relationships/image" Target="../media/image2.gif"/><Relationship Id="rId7" Type="http://schemas.openxmlformats.org/officeDocument/2006/relationships/image" Target="../media/image52.gif"/><Relationship Id="rId12"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1.png"/><Relationship Id="rId11" Type="http://schemas.openxmlformats.org/officeDocument/2006/relationships/image" Target="../media/image24.png"/><Relationship Id="rId5" Type="http://schemas.openxmlformats.org/officeDocument/2006/relationships/image" Target="../media/image50.gif"/><Relationship Id="rId10" Type="http://schemas.openxmlformats.org/officeDocument/2006/relationships/image" Target="../media/image55.gif"/><Relationship Id="rId4" Type="http://schemas.openxmlformats.org/officeDocument/2006/relationships/image" Target="../media/image49.png"/><Relationship Id="rId9" Type="http://schemas.openxmlformats.org/officeDocument/2006/relationships/image" Target="../media/image54.gif"/><Relationship Id="rId14" Type="http://schemas.openxmlformats.org/officeDocument/2006/relationships/image" Target="../media/image57.gif"/></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8.wav"/><Relationship Id="rId18"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12.svg"/><Relationship Id="rId12" Type="http://schemas.openxmlformats.org/officeDocument/2006/relationships/audio" Target="../media/audio7.wav"/><Relationship Id="rId17" Type="http://schemas.openxmlformats.org/officeDocument/2006/relationships/image" Target="../media/image15.png"/><Relationship Id="rId2" Type="http://schemas.openxmlformats.org/officeDocument/2006/relationships/notesSlide" Target="../notesSlides/notesSlide2.xml"/><Relationship Id="rId16"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audio" Target="../media/audio6.wav"/><Relationship Id="rId5" Type="http://schemas.openxmlformats.org/officeDocument/2006/relationships/image" Target="../media/image10.png"/><Relationship Id="rId15" Type="http://schemas.openxmlformats.org/officeDocument/2006/relationships/image" Target="../media/image13.png"/><Relationship Id="rId10" Type="http://schemas.openxmlformats.org/officeDocument/2006/relationships/audio" Target="../media/audio5.wav"/><Relationship Id="rId19" Type="http://schemas.openxmlformats.org/officeDocument/2006/relationships/image" Target="../media/image17.png"/><Relationship Id="rId4" Type="http://schemas.openxmlformats.org/officeDocument/2006/relationships/audio" Target="../media/audio2.wav"/><Relationship Id="rId9" Type="http://schemas.openxmlformats.org/officeDocument/2006/relationships/audio" Target="../media/audio4.wav"/><Relationship Id="rId14" Type="http://schemas.openxmlformats.org/officeDocument/2006/relationships/audio" Target="../media/audio9.wav"/></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audio" Target="../media/audio19.wav"/><Relationship Id="rId18" Type="http://schemas.openxmlformats.org/officeDocument/2006/relationships/image" Target="../media/image10.png"/><Relationship Id="rId26" Type="http://schemas.openxmlformats.org/officeDocument/2006/relationships/image" Target="../media/image16.png"/><Relationship Id="rId3" Type="http://schemas.openxmlformats.org/officeDocument/2006/relationships/notesSlide" Target="../notesSlides/notesSlide3.xml"/><Relationship Id="rId21" Type="http://schemas.openxmlformats.org/officeDocument/2006/relationships/image" Target="../media/image20.png"/><Relationship Id="rId7" Type="http://schemas.openxmlformats.org/officeDocument/2006/relationships/audio" Target="../media/audio13.wav"/><Relationship Id="rId12" Type="http://schemas.openxmlformats.org/officeDocument/2006/relationships/audio" Target="../media/audio18.wav"/><Relationship Id="rId17" Type="http://schemas.openxmlformats.org/officeDocument/2006/relationships/audio" Target="../media/audio21.wav"/><Relationship Id="rId25" Type="http://schemas.openxmlformats.org/officeDocument/2006/relationships/image" Target="../media/image14.png"/><Relationship Id="rId2" Type="http://schemas.openxmlformats.org/officeDocument/2006/relationships/slideLayout" Target="../slideLayouts/slideLayout6.xml"/><Relationship Id="rId16" Type="http://schemas.openxmlformats.org/officeDocument/2006/relationships/audio" Target="../media/audio20.wav"/><Relationship Id="rId20" Type="http://schemas.openxmlformats.org/officeDocument/2006/relationships/image" Target="../media/image19.jpeg"/><Relationship Id="rId1" Type="http://schemas.openxmlformats.org/officeDocument/2006/relationships/video" Target="https://www.youtube.com/embed/e0QmByznBXE?feature=oembed" TargetMode="External"/><Relationship Id="rId6" Type="http://schemas.openxmlformats.org/officeDocument/2006/relationships/audio" Target="../media/audio12.wav"/><Relationship Id="rId11" Type="http://schemas.openxmlformats.org/officeDocument/2006/relationships/audio" Target="../media/audio17.wav"/><Relationship Id="rId24" Type="http://schemas.openxmlformats.org/officeDocument/2006/relationships/image" Target="../media/image13.png"/><Relationship Id="rId5" Type="http://schemas.openxmlformats.org/officeDocument/2006/relationships/audio" Target="../media/audio11.wav"/><Relationship Id="rId15" Type="http://schemas.openxmlformats.org/officeDocument/2006/relationships/image" Target="../media/image12.svg"/><Relationship Id="rId23" Type="http://schemas.openxmlformats.org/officeDocument/2006/relationships/image" Target="../media/image21.png"/><Relationship Id="rId10" Type="http://schemas.openxmlformats.org/officeDocument/2006/relationships/audio" Target="../media/audio16.wav"/><Relationship Id="rId19" Type="http://schemas.openxmlformats.org/officeDocument/2006/relationships/image" Target="../media/image18.png"/><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image" Target="../media/image11.png"/><Relationship Id="rId22"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1.png"/><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6.gif"/><Relationship Id="rId11" Type="http://schemas.openxmlformats.org/officeDocument/2006/relationships/image" Target="../media/image28.png"/><Relationship Id="rId5" Type="http://schemas.openxmlformats.org/officeDocument/2006/relationships/image" Target="../media/image3.pn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6.png"/><Relationship Id="rId14" Type="http://schemas.openxmlformats.org/officeDocument/2006/relationships/image" Target="../media/image12.sv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6.gif"/><Relationship Id="rId11" Type="http://schemas.openxmlformats.org/officeDocument/2006/relationships/image" Target="../media/image28.png"/><Relationship Id="rId5" Type="http://schemas.openxmlformats.org/officeDocument/2006/relationships/image" Target="../media/image3.png"/><Relationship Id="rId15" Type="http://schemas.openxmlformats.org/officeDocument/2006/relationships/image" Target="../media/image12.sv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6.png"/><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28.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33.png"/><Relationship Id="rId10" Type="http://schemas.openxmlformats.org/officeDocument/2006/relationships/image" Target="../media/image36.png"/><Relationship Id="rId4" Type="http://schemas.microsoft.com/office/2007/relationships/hdphoto" Target="../media/hdphoto1.wdp"/><Relationship Id="rId9" Type="http://schemas.openxmlformats.org/officeDocument/2006/relationships/image" Target="../media/image35.sv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4.png"/><Relationship Id="rId7" Type="http://schemas.openxmlformats.org/officeDocument/2006/relationships/image" Target="../media/image2.gi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24.png"/><Relationship Id="rId4" Type="http://schemas.openxmlformats.org/officeDocument/2006/relationships/image" Target="../media/image35.svg"/><Relationship Id="rId9" Type="http://schemas.openxmlformats.org/officeDocument/2006/relationships/image" Target="../media/image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Google Shape;98;p2" descr="background rectangle">
            <a:extLst>
              <a:ext uri="{FF2B5EF4-FFF2-40B4-BE49-F238E27FC236}">
                <a16:creationId xmlns:a16="http://schemas.microsoft.com/office/drawing/2014/main" id="{21BE47AF-B0D8-AA1A-8CAB-F36FBDBECB49}"/>
              </a:ext>
            </a:extLst>
          </p:cNvPr>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r>
              <a:rPr kumimoji="0" lang="en-GB" sz="1800" b="0" i="0" u="none" strike="noStrike" kern="0" cap="none" spc="0" normalizeH="0" baseline="0" noProof="0" dirty="0">
                <a:ln>
                  <a:noFill/>
                </a:ln>
                <a:solidFill>
                  <a:srgbClr val="FADD2E"/>
                </a:solidFill>
                <a:effectLst/>
                <a:uLnTx/>
                <a:uFillTx/>
                <a:latin typeface="Century Gothic"/>
                <a:ea typeface="Century Gothic"/>
                <a:cs typeface="Century Gothic"/>
                <a:sym typeface="Century Gothic"/>
              </a:rPr>
              <a:t>Mi </a:t>
            </a:r>
            <a:endParaRPr kumimoji="0" sz="1800" b="0" i="0" u="none" strike="noStrike" kern="0" cap="none" spc="0" normalizeH="0" baseline="0" noProof="0" dirty="0">
              <a:ln>
                <a:noFill/>
              </a:ln>
              <a:solidFill>
                <a:srgbClr val="FADD2E"/>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6480437" y="304800"/>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1">
                    <a:lumMod val="65000"/>
                    <a:lumOff val="3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1">
                  <a:lumMod val="65000"/>
                  <a:lumOff val="3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37157" y="304800"/>
            <a:ext cx="4607216" cy="1325563"/>
          </a:xfrm>
        </p:spPr>
        <p:txBody>
          <a:bodyPr>
            <a:normAutofit fontScale="90000"/>
          </a:bodyPr>
          <a:lstStyle/>
          <a:p>
            <a:pPr algn="ctr"/>
            <a:r>
              <a:rPr lang="en-GB" b="1" dirty="0">
                <a:solidFill>
                  <a:schemeClr val="tx1">
                    <a:lumMod val="65000"/>
                    <a:lumOff val="35000"/>
                  </a:schemeClr>
                </a:solidFill>
                <a:latin typeface="Century Gothic" panose="020B0502020202020204" pitchFamily="34" charset="0"/>
              </a:rPr>
              <a:t>Describing things and people</a:t>
            </a:r>
          </a:p>
        </p:txBody>
      </p:sp>
      <p:sp>
        <p:nvSpPr>
          <p:cNvPr id="7" name="Google Shape;100;p2">
            <a:extLst>
              <a:ext uri="{FF2B5EF4-FFF2-40B4-BE49-F238E27FC236}">
                <a16:creationId xmlns:a16="http://schemas.microsoft.com/office/drawing/2014/main" id="{A6D58AC5-7237-211F-6F74-1893FD143B0A}"/>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
        <p:nvSpPr>
          <p:cNvPr id="12" name="Title 1">
            <a:extLst>
              <a:ext uri="{FF2B5EF4-FFF2-40B4-BE49-F238E27FC236}">
                <a16:creationId xmlns:a16="http://schemas.microsoft.com/office/drawing/2014/main" id="{6E4EE575-7F2F-2323-10BD-2AAF88EF58C2}"/>
              </a:ext>
            </a:extLst>
          </p:cNvPr>
          <p:cNvSpPr txBox="1">
            <a:spLocks/>
          </p:cNvSpPr>
          <p:nvPr/>
        </p:nvSpPr>
        <p:spPr>
          <a:xfrm>
            <a:off x="129217" y="267473"/>
            <a:ext cx="4472165"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b="1" dirty="0">
              <a:solidFill>
                <a:schemeClr val="tx1">
                  <a:lumMod val="65000"/>
                  <a:lumOff val="35000"/>
                </a:schemeClr>
              </a:solidFill>
              <a:latin typeface="Century Gothic" panose="020B0502020202020204" pitchFamily="34" charset="0"/>
            </a:endParaRPr>
          </a:p>
        </p:txBody>
      </p:sp>
      <p:sp>
        <p:nvSpPr>
          <p:cNvPr id="8" name="TextBox 7">
            <a:extLst>
              <a:ext uri="{FF2B5EF4-FFF2-40B4-BE49-F238E27FC236}">
                <a16:creationId xmlns:a16="http://schemas.microsoft.com/office/drawing/2014/main" id="{8A87C5B3-8850-1872-FB17-824A0459E13E}"/>
              </a:ext>
            </a:extLst>
          </p:cNvPr>
          <p:cNvSpPr txBox="1"/>
          <p:nvPr/>
        </p:nvSpPr>
        <p:spPr>
          <a:xfrm>
            <a:off x="1629875" y="1829438"/>
            <a:ext cx="1241045" cy="1015663"/>
          </a:xfrm>
          <a:prstGeom prst="rect">
            <a:avLst/>
          </a:prstGeom>
          <a:noFill/>
        </p:spPr>
        <p:txBody>
          <a:bodyPr wrap="none" rtlCol="0">
            <a:spAutoFit/>
          </a:bodyPr>
          <a:lstStyle/>
          <a:p>
            <a:r>
              <a:rPr lang="en-GB" sz="6000" dirty="0"/>
              <a:t>💗</a:t>
            </a:r>
          </a:p>
        </p:txBody>
      </p:sp>
      <p:pic>
        <p:nvPicPr>
          <p:cNvPr id="17" name="Picture 16" descr="A picture containing text, toy, doll&#10;&#10;Description automatically generated">
            <a:extLst>
              <a:ext uri="{FF2B5EF4-FFF2-40B4-BE49-F238E27FC236}">
                <a16:creationId xmlns:a16="http://schemas.microsoft.com/office/drawing/2014/main" id="{2DBDA922-33E4-8774-E54C-2C73B52CE07F}"/>
              </a:ext>
            </a:extLst>
          </p:cNvPr>
          <p:cNvPicPr>
            <a:picLocks noChangeAspect="1"/>
          </p:cNvPicPr>
          <p:nvPr/>
        </p:nvPicPr>
        <p:blipFill>
          <a:blip r:embed="rId4"/>
          <a:stretch>
            <a:fillRect/>
          </a:stretch>
        </p:blipFill>
        <p:spPr>
          <a:xfrm>
            <a:off x="4190296" y="4709717"/>
            <a:ext cx="1322020" cy="2148283"/>
          </a:xfrm>
          <a:prstGeom prst="rect">
            <a:avLst/>
          </a:prstGeom>
        </p:spPr>
      </p:pic>
      <p:sp>
        <p:nvSpPr>
          <p:cNvPr id="39" name="Heart 38">
            <a:extLst>
              <a:ext uri="{FF2B5EF4-FFF2-40B4-BE49-F238E27FC236}">
                <a16:creationId xmlns:a16="http://schemas.microsoft.com/office/drawing/2014/main" id="{5C21B933-912D-3CF2-C00D-94AB22F3E589}"/>
              </a:ext>
            </a:extLst>
          </p:cNvPr>
          <p:cNvSpPr/>
          <p:nvPr/>
        </p:nvSpPr>
        <p:spPr>
          <a:xfrm>
            <a:off x="694566" y="2728095"/>
            <a:ext cx="3040278" cy="2588153"/>
          </a:xfrm>
          <a:prstGeom prst="heart">
            <a:avLst/>
          </a:prstGeom>
          <a:solidFill>
            <a:srgbClr val="FFCDE6">
              <a:alpha val="52157"/>
            </a:srgbClr>
          </a:solidFill>
          <a:ln>
            <a:solidFill>
              <a:srgbClr val="FFCDE6">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DD1B2F83-E418-5146-2044-75910A54F18C}"/>
              </a:ext>
            </a:extLst>
          </p:cNvPr>
          <p:cNvSpPr txBox="1"/>
          <p:nvPr/>
        </p:nvSpPr>
        <p:spPr>
          <a:xfrm>
            <a:off x="1910775" y="2973514"/>
            <a:ext cx="607859" cy="461665"/>
          </a:xfrm>
          <a:prstGeom prst="rect">
            <a:avLst/>
          </a:prstGeom>
          <a:noFill/>
        </p:spPr>
        <p:txBody>
          <a:bodyPr wrap="none" rtlCol="0">
            <a:spAutoFit/>
          </a:bodyPr>
          <a:lstStyle/>
          <a:p>
            <a:r>
              <a:rPr lang="en-GB" sz="2400" dirty="0"/>
              <a:t>💗</a:t>
            </a:r>
          </a:p>
        </p:txBody>
      </p:sp>
      <p:sp>
        <p:nvSpPr>
          <p:cNvPr id="26" name="TextBox 25">
            <a:extLst>
              <a:ext uri="{FF2B5EF4-FFF2-40B4-BE49-F238E27FC236}">
                <a16:creationId xmlns:a16="http://schemas.microsoft.com/office/drawing/2014/main" id="{19AE207D-4CDA-4B80-6B7D-3108DBC1FAC1}"/>
              </a:ext>
            </a:extLst>
          </p:cNvPr>
          <p:cNvSpPr txBox="1"/>
          <p:nvPr/>
        </p:nvSpPr>
        <p:spPr>
          <a:xfrm>
            <a:off x="2361660" y="2625233"/>
            <a:ext cx="607859" cy="461665"/>
          </a:xfrm>
          <a:prstGeom prst="rect">
            <a:avLst/>
          </a:prstGeom>
          <a:noFill/>
        </p:spPr>
        <p:txBody>
          <a:bodyPr wrap="none" rtlCol="0">
            <a:spAutoFit/>
          </a:bodyPr>
          <a:lstStyle/>
          <a:p>
            <a:r>
              <a:rPr lang="en-GB" sz="2400" dirty="0"/>
              <a:t>💗</a:t>
            </a:r>
          </a:p>
        </p:txBody>
      </p:sp>
      <p:sp>
        <p:nvSpPr>
          <p:cNvPr id="27" name="TextBox 26">
            <a:extLst>
              <a:ext uri="{FF2B5EF4-FFF2-40B4-BE49-F238E27FC236}">
                <a16:creationId xmlns:a16="http://schemas.microsoft.com/office/drawing/2014/main" id="{19C68C91-2182-608D-E3F3-42CB4A7E21BF}"/>
              </a:ext>
            </a:extLst>
          </p:cNvPr>
          <p:cNvSpPr txBox="1"/>
          <p:nvPr/>
        </p:nvSpPr>
        <p:spPr>
          <a:xfrm>
            <a:off x="2919264" y="2499961"/>
            <a:ext cx="607859" cy="461665"/>
          </a:xfrm>
          <a:prstGeom prst="rect">
            <a:avLst/>
          </a:prstGeom>
          <a:noFill/>
        </p:spPr>
        <p:txBody>
          <a:bodyPr wrap="none" rtlCol="0">
            <a:spAutoFit/>
          </a:bodyPr>
          <a:lstStyle/>
          <a:p>
            <a:r>
              <a:rPr lang="en-GB" sz="2400" dirty="0"/>
              <a:t>💗</a:t>
            </a:r>
          </a:p>
        </p:txBody>
      </p:sp>
      <p:sp>
        <p:nvSpPr>
          <p:cNvPr id="28" name="TextBox 27">
            <a:extLst>
              <a:ext uri="{FF2B5EF4-FFF2-40B4-BE49-F238E27FC236}">
                <a16:creationId xmlns:a16="http://schemas.microsoft.com/office/drawing/2014/main" id="{C7258871-F437-BF9E-2905-2E7E68033123}"/>
              </a:ext>
            </a:extLst>
          </p:cNvPr>
          <p:cNvSpPr txBox="1"/>
          <p:nvPr/>
        </p:nvSpPr>
        <p:spPr>
          <a:xfrm>
            <a:off x="3267801" y="2861501"/>
            <a:ext cx="607859" cy="461665"/>
          </a:xfrm>
          <a:prstGeom prst="rect">
            <a:avLst/>
          </a:prstGeom>
          <a:noFill/>
        </p:spPr>
        <p:txBody>
          <a:bodyPr wrap="none" rtlCol="0">
            <a:spAutoFit/>
          </a:bodyPr>
          <a:lstStyle/>
          <a:p>
            <a:r>
              <a:rPr lang="en-GB" sz="2400" dirty="0"/>
              <a:t>💗</a:t>
            </a:r>
          </a:p>
        </p:txBody>
      </p:sp>
      <p:sp>
        <p:nvSpPr>
          <p:cNvPr id="29" name="TextBox 28">
            <a:extLst>
              <a:ext uri="{FF2B5EF4-FFF2-40B4-BE49-F238E27FC236}">
                <a16:creationId xmlns:a16="http://schemas.microsoft.com/office/drawing/2014/main" id="{5EB2D71C-F100-84D7-3696-AF8A09998556}"/>
              </a:ext>
            </a:extLst>
          </p:cNvPr>
          <p:cNvSpPr txBox="1"/>
          <p:nvPr/>
        </p:nvSpPr>
        <p:spPr>
          <a:xfrm>
            <a:off x="3394037" y="3402267"/>
            <a:ext cx="607859" cy="461665"/>
          </a:xfrm>
          <a:prstGeom prst="rect">
            <a:avLst/>
          </a:prstGeom>
          <a:noFill/>
        </p:spPr>
        <p:txBody>
          <a:bodyPr wrap="none" rtlCol="0">
            <a:spAutoFit/>
          </a:bodyPr>
          <a:lstStyle/>
          <a:p>
            <a:r>
              <a:rPr lang="en-GB" sz="2400" dirty="0"/>
              <a:t>💗</a:t>
            </a:r>
          </a:p>
        </p:txBody>
      </p:sp>
      <p:sp>
        <p:nvSpPr>
          <p:cNvPr id="30" name="TextBox 29">
            <a:extLst>
              <a:ext uri="{FF2B5EF4-FFF2-40B4-BE49-F238E27FC236}">
                <a16:creationId xmlns:a16="http://schemas.microsoft.com/office/drawing/2014/main" id="{9D03B78A-EF20-72A2-000D-A3EDD4E35F84}"/>
              </a:ext>
            </a:extLst>
          </p:cNvPr>
          <p:cNvSpPr txBox="1"/>
          <p:nvPr/>
        </p:nvSpPr>
        <p:spPr>
          <a:xfrm>
            <a:off x="3215304" y="3878700"/>
            <a:ext cx="607859" cy="461665"/>
          </a:xfrm>
          <a:prstGeom prst="rect">
            <a:avLst/>
          </a:prstGeom>
          <a:noFill/>
        </p:spPr>
        <p:txBody>
          <a:bodyPr wrap="none" rtlCol="0">
            <a:spAutoFit/>
          </a:bodyPr>
          <a:lstStyle/>
          <a:p>
            <a:r>
              <a:rPr lang="en-GB" sz="2400" dirty="0"/>
              <a:t>💗</a:t>
            </a:r>
          </a:p>
        </p:txBody>
      </p:sp>
      <p:sp>
        <p:nvSpPr>
          <p:cNvPr id="31" name="TextBox 30">
            <a:extLst>
              <a:ext uri="{FF2B5EF4-FFF2-40B4-BE49-F238E27FC236}">
                <a16:creationId xmlns:a16="http://schemas.microsoft.com/office/drawing/2014/main" id="{BE5B1135-17AD-E2B1-6836-F4C4750E6667}"/>
              </a:ext>
            </a:extLst>
          </p:cNvPr>
          <p:cNvSpPr txBox="1"/>
          <p:nvPr/>
        </p:nvSpPr>
        <p:spPr>
          <a:xfrm>
            <a:off x="2840825" y="4336520"/>
            <a:ext cx="607859" cy="461665"/>
          </a:xfrm>
          <a:prstGeom prst="rect">
            <a:avLst/>
          </a:prstGeom>
          <a:noFill/>
        </p:spPr>
        <p:txBody>
          <a:bodyPr wrap="none" rtlCol="0">
            <a:spAutoFit/>
          </a:bodyPr>
          <a:lstStyle/>
          <a:p>
            <a:r>
              <a:rPr lang="en-GB" sz="2400" dirty="0"/>
              <a:t>💗</a:t>
            </a:r>
          </a:p>
        </p:txBody>
      </p:sp>
      <p:sp>
        <p:nvSpPr>
          <p:cNvPr id="32" name="TextBox 31">
            <a:extLst>
              <a:ext uri="{FF2B5EF4-FFF2-40B4-BE49-F238E27FC236}">
                <a16:creationId xmlns:a16="http://schemas.microsoft.com/office/drawing/2014/main" id="{7C1D057F-949E-BEE1-F7CA-BB3282264D14}"/>
              </a:ext>
            </a:extLst>
          </p:cNvPr>
          <p:cNvSpPr txBox="1"/>
          <p:nvPr/>
        </p:nvSpPr>
        <p:spPr>
          <a:xfrm>
            <a:off x="2405307" y="4623696"/>
            <a:ext cx="621418" cy="461665"/>
          </a:xfrm>
          <a:prstGeom prst="rect">
            <a:avLst/>
          </a:prstGeom>
          <a:noFill/>
        </p:spPr>
        <p:txBody>
          <a:bodyPr wrap="square" rtlCol="0">
            <a:spAutoFit/>
          </a:bodyPr>
          <a:lstStyle/>
          <a:p>
            <a:r>
              <a:rPr lang="en-GB" sz="2400" dirty="0"/>
              <a:t>💗</a:t>
            </a:r>
          </a:p>
        </p:txBody>
      </p:sp>
      <p:sp>
        <p:nvSpPr>
          <p:cNvPr id="33" name="TextBox 32">
            <a:extLst>
              <a:ext uri="{FF2B5EF4-FFF2-40B4-BE49-F238E27FC236}">
                <a16:creationId xmlns:a16="http://schemas.microsoft.com/office/drawing/2014/main" id="{E7F90665-6160-FBDC-3141-18FA22062BB4}"/>
              </a:ext>
            </a:extLst>
          </p:cNvPr>
          <p:cNvSpPr txBox="1"/>
          <p:nvPr/>
        </p:nvSpPr>
        <p:spPr>
          <a:xfrm>
            <a:off x="1509671" y="2630669"/>
            <a:ext cx="607859" cy="461665"/>
          </a:xfrm>
          <a:prstGeom prst="rect">
            <a:avLst/>
          </a:prstGeom>
          <a:noFill/>
        </p:spPr>
        <p:txBody>
          <a:bodyPr wrap="none" rtlCol="0">
            <a:spAutoFit/>
          </a:bodyPr>
          <a:lstStyle/>
          <a:p>
            <a:r>
              <a:rPr lang="en-GB" sz="2400" dirty="0"/>
              <a:t>💗</a:t>
            </a:r>
          </a:p>
        </p:txBody>
      </p:sp>
      <p:sp>
        <p:nvSpPr>
          <p:cNvPr id="34" name="TextBox 33">
            <a:extLst>
              <a:ext uri="{FF2B5EF4-FFF2-40B4-BE49-F238E27FC236}">
                <a16:creationId xmlns:a16="http://schemas.microsoft.com/office/drawing/2014/main" id="{BD45E7E9-C1F0-42A2-3234-8EF5EB3D27A5}"/>
              </a:ext>
            </a:extLst>
          </p:cNvPr>
          <p:cNvSpPr txBox="1"/>
          <p:nvPr/>
        </p:nvSpPr>
        <p:spPr>
          <a:xfrm>
            <a:off x="973672" y="2511654"/>
            <a:ext cx="607859" cy="461665"/>
          </a:xfrm>
          <a:prstGeom prst="rect">
            <a:avLst/>
          </a:prstGeom>
          <a:noFill/>
        </p:spPr>
        <p:txBody>
          <a:bodyPr wrap="none" rtlCol="0">
            <a:spAutoFit/>
          </a:bodyPr>
          <a:lstStyle/>
          <a:p>
            <a:r>
              <a:rPr lang="en-GB" sz="2400" dirty="0"/>
              <a:t>💗</a:t>
            </a:r>
          </a:p>
        </p:txBody>
      </p:sp>
      <p:sp>
        <p:nvSpPr>
          <p:cNvPr id="35" name="TextBox 34">
            <a:extLst>
              <a:ext uri="{FF2B5EF4-FFF2-40B4-BE49-F238E27FC236}">
                <a16:creationId xmlns:a16="http://schemas.microsoft.com/office/drawing/2014/main" id="{D15A8688-553B-E79B-4B97-2872E70869E3}"/>
              </a:ext>
            </a:extLst>
          </p:cNvPr>
          <p:cNvSpPr txBox="1"/>
          <p:nvPr/>
        </p:nvSpPr>
        <p:spPr>
          <a:xfrm>
            <a:off x="476282" y="2807170"/>
            <a:ext cx="607859" cy="461665"/>
          </a:xfrm>
          <a:prstGeom prst="rect">
            <a:avLst/>
          </a:prstGeom>
          <a:noFill/>
        </p:spPr>
        <p:txBody>
          <a:bodyPr wrap="none" rtlCol="0">
            <a:spAutoFit/>
          </a:bodyPr>
          <a:lstStyle/>
          <a:p>
            <a:r>
              <a:rPr lang="en-GB" sz="2400" dirty="0"/>
              <a:t>💗</a:t>
            </a:r>
          </a:p>
        </p:txBody>
      </p:sp>
      <p:sp>
        <p:nvSpPr>
          <p:cNvPr id="36" name="TextBox 35">
            <a:extLst>
              <a:ext uri="{FF2B5EF4-FFF2-40B4-BE49-F238E27FC236}">
                <a16:creationId xmlns:a16="http://schemas.microsoft.com/office/drawing/2014/main" id="{CF93C962-2D7F-77C9-6114-3AC101CC1D4C}"/>
              </a:ext>
            </a:extLst>
          </p:cNvPr>
          <p:cNvSpPr txBox="1"/>
          <p:nvPr/>
        </p:nvSpPr>
        <p:spPr>
          <a:xfrm>
            <a:off x="414756" y="3349450"/>
            <a:ext cx="580201" cy="461665"/>
          </a:xfrm>
          <a:prstGeom prst="rect">
            <a:avLst/>
          </a:prstGeom>
          <a:noFill/>
        </p:spPr>
        <p:txBody>
          <a:bodyPr wrap="square" rtlCol="0">
            <a:spAutoFit/>
          </a:bodyPr>
          <a:lstStyle/>
          <a:p>
            <a:r>
              <a:rPr lang="en-GB" sz="2400" dirty="0"/>
              <a:t>💗</a:t>
            </a:r>
          </a:p>
        </p:txBody>
      </p:sp>
      <p:sp>
        <p:nvSpPr>
          <p:cNvPr id="37" name="TextBox 36">
            <a:extLst>
              <a:ext uri="{FF2B5EF4-FFF2-40B4-BE49-F238E27FC236}">
                <a16:creationId xmlns:a16="http://schemas.microsoft.com/office/drawing/2014/main" id="{A8D0CC5D-4D9B-404A-77F4-DFE21BE5E689}"/>
              </a:ext>
            </a:extLst>
          </p:cNvPr>
          <p:cNvSpPr txBox="1"/>
          <p:nvPr/>
        </p:nvSpPr>
        <p:spPr>
          <a:xfrm>
            <a:off x="613648" y="3833503"/>
            <a:ext cx="607859" cy="461665"/>
          </a:xfrm>
          <a:prstGeom prst="rect">
            <a:avLst/>
          </a:prstGeom>
          <a:noFill/>
        </p:spPr>
        <p:txBody>
          <a:bodyPr wrap="none" rtlCol="0">
            <a:spAutoFit/>
          </a:bodyPr>
          <a:lstStyle/>
          <a:p>
            <a:r>
              <a:rPr lang="en-GB" sz="2400" b="1" dirty="0"/>
              <a:t>💗</a:t>
            </a:r>
          </a:p>
        </p:txBody>
      </p:sp>
      <p:sp>
        <p:nvSpPr>
          <p:cNvPr id="38" name="TextBox 37">
            <a:extLst>
              <a:ext uri="{FF2B5EF4-FFF2-40B4-BE49-F238E27FC236}">
                <a16:creationId xmlns:a16="http://schemas.microsoft.com/office/drawing/2014/main" id="{10AF9020-972C-6DAE-FD45-CFA51442B77B}"/>
              </a:ext>
            </a:extLst>
          </p:cNvPr>
          <p:cNvSpPr txBox="1"/>
          <p:nvPr/>
        </p:nvSpPr>
        <p:spPr>
          <a:xfrm>
            <a:off x="923248" y="4267821"/>
            <a:ext cx="578069" cy="461665"/>
          </a:xfrm>
          <a:prstGeom prst="rect">
            <a:avLst/>
          </a:prstGeom>
          <a:noFill/>
        </p:spPr>
        <p:txBody>
          <a:bodyPr wrap="square" rtlCol="0">
            <a:spAutoFit/>
          </a:bodyPr>
          <a:lstStyle/>
          <a:p>
            <a:r>
              <a:rPr lang="en-GB" sz="2400" b="1" dirty="0"/>
              <a:t>💗</a:t>
            </a:r>
          </a:p>
        </p:txBody>
      </p:sp>
      <p:sp>
        <p:nvSpPr>
          <p:cNvPr id="40" name="TextBox 39">
            <a:extLst>
              <a:ext uri="{FF2B5EF4-FFF2-40B4-BE49-F238E27FC236}">
                <a16:creationId xmlns:a16="http://schemas.microsoft.com/office/drawing/2014/main" id="{E33ED2A7-501C-D058-B61E-900928060D76}"/>
              </a:ext>
            </a:extLst>
          </p:cNvPr>
          <p:cNvSpPr txBox="1"/>
          <p:nvPr/>
        </p:nvSpPr>
        <p:spPr>
          <a:xfrm>
            <a:off x="1354138" y="4625252"/>
            <a:ext cx="578069" cy="461665"/>
          </a:xfrm>
          <a:prstGeom prst="rect">
            <a:avLst/>
          </a:prstGeom>
          <a:noFill/>
        </p:spPr>
        <p:txBody>
          <a:bodyPr wrap="square" rtlCol="0">
            <a:spAutoFit/>
          </a:bodyPr>
          <a:lstStyle/>
          <a:p>
            <a:r>
              <a:rPr lang="en-GB" sz="2400" b="1" dirty="0"/>
              <a:t>💗</a:t>
            </a:r>
          </a:p>
        </p:txBody>
      </p:sp>
      <p:sp>
        <p:nvSpPr>
          <p:cNvPr id="41" name="TextBox 40">
            <a:extLst>
              <a:ext uri="{FF2B5EF4-FFF2-40B4-BE49-F238E27FC236}">
                <a16:creationId xmlns:a16="http://schemas.microsoft.com/office/drawing/2014/main" id="{890CE4C4-61CD-D8DD-169B-6AE1EADC5AD4}"/>
              </a:ext>
            </a:extLst>
          </p:cNvPr>
          <p:cNvSpPr txBox="1"/>
          <p:nvPr/>
        </p:nvSpPr>
        <p:spPr>
          <a:xfrm>
            <a:off x="1885573" y="5006868"/>
            <a:ext cx="578069" cy="461665"/>
          </a:xfrm>
          <a:prstGeom prst="rect">
            <a:avLst/>
          </a:prstGeom>
          <a:noFill/>
        </p:spPr>
        <p:txBody>
          <a:bodyPr wrap="square" rtlCol="0">
            <a:spAutoFit/>
          </a:bodyPr>
          <a:lstStyle/>
          <a:p>
            <a:r>
              <a:rPr lang="en-GB" sz="2400" b="1" dirty="0"/>
              <a:t>💗</a:t>
            </a:r>
          </a:p>
        </p:txBody>
      </p:sp>
      <p:pic>
        <p:nvPicPr>
          <p:cNvPr id="9" name="Picture 2" descr="Books, Literature, Pile, Study">
            <a:extLst>
              <a:ext uri="{FF2B5EF4-FFF2-40B4-BE49-F238E27FC236}">
                <a16:creationId xmlns:a16="http://schemas.microsoft.com/office/drawing/2014/main" id="{2DDD6BAB-6B1F-7871-DCF8-A603161896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7418" y="2983680"/>
            <a:ext cx="582012" cy="57027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Dog, Animals, Puppy, Terrier, Domestic">
            <a:extLst>
              <a:ext uri="{FF2B5EF4-FFF2-40B4-BE49-F238E27FC236}">
                <a16:creationId xmlns:a16="http://schemas.microsoft.com/office/drawing/2014/main" id="{F04BDDB0-8191-A080-E2A6-7302CD9BF8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321459">
            <a:off x="2640049" y="2987188"/>
            <a:ext cx="637894" cy="6268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E17D04E-9CE1-C0C3-2CB8-E548F0B8E373}"/>
              </a:ext>
            </a:extLst>
          </p:cNvPr>
          <p:cNvPicPr>
            <a:picLocks noChangeAspect="1"/>
          </p:cNvPicPr>
          <p:nvPr/>
        </p:nvPicPr>
        <p:blipFill>
          <a:blip r:embed="rId7"/>
          <a:stretch>
            <a:fillRect/>
          </a:stretch>
        </p:blipFill>
        <p:spPr>
          <a:xfrm>
            <a:off x="1240832" y="3740342"/>
            <a:ext cx="608683" cy="423050"/>
          </a:xfrm>
          <a:prstGeom prst="rect">
            <a:avLst/>
          </a:prstGeom>
        </p:spPr>
      </p:pic>
      <p:pic>
        <p:nvPicPr>
          <p:cNvPr id="14" name="Picture 13" descr="Logo&#10;&#10;Description automatically generated">
            <a:extLst>
              <a:ext uri="{FF2B5EF4-FFF2-40B4-BE49-F238E27FC236}">
                <a16:creationId xmlns:a16="http://schemas.microsoft.com/office/drawing/2014/main" id="{CE7F9E43-6E1C-ABA7-B012-8AA615FE48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94117" y="3447368"/>
            <a:ext cx="608683" cy="436298"/>
          </a:xfrm>
          <a:prstGeom prst="rect">
            <a:avLst/>
          </a:prstGeom>
        </p:spPr>
      </p:pic>
      <p:grpSp>
        <p:nvGrpSpPr>
          <p:cNvPr id="10" name="Group 9">
            <a:extLst>
              <a:ext uri="{FF2B5EF4-FFF2-40B4-BE49-F238E27FC236}">
                <a16:creationId xmlns:a16="http://schemas.microsoft.com/office/drawing/2014/main" id="{FF61DA2C-0E77-F55C-865F-D5A7F158423C}"/>
              </a:ext>
            </a:extLst>
          </p:cNvPr>
          <p:cNvGrpSpPr/>
          <p:nvPr/>
        </p:nvGrpSpPr>
        <p:grpSpPr>
          <a:xfrm>
            <a:off x="2531811" y="3879007"/>
            <a:ext cx="802620" cy="625292"/>
            <a:chOff x="2397101" y="1539440"/>
            <a:chExt cx="1101482" cy="960768"/>
          </a:xfrm>
        </p:grpSpPr>
        <p:pic>
          <p:nvPicPr>
            <p:cNvPr id="11" name="Picture 2" descr="Melting, Popsicle, Sun, Heat, Ice Cream">
              <a:extLst>
                <a:ext uri="{FF2B5EF4-FFF2-40B4-BE49-F238E27FC236}">
                  <a16:creationId xmlns:a16="http://schemas.microsoft.com/office/drawing/2014/main" id="{DFE6A9F8-602C-3075-A62E-353D271FC1F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97101" y="1539440"/>
              <a:ext cx="918381" cy="9607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ot, Temperature, Thermometer, Weather">
              <a:extLst>
                <a:ext uri="{FF2B5EF4-FFF2-40B4-BE49-F238E27FC236}">
                  <a16:creationId xmlns:a16="http://schemas.microsoft.com/office/drawing/2014/main" id="{40028A88-21DD-E236-CC8F-02FF153256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14162" y="1620711"/>
              <a:ext cx="184421" cy="368841"/>
            </a:xfrm>
            <a:prstGeom prst="rect">
              <a:avLst/>
            </a:prstGeom>
            <a:noFill/>
            <a:extLst>
              <a:ext uri="{909E8E84-426E-40DD-AFC4-6F175D3DCCD1}">
                <a14:hiddenFill xmlns:a14="http://schemas.microsoft.com/office/drawing/2010/main">
                  <a:solidFill>
                    <a:srgbClr val="FFFFFF"/>
                  </a:solidFill>
                </a14:hiddenFill>
              </a:ext>
            </a:extLst>
          </p:spPr>
        </p:pic>
      </p:grpSp>
      <p:pic>
        <p:nvPicPr>
          <p:cNvPr id="44" name="Picture 43">
            <a:extLst>
              <a:ext uri="{FF2B5EF4-FFF2-40B4-BE49-F238E27FC236}">
                <a16:creationId xmlns:a16="http://schemas.microsoft.com/office/drawing/2014/main" id="{A3EA3B4C-9593-CBBF-A8CD-9293B14CE5EC}"/>
              </a:ext>
            </a:extLst>
          </p:cNvPr>
          <p:cNvPicPr>
            <a:picLocks noChangeAspect="1"/>
          </p:cNvPicPr>
          <p:nvPr/>
        </p:nvPicPr>
        <p:blipFill>
          <a:blip r:embed="rId11"/>
          <a:stretch>
            <a:fillRect/>
          </a:stretch>
        </p:blipFill>
        <p:spPr>
          <a:xfrm>
            <a:off x="1997038" y="4465268"/>
            <a:ext cx="542125" cy="4619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a:t>
            </a:r>
            <a:endParaRPr lang="es-AR" sz="3200" dirty="0"/>
          </a:p>
        </p:txBody>
      </p:sp>
      <p:sp>
        <p:nvSpPr>
          <p:cNvPr id="66" name="Rectangle 65">
            <a:extLst>
              <a:ext uri="{FF2B5EF4-FFF2-40B4-BE49-F238E27FC236}">
                <a16:creationId xmlns:a16="http://schemas.microsoft.com/office/drawing/2014/main" id="{BAB76858-0595-6896-B028-E81470EC57D0}"/>
              </a:ext>
            </a:extLst>
          </p:cNvPr>
          <p:cNvSpPr/>
          <p:nvPr/>
        </p:nvSpPr>
        <p:spPr>
          <a:xfrm>
            <a:off x="3079191" y="77918"/>
            <a:ext cx="5501827" cy="584775"/>
          </a:xfrm>
          <a:prstGeom prst="rect">
            <a:avLst/>
          </a:prstGeom>
        </p:spPr>
        <p:txBody>
          <a:bodyPr wrap="none">
            <a:spAutoFit/>
          </a:bodyPr>
          <a:lstStyle/>
          <a:p>
            <a:pPr lvl="0">
              <a:defRPr/>
            </a:pPr>
            <a:r>
              <a:rPr lang="en-GB" sz="3200" dirty="0">
                <a:solidFill>
                  <a:srgbClr val="002060"/>
                </a:solidFill>
                <a:latin typeface="Century Gothic"/>
              </a:rPr>
              <a:t>Quique da </a:t>
            </a:r>
            <a:r>
              <a:rPr lang="en-GB" sz="3200" dirty="0" err="1">
                <a:solidFill>
                  <a:srgbClr val="002060"/>
                </a:solidFill>
                <a:latin typeface="Century Gothic"/>
              </a:rPr>
              <a:t>su</a:t>
            </a:r>
            <a:r>
              <a:rPr lang="en-GB" sz="3200" dirty="0">
                <a:solidFill>
                  <a:srgbClr val="002060"/>
                </a:solidFill>
                <a:latin typeface="Century Gothic"/>
              </a:rPr>
              <a:t> opinión [2/6]</a:t>
            </a:r>
            <a:endParaRPr kumimoji="0" lang="en-GB" sz="320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71" name="CustomShape 23">
            <a:extLst>
              <a:ext uri="{FF2B5EF4-FFF2-40B4-BE49-F238E27FC236}">
                <a16:creationId xmlns:a16="http://schemas.microsoft.com/office/drawing/2014/main" id="{5EEC6A89-8156-9EB1-DC48-BBC30CB38B8F}"/>
              </a:ext>
            </a:extLst>
          </p:cNvPr>
          <p:cNvSpPr/>
          <p:nvPr/>
        </p:nvSpPr>
        <p:spPr>
          <a:xfrm>
            <a:off x="344990" y="2731345"/>
            <a:ext cx="902463" cy="914400"/>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3600" b="1" kern="0" spc="-1" dirty="0">
                <a:solidFill>
                  <a:prstClr val="white"/>
                </a:solidFill>
                <a:latin typeface="Century Gothic" panose="020B0502020202020204" pitchFamily="34" charset="0"/>
              </a:rPr>
              <a:t>2</a:t>
            </a:r>
            <a:endParaRPr lang="en-GB" sz="3600" kern="0" spc="-1" dirty="0">
              <a:solidFill>
                <a:prstClr val="white"/>
              </a:solidFill>
              <a:latin typeface="Century Gothic" panose="020B0502020202020204" pitchFamily="34" charset="0"/>
            </a:endParaRPr>
          </a:p>
        </p:txBody>
      </p:sp>
      <p:sp>
        <p:nvSpPr>
          <p:cNvPr id="73" name="TextBox 72">
            <a:extLst>
              <a:ext uri="{FF2B5EF4-FFF2-40B4-BE49-F238E27FC236}">
                <a16:creationId xmlns:a16="http://schemas.microsoft.com/office/drawing/2014/main" id="{95952ECD-B7B2-00F6-9054-450EA1A336D8}"/>
              </a:ext>
            </a:extLst>
          </p:cNvPr>
          <p:cNvSpPr txBox="1"/>
          <p:nvPr/>
        </p:nvSpPr>
        <p:spPr>
          <a:xfrm>
            <a:off x="2760735" y="4498761"/>
            <a:ext cx="4742004" cy="707886"/>
          </a:xfrm>
          <a:prstGeom prst="rect">
            <a:avLst/>
          </a:prstGeom>
          <a:noFill/>
        </p:spPr>
        <p:txBody>
          <a:bodyPr wrap="none" rtlCol="0">
            <a:spAutoFit/>
          </a:bodyPr>
          <a:lstStyle/>
          <a:p>
            <a:r>
              <a:rPr lang="en-GB" sz="4000" dirty="0">
                <a:solidFill>
                  <a:srgbClr val="002060"/>
                </a:solidFill>
                <a:latin typeface="Century Gothic" panose="020B0502020202020204" pitchFamily="34" charset="0"/>
              </a:rPr>
              <a:t>Ama  </a:t>
            </a:r>
            <a:r>
              <a:rPr lang="en-GB" sz="4000" dirty="0" err="1">
                <a:solidFill>
                  <a:srgbClr val="002060"/>
                </a:solidFill>
                <a:latin typeface="Century Gothic" panose="020B0502020202020204" pitchFamily="34" charset="0"/>
              </a:rPr>
              <a:t>los</a:t>
            </a:r>
            <a:r>
              <a:rPr lang="en-GB" sz="4000" dirty="0">
                <a:solidFill>
                  <a:srgbClr val="002060"/>
                </a:solidFill>
                <a:latin typeface="Century Gothic" panose="020B0502020202020204" pitchFamily="34" charset="0"/>
              </a:rPr>
              <a:t> </a:t>
            </a:r>
            <a:r>
              <a:rPr lang="en-GB" sz="4000" dirty="0" err="1">
                <a:solidFill>
                  <a:srgbClr val="002060"/>
                </a:solidFill>
                <a:latin typeface="Century Gothic" panose="020B0502020202020204" pitchFamily="34" charset="0"/>
              </a:rPr>
              <a:t>sábados</a:t>
            </a:r>
            <a:r>
              <a:rPr lang="en-GB" sz="4000" dirty="0">
                <a:solidFill>
                  <a:srgbClr val="002060"/>
                </a:solidFill>
                <a:latin typeface="Century Gothic" panose="020B0502020202020204" pitchFamily="34" charset="0"/>
              </a:rPr>
              <a:t>.</a:t>
            </a:r>
          </a:p>
        </p:txBody>
      </p:sp>
      <p:sp>
        <p:nvSpPr>
          <p:cNvPr id="74" name="TextBox 73">
            <a:extLst>
              <a:ext uri="{FF2B5EF4-FFF2-40B4-BE49-F238E27FC236}">
                <a16:creationId xmlns:a16="http://schemas.microsoft.com/office/drawing/2014/main" id="{812D5907-FB68-2851-64B8-B9E0C8CBF1FC}"/>
              </a:ext>
            </a:extLst>
          </p:cNvPr>
          <p:cNvSpPr txBox="1"/>
          <p:nvPr/>
        </p:nvSpPr>
        <p:spPr>
          <a:xfrm>
            <a:off x="8770485" y="133958"/>
            <a:ext cx="2083520" cy="923330"/>
          </a:xfrm>
          <a:prstGeom prst="rect">
            <a:avLst/>
          </a:prstGeom>
          <a:solidFill>
            <a:srgbClr val="D5E3CF"/>
          </a:solidFill>
        </p:spPr>
        <p:txBody>
          <a:bodyPr wrap="square">
            <a:spAutoFit/>
          </a:bodyPr>
          <a:lstStyle/>
          <a:p>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s/he gives</a:t>
            </a:r>
          </a:p>
          <a:p>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her</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r>
              <a:rPr lang="en-GB" b="1" dirty="0">
                <a:solidFill>
                  <a:srgbClr val="002060"/>
                </a:solidFill>
                <a:latin typeface="Century Gothic" panose="020B0502020202020204" pitchFamily="34" charset="0"/>
              </a:rPr>
              <a:t>d</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ice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s/he says</a:t>
            </a:r>
            <a:endParaRPr lang="en-GB" dirty="0">
              <a:solidFill>
                <a:srgbClr val="002060"/>
              </a:solidFill>
            </a:endParaRPr>
          </a:p>
        </p:txBody>
      </p:sp>
      <p:pic>
        <p:nvPicPr>
          <p:cNvPr id="96" name="Picture 2" descr="Gráficos vectoriales gratis de Corazón">
            <a:extLst>
              <a:ext uri="{FF2B5EF4-FFF2-40B4-BE49-F238E27FC236}">
                <a16:creationId xmlns:a16="http://schemas.microsoft.com/office/drawing/2014/main" id="{4B5CA29B-5FC6-9A68-4A00-40E82208BF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8511" y="2715250"/>
            <a:ext cx="1029331" cy="98307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descr="A picture containing doll, toy&#10;&#10;Description automatically generated">
            <a:extLst>
              <a:ext uri="{FF2B5EF4-FFF2-40B4-BE49-F238E27FC236}">
                <a16:creationId xmlns:a16="http://schemas.microsoft.com/office/drawing/2014/main" id="{65068AFE-0290-FF34-97C8-44EAD67F1F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641389" y="2392126"/>
            <a:ext cx="1228658" cy="1652612"/>
          </a:xfrm>
          <a:prstGeom prst="rect">
            <a:avLst/>
          </a:prstGeom>
        </p:spPr>
      </p:pic>
      <p:sp>
        <p:nvSpPr>
          <p:cNvPr id="98" name="Arrow: Circular 97">
            <a:extLst>
              <a:ext uri="{FF2B5EF4-FFF2-40B4-BE49-F238E27FC236}">
                <a16:creationId xmlns:a16="http://schemas.microsoft.com/office/drawing/2014/main" id="{58D0C338-1424-3606-CCBC-856E2E3EE067}"/>
              </a:ext>
            </a:extLst>
          </p:cNvPr>
          <p:cNvSpPr/>
          <p:nvPr/>
        </p:nvSpPr>
        <p:spPr>
          <a:xfrm flipH="1">
            <a:off x="1732540" y="2016128"/>
            <a:ext cx="1137508" cy="881751"/>
          </a:xfrm>
          <a:prstGeom prst="circularArrow">
            <a:avLst>
              <a:gd name="adj1" fmla="val 2836"/>
              <a:gd name="adj2" fmla="val 1142319"/>
              <a:gd name="adj3" fmla="val 20905233"/>
              <a:gd name="adj4" fmla="val 10800000"/>
              <a:gd name="adj5" fmla="val 20336"/>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02" name="Picture 2" descr="Pen, Write, Pencil, Writing Tool, Work, Message, Blue">
            <a:extLst>
              <a:ext uri="{FF2B5EF4-FFF2-40B4-BE49-F238E27FC236}">
                <a16:creationId xmlns:a16="http://schemas.microsoft.com/office/drawing/2014/main" id="{8CF5631F-4230-4EC7-495C-E2DE0ACC6F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22342" y="19050"/>
            <a:ext cx="760411" cy="760411"/>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02">
            <a:extLst>
              <a:ext uri="{FF2B5EF4-FFF2-40B4-BE49-F238E27FC236}">
                <a16:creationId xmlns:a16="http://schemas.microsoft.com/office/drawing/2014/main" id="{F6C59F47-16A3-C91A-A962-5F8631A2708E}"/>
              </a:ext>
            </a:extLst>
          </p:cNvPr>
          <p:cNvSpPr txBox="1"/>
          <p:nvPr/>
        </p:nvSpPr>
        <p:spPr>
          <a:xfrm>
            <a:off x="11067333" y="823468"/>
            <a:ext cx="1079142" cy="40011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escribir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 name="Google Shape;167;p2">
            <a:extLst>
              <a:ext uri="{FF2B5EF4-FFF2-40B4-BE49-F238E27FC236}">
                <a16:creationId xmlns:a16="http://schemas.microsoft.com/office/drawing/2014/main" id="{3E9EE8D0-06B4-5321-E39C-DDDFEB9A7ADE}"/>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id="{EAB77761-F148-CF21-B293-2B84E1316D6B}"/>
              </a:ext>
            </a:extLst>
          </p:cNvPr>
          <p:cNvSpPr txBox="1"/>
          <p:nvPr/>
        </p:nvSpPr>
        <p:spPr>
          <a:xfrm>
            <a:off x="5623698" y="2926935"/>
            <a:ext cx="2614818" cy="707886"/>
          </a:xfrm>
          <a:prstGeom prst="rect">
            <a:avLst/>
          </a:prstGeom>
          <a:noFill/>
        </p:spPr>
        <p:txBody>
          <a:bodyPr wrap="none" rtlCol="0">
            <a:spAutoFit/>
          </a:bodyPr>
          <a:lstStyle/>
          <a:p>
            <a:r>
              <a:rPr lang="en-GB" sz="4000" b="1" dirty="0">
                <a:ln>
                  <a:solidFill>
                    <a:srgbClr val="0070C0"/>
                  </a:solidFill>
                </a:ln>
                <a:solidFill>
                  <a:srgbClr val="86CFE2"/>
                </a:solidFill>
                <a:effectLst>
                  <a:glow rad="139700">
                    <a:schemeClr val="accent2">
                      <a:satMod val="175000"/>
                      <a:alpha val="40000"/>
                    </a:schemeClr>
                  </a:glow>
                </a:effectLst>
                <a:latin typeface="Century Gothic" panose="020B0502020202020204" pitchFamily="34" charset="0"/>
              </a:rPr>
              <a:t>Saturdays</a:t>
            </a:r>
          </a:p>
        </p:txBody>
      </p:sp>
    </p:spTree>
    <p:extLst>
      <p:ext uri="{BB962C8B-B14F-4D97-AF65-F5344CB8AC3E}">
        <p14:creationId xmlns:p14="http://schemas.microsoft.com/office/powerpoint/2010/main" val="386251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a:t>
            </a:r>
            <a:endParaRPr lang="es-AR" sz="3200" dirty="0"/>
          </a:p>
        </p:txBody>
      </p:sp>
      <p:sp>
        <p:nvSpPr>
          <p:cNvPr id="66" name="Rectangle 65">
            <a:extLst>
              <a:ext uri="{FF2B5EF4-FFF2-40B4-BE49-F238E27FC236}">
                <a16:creationId xmlns:a16="http://schemas.microsoft.com/office/drawing/2014/main" id="{BAB76858-0595-6896-B028-E81470EC57D0}"/>
              </a:ext>
            </a:extLst>
          </p:cNvPr>
          <p:cNvSpPr/>
          <p:nvPr/>
        </p:nvSpPr>
        <p:spPr>
          <a:xfrm>
            <a:off x="3079191" y="77918"/>
            <a:ext cx="5501827" cy="584775"/>
          </a:xfrm>
          <a:prstGeom prst="rect">
            <a:avLst/>
          </a:prstGeom>
        </p:spPr>
        <p:txBody>
          <a:bodyPr wrap="none">
            <a:spAutoFit/>
          </a:bodyPr>
          <a:lstStyle/>
          <a:p>
            <a:pPr lvl="0">
              <a:defRPr/>
            </a:pPr>
            <a:r>
              <a:rPr lang="en-GB" sz="3200" dirty="0">
                <a:solidFill>
                  <a:srgbClr val="002060"/>
                </a:solidFill>
                <a:latin typeface="Century Gothic"/>
              </a:rPr>
              <a:t>Quique da </a:t>
            </a:r>
            <a:r>
              <a:rPr lang="en-GB" sz="3200" dirty="0" err="1">
                <a:solidFill>
                  <a:srgbClr val="002060"/>
                </a:solidFill>
                <a:latin typeface="Century Gothic"/>
              </a:rPr>
              <a:t>su</a:t>
            </a:r>
            <a:r>
              <a:rPr lang="en-GB" sz="3200" dirty="0">
                <a:solidFill>
                  <a:srgbClr val="002060"/>
                </a:solidFill>
                <a:latin typeface="Century Gothic"/>
              </a:rPr>
              <a:t> opinión [3/6]</a:t>
            </a:r>
            <a:endParaRPr kumimoji="0" lang="en-GB" sz="320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71" name="CustomShape 23">
            <a:extLst>
              <a:ext uri="{FF2B5EF4-FFF2-40B4-BE49-F238E27FC236}">
                <a16:creationId xmlns:a16="http://schemas.microsoft.com/office/drawing/2014/main" id="{5EEC6A89-8156-9EB1-DC48-BBC30CB38B8F}"/>
              </a:ext>
            </a:extLst>
          </p:cNvPr>
          <p:cNvSpPr/>
          <p:nvPr/>
        </p:nvSpPr>
        <p:spPr>
          <a:xfrm>
            <a:off x="344990" y="2731345"/>
            <a:ext cx="902463" cy="914400"/>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3600" b="1" kern="0" spc="-1" dirty="0">
                <a:solidFill>
                  <a:prstClr val="white"/>
                </a:solidFill>
                <a:latin typeface="Century Gothic" panose="020B0502020202020204" pitchFamily="34" charset="0"/>
              </a:rPr>
              <a:t>3</a:t>
            </a:r>
            <a:endParaRPr lang="en-GB" sz="3600" kern="0" spc="-1" dirty="0">
              <a:solidFill>
                <a:prstClr val="white"/>
              </a:solidFill>
              <a:latin typeface="Century Gothic" panose="020B0502020202020204" pitchFamily="34" charset="0"/>
            </a:endParaRPr>
          </a:p>
        </p:txBody>
      </p:sp>
      <p:sp>
        <p:nvSpPr>
          <p:cNvPr id="73" name="TextBox 72">
            <a:extLst>
              <a:ext uri="{FF2B5EF4-FFF2-40B4-BE49-F238E27FC236}">
                <a16:creationId xmlns:a16="http://schemas.microsoft.com/office/drawing/2014/main" id="{95952ECD-B7B2-00F6-9054-450EA1A336D8}"/>
              </a:ext>
            </a:extLst>
          </p:cNvPr>
          <p:cNvSpPr txBox="1"/>
          <p:nvPr/>
        </p:nvSpPr>
        <p:spPr>
          <a:xfrm>
            <a:off x="2130149" y="4498761"/>
            <a:ext cx="5341527" cy="707886"/>
          </a:xfrm>
          <a:prstGeom prst="rect">
            <a:avLst/>
          </a:prstGeom>
          <a:noFill/>
        </p:spPr>
        <p:txBody>
          <a:bodyPr wrap="none" rtlCol="0">
            <a:spAutoFit/>
          </a:bodyPr>
          <a:lstStyle/>
          <a:p>
            <a:r>
              <a:rPr lang="en-GB" sz="4000" dirty="0">
                <a:solidFill>
                  <a:srgbClr val="002060"/>
                </a:solidFill>
                <a:latin typeface="Century Gothic" panose="020B0502020202020204" pitchFamily="34" charset="0"/>
              </a:rPr>
              <a:t>Amas  los mercados.</a:t>
            </a:r>
          </a:p>
        </p:txBody>
      </p:sp>
      <p:sp>
        <p:nvSpPr>
          <p:cNvPr id="74" name="TextBox 73">
            <a:extLst>
              <a:ext uri="{FF2B5EF4-FFF2-40B4-BE49-F238E27FC236}">
                <a16:creationId xmlns:a16="http://schemas.microsoft.com/office/drawing/2014/main" id="{812D5907-FB68-2851-64B8-B9E0C8CBF1FC}"/>
              </a:ext>
            </a:extLst>
          </p:cNvPr>
          <p:cNvSpPr txBox="1"/>
          <p:nvPr/>
        </p:nvSpPr>
        <p:spPr>
          <a:xfrm>
            <a:off x="8770485" y="133958"/>
            <a:ext cx="2083520" cy="923330"/>
          </a:xfrm>
          <a:prstGeom prst="rect">
            <a:avLst/>
          </a:prstGeom>
          <a:solidFill>
            <a:srgbClr val="D5E3CF"/>
          </a:solidFill>
        </p:spPr>
        <p:txBody>
          <a:bodyPr wrap="square">
            <a:spAutoFit/>
          </a:bodyPr>
          <a:lstStyle/>
          <a:p>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s/he gives</a:t>
            </a:r>
          </a:p>
          <a:p>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her</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r>
              <a:rPr lang="en-GB" b="1" dirty="0">
                <a:solidFill>
                  <a:srgbClr val="002060"/>
                </a:solidFill>
                <a:latin typeface="Century Gothic" panose="020B0502020202020204" pitchFamily="34" charset="0"/>
              </a:rPr>
              <a:t>d</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ice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s/he says</a:t>
            </a:r>
            <a:endParaRPr lang="en-GB" dirty="0">
              <a:solidFill>
                <a:srgbClr val="002060"/>
              </a:solidFill>
            </a:endParaRPr>
          </a:p>
        </p:txBody>
      </p:sp>
      <p:pic>
        <p:nvPicPr>
          <p:cNvPr id="96" name="Picture 2" descr="Gráficos vectoriales gratis de Corazón">
            <a:extLst>
              <a:ext uri="{FF2B5EF4-FFF2-40B4-BE49-F238E27FC236}">
                <a16:creationId xmlns:a16="http://schemas.microsoft.com/office/drawing/2014/main" id="{4B5CA29B-5FC6-9A68-4A00-40E82208BF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8511" y="2715250"/>
            <a:ext cx="1029331" cy="983070"/>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2" descr="Pen, Write, Pencil, Writing Tool, Work, Message, Blue">
            <a:extLst>
              <a:ext uri="{FF2B5EF4-FFF2-40B4-BE49-F238E27FC236}">
                <a16:creationId xmlns:a16="http://schemas.microsoft.com/office/drawing/2014/main" id="{8CF5631F-4230-4EC7-495C-E2DE0ACC6F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22342" y="19050"/>
            <a:ext cx="760411" cy="760411"/>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02">
            <a:extLst>
              <a:ext uri="{FF2B5EF4-FFF2-40B4-BE49-F238E27FC236}">
                <a16:creationId xmlns:a16="http://schemas.microsoft.com/office/drawing/2014/main" id="{F6C59F47-16A3-C91A-A962-5F8631A2708E}"/>
              </a:ext>
            </a:extLst>
          </p:cNvPr>
          <p:cNvSpPr txBox="1"/>
          <p:nvPr/>
        </p:nvSpPr>
        <p:spPr>
          <a:xfrm>
            <a:off x="11067333" y="823468"/>
            <a:ext cx="1079142" cy="40011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escribir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 name="Google Shape;167;p2">
            <a:extLst>
              <a:ext uri="{FF2B5EF4-FFF2-40B4-BE49-F238E27FC236}">
                <a16:creationId xmlns:a16="http://schemas.microsoft.com/office/drawing/2014/main" id="{3E9EE8D0-06B4-5321-E39C-DDDFEB9A7ADE}"/>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7" name="Picture 2" descr="Gráficos vectoriales gratis de Tú">
            <a:extLst>
              <a:ext uri="{FF2B5EF4-FFF2-40B4-BE49-F238E27FC236}">
                <a16:creationId xmlns:a16="http://schemas.microsoft.com/office/drawing/2014/main" id="{F74CBBA7-2FEF-B993-DC60-E5169BDB04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8431" y="2909201"/>
            <a:ext cx="884607" cy="69301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33310BC-30DA-7EA9-0F3D-939C5FCA5885}"/>
              </a:ext>
            </a:extLst>
          </p:cNvPr>
          <p:cNvSpPr/>
          <p:nvPr/>
        </p:nvSpPr>
        <p:spPr>
          <a:xfrm>
            <a:off x="2130149" y="3387385"/>
            <a:ext cx="1375698" cy="923330"/>
          </a:xfrm>
          <a:prstGeom prst="rect">
            <a:avLst/>
          </a:prstGeom>
          <a:noFill/>
        </p:spPr>
        <p:txBody>
          <a:bodyPr wrap="none" lIns="91440" tIns="45720" rIns="91440" bIns="45720">
            <a:spAutoFit/>
          </a:bodyPr>
          <a:lstStyle/>
          <a:p>
            <a:pPr algn="ctr"/>
            <a:r>
              <a:rPr lang="en-GB" sz="5400" b="1" dirty="0">
                <a:ln w="12700" cmpd="sng">
                  <a:solidFill>
                    <a:srgbClr val="FF2D82"/>
                  </a:solidFill>
                  <a:prstDash val="solid"/>
                </a:ln>
                <a:solidFill>
                  <a:srgbClr val="FFCDE6"/>
                </a:solidFill>
                <a:latin typeface="Dreaming Outloud Script Pro" panose="03050502040304050704" pitchFamily="66" charset="0"/>
                <a:cs typeface="Dreaming Outloud Script Pro" panose="03050502040304050704" pitchFamily="66" charset="0"/>
              </a:rPr>
              <a:t>you</a:t>
            </a:r>
            <a:endParaRPr lang="en-GB" sz="5400" b="1" cap="none" spc="0" dirty="0">
              <a:ln w="12700" cmpd="sng">
                <a:solidFill>
                  <a:srgbClr val="FF2D82"/>
                </a:solidFill>
                <a:prstDash val="solid"/>
              </a:ln>
              <a:solidFill>
                <a:srgbClr val="FFCDE6"/>
              </a:solidFill>
              <a:effectLst/>
              <a:latin typeface="Dreaming Outloud Script Pro" panose="03050502040304050704" pitchFamily="66" charset="0"/>
              <a:cs typeface="Dreaming Outloud Script Pro" panose="03050502040304050704" pitchFamily="66" charset="0"/>
            </a:endParaRPr>
          </a:p>
        </p:txBody>
      </p:sp>
      <p:pic>
        <p:nvPicPr>
          <p:cNvPr id="9" name="Picture 8">
            <a:extLst>
              <a:ext uri="{FF2B5EF4-FFF2-40B4-BE49-F238E27FC236}">
                <a16:creationId xmlns:a16="http://schemas.microsoft.com/office/drawing/2014/main" id="{EA3B3BC5-E185-6502-79B5-631F2FD0918B}"/>
              </a:ext>
            </a:extLst>
          </p:cNvPr>
          <p:cNvPicPr>
            <a:picLocks noChangeAspect="1"/>
          </p:cNvPicPr>
          <p:nvPr/>
        </p:nvPicPr>
        <p:blipFill>
          <a:blip r:embed="rId6"/>
          <a:stretch>
            <a:fillRect/>
          </a:stretch>
        </p:blipFill>
        <p:spPr>
          <a:xfrm>
            <a:off x="5846151" y="2622515"/>
            <a:ext cx="1029331" cy="1291520"/>
          </a:xfrm>
          <a:prstGeom prst="rect">
            <a:avLst/>
          </a:prstGeom>
        </p:spPr>
      </p:pic>
      <p:pic>
        <p:nvPicPr>
          <p:cNvPr id="14" name="Picture 13">
            <a:extLst>
              <a:ext uri="{FF2B5EF4-FFF2-40B4-BE49-F238E27FC236}">
                <a16:creationId xmlns:a16="http://schemas.microsoft.com/office/drawing/2014/main" id="{0F021468-9E6F-4D04-BF88-B37607B9A0F3}"/>
              </a:ext>
            </a:extLst>
          </p:cNvPr>
          <p:cNvPicPr>
            <a:picLocks noChangeAspect="1"/>
          </p:cNvPicPr>
          <p:nvPr/>
        </p:nvPicPr>
        <p:blipFill>
          <a:blip r:embed="rId6"/>
          <a:stretch>
            <a:fillRect/>
          </a:stretch>
        </p:blipFill>
        <p:spPr>
          <a:xfrm>
            <a:off x="6944234" y="2622515"/>
            <a:ext cx="1029331" cy="1291520"/>
          </a:xfrm>
          <a:prstGeom prst="rect">
            <a:avLst/>
          </a:prstGeom>
        </p:spPr>
      </p:pic>
    </p:spTree>
    <p:extLst>
      <p:ext uri="{BB962C8B-B14F-4D97-AF65-F5344CB8AC3E}">
        <p14:creationId xmlns:p14="http://schemas.microsoft.com/office/powerpoint/2010/main" val="392892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a:t>
            </a:r>
            <a:endParaRPr lang="es-AR" sz="3200" dirty="0"/>
          </a:p>
        </p:txBody>
      </p:sp>
      <p:sp>
        <p:nvSpPr>
          <p:cNvPr id="66" name="Rectangle 65">
            <a:extLst>
              <a:ext uri="{FF2B5EF4-FFF2-40B4-BE49-F238E27FC236}">
                <a16:creationId xmlns:a16="http://schemas.microsoft.com/office/drawing/2014/main" id="{BAB76858-0595-6896-B028-E81470EC57D0}"/>
              </a:ext>
            </a:extLst>
          </p:cNvPr>
          <p:cNvSpPr/>
          <p:nvPr/>
        </p:nvSpPr>
        <p:spPr>
          <a:xfrm>
            <a:off x="3079191" y="77918"/>
            <a:ext cx="5501827" cy="584775"/>
          </a:xfrm>
          <a:prstGeom prst="rect">
            <a:avLst/>
          </a:prstGeom>
        </p:spPr>
        <p:txBody>
          <a:bodyPr wrap="none">
            <a:spAutoFit/>
          </a:bodyPr>
          <a:lstStyle/>
          <a:p>
            <a:pPr lvl="0">
              <a:defRPr/>
            </a:pPr>
            <a:r>
              <a:rPr lang="en-GB" sz="3200" dirty="0">
                <a:solidFill>
                  <a:srgbClr val="002060"/>
                </a:solidFill>
                <a:latin typeface="Century Gothic"/>
              </a:rPr>
              <a:t>Quique da </a:t>
            </a:r>
            <a:r>
              <a:rPr lang="en-GB" sz="3200" dirty="0" err="1">
                <a:solidFill>
                  <a:srgbClr val="002060"/>
                </a:solidFill>
                <a:latin typeface="Century Gothic"/>
              </a:rPr>
              <a:t>su</a:t>
            </a:r>
            <a:r>
              <a:rPr lang="en-GB" sz="3200" dirty="0">
                <a:solidFill>
                  <a:srgbClr val="002060"/>
                </a:solidFill>
                <a:latin typeface="Century Gothic"/>
              </a:rPr>
              <a:t> opinión [4/6]</a:t>
            </a:r>
            <a:endParaRPr kumimoji="0" lang="en-GB" sz="320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71" name="CustomShape 23">
            <a:extLst>
              <a:ext uri="{FF2B5EF4-FFF2-40B4-BE49-F238E27FC236}">
                <a16:creationId xmlns:a16="http://schemas.microsoft.com/office/drawing/2014/main" id="{5EEC6A89-8156-9EB1-DC48-BBC30CB38B8F}"/>
              </a:ext>
            </a:extLst>
          </p:cNvPr>
          <p:cNvSpPr/>
          <p:nvPr/>
        </p:nvSpPr>
        <p:spPr>
          <a:xfrm>
            <a:off x="344990" y="2731345"/>
            <a:ext cx="902463" cy="914400"/>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3600" b="1" kern="0" spc="-1" dirty="0">
                <a:solidFill>
                  <a:prstClr val="white"/>
                </a:solidFill>
                <a:latin typeface="Century Gothic" panose="020B0502020202020204" pitchFamily="34" charset="0"/>
              </a:rPr>
              <a:t>4</a:t>
            </a:r>
            <a:endParaRPr lang="en-GB" sz="3600" kern="0" spc="-1" dirty="0">
              <a:solidFill>
                <a:prstClr val="white"/>
              </a:solidFill>
              <a:latin typeface="Century Gothic" panose="020B0502020202020204" pitchFamily="34" charset="0"/>
            </a:endParaRPr>
          </a:p>
        </p:txBody>
      </p:sp>
      <p:sp>
        <p:nvSpPr>
          <p:cNvPr id="73" name="TextBox 72">
            <a:extLst>
              <a:ext uri="{FF2B5EF4-FFF2-40B4-BE49-F238E27FC236}">
                <a16:creationId xmlns:a16="http://schemas.microsoft.com/office/drawing/2014/main" id="{95952ECD-B7B2-00F6-9054-450EA1A336D8}"/>
              </a:ext>
            </a:extLst>
          </p:cNvPr>
          <p:cNvSpPr txBox="1"/>
          <p:nvPr/>
        </p:nvSpPr>
        <p:spPr>
          <a:xfrm>
            <a:off x="2760735" y="4498761"/>
            <a:ext cx="6660798" cy="707886"/>
          </a:xfrm>
          <a:prstGeom prst="rect">
            <a:avLst/>
          </a:prstGeom>
          <a:noFill/>
        </p:spPr>
        <p:txBody>
          <a:bodyPr wrap="none" rtlCol="0">
            <a:spAutoFit/>
          </a:bodyPr>
          <a:lstStyle/>
          <a:p>
            <a:r>
              <a:rPr lang="en-GB" sz="4000" dirty="0">
                <a:solidFill>
                  <a:srgbClr val="002060"/>
                </a:solidFill>
                <a:latin typeface="Century Gothic" panose="020B0502020202020204" pitchFamily="34" charset="0"/>
              </a:rPr>
              <a:t>Odia </a:t>
            </a:r>
            <a:r>
              <a:rPr lang="en-GB" sz="4000" dirty="0" err="1">
                <a:solidFill>
                  <a:srgbClr val="002060"/>
                </a:solidFill>
                <a:latin typeface="Century Gothic" panose="020B0502020202020204" pitchFamily="34" charset="0"/>
              </a:rPr>
              <a:t>los</a:t>
            </a:r>
            <a:r>
              <a:rPr lang="en-GB" sz="4000" dirty="0">
                <a:solidFill>
                  <a:srgbClr val="002060"/>
                </a:solidFill>
                <a:latin typeface="Century Gothic" panose="020B0502020202020204" pitchFamily="34" charset="0"/>
              </a:rPr>
              <a:t> </a:t>
            </a:r>
            <a:r>
              <a:rPr lang="en-GB" sz="4000" dirty="0" err="1">
                <a:solidFill>
                  <a:srgbClr val="002060"/>
                </a:solidFill>
                <a:latin typeface="Century Gothic" panose="020B0502020202020204" pitchFamily="34" charset="0"/>
              </a:rPr>
              <a:t>libros</a:t>
            </a:r>
            <a:r>
              <a:rPr lang="en-GB" sz="4000" dirty="0">
                <a:solidFill>
                  <a:srgbClr val="002060"/>
                </a:solidFill>
                <a:latin typeface="Century Gothic" panose="020B0502020202020204" pitchFamily="34" charset="0"/>
              </a:rPr>
              <a:t> en español.</a:t>
            </a:r>
          </a:p>
        </p:txBody>
      </p:sp>
      <p:sp>
        <p:nvSpPr>
          <p:cNvPr id="74" name="TextBox 73">
            <a:extLst>
              <a:ext uri="{FF2B5EF4-FFF2-40B4-BE49-F238E27FC236}">
                <a16:creationId xmlns:a16="http://schemas.microsoft.com/office/drawing/2014/main" id="{812D5907-FB68-2851-64B8-B9E0C8CBF1FC}"/>
              </a:ext>
            </a:extLst>
          </p:cNvPr>
          <p:cNvSpPr txBox="1"/>
          <p:nvPr/>
        </p:nvSpPr>
        <p:spPr>
          <a:xfrm>
            <a:off x="8770485" y="133958"/>
            <a:ext cx="2083520" cy="923330"/>
          </a:xfrm>
          <a:prstGeom prst="rect">
            <a:avLst/>
          </a:prstGeom>
          <a:solidFill>
            <a:srgbClr val="D5E3CF"/>
          </a:solidFill>
        </p:spPr>
        <p:txBody>
          <a:bodyPr wrap="square">
            <a:spAutoFit/>
          </a:bodyPr>
          <a:lstStyle/>
          <a:p>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s/he gives</a:t>
            </a:r>
          </a:p>
          <a:p>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her</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r>
              <a:rPr lang="en-GB" b="1" dirty="0">
                <a:solidFill>
                  <a:srgbClr val="002060"/>
                </a:solidFill>
                <a:latin typeface="Century Gothic" panose="020B0502020202020204" pitchFamily="34" charset="0"/>
              </a:rPr>
              <a:t>d</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ice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s/he says</a:t>
            </a:r>
            <a:endParaRPr lang="en-GB" dirty="0">
              <a:solidFill>
                <a:srgbClr val="002060"/>
              </a:solidFill>
            </a:endParaRPr>
          </a:p>
        </p:txBody>
      </p:sp>
      <p:pic>
        <p:nvPicPr>
          <p:cNvPr id="102" name="Picture 2" descr="Pen, Write, Pencil, Writing Tool, Work, Message, Blue">
            <a:extLst>
              <a:ext uri="{FF2B5EF4-FFF2-40B4-BE49-F238E27FC236}">
                <a16:creationId xmlns:a16="http://schemas.microsoft.com/office/drawing/2014/main" id="{8CF5631F-4230-4EC7-495C-E2DE0ACC6F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2342" y="19050"/>
            <a:ext cx="760411" cy="760411"/>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02">
            <a:extLst>
              <a:ext uri="{FF2B5EF4-FFF2-40B4-BE49-F238E27FC236}">
                <a16:creationId xmlns:a16="http://schemas.microsoft.com/office/drawing/2014/main" id="{F6C59F47-16A3-C91A-A962-5F8631A2708E}"/>
              </a:ext>
            </a:extLst>
          </p:cNvPr>
          <p:cNvSpPr txBox="1"/>
          <p:nvPr/>
        </p:nvSpPr>
        <p:spPr>
          <a:xfrm>
            <a:off x="11067333" y="823468"/>
            <a:ext cx="1079142" cy="40011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escribir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 name="Google Shape;167;p2">
            <a:extLst>
              <a:ext uri="{FF2B5EF4-FFF2-40B4-BE49-F238E27FC236}">
                <a16:creationId xmlns:a16="http://schemas.microsoft.com/office/drawing/2014/main" id="{3E9EE8D0-06B4-5321-E39C-DDDFEB9A7ADE}"/>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4" name="Picture 2" descr="Books, Literature, Pile, Study">
            <a:extLst>
              <a:ext uri="{FF2B5EF4-FFF2-40B4-BE49-F238E27FC236}">
                <a16:creationId xmlns:a16="http://schemas.microsoft.com/office/drawing/2014/main" id="{A852B461-B8B8-464D-7FC4-E527DDF190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1416" y="3002764"/>
            <a:ext cx="930033" cy="9112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Logo&#10;&#10;Description automatically generated">
            <a:extLst>
              <a:ext uri="{FF2B5EF4-FFF2-40B4-BE49-F238E27FC236}">
                <a16:creationId xmlns:a16="http://schemas.microsoft.com/office/drawing/2014/main" id="{9CE09720-25C6-C350-D044-3C2EF63FE9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7608" y="2605690"/>
            <a:ext cx="608683" cy="436298"/>
          </a:xfrm>
          <a:prstGeom prst="rect">
            <a:avLst/>
          </a:prstGeom>
        </p:spPr>
      </p:pic>
      <p:pic>
        <p:nvPicPr>
          <p:cNvPr id="11" name="Picture 2" descr="Angry, Emoji, Emoticon, Anger, Smiley">
            <a:extLst>
              <a:ext uri="{FF2B5EF4-FFF2-40B4-BE49-F238E27FC236}">
                <a16:creationId xmlns:a16="http://schemas.microsoft.com/office/drawing/2014/main" id="{99C01079-FC61-64BA-E362-3AFE4C8AF3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3309" y="2817487"/>
            <a:ext cx="1122306" cy="12230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doll, toy&#10;&#10;Description automatically generated">
            <a:extLst>
              <a:ext uri="{FF2B5EF4-FFF2-40B4-BE49-F238E27FC236}">
                <a16:creationId xmlns:a16="http://schemas.microsoft.com/office/drawing/2014/main" id="{D83E0ED4-C37C-343E-4629-10474D5365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641389" y="2392126"/>
            <a:ext cx="1228658" cy="1652612"/>
          </a:xfrm>
          <a:prstGeom prst="rect">
            <a:avLst/>
          </a:prstGeom>
        </p:spPr>
      </p:pic>
      <p:sp>
        <p:nvSpPr>
          <p:cNvPr id="13" name="Arrow: Circular 12">
            <a:extLst>
              <a:ext uri="{FF2B5EF4-FFF2-40B4-BE49-F238E27FC236}">
                <a16:creationId xmlns:a16="http://schemas.microsoft.com/office/drawing/2014/main" id="{E24D4B2C-6D46-37AC-1D29-20ACC286F67E}"/>
              </a:ext>
            </a:extLst>
          </p:cNvPr>
          <p:cNvSpPr/>
          <p:nvPr/>
        </p:nvSpPr>
        <p:spPr>
          <a:xfrm flipH="1">
            <a:off x="1732540" y="2016128"/>
            <a:ext cx="1137508" cy="881751"/>
          </a:xfrm>
          <a:prstGeom prst="circularArrow">
            <a:avLst>
              <a:gd name="adj1" fmla="val 2836"/>
              <a:gd name="adj2" fmla="val 1142319"/>
              <a:gd name="adj3" fmla="val 20905233"/>
              <a:gd name="adj4" fmla="val 10800000"/>
              <a:gd name="adj5" fmla="val 20336"/>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73883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a:t>
            </a:r>
            <a:endParaRPr lang="es-AR" sz="3200" dirty="0"/>
          </a:p>
        </p:txBody>
      </p:sp>
      <p:sp>
        <p:nvSpPr>
          <p:cNvPr id="66" name="Rectangle 65">
            <a:extLst>
              <a:ext uri="{FF2B5EF4-FFF2-40B4-BE49-F238E27FC236}">
                <a16:creationId xmlns:a16="http://schemas.microsoft.com/office/drawing/2014/main" id="{BAB76858-0595-6896-B028-E81470EC57D0}"/>
              </a:ext>
            </a:extLst>
          </p:cNvPr>
          <p:cNvSpPr/>
          <p:nvPr/>
        </p:nvSpPr>
        <p:spPr>
          <a:xfrm>
            <a:off x="3079191" y="77918"/>
            <a:ext cx="5501827" cy="584775"/>
          </a:xfrm>
          <a:prstGeom prst="rect">
            <a:avLst/>
          </a:prstGeom>
        </p:spPr>
        <p:txBody>
          <a:bodyPr wrap="none">
            <a:spAutoFit/>
          </a:bodyPr>
          <a:lstStyle/>
          <a:p>
            <a:pPr lvl="0">
              <a:defRPr/>
            </a:pPr>
            <a:r>
              <a:rPr lang="en-GB" sz="3200" dirty="0">
                <a:solidFill>
                  <a:srgbClr val="002060"/>
                </a:solidFill>
                <a:latin typeface="Century Gothic"/>
              </a:rPr>
              <a:t>Quique da </a:t>
            </a:r>
            <a:r>
              <a:rPr lang="en-GB" sz="3200" dirty="0" err="1">
                <a:solidFill>
                  <a:srgbClr val="002060"/>
                </a:solidFill>
                <a:latin typeface="Century Gothic"/>
              </a:rPr>
              <a:t>su</a:t>
            </a:r>
            <a:r>
              <a:rPr lang="en-GB" sz="3200" dirty="0">
                <a:solidFill>
                  <a:srgbClr val="002060"/>
                </a:solidFill>
                <a:latin typeface="Century Gothic"/>
              </a:rPr>
              <a:t> opinión [5/6]</a:t>
            </a:r>
            <a:endParaRPr kumimoji="0" lang="en-GB" sz="320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71" name="CustomShape 23">
            <a:extLst>
              <a:ext uri="{FF2B5EF4-FFF2-40B4-BE49-F238E27FC236}">
                <a16:creationId xmlns:a16="http://schemas.microsoft.com/office/drawing/2014/main" id="{5EEC6A89-8156-9EB1-DC48-BBC30CB38B8F}"/>
              </a:ext>
            </a:extLst>
          </p:cNvPr>
          <p:cNvSpPr/>
          <p:nvPr/>
        </p:nvSpPr>
        <p:spPr>
          <a:xfrm>
            <a:off x="344990" y="2731345"/>
            <a:ext cx="902463" cy="914400"/>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3600" b="1" kern="0" spc="-1" dirty="0">
                <a:solidFill>
                  <a:prstClr val="white"/>
                </a:solidFill>
                <a:latin typeface="Century Gothic" panose="020B0502020202020204" pitchFamily="34" charset="0"/>
              </a:rPr>
              <a:t>5</a:t>
            </a:r>
            <a:endParaRPr lang="en-GB" sz="3600" kern="0" spc="-1" dirty="0">
              <a:solidFill>
                <a:prstClr val="white"/>
              </a:solidFill>
              <a:latin typeface="Century Gothic" panose="020B0502020202020204" pitchFamily="34" charset="0"/>
            </a:endParaRPr>
          </a:p>
        </p:txBody>
      </p:sp>
      <p:sp>
        <p:nvSpPr>
          <p:cNvPr id="73" name="TextBox 72">
            <a:extLst>
              <a:ext uri="{FF2B5EF4-FFF2-40B4-BE49-F238E27FC236}">
                <a16:creationId xmlns:a16="http://schemas.microsoft.com/office/drawing/2014/main" id="{95952ECD-B7B2-00F6-9054-450EA1A336D8}"/>
              </a:ext>
            </a:extLst>
          </p:cNvPr>
          <p:cNvSpPr txBox="1"/>
          <p:nvPr/>
        </p:nvSpPr>
        <p:spPr>
          <a:xfrm>
            <a:off x="2760735" y="4498761"/>
            <a:ext cx="5091458" cy="707886"/>
          </a:xfrm>
          <a:prstGeom prst="rect">
            <a:avLst/>
          </a:prstGeom>
          <a:noFill/>
        </p:spPr>
        <p:txBody>
          <a:bodyPr wrap="none" rtlCol="0">
            <a:spAutoFit/>
          </a:bodyPr>
          <a:lstStyle/>
          <a:p>
            <a:r>
              <a:rPr lang="en-GB" sz="4000" dirty="0" err="1">
                <a:solidFill>
                  <a:srgbClr val="002060"/>
                </a:solidFill>
                <a:latin typeface="Century Gothic" panose="020B0502020202020204" pitchFamily="34" charset="0"/>
              </a:rPr>
              <a:t>Odias</a:t>
            </a:r>
            <a:r>
              <a:rPr lang="en-GB" sz="4000" dirty="0">
                <a:solidFill>
                  <a:srgbClr val="002060"/>
                </a:solidFill>
                <a:latin typeface="Century Gothic" panose="020B0502020202020204" pitchFamily="34" charset="0"/>
              </a:rPr>
              <a:t> las </a:t>
            </a:r>
            <a:r>
              <a:rPr lang="en-GB" sz="4000" dirty="0" err="1">
                <a:solidFill>
                  <a:srgbClr val="002060"/>
                </a:solidFill>
                <a:latin typeface="Century Gothic" panose="020B0502020202020204" pitchFamily="34" charset="0"/>
              </a:rPr>
              <a:t>bicicletas</a:t>
            </a:r>
            <a:r>
              <a:rPr lang="en-GB" sz="4000" dirty="0">
                <a:solidFill>
                  <a:srgbClr val="002060"/>
                </a:solidFill>
                <a:latin typeface="Century Gothic" panose="020B0502020202020204" pitchFamily="34" charset="0"/>
              </a:rPr>
              <a:t>.</a:t>
            </a:r>
          </a:p>
        </p:txBody>
      </p:sp>
      <p:sp>
        <p:nvSpPr>
          <p:cNvPr id="74" name="TextBox 73">
            <a:extLst>
              <a:ext uri="{FF2B5EF4-FFF2-40B4-BE49-F238E27FC236}">
                <a16:creationId xmlns:a16="http://schemas.microsoft.com/office/drawing/2014/main" id="{812D5907-FB68-2851-64B8-B9E0C8CBF1FC}"/>
              </a:ext>
            </a:extLst>
          </p:cNvPr>
          <p:cNvSpPr txBox="1"/>
          <p:nvPr/>
        </p:nvSpPr>
        <p:spPr>
          <a:xfrm>
            <a:off x="8770485" y="133958"/>
            <a:ext cx="2083520" cy="923330"/>
          </a:xfrm>
          <a:prstGeom prst="rect">
            <a:avLst/>
          </a:prstGeom>
          <a:solidFill>
            <a:srgbClr val="D5E3CF"/>
          </a:solidFill>
        </p:spPr>
        <p:txBody>
          <a:bodyPr wrap="square">
            <a:spAutoFit/>
          </a:bodyPr>
          <a:lstStyle/>
          <a:p>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s/he gives</a:t>
            </a:r>
          </a:p>
          <a:p>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her</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r>
              <a:rPr lang="en-GB" b="1" dirty="0">
                <a:solidFill>
                  <a:srgbClr val="002060"/>
                </a:solidFill>
                <a:latin typeface="Century Gothic" panose="020B0502020202020204" pitchFamily="34" charset="0"/>
              </a:rPr>
              <a:t>d</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ice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s/he says</a:t>
            </a:r>
            <a:endParaRPr lang="en-GB" dirty="0">
              <a:solidFill>
                <a:srgbClr val="002060"/>
              </a:solidFill>
            </a:endParaRPr>
          </a:p>
        </p:txBody>
      </p:sp>
      <p:pic>
        <p:nvPicPr>
          <p:cNvPr id="102" name="Picture 2" descr="Pen, Write, Pencil, Writing Tool, Work, Message, Blue">
            <a:extLst>
              <a:ext uri="{FF2B5EF4-FFF2-40B4-BE49-F238E27FC236}">
                <a16:creationId xmlns:a16="http://schemas.microsoft.com/office/drawing/2014/main" id="{8CF5631F-4230-4EC7-495C-E2DE0ACC6F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2342" y="19050"/>
            <a:ext cx="760411" cy="760411"/>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02">
            <a:extLst>
              <a:ext uri="{FF2B5EF4-FFF2-40B4-BE49-F238E27FC236}">
                <a16:creationId xmlns:a16="http://schemas.microsoft.com/office/drawing/2014/main" id="{F6C59F47-16A3-C91A-A962-5F8631A2708E}"/>
              </a:ext>
            </a:extLst>
          </p:cNvPr>
          <p:cNvSpPr txBox="1"/>
          <p:nvPr/>
        </p:nvSpPr>
        <p:spPr>
          <a:xfrm>
            <a:off x="11067333" y="823468"/>
            <a:ext cx="1079142" cy="40011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escribir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 name="Google Shape;167;p2">
            <a:extLst>
              <a:ext uri="{FF2B5EF4-FFF2-40B4-BE49-F238E27FC236}">
                <a16:creationId xmlns:a16="http://schemas.microsoft.com/office/drawing/2014/main" id="{3E9EE8D0-06B4-5321-E39C-DDDFEB9A7ADE}"/>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1" name="Picture 2" descr="Angry, Emoji, Emoticon, Anger, Smiley">
            <a:extLst>
              <a:ext uri="{FF2B5EF4-FFF2-40B4-BE49-F238E27FC236}">
                <a16:creationId xmlns:a16="http://schemas.microsoft.com/office/drawing/2014/main" id="{99C01079-FC61-64BA-E362-3AFE4C8AF3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3309" y="2817487"/>
            <a:ext cx="1122306" cy="12230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Gráficos vectoriales gratis de Tú">
            <a:extLst>
              <a:ext uri="{FF2B5EF4-FFF2-40B4-BE49-F238E27FC236}">
                <a16:creationId xmlns:a16="http://schemas.microsoft.com/office/drawing/2014/main" id="{786343B5-2806-E3B0-C764-A043AACFF1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8431" y="2909201"/>
            <a:ext cx="884607" cy="69301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C0173FF-0DE8-8620-009E-61CD7343CF65}"/>
              </a:ext>
            </a:extLst>
          </p:cNvPr>
          <p:cNvSpPr/>
          <p:nvPr/>
        </p:nvSpPr>
        <p:spPr>
          <a:xfrm>
            <a:off x="2130149" y="3387385"/>
            <a:ext cx="1375698" cy="923330"/>
          </a:xfrm>
          <a:prstGeom prst="rect">
            <a:avLst/>
          </a:prstGeom>
          <a:noFill/>
        </p:spPr>
        <p:txBody>
          <a:bodyPr wrap="none" lIns="91440" tIns="45720" rIns="91440" bIns="45720">
            <a:spAutoFit/>
          </a:bodyPr>
          <a:lstStyle/>
          <a:p>
            <a:pPr algn="ctr"/>
            <a:r>
              <a:rPr lang="en-GB" sz="5400" b="1" dirty="0">
                <a:ln w="12700" cmpd="sng">
                  <a:solidFill>
                    <a:srgbClr val="FF2D82"/>
                  </a:solidFill>
                  <a:prstDash val="solid"/>
                </a:ln>
                <a:solidFill>
                  <a:srgbClr val="FFCDE6"/>
                </a:solidFill>
                <a:latin typeface="Dreaming Outloud Script Pro" panose="03050502040304050704" pitchFamily="66" charset="0"/>
                <a:cs typeface="Dreaming Outloud Script Pro" panose="03050502040304050704" pitchFamily="66" charset="0"/>
              </a:rPr>
              <a:t>you</a:t>
            </a:r>
            <a:endParaRPr lang="en-GB" sz="5400" b="1" cap="none" spc="0" dirty="0">
              <a:ln w="12700" cmpd="sng">
                <a:solidFill>
                  <a:srgbClr val="FF2D82"/>
                </a:solidFill>
                <a:prstDash val="solid"/>
              </a:ln>
              <a:solidFill>
                <a:srgbClr val="FFCDE6"/>
              </a:solidFill>
              <a:effectLst/>
              <a:latin typeface="Dreaming Outloud Script Pro" panose="03050502040304050704" pitchFamily="66" charset="0"/>
              <a:cs typeface="Dreaming Outloud Script Pro" panose="03050502040304050704" pitchFamily="66" charset="0"/>
            </a:endParaRPr>
          </a:p>
        </p:txBody>
      </p:sp>
      <p:pic>
        <p:nvPicPr>
          <p:cNvPr id="5122" name="Picture 2" descr="Bicycle, Bike, Speed, Yellow, Racer">
            <a:extLst>
              <a:ext uri="{FF2B5EF4-FFF2-40B4-BE49-F238E27FC236}">
                <a16:creationId xmlns:a16="http://schemas.microsoft.com/office/drawing/2014/main" id="{8535BC43-4841-0B29-1B4F-68CAA8CDB1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0838" y="2554453"/>
            <a:ext cx="2330633" cy="14025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icycle, Bike, Speed, Yellow, Racer">
            <a:extLst>
              <a:ext uri="{FF2B5EF4-FFF2-40B4-BE49-F238E27FC236}">
                <a16:creationId xmlns:a16="http://schemas.microsoft.com/office/drawing/2014/main" id="{730EA0A7-802A-400B-9436-0C24DFD533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3915" y="2669705"/>
            <a:ext cx="2330633" cy="1402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02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a:t>
            </a:r>
            <a:endParaRPr lang="es-AR" sz="3200" dirty="0"/>
          </a:p>
        </p:txBody>
      </p:sp>
      <p:sp>
        <p:nvSpPr>
          <p:cNvPr id="66" name="Rectangle 65">
            <a:extLst>
              <a:ext uri="{FF2B5EF4-FFF2-40B4-BE49-F238E27FC236}">
                <a16:creationId xmlns:a16="http://schemas.microsoft.com/office/drawing/2014/main" id="{BAB76858-0595-6896-B028-E81470EC57D0}"/>
              </a:ext>
            </a:extLst>
          </p:cNvPr>
          <p:cNvSpPr/>
          <p:nvPr/>
        </p:nvSpPr>
        <p:spPr>
          <a:xfrm>
            <a:off x="3079191" y="77918"/>
            <a:ext cx="5501827" cy="584775"/>
          </a:xfrm>
          <a:prstGeom prst="rect">
            <a:avLst/>
          </a:prstGeom>
        </p:spPr>
        <p:txBody>
          <a:bodyPr wrap="none">
            <a:spAutoFit/>
          </a:bodyPr>
          <a:lstStyle/>
          <a:p>
            <a:pPr lvl="0">
              <a:defRPr/>
            </a:pPr>
            <a:r>
              <a:rPr lang="en-GB" sz="3200" dirty="0">
                <a:solidFill>
                  <a:srgbClr val="002060"/>
                </a:solidFill>
                <a:latin typeface="Century Gothic"/>
              </a:rPr>
              <a:t>Quique da </a:t>
            </a:r>
            <a:r>
              <a:rPr lang="en-GB" sz="3200" dirty="0" err="1">
                <a:solidFill>
                  <a:srgbClr val="002060"/>
                </a:solidFill>
                <a:latin typeface="Century Gothic"/>
              </a:rPr>
              <a:t>su</a:t>
            </a:r>
            <a:r>
              <a:rPr lang="en-GB" sz="3200" dirty="0">
                <a:solidFill>
                  <a:srgbClr val="002060"/>
                </a:solidFill>
                <a:latin typeface="Century Gothic"/>
              </a:rPr>
              <a:t> opinión [6/6]</a:t>
            </a:r>
            <a:endParaRPr kumimoji="0" lang="en-GB" sz="320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71" name="CustomShape 23">
            <a:extLst>
              <a:ext uri="{FF2B5EF4-FFF2-40B4-BE49-F238E27FC236}">
                <a16:creationId xmlns:a16="http://schemas.microsoft.com/office/drawing/2014/main" id="{5EEC6A89-8156-9EB1-DC48-BBC30CB38B8F}"/>
              </a:ext>
            </a:extLst>
          </p:cNvPr>
          <p:cNvSpPr/>
          <p:nvPr/>
        </p:nvSpPr>
        <p:spPr>
          <a:xfrm>
            <a:off x="344990" y="2731345"/>
            <a:ext cx="902463" cy="914400"/>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3600" b="1" kern="0" spc="-1" dirty="0">
                <a:solidFill>
                  <a:prstClr val="white"/>
                </a:solidFill>
                <a:latin typeface="Century Gothic" panose="020B0502020202020204" pitchFamily="34" charset="0"/>
              </a:rPr>
              <a:t>6</a:t>
            </a:r>
            <a:endParaRPr lang="en-GB" sz="3600" kern="0" spc="-1" dirty="0">
              <a:solidFill>
                <a:prstClr val="white"/>
              </a:solidFill>
              <a:latin typeface="Century Gothic" panose="020B0502020202020204" pitchFamily="34" charset="0"/>
            </a:endParaRPr>
          </a:p>
        </p:txBody>
      </p:sp>
      <p:sp>
        <p:nvSpPr>
          <p:cNvPr id="73" name="TextBox 72">
            <a:extLst>
              <a:ext uri="{FF2B5EF4-FFF2-40B4-BE49-F238E27FC236}">
                <a16:creationId xmlns:a16="http://schemas.microsoft.com/office/drawing/2014/main" id="{95952ECD-B7B2-00F6-9054-450EA1A336D8}"/>
              </a:ext>
            </a:extLst>
          </p:cNvPr>
          <p:cNvSpPr txBox="1"/>
          <p:nvPr/>
        </p:nvSpPr>
        <p:spPr>
          <a:xfrm>
            <a:off x="2760735" y="4498761"/>
            <a:ext cx="4838184" cy="707886"/>
          </a:xfrm>
          <a:prstGeom prst="rect">
            <a:avLst/>
          </a:prstGeom>
          <a:noFill/>
        </p:spPr>
        <p:txBody>
          <a:bodyPr wrap="none" rtlCol="0">
            <a:spAutoFit/>
          </a:bodyPr>
          <a:lstStyle/>
          <a:p>
            <a:r>
              <a:rPr lang="en-GB" sz="4000" dirty="0">
                <a:solidFill>
                  <a:srgbClr val="002060"/>
                </a:solidFill>
                <a:latin typeface="Century Gothic" panose="020B0502020202020204" pitchFamily="34" charset="0"/>
              </a:rPr>
              <a:t>Ama  </a:t>
            </a:r>
            <a:r>
              <a:rPr lang="en-GB" sz="4000" dirty="0" err="1">
                <a:solidFill>
                  <a:srgbClr val="002060"/>
                </a:solidFill>
                <a:latin typeface="Century Gothic" panose="020B0502020202020204" pitchFamily="34" charset="0"/>
              </a:rPr>
              <a:t>los</a:t>
            </a:r>
            <a:r>
              <a:rPr lang="en-GB" sz="4000" dirty="0">
                <a:solidFill>
                  <a:srgbClr val="002060"/>
                </a:solidFill>
                <a:latin typeface="Century Gothic" panose="020B0502020202020204" pitchFamily="34" charset="0"/>
              </a:rPr>
              <a:t> </a:t>
            </a:r>
            <a:r>
              <a:rPr lang="en-GB" sz="4000" dirty="0" err="1">
                <a:solidFill>
                  <a:srgbClr val="002060"/>
                </a:solidFill>
                <a:latin typeface="Century Gothic" panose="020B0502020202020204" pitchFamily="34" charset="0"/>
              </a:rPr>
              <a:t>animales</a:t>
            </a:r>
            <a:r>
              <a:rPr lang="en-GB" sz="4000" dirty="0">
                <a:solidFill>
                  <a:srgbClr val="002060"/>
                </a:solidFill>
                <a:latin typeface="Century Gothic" panose="020B0502020202020204" pitchFamily="34" charset="0"/>
              </a:rPr>
              <a:t>.</a:t>
            </a:r>
          </a:p>
        </p:txBody>
      </p:sp>
      <p:sp>
        <p:nvSpPr>
          <p:cNvPr id="74" name="TextBox 73">
            <a:extLst>
              <a:ext uri="{FF2B5EF4-FFF2-40B4-BE49-F238E27FC236}">
                <a16:creationId xmlns:a16="http://schemas.microsoft.com/office/drawing/2014/main" id="{812D5907-FB68-2851-64B8-B9E0C8CBF1FC}"/>
              </a:ext>
            </a:extLst>
          </p:cNvPr>
          <p:cNvSpPr txBox="1"/>
          <p:nvPr/>
        </p:nvSpPr>
        <p:spPr>
          <a:xfrm>
            <a:off x="8770485" y="133958"/>
            <a:ext cx="2083520" cy="923330"/>
          </a:xfrm>
          <a:prstGeom prst="rect">
            <a:avLst/>
          </a:prstGeom>
          <a:solidFill>
            <a:srgbClr val="D5E3CF"/>
          </a:solidFill>
        </p:spPr>
        <p:txBody>
          <a:bodyPr wrap="square">
            <a:spAutoFit/>
          </a:bodyPr>
          <a:lstStyle/>
          <a:p>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s/he gives</a:t>
            </a:r>
          </a:p>
          <a:p>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her</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r>
              <a:rPr lang="en-GB" b="1" dirty="0">
                <a:solidFill>
                  <a:srgbClr val="002060"/>
                </a:solidFill>
                <a:latin typeface="Century Gothic" panose="020B0502020202020204" pitchFamily="34" charset="0"/>
              </a:rPr>
              <a:t>d</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ice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s/he says</a:t>
            </a:r>
            <a:endParaRPr lang="en-GB" dirty="0">
              <a:solidFill>
                <a:srgbClr val="002060"/>
              </a:solidFill>
            </a:endParaRPr>
          </a:p>
        </p:txBody>
      </p:sp>
      <p:pic>
        <p:nvPicPr>
          <p:cNvPr id="96" name="Picture 2" descr="Gráficos vectoriales gratis de Corazón">
            <a:extLst>
              <a:ext uri="{FF2B5EF4-FFF2-40B4-BE49-F238E27FC236}">
                <a16:creationId xmlns:a16="http://schemas.microsoft.com/office/drawing/2014/main" id="{4B5CA29B-5FC6-9A68-4A00-40E82208BF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8511" y="2715250"/>
            <a:ext cx="1029331" cy="98307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descr="A picture containing doll, toy&#10;&#10;Description automatically generated">
            <a:extLst>
              <a:ext uri="{FF2B5EF4-FFF2-40B4-BE49-F238E27FC236}">
                <a16:creationId xmlns:a16="http://schemas.microsoft.com/office/drawing/2014/main" id="{65068AFE-0290-FF34-97C8-44EAD67F1F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641389" y="2392126"/>
            <a:ext cx="1228658" cy="1652612"/>
          </a:xfrm>
          <a:prstGeom prst="rect">
            <a:avLst/>
          </a:prstGeom>
        </p:spPr>
      </p:pic>
      <p:sp>
        <p:nvSpPr>
          <p:cNvPr id="98" name="Arrow: Circular 97">
            <a:extLst>
              <a:ext uri="{FF2B5EF4-FFF2-40B4-BE49-F238E27FC236}">
                <a16:creationId xmlns:a16="http://schemas.microsoft.com/office/drawing/2014/main" id="{58D0C338-1424-3606-CCBC-856E2E3EE067}"/>
              </a:ext>
            </a:extLst>
          </p:cNvPr>
          <p:cNvSpPr/>
          <p:nvPr/>
        </p:nvSpPr>
        <p:spPr>
          <a:xfrm flipH="1">
            <a:off x="1732540" y="2016128"/>
            <a:ext cx="1137508" cy="881751"/>
          </a:xfrm>
          <a:prstGeom prst="circularArrow">
            <a:avLst>
              <a:gd name="adj1" fmla="val 2836"/>
              <a:gd name="adj2" fmla="val 1142319"/>
              <a:gd name="adj3" fmla="val 20905233"/>
              <a:gd name="adj4" fmla="val 10800000"/>
              <a:gd name="adj5" fmla="val 20336"/>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02" name="Picture 2" descr="Pen, Write, Pencil, Writing Tool, Work, Message, Blue">
            <a:extLst>
              <a:ext uri="{FF2B5EF4-FFF2-40B4-BE49-F238E27FC236}">
                <a16:creationId xmlns:a16="http://schemas.microsoft.com/office/drawing/2014/main" id="{8CF5631F-4230-4EC7-495C-E2DE0ACC6F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22342" y="19050"/>
            <a:ext cx="760411" cy="760411"/>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02">
            <a:extLst>
              <a:ext uri="{FF2B5EF4-FFF2-40B4-BE49-F238E27FC236}">
                <a16:creationId xmlns:a16="http://schemas.microsoft.com/office/drawing/2014/main" id="{F6C59F47-16A3-C91A-A962-5F8631A2708E}"/>
              </a:ext>
            </a:extLst>
          </p:cNvPr>
          <p:cNvSpPr txBox="1"/>
          <p:nvPr/>
        </p:nvSpPr>
        <p:spPr>
          <a:xfrm>
            <a:off x="11067333" y="823468"/>
            <a:ext cx="1079142" cy="40011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escribir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 name="Google Shape;167;p2">
            <a:extLst>
              <a:ext uri="{FF2B5EF4-FFF2-40B4-BE49-F238E27FC236}">
                <a16:creationId xmlns:a16="http://schemas.microsoft.com/office/drawing/2014/main" id="{3E9EE8D0-06B4-5321-E39C-DDDFEB9A7ADE}"/>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7172" name="Picture 4" descr="Owl, Forest, Animal, Tree, Bird, Owl">
            <a:extLst>
              <a:ext uri="{FF2B5EF4-FFF2-40B4-BE49-F238E27FC236}">
                <a16:creationId xmlns:a16="http://schemas.microsoft.com/office/drawing/2014/main" id="{FD090371-861C-1C18-6A72-A4CF4C0F8D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528998">
            <a:off x="5585332" y="2302442"/>
            <a:ext cx="1027820" cy="70740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Giraffe, Africa, Safari, Wildlife">
            <a:extLst>
              <a:ext uri="{FF2B5EF4-FFF2-40B4-BE49-F238E27FC236}">
                <a16:creationId xmlns:a16="http://schemas.microsoft.com/office/drawing/2014/main" id="{BF58494B-E71A-8FFE-979E-AA25C6C2EE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3407" y="2441995"/>
            <a:ext cx="1179754" cy="140250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Dog, Comic, Animal Portrait">
            <a:extLst>
              <a:ext uri="{FF2B5EF4-FFF2-40B4-BE49-F238E27FC236}">
                <a16:creationId xmlns:a16="http://schemas.microsoft.com/office/drawing/2014/main" id="{562F46BF-09A8-7196-492E-A30C5C235D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09349" y="3096236"/>
            <a:ext cx="1027819" cy="816492"/>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Squirrel, Animal, Pet, Brown Animals">
            <a:extLst>
              <a:ext uri="{FF2B5EF4-FFF2-40B4-BE49-F238E27FC236}">
                <a16:creationId xmlns:a16="http://schemas.microsoft.com/office/drawing/2014/main" id="{0499DE2B-09FA-6C8C-C874-A0AD5BCDB9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15408" y="3564063"/>
            <a:ext cx="325911" cy="331766"/>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Animal, Butterfly, Insect, Butterfly">
            <a:extLst>
              <a:ext uri="{FF2B5EF4-FFF2-40B4-BE49-F238E27FC236}">
                <a16:creationId xmlns:a16="http://schemas.microsoft.com/office/drawing/2014/main" id="{B44C20F5-4152-851A-7750-D47ED75CB78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13407" y="1912245"/>
            <a:ext cx="427027" cy="40526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at, Pet, Animal, Tabby Cat">
            <a:extLst>
              <a:ext uri="{FF2B5EF4-FFF2-40B4-BE49-F238E27FC236}">
                <a16:creationId xmlns:a16="http://schemas.microsoft.com/office/drawing/2014/main" id="{A1086598-F4FC-2739-AF74-944DF96D785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32689" y="2968201"/>
            <a:ext cx="834256" cy="948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71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a:extLst>
              <a:ext uri="{FF2B5EF4-FFF2-40B4-BE49-F238E27FC236}">
                <a16:creationId xmlns:a16="http://schemas.microsoft.com/office/drawing/2014/main" id="{4FE12667-071B-870E-84B1-6EDAF9D45D8E}"/>
              </a:ext>
            </a:extLst>
          </p:cNvPr>
          <p:cNvPicPr>
            <a:picLocks noChangeAspect="1"/>
          </p:cNvPicPr>
          <p:nvPr/>
        </p:nvPicPr>
        <p:blipFill>
          <a:blip r:embed="rId3"/>
          <a:stretch>
            <a:fillRect/>
          </a:stretch>
        </p:blipFill>
        <p:spPr>
          <a:xfrm>
            <a:off x="3695996" y="1988021"/>
            <a:ext cx="6461588" cy="4069248"/>
          </a:xfrm>
          <a:prstGeom prst="rect">
            <a:avLst/>
          </a:prstGeom>
        </p:spPr>
      </p:pic>
      <p:sp>
        <p:nvSpPr>
          <p:cNvPr id="38" name="Google Shape;410;p19">
            <a:extLst>
              <a:ext uri="{FF2B5EF4-FFF2-40B4-BE49-F238E27FC236}">
                <a16:creationId xmlns:a16="http://schemas.microsoft.com/office/drawing/2014/main" id="{8BEF9B49-15FA-4FA4-8341-4975688B91BD}"/>
              </a:ext>
            </a:extLst>
          </p:cNvPr>
          <p:cNvSpPr txBox="1"/>
          <p:nvPr/>
        </p:nvSpPr>
        <p:spPr>
          <a:xfrm>
            <a:off x="11736235" y="153230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p>
        </p:txBody>
      </p:sp>
      <p:sp>
        <p:nvSpPr>
          <p:cNvPr id="41" name="Google Shape;387;p19">
            <a:extLst>
              <a:ext uri="{FF2B5EF4-FFF2-40B4-BE49-F238E27FC236}">
                <a16:creationId xmlns:a16="http://schemas.microsoft.com/office/drawing/2014/main" id="{95E2ED6E-268D-49F5-B3F6-603BBFA684E9}"/>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2" name="Google Shape;388;p19">
            <a:extLst>
              <a:ext uri="{FF2B5EF4-FFF2-40B4-BE49-F238E27FC236}">
                <a16:creationId xmlns:a16="http://schemas.microsoft.com/office/drawing/2014/main" id="{C82C0BCD-2F39-485D-852C-3B6ACB5197D9}"/>
              </a:ext>
            </a:extLst>
          </p:cNvPr>
          <p:cNvSpPr/>
          <p:nvPr/>
        </p:nvSpPr>
        <p:spPr>
          <a:xfrm>
            <a:off x="11000369" y="1881615"/>
            <a:ext cx="503528" cy="4156259"/>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3" name="Google Shape;389;p19">
            <a:extLst>
              <a:ext uri="{FF2B5EF4-FFF2-40B4-BE49-F238E27FC236}">
                <a16:creationId xmlns:a16="http://schemas.microsoft.com/office/drawing/2014/main" id="{7E222C7A-18DF-4BF4-855B-B2AEEEF2DF02}"/>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4" name="Google Shape;390;p19">
            <a:extLst>
              <a:ext uri="{FF2B5EF4-FFF2-40B4-BE49-F238E27FC236}">
                <a16:creationId xmlns:a16="http://schemas.microsoft.com/office/drawing/2014/main" id="{9F797611-EE8E-46BD-977C-2D5A889834D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5" name="Google Shape;391;p19">
            <a:extLst>
              <a:ext uri="{FF2B5EF4-FFF2-40B4-BE49-F238E27FC236}">
                <a16:creationId xmlns:a16="http://schemas.microsoft.com/office/drawing/2014/main" id="{A963F885-44DB-4D00-ACD7-E30DAF43596B}"/>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6" name="Google Shape;393;p19">
            <a:extLst>
              <a:ext uri="{FF2B5EF4-FFF2-40B4-BE49-F238E27FC236}">
                <a16:creationId xmlns:a16="http://schemas.microsoft.com/office/drawing/2014/main" id="{D6ED5B8F-E264-4E39-801E-C945DCA3A29D}"/>
              </a:ext>
            </a:extLst>
          </p:cNvPr>
          <p:cNvSpPr txBox="1"/>
          <p:nvPr/>
        </p:nvSpPr>
        <p:spPr>
          <a:xfrm>
            <a:off x="11448487" y="151383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7" name="Google Shape;394;p19">
            <a:extLst>
              <a:ext uri="{FF2B5EF4-FFF2-40B4-BE49-F238E27FC236}">
                <a16:creationId xmlns:a16="http://schemas.microsoft.com/office/drawing/2014/main" id="{51AE33CF-A626-444D-AB53-C634D9F7461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8" name="Google Shape;395;p19">
            <a:extLst>
              <a:ext uri="{FF2B5EF4-FFF2-40B4-BE49-F238E27FC236}">
                <a16:creationId xmlns:a16="http://schemas.microsoft.com/office/drawing/2014/main" id="{DEE1642F-9F24-4DD0-BDAB-97A01D36756B}"/>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5</a:t>
            </a:r>
            <a:endParaRPr lang="en-GB" sz="3200" dirty="0"/>
          </a:p>
        </p:txBody>
      </p:sp>
      <p:sp>
        <p:nvSpPr>
          <p:cNvPr id="16" name="Speech Bubble: Oval 15">
            <a:extLst>
              <a:ext uri="{FF2B5EF4-FFF2-40B4-BE49-F238E27FC236}">
                <a16:creationId xmlns:a16="http://schemas.microsoft.com/office/drawing/2014/main" id="{04F2C81D-FCBF-4529-919D-FD30931311F5}"/>
              </a:ext>
            </a:extLst>
          </p:cNvPr>
          <p:cNvSpPr/>
          <p:nvPr/>
        </p:nvSpPr>
        <p:spPr>
          <a:xfrm>
            <a:off x="233830" y="1831701"/>
            <a:ext cx="3111261"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Odi</a:t>
            </a:r>
            <a:r>
              <a:rPr lang="en-GB" sz="3200" b="1" dirty="0" err="1">
                <a:solidFill>
                  <a:srgbClr val="92D050"/>
                </a:solidFill>
                <a:latin typeface="Century Gothic" panose="020B0502020202020204" pitchFamily="34" charset="0"/>
              </a:rPr>
              <a:t>as</a:t>
            </a:r>
            <a:r>
              <a:rPr lang="en-GB" sz="28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las </a:t>
            </a:r>
            <a:r>
              <a:rPr lang="en-GB" sz="2400" dirty="0" err="1">
                <a:solidFill>
                  <a:srgbClr val="002060"/>
                </a:solidFill>
                <a:latin typeface="Century Gothic" panose="020B0502020202020204" pitchFamily="34" charset="0"/>
              </a:rPr>
              <a:t>tardes</a:t>
            </a:r>
            <a:r>
              <a:rPr lang="en-GB" sz="2800" b="1" dirty="0">
                <a:solidFill>
                  <a:srgbClr val="002060"/>
                </a:solidFill>
                <a:latin typeface="Century Gothic" panose="020B0502020202020204" pitchFamily="34" charset="0"/>
              </a:rPr>
              <a:t>] ?</a:t>
            </a:r>
          </a:p>
        </p:txBody>
      </p:sp>
      <p:sp>
        <p:nvSpPr>
          <p:cNvPr id="26" name="TextBox 25">
            <a:extLst>
              <a:ext uri="{FF2B5EF4-FFF2-40B4-BE49-F238E27FC236}">
                <a16:creationId xmlns:a16="http://schemas.microsoft.com/office/drawing/2014/main" id="{EBC73C5B-9EF3-4E7E-A265-EC8384C0C672}"/>
              </a:ext>
            </a:extLst>
          </p:cNvPr>
          <p:cNvSpPr txBox="1"/>
          <p:nvPr/>
        </p:nvSpPr>
        <p:spPr>
          <a:xfrm>
            <a:off x="2910513" y="97977"/>
            <a:ext cx="3185487"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Ask and guess!</a:t>
            </a:r>
          </a:p>
        </p:txBody>
      </p:sp>
      <p:sp>
        <p:nvSpPr>
          <p:cNvPr id="27" name="TextBox 26">
            <a:extLst>
              <a:ext uri="{FF2B5EF4-FFF2-40B4-BE49-F238E27FC236}">
                <a16:creationId xmlns:a16="http://schemas.microsoft.com/office/drawing/2014/main" id="{0B27C1AD-3585-44D6-AAE5-677C774308F8}"/>
              </a:ext>
            </a:extLst>
          </p:cNvPr>
          <p:cNvSpPr txBox="1"/>
          <p:nvPr/>
        </p:nvSpPr>
        <p:spPr>
          <a:xfrm>
            <a:off x="123171" y="748595"/>
            <a:ext cx="11027841"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Ask your partner questions to guess their secret character.</a:t>
            </a:r>
          </a:p>
        </p:txBody>
      </p:sp>
      <p:pic>
        <p:nvPicPr>
          <p:cNvPr id="28" name="Google Shape;319;p15" descr="Speech Icon, Voice, Talking, Audio, Speech">
            <a:extLst>
              <a:ext uri="{FF2B5EF4-FFF2-40B4-BE49-F238E27FC236}">
                <a16:creationId xmlns:a16="http://schemas.microsoft.com/office/drawing/2014/main" id="{639F4106-796C-8B75-2A96-4ED4F79804CF}"/>
              </a:ext>
            </a:extLst>
          </p:cNvPr>
          <p:cNvPicPr preferRelativeResize="0"/>
          <p:nvPr/>
        </p:nvPicPr>
        <p:blipFill rotWithShape="1">
          <a:blip r:embed="rId4">
            <a:alphaModFix/>
          </a:blip>
          <a:srcRect/>
          <a:stretch/>
        </p:blipFill>
        <p:spPr>
          <a:xfrm>
            <a:off x="11151012" y="63211"/>
            <a:ext cx="776168" cy="776168"/>
          </a:xfrm>
          <a:prstGeom prst="rect">
            <a:avLst/>
          </a:prstGeom>
          <a:noFill/>
          <a:ln>
            <a:noFill/>
          </a:ln>
        </p:spPr>
      </p:pic>
      <p:sp>
        <p:nvSpPr>
          <p:cNvPr id="29" name="Title 1">
            <a:extLst>
              <a:ext uri="{FF2B5EF4-FFF2-40B4-BE49-F238E27FC236}">
                <a16:creationId xmlns:a16="http://schemas.microsoft.com/office/drawing/2014/main" id="{E2BE7BCF-08A7-3B2B-189B-67DA1BCA7907}"/>
              </a:ext>
            </a:extLst>
          </p:cNvPr>
          <p:cNvSpPr txBox="1">
            <a:spLocks/>
          </p:cNvSpPr>
          <p:nvPr/>
        </p:nvSpPr>
        <p:spPr>
          <a:xfrm>
            <a:off x="11009363" y="889227"/>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3" name="Rectangle: Rounded Corners 32">
            <a:extLst>
              <a:ext uri="{FF2B5EF4-FFF2-40B4-BE49-F238E27FC236}">
                <a16:creationId xmlns:a16="http://schemas.microsoft.com/office/drawing/2014/main" id="{3FEA83B7-5E62-F628-909C-EC144BC70A71}"/>
              </a:ext>
            </a:extLst>
          </p:cNvPr>
          <p:cNvSpPr/>
          <p:nvPr/>
        </p:nvSpPr>
        <p:spPr>
          <a:xfrm>
            <a:off x="5734956" y="1776328"/>
            <a:ext cx="2135035" cy="132286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Google Shape;167;p2">
            <a:extLst>
              <a:ext uri="{FF2B5EF4-FFF2-40B4-BE49-F238E27FC236}">
                <a16:creationId xmlns:a16="http://schemas.microsoft.com/office/drawing/2014/main" id="{ECBD90E1-E92B-7501-A8F7-DF0F69C41B6B}"/>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7" name="Multiplication Sign 56">
            <a:extLst>
              <a:ext uri="{FF2B5EF4-FFF2-40B4-BE49-F238E27FC236}">
                <a16:creationId xmlns:a16="http://schemas.microsoft.com/office/drawing/2014/main" id="{E0ED7296-78A2-4DC9-AF84-75E51D332342}"/>
              </a:ext>
            </a:extLst>
          </p:cNvPr>
          <p:cNvSpPr/>
          <p:nvPr/>
        </p:nvSpPr>
        <p:spPr>
          <a:xfrm>
            <a:off x="5911642" y="3820449"/>
            <a:ext cx="1177162" cy="1544898"/>
          </a:xfrm>
          <a:prstGeom prst="mathMultiply">
            <a:avLst>
              <a:gd name="adj1" fmla="val 8003"/>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Multiplication Sign 86">
            <a:extLst>
              <a:ext uri="{FF2B5EF4-FFF2-40B4-BE49-F238E27FC236}">
                <a16:creationId xmlns:a16="http://schemas.microsoft.com/office/drawing/2014/main" id="{9036C0DF-0911-CEFF-3BC0-0464CAE63CD7}"/>
              </a:ext>
            </a:extLst>
          </p:cNvPr>
          <p:cNvSpPr/>
          <p:nvPr/>
        </p:nvSpPr>
        <p:spPr>
          <a:xfrm>
            <a:off x="3937487" y="1957199"/>
            <a:ext cx="1177162" cy="1544898"/>
          </a:xfrm>
          <a:prstGeom prst="mathMultiply">
            <a:avLst>
              <a:gd name="adj1" fmla="val 8003"/>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Speech Bubble: Oval 89">
            <a:extLst>
              <a:ext uri="{FF2B5EF4-FFF2-40B4-BE49-F238E27FC236}">
                <a16:creationId xmlns:a16="http://schemas.microsoft.com/office/drawing/2014/main" id="{2585E75B-12A6-1A5F-7BB2-D24FF34D9936}"/>
              </a:ext>
            </a:extLst>
          </p:cNvPr>
          <p:cNvSpPr/>
          <p:nvPr/>
        </p:nvSpPr>
        <p:spPr>
          <a:xfrm>
            <a:off x="245163" y="1838177"/>
            <a:ext cx="3111261"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rgbClr val="002060"/>
                </a:solidFill>
                <a:latin typeface="Century Gothic" panose="020B0502020202020204" pitchFamily="34" charset="0"/>
              </a:rPr>
              <a:t>¿Am</a:t>
            </a:r>
            <a:r>
              <a:rPr lang="en-GB" sz="3200" b="1" dirty="0">
                <a:solidFill>
                  <a:srgbClr val="92D050"/>
                </a:solidFill>
                <a:latin typeface="Century Gothic" panose="020B0502020202020204" pitchFamily="34" charset="0"/>
              </a:rPr>
              <a:t>as</a:t>
            </a:r>
            <a:r>
              <a:rPr lang="en-GB" sz="28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las </a:t>
            </a:r>
            <a:r>
              <a:rPr lang="en-GB" sz="2400" dirty="0" err="1">
                <a:solidFill>
                  <a:srgbClr val="002060"/>
                </a:solidFill>
                <a:latin typeface="Century Gothic" panose="020B0502020202020204" pitchFamily="34" charset="0"/>
              </a:rPr>
              <a:t>tardes</a:t>
            </a:r>
            <a:r>
              <a:rPr lang="en-GB" sz="2800" b="1" dirty="0">
                <a:solidFill>
                  <a:srgbClr val="002060"/>
                </a:solidFill>
                <a:latin typeface="Century Gothic" panose="020B0502020202020204" pitchFamily="34" charset="0"/>
              </a:rPr>
              <a:t>] ?</a:t>
            </a:r>
          </a:p>
        </p:txBody>
      </p:sp>
      <p:sp>
        <p:nvSpPr>
          <p:cNvPr id="91" name="Multiplication Sign 90">
            <a:extLst>
              <a:ext uri="{FF2B5EF4-FFF2-40B4-BE49-F238E27FC236}">
                <a16:creationId xmlns:a16="http://schemas.microsoft.com/office/drawing/2014/main" id="{23040C95-A082-5049-35D7-C5170E6145DE}"/>
              </a:ext>
            </a:extLst>
          </p:cNvPr>
          <p:cNvSpPr/>
          <p:nvPr/>
        </p:nvSpPr>
        <p:spPr>
          <a:xfrm>
            <a:off x="3945242" y="2886764"/>
            <a:ext cx="1177162" cy="1544898"/>
          </a:xfrm>
          <a:prstGeom prst="mathMultiply">
            <a:avLst>
              <a:gd name="adj1" fmla="val 8003"/>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Multiplication Sign 91">
            <a:extLst>
              <a:ext uri="{FF2B5EF4-FFF2-40B4-BE49-F238E27FC236}">
                <a16:creationId xmlns:a16="http://schemas.microsoft.com/office/drawing/2014/main" id="{2F86A4DA-D6A0-C7A8-4D79-51912206242B}"/>
              </a:ext>
            </a:extLst>
          </p:cNvPr>
          <p:cNvSpPr/>
          <p:nvPr/>
        </p:nvSpPr>
        <p:spPr>
          <a:xfrm>
            <a:off x="3954068" y="3785507"/>
            <a:ext cx="1177162" cy="1544898"/>
          </a:xfrm>
          <a:prstGeom prst="mathMultiply">
            <a:avLst>
              <a:gd name="adj1" fmla="val 8003"/>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Multiplication Sign 92">
            <a:extLst>
              <a:ext uri="{FF2B5EF4-FFF2-40B4-BE49-F238E27FC236}">
                <a16:creationId xmlns:a16="http://schemas.microsoft.com/office/drawing/2014/main" id="{75FC03A9-7BA5-A5A5-56B1-F759092D00F8}"/>
              </a:ext>
            </a:extLst>
          </p:cNvPr>
          <p:cNvSpPr/>
          <p:nvPr/>
        </p:nvSpPr>
        <p:spPr>
          <a:xfrm>
            <a:off x="5740252" y="4752299"/>
            <a:ext cx="1177162" cy="1544898"/>
          </a:xfrm>
          <a:prstGeom prst="mathMultiply">
            <a:avLst>
              <a:gd name="adj1" fmla="val 8003"/>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Multiplication Sign 93">
            <a:extLst>
              <a:ext uri="{FF2B5EF4-FFF2-40B4-BE49-F238E27FC236}">
                <a16:creationId xmlns:a16="http://schemas.microsoft.com/office/drawing/2014/main" id="{BC7E3CAD-1002-856C-3E1F-078384C70109}"/>
              </a:ext>
            </a:extLst>
          </p:cNvPr>
          <p:cNvSpPr/>
          <p:nvPr/>
        </p:nvSpPr>
        <p:spPr>
          <a:xfrm>
            <a:off x="7948918" y="3699757"/>
            <a:ext cx="1177162" cy="1544898"/>
          </a:xfrm>
          <a:prstGeom prst="mathMultiply">
            <a:avLst>
              <a:gd name="adj1" fmla="val 8003"/>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Multiplication Sign 94">
            <a:extLst>
              <a:ext uri="{FF2B5EF4-FFF2-40B4-BE49-F238E27FC236}">
                <a16:creationId xmlns:a16="http://schemas.microsoft.com/office/drawing/2014/main" id="{C69CB9A1-6643-7CFC-68A1-E8C06E8F5474}"/>
              </a:ext>
            </a:extLst>
          </p:cNvPr>
          <p:cNvSpPr/>
          <p:nvPr/>
        </p:nvSpPr>
        <p:spPr>
          <a:xfrm>
            <a:off x="7971585" y="4874744"/>
            <a:ext cx="1177162" cy="1544898"/>
          </a:xfrm>
          <a:prstGeom prst="mathMultiply">
            <a:avLst>
              <a:gd name="adj1" fmla="val 8003"/>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Speech Bubble: Oval 95">
            <a:extLst>
              <a:ext uri="{FF2B5EF4-FFF2-40B4-BE49-F238E27FC236}">
                <a16:creationId xmlns:a16="http://schemas.microsoft.com/office/drawing/2014/main" id="{C153F7E4-A43A-78FE-0598-3FC82C956A78}"/>
              </a:ext>
            </a:extLst>
          </p:cNvPr>
          <p:cNvSpPr/>
          <p:nvPr/>
        </p:nvSpPr>
        <p:spPr>
          <a:xfrm>
            <a:off x="257467" y="1820193"/>
            <a:ext cx="3111261"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err="1">
                <a:solidFill>
                  <a:srgbClr val="002060"/>
                </a:solidFill>
                <a:latin typeface="Century Gothic" panose="020B0502020202020204" pitchFamily="34" charset="0"/>
              </a:rPr>
              <a:t>Odi</a:t>
            </a:r>
            <a:r>
              <a:rPr lang="en-GB" sz="3200" b="1" dirty="0" err="1">
                <a:solidFill>
                  <a:srgbClr val="92D050"/>
                </a:solidFill>
                <a:latin typeface="Century Gothic" panose="020B0502020202020204" pitchFamily="34" charset="0"/>
              </a:rPr>
              <a:t>as</a:t>
            </a:r>
            <a:r>
              <a:rPr lang="en-GB" sz="28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los </a:t>
            </a:r>
            <a:r>
              <a:rPr lang="en-GB" sz="2400" dirty="0" err="1">
                <a:solidFill>
                  <a:srgbClr val="002060"/>
                </a:solidFill>
                <a:latin typeface="Century Gothic" panose="020B0502020202020204" pitchFamily="34" charset="0"/>
              </a:rPr>
              <a:t>parques</a:t>
            </a:r>
            <a:r>
              <a:rPr lang="en-GB" sz="2800" b="1" dirty="0">
                <a:solidFill>
                  <a:srgbClr val="002060"/>
                </a:solidFill>
                <a:latin typeface="Century Gothic" panose="020B0502020202020204" pitchFamily="34" charset="0"/>
              </a:rPr>
              <a:t>] ?</a:t>
            </a:r>
          </a:p>
        </p:txBody>
      </p:sp>
      <p:sp>
        <p:nvSpPr>
          <p:cNvPr id="97" name="Speech Bubble: Oval 96">
            <a:extLst>
              <a:ext uri="{FF2B5EF4-FFF2-40B4-BE49-F238E27FC236}">
                <a16:creationId xmlns:a16="http://schemas.microsoft.com/office/drawing/2014/main" id="{9F829A94-406E-7BC6-F107-F2CC9102869C}"/>
              </a:ext>
            </a:extLst>
          </p:cNvPr>
          <p:cNvSpPr/>
          <p:nvPr/>
        </p:nvSpPr>
        <p:spPr>
          <a:xfrm>
            <a:off x="1462918" y="3940303"/>
            <a:ext cx="2040934" cy="1363460"/>
          </a:xfrm>
          <a:prstGeom prst="wedgeEllipseCallout">
            <a:avLst>
              <a:gd name="adj1" fmla="val 48006"/>
              <a:gd name="adj2" fmla="val -50598"/>
            </a:avLst>
          </a:prstGeom>
          <a:solidFill>
            <a:schemeClr val="bg1"/>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entury Gothic" panose="020B0502020202020204" pitchFamily="34" charset="0"/>
              </a:rPr>
              <a:t>No…</a:t>
            </a:r>
            <a:endParaRPr lang="en-GB" sz="2400" b="1" dirty="0">
              <a:solidFill>
                <a:srgbClr val="92D050"/>
              </a:solidFill>
              <a:latin typeface="Century Gothic" panose="020B0502020202020204" pitchFamily="34" charset="0"/>
            </a:endParaRPr>
          </a:p>
        </p:txBody>
      </p:sp>
      <p:sp>
        <p:nvSpPr>
          <p:cNvPr id="98" name="Multiplication Sign 97">
            <a:extLst>
              <a:ext uri="{FF2B5EF4-FFF2-40B4-BE49-F238E27FC236}">
                <a16:creationId xmlns:a16="http://schemas.microsoft.com/office/drawing/2014/main" id="{B97DAA62-C6D6-77DC-B068-C25F57D31D73}"/>
              </a:ext>
            </a:extLst>
          </p:cNvPr>
          <p:cNvSpPr/>
          <p:nvPr/>
        </p:nvSpPr>
        <p:spPr>
          <a:xfrm>
            <a:off x="3953098" y="4766388"/>
            <a:ext cx="1177162" cy="1544898"/>
          </a:xfrm>
          <a:prstGeom prst="mathMultiply">
            <a:avLst>
              <a:gd name="adj1" fmla="val 8003"/>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Speech Bubble: Oval 98">
            <a:extLst>
              <a:ext uri="{FF2B5EF4-FFF2-40B4-BE49-F238E27FC236}">
                <a16:creationId xmlns:a16="http://schemas.microsoft.com/office/drawing/2014/main" id="{F1D6C683-97C7-0211-7FDD-CA285910116E}"/>
              </a:ext>
            </a:extLst>
          </p:cNvPr>
          <p:cNvSpPr/>
          <p:nvPr/>
        </p:nvSpPr>
        <p:spPr>
          <a:xfrm>
            <a:off x="223109" y="1776328"/>
            <a:ext cx="3111261"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err="1">
                <a:solidFill>
                  <a:srgbClr val="002060"/>
                </a:solidFill>
                <a:latin typeface="Century Gothic" panose="020B0502020202020204" pitchFamily="34" charset="0"/>
              </a:rPr>
              <a:t>Odi</a:t>
            </a:r>
            <a:r>
              <a:rPr lang="en-GB" sz="3200" b="1" dirty="0" err="1">
                <a:solidFill>
                  <a:srgbClr val="92D050"/>
                </a:solidFill>
                <a:latin typeface="Century Gothic" panose="020B0502020202020204" pitchFamily="34" charset="0"/>
              </a:rPr>
              <a:t>as</a:t>
            </a:r>
            <a:r>
              <a:rPr lang="en-GB" sz="28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las fiestas</a:t>
            </a:r>
            <a:r>
              <a:rPr lang="en-GB" sz="2800" b="1" dirty="0">
                <a:solidFill>
                  <a:srgbClr val="002060"/>
                </a:solidFill>
                <a:latin typeface="Century Gothic" panose="020B0502020202020204" pitchFamily="34" charset="0"/>
              </a:rPr>
              <a:t>] ?</a:t>
            </a:r>
          </a:p>
        </p:txBody>
      </p:sp>
      <p:sp>
        <p:nvSpPr>
          <p:cNvPr id="101" name="Multiplication Sign 100">
            <a:extLst>
              <a:ext uri="{FF2B5EF4-FFF2-40B4-BE49-F238E27FC236}">
                <a16:creationId xmlns:a16="http://schemas.microsoft.com/office/drawing/2014/main" id="{3A86AEEC-FABF-9513-8C08-B8234CDE7C30}"/>
              </a:ext>
            </a:extLst>
          </p:cNvPr>
          <p:cNvSpPr/>
          <p:nvPr/>
        </p:nvSpPr>
        <p:spPr>
          <a:xfrm>
            <a:off x="5888975" y="2808072"/>
            <a:ext cx="1177162" cy="1544898"/>
          </a:xfrm>
          <a:prstGeom prst="mathMultiply">
            <a:avLst>
              <a:gd name="adj1" fmla="val 8003"/>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Speech Bubble: Oval 101">
            <a:extLst>
              <a:ext uri="{FF2B5EF4-FFF2-40B4-BE49-F238E27FC236}">
                <a16:creationId xmlns:a16="http://schemas.microsoft.com/office/drawing/2014/main" id="{C61F2DFE-B427-50DC-EED7-589C6B2F8434}"/>
              </a:ext>
            </a:extLst>
          </p:cNvPr>
          <p:cNvSpPr/>
          <p:nvPr/>
        </p:nvSpPr>
        <p:spPr>
          <a:xfrm>
            <a:off x="8007713" y="1388731"/>
            <a:ext cx="2816002" cy="1735330"/>
          </a:xfrm>
          <a:prstGeom prst="wedgeEllipseCallout">
            <a:avLst>
              <a:gd name="adj1" fmla="val -58828"/>
              <a:gd name="adj2" fmla="val 35784"/>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¡Eres</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Manchita</a:t>
            </a:r>
            <a:r>
              <a:rPr lang="en-GB" sz="2800" b="1" dirty="0">
                <a:solidFill>
                  <a:srgbClr val="002060"/>
                </a:solidFill>
                <a:latin typeface="Century Gothic" panose="020B0502020202020204" pitchFamily="34" charset="0"/>
              </a:rPr>
              <a:t>!</a:t>
            </a:r>
          </a:p>
        </p:txBody>
      </p:sp>
      <p:sp>
        <p:nvSpPr>
          <p:cNvPr id="103" name="Speech Bubble: Oval 102">
            <a:extLst>
              <a:ext uri="{FF2B5EF4-FFF2-40B4-BE49-F238E27FC236}">
                <a16:creationId xmlns:a16="http://schemas.microsoft.com/office/drawing/2014/main" id="{1D8F6681-4B1B-B95C-E209-2F7D4AAF18CB}"/>
              </a:ext>
            </a:extLst>
          </p:cNvPr>
          <p:cNvSpPr/>
          <p:nvPr/>
        </p:nvSpPr>
        <p:spPr>
          <a:xfrm>
            <a:off x="1446391" y="3959744"/>
            <a:ext cx="2040934" cy="1363460"/>
          </a:xfrm>
          <a:prstGeom prst="wedgeEllipseCallout">
            <a:avLst>
              <a:gd name="adj1" fmla="val 48006"/>
              <a:gd name="adj2" fmla="val -50598"/>
            </a:avLst>
          </a:prstGeom>
          <a:solidFill>
            <a:schemeClr val="bg1"/>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Sí</a:t>
            </a:r>
            <a:r>
              <a:rPr lang="en-GB" sz="2800" b="1" dirty="0">
                <a:solidFill>
                  <a:srgbClr val="002060"/>
                </a:solidFill>
                <a:latin typeface="Century Gothic" panose="020B0502020202020204" pitchFamily="34" charset="0"/>
              </a:rPr>
              <a:t>!</a:t>
            </a:r>
            <a:endParaRPr lang="en-GB" sz="2400" b="1" dirty="0">
              <a:solidFill>
                <a:srgbClr val="92D050"/>
              </a:solidFill>
              <a:latin typeface="Century Gothic" panose="020B0502020202020204" pitchFamily="34" charset="0"/>
            </a:endParaRPr>
          </a:p>
        </p:txBody>
      </p:sp>
      <p:sp>
        <p:nvSpPr>
          <p:cNvPr id="100" name="Speech Bubble: Oval 99">
            <a:extLst>
              <a:ext uri="{FF2B5EF4-FFF2-40B4-BE49-F238E27FC236}">
                <a16:creationId xmlns:a16="http://schemas.microsoft.com/office/drawing/2014/main" id="{A25B5E2C-0D87-02F3-C621-AC2175C7C520}"/>
              </a:ext>
            </a:extLst>
          </p:cNvPr>
          <p:cNvSpPr/>
          <p:nvPr/>
        </p:nvSpPr>
        <p:spPr>
          <a:xfrm>
            <a:off x="1461948" y="3941760"/>
            <a:ext cx="2040934" cy="1363460"/>
          </a:xfrm>
          <a:prstGeom prst="wedgeEllipseCallout">
            <a:avLst>
              <a:gd name="adj1" fmla="val 48006"/>
              <a:gd name="adj2" fmla="val -50598"/>
            </a:avLst>
          </a:prstGeom>
          <a:solidFill>
            <a:schemeClr val="bg1"/>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entury Gothic" panose="020B0502020202020204" pitchFamily="34" charset="0"/>
              </a:rPr>
              <a:t>No…</a:t>
            </a:r>
            <a:endParaRPr lang="en-GB" sz="2400" b="1" dirty="0">
              <a:solidFill>
                <a:srgbClr val="92D050"/>
              </a:solidFill>
              <a:latin typeface="Century Gothic" panose="020B0502020202020204" pitchFamily="34" charset="0"/>
            </a:endParaRPr>
          </a:p>
        </p:txBody>
      </p:sp>
      <p:sp>
        <p:nvSpPr>
          <p:cNvPr id="17" name="Speech Bubble: Oval 16">
            <a:extLst>
              <a:ext uri="{FF2B5EF4-FFF2-40B4-BE49-F238E27FC236}">
                <a16:creationId xmlns:a16="http://schemas.microsoft.com/office/drawing/2014/main" id="{D99C8AE5-5BD8-43DA-90A3-B7C803886049}"/>
              </a:ext>
            </a:extLst>
          </p:cNvPr>
          <p:cNvSpPr/>
          <p:nvPr/>
        </p:nvSpPr>
        <p:spPr>
          <a:xfrm>
            <a:off x="1460978" y="3948236"/>
            <a:ext cx="2040934" cy="1363460"/>
          </a:xfrm>
          <a:prstGeom prst="wedgeEllipseCallout">
            <a:avLst>
              <a:gd name="adj1" fmla="val 48006"/>
              <a:gd name="adj2" fmla="val -50598"/>
            </a:avLst>
          </a:prstGeom>
          <a:solidFill>
            <a:schemeClr val="bg1"/>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entury Gothic" panose="020B0502020202020204" pitchFamily="34" charset="0"/>
              </a:rPr>
              <a:t>No…</a:t>
            </a:r>
            <a:endParaRPr lang="en-GB" sz="2400" b="1" dirty="0">
              <a:solidFill>
                <a:srgbClr val="92D050"/>
              </a:solidFill>
              <a:latin typeface="Century Gothic" panose="020B0502020202020204" pitchFamily="34" charset="0"/>
            </a:endParaRPr>
          </a:p>
        </p:txBody>
      </p:sp>
    </p:spTree>
    <p:extLst>
      <p:ext uri="{BB962C8B-B14F-4D97-AF65-F5344CB8AC3E}">
        <p14:creationId xmlns:p14="http://schemas.microsoft.com/office/powerpoint/2010/main" val="298610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fade">
                                      <p:cBhvr>
                                        <p:cTn id="12" dur="500"/>
                                        <p:tgtEl>
                                          <p:spTgt spid="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fade">
                                      <p:cBhvr>
                                        <p:cTn id="22" dur="500"/>
                                        <p:tgtEl>
                                          <p:spTgt spid="8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fade">
                                      <p:cBhvr>
                                        <p:cTn id="27" dur="500"/>
                                        <p:tgtEl>
                                          <p:spTgt spid="9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3"/>
                                        </p:tgtEl>
                                        <p:attrNameLst>
                                          <p:attrName>style.visibility</p:attrName>
                                        </p:attrNameLst>
                                      </p:cBhvr>
                                      <p:to>
                                        <p:strVal val="visible"/>
                                      </p:to>
                                    </p:set>
                                    <p:animEffect transition="in" filter="fade">
                                      <p:cBhvr>
                                        <p:cTn id="32" dur="500"/>
                                        <p:tgtEl>
                                          <p:spTgt spid="10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1"/>
                                        </p:tgtEl>
                                        <p:attrNameLst>
                                          <p:attrName>style.visibility</p:attrName>
                                        </p:attrNameLst>
                                      </p:cBhvr>
                                      <p:to>
                                        <p:strVal val="visible"/>
                                      </p:to>
                                    </p:set>
                                    <p:animEffect transition="in" filter="fade">
                                      <p:cBhvr>
                                        <p:cTn id="37" dur="500"/>
                                        <p:tgtEl>
                                          <p:spTgt spid="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2"/>
                                        </p:tgtEl>
                                        <p:attrNameLst>
                                          <p:attrName>style.visibility</p:attrName>
                                        </p:attrNameLst>
                                      </p:cBhvr>
                                      <p:to>
                                        <p:strVal val="visible"/>
                                      </p:to>
                                    </p:set>
                                    <p:animEffect transition="in" filter="fade">
                                      <p:cBhvr>
                                        <p:cTn id="42" dur="500"/>
                                        <p:tgtEl>
                                          <p:spTgt spid="9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3"/>
                                        </p:tgtEl>
                                        <p:attrNameLst>
                                          <p:attrName>style.visibility</p:attrName>
                                        </p:attrNameLst>
                                      </p:cBhvr>
                                      <p:to>
                                        <p:strVal val="visible"/>
                                      </p:to>
                                    </p:set>
                                    <p:animEffect transition="in" filter="fade">
                                      <p:cBhvr>
                                        <p:cTn id="47" dur="500"/>
                                        <p:tgtEl>
                                          <p:spTgt spid="9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4"/>
                                        </p:tgtEl>
                                        <p:attrNameLst>
                                          <p:attrName>style.visibility</p:attrName>
                                        </p:attrNameLst>
                                      </p:cBhvr>
                                      <p:to>
                                        <p:strVal val="visible"/>
                                      </p:to>
                                    </p:set>
                                    <p:animEffect transition="in" filter="fade">
                                      <p:cBhvr>
                                        <p:cTn id="52" dur="500"/>
                                        <p:tgtEl>
                                          <p:spTgt spid="9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5"/>
                                        </p:tgtEl>
                                        <p:attrNameLst>
                                          <p:attrName>style.visibility</p:attrName>
                                        </p:attrNameLst>
                                      </p:cBhvr>
                                      <p:to>
                                        <p:strVal val="visible"/>
                                      </p:to>
                                    </p:set>
                                    <p:animEffect transition="in" filter="fade">
                                      <p:cBhvr>
                                        <p:cTn id="57" dur="500"/>
                                        <p:tgtEl>
                                          <p:spTgt spid="9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6"/>
                                        </p:tgtEl>
                                        <p:attrNameLst>
                                          <p:attrName>style.visibility</p:attrName>
                                        </p:attrNameLst>
                                      </p:cBhvr>
                                      <p:to>
                                        <p:strVal val="visible"/>
                                      </p:to>
                                    </p:set>
                                    <p:animEffect transition="in" filter="fade">
                                      <p:cBhvr>
                                        <p:cTn id="62" dur="500"/>
                                        <p:tgtEl>
                                          <p:spTgt spid="9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0"/>
                                        </p:tgtEl>
                                        <p:attrNameLst>
                                          <p:attrName>style.visibility</p:attrName>
                                        </p:attrNameLst>
                                      </p:cBhvr>
                                      <p:to>
                                        <p:strVal val="visible"/>
                                      </p:to>
                                    </p:set>
                                    <p:animEffect transition="in" filter="fade">
                                      <p:cBhvr>
                                        <p:cTn id="67" dur="500"/>
                                        <p:tgtEl>
                                          <p:spTgt spid="10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98"/>
                                        </p:tgtEl>
                                        <p:attrNameLst>
                                          <p:attrName>style.visibility</p:attrName>
                                        </p:attrNameLst>
                                      </p:cBhvr>
                                      <p:to>
                                        <p:strVal val="visible"/>
                                      </p:to>
                                    </p:set>
                                    <p:animEffect transition="in" filter="fade">
                                      <p:cBhvr>
                                        <p:cTn id="72" dur="500"/>
                                        <p:tgtEl>
                                          <p:spTgt spid="9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99"/>
                                        </p:tgtEl>
                                        <p:attrNameLst>
                                          <p:attrName>style.visibility</p:attrName>
                                        </p:attrNameLst>
                                      </p:cBhvr>
                                      <p:to>
                                        <p:strVal val="visible"/>
                                      </p:to>
                                    </p:set>
                                    <p:animEffect transition="in" filter="fade">
                                      <p:cBhvr>
                                        <p:cTn id="77" dur="500"/>
                                        <p:tgtEl>
                                          <p:spTgt spid="9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500"/>
                                        <p:tgtEl>
                                          <p:spTgt spid="17"/>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01"/>
                                        </p:tgtEl>
                                        <p:attrNameLst>
                                          <p:attrName>style.visibility</p:attrName>
                                        </p:attrNameLst>
                                      </p:cBhvr>
                                      <p:to>
                                        <p:strVal val="visible"/>
                                      </p:to>
                                    </p:set>
                                    <p:animEffect transition="in" filter="fade">
                                      <p:cBhvr>
                                        <p:cTn id="87" dur="500"/>
                                        <p:tgtEl>
                                          <p:spTgt spid="101"/>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02"/>
                                        </p:tgtEl>
                                        <p:attrNameLst>
                                          <p:attrName>style.visibility</p:attrName>
                                        </p:attrNameLst>
                                      </p:cBhvr>
                                      <p:to>
                                        <p:strVal val="visible"/>
                                      </p:to>
                                    </p:set>
                                    <p:animEffect transition="in" filter="fade">
                                      <p:cBhvr>
                                        <p:cTn id="92" dur="500"/>
                                        <p:tgtEl>
                                          <p:spTgt spid="102"/>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fade">
                                      <p:cBhvr>
                                        <p:cTn id="9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8" restart="whenNotActive" fill="hold" evtFilter="cancelBubble" nodeType="interactiveSeq">
                <p:stCondLst>
                  <p:cond evt="onClick" delay="0">
                    <p:tgtEl>
                      <p:spTgt spid="48"/>
                    </p:tgtEl>
                  </p:cond>
                </p:stCondLst>
                <p:endSync evt="end" delay="0">
                  <p:rtn val="all"/>
                </p:endSync>
                <p:childTnLst>
                  <p:par>
                    <p:cTn id="99" fill="hold">
                      <p:stCondLst>
                        <p:cond delay="0"/>
                      </p:stCondLst>
                      <p:childTnLst>
                        <p:par>
                          <p:cTn id="100" fill="hold">
                            <p:stCondLst>
                              <p:cond delay="0"/>
                            </p:stCondLst>
                            <p:childTnLst>
                              <p:par>
                                <p:cTn id="101" presetID="12" presetClass="exit" presetSubtype="4" fill="hold" grpId="0" nodeType="clickEffect">
                                  <p:stCondLst>
                                    <p:cond delay="0"/>
                                  </p:stCondLst>
                                  <p:childTnLst>
                                    <p:anim calcmode="lin" valueType="num">
                                      <p:cBhvr additive="base">
                                        <p:cTn id="102" dur="59000"/>
                                        <p:tgtEl>
                                          <p:spTgt spid="42"/>
                                        </p:tgtEl>
                                        <p:attrNameLst>
                                          <p:attrName>ppt_y</p:attrName>
                                        </p:attrNameLst>
                                      </p:cBhvr>
                                      <p:tavLst>
                                        <p:tav tm="0">
                                          <p:val>
                                            <p:strVal val="#ppt_y"/>
                                          </p:val>
                                        </p:tav>
                                        <p:tav tm="100000">
                                          <p:val>
                                            <p:strVal val="#ppt_y+#ppt_h*1.125000"/>
                                          </p:val>
                                        </p:tav>
                                      </p:tavLst>
                                    </p:anim>
                                    <p:animEffect transition="out" filter="wipe(down)">
                                      <p:cBhvr>
                                        <p:cTn id="103" dur="59000"/>
                                        <p:tgtEl>
                                          <p:spTgt spid="42"/>
                                        </p:tgtEl>
                                      </p:cBhvr>
                                    </p:animEffect>
                                    <p:set>
                                      <p:cBhvr>
                                        <p:cTn id="104" dur="1" fill="hold">
                                          <p:stCondLst>
                                            <p:cond delay="58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2" grpId="0" animBg="1"/>
      <p:bldP spid="16" grpId="0" animBg="1"/>
      <p:bldP spid="33" grpId="0" animBg="1"/>
      <p:bldP spid="57" grpId="0" animBg="1"/>
      <p:bldP spid="87"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1" grpId="0" animBg="1"/>
      <p:bldP spid="102" grpId="0" animBg="1"/>
      <p:bldP spid="103" grpId="0" animBg="1"/>
      <p:bldP spid="100"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92938" y="121576"/>
            <a:ext cx="2434389"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5</a:t>
            </a:r>
            <a:endParaRPr lang="en-GB" sz="3200" dirty="0"/>
          </a:p>
        </p:txBody>
      </p:sp>
      <p:sp>
        <p:nvSpPr>
          <p:cNvPr id="28" name="Rectangle 27">
            <a:extLst>
              <a:ext uri="{FF2B5EF4-FFF2-40B4-BE49-F238E27FC236}">
                <a16:creationId xmlns:a16="http://schemas.microsoft.com/office/drawing/2014/main" id="{A7BB4440-1176-4000-B164-96BEE2B2C4E6}"/>
              </a:ext>
            </a:extLst>
          </p:cNvPr>
          <p:cNvSpPr/>
          <p:nvPr/>
        </p:nvSpPr>
        <p:spPr>
          <a:xfrm>
            <a:off x="3697300" y="3847683"/>
            <a:ext cx="1301959" cy="553998"/>
          </a:xfrm>
          <a:prstGeom prst="rect">
            <a:avLst/>
          </a:prstGeom>
          <a:noFill/>
          <a:ln>
            <a:noFill/>
          </a:ln>
        </p:spPr>
        <p:txBody>
          <a:bodyPr wrap="none" lIns="91440" tIns="45720" rIns="91440" bIns="45720">
            <a:spAutoFit/>
          </a:bodyPr>
          <a:lstStyle/>
          <a:p>
            <a:pPr algn="ctr"/>
            <a:r>
              <a:rPr lang="en-US" sz="3000" b="1" dirty="0" err="1">
                <a:ln w="19050">
                  <a:solidFill>
                    <a:srgbClr val="FF0066"/>
                  </a:solidFill>
                  <a:prstDash val="solid"/>
                </a:ln>
                <a:solidFill>
                  <a:srgbClr val="FFFFFF"/>
                </a:solidFill>
                <a:latin typeface="Century Gothic" panose="020B0502020202020204" pitchFamily="34" charset="0"/>
              </a:rPr>
              <a:t>Úrsula</a:t>
            </a:r>
            <a:endParaRPr lang="en-US" sz="3000" b="1" dirty="0">
              <a:ln w="19050">
                <a:solidFill>
                  <a:srgbClr val="FF0066"/>
                </a:solidFill>
                <a:prstDash val="solid"/>
              </a:ln>
              <a:solidFill>
                <a:srgbClr val="FFFFFF"/>
              </a:solidFill>
              <a:latin typeface="Century Gothic" panose="020B0502020202020204" pitchFamily="34" charset="0"/>
            </a:endParaRPr>
          </a:p>
        </p:txBody>
      </p:sp>
      <p:sp>
        <p:nvSpPr>
          <p:cNvPr id="29" name="Rectangle 28">
            <a:extLst>
              <a:ext uri="{FF2B5EF4-FFF2-40B4-BE49-F238E27FC236}">
                <a16:creationId xmlns:a16="http://schemas.microsoft.com/office/drawing/2014/main" id="{C1D4E725-F568-4666-B1D5-AFB94D9CF1F3}"/>
              </a:ext>
            </a:extLst>
          </p:cNvPr>
          <p:cNvSpPr/>
          <p:nvPr/>
        </p:nvSpPr>
        <p:spPr>
          <a:xfrm>
            <a:off x="451426" y="3848114"/>
            <a:ext cx="1563249" cy="553998"/>
          </a:xfrm>
          <a:prstGeom prst="rect">
            <a:avLst/>
          </a:prstGeom>
          <a:noFill/>
          <a:ln>
            <a:noFill/>
          </a:ln>
        </p:spPr>
        <p:txBody>
          <a:bodyPr wrap="none" lIns="91440" tIns="45720" rIns="91440" bIns="45720">
            <a:spAutoFit/>
          </a:bodyPr>
          <a:lstStyle/>
          <a:p>
            <a:pPr algn="ctr"/>
            <a:r>
              <a:rPr lang="en-US" sz="3000" b="1" dirty="0" err="1">
                <a:ln w="19050">
                  <a:solidFill>
                    <a:srgbClr val="FF0066"/>
                  </a:solidFill>
                  <a:prstDash val="solid"/>
                </a:ln>
                <a:solidFill>
                  <a:srgbClr val="FFFFFF"/>
                </a:solidFill>
                <a:latin typeface="Century Gothic" panose="020B0502020202020204" pitchFamily="34" charset="0"/>
              </a:rPr>
              <a:t>Quique</a:t>
            </a:r>
            <a:endParaRPr lang="en-US" sz="3000" b="1" dirty="0">
              <a:ln w="19050">
                <a:solidFill>
                  <a:srgbClr val="FF0066"/>
                </a:solidFill>
                <a:prstDash val="solid"/>
              </a:ln>
              <a:solidFill>
                <a:srgbClr val="FFFFFF"/>
              </a:solidFill>
              <a:latin typeface="Century Gothic" panose="020B0502020202020204" pitchFamily="34" charset="0"/>
            </a:endParaRPr>
          </a:p>
        </p:txBody>
      </p:sp>
      <p:sp>
        <p:nvSpPr>
          <p:cNvPr id="30" name="Rectangle 29">
            <a:extLst>
              <a:ext uri="{FF2B5EF4-FFF2-40B4-BE49-F238E27FC236}">
                <a16:creationId xmlns:a16="http://schemas.microsoft.com/office/drawing/2014/main" id="{870DD45A-1FBC-4DDA-B8CE-0AB5BD3AD7C6}"/>
              </a:ext>
            </a:extLst>
          </p:cNvPr>
          <p:cNvSpPr/>
          <p:nvPr/>
        </p:nvSpPr>
        <p:spPr>
          <a:xfrm>
            <a:off x="543177" y="658703"/>
            <a:ext cx="1085554" cy="553998"/>
          </a:xfrm>
          <a:prstGeom prst="rect">
            <a:avLst/>
          </a:prstGeom>
          <a:noFill/>
          <a:ln>
            <a:noFill/>
          </a:ln>
        </p:spPr>
        <p:txBody>
          <a:bodyPr wrap="none" lIns="91440" tIns="45720" rIns="91440" bIns="45720">
            <a:spAutoFit/>
          </a:bodyPr>
          <a:lstStyle/>
          <a:p>
            <a:pPr algn="ctr"/>
            <a:r>
              <a:rPr lang="en-US" sz="3000" b="1" dirty="0">
                <a:ln w="19050">
                  <a:solidFill>
                    <a:srgbClr val="FF0066"/>
                  </a:solidFill>
                  <a:prstDash val="solid"/>
                </a:ln>
                <a:solidFill>
                  <a:srgbClr val="FFFFFF"/>
                </a:solidFill>
                <a:latin typeface="Century Gothic" panose="020B0502020202020204" pitchFamily="34" charset="0"/>
              </a:rPr>
              <a:t>Sofía</a:t>
            </a:r>
          </a:p>
        </p:txBody>
      </p:sp>
      <p:sp>
        <p:nvSpPr>
          <p:cNvPr id="31" name="Rectangle 30">
            <a:extLst>
              <a:ext uri="{FF2B5EF4-FFF2-40B4-BE49-F238E27FC236}">
                <a16:creationId xmlns:a16="http://schemas.microsoft.com/office/drawing/2014/main" id="{C7F0A304-4B1A-409D-96DC-01319005CBCE}"/>
              </a:ext>
            </a:extLst>
          </p:cNvPr>
          <p:cNvSpPr/>
          <p:nvPr/>
        </p:nvSpPr>
        <p:spPr>
          <a:xfrm>
            <a:off x="3524376" y="643318"/>
            <a:ext cx="1954381" cy="553998"/>
          </a:xfrm>
          <a:prstGeom prst="rect">
            <a:avLst/>
          </a:prstGeom>
          <a:noFill/>
          <a:ln>
            <a:noFill/>
          </a:ln>
        </p:spPr>
        <p:txBody>
          <a:bodyPr wrap="none" lIns="91440" tIns="45720" rIns="91440" bIns="45720">
            <a:spAutoFit/>
          </a:bodyPr>
          <a:lstStyle/>
          <a:p>
            <a:pPr algn="ctr"/>
            <a:r>
              <a:rPr lang="en-US" sz="3000" b="1" dirty="0" err="1">
                <a:ln w="19050">
                  <a:solidFill>
                    <a:srgbClr val="FF0066"/>
                  </a:solidFill>
                  <a:prstDash val="solid"/>
                </a:ln>
                <a:solidFill>
                  <a:srgbClr val="FFFFFF"/>
                </a:solidFill>
                <a:latin typeface="Century Gothic" panose="020B0502020202020204" pitchFamily="34" charset="0"/>
              </a:rPr>
              <a:t>Manchita</a:t>
            </a:r>
            <a:endParaRPr lang="en-US" sz="3000" b="1" dirty="0">
              <a:ln w="19050">
                <a:solidFill>
                  <a:srgbClr val="FF0066"/>
                </a:solidFill>
                <a:prstDash val="solid"/>
              </a:ln>
              <a:solidFill>
                <a:srgbClr val="FFFFFF"/>
              </a:solidFill>
              <a:latin typeface="Century Gothic" panose="020B0502020202020204" pitchFamily="34" charset="0"/>
            </a:endParaRPr>
          </a:p>
        </p:txBody>
      </p:sp>
      <p:sp>
        <p:nvSpPr>
          <p:cNvPr id="32" name="Rectangle 31">
            <a:extLst>
              <a:ext uri="{FF2B5EF4-FFF2-40B4-BE49-F238E27FC236}">
                <a16:creationId xmlns:a16="http://schemas.microsoft.com/office/drawing/2014/main" id="{4FF5DBC1-D748-4779-9A8F-9ADD9A247BB3}"/>
              </a:ext>
            </a:extLst>
          </p:cNvPr>
          <p:cNvSpPr/>
          <p:nvPr/>
        </p:nvSpPr>
        <p:spPr>
          <a:xfrm>
            <a:off x="455585" y="2120365"/>
            <a:ext cx="1140056" cy="553998"/>
          </a:xfrm>
          <a:prstGeom prst="rect">
            <a:avLst/>
          </a:prstGeom>
          <a:noFill/>
          <a:ln>
            <a:noFill/>
          </a:ln>
        </p:spPr>
        <p:txBody>
          <a:bodyPr wrap="none" lIns="91440" tIns="45720" rIns="91440" bIns="45720">
            <a:spAutoFit/>
          </a:bodyPr>
          <a:lstStyle/>
          <a:p>
            <a:pPr algn="ctr"/>
            <a:r>
              <a:rPr lang="en-US" sz="3000" b="1" dirty="0">
                <a:ln w="19050">
                  <a:solidFill>
                    <a:srgbClr val="FF0066"/>
                  </a:solidFill>
                  <a:prstDash val="solid"/>
                </a:ln>
                <a:solidFill>
                  <a:srgbClr val="FFFFFF"/>
                </a:solidFill>
                <a:latin typeface="Century Gothic" panose="020B0502020202020204" pitchFamily="34" charset="0"/>
              </a:rPr>
              <a:t>Irene</a:t>
            </a:r>
          </a:p>
        </p:txBody>
      </p:sp>
      <p:sp>
        <p:nvSpPr>
          <p:cNvPr id="33" name="Rectangle 32">
            <a:extLst>
              <a:ext uri="{FF2B5EF4-FFF2-40B4-BE49-F238E27FC236}">
                <a16:creationId xmlns:a16="http://schemas.microsoft.com/office/drawing/2014/main" id="{A3BFD182-3783-4311-81D7-96BD8829F709}"/>
              </a:ext>
            </a:extLst>
          </p:cNvPr>
          <p:cNvSpPr/>
          <p:nvPr/>
        </p:nvSpPr>
        <p:spPr>
          <a:xfrm>
            <a:off x="3473806" y="2114100"/>
            <a:ext cx="3592651" cy="553998"/>
          </a:xfrm>
          <a:prstGeom prst="rect">
            <a:avLst/>
          </a:prstGeom>
          <a:noFill/>
          <a:ln>
            <a:noFill/>
          </a:ln>
        </p:spPr>
        <p:txBody>
          <a:bodyPr wrap="none" lIns="91440" tIns="45720" rIns="91440" bIns="45720">
            <a:spAutoFit/>
          </a:bodyPr>
          <a:lstStyle/>
          <a:p>
            <a:pPr algn="ctr"/>
            <a:r>
              <a:rPr lang="en-US" sz="3000" b="1" dirty="0">
                <a:ln w="19050">
                  <a:solidFill>
                    <a:srgbClr val="FF0066"/>
                  </a:solidFill>
                  <a:prstDash val="solid"/>
                </a:ln>
                <a:solidFill>
                  <a:srgbClr val="FFFFFF"/>
                </a:solidFill>
                <a:latin typeface="Century Gothic" panose="020B0502020202020204" pitchFamily="34" charset="0"/>
              </a:rPr>
              <a:t>La abuela Valeria </a:t>
            </a:r>
          </a:p>
        </p:txBody>
      </p:sp>
      <p:sp>
        <p:nvSpPr>
          <p:cNvPr id="34" name="Rectangle 33">
            <a:extLst>
              <a:ext uri="{FF2B5EF4-FFF2-40B4-BE49-F238E27FC236}">
                <a16:creationId xmlns:a16="http://schemas.microsoft.com/office/drawing/2014/main" id="{66D44221-4FDA-4599-AB48-4BA5F885C2F9}"/>
              </a:ext>
            </a:extLst>
          </p:cNvPr>
          <p:cNvSpPr/>
          <p:nvPr/>
        </p:nvSpPr>
        <p:spPr>
          <a:xfrm>
            <a:off x="3086972" y="5354504"/>
            <a:ext cx="2550725" cy="553998"/>
          </a:xfrm>
          <a:prstGeom prst="rect">
            <a:avLst/>
          </a:prstGeom>
          <a:noFill/>
          <a:ln>
            <a:noFill/>
          </a:ln>
        </p:spPr>
        <p:txBody>
          <a:bodyPr wrap="square" lIns="91440" tIns="45720" rIns="91440" bIns="45720">
            <a:spAutoFit/>
          </a:bodyPr>
          <a:lstStyle/>
          <a:p>
            <a:pPr algn="ctr"/>
            <a:r>
              <a:rPr lang="en-US" sz="3000" b="1" dirty="0" err="1">
                <a:ln w="19050">
                  <a:solidFill>
                    <a:srgbClr val="FF0066"/>
                  </a:solidFill>
                  <a:prstDash val="solid"/>
                </a:ln>
                <a:solidFill>
                  <a:srgbClr val="FFFFFF"/>
                </a:solidFill>
                <a:latin typeface="Century Gothic" panose="020B0502020202020204" pitchFamily="34" charset="0"/>
              </a:rPr>
              <a:t>Ángela</a:t>
            </a:r>
            <a:endParaRPr lang="en-US" sz="3000" b="1" dirty="0">
              <a:ln w="19050">
                <a:solidFill>
                  <a:srgbClr val="FF0066"/>
                </a:solidFill>
                <a:prstDash val="solid"/>
              </a:ln>
              <a:solidFill>
                <a:srgbClr val="FFFFFF"/>
              </a:solidFill>
              <a:latin typeface="Century Gothic" panose="020B0502020202020204" pitchFamily="34" charset="0"/>
            </a:endParaRPr>
          </a:p>
        </p:txBody>
      </p:sp>
      <p:sp>
        <p:nvSpPr>
          <p:cNvPr id="35" name="Rectangle 34">
            <a:extLst>
              <a:ext uri="{FF2B5EF4-FFF2-40B4-BE49-F238E27FC236}">
                <a16:creationId xmlns:a16="http://schemas.microsoft.com/office/drawing/2014/main" id="{1AF9811E-CA4C-4FC5-8DE5-685B1D09EF3E}"/>
              </a:ext>
            </a:extLst>
          </p:cNvPr>
          <p:cNvSpPr/>
          <p:nvPr/>
        </p:nvSpPr>
        <p:spPr>
          <a:xfrm>
            <a:off x="6669608" y="3504367"/>
            <a:ext cx="1708167" cy="553998"/>
          </a:xfrm>
          <a:prstGeom prst="rect">
            <a:avLst/>
          </a:prstGeom>
          <a:noFill/>
          <a:ln>
            <a:noFill/>
          </a:ln>
        </p:spPr>
        <p:txBody>
          <a:bodyPr wrap="square" lIns="91440" tIns="45720" rIns="91440" bIns="45720">
            <a:spAutoFit/>
          </a:bodyPr>
          <a:lstStyle/>
          <a:p>
            <a:pPr algn="ctr"/>
            <a:r>
              <a:rPr lang="en-US" sz="3000" b="1" dirty="0">
                <a:ln w="19050">
                  <a:solidFill>
                    <a:srgbClr val="FF0066"/>
                  </a:solidFill>
                  <a:prstDash val="solid"/>
                </a:ln>
                <a:solidFill>
                  <a:srgbClr val="FFFFFF"/>
                </a:solidFill>
                <a:latin typeface="Century Gothic" panose="020B0502020202020204" pitchFamily="34" charset="0"/>
              </a:rPr>
              <a:t>Santi</a:t>
            </a:r>
          </a:p>
        </p:txBody>
      </p:sp>
      <p:sp>
        <p:nvSpPr>
          <p:cNvPr id="36" name="Rectangle 35">
            <a:extLst>
              <a:ext uri="{FF2B5EF4-FFF2-40B4-BE49-F238E27FC236}">
                <a16:creationId xmlns:a16="http://schemas.microsoft.com/office/drawing/2014/main" id="{DE4BEF12-3272-43CF-B246-4D1F48786768}"/>
              </a:ext>
            </a:extLst>
          </p:cNvPr>
          <p:cNvSpPr/>
          <p:nvPr/>
        </p:nvSpPr>
        <p:spPr>
          <a:xfrm>
            <a:off x="-77278" y="5342752"/>
            <a:ext cx="2550725" cy="553998"/>
          </a:xfrm>
          <a:prstGeom prst="rect">
            <a:avLst/>
          </a:prstGeom>
          <a:noFill/>
          <a:ln>
            <a:noFill/>
          </a:ln>
        </p:spPr>
        <p:txBody>
          <a:bodyPr wrap="square" lIns="91440" tIns="45720" rIns="91440" bIns="45720">
            <a:spAutoFit/>
          </a:bodyPr>
          <a:lstStyle/>
          <a:p>
            <a:pPr algn="ctr"/>
            <a:r>
              <a:rPr lang="en-US" sz="3000" b="1" dirty="0">
                <a:ln w="19050">
                  <a:solidFill>
                    <a:srgbClr val="FF0066"/>
                  </a:solidFill>
                  <a:prstDash val="solid"/>
                </a:ln>
                <a:solidFill>
                  <a:srgbClr val="FFFFFF"/>
                </a:solidFill>
                <a:latin typeface="Century Gothic" panose="020B0502020202020204" pitchFamily="34" charset="0"/>
              </a:rPr>
              <a:t>Elena</a:t>
            </a:r>
          </a:p>
        </p:txBody>
      </p:sp>
      <p:sp>
        <p:nvSpPr>
          <p:cNvPr id="39" name="TextBox 38">
            <a:extLst>
              <a:ext uri="{FF2B5EF4-FFF2-40B4-BE49-F238E27FC236}">
                <a16:creationId xmlns:a16="http://schemas.microsoft.com/office/drawing/2014/main" id="{14208FF3-50F7-4210-B8C7-EA16422758CC}"/>
              </a:ext>
            </a:extLst>
          </p:cNvPr>
          <p:cNvSpPr txBox="1"/>
          <p:nvPr/>
        </p:nvSpPr>
        <p:spPr>
          <a:xfrm>
            <a:off x="841049" y="1129704"/>
            <a:ext cx="1809209" cy="1015663"/>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(afternoons)</a:t>
            </a:r>
          </a:p>
          <a:p>
            <a:r>
              <a:rPr lang="en-GB" sz="2000" dirty="0">
                <a:solidFill>
                  <a:srgbClr val="002060"/>
                </a:solidFill>
                <a:latin typeface="Century Gothic" panose="020B0502020202020204" pitchFamily="34" charset="0"/>
              </a:rPr>
              <a:t>(books in English)</a:t>
            </a:r>
          </a:p>
        </p:txBody>
      </p:sp>
      <p:pic>
        <p:nvPicPr>
          <p:cNvPr id="49" name="Picture 48" descr="A picture containing text, toy, doll&#10;&#10;Description automatically generated">
            <a:extLst>
              <a:ext uri="{FF2B5EF4-FFF2-40B4-BE49-F238E27FC236}">
                <a16:creationId xmlns:a16="http://schemas.microsoft.com/office/drawing/2014/main" id="{24D122B7-EDF5-4EE5-B301-006D33A61B97}"/>
              </a:ext>
            </a:extLst>
          </p:cNvPr>
          <p:cNvPicPr>
            <a:picLocks noChangeAspect="1"/>
          </p:cNvPicPr>
          <p:nvPr/>
        </p:nvPicPr>
        <p:blipFill>
          <a:blip r:embed="rId3"/>
          <a:stretch>
            <a:fillRect/>
          </a:stretch>
        </p:blipFill>
        <p:spPr>
          <a:xfrm>
            <a:off x="2205162" y="3607559"/>
            <a:ext cx="844291" cy="1371974"/>
          </a:xfrm>
          <a:prstGeom prst="rect">
            <a:avLst/>
          </a:prstGeom>
        </p:spPr>
      </p:pic>
      <p:pic>
        <p:nvPicPr>
          <p:cNvPr id="51" name="Picture 2" descr="Animals, Cartoon, Green, Happy, High Quality, Tortoise">
            <a:extLst>
              <a:ext uri="{FF2B5EF4-FFF2-40B4-BE49-F238E27FC236}">
                <a16:creationId xmlns:a16="http://schemas.microsoft.com/office/drawing/2014/main" id="{0969B358-D769-43EF-BB29-B043DAF269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4023" y="2173421"/>
            <a:ext cx="1263290" cy="84219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7F4FE382-3E0C-4B2B-9F54-FC28473902F4}"/>
              </a:ext>
            </a:extLst>
          </p:cNvPr>
          <p:cNvPicPr>
            <a:picLocks noChangeAspect="1"/>
          </p:cNvPicPr>
          <p:nvPr/>
        </p:nvPicPr>
        <p:blipFill>
          <a:blip r:embed="rId5"/>
          <a:stretch>
            <a:fillRect/>
          </a:stretch>
        </p:blipFill>
        <p:spPr>
          <a:xfrm>
            <a:off x="2351092" y="5071680"/>
            <a:ext cx="1263189" cy="1515248"/>
          </a:xfrm>
          <a:prstGeom prst="rect">
            <a:avLst/>
          </a:prstGeom>
        </p:spPr>
      </p:pic>
      <p:pic>
        <p:nvPicPr>
          <p:cNvPr id="57" name="Picture 2" descr="Girl, School, Child, Young, Human, Kid, Person, Happy">
            <a:extLst>
              <a:ext uri="{FF2B5EF4-FFF2-40B4-BE49-F238E27FC236}">
                <a16:creationId xmlns:a16="http://schemas.microsoft.com/office/drawing/2014/main" id="{094FFE3C-8FA1-4522-AD68-AE038516C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0558" y="3358992"/>
            <a:ext cx="736623" cy="1473246"/>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descr="A picture containing text, toy, doll&#10;&#10;Description automatically generated">
            <a:extLst>
              <a:ext uri="{FF2B5EF4-FFF2-40B4-BE49-F238E27FC236}">
                <a16:creationId xmlns:a16="http://schemas.microsoft.com/office/drawing/2014/main" id="{A6DBB372-18A0-411D-8CC7-BCB39166E238}"/>
              </a:ext>
            </a:extLst>
          </p:cNvPr>
          <p:cNvPicPr>
            <a:picLocks noChangeAspect="1"/>
          </p:cNvPicPr>
          <p:nvPr/>
        </p:nvPicPr>
        <p:blipFill>
          <a:blip r:embed="rId7"/>
          <a:stretch>
            <a:fillRect/>
          </a:stretch>
        </p:blipFill>
        <p:spPr>
          <a:xfrm>
            <a:off x="9292869" y="4979533"/>
            <a:ext cx="1033161" cy="1762269"/>
          </a:xfrm>
          <a:prstGeom prst="rect">
            <a:avLst/>
          </a:prstGeom>
        </p:spPr>
      </p:pic>
      <p:sp>
        <p:nvSpPr>
          <p:cNvPr id="66" name="Rectangle 65">
            <a:extLst>
              <a:ext uri="{FF2B5EF4-FFF2-40B4-BE49-F238E27FC236}">
                <a16:creationId xmlns:a16="http://schemas.microsoft.com/office/drawing/2014/main" id="{4FBCBCD7-942D-4E67-8BBE-E1D741F3E210}"/>
              </a:ext>
            </a:extLst>
          </p:cNvPr>
          <p:cNvSpPr/>
          <p:nvPr/>
        </p:nvSpPr>
        <p:spPr>
          <a:xfrm>
            <a:off x="6928675" y="5293420"/>
            <a:ext cx="1369286" cy="553998"/>
          </a:xfrm>
          <a:prstGeom prst="rect">
            <a:avLst/>
          </a:prstGeom>
          <a:noFill/>
          <a:ln>
            <a:noFill/>
          </a:ln>
        </p:spPr>
        <p:txBody>
          <a:bodyPr wrap="none" lIns="91440" tIns="45720" rIns="91440" bIns="45720">
            <a:spAutoFit/>
          </a:bodyPr>
          <a:lstStyle/>
          <a:p>
            <a:pPr algn="ctr"/>
            <a:r>
              <a:rPr lang="en-US" sz="3000" b="1" dirty="0">
                <a:ln w="19050">
                  <a:solidFill>
                    <a:srgbClr val="FF0066"/>
                  </a:solidFill>
                  <a:prstDash val="solid"/>
                </a:ln>
                <a:solidFill>
                  <a:srgbClr val="FFFFFF"/>
                </a:solidFill>
                <a:latin typeface="Century Gothic" panose="020B0502020202020204" pitchFamily="34" charset="0"/>
              </a:rPr>
              <a:t>Rubén</a:t>
            </a:r>
          </a:p>
        </p:txBody>
      </p:sp>
      <p:pic>
        <p:nvPicPr>
          <p:cNvPr id="68" name="Picture 67">
            <a:extLst>
              <a:ext uri="{FF2B5EF4-FFF2-40B4-BE49-F238E27FC236}">
                <a16:creationId xmlns:a16="http://schemas.microsoft.com/office/drawing/2014/main" id="{096953D4-072E-4A33-97F4-3EAE30763D21}"/>
              </a:ext>
            </a:extLst>
          </p:cNvPr>
          <p:cNvPicPr>
            <a:picLocks noChangeAspect="1"/>
          </p:cNvPicPr>
          <p:nvPr/>
        </p:nvPicPr>
        <p:blipFill>
          <a:blip r:embed="rId8"/>
          <a:stretch>
            <a:fillRect/>
          </a:stretch>
        </p:blipFill>
        <p:spPr>
          <a:xfrm>
            <a:off x="9031463" y="3607559"/>
            <a:ext cx="841436" cy="1328379"/>
          </a:xfrm>
          <a:prstGeom prst="rect">
            <a:avLst/>
          </a:prstGeom>
        </p:spPr>
      </p:pic>
      <p:pic>
        <p:nvPicPr>
          <p:cNvPr id="69" name="Picture 68" descr="A picture containing toy, doll&#10;&#10;Description automatically generated">
            <a:extLst>
              <a:ext uri="{FF2B5EF4-FFF2-40B4-BE49-F238E27FC236}">
                <a16:creationId xmlns:a16="http://schemas.microsoft.com/office/drawing/2014/main" id="{345FE3C6-B0ED-4725-9452-C6E2508E0266}"/>
              </a:ext>
            </a:extLst>
          </p:cNvPr>
          <p:cNvPicPr>
            <a:picLocks noChangeAspect="1"/>
          </p:cNvPicPr>
          <p:nvPr/>
        </p:nvPicPr>
        <p:blipFill>
          <a:blip r:embed="rId9"/>
          <a:stretch>
            <a:fillRect/>
          </a:stretch>
        </p:blipFill>
        <p:spPr>
          <a:xfrm>
            <a:off x="6129950" y="4968901"/>
            <a:ext cx="783994" cy="1772901"/>
          </a:xfrm>
          <a:prstGeom prst="rect">
            <a:avLst/>
          </a:prstGeom>
        </p:spPr>
      </p:pic>
      <p:sp>
        <p:nvSpPr>
          <p:cNvPr id="70" name="Speech Bubble: Oval 69">
            <a:extLst>
              <a:ext uri="{FF2B5EF4-FFF2-40B4-BE49-F238E27FC236}">
                <a16:creationId xmlns:a16="http://schemas.microsoft.com/office/drawing/2014/main" id="{6B322B19-6D4A-47BC-B0CB-074ACEBDF4FE}"/>
              </a:ext>
            </a:extLst>
          </p:cNvPr>
          <p:cNvSpPr/>
          <p:nvPr/>
        </p:nvSpPr>
        <p:spPr>
          <a:xfrm>
            <a:off x="8896072" y="187918"/>
            <a:ext cx="3165595" cy="2018796"/>
          </a:xfrm>
          <a:prstGeom prst="wedgeEllipseCallout">
            <a:avLst>
              <a:gd name="adj1" fmla="val -41701"/>
              <a:gd name="adj2" fmla="val 54636"/>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¿Amas…?</a:t>
            </a:r>
          </a:p>
          <a:p>
            <a:pPr algn="ctr"/>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Odias</a:t>
            </a:r>
            <a:r>
              <a:rPr lang="en-GB" sz="3200" b="1" dirty="0">
                <a:solidFill>
                  <a:srgbClr val="002060"/>
                </a:solidFill>
                <a:latin typeface="Century Gothic" panose="020B0502020202020204" pitchFamily="34" charset="0"/>
              </a:rPr>
              <a:t>…? </a:t>
            </a:r>
          </a:p>
        </p:txBody>
      </p:sp>
      <p:sp>
        <p:nvSpPr>
          <p:cNvPr id="71" name="Speech Bubble: Oval 70">
            <a:extLst>
              <a:ext uri="{FF2B5EF4-FFF2-40B4-BE49-F238E27FC236}">
                <a16:creationId xmlns:a16="http://schemas.microsoft.com/office/drawing/2014/main" id="{774EFFE9-1C92-4573-AF0A-BD2F752068F1}"/>
              </a:ext>
            </a:extLst>
          </p:cNvPr>
          <p:cNvSpPr/>
          <p:nvPr/>
        </p:nvSpPr>
        <p:spPr>
          <a:xfrm>
            <a:off x="9673277" y="2613512"/>
            <a:ext cx="2125322" cy="1473246"/>
          </a:xfrm>
          <a:prstGeom prst="wedgeEllipseCallout">
            <a:avLst>
              <a:gd name="adj1" fmla="val -47617"/>
              <a:gd name="adj2" fmla="val -63493"/>
            </a:avLst>
          </a:prstGeom>
          <a:solidFill>
            <a:schemeClr val="bg1"/>
          </a:solid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Sí</a:t>
            </a:r>
            <a:r>
              <a:rPr lang="en-GB" sz="2800" b="1" dirty="0">
                <a:solidFill>
                  <a:srgbClr val="002060"/>
                </a:solidFill>
                <a:latin typeface="Century Gothic" panose="020B0502020202020204" pitchFamily="34" charset="0"/>
              </a:rPr>
              <a:t>! ¡No!</a:t>
            </a:r>
          </a:p>
          <a:p>
            <a:pPr algn="ctr"/>
            <a:r>
              <a:rPr lang="en-GB" sz="2800" b="1" dirty="0" err="1">
                <a:solidFill>
                  <a:srgbClr val="002060"/>
                </a:solidFill>
                <a:latin typeface="Century Gothic" panose="020B0502020202020204" pitchFamily="34" charset="0"/>
              </a:rPr>
              <a:t>Odio</a:t>
            </a:r>
            <a:r>
              <a:rPr lang="en-GB" sz="2800" b="1" dirty="0">
                <a:solidFill>
                  <a:srgbClr val="002060"/>
                </a:solidFill>
                <a:latin typeface="Century Gothic" panose="020B0502020202020204" pitchFamily="34" charset="0"/>
              </a:rPr>
              <a:t>…</a:t>
            </a:r>
          </a:p>
          <a:p>
            <a:pPr algn="ctr"/>
            <a:r>
              <a:rPr lang="en-GB" sz="2800" b="1" dirty="0">
                <a:solidFill>
                  <a:srgbClr val="002060"/>
                </a:solidFill>
                <a:latin typeface="Century Gothic" panose="020B0502020202020204" pitchFamily="34" charset="0"/>
              </a:rPr>
              <a:t>Amo..  </a:t>
            </a:r>
          </a:p>
        </p:txBody>
      </p:sp>
      <p:pic>
        <p:nvPicPr>
          <p:cNvPr id="72" name="Picture 71">
            <a:extLst>
              <a:ext uri="{FF2B5EF4-FFF2-40B4-BE49-F238E27FC236}">
                <a16:creationId xmlns:a16="http://schemas.microsoft.com/office/drawing/2014/main" id="{254C0CAA-61BE-4864-8624-AD85058B84C4}"/>
              </a:ext>
            </a:extLst>
          </p:cNvPr>
          <p:cNvPicPr>
            <a:picLocks noChangeAspect="1"/>
          </p:cNvPicPr>
          <p:nvPr/>
        </p:nvPicPr>
        <p:blipFill>
          <a:blip r:embed="rId10"/>
          <a:stretch>
            <a:fillRect/>
          </a:stretch>
        </p:blipFill>
        <p:spPr>
          <a:xfrm rot="21086630">
            <a:off x="5570597" y="237297"/>
            <a:ext cx="660065" cy="916015"/>
          </a:xfrm>
          <a:prstGeom prst="rect">
            <a:avLst/>
          </a:prstGeom>
        </p:spPr>
      </p:pic>
      <p:pic>
        <p:nvPicPr>
          <p:cNvPr id="41" name="Picture 2" descr="Gráficos vectoriales gratis de Corazón">
            <a:extLst>
              <a:ext uri="{FF2B5EF4-FFF2-40B4-BE49-F238E27FC236}">
                <a16:creationId xmlns:a16="http://schemas.microsoft.com/office/drawing/2014/main" id="{2DEF4F4A-BE75-E411-F86D-3E05DC3D4EB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8003" y="1533184"/>
            <a:ext cx="259854" cy="2481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Angry, Emoji, Emoticon, Anger, Smiley">
            <a:extLst>
              <a:ext uri="{FF2B5EF4-FFF2-40B4-BE49-F238E27FC236}">
                <a16:creationId xmlns:a16="http://schemas.microsoft.com/office/drawing/2014/main" id="{10FE7E3D-7E82-F7B1-4AB2-55D7AB2C632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8565" y="1218403"/>
            <a:ext cx="234812" cy="2558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wearing a garment&#10;&#10;Description automatically generated with medium confidence">
            <a:extLst>
              <a:ext uri="{FF2B5EF4-FFF2-40B4-BE49-F238E27FC236}">
                <a16:creationId xmlns:a16="http://schemas.microsoft.com/office/drawing/2014/main" id="{29F3B6B8-56B8-BE17-FB24-703F4545A1E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72477" y="2048535"/>
            <a:ext cx="962025" cy="971550"/>
          </a:xfrm>
          <a:prstGeom prst="rect">
            <a:avLst/>
          </a:prstGeom>
        </p:spPr>
      </p:pic>
      <p:sp>
        <p:nvSpPr>
          <p:cNvPr id="43" name="TextBox 42">
            <a:extLst>
              <a:ext uri="{FF2B5EF4-FFF2-40B4-BE49-F238E27FC236}">
                <a16:creationId xmlns:a16="http://schemas.microsoft.com/office/drawing/2014/main" id="{71BD1458-D7F5-AB57-2D8C-5D8796A296E6}"/>
              </a:ext>
            </a:extLst>
          </p:cNvPr>
          <p:cNvSpPr txBox="1"/>
          <p:nvPr/>
        </p:nvSpPr>
        <p:spPr>
          <a:xfrm>
            <a:off x="803150" y="2614661"/>
            <a:ext cx="1835759" cy="707886"/>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(dogs)</a:t>
            </a:r>
          </a:p>
          <a:p>
            <a:r>
              <a:rPr lang="en-GB" sz="2000" dirty="0">
                <a:solidFill>
                  <a:srgbClr val="002060"/>
                </a:solidFill>
                <a:latin typeface="Century Gothic" panose="020B0502020202020204" pitchFamily="34" charset="0"/>
              </a:rPr>
              <a:t>(sandwiches)</a:t>
            </a:r>
          </a:p>
        </p:txBody>
      </p:sp>
      <p:pic>
        <p:nvPicPr>
          <p:cNvPr id="44" name="Picture 2" descr="Gráficos vectoriales gratis de Corazón">
            <a:extLst>
              <a:ext uri="{FF2B5EF4-FFF2-40B4-BE49-F238E27FC236}">
                <a16:creationId xmlns:a16="http://schemas.microsoft.com/office/drawing/2014/main" id="{BCC88F42-8BD6-7E13-523C-93736575750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0103" y="3018141"/>
            <a:ext cx="259854" cy="24817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Angry, Emoji, Emoticon, Anger, Smiley">
            <a:extLst>
              <a:ext uri="{FF2B5EF4-FFF2-40B4-BE49-F238E27FC236}">
                <a16:creationId xmlns:a16="http://schemas.microsoft.com/office/drawing/2014/main" id="{E3593249-0959-0EE5-0DA8-85D73D54E83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0665" y="2703360"/>
            <a:ext cx="234812" cy="255885"/>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FE02C0FD-E0AB-28D3-ECC0-274EBE38CEED}"/>
              </a:ext>
            </a:extLst>
          </p:cNvPr>
          <p:cNvSpPr txBox="1"/>
          <p:nvPr/>
        </p:nvSpPr>
        <p:spPr>
          <a:xfrm>
            <a:off x="841050" y="4327878"/>
            <a:ext cx="1322798" cy="707886"/>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(festivals)</a:t>
            </a:r>
          </a:p>
          <a:p>
            <a:r>
              <a:rPr lang="en-GB" sz="2000" dirty="0">
                <a:solidFill>
                  <a:srgbClr val="002060"/>
                </a:solidFill>
                <a:latin typeface="Century Gothic" panose="020B0502020202020204" pitchFamily="34" charset="0"/>
              </a:rPr>
              <a:t>(animals)</a:t>
            </a:r>
          </a:p>
        </p:txBody>
      </p:sp>
      <p:pic>
        <p:nvPicPr>
          <p:cNvPr id="47" name="Picture 2" descr="Gráficos vectoriales gratis de Corazón">
            <a:extLst>
              <a:ext uri="{FF2B5EF4-FFF2-40B4-BE49-F238E27FC236}">
                <a16:creationId xmlns:a16="http://schemas.microsoft.com/office/drawing/2014/main" id="{430002AD-1770-B162-1C97-E20CE9228D6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8003" y="4731358"/>
            <a:ext cx="259854" cy="24817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Angry, Emoji, Emoticon, Anger, Smiley">
            <a:extLst>
              <a:ext uri="{FF2B5EF4-FFF2-40B4-BE49-F238E27FC236}">
                <a16:creationId xmlns:a16="http://schemas.microsoft.com/office/drawing/2014/main" id="{60594461-9004-F3EB-391D-4702C3E8C81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8565" y="4416577"/>
            <a:ext cx="234812" cy="255885"/>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AC16013A-FEFD-4235-D1AC-5048D0C13EB9}"/>
              </a:ext>
            </a:extLst>
          </p:cNvPr>
          <p:cNvSpPr txBox="1"/>
          <p:nvPr/>
        </p:nvSpPr>
        <p:spPr>
          <a:xfrm>
            <a:off x="860398" y="5837926"/>
            <a:ext cx="1709122" cy="707886"/>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(parks)</a:t>
            </a:r>
          </a:p>
          <a:p>
            <a:r>
              <a:rPr lang="en-GB" sz="2000" dirty="0">
                <a:solidFill>
                  <a:srgbClr val="002060"/>
                </a:solidFill>
                <a:latin typeface="Century Gothic" panose="020B0502020202020204" pitchFamily="34" charset="0"/>
              </a:rPr>
              <a:t>(afternoons)</a:t>
            </a:r>
          </a:p>
        </p:txBody>
      </p:sp>
      <p:pic>
        <p:nvPicPr>
          <p:cNvPr id="74" name="Picture 2" descr="Gráficos vectoriales gratis de Corazón">
            <a:extLst>
              <a:ext uri="{FF2B5EF4-FFF2-40B4-BE49-F238E27FC236}">
                <a16:creationId xmlns:a16="http://schemas.microsoft.com/office/drawing/2014/main" id="{77772EAB-7D46-A9A5-8592-F97C82EB5C4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351" y="6241406"/>
            <a:ext cx="259854" cy="24817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Angry, Emoji, Emoticon, Anger, Smiley">
            <a:extLst>
              <a:ext uri="{FF2B5EF4-FFF2-40B4-BE49-F238E27FC236}">
                <a16:creationId xmlns:a16="http://schemas.microsoft.com/office/drawing/2014/main" id="{CD409A80-FC19-D4D1-7FB8-2B1C7DF2FCD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7913" y="5926625"/>
            <a:ext cx="234812" cy="255885"/>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18A0491B-C325-B574-2C4F-AE3B91A52E34}"/>
              </a:ext>
            </a:extLst>
          </p:cNvPr>
          <p:cNvSpPr txBox="1"/>
          <p:nvPr/>
        </p:nvSpPr>
        <p:spPr>
          <a:xfrm>
            <a:off x="3938323" y="1183378"/>
            <a:ext cx="2191627"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(dogs)</a:t>
            </a:r>
          </a:p>
          <a:p>
            <a:r>
              <a:rPr lang="en-GB" sz="2000" dirty="0">
                <a:solidFill>
                  <a:srgbClr val="002060"/>
                </a:solidFill>
                <a:latin typeface="Century Gothic" panose="020B0502020202020204" pitchFamily="34" charset="0"/>
              </a:rPr>
              <a:t>(afternoons)</a:t>
            </a:r>
          </a:p>
        </p:txBody>
      </p:sp>
      <p:pic>
        <p:nvPicPr>
          <p:cNvPr id="77" name="Picture 2" descr="Gráficos vectoriales gratis de Corazón">
            <a:extLst>
              <a:ext uri="{FF2B5EF4-FFF2-40B4-BE49-F238E27FC236}">
                <a16:creationId xmlns:a16="http://schemas.microsoft.com/office/drawing/2014/main" id="{277AEC5E-401A-D745-1D81-D96261DC0D3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25276" y="1586858"/>
            <a:ext cx="259854" cy="248175"/>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Angry, Emoji, Emoticon, Anger, Smiley">
            <a:extLst>
              <a:ext uri="{FF2B5EF4-FFF2-40B4-BE49-F238E27FC236}">
                <a16:creationId xmlns:a16="http://schemas.microsoft.com/office/drawing/2014/main" id="{495538EB-6AD8-CED2-1086-643478318E6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35838" y="1272077"/>
            <a:ext cx="234812" cy="255885"/>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4A031A24-0065-0B66-17A7-2B64F9A354DC}"/>
              </a:ext>
            </a:extLst>
          </p:cNvPr>
          <p:cNvSpPr txBox="1"/>
          <p:nvPr/>
        </p:nvSpPr>
        <p:spPr>
          <a:xfrm>
            <a:off x="3889114" y="2613512"/>
            <a:ext cx="1709122" cy="707886"/>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(festivals)</a:t>
            </a:r>
          </a:p>
          <a:p>
            <a:r>
              <a:rPr lang="en-GB" sz="2000" dirty="0">
                <a:solidFill>
                  <a:srgbClr val="002060"/>
                </a:solidFill>
                <a:latin typeface="Century Gothic" panose="020B0502020202020204" pitchFamily="34" charset="0"/>
              </a:rPr>
              <a:t>(afternoons)</a:t>
            </a:r>
          </a:p>
        </p:txBody>
      </p:sp>
      <p:pic>
        <p:nvPicPr>
          <p:cNvPr id="80" name="Picture 2" descr="Gráficos vectoriales gratis de Corazón">
            <a:extLst>
              <a:ext uri="{FF2B5EF4-FFF2-40B4-BE49-F238E27FC236}">
                <a16:creationId xmlns:a16="http://schemas.microsoft.com/office/drawing/2014/main" id="{7B82C2BC-8D7D-7928-0065-785CD9F2CC0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76067" y="3016992"/>
            <a:ext cx="259854" cy="248175"/>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Angry, Emoji, Emoticon, Anger, Smiley">
            <a:extLst>
              <a:ext uri="{FF2B5EF4-FFF2-40B4-BE49-F238E27FC236}">
                <a16:creationId xmlns:a16="http://schemas.microsoft.com/office/drawing/2014/main" id="{53E141BC-63ED-3527-15CD-15707C57DFA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86629" y="2702211"/>
            <a:ext cx="234812" cy="255885"/>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a:extLst>
              <a:ext uri="{FF2B5EF4-FFF2-40B4-BE49-F238E27FC236}">
                <a16:creationId xmlns:a16="http://schemas.microsoft.com/office/drawing/2014/main" id="{A3D291FE-681A-4771-1429-1325F14F4D4B}"/>
              </a:ext>
            </a:extLst>
          </p:cNvPr>
          <p:cNvSpPr txBox="1"/>
          <p:nvPr/>
        </p:nvSpPr>
        <p:spPr>
          <a:xfrm>
            <a:off x="3987258" y="4420025"/>
            <a:ext cx="1709122" cy="707886"/>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(afternoons)</a:t>
            </a:r>
          </a:p>
          <a:p>
            <a:r>
              <a:rPr lang="en-GB" sz="2000" dirty="0">
                <a:solidFill>
                  <a:srgbClr val="002060"/>
                </a:solidFill>
                <a:latin typeface="Century Gothic" panose="020B0502020202020204" pitchFamily="34" charset="0"/>
              </a:rPr>
              <a:t>(parks)</a:t>
            </a:r>
          </a:p>
        </p:txBody>
      </p:sp>
      <p:pic>
        <p:nvPicPr>
          <p:cNvPr id="83" name="Picture 2" descr="Gráficos vectoriales gratis de Corazón">
            <a:extLst>
              <a:ext uri="{FF2B5EF4-FFF2-40B4-BE49-F238E27FC236}">
                <a16:creationId xmlns:a16="http://schemas.microsoft.com/office/drawing/2014/main" id="{6993796F-3C23-450E-9B8D-47822AEF119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74211" y="4823505"/>
            <a:ext cx="259854" cy="24817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Angry, Emoji, Emoticon, Anger, Smiley">
            <a:extLst>
              <a:ext uri="{FF2B5EF4-FFF2-40B4-BE49-F238E27FC236}">
                <a16:creationId xmlns:a16="http://schemas.microsoft.com/office/drawing/2014/main" id="{FF353EF6-574C-E747-7E9C-B945F2C8145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84773" y="4508724"/>
            <a:ext cx="234812" cy="255885"/>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CD00BD19-81E1-1430-99A2-68595BA4EF11}"/>
              </a:ext>
            </a:extLst>
          </p:cNvPr>
          <p:cNvSpPr txBox="1"/>
          <p:nvPr/>
        </p:nvSpPr>
        <p:spPr>
          <a:xfrm>
            <a:off x="4000744" y="5892482"/>
            <a:ext cx="2289409" cy="707886"/>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(books in English)</a:t>
            </a:r>
          </a:p>
          <a:p>
            <a:r>
              <a:rPr lang="en-GB" sz="2000" dirty="0">
                <a:solidFill>
                  <a:srgbClr val="002060"/>
                </a:solidFill>
                <a:latin typeface="Century Gothic" panose="020B0502020202020204" pitchFamily="34" charset="0"/>
              </a:rPr>
              <a:t>(festivals</a:t>
            </a:r>
          </a:p>
        </p:txBody>
      </p:sp>
      <p:pic>
        <p:nvPicPr>
          <p:cNvPr id="86" name="Picture 2" descr="Gráficos vectoriales gratis de Corazón">
            <a:extLst>
              <a:ext uri="{FF2B5EF4-FFF2-40B4-BE49-F238E27FC236}">
                <a16:creationId xmlns:a16="http://schemas.microsoft.com/office/drawing/2014/main" id="{1457791E-1F14-5E88-1880-8A37F5FF0F3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87697" y="6295962"/>
            <a:ext cx="259854" cy="248175"/>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Angry, Emoji, Emoticon, Anger, Smiley">
            <a:extLst>
              <a:ext uri="{FF2B5EF4-FFF2-40B4-BE49-F238E27FC236}">
                <a16:creationId xmlns:a16="http://schemas.microsoft.com/office/drawing/2014/main" id="{F435492A-20F2-7266-1793-6D50F972100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98259" y="5981181"/>
            <a:ext cx="234812" cy="255885"/>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06CFFCD2-643E-DC00-2F7D-B95E03344563}"/>
              </a:ext>
            </a:extLst>
          </p:cNvPr>
          <p:cNvSpPr txBox="1"/>
          <p:nvPr/>
        </p:nvSpPr>
        <p:spPr>
          <a:xfrm>
            <a:off x="7317763" y="4058365"/>
            <a:ext cx="1835759" cy="707886"/>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(parks)</a:t>
            </a:r>
          </a:p>
          <a:p>
            <a:r>
              <a:rPr lang="en-GB" sz="2000" dirty="0">
                <a:solidFill>
                  <a:srgbClr val="002060"/>
                </a:solidFill>
                <a:latin typeface="Century Gothic" panose="020B0502020202020204" pitchFamily="34" charset="0"/>
              </a:rPr>
              <a:t>(sandwiches)</a:t>
            </a:r>
          </a:p>
        </p:txBody>
      </p:sp>
      <p:pic>
        <p:nvPicPr>
          <p:cNvPr id="95" name="Picture 2" descr="Gráficos vectoriales gratis de Corazón">
            <a:extLst>
              <a:ext uri="{FF2B5EF4-FFF2-40B4-BE49-F238E27FC236}">
                <a16:creationId xmlns:a16="http://schemas.microsoft.com/office/drawing/2014/main" id="{6909ABC8-6DB3-71E1-FEA8-E5C92D6F7A3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69194" y="4461845"/>
            <a:ext cx="259854" cy="248175"/>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Angry, Emoji, Emoticon, Anger, Smiley">
            <a:extLst>
              <a:ext uri="{FF2B5EF4-FFF2-40B4-BE49-F238E27FC236}">
                <a16:creationId xmlns:a16="http://schemas.microsoft.com/office/drawing/2014/main" id="{6D6ACE0B-8CAF-4AEF-12CA-91C28E1EC09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9756" y="4147064"/>
            <a:ext cx="234812" cy="255885"/>
          </a:xfrm>
          <a:prstGeom prst="rect">
            <a:avLst/>
          </a:prstGeom>
          <a:noFill/>
          <a:extLst>
            <a:ext uri="{909E8E84-426E-40DD-AFC4-6F175D3DCCD1}">
              <a14:hiddenFill xmlns:a14="http://schemas.microsoft.com/office/drawing/2010/main">
                <a:solidFill>
                  <a:srgbClr val="FFFFFF"/>
                </a:solidFill>
              </a14:hiddenFill>
            </a:ext>
          </a:extLst>
        </p:spPr>
      </p:pic>
      <p:sp>
        <p:nvSpPr>
          <p:cNvPr id="97" name="TextBox 96">
            <a:extLst>
              <a:ext uri="{FF2B5EF4-FFF2-40B4-BE49-F238E27FC236}">
                <a16:creationId xmlns:a16="http://schemas.microsoft.com/office/drawing/2014/main" id="{8C1755B7-BFCF-46A8-7D83-112D88A9B316}"/>
              </a:ext>
            </a:extLst>
          </p:cNvPr>
          <p:cNvSpPr txBox="1"/>
          <p:nvPr/>
        </p:nvSpPr>
        <p:spPr>
          <a:xfrm>
            <a:off x="7268669" y="5863298"/>
            <a:ext cx="2289409" cy="707886"/>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(parks)</a:t>
            </a:r>
          </a:p>
          <a:p>
            <a:r>
              <a:rPr lang="en-GB" sz="2000" dirty="0">
                <a:solidFill>
                  <a:srgbClr val="002060"/>
                </a:solidFill>
                <a:latin typeface="Century Gothic" panose="020B0502020202020204" pitchFamily="34" charset="0"/>
              </a:rPr>
              <a:t>(books in English)</a:t>
            </a:r>
          </a:p>
        </p:txBody>
      </p:sp>
      <p:pic>
        <p:nvPicPr>
          <p:cNvPr id="98" name="Picture 2" descr="Gráficos vectoriales gratis de Corazón">
            <a:extLst>
              <a:ext uri="{FF2B5EF4-FFF2-40B4-BE49-F238E27FC236}">
                <a16:creationId xmlns:a16="http://schemas.microsoft.com/office/drawing/2014/main" id="{7ED20B2F-D85E-C675-6F21-43AAD12481B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55622" y="6215408"/>
            <a:ext cx="259854" cy="248175"/>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descr="Angry, Emoji, Emoticon, Anger, Smiley">
            <a:extLst>
              <a:ext uri="{FF2B5EF4-FFF2-40B4-BE49-F238E27FC236}">
                <a16:creationId xmlns:a16="http://schemas.microsoft.com/office/drawing/2014/main" id="{C83A89E0-F157-3FF6-8A3C-78DD24DEE5B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66184" y="5900627"/>
            <a:ext cx="234812" cy="255885"/>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descr="A picture containing text, toy, doll, vector graphics&#10;&#10;Description automatically generated">
            <a:extLst>
              <a:ext uri="{FF2B5EF4-FFF2-40B4-BE49-F238E27FC236}">
                <a16:creationId xmlns:a16="http://schemas.microsoft.com/office/drawing/2014/main" id="{A78E074B-386A-D114-03F9-BC1340E9CCF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2376466" y="666291"/>
            <a:ext cx="626365" cy="1189825"/>
          </a:xfrm>
          <a:prstGeom prst="rect">
            <a:avLst/>
          </a:prstGeom>
        </p:spPr>
      </p:pic>
      <p:sp>
        <p:nvSpPr>
          <p:cNvPr id="102" name="TextBox 101">
            <a:extLst>
              <a:ext uri="{FF2B5EF4-FFF2-40B4-BE49-F238E27FC236}">
                <a16:creationId xmlns:a16="http://schemas.microsoft.com/office/drawing/2014/main" id="{85CC3222-25D9-9D76-F24B-8D53939DBB59}"/>
              </a:ext>
            </a:extLst>
          </p:cNvPr>
          <p:cNvSpPr txBox="1"/>
          <p:nvPr/>
        </p:nvSpPr>
        <p:spPr>
          <a:xfrm>
            <a:off x="6349451" y="71466"/>
            <a:ext cx="2351156" cy="1200329"/>
          </a:xfrm>
          <a:prstGeom prst="rect">
            <a:avLst/>
          </a:prstGeom>
          <a:solidFill>
            <a:schemeClr val="accent4">
              <a:lumMod val="20000"/>
              <a:lumOff val="80000"/>
            </a:schemeClr>
          </a:solidFill>
        </p:spPr>
        <p:txBody>
          <a:bodyPr wrap="square">
            <a:spAutoFit/>
          </a:bodyPr>
          <a:lstStyle/>
          <a:p>
            <a:pPr lvl="0">
              <a:defRPr/>
            </a:pPr>
            <a:r>
              <a:rPr lang="en-GB" sz="2400" dirty="0">
                <a:solidFill>
                  <a:srgbClr val="002060"/>
                </a:solidFill>
                <a:latin typeface="Century Gothic" panose="020B0502020202020204" pitchFamily="34" charset="0"/>
              </a:rPr>
              <a:t>⚠ Remember the article (</a:t>
            </a: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la, </a:t>
            </a:r>
            <a:r>
              <a:rPr lang="en-GB" sz="2400" dirty="0" err="1">
                <a:solidFill>
                  <a:srgbClr val="002060"/>
                </a:solidFill>
                <a:latin typeface="Century Gothic" panose="020B0502020202020204" pitchFamily="34" charset="0"/>
              </a:rPr>
              <a:t>los</a:t>
            </a:r>
            <a:r>
              <a:rPr lang="en-GB" sz="2400" dirty="0">
                <a:solidFill>
                  <a:srgbClr val="002060"/>
                </a:solidFill>
                <a:latin typeface="Century Gothic" panose="020B0502020202020204" pitchFamily="34" charset="0"/>
              </a:rPr>
              <a:t>, las).</a:t>
            </a:r>
            <a:endParaRPr lang="en-GB" sz="2400" dirty="0">
              <a:solidFill>
                <a:prstClr val="black"/>
              </a:solidFill>
              <a:latin typeface="Tw Cen MT" panose="020B0602020104020603"/>
            </a:endParaRPr>
          </a:p>
        </p:txBody>
      </p:sp>
      <p:sp>
        <p:nvSpPr>
          <p:cNvPr id="2" name="Google Shape;167;p2">
            <a:extLst>
              <a:ext uri="{FF2B5EF4-FFF2-40B4-BE49-F238E27FC236}">
                <a16:creationId xmlns:a16="http://schemas.microsoft.com/office/drawing/2014/main" id="{8C1C0FC0-8361-B186-A319-339F8C6B1DB9}"/>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10314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6157"/>
            <a:ext cx="3877592" cy="582075"/>
          </a:xfrm>
        </p:spPr>
        <p:txBody>
          <a:bodyPr>
            <a:no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[a]:</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aphicFrame>
        <p:nvGraphicFramePr>
          <p:cNvPr id="3" name="Table 4">
            <a:extLst>
              <a:ext uri="{FF2B5EF4-FFF2-40B4-BE49-F238E27FC236}">
                <a16:creationId xmlns:a16="http://schemas.microsoft.com/office/drawing/2014/main" id="{0963072D-816A-52CA-1A88-2A6606AC64DD}"/>
              </a:ext>
            </a:extLst>
          </p:cNvPr>
          <p:cNvGraphicFramePr>
            <a:graphicFrameLocks noGrp="1"/>
          </p:cNvGraphicFramePr>
          <p:nvPr>
            <p:extLst>
              <p:ext uri="{D42A27DB-BD31-4B8C-83A1-F6EECF244321}">
                <p14:modId xmlns:p14="http://schemas.microsoft.com/office/powerpoint/2010/main" val="3963404566"/>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ocho</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seis</a:t>
                      </a:r>
                    </a:p>
                  </a:txBody>
                  <a:tcPr/>
                </a:tc>
                <a:tc>
                  <a:txBody>
                    <a:bodyPr/>
                    <a:lstStyle/>
                    <a:p>
                      <a:r>
                        <a:rPr lang="en-GB" sz="2800" b="1" dirty="0">
                          <a:solidFill>
                            <a:srgbClr val="00B0F0"/>
                          </a:solidFill>
                          <a:latin typeface="Century Gothic" panose="020B0502020202020204" pitchFamily="34" charset="0"/>
                        </a:rPr>
                        <a:t>once</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doce</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nueve</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cuatro</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débil</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pero</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él</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ella</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tú</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fuerte</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993994">
                <a:tc rowSpan="2">
                  <a:txBody>
                    <a:bodyPr/>
                    <a:lstStyle/>
                    <a:p>
                      <a:endParaRPr lang="en-GB" sz="2800" dirty="0"/>
                    </a:p>
                  </a:txBody>
                  <a:tcPr/>
                </a:tc>
                <a:tc>
                  <a:txBody>
                    <a:bodyPr/>
                    <a:lstStyle/>
                    <a:p>
                      <a:r>
                        <a:rPr lang="en-GB" sz="2800" b="1" dirty="0" err="1">
                          <a:solidFill>
                            <a:srgbClr val="FF3399"/>
                          </a:solidFill>
                          <a:latin typeface="Century Gothic" panose="020B0502020202020204" pitchFamily="34" charset="0"/>
                        </a:rPr>
                        <a:t>difícil</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odiar</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los</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amar</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fácil</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las</a:t>
                      </a:r>
                    </a:p>
                  </a:txBody>
                  <a:tcPr/>
                </a:tc>
                <a:extLst>
                  <a:ext uri="{0D108BD9-81ED-4DB2-BD59-A6C34878D82A}">
                    <a16:rowId xmlns:a16="http://schemas.microsoft.com/office/drawing/2014/main" val="3232139915"/>
                  </a:ext>
                </a:extLst>
              </a:tr>
            </a:tbl>
          </a:graphicData>
        </a:graphic>
      </p:graphicFrame>
      <p:pic>
        <p:nvPicPr>
          <p:cNvPr id="4" name="Picture 2" descr="Brain, Idea, Think, Creativity">
            <a:extLst>
              <a:ext uri="{FF2B5EF4-FFF2-40B4-BE49-F238E27FC236}">
                <a16:creationId xmlns:a16="http://schemas.microsoft.com/office/drawing/2014/main" id="{80ED8716-01D9-E5F0-4923-9449A90E96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DBA65B39-9736-16D8-693A-DC7443E93BB3}"/>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6" name="Picture 5">
            <a:extLst>
              <a:ext uri="{FF2B5EF4-FFF2-40B4-BE49-F238E27FC236}">
                <a16:creationId xmlns:a16="http://schemas.microsoft.com/office/drawing/2014/main" id="{5B1F5948-A9E3-DAD9-436E-120517CDB245}"/>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7" name="Picture 6" descr="Icon&#10;&#10;Description automatically generated">
            <a:extLst>
              <a:ext uri="{FF2B5EF4-FFF2-40B4-BE49-F238E27FC236}">
                <a16:creationId xmlns:a16="http://schemas.microsoft.com/office/drawing/2014/main" id="{A4CBD462-78E6-C8AE-FAE2-D055099168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8" name="Picture 7">
            <a:extLst>
              <a:ext uri="{FF2B5EF4-FFF2-40B4-BE49-F238E27FC236}">
                <a16:creationId xmlns:a16="http://schemas.microsoft.com/office/drawing/2014/main" id="{85D6A0F6-255E-8CFC-9E79-7A9AA8DA9922}"/>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9" name="TextBox 8">
            <a:extLst>
              <a:ext uri="{FF2B5EF4-FFF2-40B4-BE49-F238E27FC236}">
                <a16:creationId xmlns:a16="http://schemas.microsoft.com/office/drawing/2014/main" id="{AC8AC8B3-632C-2927-A46B-A783A13E72A1}"/>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10" name="TextBox 9">
            <a:extLst>
              <a:ext uri="{FF2B5EF4-FFF2-40B4-BE49-F238E27FC236}">
                <a16:creationId xmlns:a16="http://schemas.microsoft.com/office/drawing/2014/main" id="{89798B85-DBC5-9C3A-F491-8D6F71B4EE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11" name="TextBox 10">
            <a:extLst>
              <a:ext uri="{FF2B5EF4-FFF2-40B4-BE49-F238E27FC236}">
                <a16:creationId xmlns:a16="http://schemas.microsoft.com/office/drawing/2014/main" id="{8DDA1AF0-AB2C-0566-2021-D6BB9025A18C}"/>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12" name="TextBox 11">
            <a:extLst>
              <a:ext uri="{FF2B5EF4-FFF2-40B4-BE49-F238E27FC236}">
                <a16:creationId xmlns:a16="http://schemas.microsoft.com/office/drawing/2014/main" id="{6E4D6C13-BAF4-F6A6-767C-F65F7BB49524}"/>
              </a:ext>
            </a:extLst>
          </p:cNvPr>
          <p:cNvSpPr txBox="1"/>
          <p:nvPr/>
        </p:nvSpPr>
        <p:spPr>
          <a:xfrm>
            <a:off x="2273882" y="6223832"/>
            <a:ext cx="22760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to love, loving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Google Shape;167;p2">
            <a:extLst>
              <a:ext uri="{FF2B5EF4-FFF2-40B4-BE49-F238E27FC236}">
                <a16:creationId xmlns:a16="http://schemas.microsoft.com/office/drawing/2014/main" id="{1BA9BED4-BD3D-FC0C-485C-292A167166F7}"/>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4" name="TextBox 13">
            <a:extLst>
              <a:ext uri="{FF2B5EF4-FFF2-40B4-BE49-F238E27FC236}">
                <a16:creationId xmlns:a16="http://schemas.microsoft.com/office/drawing/2014/main" id="{6FD45AD6-A611-B4CA-5CD1-D89BBD4E51A1}"/>
              </a:ext>
            </a:extLst>
          </p:cNvPr>
          <p:cNvSpPr txBox="1"/>
          <p:nvPr/>
        </p:nvSpPr>
        <p:spPr>
          <a:xfrm>
            <a:off x="4624383" y="6220709"/>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easy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4D4053E2-24EC-6D53-A997-A7D955D71EB6}"/>
              </a:ext>
            </a:extLst>
          </p:cNvPr>
          <p:cNvSpPr txBox="1"/>
          <p:nvPr/>
        </p:nvSpPr>
        <p:spPr>
          <a:xfrm>
            <a:off x="7452858" y="619444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(f., pl.)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343544E8-792C-409F-1C09-9B4813A1E3AA}"/>
              </a:ext>
            </a:extLst>
          </p:cNvPr>
          <p:cNvSpPr txBox="1"/>
          <p:nvPr/>
        </p:nvSpPr>
        <p:spPr>
          <a:xfrm>
            <a:off x="2381979" y="493383"/>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inglés 📝: </a:t>
            </a:r>
            <a:r>
              <a:rPr lang="en-GB" sz="2400" dirty="0">
                <a:solidFill>
                  <a:srgbClr val="002060"/>
                </a:solidFill>
                <a:latin typeface="Century Gothic" panose="020B0502020202020204" pitchFamily="34" charset="0"/>
              </a:rPr>
              <a:t>Can you get at least 15 points?</a:t>
            </a:r>
          </a:p>
        </p:txBody>
      </p:sp>
      <p:sp>
        <p:nvSpPr>
          <p:cNvPr id="39" name="TextBox 38">
            <a:extLst>
              <a:ext uri="{FF2B5EF4-FFF2-40B4-BE49-F238E27FC236}">
                <a16:creationId xmlns:a16="http://schemas.microsoft.com/office/drawing/2014/main" id="{C5A03C30-C3DC-806D-F6AA-CB1109D4363D}"/>
              </a:ext>
            </a:extLst>
          </p:cNvPr>
          <p:cNvSpPr txBox="1"/>
          <p:nvPr/>
        </p:nvSpPr>
        <p:spPr>
          <a:xfrm>
            <a:off x="2246064" y="5239806"/>
            <a:ext cx="22760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difficult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912C50F4-400B-A0D7-15B9-54B49176377F}"/>
              </a:ext>
            </a:extLst>
          </p:cNvPr>
          <p:cNvSpPr txBox="1"/>
          <p:nvPr/>
        </p:nvSpPr>
        <p:spPr>
          <a:xfrm>
            <a:off x="4596564" y="5236683"/>
            <a:ext cx="28284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to hate, hating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4B212D20-219E-C54C-2E81-09ABCD352BAB}"/>
              </a:ext>
            </a:extLst>
          </p:cNvPr>
          <p:cNvSpPr txBox="1"/>
          <p:nvPr/>
        </p:nvSpPr>
        <p:spPr>
          <a:xfrm>
            <a:off x="7425040" y="5210417"/>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(m. pl.)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6614FF0A-8A08-34AA-6AFD-6BE1B4A8C2CF}"/>
              </a:ext>
            </a:extLst>
          </p:cNvPr>
          <p:cNvSpPr txBox="1"/>
          <p:nvPr/>
        </p:nvSpPr>
        <p:spPr>
          <a:xfrm>
            <a:off x="2288530" y="4252657"/>
            <a:ext cx="22760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she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2E23DCDC-96C0-6CEA-E729-64431ABF910C}"/>
              </a:ext>
            </a:extLst>
          </p:cNvPr>
          <p:cNvSpPr txBox="1"/>
          <p:nvPr/>
        </p:nvSpPr>
        <p:spPr>
          <a:xfrm>
            <a:off x="4639031" y="4249534"/>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you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4B50D939-D28A-703B-B51E-AAF732102325}"/>
              </a:ext>
            </a:extLst>
          </p:cNvPr>
          <p:cNvSpPr txBox="1"/>
          <p:nvPr/>
        </p:nvSpPr>
        <p:spPr>
          <a:xfrm>
            <a:off x="7467506" y="4223268"/>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strong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1A2307BE-3615-CB74-561D-C2A0878E0EB2}"/>
              </a:ext>
            </a:extLst>
          </p:cNvPr>
          <p:cNvSpPr txBox="1"/>
          <p:nvPr/>
        </p:nvSpPr>
        <p:spPr>
          <a:xfrm>
            <a:off x="2260712" y="3268631"/>
            <a:ext cx="22760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weak</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D9186A8B-EC8A-B702-7678-8EFE4C898B27}"/>
              </a:ext>
            </a:extLst>
          </p:cNvPr>
          <p:cNvSpPr txBox="1"/>
          <p:nvPr/>
        </p:nvSpPr>
        <p:spPr>
          <a:xfrm>
            <a:off x="4611212" y="3265508"/>
            <a:ext cx="28284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but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0EEF2110-96A8-D9CE-930A-37FE642DF836}"/>
              </a:ext>
            </a:extLst>
          </p:cNvPr>
          <p:cNvSpPr txBox="1"/>
          <p:nvPr/>
        </p:nvSpPr>
        <p:spPr>
          <a:xfrm>
            <a:off x="7439688" y="323924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he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TextBox 72">
            <a:extLst>
              <a:ext uri="{FF2B5EF4-FFF2-40B4-BE49-F238E27FC236}">
                <a16:creationId xmlns:a16="http://schemas.microsoft.com/office/drawing/2014/main" id="{079EB9C5-CF3E-0E66-9031-232E87865005}"/>
              </a:ext>
            </a:extLst>
          </p:cNvPr>
          <p:cNvSpPr txBox="1"/>
          <p:nvPr/>
        </p:nvSpPr>
        <p:spPr>
          <a:xfrm>
            <a:off x="2295843" y="2304625"/>
            <a:ext cx="22760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twelve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TextBox 73">
            <a:extLst>
              <a:ext uri="{FF2B5EF4-FFF2-40B4-BE49-F238E27FC236}">
                <a16:creationId xmlns:a16="http://schemas.microsoft.com/office/drawing/2014/main" id="{C34A2631-FE2C-7790-B14C-EB83799ABF35}"/>
              </a:ext>
            </a:extLst>
          </p:cNvPr>
          <p:cNvSpPr txBox="1"/>
          <p:nvPr/>
        </p:nvSpPr>
        <p:spPr>
          <a:xfrm>
            <a:off x="4646344" y="230150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nine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TextBox 74">
            <a:extLst>
              <a:ext uri="{FF2B5EF4-FFF2-40B4-BE49-F238E27FC236}">
                <a16:creationId xmlns:a16="http://schemas.microsoft.com/office/drawing/2014/main" id="{991A0224-1D2E-F6E4-45C1-63C8432352D6}"/>
              </a:ext>
            </a:extLst>
          </p:cNvPr>
          <p:cNvSpPr txBox="1"/>
          <p:nvPr/>
        </p:nvSpPr>
        <p:spPr>
          <a:xfrm>
            <a:off x="7474819" y="2275236"/>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four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6" name="TextBox 75">
            <a:extLst>
              <a:ext uri="{FF2B5EF4-FFF2-40B4-BE49-F238E27FC236}">
                <a16:creationId xmlns:a16="http://schemas.microsoft.com/office/drawing/2014/main" id="{6EAAE30C-791A-E449-30B1-1D67E544DA27}"/>
              </a:ext>
            </a:extLst>
          </p:cNvPr>
          <p:cNvSpPr txBox="1"/>
          <p:nvPr/>
        </p:nvSpPr>
        <p:spPr>
          <a:xfrm>
            <a:off x="2268025" y="1320599"/>
            <a:ext cx="22760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eight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7" name="TextBox 76">
            <a:extLst>
              <a:ext uri="{FF2B5EF4-FFF2-40B4-BE49-F238E27FC236}">
                <a16:creationId xmlns:a16="http://schemas.microsoft.com/office/drawing/2014/main" id="{50AFCAAB-70CB-CC52-DA2F-D81753AAD950}"/>
              </a:ext>
            </a:extLst>
          </p:cNvPr>
          <p:cNvSpPr txBox="1"/>
          <p:nvPr/>
        </p:nvSpPr>
        <p:spPr>
          <a:xfrm>
            <a:off x="4618525" y="1317476"/>
            <a:ext cx="28284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six</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TextBox 77">
            <a:extLst>
              <a:ext uri="{FF2B5EF4-FFF2-40B4-BE49-F238E27FC236}">
                <a16:creationId xmlns:a16="http://schemas.microsoft.com/office/drawing/2014/main" id="{4FFAD913-3985-5766-CAE3-34E3AB1A46C1}"/>
              </a:ext>
            </a:extLst>
          </p:cNvPr>
          <p:cNvSpPr txBox="1"/>
          <p:nvPr/>
        </p:nvSpPr>
        <p:spPr>
          <a:xfrm>
            <a:off x="7447001" y="1291210"/>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eleven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1374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39" grpId="0"/>
      <p:bldP spid="40" grpId="0"/>
      <p:bldP spid="41" grpId="0"/>
      <p:bldP spid="42" grpId="0"/>
      <p:bldP spid="43" grpId="0"/>
      <p:bldP spid="44" grpId="0"/>
      <p:bldP spid="45" grpId="0"/>
      <p:bldP spid="46" grpId="0"/>
      <p:bldP spid="47" grpId="0"/>
      <p:bldP spid="73" grpId="0"/>
      <p:bldP spid="74" grpId="0"/>
      <p:bldP spid="75" grpId="0"/>
      <p:bldP spid="76" grpId="0"/>
      <p:bldP spid="77" grpId="0"/>
      <p:bldP spid="7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382772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[b]:</a:t>
            </a:r>
            <a:endParaRPr lang="en-GB" sz="2800" dirty="0">
              <a:latin typeface="Century Gothic" panose="020B0502020202020204" pitchFamily="34" charset="0"/>
            </a:endParaRPr>
          </a:p>
        </p:txBody>
      </p:sp>
      <p:sp>
        <p:nvSpPr>
          <p:cNvPr id="5" name="Google Shape;167;p2">
            <a:extLst>
              <a:ext uri="{FF2B5EF4-FFF2-40B4-BE49-F238E27FC236}">
                <a16:creationId xmlns:a16="http://schemas.microsoft.com/office/drawing/2014/main" id="{82DA86EB-E62B-F04E-8D45-98308B8754D1}"/>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aphicFrame>
        <p:nvGraphicFramePr>
          <p:cNvPr id="6" name="Table 4">
            <a:extLst>
              <a:ext uri="{FF2B5EF4-FFF2-40B4-BE49-F238E27FC236}">
                <a16:creationId xmlns:a16="http://schemas.microsoft.com/office/drawing/2014/main" id="{92892049-65B2-8ACE-BE19-42EE5BC6F4F3}"/>
              </a:ext>
            </a:extLst>
          </p:cNvPr>
          <p:cNvGraphicFramePr>
            <a:graphicFrameLocks noGrp="1"/>
          </p:cNvGraphicFramePr>
          <p:nvPr>
            <p:extLst>
              <p:ext uri="{D42A27DB-BD31-4B8C-83A1-F6EECF244321}">
                <p14:modId xmlns:p14="http://schemas.microsoft.com/office/powerpoint/2010/main" val="2135847548"/>
              </p:ext>
            </p:extLst>
          </p:nvPr>
        </p:nvGraphicFramePr>
        <p:xfrm>
          <a:off x="540495" y="977906"/>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nine</a:t>
                      </a:r>
                    </a:p>
                  </a:txBody>
                  <a:tcPr/>
                </a:tc>
                <a:tc>
                  <a:txBody>
                    <a:bodyPr/>
                    <a:lstStyle/>
                    <a:p>
                      <a:r>
                        <a:rPr lang="en-GB" sz="2400" b="1" dirty="0">
                          <a:solidFill>
                            <a:srgbClr val="00B0F0"/>
                          </a:solidFill>
                          <a:latin typeface="Century Gothic" panose="020B0502020202020204" pitchFamily="34" charset="0"/>
                        </a:rPr>
                        <a:t>eight</a:t>
                      </a:r>
                    </a:p>
                  </a:txBody>
                  <a:tcPr/>
                </a:tc>
                <a:tc>
                  <a:txBody>
                    <a:bodyPr/>
                    <a:lstStyle/>
                    <a:p>
                      <a:r>
                        <a:rPr lang="en-GB" sz="2400" b="1" dirty="0">
                          <a:solidFill>
                            <a:srgbClr val="00B0F0"/>
                          </a:solidFill>
                          <a:latin typeface="Century Gothic" panose="020B0502020202020204" pitchFamily="34" charset="0"/>
                        </a:rPr>
                        <a:t>four</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eleven</a:t>
                      </a:r>
                    </a:p>
                  </a:txBody>
                  <a:tcPr/>
                </a:tc>
                <a:tc>
                  <a:txBody>
                    <a:bodyPr/>
                    <a:lstStyle/>
                    <a:p>
                      <a:r>
                        <a:rPr lang="en-GB" sz="2400" b="1" dirty="0">
                          <a:solidFill>
                            <a:srgbClr val="00B0F0"/>
                          </a:solidFill>
                          <a:latin typeface="Century Gothic" panose="020B0502020202020204" pitchFamily="34" charset="0"/>
                        </a:rPr>
                        <a:t>six</a:t>
                      </a:r>
                    </a:p>
                  </a:txBody>
                  <a:tcPr/>
                </a:tc>
                <a:tc>
                  <a:txBody>
                    <a:bodyPr/>
                    <a:lstStyle/>
                    <a:p>
                      <a:r>
                        <a:rPr lang="en-GB" sz="2400" b="1" dirty="0">
                          <a:solidFill>
                            <a:srgbClr val="00B0F0"/>
                          </a:solidFill>
                          <a:latin typeface="Century Gothic" panose="020B0502020202020204" pitchFamily="34" charset="0"/>
                        </a:rPr>
                        <a:t>twelve</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he</a:t>
                      </a:r>
                    </a:p>
                  </a:txBody>
                  <a:tcPr/>
                </a:tc>
                <a:tc>
                  <a:txBody>
                    <a:bodyPr/>
                    <a:lstStyle/>
                    <a:p>
                      <a:r>
                        <a:rPr lang="en-GB" sz="2800" b="1" dirty="0">
                          <a:solidFill>
                            <a:srgbClr val="92D050"/>
                          </a:solidFill>
                          <a:latin typeface="Century Gothic" panose="020B0502020202020204" pitchFamily="34" charset="0"/>
                        </a:rPr>
                        <a:t>you</a:t>
                      </a:r>
                    </a:p>
                  </a:txBody>
                  <a:tcPr/>
                </a:tc>
                <a:tc>
                  <a:txBody>
                    <a:bodyPr/>
                    <a:lstStyle/>
                    <a:p>
                      <a:r>
                        <a:rPr lang="en-GB" sz="2800" b="1" dirty="0">
                          <a:solidFill>
                            <a:srgbClr val="92D050"/>
                          </a:solidFill>
                          <a:latin typeface="Century Gothic" panose="020B0502020202020204" pitchFamily="34" charset="0"/>
                        </a:rPr>
                        <a:t>weak</a:t>
                      </a:r>
                      <a:endParaRPr lang="en-GB" sz="32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she</a:t>
                      </a:r>
                    </a:p>
                  </a:txBody>
                  <a:tcPr/>
                </a:tc>
                <a:tc>
                  <a:txBody>
                    <a:bodyPr/>
                    <a:lstStyle/>
                    <a:p>
                      <a:r>
                        <a:rPr lang="en-GB" sz="2800" b="1" dirty="0">
                          <a:solidFill>
                            <a:srgbClr val="92D050"/>
                          </a:solidFill>
                          <a:latin typeface="Century Gothic" panose="020B0502020202020204" pitchFamily="34" charset="0"/>
                        </a:rPr>
                        <a:t>strong</a:t>
                      </a:r>
                    </a:p>
                  </a:txBody>
                  <a:tcPr/>
                </a:tc>
                <a:tc>
                  <a:txBody>
                    <a:bodyPr/>
                    <a:lstStyle/>
                    <a:p>
                      <a:r>
                        <a:rPr lang="en-GB" sz="2800" b="1" dirty="0">
                          <a:solidFill>
                            <a:srgbClr val="92D050"/>
                          </a:solidFill>
                          <a:latin typeface="Century Gothic" panose="020B0502020202020204" pitchFamily="34" charset="0"/>
                        </a:rPr>
                        <a:t>but</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difficult</a:t>
                      </a:r>
                    </a:p>
                  </a:txBody>
                  <a:tcPr/>
                </a:tc>
                <a:tc>
                  <a:txBody>
                    <a:bodyPr/>
                    <a:lstStyle/>
                    <a:p>
                      <a:r>
                        <a:rPr lang="en-GB" sz="2800" b="1" dirty="0">
                          <a:solidFill>
                            <a:srgbClr val="FF3399"/>
                          </a:solidFill>
                          <a:latin typeface="Century Gothic" panose="020B0502020202020204" pitchFamily="34" charset="0"/>
                        </a:rPr>
                        <a:t>to love, loving</a:t>
                      </a:r>
                    </a:p>
                  </a:txBody>
                  <a:tcPr/>
                </a:tc>
                <a:tc>
                  <a:txBody>
                    <a:bodyPr/>
                    <a:lstStyle/>
                    <a:p>
                      <a:r>
                        <a:rPr lang="en-GB" sz="2800" b="1" dirty="0">
                          <a:solidFill>
                            <a:srgbClr val="FF3399"/>
                          </a:solidFill>
                          <a:latin typeface="Century Gothic" panose="020B0502020202020204" pitchFamily="34" charset="0"/>
                        </a:rPr>
                        <a:t>easy</a:t>
                      </a:r>
                    </a:p>
                  </a:txBody>
                  <a:tcPr/>
                </a:tc>
                <a:extLst>
                  <a:ext uri="{0D108BD9-81ED-4DB2-BD59-A6C34878D82A}">
                    <a16:rowId xmlns:a16="http://schemas.microsoft.com/office/drawing/2014/main" val="3343226472"/>
                  </a:ext>
                </a:extLst>
              </a:tr>
              <a:tr h="993994">
                <a:tc vMerge="1">
                  <a:txBody>
                    <a:bodyPr/>
                    <a:lstStyle/>
                    <a:p>
                      <a:endParaRPr lang="en-GB" dirty="0"/>
                    </a:p>
                  </a:txBody>
                  <a:tcPr/>
                </a:tc>
                <a:tc>
                  <a:txBody>
                    <a:bodyPr/>
                    <a:lstStyle/>
                    <a:p>
                      <a:r>
                        <a:rPr lang="en-GB" sz="2800" b="1" dirty="0">
                          <a:solidFill>
                            <a:srgbClr val="FF3399"/>
                          </a:solidFill>
                          <a:latin typeface="Century Gothic" panose="020B0502020202020204" pitchFamily="34" charset="0"/>
                        </a:rPr>
                        <a:t>the (f., pl.)</a:t>
                      </a:r>
                    </a:p>
                  </a:txBody>
                  <a:tcPr/>
                </a:tc>
                <a:tc>
                  <a:txBody>
                    <a:bodyPr/>
                    <a:lstStyle/>
                    <a:p>
                      <a:r>
                        <a:rPr lang="en-GB" sz="2800" b="1" dirty="0">
                          <a:solidFill>
                            <a:srgbClr val="FF3399"/>
                          </a:solidFill>
                          <a:latin typeface="Century Gothic" panose="020B0502020202020204" pitchFamily="34" charset="0"/>
                        </a:rPr>
                        <a:t>to hate, hating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FF3399"/>
                          </a:solidFill>
                          <a:latin typeface="Century Gothic" panose="020B0502020202020204" pitchFamily="34" charset="0"/>
                        </a:rPr>
                        <a:t>the (m., pl.)</a:t>
                      </a:r>
                    </a:p>
                    <a:p>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2" descr="Brain, Idea, Think, Creativity">
            <a:extLst>
              <a:ext uri="{FF2B5EF4-FFF2-40B4-BE49-F238E27FC236}">
                <a16:creationId xmlns:a16="http://schemas.microsoft.com/office/drawing/2014/main" id="{55BF22CD-5C38-3416-F6A0-E44672897E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3C49C1CA-8415-BFBC-0E9B-7BDF644B14F5}"/>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9" name="Picture 8">
            <a:extLst>
              <a:ext uri="{FF2B5EF4-FFF2-40B4-BE49-F238E27FC236}">
                <a16:creationId xmlns:a16="http://schemas.microsoft.com/office/drawing/2014/main" id="{8CF9ACF5-C816-7309-A264-174C57E429A8}"/>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10" name="Picture 9" descr="Icon&#10;&#10;Description automatically generated">
            <a:extLst>
              <a:ext uri="{FF2B5EF4-FFF2-40B4-BE49-F238E27FC236}">
                <a16:creationId xmlns:a16="http://schemas.microsoft.com/office/drawing/2014/main" id="{45C20D74-BD1F-3191-5724-893FAC945C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11" name="Picture 10">
            <a:extLst>
              <a:ext uri="{FF2B5EF4-FFF2-40B4-BE49-F238E27FC236}">
                <a16:creationId xmlns:a16="http://schemas.microsoft.com/office/drawing/2014/main" id="{537FE844-73B6-19FC-59ED-020C156537C3}"/>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12" name="TextBox 11">
            <a:extLst>
              <a:ext uri="{FF2B5EF4-FFF2-40B4-BE49-F238E27FC236}">
                <a16:creationId xmlns:a16="http://schemas.microsoft.com/office/drawing/2014/main" id="{F846FAF7-38EA-51EB-2D59-7AC01001274E}"/>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13" name="TextBox 12">
            <a:extLst>
              <a:ext uri="{FF2B5EF4-FFF2-40B4-BE49-F238E27FC236}">
                <a16:creationId xmlns:a16="http://schemas.microsoft.com/office/drawing/2014/main" id="{E3A994A5-898C-C4B7-92E7-BBECF61EC7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14" name="TextBox 13">
            <a:extLst>
              <a:ext uri="{FF2B5EF4-FFF2-40B4-BE49-F238E27FC236}">
                <a16:creationId xmlns:a16="http://schemas.microsoft.com/office/drawing/2014/main" id="{7E04E22D-193B-9B7D-8506-E3E63D6CC00B}"/>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16" name="Google Shape;167;p2">
            <a:extLst>
              <a:ext uri="{FF2B5EF4-FFF2-40B4-BE49-F238E27FC236}">
                <a16:creationId xmlns:a16="http://schemas.microsoft.com/office/drawing/2014/main" id="{712DE7F2-AE9C-4968-D491-1597FA1C72DC}"/>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1" name="TextBox 20">
            <a:extLst>
              <a:ext uri="{FF2B5EF4-FFF2-40B4-BE49-F238E27FC236}">
                <a16:creationId xmlns:a16="http://schemas.microsoft.com/office/drawing/2014/main" id="{E4EEE02E-83EE-D438-2A67-066A4868C126}"/>
              </a:ext>
            </a:extLst>
          </p:cNvPr>
          <p:cNvSpPr txBox="1"/>
          <p:nvPr/>
        </p:nvSpPr>
        <p:spPr>
          <a:xfrm>
            <a:off x="2260712" y="6223831"/>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las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6E5A9C45-F22A-B13E-65A3-718B8929DD95}"/>
              </a:ext>
            </a:extLst>
          </p:cNvPr>
          <p:cNvSpPr txBox="1"/>
          <p:nvPr/>
        </p:nvSpPr>
        <p:spPr>
          <a:xfrm>
            <a:off x="2381979" y="493383"/>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 </a:t>
            </a:r>
            <a:r>
              <a:rPr lang="en-GB" sz="2400" dirty="0">
                <a:solidFill>
                  <a:srgbClr val="002060"/>
                </a:solidFill>
                <a:latin typeface="Century Gothic" panose="020B0502020202020204" pitchFamily="34" charset="0"/>
              </a:rPr>
              <a:t>Can you get at least 15 points?</a:t>
            </a:r>
          </a:p>
        </p:txBody>
      </p:sp>
      <p:sp>
        <p:nvSpPr>
          <p:cNvPr id="40" name="TextBox 39">
            <a:extLst>
              <a:ext uri="{FF2B5EF4-FFF2-40B4-BE49-F238E27FC236}">
                <a16:creationId xmlns:a16="http://schemas.microsoft.com/office/drawing/2014/main" id="{0999EAA3-A1E6-711C-7087-7CCFC7487EF4}"/>
              </a:ext>
            </a:extLst>
          </p:cNvPr>
          <p:cNvSpPr txBox="1"/>
          <p:nvPr/>
        </p:nvSpPr>
        <p:spPr>
          <a:xfrm>
            <a:off x="4652878" y="6216049"/>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odiar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01FD1279-3A14-57F6-D8DC-BCD4B560ACE1}"/>
              </a:ext>
            </a:extLst>
          </p:cNvPr>
          <p:cNvSpPr txBox="1"/>
          <p:nvPr/>
        </p:nvSpPr>
        <p:spPr>
          <a:xfrm>
            <a:off x="7476559" y="6223831"/>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los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EB8455A5-AA9A-EF37-0AE8-3EFA7FCBC2DA}"/>
              </a:ext>
            </a:extLst>
          </p:cNvPr>
          <p:cNvSpPr txBox="1"/>
          <p:nvPr/>
        </p:nvSpPr>
        <p:spPr>
          <a:xfrm>
            <a:off x="2298512" y="5184429"/>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difícil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36DF6107-D9E8-8DDA-DD5A-D7EEFB6AB67D}"/>
              </a:ext>
            </a:extLst>
          </p:cNvPr>
          <p:cNvSpPr txBox="1"/>
          <p:nvPr/>
        </p:nvSpPr>
        <p:spPr>
          <a:xfrm>
            <a:off x="4690678" y="5176647"/>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amar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04B535B5-A87D-03A5-3152-4858B06E97CA}"/>
              </a:ext>
            </a:extLst>
          </p:cNvPr>
          <p:cNvSpPr txBox="1"/>
          <p:nvPr/>
        </p:nvSpPr>
        <p:spPr>
          <a:xfrm>
            <a:off x="7514359" y="5184429"/>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fácil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B9CB8018-FFD4-9B12-3BF4-62067BE557A3}"/>
              </a:ext>
            </a:extLst>
          </p:cNvPr>
          <p:cNvSpPr txBox="1"/>
          <p:nvPr/>
        </p:nvSpPr>
        <p:spPr>
          <a:xfrm>
            <a:off x="2283527" y="4248001"/>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ella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903674FB-9276-09DB-59E4-09182A8080B0}"/>
              </a:ext>
            </a:extLst>
          </p:cNvPr>
          <p:cNvSpPr txBox="1"/>
          <p:nvPr/>
        </p:nvSpPr>
        <p:spPr>
          <a:xfrm>
            <a:off x="4675693" y="4240219"/>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fuerte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4A4B89D4-D338-DE67-1AA1-5FEC823A3606}"/>
              </a:ext>
            </a:extLst>
          </p:cNvPr>
          <p:cNvSpPr txBox="1"/>
          <p:nvPr/>
        </p:nvSpPr>
        <p:spPr>
          <a:xfrm>
            <a:off x="7499374" y="4248001"/>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pero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TextBox 72">
            <a:extLst>
              <a:ext uri="{FF2B5EF4-FFF2-40B4-BE49-F238E27FC236}">
                <a16:creationId xmlns:a16="http://schemas.microsoft.com/office/drawing/2014/main" id="{FF999ACA-46A7-D50C-2BA2-CD3DA74DF5F3}"/>
              </a:ext>
            </a:extLst>
          </p:cNvPr>
          <p:cNvSpPr txBox="1"/>
          <p:nvPr/>
        </p:nvSpPr>
        <p:spPr>
          <a:xfrm>
            <a:off x="2283527" y="338128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él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TextBox 73">
            <a:extLst>
              <a:ext uri="{FF2B5EF4-FFF2-40B4-BE49-F238E27FC236}">
                <a16:creationId xmlns:a16="http://schemas.microsoft.com/office/drawing/2014/main" id="{EEBA0C28-7411-349B-FB76-F05D447F8A66}"/>
              </a:ext>
            </a:extLst>
          </p:cNvPr>
          <p:cNvSpPr txBox="1"/>
          <p:nvPr/>
        </p:nvSpPr>
        <p:spPr>
          <a:xfrm>
            <a:off x="4652878" y="3353211"/>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tú</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TextBox 74">
            <a:extLst>
              <a:ext uri="{FF2B5EF4-FFF2-40B4-BE49-F238E27FC236}">
                <a16:creationId xmlns:a16="http://schemas.microsoft.com/office/drawing/2014/main" id="{A79D53BC-5266-F413-9D14-87142E55B162}"/>
              </a:ext>
            </a:extLst>
          </p:cNvPr>
          <p:cNvSpPr txBox="1"/>
          <p:nvPr/>
        </p:nvSpPr>
        <p:spPr>
          <a:xfrm>
            <a:off x="7588435" y="3329008"/>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débil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6" name="TextBox 75">
            <a:extLst>
              <a:ext uri="{FF2B5EF4-FFF2-40B4-BE49-F238E27FC236}">
                <a16:creationId xmlns:a16="http://schemas.microsoft.com/office/drawing/2014/main" id="{336A8F68-CD69-80FC-9C37-5939B5F5BC75}"/>
              </a:ext>
            </a:extLst>
          </p:cNvPr>
          <p:cNvSpPr txBox="1"/>
          <p:nvPr/>
        </p:nvSpPr>
        <p:spPr>
          <a:xfrm>
            <a:off x="2247137" y="237353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once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7" name="TextBox 76">
            <a:extLst>
              <a:ext uri="{FF2B5EF4-FFF2-40B4-BE49-F238E27FC236}">
                <a16:creationId xmlns:a16="http://schemas.microsoft.com/office/drawing/2014/main" id="{38E86B92-81DC-AE68-3A93-A653040570C4}"/>
              </a:ext>
            </a:extLst>
          </p:cNvPr>
          <p:cNvSpPr txBox="1"/>
          <p:nvPr/>
        </p:nvSpPr>
        <p:spPr>
          <a:xfrm>
            <a:off x="4764754" y="2365751"/>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seis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TextBox 77">
            <a:extLst>
              <a:ext uri="{FF2B5EF4-FFF2-40B4-BE49-F238E27FC236}">
                <a16:creationId xmlns:a16="http://schemas.microsoft.com/office/drawing/2014/main" id="{4B9913DA-280C-A173-01F9-5585E726B49D}"/>
              </a:ext>
            </a:extLst>
          </p:cNvPr>
          <p:cNvSpPr txBox="1"/>
          <p:nvPr/>
        </p:nvSpPr>
        <p:spPr>
          <a:xfrm>
            <a:off x="7588435" y="237353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doce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9" name="TextBox 78">
            <a:extLst>
              <a:ext uri="{FF2B5EF4-FFF2-40B4-BE49-F238E27FC236}">
                <a16:creationId xmlns:a16="http://schemas.microsoft.com/office/drawing/2014/main" id="{118230DD-AE10-96E0-0F4D-2DFE52E4BED6}"/>
              </a:ext>
            </a:extLst>
          </p:cNvPr>
          <p:cNvSpPr txBox="1"/>
          <p:nvPr/>
        </p:nvSpPr>
        <p:spPr>
          <a:xfrm>
            <a:off x="2260712" y="144365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nueve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0" name="TextBox 79">
            <a:extLst>
              <a:ext uri="{FF2B5EF4-FFF2-40B4-BE49-F238E27FC236}">
                <a16:creationId xmlns:a16="http://schemas.microsoft.com/office/drawing/2014/main" id="{546B3280-120B-BABF-6958-B4D9AB0B2EBE}"/>
              </a:ext>
            </a:extLst>
          </p:cNvPr>
          <p:cNvSpPr txBox="1"/>
          <p:nvPr/>
        </p:nvSpPr>
        <p:spPr>
          <a:xfrm>
            <a:off x="4652878" y="147874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ocho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1" name="TextBox 80">
            <a:extLst>
              <a:ext uri="{FF2B5EF4-FFF2-40B4-BE49-F238E27FC236}">
                <a16:creationId xmlns:a16="http://schemas.microsoft.com/office/drawing/2014/main" id="{69E5D3AD-FBE9-4DD4-2052-34E232467C07}"/>
              </a:ext>
            </a:extLst>
          </p:cNvPr>
          <p:cNvSpPr txBox="1"/>
          <p:nvPr/>
        </p:nvSpPr>
        <p:spPr>
          <a:xfrm>
            <a:off x="7433570" y="1530870"/>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cuatro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9571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0" grpId="0"/>
      <p:bldP spid="41" grpId="0"/>
      <p:bldP spid="42" grpId="0"/>
      <p:bldP spid="43" grpId="0"/>
      <p:bldP spid="44" grpId="0"/>
      <p:bldP spid="45" grpId="0"/>
      <p:bldP spid="46" grpId="0"/>
      <p:bldP spid="47" grpId="0"/>
      <p:bldP spid="73" grpId="0"/>
      <p:bldP spid="74" grpId="0"/>
      <p:bldP spid="75" grpId="0"/>
      <p:bldP spid="76" grpId="0"/>
      <p:bldP spid="77" grpId="0"/>
      <p:bldP spid="78" grpId="0"/>
      <p:bldP spid="79" grpId="0"/>
      <p:bldP spid="80" grpId="0"/>
      <p:bldP spid="8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C43AAC97-8AD5-0FCE-9A99-8FD2FF4C5A5B}"/>
              </a:ext>
            </a:extLst>
          </p:cNvPr>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ADD2E"/>
              </a:solidFill>
              <a:effectLst/>
              <a:uLnTx/>
              <a:uFillTx/>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tx1">
                    <a:lumMod val="65000"/>
                    <a:lumOff val="35000"/>
                  </a:schemeClr>
                </a:solidFill>
                <a:latin typeface="Segoe Print" panose="02000600000000000000" pitchFamily="2" charset="0"/>
                <a:cs typeface="Arial" panose="020B0604020202020204" pitchFamily="34" charset="0"/>
                <a:sym typeface="Arial"/>
              </a:rPr>
              <a:t>¡</a:t>
            </a:r>
            <a:r>
              <a:rPr lang="en-GB" sz="8000" b="1" dirty="0" err="1">
                <a:solidFill>
                  <a:schemeClr val="tx1">
                    <a:lumMod val="65000"/>
                    <a:lumOff val="35000"/>
                  </a:schemeClr>
                </a:solidFill>
                <a:latin typeface="Segoe Print" panose="02000600000000000000" pitchFamily="2" charset="0"/>
                <a:cs typeface="Arial" panose="020B0604020202020204" pitchFamily="34" charset="0"/>
                <a:sym typeface="Arial"/>
              </a:rPr>
              <a:t>adiós</a:t>
            </a:r>
            <a:r>
              <a:rPr lang="en-GB" sz="8000" b="1" dirty="0">
                <a:solidFill>
                  <a:schemeClr val="tx1">
                    <a:lumMod val="65000"/>
                    <a:lumOff val="35000"/>
                  </a:schemeClr>
                </a:solidFill>
                <a:latin typeface="Segoe Print" panose="02000600000000000000" pitchFamily="2" charset="0"/>
                <a:cs typeface="Arial" panose="020B0604020202020204" pitchFamily="34" charset="0"/>
                <a:sym typeface="Arial"/>
              </a:rPr>
              <a:t>!</a:t>
            </a:r>
            <a:endParaRPr lang="en-GB" dirty="0">
              <a:solidFill>
                <a:schemeClr val="tx1">
                  <a:lumMod val="65000"/>
                  <a:lumOff val="35000"/>
                </a:schemeClr>
              </a:solidFill>
            </a:endParaRPr>
          </a:p>
        </p:txBody>
      </p:sp>
      <p:sp>
        <p:nvSpPr>
          <p:cNvPr id="4" name="Google Shape;100;p2">
            <a:extLst>
              <a:ext uri="{FF2B5EF4-FFF2-40B4-BE49-F238E27FC236}">
                <a16:creationId xmlns:a16="http://schemas.microsoft.com/office/drawing/2014/main" id="{D3832D40-1B32-7263-8AC9-254C7E9E0115}"/>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43" name="Google Shape;153;p2">
            <a:extLst>
              <a:ext uri="{FF2B5EF4-FFF2-40B4-BE49-F238E27FC236}">
                <a16:creationId xmlns:a16="http://schemas.microsoft.com/office/drawing/2014/main" id="{F302DB48-7294-472F-A452-B72BE1F674AB}"/>
              </a:ext>
            </a:extLst>
          </p:cNvPr>
          <p:cNvSpPr txBox="1"/>
          <p:nvPr/>
        </p:nvSpPr>
        <p:spPr>
          <a:xfrm>
            <a:off x="9328287" y="13812"/>
            <a:ext cx="1911928"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lang="en-GB" sz="4000" b="1" kern="0" dirty="0">
                <a:solidFill>
                  <a:srgbClr val="002060"/>
                </a:solidFill>
                <a:latin typeface="Century Gothic"/>
                <a:ea typeface="Century Gothic"/>
                <a:cs typeface="Century Gothic"/>
                <a:sym typeface="Century Gothic"/>
              </a:rPr>
              <a:t>r</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rr</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4" name="Title 1">
            <a:extLst>
              <a:ext uri="{FF2B5EF4-FFF2-40B4-BE49-F238E27FC236}">
                <a16:creationId xmlns:a16="http://schemas.microsoft.com/office/drawing/2014/main" id="{56A44DC1-4660-0803-FC4F-873ADC9F6E42}"/>
              </a:ext>
            </a:extLst>
          </p:cNvPr>
          <p:cNvSpPr txBox="1">
            <a:spLocks/>
          </p:cNvSpPr>
          <p:nvPr/>
        </p:nvSpPr>
        <p:spPr>
          <a:xfrm>
            <a:off x="10708028" y="841617"/>
            <a:ext cx="1399358" cy="400111"/>
          </a:xfrm>
          <a:prstGeom prst="rect">
            <a:avLst/>
          </a:prstGeom>
          <a:solidFill>
            <a:srgbClr val="91EAD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a:ea typeface="Century Gothic"/>
                <a:cs typeface="Century Gothic"/>
                <a:sym typeface="Century Gothic"/>
              </a:rPr>
              <a:t>escuchar</a:t>
            </a:r>
            <a:endParaRPr lang="en-GB" sz="2000" dirty="0"/>
          </a:p>
        </p:txBody>
      </p:sp>
      <p:pic>
        <p:nvPicPr>
          <p:cNvPr id="45" name="Google Shape;221;p10">
            <a:extLst>
              <a:ext uri="{FF2B5EF4-FFF2-40B4-BE49-F238E27FC236}">
                <a16:creationId xmlns:a16="http://schemas.microsoft.com/office/drawing/2014/main" id="{D6758E48-6CDC-99F3-2EE0-121B7A3D9024}"/>
              </a:ext>
            </a:extLst>
          </p:cNvPr>
          <p:cNvPicPr preferRelativeResize="0"/>
          <p:nvPr/>
        </p:nvPicPr>
        <p:blipFill rotWithShape="1">
          <a:blip r:embed="rId5">
            <a:alphaModFix/>
          </a:blip>
          <a:srcRect/>
          <a:stretch/>
        </p:blipFill>
        <p:spPr>
          <a:xfrm>
            <a:off x="10861761" y="-133350"/>
            <a:ext cx="1166103" cy="1183191"/>
          </a:xfrm>
          <a:prstGeom prst="rect">
            <a:avLst/>
          </a:prstGeom>
          <a:noFill/>
          <a:ln>
            <a:noFill/>
          </a:ln>
        </p:spPr>
      </p:pic>
      <p:sp>
        <p:nvSpPr>
          <p:cNvPr id="54" name="Speech Bubble: Rectangle with Corners Rounded 53">
            <a:extLst>
              <a:ext uri="{FF2B5EF4-FFF2-40B4-BE49-F238E27FC236}">
                <a16:creationId xmlns:a16="http://schemas.microsoft.com/office/drawing/2014/main" id="{FF0D38AC-ADBB-09F1-AA41-CAE6FF920EE2}"/>
              </a:ext>
            </a:extLst>
          </p:cNvPr>
          <p:cNvSpPr/>
          <p:nvPr/>
        </p:nvSpPr>
        <p:spPr>
          <a:xfrm>
            <a:off x="1123689" y="935260"/>
            <a:ext cx="5006981" cy="518040"/>
          </a:xfrm>
          <a:prstGeom prst="wedgeRoundRectCallout">
            <a:avLst>
              <a:gd name="adj1" fmla="val -54991"/>
              <a:gd name="adj2" fmla="val -7585"/>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b="1" dirty="0">
                <a:solidFill>
                  <a:schemeClr val="bg1"/>
                </a:solidFill>
                <a:latin typeface="Century Gothic" panose="020B0502020202020204" pitchFamily="34" charset="0"/>
              </a:rPr>
              <a:t>Escucha. ¿Es </a:t>
            </a:r>
            <a:r>
              <a:rPr lang="en-GB" sz="2400" b="1" dirty="0" err="1">
                <a:solidFill>
                  <a:schemeClr val="bg1"/>
                </a:solidFill>
                <a:latin typeface="Century Gothic" panose="020B0502020202020204" pitchFamily="34" charset="0"/>
              </a:rPr>
              <a:t>una</a:t>
            </a:r>
            <a:r>
              <a:rPr lang="en-GB" sz="2400" b="1" dirty="0">
                <a:solidFill>
                  <a:schemeClr val="bg1"/>
                </a:solidFill>
                <a:latin typeface="Century Gothic" panose="020B0502020202020204" pitchFamily="34" charset="0"/>
              </a:rPr>
              <a:t> ‘r’ o  dos (‘</a:t>
            </a:r>
            <a:r>
              <a:rPr lang="en-GB" sz="2400" b="1" dirty="0" err="1">
                <a:solidFill>
                  <a:schemeClr val="bg1"/>
                </a:solidFill>
                <a:latin typeface="Century Gothic" panose="020B0502020202020204" pitchFamily="34" charset="0"/>
              </a:rPr>
              <a:t>rr</a:t>
            </a:r>
            <a:r>
              <a:rPr lang="en-GB" sz="2400" b="1" dirty="0">
                <a:solidFill>
                  <a:schemeClr val="bg1"/>
                </a:solidFill>
                <a:latin typeface="Century Gothic" panose="020B0502020202020204" pitchFamily="34" charset="0"/>
              </a:rPr>
              <a:t>’)?</a:t>
            </a:r>
          </a:p>
        </p:txBody>
      </p:sp>
      <p:pic>
        <p:nvPicPr>
          <p:cNvPr id="56" name="Graphic 55" descr="Teacher">
            <a:extLst>
              <a:ext uri="{FF2B5EF4-FFF2-40B4-BE49-F238E27FC236}">
                <a16:creationId xmlns:a16="http://schemas.microsoft.com/office/drawing/2014/main" id="{CAA15F5F-5EB5-8DDA-C870-73A22C2C932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050" y="798662"/>
            <a:ext cx="914400" cy="914400"/>
          </a:xfrm>
          <a:prstGeom prst="rect">
            <a:avLst/>
          </a:prstGeom>
        </p:spPr>
      </p:pic>
      <p:sp>
        <p:nvSpPr>
          <p:cNvPr id="82" name="Google Shape;387;p19">
            <a:extLst>
              <a:ext uri="{FF2B5EF4-FFF2-40B4-BE49-F238E27FC236}">
                <a16:creationId xmlns:a16="http://schemas.microsoft.com/office/drawing/2014/main" id="{88B6BE4F-19F2-E1BB-474F-57FC156373E8}"/>
              </a:ext>
            </a:extLst>
          </p:cNvPr>
          <p:cNvSpPr/>
          <p:nvPr/>
        </p:nvSpPr>
        <p:spPr>
          <a:xfrm>
            <a:off x="11228513" y="1986283"/>
            <a:ext cx="502131" cy="4156257"/>
          </a:xfrm>
          <a:prstGeom prst="rect">
            <a:avLst/>
          </a:prstGeom>
          <a:solidFill>
            <a:srgbClr val="FF2D82"/>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83" name="Google Shape;388;p19">
            <a:extLst>
              <a:ext uri="{FF2B5EF4-FFF2-40B4-BE49-F238E27FC236}">
                <a16:creationId xmlns:a16="http://schemas.microsoft.com/office/drawing/2014/main" id="{F68C86DF-D93C-0797-4A11-E3A962B4065C}"/>
              </a:ext>
            </a:extLst>
          </p:cNvPr>
          <p:cNvSpPr/>
          <p:nvPr/>
        </p:nvSpPr>
        <p:spPr>
          <a:xfrm>
            <a:off x="11239730" y="1990980"/>
            <a:ext cx="503528" cy="4156259"/>
          </a:xfrm>
          <a:prstGeom prst="rect">
            <a:avLst/>
          </a:prstGeom>
          <a:solidFill>
            <a:srgbClr val="22A7CC"/>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84" name="Google Shape;389;p19">
            <a:extLst>
              <a:ext uri="{FF2B5EF4-FFF2-40B4-BE49-F238E27FC236}">
                <a16:creationId xmlns:a16="http://schemas.microsoft.com/office/drawing/2014/main" id="{EAC47BB7-9D26-DE7E-A0C9-896F6C37EE25}"/>
              </a:ext>
            </a:extLst>
          </p:cNvPr>
          <p:cNvCxnSpPr/>
          <p:nvPr/>
        </p:nvCxnSpPr>
        <p:spPr>
          <a:xfrm>
            <a:off x="11901611" y="1974855"/>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85" name="Google Shape;390;p19">
            <a:extLst>
              <a:ext uri="{FF2B5EF4-FFF2-40B4-BE49-F238E27FC236}">
                <a16:creationId xmlns:a16="http://schemas.microsoft.com/office/drawing/2014/main" id="{B33F0B77-D005-3C16-CD1A-6BEDE215E6C2}"/>
              </a:ext>
            </a:extLst>
          </p:cNvPr>
          <p:cNvCxnSpPr/>
          <p:nvPr/>
        </p:nvCxnSpPr>
        <p:spPr>
          <a:xfrm>
            <a:off x="11889276" y="1974854"/>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86" name="Google Shape;391;p19">
            <a:extLst>
              <a:ext uri="{FF2B5EF4-FFF2-40B4-BE49-F238E27FC236}">
                <a16:creationId xmlns:a16="http://schemas.microsoft.com/office/drawing/2014/main" id="{6421E1BC-8C6A-0237-CB8F-F9AFFE97FDDC}"/>
              </a:ext>
            </a:extLst>
          </p:cNvPr>
          <p:cNvCxnSpPr/>
          <p:nvPr/>
        </p:nvCxnSpPr>
        <p:spPr>
          <a:xfrm>
            <a:off x="11911886" y="6131113"/>
            <a:ext cx="216791" cy="0"/>
          </a:xfrm>
          <a:prstGeom prst="straightConnector1">
            <a:avLst/>
          </a:prstGeom>
          <a:noFill/>
          <a:ln w="28575" cap="flat" cmpd="sng">
            <a:solidFill>
              <a:srgbClr val="1E4E79"/>
            </a:solidFill>
            <a:prstDash val="solid"/>
            <a:round/>
            <a:headEnd type="none" w="med" len="med"/>
            <a:tailEnd type="none" w="med" len="med"/>
          </a:ln>
        </p:spPr>
      </p:cxnSp>
      <p:sp>
        <p:nvSpPr>
          <p:cNvPr id="87" name="Google Shape;393;p19">
            <a:extLst>
              <a:ext uri="{FF2B5EF4-FFF2-40B4-BE49-F238E27FC236}">
                <a16:creationId xmlns:a16="http://schemas.microsoft.com/office/drawing/2014/main" id="{5D040B6B-0EC5-19EE-5DEA-4240ADAFFD91}"/>
              </a:ext>
            </a:extLst>
          </p:cNvPr>
          <p:cNvSpPr txBox="1"/>
          <p:nvPr/>
        </p:nvSpPr>
        <p:spPr>
          <a:xfrm>
            <a:off x="11694257" y="1621648"/>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30s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8" name="Google Shape;394;p19">
            <a:extLst>
              <a:ext uri="{FF2B5EF4-FFF2-40B4-BE49-F238E27FC236}">
                <a16:creationId xmlns:a16="http://schemas.microsoft.com/office/drawing/2014/main" id="{924BDDBD-E8CC-A05C-A296-4A7618CFA74D}"/>
              </a:ext>
            </a:extLst>
          </p:cNvPr>
          <p:cNvSpPr txBox="1"/>
          <p:nvPr/>
        </p:nvSpPr>
        <p:spPr>
          <a:xfrm>
            <a:off x="11918650" y="5724844"/>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9" name="Google Shape;395;p19">
            <a:extLst>
              <a:ext uri="{FF2B5EF4-FFF2-40B4-BE49-F238E27FC236}">
                <a16:creationId xmlns:a16="http://schemas.microsoft.com/office/drawing/2014/main" id="{25B60F81-55FF-FC85-C78A-3CDE9CCDD252}"/>
              </a:ext>
            </a:extLst>
          </p:cNvPr>
          <p:cNvSpPr/>
          <p:nvPr/>
        </p:nvSpPr>
        <p:spPr>
          <a:xfrm>
            <a:off x="11085563" y="6361533"/>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Google Shape;167;p2">
            <a:extLst>
              <a:ext uri="{FF2B5EF4-FFF2-40B4-BE49-F238E27FC236}">
                <a16:creationId xmlns:a16="http://schemas.microsoft.com/office/drawing/2014/main" id="{34E9E37D-63DA-FB9D-CC9D-1408A87C859F}"/>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aphicFrame>
        <p:nvGraphicFramePr>
          <p:cNvPr id="5" name="Table 13">
            <a:extLst>
              <a:ext uri="{FF2B5EF4-FFF2-40B4-BE49-F238E27FC236}">
                <a16:creationId xmlns:a16="http://schemas.microsoft.com/office/drawing/2014/main" id="{6168EAE1-9BD0-8921-9527-88F55615D4BE}"/>
              </a:ext>
            </a:extLst>
          </p:cNvPr>
          <p:cNvGraphicFramePr>
            <a:graphicFrameLocks noGrp="1"/>
          </p:cNvGraphicFramePr>
          <p:nvPr/>
        </p:nvGraphicFramePr>
        <p:xfrm>
          <a:off x="158338" y="1805700"/>
          <a:ext cx="4175350" cy="4603445"/>
        </p:xfrm>
        <a:graphic>
          <a:graphicData uri="http://schemas.openxmlformats.org/drawingml/2006/table">
            <a:tbl>
              <a:tblPr firstRow="1" bandRow="1">
                <a:tableStyleId>{5940675A-B579-460E-94D1-54222C63F5DA}</a:tableStyleId>
              </a:tblPr>
              <a:tblGrid>
                <a:gridCol w="800373">
                  <a:extLst>
                    <a:ext uri="{9D8B030D-6E8A-4147-A177-3AD203B41FA5}">
                      <a16:colId xmlns:a16="http://schemas.microsoft.com/office/drawing/2014/main" val="3519236234"/>
                    </a:ext>
                  </a:extLst>
                </a:gridCol>
                <a:gridCol w="3374977">
                  <a:extLst>
                    <a:ext uri="{9D8B030D-6E8A-4147-A177-3AD203B41FA5}">
                      <a16:colId xmlns:a16="http://schemas.microsoft.com/office/drawing/2014/main" val="1454820256"/>
                    </a:ext>
                  </a:extLst>
                </a:gridCol>
              </a:tblGrid>
              <a:tr h="657635">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guita</a:t>
                      </a:r>
                      <a:r>
                        <a:rPr lang="en-GB" sz="2800" dirty="0">
                          <a:solidFill>
                            <a:srgbClr val="002060"/>
                          </a:solidFill>
                          <a:latin typeface="Century Gothic" panose="020B0502020202020204" pitchFamily="34" charset="0"/>
                        </a:rPr>
                        <a:t> __ a  </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238489995"/>
                  </a:ext>
                </a:extLst>
              </a:tr>
              <a:tr h="657635">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 a __  oz</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339876686"/>
                  </a:ext>
                </a:extLst>
              </a:tr>
              <a:tr h="657635">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pe __ o</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920063606"/>
                  </a:ext>
                </a:extLst>
              </a:tr>
              <a:tr h="657635">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a __ </a:t>
                      </a:r>
                      <a:r>
                        <a:rPr lang="en-GB" sz="2800" dirty="0" err="1">
                          <a:solidFill>
                            <a:srgbClr val="002060"/>
                          </a:solidFill>
                          <a:latin typeface="Century Gothic" panose="020B0502020202020204" pitchFamily="34" charset="0"/>
                        </a:rPr>
                        <a:t>aña</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295116581"/>
                  </a:ext>
                </a:extLst>
              </a:tr>
              <a:tr h="657635">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ba</a:t>
                      </a:r>
                      <a:r>
                        <a:rPr lang="en-GB" sz="2800" dirty="0">
                          <a:solidFill>
                            <a:srgbClr val="002060"/>
                          </a:solidFill>
                          <a:latin typeface="Century Gothic" panose="020B0502020202020204" pitchFamily="34" charset="0"/>
                        </a:rPr>
                        <a:t> __ il</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197087940"/>
                  </a:ext>
                </a:extLst>
              </a:tr>
              <a:tr h="657635">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a __ </a:t>
                      </a:r>
                      <a:r>
                        <a:rPr lang="en-GB" sz="2800" dirty="0" err="1">
                          <a:solidFill>
                            <a:srgbClr val="002060"/>
                          </a:solidFill>
                          <a:latin typeface="Century Gothic" panose="020B0502020202020204" pitchFamily="34" charset="0"/>
                        </a:rPr>
                        <a:t>iba</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233838213"/>
                  </a:ext>
                </a:extLst>
              </a:tr>
              <a:tr h="657635">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abu</a:t>
                      </a:r>
                      <a:r>
                        <a:rPr lang="en-GB" sz="2800" dirty="0">
                          <a:solidFill>
                            <a:srgbClr val="002060"/>
                          </a:solidFill>
                          <a:latin typeface="Century Gothic" panose="020B0502020202020204" pitchFamily="34" charset="0"/>
                        </a:rPr>
                        <a:t> __ </a:t>
                      </a:r>
                      <a:r>
                        <a:rPr lang="en-GB" sz="2800" dirty="0" err="1">
                          <a:solidFill>
                            <a:srgbClr val="002060"/>
                          </a:solidFill>
                          <a:latin typeface="Century Gothic" panose="020B0502020202020204" pitchFamily="34" charset="0"/>
                        </a:rPr>
                        <a:t>ido</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517970946"/>
                  </a:ext>
                </a:extLst>
              </a:tr>
            </a:tbl>
          </a:graphicData>
        </a:graphic>
      </p:graphicFrame>
      <p:sp>
        <p:nvSpPr>
          <p:cNvPr id="6" name="CustomShape 23">
            <a:hlinkClick r:id="" action="ppaction://noaction">
              <a:snd r:embed="rId8" name="T3_W7F_2.3.wav"/>
            </a:hlinkClick>
            <a:extLst>
              <a:ext uri="{FF2B5EF4-FFF2-40B4-BE49-F238E27FC236}">
                <a16:creationId xmlns:a16="http://schemas.microsoft.com/office/drawing/2014/main" id="{48F3E154-B9E7-C149-181C-1DE0FD46DD68}"/>
              </a:ext>
            </a:extLst>
          </p:cNvPr>
          <p:cNvSpPr/>
          <p:nvPr/>
        </p:nvSpPr>
        <p:spPr>
          <a:xfrm>
            <a:off x="312411" y="1901772"/>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E</a:t>
            </a:r>
            <a:endParaRPr lang="en-GB" sz="2400" kern="0" spc="-1" dirty="0">
              <a:solidFill>
                <a:prstClr val="white"/>
              </a:solidFill>
              <a:latin typeface="Century Gothic" panose="020B0502020202020204" pitchFamily="34" charset="0"/>
            </a:endParaRPr>
          </a:p>
        </p:txBody>
      </p:sp>
      <p:sp>
        <p:nvSpPr>
          <p:cNvPr id="7" name="CustomShape 23">
            <a:hlinkClick r:id="" action="ppaction://noaction">
              <a:snd r:embed="rId9" name="T3_W7F_2.4.wav"/>
            </a:hlinkClick>
            <a:extLst>
              <a:ext uri="{FF2B5EF4-FFF2-40B4-BE49-F238E27FC236}">
                <a16:creationId xmlns:a16="http://schemas.microsoft.com/office/drawing/2014/main" id="{647B98FC-B025-EC7E-6742-9C959E7BD093}"/>
              </a:ext>
            </a:extLst>
          </p:cNvPr>
          <p:cNvSpPr/>
          <p:nvPr/>
        </p:nvSpPr>
        <p:spPr>
          <a:xfrm>
            <a:off x="323562" y="2568662"/>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rPr>
              <a:t>1</a:t>
            </a:r>
            <a:endParaRPr lang="en-GB" sz="2400" kern="0" spc="-1" dirty="0">
              <a:solidFill>
                <a:prstClr val="white"/>
              </a:solidFill>
              <a:latin typeface="Century Gothic" panose="020B0502020202020204" pitchFamily="34" charset="0"/>
            </a:endParaRPr>
          </a:p>
        </p:txBody>
      </p:sp>
      <p:sp>
        <p:nvSpPr>
          <p:cNvPr id="8" name="CustomShape 23">
            <a:hlinkClick r:id="" action="ppaction://noaction">
              <a:snd r:embed="rId10" name="T3_W7F_2.5.wav"/>
            </a:hlinkClick>
            <a:extLst>
              <a:ext uri="{FF2B5EF4-FFF2-40B4-BE49-F238E27FC236}">
                <a16:creationId xmlns:a16="http://schemas.microsoft.com/office/drawing/2014/main" id="{0940F9FC-8428-2B15-ABC5-17FBB667133B}"/>
              </a:ext>
            </a:extLst>
          </p:cNvPr>
          <p:cNvSpPr/>
          <p:nvPr/>
        </p:nvSpPr>
        <p:spPr>
          <a:xfrm>
            <a:off x="334713" y="3228090"/>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rPr>
              <a:t>2</a:t>
            </a:r>
            <a:endParaRPr lang="en-GB" sz="2400" kern="0" spc="-1" dirty="0">
              <a:solidFill>
                <a:prstClr val="white"/>
              </a:solidFill>
              <a:latin typeface="Century Gothic" panose="020B0502020202020204" pitchFamily="34" charset="0"/>
            </a:endParaRPr>
          </a:p>
        </p:txBody>
      </p:sp>
      <p:sp>
        <p:nvSpPr>
          <p:cNvPr id="9" name="CustomShape 23">
            <a:hlinkClick r:id="" action="ppaction://noaction">
              <a:snd r:embed="rId11" name="T3_W7F_2.6.wav"/>
            </a:hlinkClick>
            <a:extLst>
              <a:ext uri="{FF2B5EF4-FFF2-40B4-BE49-F238E27FC236}">
                <a16:creationId xmlns:a16="http://schemas.microsoft.com/office/drawing/2014/main" id="{69454E81-7AF6-AC96-DB55-3FB2B4F7C1F3}"/>
              </a:ext>
            </a:extLst>
          </p:cNvPr>
          <p:cNvSpPr/>
          <p:nvPr/>
        </p:nvSpPr>
        <p:spPr>
          <a:xfrm>
            <a:off x="323562" y="3864379"/>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rPr>
              <a:t>3</a:t>
            </a:r>
            <a:endParaRPr lang="en-GB" sz="2400" kern="0" spc="-1" dirty="0">
              <a:solidFill>
                <a:prstClr val="white"/>
              </a:solidFill>
              <a:latin typeface="Century Gothic" panose="020B0502020202020204" pitchFamily="34" charset="0"/>
            </a:endParaRPr>
          </a:p>
        </p:txBody>
      </p:sp>
      <p:sp>
        <p:nvSpPr>
          <p:cNvPr id="10" name="CustomShape 23">
            <a:hlinkClick r:id="" action="ppaction://noaction">
              <a:snd r:embed="rId12" name="T3_W7F_2.7.wav"/>
            </a:hlinkClick>
            <a:extLst>
              <a:ext uri="{FF2B5EF4-FFF2-40B4-BE49-F238E27FC236}">
                <a16:creationId xmlns:a16="http://schemas.microsoft.com/office/drawing/2014/main" id="{45FE7E89-C919-EF8A-0FAA-60D15DB3181E}"/>
              </a:ext>
            </a:extLst>
          </p:cNvPr>
          <p:cNvSpPr/>
          <p:nvPr/>
        </p:nvSpPr>
        <p:spPr>
          <a:xfrm>
            <a:off x="342963" y="4543559"/>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rPr>
              <a:t>4</a:t>
            </a:r>
            <a:endParaRPr lang="en-GB" sz="2400" kern="0" spc="-1" dirty="0">
              <a:solidFill>
                <a:prstClr val="white"/>
              </a:solidFill>
              <a:latin typeface="Century Gothic" panose="020B0502020202020204" pitchFamily="34" charset="0"/>
            </a:endParaRPr>
          </a:p>
        </p:txBody>
      </p:sp>
      <p:sp>
        <p:nvSpPr>
          <p:cNvPr id="11" name="TextBox 10">
            <a:extLst>
              <a:ext uri="{FF2B5EF4-FFF2-40B4-BE49-F238E27FC236}">
                <a16:creationId xmlns:a16="http://schemas.microsoft.com/office/drawing/2014/main" id="{201D0AAD-E943-5243-E116-58EA1AB0AB16}"/>
              </a:ext>
            </a:extLst>
          </p:cNvPr>
          <p:cNvSpPr txBox="1"/>
          <p:nvPr/>
        </p:nvSpPr>
        <p:spPr>
          <a:xfrm>
            <a:off x="2665341" y="1873669"/>
            <a:ext cx="601447" cy="584775"/>
          </a:xfrm>
          <a:prstGeom prst="rect">
            <a:avLst/>
          </a:prstGeom>
          <a:noFill/>
        </p:spPr>
        <p:txBody>
          <a:bodyPr wrap="none" rtlCol="0">
            <a:spAutoFit/>
          </a:bodyPr>
          <a:lstStyle/>
          <a:p>
            <a:r>
              <a:rPr lang="en-GB" sz="3200" b="1" dirty="0" err="1">
                <a:solidFill>
                  <a:srgbClr val="92D050"/>
                </a:solidFill>
                <a:latin typeface="Segoe Print" panose="02000600000000000000" pitchFamily="2" charset="0"/>
              </a:rPr>
              <a:t>rr</a:t>
            </a:r>
            <a:endParaRPr lang="en-GB" sz="3200" b="1" dirty="0">
              <a:solidFill>
                <a:srgbClr val="92D050"/>
              </a:solidFill>
              <a:latin typeface="Segoe Print" panose="02000600000000000000" pitchFamily="2" charset="0"/>
            </a:endParaRPr>
          </a:p>
        </p:txBody>
      </p:sp>
      <p:sp>
        <p:nvSpPr>
          <p:cNvPr id="12" name="TextBox 11">
            <a:extLst>
              <a:ext uri="{FF2B5EF4-FFF2-40B4-BE49-F238E27FC236}">
                <a16:creationId xmlns:a16="http://schemas.microsoft.com/office/drawing/2014/main" id="{80D9DB26-A37B-3E09-2A37-8253A8741383}"/>
              </a:ext>
            </a:extLst>
          </p:cNvPr>
          <p:cNvSpPr txBox="1"/>
          <p:nvPr/>
        </p:nvSpPr>
        <p:spPr>
          <a:xfrm>
            <a:off x="2309271" y="2515057"/>
            <a:ext cx="601447" cy="584775"/>
          </a:xfrm>
          <a:prstGeom prst="rect">
            <a:avLst/>
          </a:prstGeom>
          <a:noFill/>
        </p:spPr>
        <p:txBody>
          <a:bodyPr wrap="none" rtlCol="0">
            <a:spAutoFit/>
          </a:bodyPr>
          <a:lstStyle/>
          <a:p>
            <a:r>
              <a:rPr lang="en-GB" sz="3200" b="1" dirty="0" err="1">
                <a:solidFill>
                  <a:srgbClr val="92D050"/>
                </a:solidFill>
                <a:latin typeface="Segoe Print" panose="02000600000000000000" pitchFamily="2" charset="0"/>
              </a:rPr>
              <a:t>rr</a:t>
            </a:r>
            <a:endParaRPr lang="en-GB" sz="3200" b="1" dirty="0">
              <a:solidFill>
                <a:srgbClr val="92D050"/>
              </a:solidFill>
              <a:latin typeface="Segoe Print" panose="02000600000000000000" pitchFamily="2" charset="0"/>
            </a:endParaRPr>
          </a:p>
        </p:txBody>
      </p:sp>
      <p:sp>
        <p:nvSpPr>
          <p:cNvPr id="13" name="TextBox 12">
            <a:extLst>
              <a:ext uri="{FF2B5EF4-FFF2-40B4-BE49-F238E27FC236}">
                <a16:creationId xmlns:a16="http://schemas.microsoft.com/office/drawing/2014/main" id="{BD3C93A3-08E0-7D8B-8B78-54C4AE8DFA7C}"/>
              </a:ext>
            </a:extLst>
          </p:cNvPr>
          <p:cNvSpPr txBox="1"/>
          <p:nvPr/>
        </p:nvSpPr>
        <p:spPr>
          <a:xfrm>
            <a:off x="2569022" y="3192766"/>
            <a:ext cx="393056" cy="584775"/>
          </a:xfrm>
          <a:prstGeom prst="rect">
            <a:avLst/>
          </a:prstGeom>
          <a:noFill/>
        </p:spPr>
        <p:txBody>
          <a:bodyPr wrap="none" rtlCol="0">
            <a:spAutoFit/>
          </a:bodyPr>
          <a:lstStyle/>
          <a:p>
            <a:r>
              <a:rPr lang="en-GB" sz="3200" b="1" dirty="0">
                <a:solidFill>
                  <a:srgbClr val="92D050"/>
                </a:solidFill>
                <a:latin typeface="Segoe Print" panose="02000600000000000000" pitchFamily="2" charset="0"/>
              </a:rPr>
              <a:t>r</a:t>
            </a:r>
          </a:p>
        </p:txBody>
      </p:sp>
      <p:sp>
        <p:nvSpPr>
          <p:cNvPr id="14" name="TextBox 13">
            <a:extLst>
              <a:ext uri="{FF2B5EF4-FFF2-40B4-BE49-F238E27FC236}">
                <a16:creationId xmlns:a16="http://schemas.microsoft.com/office/drawing/2014/main" id="{52522FB5-C680-9CA9-8500-E495E1410AE8}"/>
              </a:ext>
            </a:extLst>
          </p:cNvPr>
          <p:cNvSpPr txBox="1"/>
          <p:nvPr/>
        </p:nvSpPr>
        <p:spPr>
          <a:xfrm>
            <a:off x="2259460" y="3831990"/>
            <a:ext cx="393056" cy="584775"/>
          </a:xfrm>
          <a:prstGeom prst="rect">
            <a:avLst/>
          </a:prstGeom>
          <a:noFill/>
        </p:spPr>
        <p:txBody>
          <a:bodyPr wrap="none" rtlCol="0">
            <a:spAutoFit/>
          </a:bodyPr>
          <a:lstStyle/>
          <a:p>
            <a:r>
              <a:rPr lang="en-GB" sz="3200" b="1" dirty="0">
                <a:solidFill>
                  <a:srgbClr val="92D050"/>
                </a:solidFill>
                <a:latin typeface="Segoe Print" panose="02000600000000000000" pitchFamily="2" charset="0"/>
              </a:rPr>
              <a:t>r</a:t>
            </a:r>
          </a:p>
        </p:txBody>
      </p:sp>
      <p:sp>
        <p:nvSpPr>
          <p:cNvPr id="15" name="TextBox 14">
            <a:extLst>
              <a:ext uri="{FF2B5EF4-FFF2-40B4-BE49-F238E27FC236}">
                <a16:creationId xmlns:a16="http://schemas.microsoft.com/office/drawing/2014/main" id="{17F8A634-E17F-AB59-3471-1A53787BF805}"/>
              </a:ext>
            </a:extLst>
          </p:cNvPr>
          <p:cNvSpPr txBox="1"/>
          <p:nvPr/>
        </p:nvSpPr>
        <p:spPr>
          <a:xfrm>
            <a:off x="2527229" y="4499362"/>
            <a:ext cx="601447" cy="584775"/>
          </a:xfrm>
          <a:prstGeom prst="rect">
            <a:avLst/>
          </a:prstGeom>
          <a:noFill/>
        </p:spPr>
        <p:txBody>
          <a:bodyPr wrap="none" rtlCol="0">
            <a:spAutoFit/>
          </a:bodyPr>
          <a:lstStyle/>
          <a:p>
            <a:r>
              <a:rPr lang="en-GB" sz="3200" b="1" dirty="0" err="1">
                <a:solidFill>
                  <a:srgbClr val="92D050"/>
                </a:solidFill>
                <a:latin typeface="Segoe Print" panose="02000600000000000000" pitchFamily="2" charset="0"/>
              </a:rPr>
              <a:t>rr</a:t>
            </a:r>
            <a:endParaRPr lang="en-GB" sz="3200" b="1" dirty="0">
              <a:solidFill>
                <a:srgbClr val="92D050"/>
              </a:solidFill>
              <a:latin typeface="Segoe Print" panose="02000600000000000000" pitchFamily="2" charset="0"/>
            </a:endParaRPr>
          </a:p>
        </p:txBody>
      </p:sp>
      <p:sp>
        <p:nvSpPr>
          <p:cNvPr id="16" name="CustomShape 23">
            <a:hlinkClick r:id="" action="ppaction://noaction">
              <a:snd r:embed="rId13" name="T3_W7F_2.8.wav"/>
            </a:hlinkClick>
            <a:extLst>
              <a:ext uri="{FF2B5EF4-FFF2-40B4-BE49-F238E27FC236}">
                <a16:creationId xmlns:a16="http://schemas.microsoft.com/office/drawing/2014/main" id="{34527B1D-C38F-0948-26EE-9852E4A0D756}"/>
              </a:ext>
            </a:extLst>
          </p:cNvPr>
          <p:cNvSpPr/>
          <p:nvPr/>
        </p:nvSpPr>
        <p:spPr>
          <a:xfrm>
            <a:off x="323562" y="5197959"/>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rPr>
              <a:t>5</a:t>
            </a:r>
            <a:endParaRPr lang="en-GB" sz="2400" kern="0" spc="-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7861B30A-9B0E-FD3C-A077-67DB5C3565BC}"/>
              </a:ext>
            </a:extLst>
          </p:cNvPr>
          <p:cNvSpPr txBox="1"/>
          <p:nvPr/>
        </p:nvSpPr>
        <p:spPr>
          <a:xfrm>
            <a:off x="2199564" y="5143061"/>
            <a:ext cx="601447" cy="584775"/>
          </a:xfrm>
          <a:prstGeom prst="rect">
            <a:avLst/>
          </a:prstGeom>
          <a:noFill/>
        </p:spPr>
        <p:txBody>
          <a:bodyPr wrap="none" rtlCol="0">
            <a:spAutoFit/>
          </a:bodyPr>
          <a:lstStyle/>
          <a:p>
            <a:r>
              <a:rPr lang="en-GB" sz="3200" b="1" dirty="0" err="1">
                <a:solidFill>
                  <a:srgbClr val="92D050"/>
                </a:solidFill>
                <a:latin typeface="Segoe Print" panose="02000600000000000000" pitchFamily="2" charset="0"/>
              </a:rPr>
              <a:t>rr</a:t>
            </a:r>
            <a:endParaRPr lang="en-GB" sz="3200" b="1" dirty="0">
              <a:solidFill>
                <a:srgbClr val="92D050"/>
              </a:solidFill>
              <a:latin typeface="Segoe Print" panose="02000600000000000000" pitchFamily="2" charset="0"/>
            </a:endParaRPr>
          </a:p>
        </p:txBody>
      </p:sp>
      <p:sp>
        <p:nvSpPr>
          <p:cNvPr id="18" name="CustomShape 23">
            <a:hlinkClick r:id="" action="ppaction://noaction">
              <a:snd r:embed="rId14" name="T3_W7F_2.9.wav"/>
            </a:hlinkClick>
            <a:extLst>
              <a:ext uri="{FF2B5EF4-FFF2-40B4-BE49-F238E27FC236}">
                <a16:creationId xmlns:a16="http://schemas.microsoft.com/office/drawing/2014/main" id="{48D81F2B-3218-C101-E3E7-5E73147C7F48}"/>
              </a:ext>
            </a:extLst>
          </p:cNvPr>
          <p:cNvSpPr/>
          <p:nvPr/>
        </p:nvSpPr>
        <p:spPr>
          <a:xfrm>
            <a:off x="342963" y="5863296"/>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rPr>
              <a:t>6</a:t>
            </a:r>
            <a:endParaRPr lang="en-GB" sz="2400" kern="0" spc="-1" dirty="0">
              <a:solidFill>
                <a:prstClr val="white"/>
              </a:solidFill>
              <a:latin typeface="Century Gothic" panose="020B0502020202020204" pitchFamily="34" charset="0"/>
            </a:endParaRPr>
          </a:p>
        </p:txBody>
      </p:sp>
      <p:sp>
        <p:nvSpPr>
          <p:cNvPr id="19" name="TextBox 18">
            <a:extLst>
              <a:ext uri="{FF2B5EF4-FFF2-40B4-BE49-F238E27FC236}">
                <a16:creationId xmlns:a16="http://schemas.microsoft.com/office/drawing/2014/main" id="{3C97A237-841A-B6F5-F6AD-29254C0270A9}"/>
              </a:ext>
            </a:extLst>
          </p:cNvPr>
          <p:cNvSpPr txBox="1"/>
          <p:nvPr/>
        </p:nvSpPr>
        <p:spPr>
          <a:xfrm>
            <a:off x="2436818" y="5824370"/>
            <a:ext cx="601447" cy="584775"/>
          </a:xfrm>
          <a:prstGeom prst="rect">
            <a:avLst/>
          </a:prstGeom>
          <a:noFill/>
        </p:spPr>
        <p:txBody>
          <a:bodyPr wrap="none" rtlCol="0">
            <a:spAutoFit/>
          </a:bodyPr>
          <a:lstStyle/>
          <a:p>
            <a:r>
              <a:rPr lang="en-GB" sz="3200" b="1" dirty="0" err="1">
                <a:solidFill>
                  <a:srgbClr val="92D050"/>
                </a:solidFill>
                <a:latin typeface="Segoe Print" panose="02000600000000000000" pitchFamily="2" charset="0"/>
              </a:rPr>
              <a:t>rr</a:t>
            </a:r>
            <a:endParaRPr lang="en-GB" sz="3200" b="1" dirty="0">
              <a:solidFill>
                <a:srgbClr val="92D050"/>
              </a:solidFill>
              <a:latin typeface="Segoe Print" panose="02000600000000000000" pitchFamily="2" charset="0"/>
            </a:endParaRPr>
          </a:p>
        </p:txBody>
      </p:sp>
      <p:pic>
        <p:nvPicPr>
          <p:cNvPr id="20" name="Picture 10" descr="Arrow, Blue, Up, Curved, Arrow, Arrow">
            <a:extLst>
              <a:ext uri="{FF2B5EF4-FFF2-40B4-BE49-F238E27FC236}">
                <a16:creationId xmlns:a16="http://schemas.microsoft.com/office/drawing/2014/main" id="{261C4F3F-E0DC-B24F-2FAD-DDA9A5BE793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54575" y="5156158"/>
            <a:ext cx="300354" cy="43088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Desk, School, Chair, Classroom">
            <a:extLst>
              <a:ext uri="{FF2B5EF4-FFF2-40B4-BE49-F238E27FC236}">
                <a16:creationId xmlns:a16="http://schemas.microsoft.com/office/drawing/2014/main" id="{0FACD751-3AD4-5D61-9674-2E9EC90AE53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28932" y="5121794"/>
            <a:ext cx="593991" cy="65358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Rice, Chopsticks, Bowl, Food, Chinese">
            <a:extLst>
              <a:ext uri="{FF2B5EF4-FFF2-40B4-BE49-F238E27FC236}">
                <a16:creationId xmlns:a16="http://schemas.microsoft.com/office/drawing/2014/main" id="{2A9EED1A-A593-39AB-53E8-2F624269599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00784" y="2504616"/>
            <a:ext cx="697441" cy="56594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Barrel, Wooden, Keg, Cask, Wine, Whiskey">
            <a:extLst>
              <a:ext uri="{FF2B5EF4-FFF2-40B4-BE49-F238E27FC236}">
                <a16:creationId xmlns:a16="http://schemas.microsoft.com/office/drawing/2014/main" id="{EE10AAC7-A3F0-DE60-8125-C78CEF1250D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515643" y="4584781"/>
            <a:ext cx="617627" cy="36081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282A2E76-C760-289A-853B-B1D6AEBFA5DD}"/>
              </a:ext>
            </a:extLst>
          </p:cNvPr>
          <p:cNvSpPr txBox="1"/>
          <p:nvPr/>
        </p:nvSpPr>
        <p:spPr>
          <a:xfrm>
            <a:off x="3553698" y="5803300"/>
            <a:ext cx="678391" cy="523220"/>
          </a:xfrm>
          <a:prstGeom prst="rect">
            <a:avLst/>
          </a:prstGeom>
          <a:noFill/>
        </p:spPr>
        <p:txBody>
          <a:bodyPr wrap="none" rtlCol="0">
            <a:spAutoFit/>
          </a:bodyPr>
          <a:lstStyle/>
          <a:p>
            <a:r>
              <a:rPr lang="en-GB" sz="2800" dirty="0"/>
              <a:t>🥱</a:t>
            </a:r>
          </a:p>
        </p:txBody>
      </p:sp>
      <p:sp>
        <p:nvSpPr>
          <p:cNvPr id="24" name="Speech Bubble: Rectangle with Corners Rounded 23">
            <a:extLst>
              <a:ext uri="{FF2B5EF4-FFF2-40B4-BE49-F238E27FC236}">
                <a16:creationId xmlns:a16="http://schemas.microsoft.com/office/drawing/2014/main" id="{30F32A96-8C57-B1C5-B3F8-392E59ECFCAD}"/>
              </a:ext>
            </a:extLst>
          </p:cNvPr>
          <p:cNvSpPr/>
          <p:nvPr/>
        </p:nvSpPr>
        <p:spPr>
          <a:xfrm>
            <a:off x="6187892" y="1987019"/>
            <a:ext cx="4747910" cy="518040"/>
          </a:xfrm>
          <a:prstGeom prst="wedgeRoundRectCallout">
            <a:avLst>
              <a:gd name="adj1" fmla="val -54991"/>
              <a:gd name="adj2" fmla="val -7585"/>
              <a:gd name="adj3" fmla="val 1666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b="1" dirty="0" err="1">
                <a:solidFill>
                  <a:srgbClr val="002060"/>
                </a:solidFill>
                <a:latin typeface="Century Gothic" panose="020B0502020202020204" pitchFamily="34" charset="0"/>
              </a:rPr>
              <a:t>Practica</a:t>
            </a:r>
            <a:r>
              <a:rPr lang="en-GB" sz="2400" b="1" dirty="0">
                <a:solidFill>
                  <a:srgbClr val="002060"/>
                </a:solidFill>
                <a:latin typeface="Century Gothic" panose="020B0502020202020204" pitchFamily="34" charset="0"/>
              </a:rPr>
              <a:t> con </a:t>
            </a:r>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compañero</a:t>
            </a:r>
            <a:r>
              <a:rPr lang="en-GB" sz="2400" b="1" dirty="0">
                <a:solidFill>
                  <a:srgbClr val="002060"/>
                </a:solidFill>
                <a:latin typeface="Century Gothic" panose="020B0502020202020204" pitchFamily="34" charset="0"/>
              </a:rPr>
              <a:t>/a.</a:t>
            </a:r>
          </a:p>
        </p:txBody>
      </p:sp>
      <p:pic>
        <p:nvPicPr>
          <p:cNvPr id="25" name="Graphic 24" descr="Teacher">
            <a:extLst>
              <a:ext uri="{FF2B5EF4-FFF2-40B4-BE49-F238E27FC236}">
                <a16:creationId xmlns:a16="http://schemas.microsoft.com/office/drawing/2014/main" id="{5BBE4794-2690-6B3C-3FE5-E5EFA3BD93D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83253" y="1850421"/>
            <a:ext cx="914400" cy="914400"/>
          </a:xfrm>
          <a:prstGeom prst="rect">
            <a:avLst/>
          </a:prstGeom>
        </p:spPr>
      </p:pic>
      <p:pic>
        <p:nvPicPr>
          <p:cNvPr id="39" name="Picture 38" descr="A picture containing circle, graphics, design&#10;&#10;Description automatically generated">
            <a:extLst>
              <a:ext uri="{FF2B5EF4-FFF2-40B4-BE49-F238E27FC236}">
                <a16:creationId xmlns:a16="http://schemas.microsoft.com/office/drawing/2014/main" id="{20EBC901-DD9E-4143-8C8F-3EA6CBBFDB7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535509" y="3947573"/>
            <a:ext cx="721626" cy="3608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subTnLst>
                                    <p:audio>
                                      <p:cMediaNode>
                                        <p:cTn display="0" masterRel="sameClick">
                                          <p:stCondLst>
                                            <p:cond evt="begin" delay="0">
                                              <p:tn val="5"/>
                                            </p:cond>
                                          </p:stCondLst>
                                          <p:endCondLst>
                                            <p:cond evt="onStopAudio" delay="0">
                                              <p:tgtEl>
                                                <p:sldTgt/>
                                              </p:tgtEl>
                                            </p:cond>
                                          </p:endCondLst>
                                        </p:cTn>
                                        <p:tgtEl>
                                          <p:sndTgt r:embed="rId3" name="T3_W7F_2.1.wav"/>
                                        </p:tgtEl>
                                      </p:cMediaNode>
                                    </p:audio>
                                  </p:subTnLst>
                                </p:cTn>
                              </p:par>
                              <p:par>
                                <p:cTn id="8" presetID="10" presetClass="entr" presetSubtype="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subTnLst>
                                    <p:audio>
                                      <p:cMediaNode>
                                        <p:cTn display="0" masterRel="sameClick">
                                          <p:stCondLst>
                                            <p:cond evt="begin" delay="0">
                                              <p:tn val="48"/>
                                            </p:cond>
                                          </p:stCondLst>
                                          <p:endCondLst>
                                            <p:cond evt="onStopAudio" delay="0">
                                              <p:tgtEl>
                                                <p:sldTgt/>
                                              </p:tgtEl>
                                            </p:cond>
                                          </p:endCondLst>
                                        </p:cTn>
                                        <p:tgtEl>
                                          <p:sndTgt r:embed="rId4" name="T3_W7F_2.2.wav"/>
                                        </p:tgtEl>
                                      </p:cMediaNode>
                                    </p:audio>
                                  </p:subTnLst>
                                </p:cTn>
                              </p:par>
                              <p:par>
                                <p:cTn id="51" presetID="10"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89"/>
                    </p:tgtEl>
                  </p:cond>
                </p:stCondLst>
                <p:endSync evt="end" delay="0">
                  <p:rtn val="all"/>
                </p:endSync>
                <p:childTnLst>
                  <p:par>
                    <p:cTn id="55" fill="hold">
                      <p:stCondLst>
                        <p:cond delay="0"/>
                      </p:stCondLst>
                      <p:childTnLst>
                        <p:par>
                          <p:cTn id="56" fill="hold">
                            <p:stCondLst>
                              <p:cond delay="0"/>
                            </p:stCondLst>
                            <p:childTnLst>
                              <p:par>
                                <p:cTn id="57" presetID="12" presetClass="exit" presetSubtype="4" fill="remove" grpId="0" nodeType="clickEffect">
                                  <p:stCondLst>
                                    <p:cond delay="0"/>
                                  </p:stCondLst>
                                  <p:childTnLst>
                                    <p:anim calcmode="lin" valueType="num">
                                      <p:cBhvr additive="base">
                                        <p:cTn id="58" dur="20000"/>
                                        <p:tgtEl>
                                          <p:spTgt spid="83"/>
                                        </p:tgtEl>
                                        <p:attrNameLst>
                                          <p:attrName>ppt_y</p:attrName>
                                        </p:attrNameLst>
                                      </p:cBhvr>
                                      <p:tavLst>
                                        <p:tav tm="0">
                                          <p:val>
                                            <p:strVal val="#ppt_y"/>
                                          </p:val>
                                        </p:tav>
                                        <p:tav tm="100000">
                                          <p:val>
                                            <p:strVal val="#ppt_y+#ppt_h*1.125000"/>
                                          </p:val>
                                        </p:tav>
                                      </p:tavLst>
                                    </p:anim>
                                    <p:animEffect transition="out" filter="wipe(down)">
                                      <p:cBhvr>
                                        <p:cTn id="59" dur="20000"/>
                                        <p:tgtEl>
                                          <p:spTgt spid="83"/>
                                        </p:tgtEl>
                                      </p:cBhvr>
                                    </p:animEffect>
                                    <p:set>
                                      <p:cBhvr>
                                        <p:cTn id="60" dur="1" fill="hold">
                                          <p:stCondLst>
                                            <p:cond delay="199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9"/>
                  </p:tgtEl>
                </p:cond>
              </p:nextCondLst>
            </p:seq>
          </p:childTnLst>
        </p:cTn>
      </p:par>
    </p:tnLst>
    <p:bldLst>
      <p:bldP spid="54" grpId="0" animBg="1"/>
      <p:bldP spid="83" grpId="0" animBg="1"/>
      <p:bldP spid="11" grpId="0"/>
      <p:bldP spid="12" grpId="0"/>
      <p:bldP spid="13" grpId="0"/>
      <p:bldP spid="14" grpId="0"/>
      <p:bldP spid="15" grpId="0"/>
      <p:bldP spid="17" grpId="0"/>
      <p:bldP spid="19" grpId="0"/>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3044358592"/>
              </p:ext>
            </p:extLst>
          </p:nvPr>
        </p:nvGraphicFramePr>
        <p:xfrm>
          <a:off x="312451" y="1420602"/>
          <a:ext cx="9683902" cy="4818702"/>
        </p:xfrm>
        <a:graphic>
          <a:graphicData uri="http://schemas.openxmlformats.org/drawingml/2006/table">
            <a:tbl>
              <a:tblPr firstRow="1" bandRow="1">
                <a:tableStyleId>{5940675A-B579-460E-94D1-54222C63F5DA}</a:tableStyleId>
              </a:tblPr>
              <a:tblGrid>
                <a:gridCol w="1516349">
                  <a:extLst>
                    <a:ext uri="{9D8B030D-6E8A-4147-A177-3AD203B41FA5}">
                      <a16:colId xmlns:a16="http://schemas.microsoft.com/office/drawing/2014/main" val="1203737284"/>
                    </a:ext>
                  </a:extLst>
                </a:gridCol>
                <a:gridCol w="2385060">
                  <a:extLst>
                    <a:ext uri="{9D8B030D-6E8A-4147-A177-3AD203B41FA5}">
                      <a16:colId xmlns:a16="http://schemas.microsoft.com/office/drawing/2014/main" val="1810222861"/>
                    </a:ext>
                  </a:extLst>
                </a:gridCol>
                <a:gridCol w="2606040">
                  <a:extLst>
                    <a:ext uri="{9D8B030D-6E8A-4147-A177-3AD203B41FA5}">
                      <a16:colId xmlns:a16="http://schemas.microsoft.com/office/drawing/2014/main" val="274413866"/>
                    </a:ext>
                  </a:extLst>
                </a:gridCol>
                <a:gridCol w="3176453">
                  <a:extLst>
                    <a:ext uri="{9D8B030D-6E8A-4147-A177-3AD203B41FA5}">
                      <a16:colId xmlns:a16="http://schemas.microsoft.com/office/drawing/2014/main" val="2706468897"/>
                    </a:ext>
                  </a:extLst>
                </a:gridCol>
              </a:tblGrid>
              <a:tr h="803117">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ocho</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seis</a:t>
                      </a:r>
                    </a:p>
                  </a:txBody>
                  <a:tcPr/>
                </a:tc>
                <a:tc>
                  <a:txBody>
                    <a:bodyPr/>
                    <a:lstStyle/>
                    <a:p>
                      <a:r>
                        <a:rPr lang="en-GB" sz="2800" b="0" dirty="0">
                          <a:solidFill>
                            <a:srgbClr val="002060"/>
                          </a:solidFill>
                          <a:latin typeface="Century Gothic" panose="020B0502020202020204" pitchFamily="34" charset="0"/>
                        </a:rPr>
                        <a:t>once</a:t>
                      </a:r>
                    </a:p>
                  </a:txBody>
                  <a:tcPr/>
                </a:tc>
                <a:extLst>
                  <a:ext uri="{0D108BD9-81ED-4DB2-BD59-A6C34878D82A}">
                    <a16:rowId xmlns:a16="http://schemas.microsoft.com/office/drawing/2014/main" val="3317540302"/>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doce</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nueve</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cuatro</a:t>
                      </a:r>
                    </a:p>
                  </a:txBody>
                  <a:tcPr/>
                </a:tc>
                <a:extLst>
                  <a:ext uri="{0D108BD9-81ED-4DB2-BD59-A6C34878D82A}">
                    <a16:rowId xmlns:a16="http://schemas.microsoft.com/office/drawing/2014/main" val="1256656619"/>
                  </a:ext>
                </a:extLst>
              </a:tr>
              <a:tr h="803117">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débil</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pero</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él</a:t>
                      </a:r>
                      <a:endParaRPr lang="en-GB" sz="32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ella</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tú</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fuerte</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rowSpan="2">
                  <a:txBody>
                    <a:bodyPr/>
                    <a:lstStyle/>
                    <a:p>
                      <a:endParaRPr lang="en-GB" b="0" dirty="0">
                        <a:solidFill>
                          <a:srgbClr val="002060"/>
                        </a:solidFill>
                      </a:endParaRPr>
                    </a:p>
                  </a:txBody>
                  <a:tcPr/>
                </a:tc>
                <a:tc>
                  <a:txBody>
                    <a:bodyPr/>
                    <a:lstStyle/>
                    <a:p>
                      <a:r>
                        <a:rPr lang="en-GB" sz="2800" b="0" dirty="0" err="1">
                          <a:solidFill>
                            <a:srgbClr val="002060"/>
                          </a:solidFill>
                          <a:latin typeface="Century Gothic" panose="020B0502020202020204" pitchFamily="34" charset="0"/>
                        </a:rPr>
                        <a:t>difícil</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odiar</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los</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amar</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fácil</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las</a:t>
                      </a:r>
                    </a:p>
                  </a:txBody>
                  <a:tcPr/>
                </a:tc>
                <a:extLst>
                  <a:ext uri="{0D108BD9-81ED-4DB2-BD59-A6C34878D82A}">
                    <a16:rowId xmlns:a16="http://schemas.microsoft.com/office/drawing/2014/main" val="3343226472"/>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650300"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Handout: Follow up extra [a]</a:t>
            </a:r>
            <a:endParaRPr lang="en-GB" sz="2800" dirty="0">
              <a:latin typeface="Century Gothic" panose="020B0502020202020204" pitchFamily="34" charset="0"/>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401408" y="3154644"/>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374" y="1673556"/>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441827" y="4776601"/>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E74BF02-0DE5-4017-9FA7-FF275A8EEC21}"/>
              </a:ext>
            </a:extLst>
          </p:cNvPr>
          <p:cNvSpPr txBox="1"/>
          <p:nvPr/>
        </p:nvSpPr>
        <p:spPr>
          <a:xfrm>
            <a:off x="1233109" y="5702962"/>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195395" y="4058815"/>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338809" y="2572806"/>
            <a:ext cx="6094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8" name="TextBox 7">
            <a:extLst>
              <a:ext uri="{FF2B5EF4-FFF2-40B4-BE49-F238E27FC236}">
                <a16:creationId xmlns:a16="http://schemas.microsoft.com/office/drawing/2014/main" id="{1EDCFE31-56A2-CCC8-7697-3D77F9A88849}"/>
              </a:ext>
            </a:extLst>
          </p:cNvPr>
          <p:cNvSpPr txBox="1"/>
          <p:nvPr/>
        </p:nvSpPr>
        <p:spPr>
          <a:xfrm>
            <a:off x="796429" y="850928"/>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inglés 📝: </a:t>
            </a:r>
            <a:r>
              <a:rPr lang="en-GB" sz="2400" dirty="0">
                <a:solidFill>
                  <a:srgbClr val="002060"/>
                </a:solidFill>
                <a:latin typeface="Century Gothic" panose="020B0502020202020204" pitchFamily="34" charset="0"/>
              </a:rPr>
              <a:t>Can you get at least 15 points?</a:t>
            </a:r>
          </a:p>
        </p:txBody>
      </p:sp>
      <p:sp>
        <p:nvSpPr>
          <p:cNvPr id="4" name="Google Shape;167;p2">
            <a:extLst>
              <a:ext uri="{FF2B5EF4-FFF2-40B4-BE49-F238E27FC236}">
                <a16:creationId xmlns:a16="http://schemas.microsoft.com/office/drawing/2014/main" id="{8B1002E1-504E-8EA7-EFCB-A3CADA70EC7E}"/>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96162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2181642708"/>
              </p:ext>
            </p:extLst>
          </p:nvPr>
        </p:nvGraphicFramePr>
        <p:xfrm>
          <a:off x="312451" y="1553952"/>
          <a:ext cx="9683902" cy="4818702"/>
        </p:xfrm>
        <a:graphic>
          <a:graphicData uri="http://schemas.openxmlformats.org/drawingml/2006/table">
            <a:tbl>
              <a:tblPr firstRow="1" bandRow="1">
                <a:tableStyleId>{5940675A-B579-460E-94D1-54222C63F5DA}</a:tableStyleId>
              </a:tblPr>
              <a:tblGrid>
                <a:gridCol w="1516349">
                  <a:extLst>
                    <a:ext uri="{9D8B030D-6E8A-4147-A177-3AD203B41FA5}">
                      <a16:colId xmlns:a16="http://schemas.microsoft.com/office/drawing/2014/main" val="1203737284"/>
                    </a:ext>
                  </a:extLst>
                </a:gridCol>
                <a:gridCol w="2385060">
                  <a:extLst>
                    <a:ext uri="{9D8B030D-6E8A-4147-A177-3AD203B41FA5}">
                      <a16:colId xmlns:a16="http://schemas.microsoft.com/office/drawing/2014/main" val="1810222861"/>
                    </a:ext>
                  </a:extLst>
                </a:gridCol>
                <a:gridCol w="3123882">
                  <a:extLst>
                    <a:ext uri="{9D8B030D-6E8A-4147-A177-3AD203B41FA5}">
                      <a16:colId xmlns:a16="http://schemas.microsoft.com/office/drawing/2014/main" val="274413866"/>
                    </a:ext>
                  </a:extLst>
                </a:gridCol>
                <a:gridCol w="2658611">
                  <a:extLst>
                    <a:ext uri="{9D8B030D-6E8A-4147-A177-3AD203B41FA5}">
                      <a16:colId xmlns:a16="http://schemas.microsoft.com/office/drawing/2014/main" val="2706468897"/>
                    </a:ext>
                  </a:extLst>
                </a:gridCol>
              </a:tblGrid>
              <a:tr h="803117">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nine</a:t>
                      </a:r>
                    </a:p>
                  </a:txBody>
                  <a:tcPr/>
                </a:tc>
                <a:tc>
                  <a:txBody>
                    <a:bodyPr/>
                    <a:lstStyle/>
                    <a:p>
                      <a:r>
                        <a:rPr lang="en-GB" sz="2400" b="0" dirty="0">
                          <a:solidFill>
                            <a:srgbClr val="002060"/>
                          </a:solidFill>
                          <a:latin typeface="Century Gothic" panose="020B0502020202020204" pitchFamily="34" charset="0"/>
                        </a:rPr>
                        <a:t>eight</a:t>
                      </a:r>
                    </a:p>
                  </a:txBody>
                  <a:tcPr/>
                </a:tc>
                <a:tc>
                  <a:txBody>
                    <a:bodyPr/>
                    <a:lstStyle/>
                    <a:p>
                      <a:r>
                        <a:rPr lang="en-GB" sz="2400" b="0" dirty="0">
                          <a:solidFill>
                            <a:srgbClr val="002060"/>
                          </a:solidFill>
                          <a:latin typeface="Century Gothic" panose="020B0502020202020204" pitchFamily="34" charset="0"/>
                        </a:rPr>
                        <a:t>four</a:t>
                      </a:r>
                    </a:p>
                  </a:txBody>
                  <a:tcPr/>
                </a:tc>
                <a:extLst>
                  <a:ext uri="{0D108BD9-81ED-4DB2-BD59-A6C34878D82A}">
                    <a16:rowId xmlns:a16="http://schemas.microsoft.com/office/drawing/2014/main" val="3317540302"/>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eleven</a:t>
                      </a:r>
                    </a:p>
                  </a:txBody>
                  <a:tcPr/>
                </a:tc>
                <a:tc>
                  <a:txBody>
                    <a:bodyPr/>
                    <a:lstStyle/>
                    <a:p>
                      <a:r>
                        <a:rPr lang="en-GB" sz="2400" b="0" dirty="0">
                          <a:solidFill>
                            <a:srgbClr val="002060"/>
                          </a:solidFill>
                          <a:latin typeface="Century Gothic" panose="020B0502020202020204" pitchFamily="34" charset="0"/>
                        </a:rPr>
                        <a:t>six</a:t>
                      </a:r>
                    </a:p>
                  </a:txBody>
                  <a:tcPr/>
                </a:tc>
                <a:tc>
                  <a:txBody>
                    <a:bodyPr/>
                    <a:lstStyle/>
                    <a:p>
                      <a:r>
                        <a:rPr lang="en-GB" sz="2400" b="0" dirty="0">
                          <a:solidFill>
                            <a:srgbClr val="002060"/>
                          </a:solidFill>
                          <a:latin typeface="Century Gothic" panose="020B0502020202020204" pitchFamily="34" charset="0"/>
                        </a:rPr>
                        <a:t>twelve</a:t>
                      </a:r>
                    </a:p>
                  </a:txBody>
                  <a:tcPr/>
                </a:tc>
                <a:extLst>
                  <a:ext uri="{0D108BD9-81ED-4DB2-BD59-A6C34878D82A}">
                    <a16:rowId xmlns:a16="http://schemas.microsoft.com/office/drawing/2014/main" val="1256656619"/>
                  </a:ext>
                </a:extLst>
              </a:tr>
              <a:tr h="803117">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he</a:t>
                      </a:r>
                    </a:p>
                  </a:txBody>
                  <a:tcPr/>
                </a:tc>
                <a:tc>
                  <a:txBody>
                    <a:bodyPr/>
                    <a:lstStyle/>
                    <a:p>
                      <a:r>
                        <a:rPr lang="en-GB" sz="2800" b="0" dirty="0">
                          <a:solidFill>
                            <a:srgbClr val="002060"/>
                          </a:solidFill>
                          <a:latin typeface="Century Gothic" panose="020B0502020202020204" pitchFamily="34" charset="0"/>
                        </a:rPr>
                        <a:t>you</a:t>
                      </a:r>
                    </a:p>
                  </a:txBody>
                  <a:tcPr/>
                </a:tc>
                <a:tc>
                  <a:txBody>
                    <a:bodyPr/>
                    <a:lstStyle/>
                    <a:p>
                      <a:r>
                        <a:rPr lang="en-GB" sz="2800" b="0" dirty="0">
                          <a:solidFill>
                            <a:srgbClr val="002060"/>
                          </a:solidFill>
                          <a:latin typeface="Century Gothic" panose="020B0502020202020204" pitchFamily="34" charset="0"/>
                        </a:rPr>
                        <a:t>weak</a:t>
                      </a:r>
                      <a:endParaRPr lang="en-GB" sz="32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She</a:t>
                      </a:r>
                    </a:p>
                  </a:txBody>
                  <a:tcPr/>
                </a:tc>
                <a:tc>
                  <a:txBody>
                    <a:bodyPr/>
                    <a:lstStyle/>
                    <a:p>
                      <a:r>
                        <a:rPr lang="en-GB" sz="2800" b="0" dirty="0">
                          <a:solidFill>
                            <a:srgbClr val="002060"/>
                          </a:solidFill>
                          <a:latin typeface="Century Gothic" panose="020B0502020202020204" pitchFamily="34" charset="0"/>
                        </a:rPr>
                        <a:t>strong</a:t>
                      </a:r>
                    </a:p>
                  </a:txBody>
                  <a:tcPr/>
                </a:tc>
                <a:tc>
                  <a:txBody>
                    <a:bodyPr/>
                    <a:lstStyle/>
                    <a:p>
                      <a:r>
                        <a:rPr lang="en-GB" sz="2800" b="0" dirty="0">
                          <a:solidFill>
                            <a:srgbClr val="002060"/>
                          </a:solidFill>
                          <a:latin typeface="Century Gothic" panose="020B0502020202020204" pitchFamily="34" charset="0"/>
                        </a:rPr>
                        <a:t>but</a:t>
                      </a:r>
                    </a:p>
                  </a:txBody>
                  <a:tcPr/>
                </a:tc>
                <a:extLst>
                  <a:ext uri="{0D108BD9-81ED-4DB2-BD59-A6C34878D82A}">
                    <a16:rowId xmlns:a16="http://schemas.microsoft.com/office/drawing/2014/main" val="760878619"/>
                  </a:ext>
                </a:extLst>
              </a:tr>
              <a:tr h="803117">
                <a:tc rowSpan="2">
                  <a:txBody>
                    <a:bodyPr/>
                    <a:lstStyle/>
                    <a:p>
                      <a:endParaRPr lang="en-GB" b="0" dirty="0">
                        <a:solidFill>
                          <a:srgbClr val="002060"/>
                        </a:solidFill>
                      </a:endParaRPr>
                    </a:p>
                  </a:txBody>
                  <a:tcPr/>
                </a:tc>
                <a:tc>
                  <a:txBody>
                    <a:bodyPr/>
                    <a:lstStyle/>
                    <a:p>
                      <a:r>
                        <a:rPr lang="en-GB" sz="2800" b="0" dirty="0">
                          <a:solidFill>
                            <a:srgbClr val="002060"/>
                          </a:solidFill>
                          <a:latin typeface="Century Gothic" panose="020B0502020202020204" pitchFamily="34" charset="0"/>
                        </a:rPr>
                        <a:t>difficult</a:t>
                      </a:r>
                    </a:p>
                  </a:txBody>
                  <a:tcPr/>
                </a:tc>
                <a:tc>
                  <a:txBody>
                    <a:bodyPr/>
                    <a:lstStyle/>
                    <a:p>
                      <a:r>
                        <a:rPr lang="en-GB" sz="2800" b="0" dirty="0">
                          <a:solidFill>
                            <a:srgbClr val="002060"/>
                          </a:solidFill>
                          <a:latin typeface="Century Gothic" panose="020B0502020202020204" pitchFamily="34" charset="0"/>
                        </a:rPr>
                        <a:t>to love, loving</a:t>
                      </a:r>
                    </a:p>
                  </a:txBody>
                  <a:tcPr/>
                </a:tc>
                <a:tc>
                  <a:txBody>
                    <a:bodyPr/>
                    <a:lstStyle/>
                    <a:p>
                      <a:r>
                        <a:rPr lang="en-GB" sz="2800" b="0" dirty="0">
                          <a:solidFill>
                            <a:srgbClr val="002060"/>
                          </a:solidFill>
                          <a:latin typeface="Century Gothic" panose="020B0502020202020204" pitchFamily="34" charset="0"/>
                        </a:rPr>
                        <a:t>easy</a:t>
                      </a:r>
                    </a:p>
                  </a:txBody>
                  <a:tcPr/>
                </a:tc>
                <a:extLst>
                  <a:ext uri="{0D108BD9-81ED-4DB2-BD59-A6C34878D82A}">
                    <a16:rowId xmlns:a16="http://schemas.microsoft.com/office/drawing/2014/main" val="104769296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the (f., pl.)</a:t>
                      </a:r>
                    </a:p>
                  </a:txBody>
                  <a:tcPr/>
                </a:tc>
                <a:tc>
                  <a:txBody>
                    <a:bodyPr/>
                    <a:lstStyle/>
                    <a:p>
                      <a:r>
                        <a:rPr lang="en-GB" sz="2800" b="0" dirty="0">
                          <a:solidFill>
                            <a:srgbClr val="002060"/>
                          </a:solidFill>
                          <a:latin typeface="Century Gothic" panose="020B0502020202020204" pitchFamily="34" charset="0"/>
                        </a:rPr>
                        <a:t>to hate, hating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the (m., pl.)</a:t>
                      </a:r>
                    </a:p>
                  </a:txBody>
                  <a:tcPr/>
                </a:tc>
                <a:extLst>
                  <a:ext uri="{0D108BD9-81ED-4DB2-BD59-A6C34878D82A}">
                    <a16:rowId xmlns:a16="http://schemas.microsoft.com/office/drawing/2014/main" val="3343226472"/>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650300"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Handout: Follow extra [b]</a:t>
            </a:r>
            <a:endParaRPr lang="en-GB" sz="2800" dirty="0">
              <a:latin typeface="Century Gothic" panose="020B0502020202020204" pitchFamily="34" charset="0"/>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357481" y="3560309"/>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052" y="1688106"/>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409002" y="5063420"/>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E74BF02-0DE5-4017-9FA7-FF275A8EEC21}"/>
              </a:ext>
            </a:extLst>
          </p:cNvPr>
          <p:cNvSpPr txBox="1"/>
          <p:nvPr/>
        </p:nvSpPr>
        <p:spPr>
          <a:xfrm>
            <a:off x="1265001" y="5777682"/>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238820" y="4263612"/>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265001" y="2534833"/>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8" name="TextBox 7">
            <a:extLst>
              <a:ext uri="{FF2B5EF4-FFF2-40B4-BE49-F238E27FC236}">
                <a16:creationId xmlns:a16="http://schemas.microsoft.com/office/drawing/2014/main" id="{1EDCFE31-56A2-CCC8-7697-3D77F9A88849}"/>
              </a:ext>
            </a:extLst>
          </p:cNvPr>
          <p:cNvSpPr txBox="1"/>
          <p:nvPr/>
        </p:nvSpPr>
        <p:spPr>
          <a:xfrm>
            <a:off x="796429" y="984278"/>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 </a:t>
            </a:r>
            <a:r>
              <a:rPr lang="en-GB" sz="2400" dirty="0">
                <a:solidFill>
                  <a:srgbClr val="002060"/>
                </a:solidFill>
                <a:latin typeface="Century Gothic" panose="020B0502020202020204" pitchFamily="34" charset="0"/>
              </a:rPr>
              <a:t>Can you get at least 15 points?</a:t>
            </a:r>
          </a:p>
        </p:txBody>
      </p:sp>
      <p:sp>
        <p:nvSpPr>
          <p:cNvPr id="4" name="Google Shape;167;p2">
            <a:extLst>
              <a:ext uri="{FF2B5EF4-FFF2-40B4-BE49-F238E27FC236}">
                <a16:creationId xmlns:a16="http://schemas.microsoft.com/office/drawing/2014/main" id="{D22169C9-C544-EFA9-1B8C-8852A53BBDC1}"/>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39320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 name="TextBox 14">
            <a:extLst>
              <a:ext uri="{FF2B5EF4-FFF2-40B4-BE49-F238E27FC236}">
                <a16:creationId xmlns:a16="http://schemas.microsoft.com/office/drawing/2014/main" id="{C552C07E-5AA9-0689-839A-889E4C7241C2}"/>
              </a:ext>
            </a:extLst>
          </p:cNvPr>
          <p:cNvSpPr txBox="1"/>
          <p:nvPr/>
        </p:nvSpPr>
        <p:spPr>
          <a:xfrm>
            <a:off x="5808062" y="1498220"/>
            <a:ext cx="6280887" cy="5264903"/>
          </a:xfrm>
          <a:prstGeom prst="rect">
            <a:avLst/>
          </a:prstGeom>
          <a:noFill/>
        </p:spPr>
        <p:txBody>
          <a:bodyPr wrap="none" rtlCol="0">
            <a:spAutoFit/>
          </a:bodyPr>
          <a:lstStyle/>
          <a:p>
            <a:pPr>
              <a:lnSpc>
                <a:spcPct val="150000"/>
              </a:lnSpc>
            </a:pPr>
            <a:r>
              <a:rPr lang="en-GB" sz="2300" dirty="0" err="1">
                <a:solidFill>
                  <a:srgbClr val="002060"/>
                </a:solidFill>
                <a:latin typeface="Century Gothic" panose="020B0502020202020204" pitchFamily="34" charset="0"/>
              </a:rPr>
              <a:t>Erre</a:t>
            </a:r>
            <a:r>
              <a:rPr lang="en-GB" sz="2300" dirty="0">
                <a:solidFill>
                  <a:srgbClr val="002060"/>
                </a:solidFill>
                <a:latin typeface="Century Gothic" panose="020B0502020202020204" pitchFamily="34" charset="0"/>
              </a:rPr>
              <a:t> con </a:t>
            </a:r>
            <a:r>
              <a:rPr lang="en-GB" sz="2300" dirty="0" err="1">
                <a:solidFill>
                  <a:srgbClr val="002060"/>
                </a:solidFill>
                <a:latin typeface="Century Gothic" panose="020B0502020202020204" pitchFamily="34" charset="0"/>
              </a:rPr>
              <a:t>erre</a:t>
            </a:r>
            <a:r>
              <a:rPr lang="en-GB" sz="2300" dirty="0">
                <a:solidFill>
                  <a:srgbClr val="002060"/>
                </a:solidFill>
                <a:latin typeface="Century Gothic" panose="020B0502020202020204" pitchFamily="34" charset="0"/>
              </a:rPr>
              <a:t>  _____________. </a:t>
            </a:r>
          </a:p>
          <a:p>
            <a:pPr>
              <a:lnSpc>
                <a:spcPct val="150000"/>
              </a:lnSpc>
            </a:pPr>
            <a:r>
              <a:rPr lang="en-GB" sz="2300" dirty="0" err="1">
                <a:solidFill>
                  <a:srgbClr val="002060"/>
                </a:solidFill>
                <a:latin typeface="Century Gothic" panose="020B0502020202020204" pitchFamily="34" charset="0"/>
              </a:rPr>
              <a:t>Erre</a:t>
            </a:r>
            <a:r>
              <a:rPr lang="en-GB" sz="2300" dirty="0">
                <a:solidFill>
                  <a:srgbClr val="002060"/>
                </a:solidFill>
                <a:latin typeface="Century Gothic" panose="020B0502020202020204" pitchFamily="34" charset="0"/>
              </a:rPr>
              <a:t> con </a:t>
            </a:r>
            <a:r>
              <a:rPr lang="en-GB" sz="2300" dirty="0" err="1">
                <a:solidFill>
                  <a:srgbClr val="002060"/>
                </a:solidFill>
                <a:latin typeface="Century Gothic" panose="020B0502020202020204" pitchFamily="34" charset="0"/>
              </a:rPr>
              <a:t>erre</a:t>
            </a:r>
            <a:r>
              <a:rPr lang="en-GB" sz="2300" dirty="0">
                <a:solidFill>
                  <a:srgbClr val="002060"/>
                </a:solidFill>
                <a:latin typeface="Century Gothic" panose="020B0502020202020204" pitchFamily="34" charset="0"/>
              </a:rPr>
              <a:t> _________.</a:t>
            </a:r>
          </a:p>
          <a:p>
            <a:pPr>
              <a:lnSpc>
                <a:spcPct val="150000"/>
              </a:lnSpc>
            </a:pPr>
            <a:r>
              <a:rPr lang="en-GB" sz="2000" dirty="0" err="1">
                <a:solidFill>
                  <a:srgbClr val="002060"/>
                </a:solidFill>
                <a:latin typeface="Century Gothic" panose="020B0502020202020204" pitchFamily="34" charset="0"/>
              </a:rPr>
              <a:t>Corriendo</a:t>
            </a:r>
            <a:r>
              <a:rPr lang="en-GB" sz="2000" dirty="0">
                <a:solidFill>
                  <a:srgbClr val="002060"/>
                </a:solidFill>
                <a:latin typeface="Century Gothic" panose="020B0502020202020204" pitchFamily="34" charset="0"/>
              </a:rPr>
              <a:t> van </a:t>
            </a:r>
            <a:r>
              <a:rPr lang="en-GB" sz="2000" dirty="0" err="1">
                <a:solidFill>
                  <a:srgbClr val="002060"/>
                </a:solidFill>
                <a:latin typeface="Century Gothic" panose="020B0502020202020204" pitchFamily="34" charset="0"/>
              </a:rPr>
              <a:t>los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carros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por</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ferrocarril</a:t>
            </a:r>
            <a:r>
              <a:rPr lang="en-GB" sz="2000" dirty="0">
                <a:solidFill>
                  <a:srgbClr val="002060"/>
                </a:solidFill>
                <a:latin typeface="Century Gothic" panose="020B0502020202020204" pitchFamily="34" charset="0"/>
              </a:rPr>
              <a:t>. [x2]</a:t>
            </a:r>
          </a:p>
          <a:p>
            <a:pPr>
              <a:lnSpc>
                <a:spcPct val="150000"/>
              </a:lnSpc>
            </a:pPr>
            <a:r>
              <a:rPr lang="en-GB" sz="2300" dirty="0">
                <a:solidFill>
                  <a:srgbClr val="002060"/>
                </a:solidFill>
                <a:latin typeface="Century Gothic" panose="020B0502020202020204" pitchFamily="34" charset="0"/>
              </a:rPr>
              <a:t>Este </a:t>
            </a:r>
            <a:r>
              <a:rPr lang="en-GB" sz="2300" dirty="0" err="1">
                <a:solidFill>
                  <a:srgbClr val="002060"/>
                </a:solidFill>
                <a:latin typeface="Century Gothic" panose="020B0502020202020204" pitchFamily="34" charset="0"/>
              </a:rPr>
              <a:t>carro</a:t>
            </a:r>
            <a:r>
              <a:rPr lang="en-GB" sz="2300" dirty="0">
                <a:solidFill>
                  <a:srgbClr val="002060"/>
                </a:solidFill>
                <a:latin typeface="Century Gothic" panose="020B0502020202020204" pitchFamily="34" charset="0"/>
              </a:rPr>
              <a:t> </a:t>
            </a:r>
            <a:r>
              <a:rPr lang="en-GB" sz="2300" dirty="0" err="1">
                <a:solidFill>
                  <a:srgbClr val="002060"/>
                </a:solidFill>
                <a:latin typeface="Century Gothic" panose="020B0502020202020204" pitchFamily="34" charset="0"/>
              </a:rPr>
              <a:t>lleva</a:t>
            </a:r>
            <a:r>
              <a:rPr lang="en-GB" sz="2300" dirty="0">
                <a:solidFill>
                  <a:srgbClr val="002060"/>
                </a:solidFill>
                <a:latin typeface="Century Gothic" panose="020B0502020202020204" pitchFamily="34" charset="0"/>
              </a:rPr>
              <a:t> ______, ______, _____.</a:t>
            </a:r>
          </a:p>
          <a:p>
            <a:pPr>
              <a:lnSpc>
                <a:spcPct val="150000"/>
              </a:lnSpc>
            </a:pPr>
            <a:r>
              <a:rPr lang="en-GB" sz="2300" dirty="0">
                <a:solidFill>
                  <a:srgbClr val="002060"/>
                </a:solidFill>
                <a:latin typeface="Century Gothic" panose="020B0502020202020204" pitchFamily="34" charset="0"/>
              </a:rPr>
              <a:t>Este </a:t>
            </a:r>
            <a:r>
              <a:rPr lang="en-GB" sz="2300" dirty="0" err="1">
                <a:solidFill>
                  <a:srgbClr val="002060"/>
                </a:solidFill>
                <a:latin typeface="Century Gothic" panose="020B0502020202020204" pitchFamily="34" charset="0"/>
              </a:rPr>
              <a:t>carro</a:t>
            </a:r>
            <a:r>
              <a:rPr lang="en-GB" sz="2300" dirty="0">
                <a:solidFill>
                  <a:srgbClr val="002060"/>
                </a:solidFill>
                <a:latin typeface="Century Gothic" panose="020B0502020202020204" pitchFamily="34" charset="0"/>
              </a:rPr>
              <a:t> </a:t>
            </a:r>
            <a:r>
              <a:rPr lang="en-GB" sz="2300" dirty="0" err="1">
                <a:solidFill>
                  <a:srgbClr val="002060"/>
                </a:solidFill>
                <a:latin typeface="Century Gothic" panose="020B0502020202020204" pitchFamily="34" charset="0"/>
              </a:rPr>
              <a:t>lleva</a:t>
            </a:r>
            <a:r>
              <a:rPr lang="en-GB" sz="2300" dirty="0">
                <a:solidFill>
                  <a:srgbClr val="002060"/>
                </a:solidFill>
                <a:latin typeface="Century Gothic" panose="020B0502020202020204" pitchFamily="34" charset="0"/>
              </a:rPr>
              <a:t> ______, ______, _____.  </a:t>
            </a:r>
          </a:p>
          <a:p>
            <a:pPr>
              <a:lnSpc>
                <a:spcPct val="150000"/>
              </a:lnSpc>
            </a:pPr>
            <a:r>
              <a:rPr lang="en-GB" sz="2300" dirty="0" err="1">
                <a:solidFill>
                  <a:srgbClr val="002060"/>
                </a:solidFill>
                <a:latin typeface="Century Gothic" panose="020B0502020202020204" pitchFamily="34" charset="0"/>
              </a:rPr>
              <a:t>Todo</a:t>
            </a:r>
            <a:r>
              <a:rPr lang="en-GB" sz="2300" dirty="0">
                <a:solidFill>
                  <a:srgbClr val="002060"/>
                </a:solidFill>
                <a:latin typeface="Century Gothic" panose="020B0502020202020204" pitchFamily="34" charset="0"/>
              </a:rPr>
              <a:t> </a:t>
            </a:r>
            <a:r>
              <a:rPr lang="en-GB" sz="2300" dirty="0" err="1">
                <a:solidFill>
                  <a:srgbClr val="002060"/>
                </a:solidFill>
                <a:latin typeface="Century Gothic" panose="020B0502020202020204" pitchFamily="34" charset="0"/>
              </a:rPr>
              <a:t>el</a:t>
            </a:r>
            <a:r>
              <a:rPr lang="en-GB" sz="2300" dirty="0">
                <a:solidFill>
                  <a:srgbClr val="002060"/>
                </a:solidFill>
                <a:latin typeface="Century Gothic" panose="020B0502020202020204" pitchFamily="34" charset="0"/>
              </a:rPr>
              <a:t> </a:t>
            </a:r>
            <a:r>
              <a:rPr lang="en-GB" sz="2300" dirty="0" err="1">
                <a:solidFill>
                  <a:srgbClr val="002060"/>
                </a:solidFill>
                <a:latin typeface="Century Gothic" panose="020B0502020202020204" pitchFamily="34" charset="0"/>
              </a:rPr>
              <a:t>mundo</a:t>
            </a:r>
            <a:r>
              <a:rPr lang="en-GB" sz="2300" dirty="0">
                <a:solidFill>
                  <a:srgbClr val="002060"/>
                </a:solidFill>
                <a:latin typeface="Century Gothic" panose="020B0502020202020204" pitchFamily="34" charset="0"/>
              </a:rPr>
              <a:t> ______, ______, ______. </a:t>
            </a:r>
          </a:p>
          <a:p>
            <a:pPr>
              <a:lnSpc>
                <a:spcPct val="150000"/>
              </a:lnSpc>
            </a:pPr>
            <a:r>
              <a:rPr lang="en-GB" sz="2300" dirty="0" err="1">
                <a:solidFill>
                  <a:srgbClr val="002060"/>
                </a:solidFill>
                <a:latin typeface="Century Gothic" panose="020B0502020202020204" pitchFamily="34" charset="0"/>
              </a:rPr>
              <a:t>Todos</a:t>
            </a:r>
            <a:r>
              <a:rPr lang="en-GB" sz="2300" dirty="0">
                <a:solidFill>
                  <a:srgbClr val="002060"/>
                </a:solidFill>
                <a:latin typeface="Century Gothic" panose="020B0502020202020204" pitchFamily="34" charset="0"/>
              </a:rPr>
              <a:t> </a:t>
            </a:r>
            <a:r>
              <a:rPr lang="en-GB" sz="2300" dirty="0" err="1">
                <a:solidFill>
                  <a:srgbClr val="002060"/>
                </a:solidFill>
                <a:latin typeface="Century Gothic" panose="020B0502020202020204" pitchFamily="34" charset="0"/>
              </a:rPr>
              <a:t>hagan</a:t>
            </a:r>
            <a:r>
              <a:rPr lang="en-GB" sz="2300" dirty="0">
                <a:solidFill>
                  <a:srgbClr val="002060"/>
                </a:solidFill>
                <a:latin typeface="Century Gothic" panose="020B0502020202020204" pitchFamily="34" charset="0"/>
              </a:rPr>
              <a:t> </a:t>
            </a:r>
            <a:r>
              <a:rPr lang="en-GB" sz="2300" dirty="0" err="1">
                <a:solidFill>
                  <a:srgbClr val="002060"/>
                </a:solidFill>
                <a:latin typeface="Century Gothic" panose="020B0502020202020204" pitchFamily="34" charset="0"/>
              </a:rPr>
              <a:t>como</a:t>
            </a:r>
            <a:r>
              <a:rPr lang="en-GB" sz="2300" dirty="0">
                <a:solidFill>
                  <a:srgbClr val="002060"/>
                </a:solidFill>
                <a:latin typeface="Century Gothic" panose="020B0502020202020204" pitchFamily="34" charset="0"/>
              </a:rPr>
              <a:t> un _____, _____, _____.</a:t>
            </a:r>
          </a:p>
          <a:p>
            <a:pPr>
              <a:lnSpc>
                <a:spcPct val="150000"/>
              </a:lnSpc>
            </a:pPr>
            <a:r>
              <a:rPr lang="en-GB" sz="2300" dirty="0" err="1">
                <a:solidFill>
                  <a:srgbClr val="002060"/>
                </a:solidFill>
                <a:latin typeface="Century Gothic" panose="020B0502020202020204" pitchFamily="34" charset="0"/>
              </a:rPr>
              <a:t>Todos</a:t>
            </a:r>
            <a:r>
              <a:rPr lang="en-GB" sz="2300" dirty="0">
                <a:solidFill>
                  <a:srgbClr val="002060"/>
                </a:solidFill>
                <a:latin typeface="Century Gothic" panose="020B0502020202020204" pitchFamily="34" charset="0"/>
              </a:rPr>
              <a:t> </a:t>
            </a:r>
            <a:r>
              <a:rPr lang="en-GB" sz="2300" dirty="0" err="1">
                <a:solidFill>
                  <a:srgbClr val="002060"/>
                </a:solidFill>
                <a:latin typeface="Century Gothic" panose="020B0502020202020204" pitchFamily="34" charset="0"/>
              </a:rPr>
              <a:t>hagan</a:t>
            </a:r>
            <a:r>
              <a:rPr lang="en-GB" sz="2300" dirty="0">
                <a:solidFill>
                  <a:srgbClr val="002060"/>
                </a:solidFill>
                <a:latin typeface="Century Gothic" panose="020B0502020202020204" pitchFamily="34" charset="0"/>
              </a:rPr>
              <a:t> </a:t>
            </a:r>
            <a:r>
              <a:rPr lang="en-GB" sz="2300" dirty="0" err="1">
                <a:solidFill>
                  <a:srgbClr val="002060"/>
                </a:solidFill>
                <a:latin typeface="Century Gothic" panose="020B0502020202020204" pitchFamily="34" charset="0"/>
              </a:rPr>
              <a:t>como</a:t>
            </a:r>
            <a:r>
              <a:rPr lang="en-GB" sz="2300" dirty="0">
                <a:solidFill>
                  <a:srgbClr val="002060"/>
                </a:solidFill>
                <a:latin typeface="Century Gothic" panose="020B0502020202020204" pitchFamily="34" charset="0"/>
              </a:rPr>
              <a:t> un _____, _____, _____.</a:t>
            </a:r>
          </a:p>
          <a:p>
            <a:pPr>
              <a:lnSpc>
                <a:spcPct val="150000"/>
              </a:lnSpc>
            </a:pPr>
            <a:r>
              <a:rPr lang="en-GB" sz="2300" dirty="0" err="1">
                <a:solidFill>
                  <a:srgbClr val="002060"/>
                </a:solidFill>
                <a:latin typeface="Century Gothic" panose="020B0502020202020204" pitchFamily="34" charset="0"/>
              </a:rPr>
              <a:t>Todos</a:t>
            </a:r>
            <a:r>
              <a:rPr lang="en-GB" sz="2300" dirty="0">
                <a:solidFill>
                  <a:srgbClr val="002060"/>
                </a:solidFill>
                <a:latin typeface="Century Gothic" panose="020B0502020202020204" pitchFamily="34" charset="0"/>
              </a:rPr>
              <a:t> </a:t>
            </a:r>
            <a:r>
              <a:rPr lang="en-GB" sz="2300" dirty="0" err="1">
                <a:solidFill>
                  <a:srgbClr val="002060"/>
                </a:solidFill>
                <a:latin typeface="Century Gothic" panose="020B0502020202020204" pitchFamily="34" charset="0"/>
              </a:rPr>
              <a:t>cara</a:t>
            </a:r>
            <a:r>
              <a:rPr lang="en-GB" sz="2300" dirty="0">
                <a:solidFill>
                  <a:srgbClr val="002060"/>
                </a:solidFill>
                <a:latin typeface="Century Gothic" panose="020B0502020202020204" pitchFamily="34" charset="0"/>
              </a:rPr>
              <a:t> de _______, _______, _______.</a:t>
            </a:r>
          </a:p>
          <a:p>
            <a:pPr>
              <a:lnSpc>
                <a:spcPct val="150000"/>
              </a:lnSpc>
            </a:pPr>
            <a:r>
              <a:rPr lang="en-GB" sz="2300" dirty="0" err="1">
                <a:solidFill>
                  <a:srgbClr val="002060"/>
                </a:solidFill>
                <a:latin typeface="Century Gothic" panose="020B0502020202020204" pitchFamily="34" charset="0"/>
              </a:rPr>
              <a:t>Todo</a:t>
            </a:r>
            <a:r>
              <a:rPr lang="en-GB" sz="2300" dirty="0">
                <a:solidFill>
                  <a:srgbClr val="002060"/>
                </a:solidFill>
                <a:latin typeface="Century Gothic" panose="020B0502020202020204" pitchFamily="34" charset="0"/>
              </a:rPr>
              <a:t> </a:t>
            </a:r>
            <a:r>
              <a:rPr lang="en-GB" sz="2300" dirty="0" err="1">
                <a:solidFill>
                  <a:srgbClr val="002060"/>
                </a:solidFill>
                <a:latin typeface="Century Gothic" panose="020B0502020202020204" pitchFamily="34" charset="0"/>
              </a:rPr>
              <a:t>el</a:t>
            </a:r>
            <a:r>
              <a:rPr lang="en-GB" sz="2300" dirty="0">
                <a:solidFill>
                  <a:srgbClr val="002060"/>
                </a:solidFill>
                <a:latin typeface="Century Gothic" panose="020B0502020202020204" pitchFamily="34" charset="0"/>
              </a:rPr>
              <a:t> </a:t>
            </a:r>
            <a:r>
              <a:rPr lang="en-GB" sz="2300" dirty="0" err="1">
                <a:solidFill>
                  <a:srgbClr val="002060"/>
                </a:solidFill>
                <a:latin typeface="Century Gothic" panose="020B0502020202020204" pitchFamily="34" charset="0"/>
              </a:rPr>
              <a:t>mundo</a:t>
            </a:r>
            <a:r>
              <a:rPr lang="en-GB" sz="2300" dirty="0">
                <a:solidFill>
                  <a:srgbClr val="002060"/>
                </a:solidFill>
                <a:latin typeface="Century Gothic" panose="020B0502020202020204" pitchFamily="34" charset="0"/>
              </a:rPr>
              <a:t> ______, ______, ______.</a:t>
            </a: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90" name="Graphic 89" descr="Teacher">
            <a:extLst>
              <a:ext uri="{FF2B5EF4-FFF2-40B4-BE49-F238E27FC236}">
                <a16:creationId xmlns:a16="http://schemas.microsoft.com/office/drawing/2014/main" id="{DB1F08DE-9446-4F67-8F0D-9071A5316E6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4423" y="704263"/>
            <a:ext cx="1043752" cy="1043752"/>
          </a:xfrm>
          <a:prstGeom prst="rect">
            <a:avLst/>
          </a:prstGeom>
        </p:spPr>
      </p:pic>
      <p:sp>
        <p:nvSpPr>
          <p:cNvPr id="91" name="Speech Bubble: Rectangle with Corners Rounded 90">
            <a:hlinkClick r:id="" action="ppaction://noaction">
              <a:snd r:embed="rId16" name="T3_W7F_3.1.wav"/>
            </a:hlinkClick>
            <a:extLst>
              <a:ext uri="{FF2B5EF4-FFF2-40B4-BE49-F238E27FC236}">
                <a16:creationId xmlns:a16="http://schemas.microsoft.com/office/drawing/2014/main" id="{A1EA55A1-0658-4B83-8A02-99A9D695DC16}"/>
              </a:ext>
            </a:extLst>
          </p:cNvPr>
          <p:cNvSpPr/>
          <p:nvPr/>
        </p:nvSpPr>
        <p:spPr>
          <a:xfrm>
            <a:off x="1128772" y="866954"/>
            <a:ext cx="3857756" cy="461665"/>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2400" b="1" dirty="0">
                <a:solidFill>
                  <a:srgbClr val="FFFFFF"/>
                </a:solidFill>
                <a:latin typeface="Century Gothic" panose="020B0502020202020204" pitchFamily="34" charset="0"/>
                <a:ea typeface="Calibri" panose="020F0502020204030204" pitchFamily="34" charset="0"/>
                <a:cs typeface="Calibri" panose="020F0502020204030204" pitchFamily="34" charset="0"/>
              </a:rPr>
              <a:t>[A] </a:t>
            </a:r>
            <a:r>
              <a:rPr kumimoji="0" lang="fr-FR" sz="2400" b="1" i="0" u="none" strike="noStrike" kern="1200" cap="none" spc="0" normalizeH="0" baseline="0" noProof="0" dirty="0" err="1">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Escucha</a:t>
            </a: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 y </a:t>
            </a:r>
            <a:r>
              <a:rPr kumimoji="0" lang="fr-FR" sz="2400" b="1" i="0" u="none" strike="noStrike" kern="1200" cap="none" spc="0" normalizeH="0" baseline="0" noProof="0" dirty="0" err="1">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canta</a:t>
            </a: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a:t>
            </a:r>
            <a:endParaRPr kumimoji="0" lang="en-GB" sz="2400" b="0" i="0" u="none" strike="noStrike" kern="120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endParaRPr>
          </a:p>
        </p:txBody>
      </p:sp>
      <p:sp>
        <p:nvSpPr>
          <p:cNvPr id="3" name="Google Shape;167;p2">
            <a:extLst>
              <a:ext uri="{FF2B5EF4-FFF2-40B4-BE49-F238E27FC236}">
                <a16:creationId xmlns:a16="http://schemas.microsoft.com/office/drawing/2014/main" id="{924FE9C2-CAD7-DC40-3162-E47146D66A2D}"/>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 name="TextBox 13">
            <a:extLst>
              <a:ext uri="{FF2B5EF4-FFF2-40B4-BE49-F238E27FC236}">
                <a16:creationId xmlns:a16="http://schemas.microsoft.com/office/drawing/2014/main" id="{7ECA173D-ACA8-052E-5379-CD3610017AF3}"/>
              </a:ext>
            </a:extLst>
          </p:cNvPr>
          <p:cNvSpPr txBox="1"/>
          <p:nvPr/>
        </p:nvSpPr>
        <p:spPr>
          <a:xfrm>
            <a:off x="0" y="5089017"/>
            <a:ext cx="4061240" cy="646331"/>
          </a:xfrm>
          <a:prstGeom prst="rect">
            <a:avLst/>
          </a:prstGeom>
          <a:solidFill>
            <a:srgbClr val="C7E6A4"/>
          </a:solidFill>
        </p:spPr>
        <p:txBody>
          <a:bodyPr wrap="square">
            <a:spAutoFit/>
          </a:bodyPr>
          <a:lstStyle/>
          <a:p>
            <a:r>
              <a:rPr lang="en-GB" sz="1800" dirty="0">
                <a:solidFill>
                  <a:srgbClr val="002060"/>
                </a:solidFill>
                <a:latin typeface="Century Gothic" panose="020B0502020202020204" pitchFamily="34" charset="0"/>
              </a:rPr>
              <a:t>(</a:t>
            </a:r>
            <a:r>
              <a:rPr lang="en-GB" sz="1800" dirty="0" err="1">
                <a:solidFill>
                  <a:srgbClr val="002060"/>
                </a:solidFill>
                <a:latin typeface="Century Gothic" panose="020B0502020202020204" pitchFamily="34" charset="0"/>
              </a:rPr>
              <a:t>el</a:t>
            </a:r>
            <a:r>
              <a:rPr lang="en-GB" sz="1800" dirty="0">
                <a:solidFill>
                  <a:srgbClr val="002060"/>
                </a:solidFill>
                <a:latin typeface="Century Gothic" panose="020B0502020202020204" pitchFamily="34" charset="0"/>
              </a:rPr>
              <a:t>) </a:t>
            </a:r>
            <a:r>
              <a:rPr lang="en-GB" sz="1800" b="1">
                <a:solidFill>
                  <a:srgbClr val="002060"/>
                </a:solidFill>
                <a:latin typeface="Century Gothic" panose="020B0502020202020204" pitchFamily="34" charset="0"/>
              </a:rPr>
              <a:t>ferrocarril</a:t>
            </a:r>
            <a:r>
              <a:rPr lang="en-GB" sz="1800" b="1" dirty="0">
                <a:solidFill>
                  <a:srgbClr val="002060"/>
                </a:solidFill>
                <a:latin typeface="Century Gothic" panose="020B0502020202020204" pitchFamily="34" charset="0"/>
              </a:rPr>
              <a:t> </a:t>
            </a:r>
            <a:r>
              <a:rPr lang="en-GB" sz="1800" dirty="0">
                <a:solidFill>
                  <a:srgbClr val="002060"/>
                </a:solidFill>
                <a:latin typeface="Century Gothic" panose="020B0502020202020204" pitchFamily="34" charset="0"/>
              </a:rPr>
              <a:t>= railway</a:t>
            </a:r>
          </a:p>
          <a:p>
            <a:r>
              <a:rPr lang="en-GB" dirty="0">
                <a:solidFill>
                  <a:srgbClr val="002060"/>
                </a:solidFill>
                <a:latin typeface="Century Gothic" panose="020B0502020202020204" pitchFamily="34" charset="0"/>
              </a:rPr>
              <a:t>(</a:t>
            </a:r>
            <a:r>
              <a:rPr lang="en-GB" dirty="0" err="1">
                <a:solidFill>
                  <a:srgbClr val="002060"/>
                </a:solidFill>
                <a:latin typeface="Century Gothic" panose="020B0502020202020204" pitchFamily="34" charset="0"/>
              </a:rPr>
              <a:t>el</a:t>
            </a:r>
            <a:r>
              <a:rPr lang="en-GB" dirty="0">
                <a:solidFill>
                  <a:srgbClr val="002060"/>
                </a:solidFill>
                <a:latin typeface="Century Gothic" panose="020B0502020202020204" pitchFamily="34" charset="0"/>
              </a:rPr>
              <a:t>) </a:t>
            </a:r>
            <a:r>
              <a:rPr lang="en-GB" b="1" dirty="0" err="1">
                <a:solidFill>
                  <a:srgbClr val="002060"/>
                </a:solidFill>
                <a:latin typeface="Century Gothic" panose="020B0502020202020204" pitchFamily="34" charset="0"/>
              </a:rPr>
              <a:t>carro</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 carriage, car (Lat. Am.)</a:t>
            </a:r>
            <a:endParaRPr lang="en-GB" dirty="0"/>
          </a:p>
        </p:txBody>
      </p:sp>
      <p:sp>
        <p:nvSpPr>
          <p:cNvPr id="18" name="Speech Bubble: Rectangle with Corners Rounded 17">
            <a:hlinkClick r:id="" action="ppaction://noaction">
              <a:snd r:embed="rId17" name="T3_W7F_3.2.wav"/>
            </a:hlinkClick>
            <a:extLst>
              <a:ext uri="{FF2B5EF4-FFF2-40B4-BE49-F238E27FC236}">
                <a16:creationId xmlns:a16="http://schemas.microsoft.com/office/drawing/2014/main" id="{9C90B2B1-CC07-5881-5343-C850D065F626}"/>
              </a:ext>
            </a:extLst>
          </p:cNvPr>
          <p:cNvSpPr/>
          <p:nvPr/>
        </p:nvSpPr>
        <p:spPr>
          <a:xfrm>
            <a:off x="5233711" y="866954"/>
            <a:ext cx="3857756" cy="461665"/>
          </a:xfrm>
          <a:prstGeom prst="wedgeRoundRectCallout">
            <a:avLst>
              <a:gd name="adj1" fmla="val 47347"/>
              <a:gd name="adj2" fmla="val 95135"/>
              <a:gd name="adj3" fmla="val 16667"/>
            </a:avLst>
          </a:prstGeom>
          <a:solidFill>
            <a:schemeClr val="bg1"/>
          </a:solidFill>
          <a:ln w="25400" cap="flat" cmpd="sng" algn="ctr">
            <a:solidFill>
              <a:srgbClr val="002060"/>
            </a:solidFill>
            <a:prstDash val="solid"/>
          </a:ln>
          <a:effectLst/>
        </p:spPr>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24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[B]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Completa las frases.</a:t>
            </a:r>
            <a:endParaRPr kumimoji="0" lang="en-GB" sz="2400" b="0"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877A0A78-1322-C99F-CAEA-0205B2661DDD}"/>
              </a:ext>
            </a:extLst>
          </p:cNvPr>
          <p:cNvSpPr txBox="1"/>
          <p:nvPr/>
        </p:nvSpPr>
        <p:spPr>
          <a:xfrm>
            <a:off x="7801913" y="1591019"/>
            <a:ext cx="1884905"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guitarra</a:t>
            </a:r>
            <a:endParaRPr lang="en-GB" sz="2400" b="1" dirty="0">
              <a:solidFill>
                <a:srgbClr val="002060"/>
              </a:solidFill>
              <a:latin typeface="Century Gothic" panose="020B0502020202020204" pitchFamily="34" charset="0"/>
            </a:endParaRPr>
          </a:p>
        </p:txBody>
      </p:sp>
      <p:sp>
        <p:nvSpPr>
          <p:cNvPr id="20" name="TextBox 19">
            <a:extLst>
              <a:ext uri="{FF2B5EF4-FFF2-40B4-BE49-F238E27FC236}">
                <a16:creationId xmlns:a16="http://schemas.microsoft.com/office/drawing/2014/main" id="{7ED5110A-724E-A293-8ED0-8BF30ECC1CF8}"/>
              </a:ext>
            </a:extLst>
          </p:cNvPr>
          <p:cNvSpPr txBox="1"/>
          <p:nvPr/>
        </p:nvSpPr>
        <p:spPr>
          <a:xfrm>
            <a:off x="8036562" y="2114661"/>
            <a:ext cx="1045798"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barril</a:t>
            </a:r>
            <a:endParaRPr lang="en-GB" sz="2400" b="1" dirty="0">
              <a:solidFill>
                <a:srgbClr val="002060"/>
              </a:solidFill>
              <a:latin typeface="Century Gothic" panose="020B0502020202020204" pitchFamily="34" charset="0"/>
            </a:endParaRPr>
          </a:p>
        </p:txBody>
      </p:sp>
      <p:sp>
        <p:nvSpPr>
          <p:cNvPr id="21" name="TextBox 20">
            <a:extLst>
              <a:ext uri="{FF2B5EF4-FFF2-40B4-BE49-F238E27FC236}">
                <a16:creationId xmlns:a16="http://schemas.microsoft.com/office/drawing/2014/main" id="{ED509882-E07A-F700-3A4F-03132EA00911}"/>
              </a:ext>
            </a:extLst>
          </p:cNvPr>
          <p:cNvSpPr txBox="1"/>
          <p:nvPr/>
        </p:nvSpPr>
        <p:spPr>
          <a:xfrm>
            <a:off x="8078263" y="3104705"/>
            <a:ext cx="94245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arroz</a:t>
            </a:r>
          </a:p>
        </p:txBody>
      </p:sp>
      <p:pic>
        <p:nvPicPr>
          <p:cNvPr id="28" name="Google Shape;221;p10">
            <a:extLst>
              <a:ext uri="{FF2B5EF4-FFF2-40B4-BE49-F238E27FC236}">
                <a16:creationId xmlns:a16="http://schemas.microsoft.com/office/drawing/2014/main" id="{196674AA-AB38-D4E1-D204-AD29D61C97C6}"/>
              </a:ext>
            </a:extLst>
          </p:cNvPr>
          <p:cNvPicPr preferRelativeResize="0"/>
          <p:nvPr/>
        </p:nvPicPr>
        <p:blipFill rotWithShape="1">
          <a:blip r:embed="rId18">
            <a:alphaModFix/>
          </a:blip>
          <a:srcRect/>
          <a:stretch/>
        </p:blipFill>
        <p:spPr>
          <a:xfrm>
            <a:off x="11116658" y="-150960"/>
            <a:ext cx="1043752" cy="1183191"/>
          </a:xfrm>
          <a:prstGeom prst="rect">
            <a:avLst/>
          </a:prstGeom>
          <a:noFill/>
          <a:ln>
            <a:noFill/>
          </a:ln>
        </p:spPr>
      </p:pic>
      <p:sp>
        <p:nvSpPr>
          <p:cNvPr id="32" name="Title 1">
            <a:extLst>
              <a:ext uri="{FF2B5EF4-FFF2-40B4-BE49-F238E27FC236}">
                <a16:creationId xmlns:a16="http://schemas.microsoft.com/office/drawing/2014/main" id="{7784B0AF-7FA6-3122-CDF8-C0502B068A8C}"/>
              </a:ext>
            </a:extLst>
          </p:cNvPr>
          <p:cNvSpPr txBox="1">
            <a:spLocks/>
          </p:cNvSpPr>
          <p:nvPr/>
        </p:nvSpPr>
        <p:spPr>
          <a:xfrm>
            <a:off x="10863072" y="790855"/>
            <a:ext cx="1275164"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AR"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pic>
        <p:nvPicPr>
          <p:cNvPr id="33" name="Google Shape;111;p3">
            <a:extLst>
              <a:ext uri="{FF2B5EF4-FFF2-40B4-BE49-F238E27FC236}">
                <a16:creationId xmlns:a16="http://schemas.microsoft.com/office/drawing/2014/main" id="{4A9CC4A9-4839-D850-992B-B47A53BD83B3}"/>
              </a:ext>
            </a:extLst>
          </p:cNvPr>
          <p:cNvPicPr/>
          <p:nvPr/>
        </p:nvPicPr>
        <p:blipFill>
          <a:blip r:embed="rId19"/>
          <a:stretch/>
        </p:blipFill>
        <p:spPr>
          <a:xfrm>
            <a:off x="10059562" y="112351"/>
            <a:ext cx="652272" cy="633852"/>
          </a:xfrm>
          <a:prstGeom prst="rect">
            <a:avLst/>
          </a:prstGeom>
          <a:ln>
            <a:noFill/>
          </a:ln>
        </p:spPr>
      </p:pic>
      <p:sp>
        <p:nvSpPr>
          <p:cNvPr id="34" name="Title 1">
            <a:extLst>
              <a:ext uri="{FF2B5EF4-FFF2-40B4-BE49-F238E27FC236}">
                <a16:creationId xmlns:a16="http://schemas.microsoft.com/office/drawing/2014/main" id="{BDF668FD-7494-F968-80AD-E657E294A9F7}"/>
              </a:ext>
            </a:extLst>
          </p:cNvPr>
          <p:cNvSpPr txBox="1">
            <a:spLocks/>
          </p:cNvSpPr>
          <p:nvPr/>
        </p:nvSpPr>
        <p:spPr>
          <a:xfrm>
            <a:off x="9910933" y="792557"/>
            <a:ext cx="927700" cy="317988"/>
          </a:xfrm>
          <a:prstGeom prst="rect">
            <a:avLst/>
          </a:prstGeom>
          <a:solidFill>
            <a:srgbClr val="22A7CC"/>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ysClr val="window" lastClr="FFFFFF"/>
                </a:solidFill>
                <a:effectLst/>
                <a:uLnTx/>
                <a:uFillTx/>
                <a:latin typeface="Century Gothic"/>
                <a:ea typeface="Century Gothic"/>
                <a:cs typeface="Century Gothic"/>
                <a:sym typeface="Century Gothic"/>
              </a:rPr>
              <a:t>hablar</a:t>
            </a:r>
            <a:endParaRPr kumimoji="0" lang="en-GB" sz="2000" b="0" i="0" u="none" strike="noStrike" kern="1200" cap="none" spc="0" normalizeH="0" baseline="0" noProof="0" dirty="0">
              <a:ln>
                <a:noFill/>
              </a:ln>
              <a:solidFill>
                <a:sysClr val="window" lastClr="FFFFFF"/>
              </a:solidFill>
              <a:effectLst/>
              <a:uLnTx/>
              <a:uFillTx/>
              <a:latin typeface="Calibri Light" panose="020F0302020204030204"/>
              <a:ea typeface="+mj-ea"/>
              <a:cs typeface="+mj-cs"/>
            </a:endParaRPr>
          </a:p>
        </p:txBody>
      </p:sp>
      <p:pic>
        <p:nvPicPr>
          <p:cNvPr id="4" name="Online Media 3" title="Dígrafo RR - Guitarra, Arriba y más palabras con RR (R doble) - 123 Andrés - [erre con erre cigarro]">
            <a:hlinkClick r:id="" action="ppaction://media"/>
            <a:extLst>
              <a:ext uri="{FF2B5EF4-FFF2-40B4-BE49-F238E27FC236}">
                <a16:creationId xmlns:a16="http://schemas.microsoft.com/office/drawing/2014/main" id="{41E30E2B-4F09-B436-A079-8B2DA168B5D6}"/>
              </a:ext>
            </a:extLst>
          </p:cNvPr>
          <p:cNvPicPr>
            <a:picLocks noRot="1" noChangeAspect="1"/>
          </p:cNvPicPr>
          <p:nvPr>
            <a:videoFile r:link="rId1"/>
          </p:nvPr>
        </p:nvPicPr>
        <p:blipFill>
          <a:blip r:embed="rId20"/>
          <a:stretch>
            <a:fillRect/>
          </a:stretch>
        </p:blipFill>
        <p:spPr>
          <a:xfrm>
            <a:off x="112563" y="1728467"/>
            <a:ext cx="5620417" cy="3269900"/>
          </a:xfrm>
          <a:prstGeom prst="rect">
            <a:avLst/>
          </a:prstGeom>
        </p:spPr>
      </p:pic>
      <p:sp>
        <p:nvSpPr>
          <p:cNvPr id="6" name="TextBox 5">
            <a:extLst>
              <a:ext uri="{FF2B5EF4-FFF2-40B4-BE49-F238E27FC236}">
                <a16:creationId xmlns:a16="http://schemas.microsoft.com/office/drawing/2014/main" id="{14AA5007-EBFB-4E3A-A973-7408D64C084A}"/>
              </a:ext>
            </a:extLst>
          </p:cNvPr>
          <p:cNvSpPr txBox="1"/>
          <p:nvPr/>
        </p:nvSpPr>
        <p:spPr>
          <a:xfrm>
            <a:off x="9082360" y="3101762"/>
            <a:ext cx="94245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arroz</a:t>
            </a:r>
          </a:p>
        </p:txBody>
      </p:sp>
      <p:sp>
        <p:nvSpPr>
          <p:cNvPr id="8" name="TextBox 7">
            <a:extLst>
              <a:ext uri="{FF2B5EF4-FFF2-40B4-BE49-F238E27FC236}">
                <a16:creationId xmlns:a16="http://schemas.microsoft.com/office/drawing/2014/main" id="{D1FE6618-8481-A747-F359-2F87890FD2B4}"/>
              </a:ext>
            </a:extLst>
          </p:cNvPr>
          <p:cNvSpPr txBox="1"/>
          <p:nvPr/>
        </p:nvSpPr>
        <p:spPr>
          <a:xfrm>
            <a:off x="10086457" y="3101762"/>
            <a:ext cx="94245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arroz</a:t>
            </a:r>
          </a:p>
        </p:txBody>
      </p:sp>
      <p:sp>
        <p:nvSpPr>
          <p:cNvPr id="13" name="TextBox 12">
            <a:extLst>
              <a:ext uri="{FF2B5EF4-FFF2-40B4-BE49-F238E27FC236}">
                <a16:creationId xmlns:a16="http://schemas.microsoft.com/office/drawing/2014/main" id="{343E8036-0334-8A64-DF95-0CE280B3EBEF}"/>
              </a:ext>
            </a:extLst>
          </p:cNvPr>
          <p:cNvSpPr txBox="1"/>
          <p:nvPr/>
        </p:nvSpPr>
        <p:spPr>
          <a:xfrm>
            <a:off x="8078263" y="3627198"/>
            <a:ext cx="94245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tierra</a:t>
            </a:r>
          </a:p>
        </p:txBody>
      </p:sp>
      <p:sp>
        <p:nvSpPr>
          <p:cNvPr id="17" name="TextBox 16">
            <a:extLst>
              <a:ext uri="{FF2B5EF4-FFF2-40B4-BE49-F238E27FC236}">
                <a16:creationId xmlns:a16="http://schemas.microsoft.com/office/drawing/2014/main" id="{374F970A-49B8-959C-2E3C-0D05400CCAE3}"/>
              </a:ext>
            </a:extLst>
          </p:cNvPr>
          <p:cNvSpPr txBox="1"/>
          <p:nvPr/>
        </p:nvSpPr>
        <p:spPr>
          <a:xfrm>
            <a:off x="9082360" y="3624255"/>
            <a:ext cx="94245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tierra</a:t>
            </a:r>
          </a:p>
        </p:txBody>
      </p:sp>
      <p:sp>
        <p:nvSpPr>
          <p:cNvPr id="27" name="TextBox 26">
            <a:extLst>
              <a:ext uri="{FF2B5EF4-FFF2-40B4-BE49-F238E27FC236}">
                <a16:creationId xmlns:a16="http://schemas.microsoft.com/office/drawing/2014/main" id="{70B15BFD-BA4B-31F4-748C-709F9B9ED825}"/>
              </a:ext>
            </a:extLst>
          </p:cNvPr>
          <p:cNvSpPr txBox="1"/>
          <p:nvPr/>
        </p:nvSpPr>
        <p:spPr>
          <a:xfrm>
            <a:off x="10086457" y="3624255"/>
            <a:ext cx="94245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tierra</a:t>
            </a:r>
          </a:p>
        </p:txBody>
      </p:sp>
      <p:sp>
        <p:nvSpPr>
          <p:cNvPr id="29" name="TextBox 28">
            <a:extLst>
              <a:ext uri="{FF2B5EF4-FFF2-40B4-BE49-F238E27FC236}">
                <a16:creationId xmlns:a16="http://schemas.microsoft.com/office/drawing/2014/main" id="{D592492D-6D62-F572-7FB8-EFAAE72ED388}"/>
              </a:ext>
            </a:extLst>
          </p:cNvPr>
          <p:cNvSpPr txBox="1"/>
          <p:nvPr/>
        </p:nvSpPr>
        <p:spPr>
          <a:xfrm>
            <a:off x="8037167" y="4179235"/>
            <a:ext cx="1045798" cy="430887"/>
          </a:xfrm>
          <a:prstGeom prst="rect">
            <a:avLst/>
          </a:prstGeom>
          <a:noFill/>
        </p:spPr>
        <p:txBody>
          <a:bodyPr wrap="square" rtlCol="0">
            <a:spAutoFit/>
          </a:bodyPr>
          <a:lstStyle/>
          <a:p>
            <a:r>
              <a:rPr lang="en-GB" sz="2200" b="1" dirty="0" err="1">
                <a:solidFill>
                  <a:srgbClr val="002060"/>
                </a:solidFill>
                <a:latin typeface="Century Gothic" panose="020B0502020202020204" pitchFamily="34" charset="0"/>
              </a:rPr>
              <a:t>arriba</a:t>
            </a:r>
            <a:endParaRPr lang="en-GB" sz="2200" b="1" dirty="0">
              <a:solidFill>
                <a:srgbClr val="002060"/>
              </a:solidFill>
              <a:latin typeface="Century Gothic" panose="020B0502020202020204" pitchFamily="34" charset="0"/>
            </a:endParaRPr>
          </a:p>
        </p:txBody>
      </p:sp>
      <p:sp>
        <p:nvSpPr>
          <p:cNvPr id="30" name="TextBox 29">
            <a:extLst>
              <a:ext uri="{FF2B5EF4-FFF2-40B4-BE49-F238E27FC236}">
                <a16:creationId xmlns:a16="http://schemas.microsoft.com/office/drawing/2014/main" id="{B6087D7F-185A-F428-BC27-5831C7200D47}"/>
              </a:ext>
            </a:extLst>
          </p:cNvPr>
          <p:cNvSpPr txBox="1"/>
          <p:nvPr/>
        </p:nvSpPr>
        <p:spPr>
          <a:xfrm>
            <a:off x="9082360" y="4176292"/>
            <a:ext cx="1004097" cy="430887"/>
          </a:xfrm>
          <a:prstGeom prst="rect">
            <a:avLst/>
          </a:prstGeom>
          <a:noFill/>
        </p:spPr>
        <p:txBody>
          <a:bodyPr wrap="square" rtlCol="0">
            <a:spAutoFit/>
          </a:bodyPr>
          <a:lstStyle/>
          <a:p>
            <a:r>
              <a:rPr lang="en-GB" sz="2200" b="1" dirty="0" err="1">
                <a:solidFill>
                  <a:srgbClr val="002060"/>
                </a:solidFill>
                <a:latin typeface="Century Gothic" panose="020B0502020202020204" pitchFamily="34" charset="0"/>
              </a:rPr>
              <a:t>arriba</a:t>
            </a:r>
            <a:endParaRPr lang="en-GB" sz="2200" b="1" dirty="0">
              <a:solidFill>
                <a:srgbClr val="002060"/>
              </a:solidFill>
              <a:latin typeface="Century Gothic" panose="020B0502020202020204" pitchFamily="34" charset="0"/>
            </a:endParaRPr>
          </a:p>
        </p:txBody>
      </p:sp>
      <p:sp>
        <p:nvSpPr>
          <p:cNvPr id="31" name="TextBox 30">
            <a:extLst>
              <a:ext uri="{FF2B5EF4-FFF2-40B4-BE49-F238E27FC236}">
                <a16:creationId xmlns:a16="http://schemas.microsoft.com/office/drawing/2014/main" id="{EDE9B469-DE4C-33C9-F15E-F3BBB3C310DE}"/>
              </a:ext>
            </a:extLst>
          </p:cNvPr>
          <p:cNvSpPr txBox="1"/>
          <p:nvPr/>
        </p:nvSpPr>
        <p:spPr>
          <a:xfrm>
            <a:off x="10086457" y="4176292"/>
            <a:ext cx="1045193" cy="430887"/>
          </a:xfrm>
          <a:prstGeom prst="rect">
            <a:avLst/>
          </a:prstGeom>
          <a:noFill/>
        </p:spPr>
        <p:txBody>
          <a:bodyPr wrap="square" rtlCol="0">
            <a:spAutoFit/>
          </a:bodyPr>
          <a:lstStyle/>
          <a:p>
            <a:r>
              <a:rPr lang="en-GB" sz="2200" b="1" dirty="0" err="1">
                <a:solidFill>
                  <a:srgbClr val="002060"/>
                </a:solidFill>
                <a:latin typeface="Century Gothic" panose="020B0502020202020204" pitchFamily="34" charset="0"/>
              </a:rPr>
              <a:t>arriba</a:t>
            </a:r>
            <a:endParaRPr lang="en-GB" sz="2200" b="1" dirty="0">
              <a:solidFill>
                <a:srgbClr val="002060"/>
              </a:solidFill>
              <a:latin typeface="Century Gothic" panose="020B0502020202020204" pitchFamily="34" charset="0"/>
            </a:endParaRPr>
          </a:p>
        </p:txBody>
      </p:sp>
      <p:sp>
        <p:nvSpPr>
          <p:cNvPr id="41" name="TextBox 40">
            <a:extLst>
              <a:ext uri="{FF2B5EF4-FFF2-40B4-BE49-F238E27FC236}">
                <a16:creationId xmlns:a16="http://schemas.microsoft.com/office/drawing/2014/main" id="{BB8592DE-4462-D785-CB15-87B69626AE5B}"/>
              </a:ext>
            </a:extLst>
          </p:cNvPr>
          <p:cNvSpPr txBox="1"/>
          <p:nvPr/>
        </p:nvSpPr>
        <p:spPr>
          <a:xfrm>
            <a:off x="9123456" y="4678597"/>
            <a:ext cx="1191801" cy="430887"/>
          </a:xfrm>
          <a:prstGeom prst="rect">
            <a:avLst/>
          </a:prstGeom>
          <a:noFill/>
        </p:spPr>
        <p:txBody>
          <a:bodyPr wrap="square">
            <a:spAutoFit/>
          </a:bodyPr>
          <a:lstStyle/>
          <a:p>
            <a:r>
              <a:rPr lang="en-GB" sz="2200" b="1" dirty="0" err="1">
                <a:solidFill>
                  <a:srgbClr val="002060"/>
                </a:solidFill>
                <a:latin typeface="Century Gothic" panose="020B0502020202020204" pitchFamily="34" charset="0"/>
              </a:rPr>
              <a:t>perro</a:t>
            </a:r>
            <a:endParaRPr lang="en-GB" sz="2200" dirty="0"/>
          </a:p>
        </p:txBody>
      </p:sp>
      <p:sp>
        <p:nvSpPr>
          <p:cNvPr id="42" name="TextBox 41">
            <a:extLst>
              <a:ext uri="{FF2B5EF4-FFF2-40B4-BE49-F238E27FC236}">
                <a16:creationId xmlns:a16="http://schemas.microsoft.com/office/drawing/2014/main" id="{CB1FF6F5-FA5E-1F0A-33FF-9091222D9AC0}"/>
              </a:ext>
            </a:extLst>
          </p:cNvPr>
          <p:cNvSpPr txBox="1"/>
          <p:nvPr/>
        </p:nvSpPr>
        <p:spPr>
          <a:xfrm>
            <a:off x="9961782" y="4707004"/>
            <a:ext cx="1191801" cy="430887"/>
          </a:xfrm>
          <a:prstGeom prst="rect">
            <a:avLst/>
          </a:prstGeom>
          <a:noFill/>
        </p:spPr>
        <p:txBody>
          <a:bodyPr wrap="square">
            <a:spAutoFit/>
          </a:bodyPr>
          <a:lstStyle/>
          <a:p>
            <a:r>
              <a:rPr lang="en-GB" sz="2200" b="1" dirty="0" err="1">
                <a:solidFill>
                  <a:srgbClr val="002060"/>
                </a:solidFill>
                <a:latin typeface="Century Gothic" panose="020B0502020202020204" pitchFamily="34" charset="0"/>
              </a:rPr>
              <a:t>perro</a:t>
            </a:r>
            <a:endParaRPr lang="en-GB" sz="2200" dirty="0"/>
          </a:p>
        </p:txBody>
      </p:sp>
      <p:sp>
        <p:nvSpPr>
          <p:cNvPr id="43" name="TextBox 42">
            <a:extLst>
              <a:ext uri="{FF2B5EF4-FFF2-40B4-BE49-F238E27FC236}">
                <a16:creationId xmlns:a16="http://schemas.microsoft.com/office/drawing/2014/main" id="{D1762693-13E4-1809-78B0-C0D53944270C}"/>
              </a:ext>
            </a:extLst>
          </p:cNvPr>
          <p:cNvSpPr txBox="1"/>
          <p:nvPr/>
        </p:nvSpPr>
        <p:spPr>
          <a:xfrm>
            <a:off x="10921452" y="4705483"/>
            <a:ext cx="1191801" cy="430887"/>
          </a:xfrm>
          <a:prstGeom prst="rect">
            <a:avLst/>
          </a:prstGeom>
          <a:noFill/>
        </p:spPr>
        <p:txBody>
          <a:bodyPr wrap="square">
            <a:spAutoFit/>
          </a:bodyPr>
          <a:lstStyle/>
          <a:p>
            <a:r>
              <a:rPr lang="en-GB" sz="2200" b="1" dirty="0" err="1">
                <a:solidFill>
                  <a:srgbClr val="002060"/>
                </a:solidFill>
                <a:latin typeface="Century Gothic" panose="020B0502020202020204" pitchFamily="34" charset="0"/>
              </a:rPr>
              <a:t>perro</a:t>
            </a:r>
            <a:endParaRPr lang="en-GB" sz="2200" dirty="0"/>
          </a:p>
        </p:txBody>
      </p:sp>
      <p:sp>
        <p:nvSpPr>
          <p:cNvPr id="44" name="TextBox 43">
            <a:extLst>
              <a:ext uri="{FF2B5EF4-FFF2-40B4-BE49-F238E27FC236}">
                <a16:creationId xmlns:a16="http://schemas.microsoft.com/office/drawing/2014/main" id="{93922E5C-C94E-4109-ED71-05D6840CC8CC}"/>
              </a:ext>
            </a:extLst>
          </p:cNvPr>
          <p:cNvSpPr txBox="1"/>
          <p:nvPr/>
        </p:nvSpPr>
        <p:spPr>
          <a:xfrm>
            <a:off x="9084784" y="5240389"/>
            <a:ext cx="1191801" cy="430887"/>
          </a:xfrm>
          <a:prstGeom prst="rect">
            <a:avLst/>
          </a:prstGeom>
          <a:noFill/>
        </p:spPr>
        <p:txBody>
          <a:bodyPr wrap="square">
            <a:spAutoFit/>
          </a:bodyPr>
          <a:lstStyle/>
          <a:p>
            <a:r>
              <a:rPr lang="en-GB" sz="2200" b="1" dirty="0">
                <a:solidFill>
                  <a:srgbClr val="002060"/>
                </a:solidFill>
                <a:latin typeface="Century Gothic" panose="020B0502020202020204" pitchFamily="34" charset="0"/>
              </a:rPr>
              <a:t>burro</a:t>
            </a:r>
            <a:endParaRPr lang="en-GB" sz="2200" dirty="0"/>
          </a:p>
        </p:txBody>
      </p:sp>
      <p:sp>
        <p:nvSpPr>
          <p:cNvPr id="45" name="TextBox 44">
            <a:extLst>
              <a:ext uri="{FF2B5EF4-FFF2-40B4-BE49-F238E27FC236}">
                <a16:creationId xmlns:a16="http://schemas.microsoft.com/office/drawing/2014/main" id="{EBB66754-FF0A-9292-75C4-2E94C73F9E4B}"/>
              </a:ext>
            </a:extLst>
          </p:cNvPr>
          <p:cNvSpPr txBox="1"/>
          <p:nvPr/>
        </p:nvSpPr>
        <p:spPr>
          <a:xfrm>
            <a:off x="9996074" y="5238984"/>
            <a:ext cx="1191801" cy="430887"/>
          </a:xfrm>
          <a:prstGeom prst="rect">
            <a:avLst/>
          </a:prstGeom>
          <a:noFill/>
        </p:spPr>
        <p:txBody>
          <a:bodyPr wrap="square">
            <a:spAutoFit/>
          </a:bodyPr>
          <a:lstStyle/>
          <a:p>
            <a:r>
              <a:rPr lang="en-GB" sz="2200" b="1" dirty="0">
                <a:solidFill>
                  <a:srgbClr val="002060"/>
                </a:solidFill>
                <a:latin typeface="Century Gothic" panose="020B0502020202020204" pitchFamily="34" charset="0"/>
              </a:rPr>
              <a:t>burro</a:t>
            </a:r>
            <a:endParaRPr lang="en-GB" sz="2200" dirty="0"/>
          </a:p>
        </p:txBody>
      </p:sp>
      <p:sp>
        <p:nvSpPr>
          <p:cNvPr id="46" name="TextBox 45">
            <a:extLst>
              <a:ext uri="{FF2B5EF4-FFF2-40B4-BE49-F238E27FC236}">
                <a16:creationId xmlns:a16="http://schemas.microsoft.com/office/drawing/2014/main" id="{BF577998-9761-709A-0347-A3C6F725742E}"/>
              </a:ext>
            </a:extLst>
          </p:cNvPr>
          <p:cNvSpPr txBox="1"/>
          <p:nvPr/>
        </p:nvSpPr>
        <p:spPr>
          <a:xfrm>
            <a:off x="10921451" y="5238753"/>
            <a:ext cx="1191801" cy="430887"/>
          </a:xfrm>
          <a:prstGeom prst="rect">
            <a:avLst/>
          </a:prstGeom>
          <a:noFill/>
        </p:spPr>
        <p:txBody>
          <a:bodyPr wrap="square">
            <a:spAutoFit/>
          </a:bodyPr>
          <a:lstStyle/>
          <a:p>
            <a:r>
              <a:rPr lang="en-GB" sz="2200" b="1" dirty="0">
                <a:solidFill>
                  <a:srgbClr val="002060"/>
                </a:solidFill>
                <a:latin typeface="Century Gothic" panose="020B0502020202020204" pitchFamily="34" charset="0"/>
              </a:rPr>
              <a:t>burro</a:t>
            </a:r>
            <a:endParaRPr lang="en-GB" sz="2200" dirty="0"/>
          </a:p>
        </p:txBody>
      </p:sp>
      <p:sp>
        <p:nvSpPr>
          <p:cNvPr id="47" name="TextBox 46">
            <a:extLst>
              <a:ext uri="{FF2B5EF4-FFF2-40B4-BE49-F238E27FC236}">
                <a16:creationId xmlns:a16="http://schemas.microsoft.com/office/drawing/2014/main" id="{D554F493-CCCF-458A-2295-A6FFB214F519}"/>
              </a:ext>
            </a:extLst>
          </p:cNvPr>
          <p:cNvSpPr txBox="1"/>
          <p:nvPr/>
        </p:nvSpPr>
        <p:spPr>
          <a:xfrm>
            <a:off x="7901916" y="5765303"/>
            <a:ext cx="1314007" cy="415498"/>
          </a:xfrm>
          <a:prstGeom prst="rect">
            <a:avLst/>
          </a:prstGeom>
          <a:noFill/>
        </p:spPr>
        <p:txBody>
          <a:bodyPr wrap="square">
            <a:spAutoFit/>
          </a:bodyPr>
          <a:lstStyle/>
          <a:p>
            <a:r>
              <a:rPr lang="en-GB" sz="2100" b="1" dirty="0">
                <a:solidFill>
                  <a:srgbClr val="002060"/>
                </a:solidFill>
                <a:latin typeface="Century Gothic" panose="020B0502020202020204" pitchFamily="34" charset="0"/>
              </a:rPr>
              <a:t>aburrido</a:t>
            </a:r>
            <a:endParaRPr lang="en-GB" sz="2100" dirty="0"/>
          </a:p>
        </p:txBody>
      </p:sp>
      <p:sp>
        <p:nvSpPr>
          <p:cNvPr id="48" name="TextBox 47">
            <a:extLst>
              <a:ext uri="{FF2B5EF4-FFF2-40B4-BE49-F238E27FC236}">
                <a16:creationId xmlns:a16="http://schemas.microsoft.com/office/drawing/2014/main" id="{C7ED96FA-7406-BD0A-E863-E1D0884DAC04}"/>
              </a:ext>
            </a:extLst>
          </p:cNvPr>
          <p:cNvSpPr txBox="1"/>
          <p:nvPr/>
        </p:nvSpPr>
        <p:spPr>
          <a:xfrm>
            <a:off x="9069018" y="5784280"/>
            <a:ext cx="1314007" cy="415498"/>
          </a:xfrm>
          <a:prstGeom prst="rect">
            <a:avLst/>
          </a:prstGeom>
          <a:noFill/>
        </p:spPr>
        <p:txBody>
          <a:bodyPr wrap="square">
            <a:spAutoFit/>
          </a:bodyPr>
          <a:lstStyle/>
          <a:p>
            <a:r>
              <a:rPr lang="en-GB" sz="2100" b="1" dirty="0">
                <a:solidFill>
                  <a:srgbClr val="002060"/>
                </a:solidFill>
                <a:latin typeface="Century Gothic" panose="020B0502020202020204" pitchFamily="34" charset="0"/>
              </a:rPr>
              <a:t>aburrido</a:t>
            </a:r>
            <a:endParaRPr lang="en-GB" sz="2100" dirty="0"/>
          </a:p>
        </p:txBody>
      </p:sp>
      <p:sp>
        <p:nvSpPr>
          <p:cNvPr id="49" name="TextBox 48">
            <a:extLst>
              <a:ext uri="{FF2B5EF4-FFF2-40B4-BE49-F238E27FC236}">
                <a16:creationId xmlns:a16="http://schemas.microsoft.com/office/drawing/2014/main" id="{C87CA17B-DA9E-35A7-3D74-9BCA3FBCD6BC}"/>
              </a:ext>
            </a:extLst>
          </p:cNvPr>
          <p:cNvSpPr txBox="1"/>
          <p:nvPr/>
        </p:nvSpPr>
        <p:spPr>
          <a:xfrm>
            <a:off x="10236120" y="5782759"/>
            <a:ext cx="1314007" cy="415498"/>
          </a:xfrm>
          <a:prstGeom prst="rect">
            <a:avLst/>
          </a:prstGeom>
          <a:noFill/>
        </p:spPr>
        <p:txBody>
          <a:bodyPr wrap="square">
            <a:spAutoFit/>
          </a:bodyPr>
          <a:lstStyle/>
          <a:p>
            <a:r>
              <a:rPr lang="en-GB" sz="2100" b="1" dirty="0">
                <a:solidFill>
                  <a:srgbClr val="002060"/>
                </a:solidFill>
                <a:latin typeface="Century Gothic" panose="020B0502020202020204" pitchFamily="34" charset="0"/>
              </a:rPr>
              <a:t>aburrido</a:t>
            </a:r>
            <a:endParaRPr lang="en-GB" sz="2100" dirty="0"/>
          </a:p>
        </p:txBody>
      </p:sp>
      <p:sp>
        <p:nvSpPr>
          <p:cNvPr id="50" name="TextBox 49">
            <a:extLst>
              <a:ext uri="{FF2B5EF4-FFF2-40B4-BE49-F238E27FC236}">
                <a16:creationId xmlns:a16="http://schemas.microsoft.com/office/drawing/2014/main" id="{ED338A49-63F5-D961-9F3D-CDF91802F0E9}"/>
              </a:ext>
            </a:extLst>
          </p:cNvPr>
          <p:cNvSpPr txBox="1"/>
          <p:nvPr/>
        </p:nvSpPr>
        <p:spPr>
          <a:xfrm>
            <a:off x="8095979" y="6265491"/>
            <a:ext cx="1045798" cy="430887"/>
          </a:xfrm>
          <a:prstGeom prst="rect">
            <a:avLst/>
          </a:prstGeom>
          <a:noFill/>
        </p:spPr>
        <p:txBody>
          <a:bodyPr wrap="square" rtlCol="0">
            <a:spAutoFit/>
          </a:bodyPr>
          <a:lstStyle/>
          <a:p>
            <a:r>
              <a:rPr lang="en-GB" sz="2200" b="1" dirty="0" err="1">
                <a:solidFill>
                  <a:srgbClr val="002060"/>
                </a:solidFill>
                <a:latin typeface="Century Gothic" panose="020B0502020202020204" pitchFamily="34" charset="0"/>
              </a:rPr>
              <a:t>arriba</a:t>
            </a:r>
            <a:endParaRPr lang="en-GB" sz="2200" b="1" dirty="0">
              <a:solidFill>
                <a:srgbClr val="002060"/>
              </a:solidFill>
              <a:latin typeface="Century Gothic" panose="020B0502020202020204" pitchFamily="34" charset="0"/>
            </a:endParaRPr>
          </a:p>
        </p:txBody>
      </p:sp>
      <p:sp>
        <p:nvSpPr>
          <p:cNvPr id="51" name="TextBox 50">
            <a:extLst>
              <a:ext uri="{FF2B5EF4-FFF2-40B4-BE49-F238E27FC236}">
                <a16:creationId xmlns:a16="http://schemas.microsoft.com/office/drawing/2014/main" id="{6A598C35-FB08-3754-F65E-EB7549EA31B2}"/>
              </a:ext>
            </a:extLst>
          </p:cNvPr>
          <p:cNvSpPr txBox="1"/>
          <p:nvPr/>
        </p:nvSpPr>
        <p:spPr>
          <a:xfrm>
            <a:off x="9141172" y="6262548"/>
            <a:ext cx="1004097" cy="430887"/>
          </a:xfrm>
          <a:prstGeom prst="rect">
            <a:avLst/>
          </a:prstGeom>
          <a:noFill/>
        </p:spPr>
        <p:txBody>
          <a:bodyPr wrap="square" rtlCol="0">
            <a:spAutoFit/>
          </a:bodyPr>
          <a:lstStyle/>
          <a:p>
            <a:r>
              <a:rPr lang="en-GB" sz="2200" b="1" dirty="0" err="1">
                <a:solidFill>
                  <a:srgbClr val="002060"/>
                </a:solidFill>
                <a:latin typeface="Century Gothic" panose="020B0502020202020204" pitchFamily="34" charset="0"/>
              </a:rPr>
              <a:t>arriba</a:t>
            </a:r>
            <a:endParaRPr lang="en-GB" sz="2200" b="1" dirty="0">
              <a:solidFill>
                <a:srgbClr val="002060"/>
              </a:solidFill>
              <a:latin typeface="Century Gothic" panose="020B0502020202020204" pitchFamily="34" charset="0"/>
            </a:endParaRPr>
          </a:p>
        </p:txBody>
      </p:sp>
      <p:sp>
        <p:nvSpPr>
          <p:cNvPr id="52" name="TextBox 51">
            <a:extLst>
              <a:ext uri="{FF2B5EF4-FFF2-40B4-BE49-F238E27FC236}">
                <a16:creationId xmlns:a16="http://schemas.microsoft.com/office/drawing/2014/main" id="{D0CCA47B-D794-FAE0-5F3A-C5C9D5631961}"/>
              </a:ext>
            </a:extLst>
          </p:cNvPr>
          <p:cNvSpPr txBox="1"/>
          <p:nvPr/>
        </p:nvSpPr>
        <p:spPr>
          <a:xfrm>
            <a:off x="10145269" y="6262548"/>
            <a:ext cx="1045193" cy="430887"/>
          </a:xfrm>
          <a:prstGeom prst="rect">
            <a:avLst/>
          </a:prstGeom>
          <a:noFill/>
        </p:spPr>
        <p:txBody>
          <a:bodyPr wrap="square" rtlCol="0">
            <a:spAutoFit/>
          </a:bodyPr>
          <a:lstStyle/>
          <a:p>
            <a:r>
              <a:rPr lang="en-GB" sz="2200" b="1" dirty="0" err="1">
                <a:solidFill>
                  <a:srgbClr val="002060"/>
                </a:solidFill>
                <a:latin typeface="Century Gothic" panose="020B0502020202020204" pitchFamily="34" charset="0"/>
              </a:rPr>
              <a:t>arriba</a:t>
            </a:r>
            <a:endParaRPr lang="en-GB" sz="2200" b="1" dirty="0">
              <a:solidFill>
                <a:srgbClr val="002060"/>
              </a:solidFill>
              <a:latin typeface="Century Gothic" panose="020B0502020202020204" pitchFamily="34" charset="0"/>
            </a:endParaRPr>
          </a:p>
        </p:txBody>
      </p:sp>
      <p:pic>
        <p:nvPicPr>
          <p:cNvPr id="53" name="Picture 2" descr="Dirt, Soil, Nature, Gardening, Earth">
            <a:extLst>
              <a:ext uri="{FF2B5EF4-FFF2-40B4-BE49-F238E27FC236}">
                <a16:creationId xmlns:a16="http://schemas.microsoft.com/office/drawing/2014/main" id="{7D363DE5-DBE0-FC76-2AF1-2C8D5D737B7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060401" y="3710303"/>
            <a:ext cx="765853" cy="3829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ice, Chopsticks, Bowl, Food, Chinese">
            <a:extLst>
              <a:ext uri="{FF2B5EF4-FFF2-40B4-BE49-F238E27FC236}">
                <a16:creationId xmlns:a16="http://schemas.microsoft.com/office/drawing/2014/main" id="{75295BB6-14DC-18D3-A43B-A0780D336AF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1136773" y="3009828"/>
            <a:ext cx="697441" cy="56594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onkey, Farm, A, Animal, Mule, Ass">
            <a:extLst>
              <a:ext uri="{FF2B5EF4-FFF2-40B4-BE49-F238E27FC236}">
                <a16:creationId xmlns:a16="http://schemas.microsoft.com/office/drawing/2014/main" id="{4C6388F4-7163-3100-2987-53EEBC75952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1683865" y="5060228"/>
            <a:ext cx="296345" cy="57248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rrow, Blue, Up, Curved, Arrow, Arrow">
            <a:extLst>
              <a:ext uri="{FF2B5EF4-FFF2-40B4-BE49-F238E27FC236}">
                <a16:creationId xmlns:a16="http://schemas.microsoft.com/office/drawing/2014/main" id="{0FF72A94-DD01-A3D9-4884-EEEFC0BD1D0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1780714" y="4188478"/>
            <a:ext cx="300354" cy="43088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esk, School, Chair, Classroom">
            <a:extLst>
              <a:ext uri="{FF2B5EF4-FFF2-40B4-BE49-F238E27FC236}">
                <a16:creationId xmlns:a16="http://schemas.microsoft.com/office/drawing/2014/main" id="{F483102E-BD1C-42FD-7632-F4604DE0AD7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1155072" y="4154114"/>
            <a:ext cx="582774" cy="64124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Barrel, Wooden, Keg, Cask, Wine, Whiskey">
            <a:extLst>
              <a:ext uri="{FF2B5EF4-FFF2-40B4-BE49-F238E27FC236}">
                <a16:creationId xmlns:a16="http://schemas.microsoft.com/office/drawing/2014/main" id="{BA2B8087-B327-E763-2BCF-590DA13EB9C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244772" y="2196189"/>
            <a:ext cx="617627" cy="360813"/>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D9E701A0-D1D5-B9CF-39B1-7EEF43EB1823}"/>
              </a:ext>
            </a:extLst>
          </p:cNvPr>
          <p:cNvSpPr txBox="1"/>
          <p:nvPr/>
        </p:nvSpPr>
        <p:spPr>
          <a:xfrm>
            <a:off x="11487058" y="5739328"/>
            <a:ext cx="678391" cy="523220"/>
          </a:xfrm>
          <a:prstGeom prst="rect">
            <a:avLst/>
          </a:prstGeom>
          <a:noFill/>
        </p:spPr>
        <p:txBody>
          <a:bodyPr wrap="none" rtlCol="0">
            <a:spAutoFit/>
          </a:bodyPr>
          <a:lstStyle/>
          <a:p>
            <a:r>
              <a:rPr lang="en-GB" sz="2800" dirty="0"/>
              <a:t>🥱</a:t>
            </a:r>
          </a:p>
        </p:txBody>
      </p:sp>
      <p:sp>
        <p:nvSpPr>
          <p:cNvPr id="54" name="TextBox 53">
            <a:extLst>
              <a:ext uri="{FF2B5EF4-FFF2-40B4-BE49-F238E27FC236}">
                <a16:creationId xmlns:a16="http://schemas.microsoft.com/office/drawing/2014/main" id="{4BF5D7AB-2C8E-4305-A0D5-C005C35CE644}"/>
              </a:ext>
            </a:extLst>
          </p:cNvPr>
          <p:cNvSpPr txBox="1"/>
          <p:nvPr/>
        </p:nvSpPr>
        <p:spPr>
          <a:xfrm>
            <a:off x="5820353" y="2521730"/>
            <a:ext cx="6170022" cy="495457"/>
          </a:xfrm>
          <a:prstGeom prst="rect">
            <a:avLst/>
          </a:prstGeom>
          <a:solidFill>
            <a:schemeClr val="bg1"/>
          </a:solidFill>
        </p:spPr>
        <p:txBody>
          <a:bodyPr wrap="square">
            <a:spAutoFit/>
          </a:bodyPr>
          <a:lstStyle/>
          <a:p>
            <a:pPr>
              <a:lnSpc>
                <a:spcPct val="150000"/>
              </a:lnSpc>
            </a:pPr>
            <a:r>
              <a:rPr lang="en-GB" sz="2000" dirty="0" err="1">
                <a:solidFill>
                  <a:srgbClr val="002060"/>
                </a:solidFill>
                <a:latin typeface="Century Gothic" panose="020B0502020202020204" pitchFamily="34" charset="0"/>
              </a:rPr>
              <a:t>Corriendo</a:t>
            </a:r>
            <a:r>
              <a:rPr lang="en-GB" sz="2000" dirty="0">
                <a:solidFill>
                  <a:srgbClr val="002060"/>
                </a:solidFill>
                <a:latin typeface="Century Gothic" panose="020B0502020202020204" pitchFamily="34" charset="0"/>
              </a:rPr>
              <a:t> van los </a:t>
            </a:r>
            <a:r>
              <a:rPr lang="en-GB" sz="2000" dirty="0" err="1">
                <a:solidFill>
                  <a:srgbClr val="002060"/>
                </a:solidFill>
                <a:latin typeface="Century Gothic" panose="020B0502020202020204" pitchFamily="34" charset="0"/>
              </a:rPr>
              <a:t>carros</a:t>
            </a:r>
            <a:r>
              <a:rPr lang="en-GB" sz="2000" dirty="0">
                <a:solidFill>
                  <a:srgbClr val="002060"/>
                </a:solidFill>
                <a:latin typeface="Century Gothic" panose="020B0502020202020204" pitchFamily="34" charset="0"/>
              </a:rPr>
              <a:t> por </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ferrocarril</a:t>
            </a:r>
            <a:r>
              <a:rPr lang="en-GB" sz="2000" dirty="0">
                <a:solidFill>
                  <a:srgbClr val="002060"/>
                </a:solidFill>
                <a:latin typeface="Century Gothic" panose="020B0502020202020204" pitchFamily="34" charset="0"/>
              </a:rPr>
              <a:t>. [x2]</a:t>
            </a:r>
          </a:p>
        </p:txBody>
      </p:sp>
    </p:spTree>
    <p:extLst>
      <p:ext uri="{BB962C8B-B14F-4D97-AF65-F5344CB8AC3E}">
        <p14:creationId xmlns:p14="http://schemas.microsoft.com/office/powerpoint/2010/main" val="333295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4" name="T3_W7F_3.3.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5" name="T3_W7F_3.4.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subTnLst>
                                    <p:audio>
                                      <p:cMediaNode>
                                        <p:cTn display="0" masterRel="sameClick">
                                          <p:stCondLst>
                                            <p:cond evt="begin" delay="0">
                                              <p:tn val="15"/>
                                            </p:cond>
                                          </p:stCondLst>
                                          <p:endCondLst>
                                            <p:cond evt="onStopAudio" delay="0">
                                              <p:tgtEl>
                                                <p:sldTgt/>
                                              </p:tgtEl>
                                            </p:cond>
                                          </p:endCondLst>
                                        </p:cTn>
                                        <p:tgtEl>
                                          <p:sndTgt r:embed="rId6" name="T3_W7F_3.5.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subTnLst>
                                    <p:audio>
                                      <p:cMediaNode>
                                        <p:cTn display="0" masterRel="sameClick">
                                          <p:stCondLst>
                                            <p:cond evt="begin" delay="0">
                                              <p:tn val="20"/>
                                            </p:cond>
                                          </p:stCondLst>
                                          <p:endCondLst>
                                            <p:cond evt="onStopAudio" delay="0">
                                              <p:tgtEl>
                                                <p:sldTgt/>
                                              </p:tgtEl>
                                            </p:cond>
                                          </p:endCondLst>
                                        </p:cTn>
                                        <p:tgtEl>
                                          <p:sndTgt r:embed="rId7" name="T3_W7F_3.6.wav"/>
                                        </p:tgtEl>
                                      </p:cMediaNode>
                                    </p:audio>
                                  </p:sub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subTnLst>
                                    <p:audio>
                                      <p:cMediaNode>
                                        <p:cTn display="0" masterRel="sameClick">
                                          <p:stCondLst>
                                            <p:cond evt="begin" delay="0">
                                              <p:tn val="31"/>
                                            </p:cond>
                                          </p:stCondLst>
                                          <p:endCondLst>
                                            <p:cond evt="onStopAudio" delay="0">
                                              <p:tgtEl>
                                                <p:sldTgt/>
                                              </p:tgtEl>
                                            </p:cond>
                                          </p:endCondLst>
                                        </p:cTn>
                                        <p:tgtEl>
                                          <p:sndTgt r:embed="rId8" name="T3_W7F_3.7.wav"/>
                                        </p:tgtEl>
                                      </p:cMediaNode>
                                    </p:audio>
                                  </p:sub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subTnLst>
                                    <p:audio>
                                      <p:cMediaNode>
                                        <p:cTn display="0" masterRel="sameClick">
                                          <p:stCondLst>
                                            <p:cond evt="begin" delay="0">
                                              <p:tn val="42"/>
                                            </p:cond>
                                          </p:stCondLst>
                                          <p:endCondLst>
                                            <p:cond evt="onStopAudio" delay="0">
                                              <p:tgtEl>
                                                <p:sldTgt/>
                                              </p:tgtEl>
                                            </p:cond>
                                          </p:endCondLst>
                                        </p:cTn>
                                        <p:tgtEl>
                                          <p:sndTgt r:embed="rId9" name="T3_W7F_3.8.wav"/>
                                        </p:tgtEl>
                                      </p:cMediaNode>
                                    </p:audio>
                                  </p:subTnLst>
                                </p:cTn>
                              </p:par>
                              <p:par>
                                <p:cTn id="45" presetID="10"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500"/>
                                        <p:tgtEl>
                                          <p:spTgt spid="41"/>
                                        </p:tgtEl>
                                      </p:cBhvr>
                                    </p:animEffect>
                                  </p:childTnLst>
                                  <p:subTnLst>
                                    <p:audio>
                                      <p:cMediaNode>
                                        <p:cTn display="0" masterRel="sameClick">
                                          <p:stCondLst>
                                            <p:cond evt="begin" delay="0">
                                              <p:tn val="53"/>
                                            </p:cond>
                                          </p:stCondLst>
                                          <p:endCondLst>
                                            <p:cond evt="onStopAudio" delay="0">
                                              <p:tgtEl>
                                                <p:sldTgt/>
                                              </p:tgtEl>
                                            </p:cond>
                                          </p:endCondLst>
                                        </p:cTn>
                                        <p:tgtEl>
                                          <p:sndTgt r:embed="rId10" name="T3_W7F_3.9.wav"/>
                                        </p:tgtEl>
                                      </p:cMediaNode>
                                    </p:audio>
                                  </p:subTnLst>
                                </p:cTn>
                              </p:par>
                              <p:par>
                                <p:cTn id="56" presetID="10" presetClass="entr" presetSubtype="0" fill="hold" grpId="0" nodeType="with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fade">
                                      <p:cBhvr>
                                        <p:cTn id="58" dur="500"/>
                                        <p:tgtEl>
                                          <p:spTgt spid="4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500"/>
                                        <p:tgtEl>
                                          <p:spTgt spid="4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500"/>
                                        <p:tgtEl>
                                          <p:spTgt spid="44"/>
                                        </p:tgtEl>
                                      </p:cBhvr>
                                    </p:animEffect>
                                  </p:childTnLst>
                                  <p:subTnLst>
                                    <p:audio>
                                      <p:cMediaNode>
                                        <p:cTn display="0" masterRel="sameClick">
                                          <p:stCondLst>
                                            <p:cond evt="begin" delay="0">
                                              <p:tn val="64"/>
                                            </p:cond>
                                          </p:stCondLst>
                                          <p:endCondLst>
                                            <p:cond evt="onStopAudio" delay="0">
                                              <p:tgtEl>
                                                <p:sldTgt/>
                                              </p:tgtEl>
                                            </p:cond>
                                          </p:endCondLst>
                                        </p:cTn>
                                        <p:tgtEl>
                                          <p:sndTgt r:embed="rId11" name="T3_W7F_3.10.wav"/>
                                        </p:tgtEl>
                                      </p:cMediaNode>
                                    </p:audio>
                                  </p:subTnLst>
                                </p:cTn>
                              </p:par>
                              <p:par>
                                <p:cTn id="67" presetID="10" presetClass="entr" presetSubtype="0" fill="hold" grpId="0" nodeType="with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fade">
                                      <p:cBhvr>
                                        <p:cTn id="69" dur="500"/>
                                        <p:tgtEl>
                                          <p:spTgt spid="4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fade">
                                      <p:cBhvr>
                                        <p:cTn id="72" dur="5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500"/>
                                        <p:tgtEl>
                                          <p:spTgt spid="47"/>
                                        </p:tgtEl>
                                      </p:cBhvr>
                                    </p:animEffect>
                                  </p:childTnLst>
                                  <p:subTnLst>
                                    <p:audio>
                                      <p:cMediaNode>
                                        <p:cTn display="0" masterRel="sameClick">
                                          <p:stCondLst>
                                            <p:cond evt="begin" delay="0">
                                              <p:tn val="75"/>
                                            </p:cond>
                                          </p:stCondLst>
                                          <p:endCondLst>
                                            <p:cond evt="onStopAudio" delay="0">
                                              <p:tgtEl>
                                                <p:sldTgt/>
                                              </p:tgtEl>
                                            </p:cond>
                                          </p:endCondLst>
                                        </p:cTn>
                                        <p:tgtEl>
                                          <p:sndTgt r:embed="rId12" name="T3_W7F_3.11.wav"/>
                                        </p:tgtEl>
                                      </p:cMediaNode>
                                    </p:audio>
                                  </p:subTnLst>
                                </p:cTn>
                              </p:par>
                              <p:par>
                                <p:cTn id="78" presetID="10" presetClass="entr" presetSubtype="0" fill="hold" grpId="0" nodeType="with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fade">
                                      <p:cBhvr>
                                        <p:cTn id="80" dur="500"/>
                                        <p:tgtEl>
                                          <p:spTgt spid="4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9"/>
                                        </p:tgtEl>
                                        <p:attrNameLst>
                                          <p:attrName>style.visibility</p:attrName>
                                        </p:attrNameLst>
                                      </p:cBhvr>
                                      <p:to>
                                        <p:strVal val="visible"/>
                                      </p:to>
                                    </p:set>
                                    <p:animEffect transition="in" filter="fade">
                                      <p:cBhvr>
                                        <p:cTn id="83" dur="500"/>
                                        <p:tgtEl>
                                          <p:spTgt spid="49"/>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0"/>
                                        </p:tgtEl>
                                        <p:attrNameLst>
                                          <p:attrName>style.visibility</p:attrName>
                                        </p:attrNameLst>
                                      </p:cBhvr>
                                      <p:to>
                                        <p:strVal val="visible"/>
                                      </p:to>
                                    </p:set>
                                    <p:animEffect transition="in" filter="fade">
                                      <p:cBhvr>
                                        <p:cTn id="88" dur="500"/>
                                        <p:tgtEl>
                                          <p:spTgt spid="50"/>
                                        </p:tgtEl>
                                      </p:cBhvr>
                                    </p:animEffect>
                                  </p:childTnLst>
                                  <p:subTnLst>
                                    <p:audio>
                                      <p:cMediaNode>
                                        <p:cTn display="0" masterRel="sameClick">
                                          <p:stCondLst>
                                            <p:cond evt="begin" delay="0">
                                              <p:tn val="86"/>
                                            </p:cond>
                                          </p:stCondLst>
                                          <p:endCondLst>
                                            <p:cond evt="onStopAudio" delay="0">
                                              <p:tgtEl>
                                                <p:sldTgt/>
                                              </p:tgtEl>
                                            </p:cond>
                                          </p:endCondLst>
                                        </p:cTn>
                                        <p:tgtEl>
                                          <p:sndTgt r:embed="rId13" name="T3_W7F_3.12.wav"/>
                                        </p:tgtEl>
                                      </p:cMediaNode>
                                    </p:audio>
                                  </p:subTnLst>
                                </p:cTn>
                              </p:par>
                              <p:par>
                                <p:cTn id="89" presetID="10" presetClass="entr" presetSubtype="0" fill="hold" grpId="0" nodeType="withEffect">
                                  <p:stCondLst>
                                    <p:cond delay="0"/>
                                  </p:stCondLst>
                                  <p:childTnLst>
                                    <p:set>
                                      <p:cBhvr>
                                        <p:cTn id="90" dur="1" fill="hold">
                                          <p:stCondLst>
                                            <p:cond delay="0"/>
                                          </p:stCondLst>
                                        </p:cTn>
                                        <p:tgtEl>
                                          <p:spTgt spid="51"/>
                                        </p:tgtEl>
                                        <p:attrNameLst>
                                          <p:attrName>style.visibility</p:attrName>
                                        </p:attrNameLst>
                                      </p:cBhvr>
                                      <p:to>
                                        <p:strVal val="visible"/>
                                      </p:to>
                                    </p:set>
                                    <p:animEffect transition="in" filter="fade">
                                      <p:cBhvr>
                                        <p:cTn id="91" dur="500"/>
                                        <p:tgtEl>
                                          <p:spTgt spid="51"/>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52"/>
                                        </p:tgtEl>
                                        <p:attrNameLst>
                                          <p:attrName>style.visibility</p:attrName>
                                        </p:attrNameLst>
                                      </p:cBhvr>
                                      <p:to>
                                        <p:strVal val="visible"/>
                                      </p:to>
                                    </p:set>
                                    <p:animEffect transition="in" filter="fade">
                                      <p:cBhvr>
                                        <p:cTn id="9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4"/>
                    </p:tgtEl>
                  </p:cond>
                </p:stCondLst>
                <p:endSync evt="end" delay="0">
                  <p:rtn val="all"/>
                </p:endSync>
                <p:childTnLst>
                  <p:par>
                    <p:cTn id="96" fill="hold">
                      <p:stCondLst>
                        <p:cond delay="0"/>
                      </p:stCondLst>
                      <p:childTnLst>
                        <p:par>
                          <p:cTn id="97" fill="hold">
                            <p:stCondLst>
                              <p:cond delay="0"/>
                            </p:stCondLst>
                            <p:childTnLst>
                              <p:par>
                                <p:cTn id="98" presetID="2" presetClass="mediacall" presetSubtype="0" fill="hold" nodeType="clickEffect">
                                  <p:stCondLst>
                                    <p:cond delay="0"/>
                                  </p:stCondLst>
                                  <p:childTnLst>
                                    <p:cmd type="call" cmd="togglePause">
                                      <p:cBhvr>
                                        <p:cTn id="99" dur="1" fill="hold"/>
                                        <p:tgtEl>
                                          <p:spTgt spid="4"/>
                                        </p:tgtEl>
                                      </p:cBhvr>
                                    </p:cmd>
                                  </p:childTnLst>
                                </p:cTn>
                              </p:par>
                            </p:childTnLst>
                          </p:cTn>
                        </p:par>
                      </p:childTnLst>
                    </p:cTn>
                  </p:par>
                </p:childTnLst>
              </p:cTn>
              <p:nextCondLst>
                <p:cond evt="onClick" delay="0">
                  <p:tgtEl>
                    <p:spTgt spid="4"/>
                  </p:tgtEl>
                </p:cond>
              </p:nextCondLst>
            </p:seq>
            <p:video>
              <p:cMediaNode vol="80000">
                <p:cTn id="100" fill="hold" display="0">
                  <p:stCondLst>
                    <p:cond delay="indefinite"/>
                  </p:stCondLst>
                </p:cTn>
                <p:tgtEl>
                  <p:spTgt spid="4"/>
                </p:tgtEl>
              </p:cMediaNode>
            </p:video>
          </p:childTnLst>
        </p:cTn>
      </p:par>
    </p:tnLst>
    <p:bldLst>
      <p:bldP spid="19" grpId="0"/>
      <p:bldP spid="20" grpId="0"/>
      <p:bldP spid="21" grpId="0"/>
      <p:bldP spid="6" grpId="0"/>
      <p:bldP spid="8" grpId="0"/>
      <p:bldP spid="13" grpId="0"/>
      <p:bldP spid="17" grpId="0"/>
      <p:bldP spid="27" grpId="0"/>
      <p:bldP spid="29" grpId="0"/>
      <p:bldP spid="30" grpId="0"/>
      <p:bldP spid="31" grpId="0"/>
      <p:bldP spid="41" grpId="0"/>
      <p:bldP spid="42" grpId="0"/>
      <p:bldP spid="43" grpId="0"/>
      <p:bldP spid="44" grpId="0"/>
      <p:bldP spid="45" grpId="0"/>
      <p:bldP spid="46" grpId="0"/>
      <p:bldP spid="47" grpId="0"/>
      <p:bldP spid="48" grpId="0"/>
      <p:bldP spid="49" grpId="0"/>
      <p:bldP spid="50" grpId="0"/>
      <p:bldP spid="51" grpId="0"/>
      <p:bldP spid="52" grpId="0"/>
      <p:bldP spid="5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0" name="TextBox 9">
            <a:extLst>
              <a:ext uri="{FF2B5EF4-FFF2-40B4-BE49-F238E27FC236}">
                <a16:creationId xmlns:a16="http://schemas.microsoft.com/office/drawing/2014/main" id="{C8262CAB-B091-6CBF-1B5D-6DC1F6376872}"/>
              </a:ext>
            </a:extLst>
          </p:cNvPr>
          <p:cNvSpPr txBox="1"/>
          <p:nvPr/>
        </p:nvSpPr>
        <p:spPr>
          <a:xfrm>
            <a:off x="1346922" y="5537954"/>
            <a:ext cx="1566454" cy="646331"/>
          </a:xfrm>
          <a:prstGeom prst="rect">
            <a:avLst/>
          </a:prstGeom>
          <a:noFill/>
        </p:spPr>
        <p:txBody>
          <a:bodyPr wrap="none" rtlCol="0">
            <a:spAutoFit/>
          </a:bodyPr>
          <a:lstStyle/>
          <a:p>
            <a:r>
              <a:rPr lang="en-GB" sz="3600" b="1" dirty="0">
                <a:ln w="12700">
                  <a:solidFill>
                    <a:srgbClr val="FFCCFF"/>
                  </a:solidFill>
                  <a:prstDash val="solid"/>
                </a:ln>
                <a:solidFill>
                  <a:srgbClr val="FF3399"/>
                </a:solidFill>
                <a:effectLst>
                  <a:outerShdw dist="38100" dir="2640000" algn="bl" rotWithShape="0">
                    <a:schemeClr val="accent1"/>
                  </a:outerShdw>
                </a:effectLst>
                <a:latin typeface="Baguet Script" panose="00000500000000000000" pitchFamily="2" charset="0"/>
              </a:rPr>
              <a:t>Friday</a:t>
            </a:r>
          </a:p>
        </p:txBody>
      </p:sp>
      <p:grpSp>
        <p:nvGrpSpPr>
          <p:cNvPr id="6" name="Group 5">
            <a:extLst>
              <a:ext uri="{FF2B5EF4-FFF2-40B4-BE49-F238E27FC236}">
                <a16:creationId xmlns:a16="http://schemas.microsoft.com/office/drawing/2014/main" id="{6986AE84-F34C-467D-36CF-6E05D5E693C2}"/>
              </a:ext>
            </a:extLst>
          </p:cNvPr>
          <p:cNvGrpSpPr/>
          <p:nvPr/>
        </p:nvGrpSpPr>
        <p:grpSpPr>
          <a:xfrm>
            <a:off x="1336154" y="2777302"/>
            <a:ext cx="1318572" cy="1158407"/>
            <a:chOff x="2960378" y="566678"/>
            <a:chExt cx="1459392" cy="1311818"/>
          </a:xfrm>
        </p:grpSpPr>
        <p:pic>
          <p:nvPicPr>
            <p:cNvPr id="7" name="Picture 2" descr="Sun, Farm, Plantation, Sunset, Landscape">
              <a:extLst>
                <a:ext uri="{FF2B5EF4-FFF2-40B4-BE49-F238E27FC236}">
                  <a16:creationId xmlns:a16="http://schemas.microsoft.com/office/drawing/2014/main" id="{168C4E10-092B-175A-10F5-C5EFB6C62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0378" y="813603"/>
              <a:ext cx="1064893" cy="106489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6D4D1A4-341B-FAB3-246D-006F92A73C71}"/>
                </a:ext>
              </a:extLst>
            </p:cNvPr>
            <p:cNvSpPr txBox="1"/>
            <p:nvPr/>
          </p:nvSpPr>
          <p:spPr>
            <a:xfrm>
              <a:off x="3630771" y="566678"/>
              <a:ext cx="788999" cy="646331"/>
            </a:xfrm>
            <a:prstGeom prst="rect">
              <a:avLst/>
            </a:prstGeom>
            <a:noFill/>
          </p:spPr>
          <p:txBody>
            <a:bodyPr wrap="none" rtlCol="0">
              <a:spAutoFit/>
            </a:bodyPr>
            <a:lstStyle/>
            <a:p>
              <a:r>
                <a:rPr lang="en-GB" sz="3600" b="1" dirty="0">
                  <a:ln w="12700">
                    <a:solidFill>
                      <a:srgbClr val="FFCCFF"/>
                    </a:solidFill>
                    <a:prstDash val="solid"/>
                  </a:ln>
                  <a:solidFill>
                    <a:srgbClr val="FF3399"/>
                  </a:solidFill>
                  <a:effectLst>
                    <a:outerShdw dist="38100" dir="2640000" algn="bl" rotWithShape="0">
                      <a:schemeClr val="accent1"/>
                    </a:outerShdw>
                  </a:effectLst>
                  <a:latin typeface="Baguet Script" panose="00000500000000000000" pitchFamily="2" charset="0"/>
                </a:rPr>
                <a:t>pm</a:t>
              </a:r>
            </a:p>
          </p:txBody>
        </p:sp>
      </p:grpSp>
      <p:pic>
        <p:nvPicPr>
          <p:cNvPr id="9" name="Picture 2" descr="Parque, Parque De La Ciudad, Gente">
            <a:extLst>
              <a:ext uri="{FF2B5EF4-FFF2-40B4-BE49-F238E27FC236}">
                <a16:creationId xmlns:a16="http://schemas.microsoft.com/office/drawing/2014/main" id="{BFAE43C9-2979-4FED-B3E8-6AC3D284B1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1151" y="2840466"/>
            <a:ext cx="1006992" cy="10394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Books, Literature, Pile, Study">
            <a:extLst>
              <a:ext uri="{FF2B5EF4-FFF2-40B4-BE49-F238E27FC236}">
                <a16:creationId xmlns:a16="http://schemas.microsoft.com/office/drawing/2014/main" id="{EB225C9D-B401-8EC4-38CA-E499716B36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1211" y="2968870"/>
            <a:ext cx="930033" cy="911271"/>
          </a:xfrm>
          <a:prstGeom prst="rect">
            <a:avLst/>
          </a:prstGeom>
          <a:noFill/>
          <a:extLst>
            <a:ext uri="{909E8E84-426E-40DD-AFC4-6F175D3DCCD1}">
              <a14:hiddenFill xmlns:a14="http://schemas.microsoft.com/office/drawing/2010/main">
                <a:solidFill>
                  <a:srgbClr val="FFFFFF"/>
                </a:solidFill>
              </a14:hiddenFill>
            </a:ext>
          </a:extLst>
        </p:spPr>
      </p:pic>
      <p:sp>
        <p:nvSpPr>
          <p:cNvPr id="34" name="Title 1">
            <a:extLst>
              <a:ext uri="{FF2B5EF4-FFF2-40B4-BE49-F238E27FC236}">
                <a16:creationId xmlns:a16="http://schemas.microsoft.com/office/drawing/2014/main" id="{EFD5CE98-56CD-44AC-B3F6-4190D01C0DEC}"/>
              </a:ext>
            </a:extLst>
          </p:cNvPr>
          <p:cNvSpPr txBox="1">
            <a:spLocks/>
          </p:cNvSpPr>
          <p:nvPr/>
        </p:nvSpPr>
        <p:spPr>
          <a:xfrm>
            <a:off x="10865115" y="984562"/>
            <a:ext cx="1247678" cy="36803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solidFill>
                  <a:schemeClr val="bg1"/>
                </a:solidFill>
                <a:latin typeface="Century Gothic" panose="020B0502020202020204" pitchFamily="34" charset="0"/>
              </a:rPr>
              <a:t>palabras</a:t>
            </a:r>
            <a:endParaRPr lang="en-GB" sz="1800" b="1" dirty="0">
              <a:solidFill>
                <a:schemeClr val="bg1"/>
              </a:solidFill>
              <a:latin typeface="Century Gothic" panose="020B0502020202020204" pitchFamily="34" charset="0"/>
            </a:endParaRPr>
          </a:p>
        </p:txBody>
      </p:sp>
      <p:sp>
        <p:nvSpPr>
          <p:cNvPr id="37" name="Title 1">
            <a:extLst>
              <a:ext uri="{FF2B5EF4-FFF2-40B4-BE49-F238E27FC236}">
                <a16:creationId xmlns:a16="http://schemas.microsoft.com/office/drawing/2014/main" id="{C83A6079-FAD1-4D2C-9098-FF139BB0671E}"/>
              </a:ext>
            </a:extLst>
          </p:cNvPr>
          <p:cNvSpPr txBox="1">
            <a:spLocks/>
          </p:cNvSpPr>
          <p:nvPr/>
        </p:nvSpPr>
        <p:spPr>
          <a:xfrm>
            <a:off x="9806053" y="997823"/>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17" name="Speech Bubble: Rectangle with Corners Rounded 16">
            <a:extLst>
              <a:ext uri="{FF2B5EF4-FFF2-40B4-BE49-F238E27FC236}">
                <a16:creationId xmlns:a16="http://schemas.microsoft.com/office/drawing/2014/main" id="{66BE6C2C-6E70-9696-A084-E9683CE3917E}"/>
              </a:ext>
            </a:extLst>
          </p:cNvPr>
          <p:cNvSpPr/>
          <p:nvPr/>
        </p:nvSpPr>
        <p:spPr>
          <a:xfrm>
            <a:off x="1290785" y="729143"/>
            <a:ext cx="274518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 la palabra.</a:t>
            </a:r>
          </a:p>
        </p:txBody>
      </p:sp>
      <p:pic>
        <p:nvPicPr>
          <p:cNvPr id="22" name="Picture 21" descr="Logo&#10;&#10;Description automatically generated">
            <a:extLst>
              <a:ext uri="{FF2B5EF4-FFF2-40B4-BE49-F238E27FC236}">
                <a16:creationId xmlns:a16="http://schemas.microsoft.com/office/drawing/2014/main" id="{2E0E78E3-0E49-0188-7499-5BFF936D16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93146" y="5066666"/>
            <a:ext cx="1157678" cy="829813"/>
          </a:xfrm>
          <a:prstGeom prst="rect">
            <a:avLst/>
          </a:prstGeom>
        </p:spPr>
      </p:pic>
      <p:pic>
        <p:nvPicPr>
          <p:cNvPr id="25" name="Picture 2" descr="Gráficos vectoriales gratis de Corazón">
            <a:extLst>
              <a:ext uri="{FF2B5EF4-FFF2-40B4-BE49-F238E27FC236}">
                <a16:creationId xmlns:a16="http://schemas.microsoft.com/office/drawing/2014/main" id="{EE5229F7-16DB-9EF8-084C-7517B0DF1B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1211" y="4979353"/>
            <a:ext cx="1029331" cy="98307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Angry, Emoji, Emoticon, Anger, Smiley">
            <a:extLst>
              <a:ext uri="{FF2B5EF4-FFF2-40B4-BE49-F238E27FC236}">
                <a16:creationId xmlns:a16="http://schemas.microsoft.com/office/drawing/2014/main" id="{2C816418-7277-FDEC-B040-FB30B42F1E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23807" y="5007667"/>
            <a:ext cx="1122306" cy="122302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Gráficos vectoriales gratis de Birmania">
            <a:extLst>
              <a:ext uri="{FF2B5EF4-FFF2-40B4-BE49-F238E27FC236}">
                <a16:creationId xmlns:a16="http://schemas.microsoft.com/office/drawing/2014/main" id="{5E9BEFFD-505D-F1E2-534B-752ED9D5A3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11364" y="2826241"/>
            <a:ext cx="1481660" cy="1053900"/>
          </a:xfrm>
          <a:prstGeom prst="round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55595F-1BF2-D19C-1930-E41F233751F3}"/>
              </a:ext>
            </a:extLst>
          </p:cNvPr>
          <p:cNvSpPr txBox="1"/>
          <p:nvPr/>
        </p:nvSpPr>
        <p:spPr>
          <a:xfrm>
            <a:off x="914986" y="4080698"/>
            <a:ext cx="1955985"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____ </a:t>
            </a:r>
            <a:r>
              <a:rPr lang="en-GB" sz="2800" dirty="0" err="1">
                <a:solidFill>
                  <a:srgbClr val="002060"/>
                </a:solidFill>
                <a:latin typeface="Century Gothic" panose="020B0502020202020204" pitchFamily="34" charset="0"/>
              </a:rPr>
              <a:t>tarde</a:t>
            </a:r>
            <a:endParaRPr lang="en-GB" sz="2800" dirty="0">
              <a:solidFill>
                <a:srgbClr val="002060"/>
              </a:solidFill>
              <a:latin typeface="Century Gothic" panose="020B0502020202020204" pitchFamily="34" charset="0"/>
            </a:endParaRPr>
          </a:p>
        </p:txBody>
      </p:sp>
      <p:sp>
        <p:nvSpPr>
          <p:cNvPr id="41" name="TextBox 40">
            <a:extLst>
              <a:ext uri="{FF2B5EF4-FFF2-40B4-BE49-F238E27FC236}">
                <a16:creationId xmlns:a16="http://schemas.microsoft.com/office/drawing/2014/main" id="{55CAA286-4C0B-7ACD-ECE3-70C95737B5B8}"/>
              </a:ext>
            </a:extLst>
          </p:cNvPr>
          <p:cNvSpPr txBox="1"/>
          <p:nvPr/>
        </p:nvSpPr>
        <p:spPr>
          <a:xfrm>
            <a:off x="3873231" y="3941071"/>
            <a:ext cx="1874231"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____ </a:t>
            </a:r>
            <a:r>
              <a:rPr lang="en-GB" sz="2800" dirty="0" err="1">
                <a:solidFill>
                  <a:srgbClr val="002060"/>
                </a:solidFill>
                <a:latin typeface="Century Gothic" panose="020B0502020202020204" pitchFamily="34" charset="0"/>
              </a:rPr>
              <a:t>libros</a:t>
            </a:r>
            <a:endParaRPr lang="en-GB" sz="2800" dirty="0">
              <a:solidFill>
                <a:srgbClr val="002060"/>
              </a:solidFill>
              <a:latin typeface="Century Gothic" panose="020B0502020202020204" pitchFamily="34" charset="0"/>
            </a:endParaRPr>
          </a:p>
        </p:txBody>
      </p:sp>
      <p:sp>
        <p:nvSpPr>
          <p:cNvPr id="42" name="TextBox 41">
            <a:extLst>
              <a:ext uri="{FF2B5EF4-FFF2-40B4-BE49-F238E27FC236}">
                <a16:creationId xmlns:a16="http://schemas.microsoft.com/office/drawing/2014/main" id="{50F50B7C-08AE-B4B5-F2CC-816042D25510}"/>
              </a:ext>
            </a:extLst>
          </p:cNvPr>
          <p:cNvSpPr txBox="1"/>
          <p:nvPr/>
        </p:nvSpPr>
        <p:spPr>
          <a:xfrm>
            <a:off x="7039485" y="3938610"/>
            <a:ext cx="2436886"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____ </a:t>
            </a:r>
            <a:r>
              <a:rPr lang="en-GB" sz="2800" dirty="0" err="1">
                <a:solidFill>
                  <a:srgbClr val="002060"/>
                </a:solidFill>
                <a:latin typeface="Century Gothic" panose="020B0502020202020204" pitchFamily="34" charset="0"/>
              </a:rPr>
              <a:t>parques</a:t>
            </a:r>
            <a:endParaRPr lang="en-GB" sz="2800" dirty="0">
              <a:solidFill>
                <a:srgbClr val="002060"/>
              </a:solidFill>
              <a:latin typeface="Century Gothic" panose="020B0502020202020204" pitchFamily="34" charset="0"/>
            </a:endParaRPr>
          </a:p>
        </p:txBody>
      </p:sp>
      <p:sp>
        <p:nvSpPr>
          <p:cNvPr id="43" name="TextBox 42">
            <a:extLst>
              <a:ext uri="{FF2B5EF4-FFF2-40B4-BE49-F238E27FC236}">
                <a16:creationId xmlns:a16="http://schemas.microsoft.com/office/drawing/2014/main" id="{9FE0387E-0C6E-852D-29A7-688BB88B596A}"/>
              </a:ext>
            </a:extLst>
          </p:cNvPr>
          <p:cNvSpPr txBox="1"/>
          <p:nvPr/>
        </p:nvSpPr>
        <p:spPr>
          <a:xfrm>
            <a:off x="10111901" y="3938610"/>
            <a:ext cx="1925527"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____ clase</a:t>
            </a:r>
          </a:p>
        </p:txBody>
      </p:sp>
      <p:sp>
        <p:nvSpPr>
          <p:cNvPr id="44" name="TextBox 43">
            <a:extLst>
              <a:ext uri="{FF2B5EF4-FFF2-40B4-BE49-F238E27FC236}">
                <a16:creationId xmlns:a16="http://schemas.microsoft.com/office/drawing/2014/main" id="{F21C84ED-3E2C-4262-3F53-CDC3D8CC4089}"/>
              </a:ext>
            </a:extLst>
          </p:cNvPr>
          <p:cNvSpPr txBox="1"/>
          <p:nvPr/>
        </p:nvSpPr>
        <p:spPr>
          <a:xfrm>
            <a:off x="1172103" y="6160510"/>
            <a:ext cx="2207656"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____ </a:t>
            </a:r>
            <a:r>
              <a:rPr lang="en-GB" sz="2800" dirty="0" err="1">
                <a:solidFill>
                  <a:srgbClr val="002060"/>
                </a:solidFill>
                <a:latin typeface="Century Gothic" panose="020B0502020202020204" pitchFamily="34" charset="0"/>
              </a:rPr>
              <a:t>viernes</a:t>
            </a:r>
            <a:endParaRPr lang="en-GB" sz="2800" dirty="0">
              <a:solidFill>
                <a:srgbClr val="002060"/>
              </a:solidFill>
              <a:latin typeface="Century Gothic" panose="020B0502020202020204" pitchFamily="34" charset="0"/>
            </a:endParaRPr>
          </a:p>
        </p:txBody>
      </p:sp>
      <p:sp>
        <p:nvSpPr>
          <p:cNvPr id="45" name="TextBox 44">
            <a:extLst>
              <a:ext uri="{FF2B5EF4-FFF2-40B4-BE49-F238E27FC236}">
                <a16:creationId xmlns:a16="http://schemas.microsoft.com/office/drawing/2014/main" id="{0657C682-78EB-AB4C-5943-CD20E7C652D1}"/>
              </a:ext>
            </a:extLst>
          </p:cNvPr>
          <p:cNvSpPr txBox="1"/>
          <p:nvPr/>
        </p:nvSpPr>
        <p:spPr>
          <a:xfrm>
            <a:off x="4259047" y="6225010"/>
            <a:ext cx="1119217"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amar</a:t>
            </a:r>
            <a:endParaRPr lang="en-GB" sz="2800" dirty="0">
              <a:solidFill>
                <a:srgbClr val="002060"/>
              </a:solidFill>
              <a:latin typeface="Century Gothic" panose="020B0502020202020204" pitchFamily="34" charset="0"/>
            </a:endParaRPr>
          </a:p>
        </p:txBody>
      </p:sp>
      <p:sp>
        <p:nvSpPr>
          <p:cNvPr id="46" name="TextBox 45">
            <a:extLst>
              <a:ext uri="{FF2B5EF4-FFF2-40B4-BE49-F238E27FC236}">
                <a16:creationId xmlns:a16="http://schemas.microsoft.com/office/drawing/2014/main" id="{AAA77C75-1C6E-732F-8DC3-A7FFE076306B}"/>
              </a:ext>
            </a:extLst>
          </p:cNvPr>
          <p:cNvSpPr txBox="1"/>
          <p:nvPr/>
        </p:nvSpPr>
        <p:spPr>
          <a:xfrm>
            <a:off x="6784996" y="6285687"/>
            <a:ext cx="1090363"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odiar</a:t>
            </a:r>
            <a:endParaRPr lang="en-GB" sz="2800" dirty="0">
              <a:solidFill>
                <a:srgbClr val="002060"/>
              </a:solidFill>
              <a:latin typeface="Century Gothic" panose="020B0502020202020204" pitchFamily="34" charset="0"/>
            </a:endParaRPr>
          </a:p>
        </p:txBody>
      </p:sp>
      <p:sp>
        <p:nvSpPr>
          <p:cNvPr id="50" name="Speech Bubble: Rectangle with Corners Rounded 49">
            <a:extLst>
              <a:ext uri="{FF2B5EF4-FFF2-40B4-BE49-F238E27FC236}">
                <a16:creationId xmlns:a16="http://schemas.microsoft.com/office/drawing/2014/main" id="{428BF945-D325-E009-BAE6-42AD32918DEC}"/>
              </a:ext>
            </a:extLst>
          </p:cNvPr>
          <p:cNvSpPr/>
          <p:nvPr/>
        </p:nvSpPr>
        <p:spPr>
          <a:xfrm>
            <a:off x="4067819" y="1130890"/>
            <a:ext cx="3024382" cy="518040"/>
          </a:xfrm>
          <a:prstGeom prst="wedgeRoundRectCallout">
            <a:avLst>
              <a:gd name="adj1" fmla="val -60087"/>
              <a:gd name="adj2" fmla="val -55184"/>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los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 las?</a:t>
            </a:r>
          </a:p>
        </p:txBody>
      </p:sp>
      <p:sp>
        <p:nvSpPr>
          <p:cNvPr id="79" name="TextBox 78">
            <a:extLst>
              <a:ext uri="{FF2B5EF4-FFF2-40B4-BE49-F238E27FC236}">
                <a16:creationId xmlns:a16="http://schemas.microsoft.com/office/drawing/2014/main" id="{D7A016E6-7FA0-889E-08D6-4D7815CA71A4}"/>
              </a:ext>
            </a:extLst>
          </p:cNvPr>
          <p:cNvSpPr txBox="1"/>
          <p:nvPr/>
        </p:nvSpPr>
        <p:spPr>
          <a:xfrm>
            <a:off x="9186345" y="6208372"/>
            <a:ext cx="2393604"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____ español</a:t>
            </a:r>
          </a:p>
        </p:txBody>
      </p:sp>
      <p:pic>
        <p:nvPicPr>
          <p:cNvPr id="67" name="Picture 2" descr="Ilustraciones gratis de Cubo">
            <a:extLst>
              <a:ext uri="{FF2B5EF4-FFF2-40B4-BE49-F238E27FC236}">
                <a16:creationId xmlns:a16="http://schemas.microsoft.com/office/drawing/2014/main" id="{35B1ADD8-3029-A56B-A257-A5C2581CFC1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9344" t="53468" r="91052"/>
          <a:stretch/>
        </p:blipFill>
        <p:spPr bwMode="auto">
          <a:xfrm rot="5400000">
            <a:off x="5234889" y="-5819037"/>
            <a:ext cx="1561207" cy="22642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lustraciones gratis de Cubo">
            <a:extLst>
              <a:ext uri="{FF2B5EF4-FFF2-40B4-BE49-F238E27FC236}">
                <a16:creationId xmlns:a16="http://schemas.microsoft.com/office/drawing/2014/main" id="{93AFFBE7-1052-4B3B-BA7D-506A7902BEE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660" t="-1" r="75030" b="67429"/>
          <a:stretch/>
        </p:blipFill>
        <p:spPr bwMode="auto">
          <a:xfrm>
            <a:off x="805886" y="-2076350"/>
            <a:ext cx="1674260" cy="16258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lustraciones gratis de Cubo">
            <a:extLst>
              <a:ext uri="{FF2B5EF4-FFF2-40B4-BE49-F238E27FC236}">
                <a16:creationId xmlns:a16="http://schemas.microsoft.com/office/drawing/2014/main" id="{68A2C005-6EEA-86DC-FC8D-8FFB714ED21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3169" t="67479" r="54623"/>
          <a:stretch/>
        </p:blipFill>
        <p:spPr bwMode="auto">
          <a:xfrm>
            <a:off x="2329271" y="-2040030"/>
            <a:ext cx="2047112" cy="15895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lustraciones gratis de Cubo">
            <a:extLst>
              <a:ext uri="{FF2B5EF4-FFF2-40B4-BE49-F238E27FC236}">
                <a16:creationId xmlns:a16="http://schemas.microsoft.com/office/drawing/2014/main" id="{B8645998-C8F8-79C6-6BF5-68C918C6A8A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7445" t="20730" r="44747" b="21894"/>
          <a:stretch/>
        </p:blipFill>
        <p:spPr bwMode="auto">
          <a:xfrm>
            <a:off x="3598477" y="-3160696"/>
            <a:ext cx="1628344" cy="275440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lustraciones gratis de Cubo">
            <a:extLst>
              <a:ext uri="{FF2B5EF4-FFF2-40B4-BE49-F238E27FC236}">
                <a16:creationId xmlns:a16="http://schemas.microsoft.com/office/drawing/2014/main" id="{91B7A6FF-ABB8-BF9E-345B-7B75E299051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4359" t="62893" r="23979"/>
          <a:stretch/>
        </p:blipFill>
        <p:spPr bwMode="auto">
          <a:xfrm>
            <a:off x="5104781" y="-2231871"/>
            <a:ext cx="2066292" cy="178138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lustraciones gratis de Cubo">
            <a:extLst>
              <a:ext uri="{FF2B5EF4-FFF2-40B4-BE49-F238E27FC236}">
                <a16:creationId xmlns:a16="http://schemas.microsoft.com/office/drawing/2014/main" id="{61A42B3F-CE1B-6EC8-C177-1E59DC6F4DF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7145" t="67479"/>
          <a:stretch/>
        </p:blipFill>
        <p:spPr bwMode="auto">
          <a:xfrm>
            <a:off x="6472787" y="-2011688"/>
            <a:ext cx="2089837" cy="156120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Ilustraciones gratis de Cubo">
            <a:extLst>
              <a:ext uri="{FF2B5EF4-FFF2-40B4-BE49-F238E27FC236}">
                <a16:creationId xmlns:a16="http://schemas.microsoft.com/office/drawing/2014/main" id="{20B91C9C-43E4-CD76-6DE4-962985D68DB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8957" r="91051"/>
          <a:stretch/>
        </p:blipFill>
        <p:spPr bwMode="auto">
          <a:xfrm>
            <a:off x="8466928" y="-3359819"/>
            <a:ext cx="818254" cy="293039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Ilustraciones gratis de Cubo">
            <a:extLst>
              <a:ext uri="{FF2B5EF4-FFF2-40B4-BE49-F238E27FC236}">
                <a16:creationId xmlns:a16="http://schemas.microsoft.com/office/drawing/2014/main" id="{41672BF1-F567-46D1-0707-12DEE02EEB0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660" t="-1" r="75030" b="67429"/>
          <a:stretch/>
        </p:blipFill>
        <p:spPr bwMode="auto">
          <a:xfrm>
            <a:off x="9041590" y="-1998598"/>
            <a:ext cx="1674260" cy="15636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lustraciones gratis de Cubo">
            <a:extLst>
              <a:ext uri="{FF2B5EF4-FFF2-40B4-BE49-F238E27FC236}">
                <a16:creationId xmlns:a16="http://schemas.microsoft.com/office/drawing/2014/main" id="{3A22E331-B3A7-688B-7175-7625AABB3DB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8957" r="91051"/>
          <a:stretch/>
        </p:blipFill>
        <p:spPr bwMode="auto">
          <a:xfrm>
            <a:off x="232193" y="-3334266"/>
            <a:ext cx="818254" cy="288378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lustraciones gratis de Cubo">
            <a:extLst>
              <a:ext uri="{FF2B5EF4-FFF2-40B4-BE49-F238E27FC236}">
                <a16:creationId xmlns:a16="http://schemas.microsoft.com/office/drawing/2014/main" id="{248CDB7C-D91C-41E6-E14A-201ED7F2BCC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83146" t="16907" b="37107"/>
          <a:stretch/>
        </p:blipFill>
        <p:spPr bwMode="auto">
          <a:xfrm>
            <a:off x="5014760" y="-3423229"/>
            <a:ext cx="1541128" cy="225096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Ilustraciones gratis de Cubo">
            <a:extLst>
              <a:ext uri="{FF2B5EF4-FFF2-40B4-BE49-F238E27FC236}">
                <a16:creationId xmlns:a16="http://schemas.microsoft.com/office/drawing/2014/main" id="{04D69A23-5310-FBE6-1829-3E283668DF0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3169" t="67479" r="54623"/>
          <a:stretch/>
        </p:blipFill>
        <p:spPr bwMode="auto">
          <a:xfrm rot="16200000">
            <a:off x="654443" y="-3714166"/>
            <a:ext cx="2030717" cy="156120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Ilustraciones gratis de Cubo">
            <a:extLst>
              <a:ext uri="{FF2B5EF4-FFF2-40B4-BE49-F238E27FC236}">
                <a16:creationId xmlns:a16="http://schemas.microsoft.com/office/drawing/2014/main" id="{6696E5D5-FCA0-EC57-C5E3-5955FB13FCB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3169" t="67479" r="54623"/>
          <a:stretch/>
        </p:blipFill>
        <p:spPr bwMode="auto">
          <a:xfrm rot="10800000">
            <a:off x="980082" y="-4741420"/>
            <a:ext cx="2030717" cy="156120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8" descr="Ilustraciones gratis de Cubo">
            <a:extLst>
              <a:ext uri="{FF2B5EF4-FFF2-40B4-BE49-F238E27FC236}">
                <a16:creationId xmlns:a16="http://schemas.microsoft.com/office/drawing/2014/main" id="{899E4CF6-EEA7-9AA5-5A59-D9A85B04B2C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7445" t="20730" r="44747" b="21894"/>
          <a:stretch/>
        </p:blipFill>
        <p:spPr bwMode="auto">
          <a:xfrm rot="16200000">
            <a:off x="2433779" y="-3337270"/>
            <a:ext cx="1628344" cy="275440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4" descr="Ilustraciones gratis de Cubo">
            <a:extLst>
              <a:ext uri="{FF2B5EF4-FFF2-40B4-BE49-F238E27FC236}">
                <a16:creationId xmlns:a16="http://schemas.microsoft.com/office/drawing/2014/main" id="{8F863980-513A-49F1-791A-D7353DBE73F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7145" t="67479"/>
          <a:stretch/>
        </p:blipFill>
        <p:spPr bwMode="auto">
          <a:xfrm>
            <a:off x="2395656" y="-4084981"/>
            <a:ext cx="2089837" cy="156120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4" descr="Ilustraciones gratis de Cubo">
            <a:extLst>
              <a:ext uri="{FF2B5EF4-FFF2-40B4-BE49-F238E27FC236}">
                <a16:creationId xmlns:a16="http://schemas.microsoft.com/office/drawing/2014/main" id="{9D881711-5FD7-F91B-DD32-61B2C541ADE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7145" t="67479"/>
          <a:stretch/>
        </p:blipFill>
        <p:spPr bwMode="auto">
          <a:xfrm rot="10800000">
            <a:off x="2948264" y="-4759963"/>
            <a:ext cx="2089837" cy="156120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Ilustraciones gratis de Cubo">
            <a:extLst>
              <a:ext uri="{FF2B5EF4-FFF2-40B4-BE49-F238E27FC236}">
                <a16:creationId xmlns:a16="http://schemas.microsoft.com/office/drawing/2014/main" id="{6D3348C6-16B6-3CB9-B86B-C6988A9142E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660" t="-1" r="75030" b="67429"/>
          <a:stretch/>
        </p:blipFill>
        <p:spPr bwMode="auto">
          <a:xfrm>
            <a:off x="4290663" y="-4074378"/>
            <a:ext cx="1674260" cy="156362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8" descr="Ilustraciones gratis de Cubo">
            <a:extLst>
              <a:ext uri="{FF2B5EF4-FFF2-40B4-BE49-F238E27FC236}">
                <a16:creationId xmlns:a16="http://schemas.microsoft.com/office/drawing/2014/main" id="{07E0BD47-3ACF-C7AF-3CF9-7F9DF198D62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7445" t="20730" r="44747" b="21894"/>
          <a:stretch/>
        </p:blipFill>
        <p:spPr bwMode="auto">
          <a:xfrm rot="16200000">
            <a:off x="6524790" y="-3314057"/>
            <a:ext cx="1628344" cy="275440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0" descr="Ilustraciones gratis de Cubo">
            <a:extLst>
              <a:ext uri="{FF2B5EF4-FFF2-40B4-BE49-F238E27FC236}">
                <a16:creationId xmlns:a16="http://schemas.microsoft.com/office/drawing/2014/main" id="{DD0B41B2-4399-4FA2-A816-260C8EBC762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4359" t="62893" r="23979"/>
          <a:stretch/>
        </p:blipFill>
        <p:spPr bwMode="auto">
          <a:xfrm flipV="1">
            <a:off x="5743482" y="-4140010"/>
            <a:ext cx="2081421" cy="178138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2" descr="Ilustraciones gratis de Cubo">
            <a:extLst>
              <a:ext uri="{FF2B5EF4-FFF2-40B4-BE49-F238E27FC236}">
                <a16:creationId xmlns:a16="http://schemas.microsoft.com/office/drawing/2014/main" id="{1B787929-815B-3C8E-B60A-43840EC4CB4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83146" t="16907" b="37107"/>
          <a:stretch/>
        </p:blipFill>
        <p:spPr bwMode="auto">
          <a:xfrm rot="10800000" flipV="1">
            <a:off x="7040279" y="-4726180"/>
            <a:ext cx="1510089" cy="216312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Ilustraciones gratis de Cubo">
            <a:extLst>
              <a:ext uri="{FF2B5EF4-FFF2-40B4-BE49-F238E27FC236}">
                <a16:creationId xmlns:a16="http://schemas.microsoft.com/office/drawing/2014/main" id="{ECD6F6B7-E9BB-37B0-1BED-E0DC20E5DA5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660" t="-1" r="75030" b="67429"/>
          <a:stretch/>
        </p:blipFill>
        <p:spPr bwMode="auto">
          <a:xfrm>
            <a:off x="9041590" y="-3381157"/>
            <a:ext cx="1674260" cy="156362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4" descr="Ilustraciones gratis de Cubo">
            <a:extLst>
              <a:ext uri="{FF2B5EF4-FFF2-40B4-BE49-F238E27FC236}">
                <a16:creationId xmlns:a16="http://schemas.microsoft.com/office/drawing/2014/main" id="{C5C6D981-E835-E203-DAC0-DCE07641518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7145" t="67479"/>
          <a:stretch/>
        </p:blipFill>
        <p:spPr bwMode="auto">
          <a:xfrm>
            <a:off x="8513835" y="-4782971"/>
            <a:ext cx="2089837" cy="156120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6" descr="Ilustraciones gratis de Cubo">
            <a:extLst>
              <a:ext uri="{FF2B5EF4-FFF2-40B4-BE49-F238E27FC236}">
                <a16:creationId xmlns:a16="http://schemas.microsoft.com/office/drawing/2014/main" id="{F4CBE227-6ED7-46A0-D61C-71F8DBEDD5A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3169" t="67479" r="54623"/>
          <a:stretch/>
        </p:blipFill>
        <p:spPr bwMode="auto">
          <a:xfrm rot="16200000">
            <a:off x="10239339" y="-2350403"/>
            <a:ext cx="2045463" cy="1571803"/>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4" descr="Ilustraciones gratis de Cubo">
            <a:extLst>
              <a:ext uri="{FF2B5EF4-FFF2-40B4-BE49-F238E27FC236}">
                <a16:creationId xmlns:a16="http://schemas.microsoft.com/office/drawing/2014/main" id="{2A25EC9E-FA7B-F883-B570-A3D8FE72225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7145" t="67479"/>
          <a:stretch/>
        </p:blipFill>
        <p:spPr bwMode="auto">
          <a:xfrm rot="16200000" flipV="1">
            <a:off x="10170436" y="-3042308"/>
            <a:ext cx="2089837" cy="1561206"/>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Ilustraciones gratis de Cubo">
            <a:extLst>
              <a:ext uri="{FF2B5EF4-FFF2-40B4-BE49-F238E27FC236}">
                <a16:creationId xmlns:a16="http://schemas.microsoft.com/office/drawing/2014/main" id="{DB20FA1D-AB9A-4BD8-E63F-F59D280EE7B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660" t="-1" r="75030" b="67429"/>
          <a:stretch/>
        </p:blipFill>
        <p:spPr bwMode="auto">
          <a:xfrm>
            <a:off x="10397158" y="-4721143"/>
            <a:ext cx="1674260" cy="156362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Ilustraciones gratis de Cubo">
            <a:extLst>
              <a:ext uri="{FF2B5EF4-FFF2-40B4-BE49-F238E27FC236}">
                <a16:creationId xmlns:a16="http://schemas.microsoft.com/office/drawing/2014/main" id="{06FF1B55-13CD-A8FB-BA33-3666B5948E8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4359" t="62893" r="23979"/>
          <a:stretch/>
        </p:blipFill>
        <p:spPr bwMode="auto">
          <a:xfrm rot="16200000">
            <a:off x="-102986" y="-4530664"/>
            <a:ext cx="1980768" cy="17813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a:solidFill>
                  <a:srgbClr val="002060"/>
                </a:solidFill>
                <a:latin typeface="Century Gothic"/>
                <a:ea typeface="Century Gothic"/>
                <a:cs typeface="Century Gothic"/>
                <a:sym typeface="Century Gothic"/>
              </a:rPr>
              <a:t>Follow up 2a </a:t>
            </a:r>
            <a:endParaRPr lang="es-AR" sz="3200" dirty="0"/>
          </a:p>
        </p:txBody>
      </p:sp>
      <p:pic>
        <p:nvPicPr>
          <p:cNvPr id="35" name="Picture 2" descr="Brain, Idea, Think, Creativity">
            <a:extLst>
              <a:ext uri="{FF2B5EF4-FFF2-40B4-BE49-F238E27FC236}">
                <a16:creationId xmlns:a16="http://schemas.microsoft.com/office/drawing/2014/main" id="{80077330-AC85-49EF-A10D-278C5C4683F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65168" y="58981"/>
            <a:ext cx="869361" cy="869361"/>
          </a:xfrm>
          <a:prstGeom prst="rect">
            <a:avLst/>
          </a:prstGeom>
          <a:noFill/>
          <a:extLst>
            <a:ext uri="{909E8E84-426E-40DD-AFC4-6F175D3DCCD1}">
              <a14:hiddenFill xmlns:a14="http://schemas.microsoft.com/office/drawing/2010/main">
                <a:solidFill>
                  <a:srgbClr val="FFFFFF"/>
                </a:solidFill>
              </a14:hiddenFill>
            </a:ext>
          </a:extLst>
        </p:spPr>
      </p:pic>
      <p:pic>
        <p:nvPicPr>
          <p:cNvPr id="36" name="Google Shape;319;p15" descr="Speech Icon, Voice, Talking, Audio, Speech">
            <a:extLst>
              <a:ext uri="{FF2B5EF4-FFF2-40B4-BE49-F238E27FC236}">
                <a16:creationId xmlns:a16="http://schemas.microsoft.com/office/drawing/2014/main" id="{6642B063-70D4-4E15-8EDA-D4FC147AA067}"/>
              </a:ext>
            </a:extLst>
          </p:cNvPr>
          <p:cNvPicPr preferRelativeResize="0"/>
          <p:nvPr/>
        </p:nvPicPr>
        <p:blipFill rotWithShape="1">
          <a:blip r:embed="rId12">
            <a:alphaModFix/>
          </a:blip>
          <a:srcRect/>
          <a:stretch/>
        </p:blipFill>
        <p:spPr>
          <a:xfrm>
            <a:off x="9886865" y="142638"/>
            <a:ext cx="776168" cy="776168"/>
          </a:xfrm>
          <a:prstGeom prst="rect">
            <a:avLst/>
          </a:prstGeom>
          <a:noFill/>
          <a:ln>
            <a:noFill/>
          </a:ln>
        </p:spPr>
      </p:pic>
      <p:pic>
        <p:nvPicPr>
          <p:cNvPr id="19" name="Graphic 18" descr="Teacher">
            <a:extLst>
              <a:ext uri="{FF2B5EF4-FFF2-40B4-BE49-F238E27FC236}">
                <a16:creationId xmlns:a16="http://schemas.microsoft.com/office/drawing/2014/main" id="{F74B97BF-E5FB-5548-90EA-D2381E0B915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38409" y="559068"/>
            <a:ext cx="914400" cy="914400"/>
          </a:xfrm>
          <a:prstGeom prst="rect">
            <a:avLst/>
          </a:prstGeom>
        </p:spPr>
      </p:pic>
      <p:pic>
        <p:nvPicPr>
          <p:cNvPr id="72" name="Picture 2" descr="Ilustraciones gratis de Cubo">
            <a:extLst>
              <a:ext uri="{FF2B5EF4-FFF2-40B4-BE49-F238E27FC236}">
                <a16:creationId xmlns:a16="http://schemas.microsoft.com/office/drawing/2014/main" id="{6D90B11A-CB54-FC92-0FEE-48A9D2FA936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9344" t="53468" r="91052"/>
          <a:stretch/>
        </p:blipFill>
        <p:spPr bwMode="auto">
          <a:xfrm rot="5400000">
            <a:off x="7972574" y="-5837364"/>
            <a:ext cx="1628345" cy="2233790"/>
          </a:xfrm>
          <a:prstGeom prst="rect">
            <a:avLst/>
          </a:prstGeom>
          <a:noFill/>
          <a:extLst>
            <a:ext uri="{909E8E84-426E-40DD-AFC4-6F175D3DCCD1}">
              <a14:hiddenFill xmlns:a14="http://schemas.microsoft.com/office/drawing/2010/main">
                <a:solidFill>
                  <a:srgbClr val="FFFFFF"/>
                </a:solidFill>
              </a14:hiddenFill>
            </a:ext>
          </a:extLst>
        </p:spPr>
      </p:pic>
      <p:sp>
        <p:nvSpPr>
          <p:cNvPr id="65" name="Speech Bubble: Rectangle with Corners Rounded 64">
            <a:extLst>
              <a:ext uri="{FF2B5EF4-FFF2-40B4-BE49-F238E27FC236}">
                <a16:creationId xmlns:a16="http://schemas.microsoft.com/office/drawing/2014/main" id="{0B91A543-DEC2-4FFA-BED3-726266AA96E0}"/>
              </a:ext>
            </a:extLst>
          </p:cNvPr>
          <p:cNvSpPr/>
          <p:nvPr/>
        </p:nvSpPr>
        <p:spPr>
          <a:xfrm>
            <a:off x="1252809" y="969866"/>
            <a:ext cx="3974012" cy="518040"/>
          </a:xfrm>
          <a:prstGeom prst="wedgeRoundRectCallout">
            <a:avLst>
              <a:gd name="adj1" fmla="val -54791"/>
              <a:gd name="adj2" fmla="val -2940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Ahora, escribe en inglés.</a:t>
            </a:r>
          </a:p>
        </p:txBody>
      </p:sp>
      <p:sp>
        <p:nvSpPr>
          <p:cNvPr id="3" name="Google Shape;167;p2">
            <a:extLst>
              <a:ext uri="{FF2B5EF4-FFF2-40B4-BE49-F238E27FC236}">
                <a16:creationId xmlns:a16="http://schemas.microsoft.com/office/drawing/2014/main" id="{753B7EBB-D909-D947-59AF-450EFAE3DC97}"/>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343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1615 -1.07152 L -0.01041 1.07153 " pathEditMode="relative" rAng="0" ptsTypes="AA">
                                      <p:cBhvr>
                                        <p:cTn id="6" dur="2000" fill="hold"/>
                                        <p:tgtEl>
                                          <p:spTgt spid="1026"/>
                                        </p:tgtEl>
                                        <p:attrNameLst>
                                          <p:attrName>ppt_x</p:attrName>
                                          <p:attrName>ppt_y</p:attrName>
                                        </p:attrNameLst>
                                      </p:cBhvr>
                                      <p:rCtr x="-1328" y="107153"/>
                                    </p:animMotion>
                                  </p:childTnLst>
                                </p:cTn>
                              </p:par>
                            </p:childTnLst>
                          </p:cTn>
                        </p:par>
                        <p:par>
                          <p:cTn id="7" fill="hold">
                            <p:stCondLst>
                              <p:cond delay="2000"/>
                            </p:stCondLst>
                            <p:childTnLst>
                              <p:par>
                                <p:cTn id="8" presetID="42" presetClass="path" presetSubtype="0" accel="50000" decel="50000" fill="hold" nodeType="afterEffect">
                                  <p:stCondLst>
                                    <p:cond delay="0"/>
                                  </p:stCondLst>
                                  <p:childTnLst>
                                    <p:animMotion origin="layout" path="M -0.00131 -0.00833 L -0.0056 1.07014 " pathEditMode="relative" rAng="0" ptsTypes="AA">
                                      <p:cBhvr>
                                        <p:cTn id="9" dur="2000" fill="hold"/>
                                        <p:tgtEl>
                                          <p:spTgt spid="1028"/>
                                        </p:tgtEl>
                                        <p:attrNameLst>
                                          <p:attrName>ppt_x</p:attrName>
                                          <p:attrName>ppt_y</p:attrName>
                                        </p:attrNameLst>
                                      </p:cBhvr>
                                      <p:rCtr x="-221" y="53912"/>
                                    </p:animMotion>
                                  </p:childTnLst>
                                </p:cTn>
                              </p:par>
                            </p:childTnLst>
                          </p:cTn>
                        </p:par>
                        <p:par>
                          <p:cTn id="10" fill="hold">
                            <p:stCondLst>
                              <p:cond delay="4000"/>
                            </p:stCondLst>
                            <p:childTnLst>
                              <p:par>
                                <p:cTn id="11" presetID="42" presetClass="path" presetSubtype="0" accel="50000" decel="50000" fill="hold" nodeType="afterEffect">
                                  <p:stCondLst>
                                    <p:cond delay="0"/>
                                  </p:stCondLst>
                                  <p:childTnLst>
                                    <p:animMotion origin="layout" path="M 0.00872 -0.87847 L -0.00612 1.06644 " pathEditMode="relative" rAng="0" ptsTypes="AA">
                                      <p:cBhvr>
                                        <p:cTn id="12" dur="2000" fill="hold"/>
                                        <p:tgtEl>
                                          <p:spTgt spid="52"/>
                                        </p:tgtEl>
                                        <p:attrNameLst>
                                          <p:attrName>ppt_x</p:attrName>
                                          <p:attrName>ppt_y</p:attrName>
                                        </p:attrNameLst>
                                      </p:cBhvr>
                                      <p:rCtr x="-742" y="97245"/>
                                    </p:animMotion>
                                  </p:childTnLst>
                                </p:cTn>
                              </p:par>
                            </p:childTnLst>
                          </p:cTn>
                        </p:par>
                        <p:par>
                          <p:cTn id="13" fill="hold">
                            <p:stCondLst>
                              <p:cond delay="6000"/>
                            </p:stCondLst>
                            <p:childTnLst>
                              <p:par>
                                <p:cTn id="14" presetID="42" presetClass="path" presetSubtype="0" accel="50000" decel="50000" fill="hold" nodeType="afterEffect">
                                  <p:stCondLst>
                                    <p:cond delay="0"/>
                                  </p:stCondLst>
                                  <p:childTnLst>
                                    <p:animMotion origin="layout" path="M -0.01433 -0.78333 L -0.00743 1.07153 " pathEditMode="relative" rAng="0" ptsTypes="AA">
                                      <p:cBhvr>
                                        <p:cTn id="15" dur="2000" fill="hold"/>
                                        <p:tgtEl>
                                          <p:spTgt spid="54"/>
                                        </p:tgtEl>
                                        <p:attrNameLst>
                                          <p:attrName>ppt_x</p:attrName>
                                          <p:attrName>ppt_y</p:attrName>
                                        </p:attrNameLst>
                                      </p:cBhvr>
                                      <p:rCtr x="339" y="92755"/>
                                    </p:animMotion>
                                  </p:childTnLst>
                                </p:cTn>
                              </p:par>
                            </p:childTnLst>
                          </p:cTn>
                        </p:par>
                        <p:par>
                          <p:cTn id="16" fill="hold">
                            <p:stCondLst>
                              <p:cond delay="8000"/>
                            </p:stCondLst>
                            <p:childTnLst>
                              <p:par>
                                <p:cTn id="17" presetID="42" presetClass="path" presetSubtype="0" accel="50000" decel="50000" fill="hold" nodeType="afterEffect">
                                  <p:stCondLst>
                                    <p:cond delay="0"/>
                                  </p:stCondLst>
                                  <p:childTnLst>
                                    <p:animMotion origin="layout" path="M -0.01302 -1.0706 L -0.00456 1.07014 " pathEditMode="relative" rAng="0" ptsTypes="AA">
                                      <p:cBhvr>
                                        <p:cTn id="18" dur="2000" fill="hold"/>
                                        <p:tgtEl>
                                          <p:spTgt spid="1030"/>
                                        </p:tgtEl>
                                        <p:attrNameLst>
                                          <p:attrName>ppt_x</p:attrName>
                                          <p:attrName>ppt_y</p:attrName>
                                        </p:attrNameLst>
                                      </p:cBhvr>
                                      <p:rCtr x="417" y="107037"/>
                                    </p:animMotion>
                                  </p:childTnLst>
                                </p:cTn>
                              </p:par>
                            </p:childTnLst>
                          </p:cTn>
                        </p:par>
                        <p:par>
                          <p:cTn id="19" fill="hold">
                            <p:stCondLst>
                              <p:cond delay="10000"/>
                            </p:stCondLst>
                            <p:childTnLst>
                              <p:par>
                                <p:cTn id="20" presetID="42" presetClass="path" presetSubtype="0" accel="50000" decel="50000" fill="hold" nodeType="afterEffect">
                                  <p:stCondLst>
                                    <p:cond delay="0"/>
                                  </p:stCondLst>
                                  <p:childTnLst>
                                    <p:animMotion origin="layout" path="M 0.01614 -0.97153 L -0.00508 1.07199 " pathEditMode="relative" rAng="0" ptsTypes="AA">
                                      <p:cBhvr>
                                        <p:cTn id="21" dur="2000" fill="hold"/>
                                        <p:tgtEl>
                                          <p:spTgt spid="1032"/>
                                        </p:tgtEl>
                                        <p:attrNameLst>
                                          <p:attrName>ppt_x</p:attrName>
                                          <p:attrName>ppt_y</p:attrName>
                                        </p:attrNameLst>
                                      </p:cBhvr>
                                      <p:rCtr x="-1068" y="102176"/>
                                    </p:animMotion>
                                  </p:childTnLst>
                                </p:cTn>
                              </p:par>
                            </p:childTnLst>
                          </p:cTn>
                        </p:par>
                        <p:par>
                          <p:cTn id="22" fill="hold">
                            <p:stCondLst>
                              <p:cond delay="12000"/>
                            </p:stCondLst>
                            <p:childTnLst>
                              <p:par>
                                <p:cTn id="23" presetID="42" presetClass="path" presetSubtype="0" accel="50000" decel="50000" fill="hold" nodeType="afterEffect">
                                  <p:stCondLst>
                                    <p:cond delay="0"/>
                                  </p:stCondLst>
                                  <p:childTnLst>
                                    <p:animMotion origin="layout" path="M -0.02761 -0.89329 L -0.00703 1.06759 " pathEditMode="relative" rAng="0" ptsTypes="AA">
                                      <p:cBhvr>
                                        <p:cTn id="24" dur="2000" fill="hold"/>
                                        <p:tgtEl>
                                          <p:spTgt spid="56"/>
                                        </p:tgtEl>
                                        <p:attrNameLst>
                                          <p:attrName>ppt_x</p:attrName>
                                          <p:attrName>ppt_y</p:attrName>
                                        </p:attrNameLst>
                                      </p:cBhvr>
                                      <p:rCtr x="1029" y="98056"/>
                                    </p:animMotion>
                                  </p:childTnLst>
                                </p:cTn>
                              </p:par>
                            </p:childTnLst>
                          </p:cTn>
                        </p:par>
                        <p:par>
                          <p:cTn id="25" fill="hold">
                            <p:stCondLst>
                              <p:cond delay="14000"/>
                            </p:stCondLst>
                            <p:childTnLst>
                              <p:par>
                                <p:cTn id="26" presetID="42" presetClass="path" presetSubtype="0" accel="50000" decel="50000" fill="hold" nodeType="afterEffect">
                                  <p:stCondLst>
                                    <p:cond delay="0"/>
                                  </p:stCondLst>
                                  <p:childTnLst>
                                    <p:animMotion origin="layout" path="M 0.02279 -0.8169 L -0.00794 1.07152 " pathEditMode="relative" rAng="0" ptsTypes="AA">
                                      <p:cBhvr>
                                        <p:cTn id="27" dur="2000" fill="hold"/>
                                        <p:tgtEl>
                                          <p:spTgt spid="57"/>
                                        </p:tgtEl>
                                        <p:attrNameLst>
                                          <p:attrName>ppt_x</p:attrName>
                                          <p:attrName>ppt_y</p:attrName>
                                        </p:attrNameLst>
                                      </p:cBhvr>
                                      <p:rCtr x="-1536" y="94421"/>
                                    </p:animMotion>
                                  </p:childTnLst>
                                </p:cTn>
                              </p:par>
                            </p:childTnLst>
                          </p:cTn>
                        </p:par>
                        <p:par>
                          <p:cTn id="28" fill="hold">
                            <p:stCondLst>
                              <p:cond delay="16000"/>
                            </p:stCondLst>
                            <p:childTnLst>
                              <p:par>
                                <p:cTn id="29" presetID="42" presetClass="path" presetSubtype="0" accel="50000" decel="50000" fill="hold" nodeType="afterEffect">
                                  <p:stCondLst>
                                    <p:cond delay="0"/>
                                  </p:stCondLst>
                                  <p:childTnLst>
                                    <p:animMotion origin="layout" path="M 0.00248 -0.69745 L -0.00364 1.07199 " pathEditMode="relative" rAng="0" ptsTypes="AA">
                                      <p:cBhvr>
                                        <p:cTn id="30" dur="2000" fill="hold"/>
                                        <p:tgtEl>
                                          <p:spTgt spid="55"/>
                                        </p:tgtEl>
                                        <p:attrNameLst>
                                          <p:attrName>ppt_x</p:attrName>
                                          <p:attrName>ppt_y</p:attrName>
                                        </p:attrNameLst>
                                      </p:cBhvr>
                                      <p:rCtr x="-313" y="88472"/>
                                    </p:animMotion>
                                  </p:childTnLst>
                                </p:cTn>
                              </p:par>
                            </p:childTnLst>
                          </p:cTn>
                        </p:par>
                        <p:par>
                          <p:cTn id="31" fill="hold">
                            <p:stCondLst>
                              <p:cond delay="18000"/>
                            </p:stCondLst>
                            <p:childTnLst>
                              <p:par>
                                <p:cTn id="32" presetID="42" presetClass="path" presetSubtype="0" accel="50000" decel="50000" fill="hold" nodeType="afterEffect">
                                  <p:stCondLst>
                                    <p:cond delay="0"/>
                                  </p:stCondLst>
                                  <p:childTnLst>
                                    <p:animMotion origin="layout" path="M -0.00183 -1.08195 L -0.00417 1.07407 " pathEditMode="relative" rAng="0" ptsTypes="AA">
                                      <p:cBhvr>
                                        <p:cTn id="33" dur="2000" fill="hold"/>
                                        <p:tgtEl>
                                          <p:spTgt spid="1034"/>
                                        </p:tgtEl>
                                        <p:attrNameLst>
                                          <p:attrName>ppt_x</p:attrName>
                                          <p:attrName>ppt_y</p:attrName>
                                        </p:attrNameLst>
                                      </p:cBhvr>
                                      <p:rCtr x="-117" y="107801"/>
                                    </p:animMotion>
                                  </p:childTnLst>
                                </p:cTn>
                              </p:par>
                            </p:childTnLst>
                          </p:cTn>
                        </p:par>
                        <p:par>
                          <p:cTn id="34" fill="hold">
                            <p:stCondLst>
                              <p:cond delay="20000"/>
                            </p:stCondLst>
                            <p:childTnLst>
                              <p:par>
                                <p:cTn id="35" presetID="42" presetClass="path" presetSubtype="0" accel="50000" decel="50000" fill="hold" nodeType="afterEffect">
                                  <p:stCondLst>
                                    <p:cond delay="0"/>
                                  </p:stCondLst>
                                  <p:childTnLst>
                                    <p:animMotion origin="layout" path="M 0.0207 -0.9132 L -0.00443 1.07314 " pathEditMode="relative" rAng="0" ptsTypes="AA">
                                      <p:cBhvr>
                                        <p:cTn id="36" dur="2000" fill="hold"/>
                                        <p:tgtEl>
                                          <p:spTgt spid="1036"/>
                                        </p:tgtEl>
                                        <p:attrNameLst>
                                          <p:attrName>ppt_x</p:attrName>
                                          <p:attrName>ppt_y</p:attrName>
                                        </p:attrNameLst>
                                      </p:cBhvr>
                                      <p:rCtr x="-1263" y="99329"/>
                                    </p:animMotion>
                                  </p:childTnLst>
                                </p:cTn>
                              </p:par>
                            </p:childTnLst>
                          </p:cTn>
                        </p:par>
                        <p:par>
                          <p:cTn id="37" fill="hold">
                            <p:stCondLst>
                              <p:cond delay="22000"/>
                            </p:stCondLst>
                            <p:childTnLst>
                              <p:par>
                                <p:cTn id="38" presetID="42" presetClass="path" presetSubtype="0" accel="50000" decel="50000" fill="hold" nodeType="afterEffect">
                                  <p:stCondLst>
                                    <p:cond delay="0"/>
                                  </p:stCondLst>
                                  <p:childTnLst>
                                    <p:animMotion origin="layout" path="M 0.00248 -0.74722 L -0.00911 1.06921 " pathEditMode="relative" rAng="0" ptsTypes="AA">
                                      <p:cBhvr>
                                        <p:cTn id="39" dur="2000" fill="hold"/>
                                        <p:tgtEl>
                                          <p:spTgt spid="61"/>
                                        </p:tgtEl>
                                        <p:attrNameLst>
                                          <p:attrName>ppt_x</p:attrName>
                                          <p:attrName>ppt_y</p:attrName>
                                        </p:attrNameLst>
                                      </p:cBhvr>
                                      <p:rCtr x="-586" y="90833"/>
                                    </p:animMotion>
                                  </p:childTnLst>
                                </p:cTn>
                              </p:par>
                            </p:childTnLst>
                          </p:cTn>
                        </p:par>
                        <p:par>
                          <p:cTn id="40" fill="hold">
                            <p:stCondLst>
                              <p:cond delay="24000"/>
                            </p:stCondLst>
                            <p:childTnLst>
                              <p:par>
                                <p:cTn id="41" presetID="42" presetClass="path" presetSubtype="0" accel="50000" decel="50000" fill="hold" nodeType="afterEffect">
                                  <p:stCondLst>
                                    <p:cond delay="0"/>
                                  </p:stCondLst>
                                  <p:childTnLst>
                                    <p:animMotion origin="layout" path="M -0.02252 -0.65463 L -0.00442 1.07731 " pathEditMode="relative" rAng="0" ptsTypes="AA">
                                      <p:cBhvr>
                                        <p:cTn id="42" dur="2000" fill="hold"/>
                                        <p:tgtEl>
                                          <p:spTgt spid="60"/>
                                        </p:tgtEl>
                                        <p:attrNameLst>
                                          <p:attrName>ppt_x</p:attrName>
                                          <p:attrName>ppt_y</p:attrName>
                                        </p:attrNameLst>
                                      </p:cBhvr>
                                      <p:rCtr x="898" y="86597"/>
                                    </p:animMotion>
                                  </p:childTnLst>
                                </p:cTn>
                              </p:par>
                            </p:childTnLst>
                          </p:cTn>
                        </p:par>
                        <p:par>
                          <p:cTn id="43" fill="hold">
                            <p:stCondLst>
                              <p:cond delay="26000"/>
                            </p:stCondLst>
                            <p:childTnLst>
                              <p:par>
                                <p:cTn id="44" presetID="42" presetClass="path" presetSubtype="0" accel="50000" decel="50000" fill="hold" nodeType="afterEffect">
                                  <p:stCondLst>
                                    <p:cond delay="0"/>
                                  </p:stCondLst>
                                  <p:childTnLst>
                                    <p:animMotion origin="layout" path="M 0.00312 -1.10254 L -0.00196 1.07246 " pathEditMode="relative" rAng="0" ptsTypes="AA">
                                      <p:cBhvr>
                                        <p:cTn id="45" dur="2000" fill="hold"/>
                                        <p:tgtEl>
                                          <p:spTgt spid="1038"/>
                                        </p:tgtEl>
                                        <p:attrNameLst>
                                          <p:attrName>ppt_x</p:attrName>
                                          <p:attrName>ppt_y</p:attrName>
                                        </p:attrNameLst>
                                      </p:cBhvr>
                                      <p:rCtr x="-260" y="108750"/>
                                    </p:animMotion>
                                  </p:childTnLst>
                                </p:cTn>
                              </p:par>
                            </p:childTnLst>
                          </p:cTn>
                        </p:par>
                        <p:par>
                          <p:cTn id="46" fill="hold">
                            <p:stCondLst>
                              <p:cond delay="28000"/>
                            </p:stCondLst>
                            <p:childTnLst>
                              <p:par>
                                <p:cTn id="47" presetID="42" presetClass="path" presetSubtype="0" accel="50000" decel="50000" fill="hold" nodeType="afterEffect">
                                  <p:stCondLst>
                                    <p:cond delay="0"/>
                                  </p:stCondLst>
                                  <p:childTnLst>
                                    <p:animMotion origin="layout" path="M 0.01146 -0.92963 L -0.00455 1.06783 " pathEditMode="relative" rAng="0" ptsTypes="AA">
                                      <p:cBhvr>
                                        <p:cTn id="48" dur="2000" fill="hold"/>
                                        <p:tgtEl>
                                          <p:spTgt spid="62"/>
                                        </p:tgtEl>
                                        <p:attrNameLst>
                                          <p:attrName>ppt_x</p:attrName>
                                          <p:attrName>ppt_y</p:attrName>
                                        </p:attrNameLst>
                                      </p:cBhvr>
                                      <p:rCtr x="-807" y="99884"/>
                                    </p:animMotion>
                                  </p:childTnLst>
                                </p:cTn>
                              </p:par>
                            </p:childTnLst>
                          </p:cTn>
                        </p:par>
                        <p:par>
                          <p:cTn id="49" fill="hold">
                            <p:stCondLst>
                              <p:cond delay="30000"/>
                            </p:stCondLst>
                            <p:childTnLst>
                              <p:par>
                                <p:cTn id="50" presetID="42" presetClass="path" presetSubtype="0" accel="50000" decel="50000" fill="hold" nodeType="afterEffect">
                                  <p:stCondLst>
                                    <p:cond delay="0"/>
                                  </p:stCondLst>
                                  <p:childTnLst>
                                    <p:animMotion origin="layout" path="M -0.00039 -0.71343 L -0.00052 1.07268 " pathEditMode="relative" rAng="0" ptsTypes="AA">
                                      <p:cBhvr>
                                        <p:cTn id="51" dur="2000" fill="hold"/>
                                        <p:tgtEl>
                                          <p:spTgt spid="63"/>
                                        </p:tgtEl>
                                        <p:attrNameLst>
                                          <p:attrName>ppt_x</p:attrName>
                                          <p:attrName>ppt_y</p:attrName>
                                        </p:attrNameLst>
                                      </p:cBhvr>
                                      <p:rCtr x="-13" y="89306"/>
                                    </p:animMotion>
                                  </p:childTnLst>
                                </p:cTn>
                              </p:par>
                            </p:childTnLst>
                          </p:cTn>
                        </p:par>
                        <p:par>
                          <p:cTn id="52" fill="hold">
                            <p:stCondLst>
                              <p:cond delay="32000"/>
                            </p:stCondLst>
                            <p:childTnLst>
                              <p:par>
                                <p:cTn id="53" presetID="42" presetClass="path" presetSubtype="0" accel="50000" decel="50000" fill="hold" nodeType="afterEffect">
                                  <p:stCondLst>
                                    <p:cond delay="0"/>
                                  </p:stCondLst>
                                  <p:childTnLst>
                                    <p:animMotion origin="layout" path="M -0.01068 -0.58889 L 0.00156 1.0625 " pathEditMode="relative" rAng="0" ptsTypes="AA">
                                      <p:cBhvr>
                                        <p:cTn id="54" dur="2000" fill="hold"/>
                                        <p:tgtEl>
                                          <p:spTgt spid="67"/>
                                        </p:tgtEl>
                                        <p:attrNameLst>
                                          <p:attrName>ppt_x</p:attrName>
                                          <p:attrName>ppt_y</p:attrName>
                                        </p:attrNameLst>
                                      </p:cBhvr>
                                      <p:rCtr x="612" y="82569"/>
                                    </p:animMotion>
                                  </p:childTnLst>
                                </p:cTn>
                              </p:par>
                            </p:childTnLst>
                          </p:cTn>
                        </p:par>
                        <p:par>
                          <p:cTn id="55" fill="hold">
                            <p:stCondLst>
                              <p:cond delay="34000"/>
                            </p:stCondLst>
                            <p:childTnLst>
                              <p:par>
                                <p:cTn id="56" presetID="42" presetClass="path" presetSubtype="0" accel="50000" decel="50000" fill="hold" nodeType="afterEffect">
                                  <p:stCondLst>
                                    <p:cond delay="0"/>
                                  </p:stCondLst>
                                  <p:childTnLst>
                                    <p:animMotion origin="layout" path="M -0.03633 -0.68727 L 0.00183 1.07176 " pathEditMode="relative" rAng="0" ptsTypes="AA">
                                      <p:cBhvr>
                                        <p:cTn id="57" dur="2000" fill="hold"/>
                                        <p:tgtEl>
                                          <p:spTgt spid="66"/>
                                        </p:tgtEl>
                                        <p:attrNameLst>
                                          <p:attrName>ppt_x</p:attrName>
                                          <p:attrName>ppt_y</p:attrName>
                                        </p:attrNameLst>
                                      </p:cBhvr>
                                      <p:rCtr x="1901" y="87963"/>
                                    </p:animMotion>
                                  </p:childTnLst>
                                </p:cTn>
                              </p:par>
                            </p:childTnLst>
                          </p:cTn>
                        </p:par>
                        <p:par>
                          <p:cTn id="58" fill="hold">
                            <p:stCondLst>
                              <p:cond delay="36000"/>
                            </p:stCondLst>
                            <p:childTnLst>
                              <p:par>
                                <p:cTn id="59" presetID="42" presetClass="path" presetSubtype="0" accel="50000" decel="50000" fill="hold" nodeType="afterEffect">
                                  <p:stCondLst>
                                    <p:cond delay="0"/>
                                  </p:stCondLst>
                                  <p:childTnLst>
                                    <p:animMotion origin="layout" path="M 0.00248 -0.95208 L -0.00065 1.07037 " pathEditMode="relative" rAng="0" ptsTypes="AA">
                                      <p:cBhvr>
                                        <p:cTn id="60" dur="2000" fill="hold"/>
                                        <p:tgtEl>
                                          <p:spTgt spid="68"/>
                                        </p:tgtEl>
                                        <p:attrNameLst>
                                          <p:attrName>ppt_x</p:attrName>
                                          <p:attrName>ppt_y</p:attrName>
                                        </p:attrNameLst>
                                      </p:cBhvr>
                                      <p:rCtr x="-156" y="101134"/>
                                    </p:animMotion>
                                  </p:childTnLst>
                                </p:cTn>
                              </p:par>
                            </p:childTnLst>
                          </p:cTn>
                        </p:par>
                        <p:par>
                          <p:cTn id="61" fill="hold">
                            <p:stCondLst>
                              <p:cond delay="38000"/>
                            </p:stCondLst>
                            <p:childTnLst>
                              <p:par>
                                <p:cTn id="62" presetID="42" presetClass="path" presetSubtype="0" accel="50000" decel="50000" fill="hold" nodeType="afterEffect">
                                  <p:stCondLst>
                                    <p:cond delay="0"/>
                                  </p:stCondLst>
                                  <p:childTnLst>
                                    <p:animMotion origin="layout" path="M 0.00247 -0.00579 L 0.00169 1.06666 " pathEditMode="relative" rAng="0" ptsTypes="AA">
                                      <p:cBhvr>
                                        <p:cTn id="63" dur="2000" fill="hold"/>
                                        <p:tgtEl>
                                          <p:spTgt spid="69"/>
                                        </p:tgtEl>
                                        <p:attrNameLst>
                                          <p:attrName>ppt_x</p:attrName>
                                          <p:attrName>ppt_y</p:attrName>
                                        </p:attrNameLst>
                                      </p:cBhvr>
                                      <p:rCtr x="-39" y="53611"/>
                                    </p:animMotion>
                                  </p:childTnLst>
                                </p:cTn>
                              </p:par>
                            </p:childTnLst>
                          </p:cTn>
                        </p:par>
                        <p:par>
                          <p:cTn id="64" fill="hold">
                            <p:stCondLst>
                              <p:cond delay="40000"/>
                            </p:stCondLst>
                            <p:childTnLst>
                              <p:par>
                                <p:cTn id="65" presetID="42" presetClass="path" presetSubtype="0" accel="50000" decel="50000" fill="hold" nodeType="afterEffect">
                                  <p:stCondLst>
                                    <p:cond delay="0"/>
                                  </p:stCondLst>
                                  <p:childTnLst>
                                    <p:animMotion origin="layout" path="M 0.00742 -0.85439 L 0.00442 1.06667 " pathEditMode="relative" rAng="0" ptsTypes="AA">
                                      <p:cBhvr>
                                        <p:cTn id="66" dur="2000" fill="hold"/>
                                        <p:tgtEl>
                                          <p:spTgt spid="70"/>
                                        </p:tgtEl>
                                        <p:attrNameLst>
                                          <p:attrName>ppt_x</p:attrName>
                                          <p:attrName>ppt_y</p:attrName>
                                        </p:attrNameLst>
                                      </p:cBhvr>
                                      <p:rCtr x="-156" y="96065"/>
                                    </p:animMotion>
                                  </p:childTnLst>
                                </p:cTn>
                              </p:par>
                            </p:childTnLst>
                          </p:cTn>
                        </p:par>
                        <p:par>
                          <p:cTn id="67" fill="hold">
                            <p:stCondLst>
                              <p:cond delay="42000"/>
                            </p:stCondLst>
                            <p:childTnLst>
                              <p:par>
                                <p:cTn id="68" presetID="42" presetClass="path" presetSubtype="0" accel="50000" decel="50000" fill="hold" nodeType="afterEffect">
                                  <p:stCondLst>
                                    <p:cond delay="0"/>
                                  </p:stCondLst>
                                  <p:childTnLst>
                                    <p:animMotion origin="layout" path="M -0.02005 -0.65625 L -4.375E-6 1.07337 " pathEditMode="relative" rAng="0" ptsTypes="AA">
                                      <p:cBhvr>
                                        <p:cTn id="69" dur="2000" fill="hold"/>
                                        <p:tgtEl>
                                          <p:spTgt spid="71"/>
                                        </p:tgtEl>
                                        <p:attrNameLst>
                                          <p:attrName>ppt_x</p:attrName>
                                          <p:attrName>ppt_y</p:attrName>
                                        </p:attrNameLst>
                                      </p:cBhvr>
                                      <p:rCtr x="1003" y="86481"/>
                                    </p:animMotion>
                                  </p:childTnLst>
                                </p:cTn>
                              </p:par>
                            </p:childTnLst>
                          </p:cTn>
                        </p:par>
                        <p:par>
                          <p:cTn id="70" fill="hold">
                            <p:stCondLst>
                              <p:cond delay="44000"/>
                            </p:stCondLst>
                            <p:childTnLst>
                              <p:par>
                                <p:cTn id="71" presetID="42" presetClass="path" presetSubtype="0" accel="50000" decel="50000" fill="hold" nodeType="afterEffect">
                                  <p:stCondLst>
                                    <p:cond delay="0"/>
                                  </p:stCondLst>
                                  <p:childTnLst>
                                    <p:animMotion origin="layout" path="M 0.00443 -0.6419 L 0.00039 1.06527 " pathEditMode="relative" rAng="0" ptsTypes="AA">
                                      <p:cBhvr>
                                        <p:cTn id="72" dur="2000" fill="hold"/>
                                        <p:tgtEl>
                                          <p:spTgt spid="72"/>
                                        </p:tgtEl>
                                        <p:attrNameLst>
                                          <p:attrName>ppt_x</p:attrName>
                                          <p:attrName>ppt_y</p:attrName>
                                        </p:attrNameLst>
                                      </p:cBhvr>
                                      <p:rCtr x="-208" y="85370"/>
                                    </p:animMotion>
                                  </p:childTnLst>
                                </p:cTn>
                              </p:par>
                            </p:childTnLst>
                          </p:cTn>
                        </p:par>
                        <p:par>
                          <p:cTn id="73" fill="hold">
                            <p:stCondLst>
                              <p:cond delay="46000"/>
                            </p:stCondLst>
                            <p:childTnLst>
                              <p:par>
                                <p:cTn id="74" presetID="42" presetClass="path" presetSubtype="0" accel="50000" decel="50000" fill="hold" nodeType="afterEffect">
                                  <p:stCondLst>
                                    <p:cond delay="0"/>
                                  </p:stCondLst>
                                  <p:childTnLst>
                                    <p:animMotion origin="layout" path="M -0.00078 -0.03634 L 0.00052 1.06829 " pathEditMode="relative" rAng="0" ptsTypes="AA">
                                      <p:cBhvr>
                                        <p:cTn id="75" dur="2000" fill="hold"/>
                                        <p:tgtEl>
                                          <p:spTgt spid="76"/>
                                        </p:tgtEl>
                                        <p:attrNameLst>
                                          <p:attrName>ppt_x</p:attrName>
                                          <p:attrName>ppt_y</p:attrName>
                                        </p:attrNameLst>
                                      </p:cBhvr>
                                      <p:rCtr x="65" y="55231"/>
                                    </p:animMotion>
                                  </p:childTnLst>
                                </p:cTn>
                              </p:par>
                            </p:childTnLst>
                          </p:cTn>
                        </p:par>
                        <p:par>
                          <p:cTn id="76" fill="hold">
                            <p:stCondLst>
                              <p:cond delay="48000"/>
                            </p:stCondLst>
                            <p:childTnLst>
                              <p:par>
                                <p:cTn id="77" presetID="42" presetClass="path" presetSubtype="0" accel="50000" decel="50000" fill="hold" nodeType="afterEffect">
                                  <p:stCondLst>
                                    <p:cond delay="0"/>
                                  </p:stCondLst>
                                  <p:childTnLst>
                                    <p:animMotion origin="layout" path="M -1.875E-6 0.0044 L 0.00143 1.07222 " pathEditMode="relative" rAng="0" ptsTypes="AA">
                                      <p:cBhvr>
                                        <p:cTn id="78" dur="2000" fill="hold"/>
                                        <p:tgtEl>
                                          <p:spTgt spid="77"/>
                                        </p:tgtEl>
                                        <p:attrNameLst>
                                          <p:attrName>ppt_x</p:attrName>
                                          <p:attrName>ppt_y</p:attrName>
                                        </p:attrNameLst>
                                      </p:cBhvr>
                                      <p:rCtr x="65" y="53380"/>
                                    </p:animMotion>
                                  </p:childTnLst>
                                </p:cTn>
                              </p:par>
                            </p:childTnLst>
                          </p:cTn>
                        </p:par>
                        <p:par>
                          <p:cTn id="79" fill="hold">
                            <p:stCondLst>
                              <p:cond delay="50000"/>
                            </p:stCondLst>
                            <p:childTnLst>
                              <p:par>
                                <p:cTn id="80" presetID="42" presetClass="path" presetSubtype="0" accel="50000" decel="50000" fill="hold" nodeType="afterEffect">
                                  <p:stCondLst>
                                    <p:cond delay="0"/>
                                  </p:stCondLst>
                                  <p:childTnLst>
                                    <p:animMotion origin="layout" path="M -4.16667E-6 -4.44444E-6 L 0.00026 1.07431 " pathEditMode="relative" rAng="0" ptsTypes="AA">
                                      <p:cBhvr>
                                        <p:cTn id="81" dur="2000" fill="hold"/>
                                        <p:tgtEl>
                                          <p:spTgt spid="78"/>
                                        </p:tgtEl>
                                        <p:attrNameLst>
                                          <p:attrName>ppt_x</p:attrName>
                                          <p:attrName>ppt_y</p:attrName>
                                        </p:attrNameLst>
                                      </p:cBhvr>
                                      <p:rCtr x="13" y="53727"/>
                                    </p:animMotion>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0" nodeType="clickEffect">
                                  <p:stCondLst>
                                    <p:cond delay="0"/>
                                  </p:stCondLst>
                                  <p:childTnLst>
                                    <p:animEffect transition="out" filter="fade">
                                      <p:cBhvr>
                                        <p:cTn id="85" dur="500"/>
                                        <p:tgtEl>
                                          <p:spTgt spid="50"/>
                                        </p:tgtEl>
                                      </p:cBhvr>
                                    </p:animEffect>
                                    <p:set>
                                      <p:cBhvr>
                                        <p:cTn id="86" dur="1" fill="hold">
                                          <p:stCondLst>
                                            <p:cond delay="499"/>
                                          </p:stCondLst>
                                        </p:cTn>
                                        <p:tgtEl>
                                          <p:spTgt spid="50"/>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500"/>
                                        <p:tgtEl>
                                          <p:spTgt spid="17"/>
                                        </p:tgtEl>
                                      </p:cBhvr>
                                    </p:animEffect>
                                    <p:set>
                                      <p:cBhvr>
                                        <p:cTn id="89" dur="1" fill="hold">
                                          <p:stCondLst>
                                            <p:cond delay="499"/>
                                          </p:stCondLst>
                                        </p:cTn>
                                        <p:tgtEl>
                                          <p:spTgt spid="17"/>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65"/>
                                        </p:tgtEl>
                                        <p:attrNameLst>
                                          <p:attrName>style.visibility</p:attrName>
                                        </p:attrNameLst>
                                      </p:cBhvr>
                                      <p:to>
                                        <p:strVal val="visible"/>
                                      </p:to>
                                    </p:set>
                                    <p:animEffect transition="in" filter="fade">
                                      <p:cBhvr>
                                        <p:cTn id="94"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0" grpId="0" animBg="1"/>
      <p:bldP spid="6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0" name="TextBox 9">
            <a:extLst>
              <a:ext uri="{FF2B5EF4-FFF2-40B4-BE49-F238E27FC236}">
                <a16:creationId xmlns:a16="http://schemas.microsoft.com/office/drawing/2014/main" id="{19EF926B-AB49-7E12-CDCE-A6BCF5C6D636}"/>
              </a:ext>
            </a:extLst>
          </p:cNvPr>
          <p:cNvSpPr txBox="1"/>
          <p:nvPr/>
        </p:nvSpPr>
        <p:spPr>
          <a:xfrm>
            <a:off x="1346922" y="5537954"/>
            <a:ext cx="1566454" cy="646331"/>
          </a:xfrm>
          <a:prstGeom prst="rect">
            <a:avLst/>
          </a:prstGeom>
          <a:noFill/>
        </p:spPr>
        <p:txBody>
          <a:bodyPr wrap="none" rtlCol="0">
            <a:spAutoFit/>
          </a:bodyPr>
          <a:lstStyle/>
          <a:p>
            <a:r>
              <a:rPr lang="en-GB" sz="3600" b="1" dirty="0">
                <a:ln w="12700">
                  <a:solidFill>
                    <a:srgbClr val="FFCCFF"/>
                  </a:solidFill>
                  <a:prstDash val="solid"/>
                </a:ln>
                <a:solidFill>
                  <a:srgbClr val="FF3399"/>
                </a:solidFill>
                <a:effectLst>
                  <a:outerShdw dist="38100" dir="2640000" algn="bl" rotWithShape="0">
                    <a:schemeClr val="accent1"/>
                  </a:outerShdw>
                </a:effectLst>
                <a:latin typeface="Baguet Script" panose="00000500000000000000" pitchFamily="2" charset="0"/>
              </a:rPr>
              <a:t>Friday</a:t>
            </a:r>
          </a:p>
        </p:txBody>
      </p:sp>
      <p:grpSp>
        <p:nvGrpSpPr>
          <p:cNvPr id="11" name="Group 10">
            <a:extLst>
              <a:ext uri="{FF2B5EF4-FFF2-40B4-BE49-F238E27FC236}">
                <a16:creationId xmlns:a16="http://schemas.microsoft.com/office/drawing/2014/main" id="{FCDB445E-9DEE-1B79-F9F4-1EA65EFD0A85}"/>
              </a:ext>
            </a:extLst>
          </p:cNvPr>
          <p:cNvGrpSpPr/>
          <p:nvPr/>
        </p:nvGrpSpPr>
        <p:grpSpPr>
          <a:xfrm>
            <a:off x="1336154" y="2777302"/>
            <a:ext cx="1318572" cy="1158407"/>
            <a:chOff x="2960378" y="566678"/>
            <a:chExt cx="1459392" cy="1311818"/>
          </a:xfrm>
        </p:grpSpPr>
        <p:pic>
          <p:nvPicPr>
            <p:cNvPr id="12" name="Picture 2" descr="Sun, Farm, Plantation, Sunset, Landscape">
              <a:extLst>
                <a:ext uri="{FF2B5EF4-FFF2-40B4-BE49-F238E27FC236}">
                  <a16:creationId xmlns:a16="http://schemas.microsoft.com/office/drawing/2014/main" id="{3DD04F02-4F2D-3275-4D34-653A95830F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0378" y="813603"/>
              <a:ext cx="1064893" cy="106489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CFF4BB9-8565-F766-5BE2-2E1CC2E20592}"/>
                </a:ext>
              </a:extLst>
            </p:cNvPr>
            <p:cNvSpPr txBox="1"/>
            <p:nvPr/>
          </p:nvSpPr>
          <p:spPr>
            <a:xfrm>
              <a:off x="3630771" y="566678"/>
              <a:ext cx="788999" cy="646331"/>
            </a:xfrm>
            <a:prstGeom prst="rect">
              <a:avLst/>
            </a:prstGeom>
            <a:noFill/>
          </p:spPr>
          <p:txBody>
            <a:bodyPr wrap="none" rtlCol="0">
              <a:spAutoFit/>
            </a:bodyPr>
            <a:lstStyle/>
            <a:p>
              <a:r>
                <a:rPr lang="en-GB" sz="3600" b="1" dirty="0">
                  <a:ln w="12700">
                    <a:solidFill>
                      <a:srgbClr val="FFCCFF"/>
                    </a:solidFill>
                    <a:prstDash val="solid"/>
                  </a:ln>
                  <a:solidFill>
                    <a:srgbClr val="FF3399"/>
                  </a:solidFill>
                  <a:effectLst>
                    <a:outerShdw dist="38100" dir="2640000" algn="bl" rotWithShape="0">
                      <a:schemeClr val="accent1"/>
                    </a:outerShdw>
                  </a:effectLst>
                  <a:latin typeface="Baguet Script" panose="00000500000000000000" pitchFamily="2" charset="0"/>
                </a:rPr>
                <a:t>pm</a:t>
              </a:r>
            </a:p>
          </p:txBody>
        </p:sp>
      </p:grpSp>
      <p:pic>
        <p:nvPicPr>
          <p:cNvPr id="14" name="Picture 2" descr="Parque, Parque De La Ciudad, Gente">
            <a:extLst>
              <a:ext uri="{FF2B5EF4-FFF2-40B4-BE49-F238E27FC236}">
                <a16:creationId xmlns:a16="http://schemas.microsoft.com/office/drawing/2014/main" id="{8D59D218-DD9A-7026-7B76-890848C6B8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1151" y="2840466"/>
            <a:ext cx="1006992" cy="10394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Books, Literature, Pile, Study">
            <a:extLst>
              <a:ext uri="{FF2B5EF4-FFF2-40B4-BE49-F238E27FC236}">
                <a16:creationId xmlns:a16="http://schemas.microsoft.com/office/drawing/2014/main" id="{3B007357-FB84-1EF4-A1DD-A9BFDCE77E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1211" y="2968870"/>
            <a:ext cx="930033" cy="91127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Logo&#10;&#10;Description automatically generated">
            <a:extLst>
              <a:ext uri="{FF2B5EF4-FFF2-40B4-BE49-F238E27FC236}">
                <a16:creationId xmlns:a16="http://schemas.microsoft.com/office/drawing/2014/main" id="{C2E6835E-FE82-3365-66D7-BEEB28BD2F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93146" y="5066666"/>
            <a:ext cx="1157678" cy="829813"/>
          </a:xfrm>
          <a:prstGeom prst="rect">
            <a:avLst/>
          </a:prstGeom>
        </p:spPr>
      </p:pic>
      <p:pic>
        <p:nvPicPr>
          <p:cNvPr id="17" name="Picture 2" descr="Gráficos vectoriales gratis de Corazón">
            <a:extLst>
              <a:ext uri="{FF2B5EF4-FFF2-40B4-BE49-F238E27FC236}">
                <a16:creationId xmlns:a16="http://schemas.microsoft.com/office/drawing/2014/main" id="{408D6EDC-6DC7-04A1-BCFD-571C22BF91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1211" y="4979353"/>
            <a:ext cx="1029331" cy="9830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Angry, Emoji, Emoticon, Anger, Smiley">
            <a:extLst>
              <a:ext uri="{FF2B5EF4-FFF2-40B4-BE49-F238E27FC236}">
                <a16:creationId xmlns:a16="http://schemas.microsoft.com/office/drawing/2014/main" id="{43199262-FF00-EACB-4182-8025BAAE3E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23807" y="5007667"/>
            <a:ext cx="1122306" cy="122302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Gráficos vectoriales gratis de Birmania">
            <a:extLst>
              <a:ext uri="{FF2B5EF4-FFF2-40B4-BE49-F238E27FC236}">
                <a16:creationId xmlns:a16="http://schemas.microsoft.com/office/drawing/2014/main" id="{E093CF82-CFFE-2E83-4E63-D91B46969B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11364" y="2826241"/>
            <a:ext cx="1481660" cy="1053900"/>
          </a:xfrm>
          <a:prstGeom prst="round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8B050265-9DC4-C5E8-3C40-3A54B3934225}"/>
              </a:ext>
            </a:extLst>
          </p:cNvPr>
          <p:cNvSpPr txBox="1"/>
          <p:nvPr/>
        </p:nvSpPr>
        <p:spPr>
          <a:xfrm>
            <a:off x="914986" y="4080698"/>
            <a:ext cx="1955985"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____ </a:t>
            </a:r>
            <a:r>
              <a:rPr lang="en-GB" sz="2800" dirty="0" err="1">
                <a:solidFill>
                  <a:srgbClr val="002060"/>
                </a:solidFill>
                <a:latin typeface="Century Gothic" panose="020B0502020202020204" pitchFamily="34" charset="0"/>
              </a:rPr>
              <a:t>tarde</a:t>
            </a:r>
            <a:endParaRPr lang="en-GB" sz="2800" dirty="0">
              <a:solidFill>
                <a:srgbClr val="002060"/>
              </a:solidFill>
              <a:latin typeface="Century Gothic" panose="020B0502020202020204" pitchFamily="34" charset="0"/>
            </a:endParaRPr>
          </a:p>
        </p:txBody>
      </p:sp>
      <p:sp>
        <p:nvSpPr>
          <p:cNvPr id="33" name="TextBox 32">
            <a:extLst>
              <a:ext uri="{FF2B5EF4-FFF2-40B4-BE49-F238E27FC236}">
                <a16:creationId xmlns:a16="http://schemas.microsoft.com/office/drawing/2014/main" id="{F52B84F0-614A-5CAB-36D7-0B1D0F5EE58F}"/>
              </a:ext>
            </a:extLst>
          </p:cNvPr>
          <p:cNvSpPr txBox="1"/>
          <p:nvPr/>
        </p:nvSpPr>
        <p:spPr>
          <a:xfrm>
            <a:off x="3873231" y="3941071"/>
            <a:ext cx="1874231"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____ </a:t>
            </a:r>
            <a:r>
              <a:rPr lang="en-GB" sz="2800" dirty="0" err="1">
                <a:solidFill>
                  <a:srgbClr val="002060"/>
                </a:solidFill>
                <a:latin typeface="Century Gothic" panose="020B0502020202020204" pitchFamily="34" charset="0"/>
              </a:rPr>
              <a:t>libros</a:t>
            </a:r>
            <a:endParaRPr lang="en-GB" sz="2800" dirty="0">
              <a:solidFill>
                <a:srgbClr val="002060"/>
              </a:solidFill>
              <a:latin typeface="Century Gothic" panose="020B0502020202020204" pitchFamily="34" charset="0"/>
            </a:endParaRPr>
          </a:p>
        </p:txBody>
      </p:sp>
      <p:sp>
        <p:nvSpPr>
          <p:cNvPr id="38" name="TextBox 37">
            <a:extLst>
              <a:ext uri="{FF2B5EF4-FFF2-40B4-BE49-F238E27FC236}">
                <a16:creationId xmlns:a16="http://schemas.microsoft.com/office/drawing/2014/main" id="{E5FFE2BF-BA14-A272-3140-77045BFB5EE7}"/>
              </a:ext>
            </a:extLst>
          </p:cNvPr>
          <p:cNvSpPr txBox="1"/>
          <p:nvPr/>
        </p:nvSpPr>
        <p:spPr>
          <a:xfrm>
            <a:off x="7039485" y="3938610"/>
            <a:ext cx="2436886"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____ </a:t>
            </a:r>
            <a:r>
              <a:rPr lang="en-GB" sz="2800" dirty="0" err="1">
                <a:solidFill>
                  <a:srgbClr val="002060"/>
                </a:solidFill>
                <a:latin typeface="Century Gothic" panose="020B0502020202020204" pitchFamily="34" charset="0"/>
              </a:rPr>
              <a:t>parques</a:t>
            </a:r>
            <a:endParaRPr lang="en-GB" sz="2800" dirty="0">
              <a:solidFill>
                <a:srgbClr val="002060"/>
              </a:solidFill>
              <a:latin typeface="Century Gothic" panose="020B0502020202020204" pitchFamily="34" charset="0"/>
            </a:endParaRPr>
          </a:p>
        </p:txBody>
      </p:sp>
      <p:sp>
        <p:nvSpPr>
          <p:cNvPr id="39" name="TextBox 38">
            <a:extLst>
              <a:ext uri="{FF2B5EF4-FFF2-40B4-BE49-F238E27FC236}">
                <a16:creationId xmlns:a16="http://schemas.microsoft.com/office/drawing/2014/main" id="{B14BBB24-8D67-4697-C057-B71CDD7D8B61}"/>
              </a:ext>
            </a:extLst>
          </p:cNvPr>
          <p:cNvSpPr txBox="1"/>
          <p:nvPr/>
        </p:nvSpPr>
        <p:spPr>
          <a:xfrm>
            <a:off x="10111901" y="3938610"/>
            <a:ext cx="1925527"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____ clase</a:t>
            </a:r>
          </a:p>
        </p:txBody>
      </p:sp>
      <p:sp>
        <p:nvSpPr>
          <p:cNvPr id="40" name="TextBox 39">
            <a:extLst>
              <a:ext uri="{FF2B5EF4-FFF2-40B4-BE49-F238E27FC236}">
                <a16:creationId xmlns:a16="http://schemas.microsoft.com/office/drawing/2014/main" id="{90D76D07-22E2-6DB3-C9C1-A22BDBCC333F}"/>
              </a:ext>
            </a:extLst>
          </p:cNvPr>
          <p:cNvSpPr txBox="1"/>
          <p:nvPr/>
        </p:nvSpPr>
        <p:spPr>
          <a:xfrm>
            <a:off x="1172103" y="6160510"/>
            <a:ext cx="2207656"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____ </a:t>
            </a:r>
            <a:r>
              <a:rPr lang="en-GB" sz="2800" dirty="0" err="1">
                <a:solidFill>
                  <a:srgbClr val="002060"/>
                </a:solidFill>
                <a:latin typeface="Century Gothic" panose="020B0502020202020204" pitchFamily="34" charset="0"/>
              </a:rPr>
              <a:t>viernes</a:t>
            </a:r>
            <a:endParaRPr lang="en-GB" sz="2800" dirty="0">
              <a:solidFill>
                <a:srgbClr val="002060"/>
              </a:solidFill>
              <a:latin typeface="Century Gothic" panose="020B0502020202020204" pitchFamily="34" charset="0"/>
            </a:endParaRPr>
          </a:p>
        </p:txBody>
      </p:sp>
      <p:sp>
        <p:nvSpPr>
          <p:cNvPr id="48" name="TextBox 47">
            <a:extLst>
              <a:ext uri="{FF2B5EF4-FFF2-40B4-BE49-F238E27FC236}">
                <a16:creationId xmlns:a16="http://schemas.microsoft.com/office/drawing/2014/main" id="{C1D8BA3E-1116-2D80-D1B0-615DDDF206B4}"/>
              </a:ext>
            </a:extLst>
          </p:cNvPr>
          <p:cNvSpPr txBox="1"/>
          <p:nvPr/>
        </p:nvSpPr>
        <p:spPr>
          <a:xfrm>
            <a:off x="4259047" y="6225010"/>
            <a:ext cx="1119217"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amar</a:t>
            </a:r>
            <a:endParaRPr lang="en-GB" sz="2800" dirty="0">
              <a:solidFill>
                <a:srgbClr val="002060"/>
              </a:solidFill>
              <a:latin typeface="Century Gothic" panose="020B0502020202020204" pitchFamily="34" charset="0"/>
            </a:endParaRPr>
          </a:p>
        </p:txBody>
      </p:sp>
      <p:sp>
        <p:nvSpPr>
          <p:cNvPr id="49" name="TextBox 48">
            <a:extLst>
              <a:ext uri="{FF2B5EF4-FFF2-40B4-BE49-F238E27FC236}">
                <a16:creationId xmlns:a16="http://schemas.microsoft.com/office/drawing/2014/main" id="{D59C51D8-3790-051E-ABA1-835F23B2E5D4}"/>
              </a:ext>
            </a:extLst>
          </p:cNvPr>
          <p:cNvSpPr txBox="1"/>
          <p:nvPr/>
        </p:nvSpPr>
        <p:spPr>
          <a:xfrm>
            <a:off x="6784996" y="6285687"/>
            <a:ext cx="1090363"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odiar</a:t>
            </a:r>
            <a:endParaRPr lang="en-GB" sz="2800" dirty="0">
              <a:solidFill>
                <a:srgbClr val="002060"/>
              </a:solidFill>
              <a:latin typeface="Century Gothic" panose="020B0502020202020204" pitchFamily="34" charset="0"/>
            </a:endParaRPr>
          </a:p>
        </p:txBody>
      </p:sp>
      <p:sp>
        <p:nvSpPr>
          <p:cNvPr id="50" name="TextBox 49">
            <a:extLst>
              <a:ext uri="{FF2B5EF4-FFF2-40B4-BE49-F238E27FC236}">
                <a16:creationId xmlns:a16="http://schemas.microsoft.com/office/drawing/2014/main" id="{87467E88-6908-BCD3-6125-1F4D4D2E4647}"/>
              </a:ext>
            </a:extLst>
          </p:cNvPr>
          <p:cNvSpPr txBox="1"/>
          <p:nvPr/>
        </p:nvSpPr>
        <p:spPr>
          <a:xfrm>
            <a:off x="9186345" y="6208372"/>
            <a:ext cx="2393604"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____ español</a:t>
            </a:r>
          </a:p>
        </p:txBody>
      </p:sp>
      <p:sp>
        <p:nvSpPr>
          <p:cNvPr id="34" name="Title 1">
            <a:extLst>
              <a:ext uri="{FF2B5EF4-FFF2-40B4-BE49-F238E27FC236}">
                <a16:creationId xmlns:a16="http://schemas.microsoft.com/office/drawing/2014/main" id="{EFD5CE98-56CD-44AC-B3F6-4190D01C0DEC}"/>
              </a:ext>
            </a:extLst>
          </p:cNvPr>
          <p:cNvSpPr txBox="1">
            <a:spLocks/>
          </p:cNvSpPr>
          <p:nvPr/>
        </p:nvSpPr>
        <p:spPr>
          <a:xfrm>
            <a:off x="10865115" y="984562"/>
            <a:ext cx="1247678" cy="36803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solidFill>
                  <a:schemeClr val="bg1"/>
                </a:solidFill>
                <a:latin typeface="Century Gothic" panose="020B0502020202020204" pitchFamily="34" charset="0"/>
              </a:rPr>
              <a:t>palabras</a:t>
            </a:r>
            <a:endParaRPr lang="en-GB" sz="1800" b="1" dirty="0">
              <a:solidFill>
                <a:schemeClr val="bg1"/>
              </a:solidFill>
              <a:latin typeface="Century Gothic" panose="020B0502020202020204" pitchFamily="34" charset="0"/>
            </a:endParaRPr>
          </a:p>
        </p:txBody>
      </p:sp>
      <p:sp>
        <p:nvSpPr>
          <p:cNvPr id="37" name="Title 1">
            <a:extLst>
              <a:ext uri="{FF2B5EF4-FFF2-40B4-BE49-F238E27FC236}">
                <a16:creationId xmlns:a16="http://schemas.microsoft.com/office/drawing/2014/main" id="{C83A6079-FAD1-4D2C-9098-FF139BB0671E}"/>
              </a:ext>
            </a:extLst>
          </p:cNvPr>
          <p:cNvSpPr txBox="1">
            <a:spLocks/>
          </p:cNvSpPr>
          <p:nvPr/>
        </p:nvSpPr>
        <p:spPr>
          <a:xfrm>
            <a:off x="9806053" y="997823"/>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pic>
        <p:nvPicPr>
          <p:cNvPr id="67" name="Picture 2" descr="Ilustraciones gratis de Cubo">
            <a:extLst>
              <a:ext uri="{FF2B5EF4-FFF2-40B4-BE49-F238E27FC236}">
                <a16:creationId xmlns:a16="http://schemas.microsoft.com/office/drawing/2014/main" id="{35B1ADD8-3029-A56B-A257-A5C2581CFC1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9344" t="53468" r="91052"/>
          <a:stretch/>
        </p:blipFill>
        <p:spPr bwMode="auto">
          <a:xfrm rot="5400000">
            <a:off x="5234889" y="-5819037"/>
            <a:ext cx="1561207" cy="22642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lustraciones gratis de Cubo">
            <a:extLst>
              <a:ext uri="{FF2B5EF4-FFF2-40B4-BE49-F238E27FC236}">
                <a16:creationId xmlns:a16="http://schemas.microsoft.com/office/drawing/2014/main" id="{93AFFBE7-1052-4B3B-BA7D-506A7902BEE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660" t="-1" r="75030" b="67429"/>
          <a:stretch/>
        </p:blipFill>
        <p:spPr bwMode="auto">
          <a:xfrm>
            <a:off x="805886" y="-2076350"/>
            <a:ext cx="1674260" cy="16258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lustraciones gratis de Cubo">
            <a:extLst>
              <a:ext uri="{FF2B5EF4-FFF2-40B4-BE49-F238E27FC236}">
                <a16:creationId xmlns:a16="http://schemas.microsoft.com/office/drawing/2014/main" id="{68A2C005-6EEA-86DC-FC8D-8FFB714ED21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3169" t="67479" r="54623"/>
          <a:stretch/>
        </p:blipFill>
        <p:spPr bwMode="auto">
          <a:xfrm>
            <a:off x="2329271" y="-2040030"/>
            <a:ext cx="2047112" cy="15895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lustraciones gratis de Cubo">
            <a:extLst>
              <a:ext uri="{FF2B5EF4-FFF2-40B4-BE49-F238E27FC236}">
                <a16:creationId xmlns:a16="http://schemas.microsoft.com/office/drawing/2014/main" id="{B8645998-C8F8-79C6-6BF5-68C918C6A8A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7445" t="20730" r="44747" b="21894"/>
          <a:stretch/>
        </p:blipFill>
        <p:spPr bwMode="auto">
          <a:xfrm>
            <a:off x="3598477" y="-3160696"/>
            <a:ext cx="1628344" cy="275440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lustraciones gratis de Cubo">
            <a:extLst>
              <a:ext uri="{FF2B5EF4-FFF2-40B4-BE49-F238E27FC236}">
                <a16:creationId xmlns:a16="http://schemas.microsoft.com/office/drawing/2014/main" id="{91B7A6FF-ABB8-BF9E-345B-7B75E299051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4359" t="62893" r="23979"/>
          <a:stretch/>
        </p:blipFill>
        <p:spPr bwMode="auto">
          <a:xfrm>
            <a:off x="5104781" y="-2231871"/>
            <a:ext cx="2066292" cy="178138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lustraciones gratis de Cubo">
            <a:extLst>
              <a:ext uri="{FF2B5EF4-FFF2-40B4-BE49-F238E27FC236}">
                <a16:creationId xmlns:a16="http://schemas.microsoft.com/office/drawing/2014/main" id="{61A42B3F-CE1B-6EC8-C177-1E59DC6F4DF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7145" t="67479"/>
          <a:stretch/>
        </p:blipFill>
        <p:spPr bwMode="auto">
          <a:xfrm>
            <a:off x="6472787" y="-2011688"/>
            <a:ext cx="2089837" cy="156120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Ilustraciones gratis de Cubo">
            <a:extLst>
              <a:ext uri="{FF2B5EF4-FFF2-40B4-BE49-F238E27FC236}">
                <a16:creationId xmlns:a16="http://schemas.microsoft.com/office/drawing/2014/main" id="{20B91C9C-43E4-CD76-6DE4-962985D68DB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8957" r="91051"/>
          <a:stretch/>
        </p:blipFill>
        <p:spPr bwMode="auto">
          <a:xfrm>
            <a:off x="8466928" y="-3359819"/>
            <a:ext cx="818254" cy="293039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Ilustraciones gratis de Cubo">
            <a:extLst>
              <a:ext uri="{FF2B5EF4-FFF2-40B4-BE49-F238E27FC236}">
                <a16:creationId xmlns:a16="http://schemas.microsoft.com/office/drawing/2014/main" id="{41672BF1-F567-46D1-0707-12DEE02EEB0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660" t="-1" r="75030" b="67429"/>
          <a:stretch/>
        </p:blipFill>
        <p:spPr bwMode="auto">
          <a:xfrm>
            <a:off x="9041590" y="-1998598"/>
            <a:ext cx="1674260" cy="15636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lustraciones gratis de Cubo">
            <a:extLst>
              <a:ext uri="{FF2B5EF4-FFF2-40B4-BE49-F238E27FC236}">
                <a16:creationId xmlns:a16="http://schemas.microsoft.com/office/drawing/2014/main" id="{3A22E331-B3A7-688B-7175-7625AABB3DB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8957" r="91051"/>
          <a:stretch/>
        </p:blipFill>
        <p:spPr bwMode="auto">
          <a:xfrm>
            <a:off x="232193" y="-3334266"/>
            <a:ext cx="818254" cy="288378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lustraciones gratis de Cubo">
            <a:extLst>
              <a:ext uri="{FF2B5EF4-FFF2-40B4-BE49-F238E27FC236}">
                <a16:creationId xmlns:a16="http://schemas.microsoft.com/office/drawing/2014/main" id="{248CDB7C-D91C-41E6-E14A-201ED7F2BCC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83146" t="16907" b="37107"/>
          <a:stretch/>
        </p:blipFill>
        <p:spPr bwMode="auto">
          <a:xfrm>
            <a:off x="5014760" y="-3423229"/>
            <a:ext cx="1541128" cy="225096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Ilustraciones gratis de Cubo">
            <a:extLst>
              <a:ext uri="{FF2B5EF4-FFF2-40B4-BE49-F238E27FC236}">
                <a16:creationId xmlns:a16="http://schemas.microsoft.com/office/drawing/2014/main" id="{04D69A23-5310-FBE6-1829-3E283668DF0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3169" t="67479" r="54623"/>
          <a:stretch/>
        </p:blipFill>
        <p:spPr bwMode="auto">
          <a:xfrm rot="16200000">
            <a:off x="654443" y="-3714166"/>
            <a:ext cx="2030717" cy="156120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Ilustraciones gratis de Cubo">
            <a:extLst>
              <a:ext uri="{FF2B5EF4-FFF2-40B4-BE49-F238E27FC236}">
                <a16:creationId xmlns:a16="http://schemas.microsoft.com/office/drawing/2014/main" id="{6696E5D5-FCA0-EC57-C5E3-5955FB13FCB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3169" t="67479" r="54623"/>
          <a:stretch/>
        </p:blipFill>
        <p:spPr bwMode="auto">
          <a:xfrm rot="10800000">
            <a:off x="980082" y="-4741420"/>
            <a:ext cx="2030717" cy="156120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8" descr="Ilustraciones gratis de Cubo">
            <a:extLst>
              <a:ext uri="{FF2B5EF4-FFF2-40B4-BE49-F238E27FC236}">
                <a16:creationId xmlns:a16="http://schemas.microsoft.com/office/drawing/2014/main" id="{899E4CF6-EEA7-9AA5-5A59-D9A85B04B2C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7445" t="20730" r="44747" b="21894"/>
          <a:stretch/>
        </p:blipFill>
        <p:spPr bwMode="auto">
          <a:xfrm rot="16200000">
            <a:off x="2433779" y="-3337270"/>
            <a:ext cx="1628344" cy="275440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4" descr="Ilustraciones gratis de Cubo">
            <a:extLst>
              <a:ext uri="{FF2B5EF4-FFF2-40B4-BE49-F238E27FC236}">
                <a16:creationId xmlns:a16="http://schemas.microsoft.com/office/drawing/2014/main" id="{8F863980-513A-49F1-791A-D7353DBE73F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7145" t="67479"/>
          <a:stretch/>
        </p:blipFill>
        <p:spPr bwMode="auto">
          <a:xfrm>
            <a:off x="2395656" y="-4084981"/>
            <a:ext cx="2089837" cy="156120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4" descr="Ilustraciones gratis de Cubo">
            <a:extLst>
              <a:ext uri="{FF2B5EF4-FFF2-40B4-BE49-F238E27FC236}">
                <a16:creationId xmlns:a16="http://schemas.microsoft.com/office/drawing/2014/main" id="{9D881711-5FD7-F91B-DD32-61B2C541ADE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7145" t="67479"/>
          <a:stretch/>
        </p:blipFill>
        <p:spPr bwMode="auto">
          <a:xfrm rot="10800000">
            <a:off x="2948264" y="-4759963"/>
            <a:ext cx="2089837" cy="156120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Ilustraciones gratis de Cubo">
            <a:extLst>
              <a:ext uri="{FF2B5EF4-FFF2-40B4-BE49-F238E27FC236}">
                <a16:creationId xmlns:a16="http://schemas.microsoft.com/office/drawing/2014/main" id="{6D3348C6-16B6-3CB9-B86B-C6988A9142E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660" t="-1" r="75030" b="67429"/>
          <a:stretch/>
        </p:blipFill>
        <p:spPr bwMode="auto">
          <a:xfrm>
            <a:off x="4290663" y="-4074378"/>
            <a:ext cx="1674260" cy="156362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8" descr="Ilustraciones gratis de Cubo">
            <a:extLst>
              <a:ext uri="{FF2B5EF4-FFF2-40B4-BE49-F238E27FC236}">
                <a16:creationId xmlns:a16="http://schemas.microsoft.com/office/drawing/2014/main" id="{07E0BD47-3ACF-C7AF-3CF9-7F9DF198D62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7445" t="20730" r="44747" b="21894"/>
          <a:stretch/>
        </p:blipFill>
        <p:spPr bwMode="auto">
          <a:xfrm rot="16200000">
            <a:off x="6524790" y="-3314057"/>
            <a:ext cx="1628344" cy="275440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0" descr="Ilustraciones gratis de Cubo">
            <a:extLst>
              <a:ext uri="{FF2B5EF4-FFF2-40B4-BE49-F238E27FC236}">
                <a16:creationId xmlns:a16="http://schemas.microsoft.com/office/drawing/2014/main" id="{DD0B41B2-4399-4FA2-A816-260C8EBC762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4359" t="62893" r="23979"/>
          <a:stretch/>
        </p:blipFill>
        <p:spPr bwMode="auto">
          <a:xfrm flipV="1">
            <a:off x="5743482" y="-4140010"/>
            <a:ext cx="2081421" cy="178138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2" descr="Ilustraciones gratis de Cubo">
            <a:extLst>
              <a:ext uri="{FF2B5EF4-FFF2-40B4-BE49-F238E27FC236}">
                <a16:creationId xmlns:a16="http://schemas.microsoft.com/office/drawing/2014/main" id="{1B787929-815B-3C8E-B60A-43840EC4CB4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83146" t="16907" b="37107"/>
          <a:stretch/>
        </p:blipFill>
        <p:spPr bwMode="auto">
          <a:xfrm rot="10800000" flipV="1">
            <a:off x="7040279" y="-4726180"/>
            <a:ext cx="1510089" cy="216312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Ilustraciones gratis de Cubo">
            <a:extLst>
              <a:ext uri="{FF2B5EF4-FFF2-40B4-BE49-F238E27FC236}">
                <a16:creationId xmlns:a16="http://schemas.microsoft.com/office/drawing/2014/main" id="{ECD6F6B7-E9BB-37B0-1BED-E0DC20E5DA5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660" t="-1" r="75030" b="67429"/>
          <a:stretch/>
        </p:blipFill>
        <p:spPr bwMode="auto">
          <a:xfrm>
            <a:off x="9041590" y="-3381157"/>
            <a:ext cx="1674260" cy="156362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4" descr="Ilustraciones gratis de Cubo">
            <a:extLst>
              <a:ext uri="{FF2B5EF4-FFF2-40B4-BE49-F238E27FC236}">
                <a16:creationId xmlns:a16="http://schemas.microsoft.com/office/drawing/2014/main" id="{C5C6D981-E835-E203-DAC0-DCE07641518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7145" t="67479"/>
          <a:stretch/>
        </p:blipFill>
        <p:spPr bwMode="auto">
          <a:xfrm>
            <a:off x="8513835" y="-4782971"/>
            <a:ext cx="2089837" cy="156120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6" descr="Ilustraciones gratis de Cubo">
            <a:extLst>
              <a:ext uri="{FF2B5EF4-FFF2-40B4-BE49-F238E27FC236}">
                <a16:creationId xmlns:a16="http://schemas.microsoft.com/office/drawing/2014/main" id="{F4CBE227-6ED7-46A0-D61C-71F8DBEDD5A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3169" t="67479" r="54623"/>
          <a:stretch/>
        </p:blipFill>
        <p:spPr bwMode="auto">
          <a:xfrm rot="16200000">
            <a:off x="10239339" y="-2350403"/>
            <a:ext cx="2045463" cy="1571803"/>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4" descr="Ilustraciones gratis de Cubo">
            <a:extLst>
              <a:ext uri="{FF2B5EF4-FFF2-40B4-BE49-F238E27FC236}">
                <a16:creationId xmlns:a16="http://schemas.microsoft.com/office/drawing/2014/main" id="{2A25EC9E-FA7B-F883-B570-A3D8FE72225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7145" t="67479"/>
          <a:stretch/>
        </p:blipFill>
        <p:spPr bwMode="auto">
          <a:xfrm rot="16200000" flipV="1">
            <a:off x="10170436" y="-3042308"/>
            <a:ext cx="2089837" cy="1561206"/>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Ilustraciones gratis de Cubo">
            <a:extLst>
              <a:ext uri="{FF2B5EF4-FFF2-40B4-BE49-F238E27FC236}">
                <a16:creationId xmlns:a16="http://schemas.microsoft.com/office/drawing/2014/main" id="{DB20FA1D-AB9A-4BD8-E63F-F59D280EE7B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660" t="-1" r="75030" b="67429"/>
          <a:stretch/>
        </p:blipFill>
        <p:spPr bwMode="auto">
          <a:xfrm>
            <a:off x="10397158" y="-4721143"/>
            <a:ext cx="1674260" cy="156362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Ilustraciones gratis de Cubo">
            <a:extLst>
              <a:ext uri="{FF2B5EF4-FFF2-40B4-BE49-F238E27FC236}">
                <a16:creationId xmlns:a16="http://schemas.microsoft.com/office/drawing/2014/main" id="{06FF1B55-13CD-A8FB-BA33-3666B5948E8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4359" t="62893" r="23979"/>
          <a:stretch/>
        </p:blipFill>
        <p:spPr bwMode="auto">
          <a:xfrm rot="16200000">
            <a:off x="-102986" y="-4530664"/>
            <a:ext cx="1980768" cy="17813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a:solidFill>
                  <a:srgbClr val="002060"/>
                </a:solidFill>
                <a:latin typeface="Century Gothic"/>
                <a:ea typeface="Century Gothic"/>
                <a:cs typeface="Century Gothic"/>
                <a:sym typeface="Century Gothic"/>
              </a:rPr>
              <a:t>Follow up 2b </a:t>
            </a:r>
            <a:endParaRPr lang="es-AR" sz="3200" dirty="0"/>
          </a:p>
        </p:txBody>
      </p:sp>
      <p:pic>
        <p:nvPicPr>
          <p:cNvPr id="35" name="Picture 2" descr="Brain, Idea, Think, Creativity">
            <a:extLst>
              <a:ext uri="{FF2B5EF4-FFF2-40B4-BE49-F238E27FC236}">
                <a16:creationId xmlns:a16="http://schemas.microsoft.com/office/drawing/2014/main" id="{80077330-AC85-49EF-A10D-278C5C4683F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65168" y="58981"/>
            <a:ext cx="869361" cy="869361"/>
          </a:xfrm>
          <a:prstGeom prst="rect">
            <a:avLst/>
          </a:prstGeom>
          <a:noFill/>
          <a:extLst>
            <a:ext uri="{909E8E84-426E-40DD-AFC4-6F175D3DCCD1}">
              <a14:hiddenFill xmlns:a14="http://schemas.microsoft.com/office/drawing/2010/main">
                <a:solidFill>
                  <a:srgbClr val="FFFFFF"/>
                </a:solidFill>
              </a14:hiddenFill>
            </a:ext>
          </a:extLst>
        </p:spPr>
      </p:pic>
      <p:pic>
        <p:nvPicPr>
          <p:cNvPr id="36" name="Google Shape;319;p15" descr="Speech Icon, Voice, Talking, Audio, Speech">
            <a:extLst>
              <a:ext uri="{FF2B5EF4-FFF2-40B4-BE49-F238E27FC236}">
                <a16:creationId xmlns:a16="http://schemas.microsoft.com/office/drawing/2014/main" id="{6642B063-70D4-4E15-8EDA-D4FC147AA067}"/>
              </a:ext>
            </a:extLst>
          </p:cNvPr>
          <p:cNvPicPr preferRelativeResize="0"/>
          <p:nvPr/>
        </p:nvPicPr>
        <p:blipFill rotWithShape="1">
          <a:blip r:embed="rId12">
            <a:alphaModFix/>
          </a:blip>
          <a:srcRect/>
          <a:stretch/>
        </p:blipFill>
        <p:spPr>
          <a:xfrm>
            <a:off x="9886865" y="142638"/>
            <a:ext cx="776168" cy="776168"/>
          </a:xfrm>
          <a:prstGeom prst="rect">
            <a:avLst/>
          </a:prstGeom>
          <a:noFill/>
          <a:ln>
            <a:noFill/>
          </a:ln>
        </p:spPr>
      </p:pic>
      <p:pic>
        <p:nvPicPr>
          <p:cNvPr id="72" name="Picture 2" descr="Ilustraciones gratis de Cubo">
            <a:extLst>
              <a:ext uri="{FF2B5EF4-FFF2-40B4-BE49-F238E27FC236}">
                <a16:creationId xmlns:a16="http://schemas.microsoft.com/office/drawing/2014/main" id="{6D90B11A-CB54-FC92-0FEE-48A9D2FA936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9344" t="53468" r="91052"/>
          <a:stretch/>
        </p:blipFill>
        <p:spPr bwMode="auto">
          <a:xfrm rot="5400000">
            <a:off x="7972574" y="-5837364"/>
            <a:ext cx="1628345" cy="22337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5BF1D4D-5C28-24D5-CC05-EC5D66C81A3D}"/>
              </a:ext>
            </a:extLst>
          </p:cNvPr>
          <p:cNvSpPr txBox="1"/>
          <p:nvPr/>
        </p:nvSpPr>
        <p:spPr>
          <a:xfrm>
            <a:off x="4503256" y="86319"/>
            <a:ext cx="3185487" cy="646331"/>
          </a:xfrm>
          <a:prstGeom prst="rect">
            <a:avLst/>
          </a:prstGeom>
          <a:noFill/>
        </p:spPr>
        <p:txBody>
          <a:bodyPr wrap="none" rtlCol="0">
            <a:spAutoFit/>
          </a:bodyPr>
          <a:lstStyle/>
          <a:p>
            <a:r>
              <a:rPr lang="en-GB" sz="3600" dirty="0" err="1">
                <a:solidFill>
                  <a:srgbClr val="002060"/>
                </a:solidFill>
                <a:latin typeface="Century Gothic" panose="020B0502020202020204" pitchFamily="34" charset="0"/>
              </a:rPr>
              <a:t>Súper</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rápido</a:t>
            </a:r>
            <a:r>
              <a:rPr lang="en-GB" sz="3600" dirty="0">
                <a:solidFill>
                  <a:srgbClr val="002060"/>
                </a:solidFill>
                <a:latin typeface="Century Gothic" panose="020B0502020202020204" pitchFamily="34" charset="0"/>
              </a:rPr>
              <a:t> </a:t>
            </a:r>
          </a:p>
        </p:txBody>
      </p:sp>
      <p:pic>
        <p:nvPicPr>
          <p:cNvPr id="64" name="Picture 2" descr="Gráficos vectoriales gratis de Pelota">
            <a:extLst>
              <a:ext uri="{FF2B5EF4-FFF2-40B4-BE49-F238E27FC236}">
                <a16:creationId xmlns:a16="http://schemas.microsoft.com/office/drawing/2014/main" id="{0F9227A1-9704-DC39-F4D5-06E923B0A9E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09644" y="55254"/>
            <a:ext cx="659120" cy="58973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Gráficos vectoriales gratis de Pelota">
            <a:extLst>
              <a:ext uri="{FF2B5EF4-FFF2-40B4-BE49-F238E27FC236}">
                <a16:creationId xmlns:a16="http://schemas.microsoft.com/office/drawing/2014/main" id="{28379C2A-64DE-817A-7430-AF9A2545FB8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16758" y="37306"/>
            <a:ext cx="659120" cy="589739"/>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67;p2">
            <a:extLst>
              <a:ext uri="{FF2B5EF4-FFF2-40B4-BE49-F238E27FC236}">
                <a16:creationId xmlns:a16="http://schemas.microsoft.com/office/drawing/2014/main" id="{51F60D42-94CC-8F9E-EEF9-4E71155541C0}"/>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 name="Speech Bubble: Rectangle with Corners Rounded 5">
            <a:extLst>
              <a:ext uri="{FF2B5EF4-FFF2-40B4-BE49-F238E27FC236}">
                <a16:creationId xmlns:a16="http://schemas.microsoft.com/office/drawing/2014/main" id="{986C0645-75B0-BE5F-562F-14C18B2A0A96}"/>
              </a:ext>
            </a:extLst>
          </p:cNvPr>
          <p:cNvSpPr/>
          <p:nvPr/>
        </p:nvSpPr>
        <p:spPr>
          <a:xfrm>
            <a:off x="1290785" y="729143"/>
            <a:ext cx="274518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 la palabra.</a:t>
            </a:r>
          </a:p>
        </p:txBody>
      </p:sp>
      <p:sp>
        <p:nvSpPr>
          <p:cNvPr id="7" name="Speech Bubble: Rectangle with Corners Rounded 6">
            <a:extLst>
              <a:ext uri="{FF2B5EF4-FFF2-40B4-BE49-F238E27FC236}">
                <a16:creationId xmlns:a16="http://schemas.microsoft.com/office/drawing/2014/main" id="{15AFDD8E-403A-79DB-DEC8-C09748586AE6}"/>
              </a:ext>
            </a:extLst>
          </p:cNvPr>
          <p:cNvSpPr/>
          <p:nvPr/>
        </p:nvSpPr>
        <p:spPr>
          <a:xfrm>
            <a:off x="4067819" y="1130890"/>
            <a:ext cx="3024382" cy="518040"/>
          </a:xfrm>
          <a:prstGeom prst="wedgeRoundRectCallout">
            <a:avLst>
              <a:gd name="adj1" fmla="val -60087"/>
              <a:gd name="adj2" fmla="val -55184"/>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los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 las?</a:t>
            </a:r>
          </a:p>
        </p:txBody>
      </p:sp>
      <p:pic>
        <p:nvPicPr>
          <p:cNvPr id="8" name="Graphic 7" descr="Teacher">
            <a:extLst>
              <a:ext uri="{FF2B5EF4-FFF2-40B4-BE49-F238E27FC236}">
                <a16:creationId xmlns:a16="http://schemas.microsoft.com/office/drawing/2014/main" id="{5EDCFA13-8CD3-8500-F975-A8C2F404DFE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38409" y="559068"/>
            <a:ext cx="914400" cy="914400"/>
          </a:xfrm>
          <a:prstGeom prst="rect">
            <a:avLst/>
          </a:prstGeom>
        </p:spPr>
      </p:pic>
      <p:sp>
        <p:nvSpPr>
          <p:cNvPr id="9" name="Speech Bubble: Rectangle with Corners Rounded 8">
            <a:extLst>
              <a:ext uri="{FF2B5EF4-FFF2-40B4-BE49-F238E27FC236}">
                <a16:creationId xmlns:a16="http://schemas.microsoft.com/office/drawing/2014/main" id="{5F663A92-9CF9-55D3-7B77-B3A706061B66}"/>
              </a:ext>
            </a:extLst>
          </p:cNvPr>
          <p:cNvSpPr/>
          <p:nvPr/>
        </p:nvSpPr>
        <p:spPr>
          <a:xfrm>
            <a:off x="1252809" y="969866"/>
            <a:ext cx="3974012" cy="518040"/>
          </a:xfrm>
          <a:prstGeom prst="wedgeRoundRectCallout">
            <a:avLst>
              <a:gd name="adj1" fmla="val -54791"/>
              <a:gd name="adj2" fmla="val -2940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Ahora, escribe en inglés.</a:t>
            </a:r>
          </a:p>
        </p:txBody>
      </p:sp>
    </p:spTree>
    <p:extLst>
      <p:ext uri="{BB962C8B-B14F-4D97-AF65-F5344CB8AC3E}">
        <p14:creationId xmlns:p14="http://schemas.microsoft.com/office/powerpoint/2010/main" val="74267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1615 -1.07152 L -0.01041 1.07153 " pathEditMode="relative" rAng="0" ptsTypes="AA">
                                      <p:cBhvr>
                                        <p:cTn id="6" dur="1000" fill="hold"/>
                                        <p:tgtEl>
                                          <p:spTgt spid="1026"/>
                                        </p:tgtEl>
                                        <p:attrNameLst>
                                          <p:attrName>ppt_x</p:attrName>
                                          <p:attrName>ppt_y</p:attrName>
                                        </p:attrNameLst>
                                      </p:cBhvr>
                                      <p:rCtr x="-1328" y="107153"/>
                                    </p:animMotion>
                                  </p:childTnLst>
                                </p:cTn>
                              </p:par>
                            </p:childTnLst>
                          </p:cTn>
                        </p:par>
                        <p:par>
                          <p:cTn id="7" fill="hold">
                            <p:stCondLst>
                              <p:cond delay="1000"/>
                            </p:stCondLst>
                            <p:childTnLst>
                              <p:par>
                                <p:cTn id="8" presetID="42" presetClass="path" presetSubtype="0" accel="50000" decel="50000" fill="hold" nodeType="afterEffect">
                                  <p:stCondLst>
                                    <p:cond delay="0"/>
                                  </p:stCondLst>
                                  <p:childTnLst>
                                    <p:animMotion origin="layout" path="M -0.00131 -0.00555 L -0.0056 1.07292 " pathEditMode="relative" rAng="0" ptsTypes="AA">
                                      <p:cBhvr>
                                        <p:cTn id="9" dur="1000" fill="hold"/>
                                        <p:tgtEl>
                                          <p:spTgt spid="1028"/>
                                        </p:tgtEl>
                                        <p:attrNameLst>
                                          <p:attrName>ppt_x</p:attrName>
                                          <p:attrName>ppt_y</p:attrName>
                                        </p:attrNameLst>
                                      </p:cBhvr>
                                      <p:rCtr x="-221" y="53912"/>
                                    </p:animMotion>
                                  </p:childTnLst>
                                </p:cTn>
                              </p:par>
                            </p:childTnLst>
                          </p:cTn>
                        </p:par>
                        <p:par>
                          <p:cTn id="10" fill="hold">
                            <p:stCondLst>
                              <p:cond delay="2000"/>
                            </p:stCondLst>
                            <p:childTnLst>
                              <p:par>
                                <p:cTn id="11" presetID="42" presetClass="path" presetSubtype="0" accel="50000" decel="50000" fill="hold" nodeType="afterEffect">
                                  <p:stCondLst>
                                    <p:cond delay="0"/>
                                  </p:stCondLst>
                                  <p:childTnLst>
                                    <p:animMotion origin="layout" path="M 0.00872 -0.87708 L -0.00612 1.06783 " pathEditMode="relative" rAng="0" ptsTypes="AA">
                                      <p:cBhvr>
                                        <p:cTn id="12" dur="1000" fill="hold"/>
                                        <p:tgtEl>
                                          <p:spTgt spid="52"/>
                                        </p:tgtEl>
                                        <p:attrNameLst>
                                          <p:attrName>ppt_x</p:attrName>
                                          <p:attrName>ppt_y</p:attrName>
                                        </p:attrNameLst>
                                      </p:cBhvr>
                                      <p:rCtr x="-742" y="97245"/>
                                    </p:animMotion>
                                  </p:childTnLst>
                                </p:cTn>
                              </p:par>
                            </p:childTnLst>
                          </p:cTn>
                        </p:par>
                        <p:par>
                          <p:cTn id="13" fill="hold">
                            <p:stCondLst>
                              <p:cond delay="3000"/>
                            </p:stCondLst>
                            <p:childTnLst>
                              <p:par>
                                <p:cTn id="14" presetID="42" presetClass="path" presetSubtype="0" accel="50000" decel="50000" fill="hold" nodeType="afterEffect">
                                  <p:stCondLst>
                                    <p:cond delay="0"/>
                                  </p:stCondLst>
                                  <p:childTnLst>
                                    <p:animMotion origin="layout" path="M -0.01433 -0.78194 L -0.00743 1.07292 " pathEditMode="relative" rAng="0" ptsTypes="AA">
                                      <p:cBhvr>
                                        <p:cTn id="15" dur="1000" fill="hold"/>
                                        <p:tgtEl>
                                          <p:spTgt spid="54"/>
                                        </p:tgtEl>
                                        <p:attrNameLst>
                                          <p:attrName>ppt_x</p:attrName>
                                          <p:attrName>ppt_y</p:attrName>
                                        </p:attrNameLst>
                                      </p:cBhvr>
                                      <p:rCtr x="339" y="92755"/>
                                    </p:animMotion>
                                  </p:childTnLst>
                                </p:cTn>
                              </p:par>
                            </p:childTnLst>
                          </p:cTn>
                        </p:par>
                        <p:par>
                          <p:cTn id="16" fill="hold">
                            <p:stCondLst>
                              <p:cond delay="4000"/>
                            </p:stCondLst>
                            <p:childTnLst>
                              <p:par>
                                <p:cTn id="17" presetID="42" presetClass="path" presetSubtype="0" accel="50000" decel="50000" fill="hold" nodeType="afterEffect">
                                  <p:stCondLst>
                                    <p:cond delay="0"/>
                                  </p:stCondLst>
                                  <p:childTnLst>
                                    <p:animMotion origin="layout" path="M -0.0099 -1.0706 L -0.00143 1.07014 " pathEditMode="relative" rAng="0" ptsTypes="AA">
                                      <p:cBhvr>
                                        <p:cTn id="18" dur="1000" fill="hold"/>
                                        <p:tgtEl>
                                          <p:spTgt spid="1030"/>
                                        </p:tgtEl>
                                        <p:attrNameLst>
                                          <p:attrName>ppt_x</p:attrName>
                                          <p:attrName>ppt_y</p:attrName>
                                        </p:attrNameLst>
                                      </p:cBhvr>
                                      <p:rCtr x="417" y="107037"/>
                                    </p:animMotion>
                                  </p:childTnLst>
                                </p:cTn>
                              </p:par>
                            </p:childTnLst>
                          </p:cTn>
                        </p:par>
                        <p:par>
                          <p:cTn id="19" fill="hold">
                            <p:stCondLst>
                              <p:cond delay="5000"/>
                            </p:stCondLst>
                            <p:childTnLst>
                              <p:par>
                                <p:cTn id="20" presetID="42" presetClass="path" presetSubtype="0" accel="50000" decel="50000" fill="hold" nodeType="afterEffect">
                                  <p:stCondLst>
                                    <p:cond delay="0"/>
                                  </p:stCondLst>
                                  <p:childTnLst>
                                    <p:animMotion origin="layout" path="M 0.01927 -0.97014 L -0.00195 1.07338 " pathEditMode="relative" rAng="0" ptsTypes="AA">
                                      <p:cBhvr>
                                        <p:cTn id="21" dur="1000" fill="hold"/>
                                        <p:tgtEl>
                                          <p:spTgt spid="1032"/>
                                        </p:tgtEl>
                                        <p:attrNameLst>
                                          <p:attrName>ppt_x</p:attrName>
                                          <p:attrName>ppt_y</p:attrName>
                                        </p:attrNameLst>
                                      </p:cBhvr>
                                      <p:rCtr x="-1068" y="102176"/>
                                    </p:animMotion>
                                  </p:childTnLst>
                                </p:cTn>
                              </p:par>
                            </p:childTnLst>
                          </p:cTn>
                        </p:par>
                        <p:par>
                          <p:cTn id="22" fill="hold">
                            <p:stCondLst>
                              <p:cond delay="6000"/>
                            </p:stCondLst>
                            <p:childTnLst>
                              <p:par>
                                <p:cTn id="23" presetID="42" presetClass="path" presetSubtype="0" accel="50000" decel="50000" fill="hold" nodeType="afterEffect">
                                  <p:stCondLst>
                                    <p:cond delay="0"/>
                                  </p:stCondLst>
                                  <p:childTnLst>
                                    <p:animMotion origin="layout" path="M -0.02448 -0.89329 L -0.00391 1.06759 " pathEditMode="relative" rAng="0" ptsTypes="AA">
                                      <p:cBhvr>
                                        <p:cTn id="24" dur="1000" fill="hold"/>
                                        <p:tgtEl>
                                          <p:spTgt spid="56"/>
                                        </p:tgtEl>
                                        <p:attrNameLst>
                                          <p:attrName>ppt_x</p:attrName>
                                          <p:attrName>ppt_y</p:attrName>
                                        </p:attrNameLst>
                                      </p:cBhvr>
                                      <p:rCtr x="1029" y="98056"/>
                                    </p:animMotion>
                                  </p:childTnLst>
                                </p:cTn>
                              </p:par>
                            </p:childTnLst>
                          </p:cTn>
                        </p:par>
                        <p:par>
                          <p:cTn id="25" fill="hold">
                            <p:stCondLst>
                              <p:cond delay="7000"/>
                            </p:stCondLst>
                            <p:childTnLst>
                              <p:par>
                                <p:cTn id="26" presetID="42" presetClass="path" presetSubtype="0" accel="50000" decel="50000" fill="hold" nodeType="afterEffect">
                                  <p:stCondLst>
                                    <p:cond delay="0"/>
                                  </p:stCondLst>
                                  <p:childTnLst>
                                    <p:animMotion origin="layout" path="M 0.02279 -0.81551 L -0.00794 1.07291 " pathEditMode="relative" rAng="0" ptsTypes="AA">
                                      <p:cBhvr>
                                        <p:cTn id="27" dur="1000" fill="hold"/>
                                        <p:tgtEl>
                                          <p:spTgt spid="57"/>
                                        </p:tgtEl>
                                        <p:attrNameLst>
                                          <p:attrName>ppt_x</p:attrName>
                                          <p:attrName>ppt_y</p:attrName>
                                        </p:attrNameLst>
                                      </p:cBhvr>
                                      <p:rCtr x="-1536" y="94421"/>
                                    </p:animMotion>
                                  </p:childTnLst>
                                </p:cTn>
                              </p:par>
                            </p:childTnLst>
                          </p:cTn>
                        </p:par>
                        <p:par>
                          <p:cTn id="28" fill="hold">
                            <p:stCondLst>
                              <p:cond delay="8000"/>
                            </p:stCondLst>
                            <p:childTnLst>
                              <p:par>
                                <p:cTn id="29" presetID="42" presetClass="path" presetSubtype="0" accel="50000" decel="50000" fill="hold" nodeType="afterEffect">
                                  <p:stCondLst>
                                    <p:cond delay="0"/>
                                  </p:stCondLst>
                                  <p:childTnLst>
                                    <p:animMotion origin="layout" path="M -0.00299 -0.69189 L -0.00911 1.07755 " pathEditMode="relative" rAng="0" ptsTypes="AA">
                                      <p:cBhvr>
                                        <p:cTn id="30" dur="1000" fill="hold"/>
                                        <p:tgtEl>
                                          <p:spTgt spid="55"/>
                                        </p:tgtEl>
                                        <p:attrNameLst>
                                          <p:attrName>ppt_x</p:attrName>
                                          <p:attrName>ppt_y</p:attrName>
                                        </p:attrNameLst>
                                      </p:cBhvr>
                                      <p:rCtr x="-313" y="88472"/>
                                    </p:animMotion>
                                  </p:childTnLst>
                                </p:cTn>
                              </p:par>
                            </p:childTnLst>
                          </p:cTn>
                        </p:par>
                        <p:par>
                          <p:cTn id="31" fill="hold">
                            <p:stCondLst>
                              <p:cond delay="9000"/>
                            </p:stCondLst>
                            <p:childTnLst>
                              <p:par>
                                <p:cTn id="32" presetID="42" presetClass="path" presetSubtype="0" accel="50000" decel="50000" fill="hold" nodeType="afterEffect">
                                  <p:stCondLst>
                                    <p:cond delay="0"/>
                                  </p:stCondLst>
                                  <p:childTnLst>
                                    <p:animMotion origin="layout" path="M -0.00105 -1.08334 L -0.00339 1.07268 " pathEditMode="relative" rAng="0" ptsTypes="AA">
                                      <p:cBhvr>
                                        <p:cTn id="33" dur="1000" fill="hold"/>
                                        <p:tgtEl>
                                          <p:spTgt spid="1034"/>
                                        </p:tgtEl>
                                        <p:attrNameLst>
                                          <p:attrName>ppt_x</p:attrName>
                                          <p:attrName>ppt_y</p:attrName>
                                        </p:attrNameLst>
                                      </p:cBhvr>
                                      <p:rCtr x="-117" y="107801"/>
                                    </p:animMotion>
                                  </p:childTnLst>
                                </p:cTn>
                              </p:par>
                            </p:childTnLst>
                          </p:cTn>
                        </p:par>
                        <p:par>
                          <p:cTn id="34" fill="hold">
                            <p:stCondLst>
                              <p:cond delay="10000"/>
                            </p:stCondLst>
                            <p:childTnLst>
                              <p:par>
                                <p:cTn id="35" presetID="42" presetClass="path" presetSubtype="0" accel="50000" decel="50000" fill="hold" nodeType="afterEffect">
                                  <p:stCondLst>
                                    <p:cond delay="0"/>
                                  </p:stCondLst>
                                  <p:childTnLst>
                                    <p:animMotion origin="layout" path="M 0.0207 -0.91736 L -0.00443 1.06898 " pathEditMode="relative" rAng="0" ptsTypes="AA">
                                      <p:cBhvr>
                                        <p:cTn id="36" dur="1000" fill="hold"/>
                                        <p:tgtEl>
                                          <p:spTgt spid="1036"/>
                                        </p:tgtEl>
                                        <p:attrNameLst>
                                          <p:attrName>ppt_x</p:attrName>
                                          <p:attrName>ppt_y</p:attrName>
                                        </p:attrNameLst>
                                      </p:cBhvr>
                                      <p:rCtr x="-1263" y="99329"/>
                                    </p:animMotion>
                                  </p:childTnLst>
                                </p:cTn>
                              </p:par>
                            </p:childTnLst>
                          </p:cTn>
                        </p:par>
                        <p:par>
                          <p:cTn id="37" fill="hold">
                            <p:stCondLst>
                              <p:cond delay="11000"/>
                            </p:stCondLst>
                            <p:childTnLst>
                              <p:par>
                                <p:cTn id="38" presetID="42" presetClass="path" presetSubtype="0" accel="50000" decel="50000" fill="hold" nodeType="afterEffect">
                                  <p:stCondLst>
                                    <p:cond delay="0"/>
                                  </p:stCondLst>
                                  <p:childTnLst>
                                    <p:animMotion origin="layout" path="M 0.00248 -0.74722 L -0.00911 1.06921 " pathEditMode="relative" rAng="0" ptsTypes="AA">
                                      <p:cBhvr>
                                        <p:cTn id="39" dur="1000" fill="hold"/>
                                        <p:tgtEl>
                                          <p:spTgt spid="61"/>
                                        </p:tgtEl>
                                        <p:attrNameLst>
                                          <p:attrName>ppt_x</p:attrName>
                                          <p:attrName>ppt_y</p:attrName>
                                        </p:attrNameLst>
                                      </p:cBhvr>
                                      <p:rCtr x="-586" y="90833"/>
                                    </p:animMotion>
                                  </p:childTnLst>
                                </p:cTn>
                              </p:par>
                            </p:childTnLst>
                          </p:cTn>
                        </p:par>
                        <p:par>
                          <p:cTn id="40" fill="hold">
                            <p:stCondLst>
                              <p:cond delay="12000"/>
                            </p:stCondLst>
                            <p:childTnLst>
                              <p:par>
                                <p:cTn id="41" presetID="42" presetClass="path" presetSubtype="0" accel="50000" decel="50000" fill="hold" nodeType="afterEffect">
                                  <p:stCondLst>
                                    <p:cond delay="0"/>
                                  </p:stCondLst>
                                  <p:childTnLst>
                                    <p:animMotion origin="layout" path="M -0.02565 -0.65185 L -0.00755 1.08009 " pathEditMode="relative" rAng="0" ptsTypes="AA">
                                      <p:cBhvr>
                                        <p:cTn id="42" dur="1000" fill="hold"/>
                                        <p:tgtEl>
                                          <p:spTgt spid="60"/>
                                        </p:tgtEl>
                                        <p:attrNameLst>
                                          <p:attrName>ppt_x</p:attrName>
                                          <p:attrName>ppt_y</p:attrName>
                                        </p:attrNameLst>
                                      </p:cBhvr>
                                      <p:rCtr x="898" y="86597"/>
                                    </p:animMotion>
                                  </p:childTnLst>
                                </p:cTn>
                              </p:par>
                            </p:childTnLst>
                          </p:cTn>
                        </p:par>
                        <p:par>
                          <p:cTn id="43" fill="hold">
                            <p:stCondLst>
                              <p:cond delay="13000"/>
                            </p:stCondLst>
                            <p:childTnLst>
                              <p:par>
                                <p:cTn id="44" presetID="42" presetClass="path" presetSubtype="0" accel="50000" decel="50000" fill="hold" nodeType="afterEffect">
                                  <p:stCondLst>
                                    <p:cond delay="0"/>
                                  </p:stCondLst>
                                  <p:childTnLst>
                                    <p:animMotion origin="layout" path="M 0.00312 -1.10254 L -0.00196 1.07246 " pathEditMode="relative" rAng="0" ptsTypes="AA">
                                      <p:cBhvr>
                                        <p:cTn id="45" dur="1000" fill="hold"/>
                                        <p:tgtEl>
                                          <p:spTgt spid="1038"/>
                                        </p:tgtEl>
                                        <p:attrNameLst>
                                          <p:attrName>ppt_x</p:attrName>
                                          <p:attrName>ppt_y</p:attrName>
                                        </p:attrNameLst>
                                      </p:cBhvr>
                                      <p:rCtr x="-260" y="108750"/>
                                    </p:animMotion>
                                  </p:childTnLst>
                                </p:cTn>
                              </p:par>
                            </p:childTnLst>
                          </p:cTn>
                        </p:par>
                        <p:par>
                          <p:cTn id="46" fill="hold">
                            <p:stCondLst>
                              <p:cond delay="14000"/>
                            </p:stCondLst>
                            <p:childTnLst>
                              <p:par>
                                <p:cTn id="47" presetID="42" presetClass="path" presetSubtype="0" accel="50000" decel="50000" fill="hold" nodeType="afterEffect">
                                  <p:stCondLst>
                                    <p:cond delay="0"/>
                                  </p:stCondLst>
                                  <p:childTnLst>
                                    <p:animMotion origin="layout" path="M 0.01146 -0.92963 L -0.00455 1.06783 " pathEditMode="relative" rAng="0" ptsTypes="AA">
                                      <p:cBhvr>
                                        <p:cTn id="48" dur="1000" fill="hold"/>
                                        <p:tgtEl>
                                          <p:spTgt spid="62"/>
                                        </p:tgtEl>
                                        <p:attrNameLst>
                                          <p:attrName>ppt_x</p:attrName>
                                          <p:attrName>ppt_y</p:attrName>
                                        </p:attrNameLst>
                                      </p:cBhvr>
                                      <p:rCtr x="-807" y="99884"/>
                                    </p:animMotion>
                                  </p:childTnLst>
                                </p:cTn>
                              </p:par>
                            </p:childTnLst>
                          </p:cTn>
                        </p:par>
                        <p:par>
                          <p:cTn id="49" fill="hold">
                            <p:stCondLst>
                              <p:cond delay="15000"/>
                            </p:stCondLst>
                            <p:childTnLst>
                              <p:par>
                                <p:cTn id="50" presetID="42" presetClass="path" presetSubtype="0" accel="50000" decel="50000" fill="hold" nodeType="afterEffect">
                                  <p:stCondLst>
                                    <p:cond delay="0"/>
                                  </p:stCondLst>
                                  <p:childTnLst>
                                    <p:animMotion origin="layout" path="M -0.00039 -0.71343 L -0.00052 1.07268 " pathEditMode="relative" rAng="0" ptsTypes="AA">
                                      <p:cBhvr>
                                        <p:cTn id="51" dur="1000" fill="hold"/>
                                        <p:tgtEl>
                                          <p:spTgt spid="63"/>
                                        </p:tgtEl>
                                        <p:attrNameLst>
                                          <p:attrName>ppt_x</p:attrName>
                                          <p:attrName>ppt_y</p:attrName>
                                        </p:attrNameLst>
                                      </p:cBhvr>
                                      <p:rCtr x="-13" y="89306"/>
                                    </p:animMotion>
                                  </p:childTnLst>
                                </p:cTn>
                              </p:par>
                            </p:childTnLst>
                          </p:cTn>
                        </p:par>
                        <p:par>
                          <p:cTn id="52" fill="hold">
                            <p:stCondLst>
                              <p:cond delay="16000"/>
                            </p:stCondLst>
                            <p:childTnLst>
                              <p:par>
                                <p:cTn id="53" presetID="42" presetClass="path" presetSubtype="0" accel="50000" decel="50000" fill="hold" nodeType="afterEffect">
                                  <p:stCondLst>
                                    <p:cond delay="0"/>
                                  </p:stCondLst>
                                  <p:childTnLst>
                                    <p:animMotion origin="layout" path="M -0.01068 -0.58889 L 0.00156 1.0625 " pathEditMode="relative" rAng="0" ptsTypes="AA">
                                      <p:cBhvr>
                                        <p:cTn id="54" dur="1000" fill="hold"/>
                                        <p:tgtEl>
                                          <p:spTgt spid="67"/>
                                        </p:tgtEl>
                                        <p:attrNameLst>
                                          <p:attrName>ppt_x</p:attrName>
                                          <p:attrName>ppt_y</p:attrName>
                                        </p:attrNameLst>
                                      </p:cBhvr>
                                      <p:rCtr x="612" y="82569"/>
                                    </p:animMotion>
                                  </p:childTnLst>
                                </p:cTn>
                              </p:par>
                            </p:childTnLst>
                          </p:cTn>
                        </p:par>
                        <p:par>
                          <p:cTn id="55" fill="hold">
                            <p:stCondLst>
                              <p:cond delay="17000"/>
                            </p:stCondLst>
                            <p:childTnLst>
                              <p:par>
                                <p:cTn id="56" presetID="42" presetClass="path" presetSubtype="0" accel="50000" decel="50000" fill="hold" nodeType="afterEffect">
                                  <p:stCondLst>
                                    <p:cond delay="0"/>
                                  </p:stCondLst>
                                  <p:childTnLst>
                                    <p:animMotion origin="layout" path="M -0.03633 -0.68727 L 0.00183 1.07176 " pathEditMode="relative" rAng="0" ptsTypes="AA">
                                      <p:cBhvr>
                                        <p:cTn id="57" dur="1000" fill="hold"/>
                                        <p:tgtEl>
                                          <p:spTgt spid="66"/>
                                        </p:tgtEl>
                                        <p:attrNameLst>
                                          <p:attrName>ppt_x</p:attrName>
                                          <p:attrName>ppt_y</p:attrName>
                                        </p:attrNameLst>
                                      </p:cBhvr>
                                      <p:rCtr x="1901" y="87963"/>
                                    </p:animMotion>
                                  </p:childTnLst>
                                </p:cTn>
                              </p:par>
                            </p:childTnLst>
                          </p:cTn>
                        </p:par>
                        <p:par>
                          <p:cTn id="58" fill="hold">
                            <p:stCondLst>
                              <p:cond delay="18000"/>
                            </p:stCondLst>
                            <p:childTnLst>
                              <p:par>
                                <p:cTn id="59" presetID="42" presetClass="path" presetSubtype="0" accel="50000" decel="50000" fill="hold" nodeType="afterEffect">
                                  <p:stCondLst>
                                    <p:cond delay="0"/>
                                  </p:stCondLst>
                                  <p:childTnLst>
                                    <p:animMotion origin="layout" path="M 0.00248 -0.95208 L -0.00065 1.07037 " pathEditMode="relative" rAng="0" ptsTypes="AA">
                                      <p:cBhvr>
                                        <p:cTn id="60" dur="1000" fill="hold"/>
                                        <p:tgtEl>
                                          <p:spTgt spid="68"/>
                                        </p:tgtEl>
                                        <p:attrNameLst>
                                          <p:attrName>ppt_x</p:attrName>
                                          <p:attrName>ppt_y</p:attrName>
                                        </p:attrNameLst>
                                      </p:cBhvr>
                                      <p:rCtr x="-156" y="101134"/>
                                    </p:animMotion>
                                  </p:childTnLst>
                                </p:cTn>
                              </p:par>
                            </p:childTnLst>
                          </p:cTn>
                        </p:par>
                        <p:par>
                          <p:cTn id="61" fill="hold">
                            <p:stCondLst>
                              <p:cond delay="19000"/>
                            </p:stCondLst>
                            <p:childTnLst>
                              <p:par>
                                <p:cTn id="62" presetID="42" presetClass="path" presetSubtype="0" accel="50000" decel="50000" fill="hold" nodeType="afterEffect">
                                  <p:stCondLst>
                                    <p:cond delay="0"/>
                                  </p:stCondLst>
                                  <p:childTnLst>
                                    <p:animMotion origin="layout" path="M 0.00247 -0.00579 L 0.00169 1.06666 " pathEditMode="relative" rAng="0" ptsTypes="AA">
                                      <p:cBhvr>
                                        <p:cTn id="63" dur="1000" fill="hold"/>
                                        <p:tgtEl>
                                          <p:spTgt spid="69"/>
                                        </p:tgtEl>
                                        <p:attrNameLst>
                                          <p:attrName>ppt_x</p:attrName>
                                          <p:attrName>ppt_y</p:attrName>
                                        </p:attrNameLst>
                                      </p:cBhvr>
                                      <p:rCtr x="-39" y="53611"/>
                                    </p:animMotion>
                                  </p:childTnLst>
                                </p:cTn>
                              </p:par>
                            </p:childTnLst>
                          </p:cTn>
                        </p:par>
                        <p:par>
                          <p:cTn id="64" fill="hold">
                            <p:stCondLst>
                              <p:cond delay="20000"/>
                            </p:stCondLst>
                            <p:childTnLst>
                              <p:par>
                                <p:cTn id="65" presetID="42" presetClass="path" presetSubtype="0" accel="50000" decel="50000" fill="hold" nodeType="afterEffect">
                                  <p:stCondLst>
                                    <p:cond delay="0"/>
                                  </p:stCondLst>
                                  <p:childTnLst>
                                    <p:animMotion origin="layout" path="M 0.00742 -0.85578 L 0.00442 1.06528 " pathEditMode="relative" rAng="0" ptsTypes="AA">
                                      <p:cBhvr>
                                        <p:cTn id="66" dur="1000" fill="hold"/>
                                        <p:tgtEl>
                                          <p:spTgt spid="70"/>
                                        </p:tgtEl>
                                        <p:attrNameLst>
                                          <p:attrName>ppt_x</p:attrName>
                                          <p:attrName>ppt_y</p:attrName>
                                        </p:attrNameLst>
                                      </p:cBhvr>
                                      <p:rCtr x="-156" y="96065"/>
                                    </p:animMotion>
                                  </p:childTnLst>
                                </p:cTn>
                              </p:par>
                            </p:childTnLst>
                          </p:cTn>
                        </p:par>
                        <p:par>
                          <p:cTn id="67" fill="hold">
                            <p:stCondLst>
                              <p:cond delay="21000"/>
                            </p:stCondLst>
                            <p:childTnLst>
                              <p:par>
                                <p:cTn id="68" presetID="42" presetClass="path" presetSubtype="0" accel="50000" decel="50000" fill="hold" nodeType="afterEffect">
                                  <p:stCondLst>
                                    <p:cond delay="0"/>
                                  </p:stCondLst>
                                  <p:childTnLst>
                                    <p:animMotion origin="layout" path="M -0.02005 -0.65625 L -4.375E-6 1.07337 " pathEditMode="relative" rAng="0" ptsTypes="AA">
                                      <p:cBhvr>
                                        <p:cTn id="69" dur="1000" fill="hold"/>
                                        <p:tgtEl>
                                          <p:spTgt spid="71"/>
                                        </p:tgtEl>
                                        <p:attrNameLst>
                                          <p:attrName>ppt_x</p:attrName>
                                          <p:attrName>ppt_y</p:attrName>
                                        </p:attrNameLst>
                                      </p:cBhvr>
                                      <p:rCtr x="1003" y="86481"/>
                                    </p:animMotion>
                                  </p:childTnLst>
                                </p:cTn>
                              </p:par>
                            </p:childTnLst>
                          </p:cTn>
                        </p:par>
                        <p:par>
                          <p:cTn id="70" fill="hold">
                            <p:stCondLst>
                              <p:cond delay="22000"/>
                            </p:stCondLst>
                            <p:childTnLst>
                              <p:par>
                                <p:cTn id="71" presetID="42" presetClass="path" presetSubtype="0" accel="50000" decel="50000" fill="hold" nodeType="afterEffect">
                                  <p:stCondLst>
                                    <p:cond delay="0"/>
                                  </p:stCondLst>
                                  <p:childTnLst>
                                    <p:animMotion origin="layout" path="M 0.00443 -0.6419 L 0.00039 1.06527 " pathEditMode="relative" rAng="0" ptsTypes="AA">
                                      <p:cBhvr>
                                        <p:cTn id="72" dur="1000" fill="hold"/>
                                        <p:tgtEl>
                                          <p:spTgt spid="72"/>
                                        </p:tgtEl>
                                        <p:attrNameLst>
                                          <p:attrName>ppt_x</p:attrName>
                                          <p:attrName>ppt_y</p:attrName>
                                        </p:attrNameLst>
                                      </p:cBhvr>
                                      <p:rCtr x="-208" y="85370"/>
                                    </p:animMotion>
                                  </p:childTnLst>
                                </p:cTn>
                              </p:par>
                            </p:childTnLst>
                          </p:cTn>
                        </p:par>
                        <p:par>
                          <p:cTn id="73" fill="hold">
                            <p:stCondLst>
                              <p:cond delay="23000"/>
                            </p:stCondLst>
                            <p:childTnLst>
                              <p:par>
                                <p:cTn id="74" presetID="42" presetClass="path" presetSubtype="0" accel="50000" decel="50000" fill="hold" nodeType="afterEffect">
                                  <p:stCondLst>
                                    <p:cond delay="0"/>
                                  </p:stCondLst>
                                  <p:childTnLst>
                                    <p:animMotion origin="layout" path="M 2.08333E-6 -0.03773 L 0.0013 1.0669 " pathEditMode="relative" rAng="0" ptsTypes="AA">
                                      <p:cBhvr>
                                        <p:cTn id="75" dur="1000" fill="hold"/>
                                        <p:tgtEl>
                                          <p:spTgt spid="76"/>
                                        </p:tgtEl>
                                        <p:attrNameLst>
                                          <p:attrName>ppt_x</p:attrName>
                                          <p:attrName>ppt_y</p:attrName>
                                        </p:attrNameLst>
                                      </p:cBhvr>
                                      <p:rCtr x="65" y="55231"/>
                                    </p:animMotion>
                                  </p:childTnLst>
                                </p:cTn>
                              </p:par>
                            </p:childTnLst>
                          </p:cTn>
                        </p:par>
                        <p:par>
                          <p:cTn id="76" fill="hold">
                            <p:stCondLst>
                              <p:cond delay="24000"/>
                            </p:stCondLst>
                            <p:childTnLst>
                              <p:par>
                                <p:cTn id="77" presetID="42" presetClass="path" presetSubtype="0" accel="50000" decel="50000" fill="hold" nodeType="afterEffect">
                                  <p:stCondLst>
                                    <p:cond delay="0"/>
                                  </p:stCondLst>
                                  <p:childTnLst>
                                    <p:animMotion origin="layout" path="M -1.875E-6 0.0044 L 0.00143 1.07222 " pathEditMode="relative" rAng="0" ptsTypes="AA">
                                      <p:cBhvr>
                                        <p:cTn id="78" dur="1000" fill="hold"/>
                                        <p:tgtEl>
                                          <p:spTgt spid="77"/>
                                        </p:tgtEl>
                                        <p:attrNameLst>
                                          <p:attrName>ppt_x</p:attrName>
                                          <p:attrName>ppt_y</p:attrName>
                                        </p:attrNameLst>
                                      </p:cBhvr>
                                      <p:rCtr x="65" y="53380"/>
                                    </p:animMotion>
                                  </p:childTnLst>
                                </p:cTn>
                              </p:par>
                            </p:childTnLst>
                          </p:cTn>
                        </p:par>
                        <p:par>
                          <p:cTn id="79" fill="hold">
                            <p:stCondLst>
                              <p:cond delay="25000"/>
                            </p:stCondLst>
                            <p:childTnLst>
                              <p:par>
                                <p:cTn id="80" presetID="42" presetClass="path" presetSubtype="0" accel="50000" decel="50000" fill="hold" nodeType="afterEffect">
                                  <p:stCondLst>
                                    <p:cond delay="0"/>
                                  </p:stCondLst>
                                  <p:childTnLst>
                                    <p:animMotion origin="layout" path="M -4.16667E-6 -4.44444E-6 L 0.00026 1.07431 " pathEditMode="relative" rAng="0" ptsTypes="AA">
                                      <p:cBhvr>
                                        <p:cTn id="81" dur="1000" fill="hold"/>
                                        <p:tgtEl>
                                          <p:spTgt spid="78"/>
                                        </p:tgtEl>
                                        <p:attrNameLst>
                                          <p:attrName>ppt_x</p:attrName>
                                          <p:attrName>ppt_y</p:attrName>
                                        </p:attrNameLst>
                                      </p:cBhvr>
                                      <p:rCtr x="13" y="53727"/>
                                    </p:animMotion>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0" nodeType="clickEffect">
                                  <p:stCondLst>
                                    <p:cond delay="0"/>
                                  </p:stCondLst>
                                  <p:childTnLst>
                                    <p:animEffect transition="out" filter="fade">
                                      <p:cBhvr>
                                        <p:cTn id="85" dur="500"/>
                                        <p:tgtEl>
                                          <p:spTgt spid="7"/>
                                        </p:tgtEl>
                                      </p:cBhvr>
                                    </p:animEffect>
                                    <p:set>
                                      <p:cBhvr>
                                        <p:cTn id="86" dur="1" fill="hold">
                                          <p:stCondLst>
                                            <p:cond delay="499"/>
                                          </p:stCondLst>
                                        </p:cTn>
                                        <p:tgtEl>
                                          <p:spTgt spid="7"/>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500"/>
                                        <p:tgtEl>
                                          <p:spTgt spid="6"/>
                                        </p:tgtEl>
                                      </p:cBhvr>
                                    </p:animEffect>
                                    <p:set>
                                      <p:cBhvr>
                                        <p:cTn id="89" dur="1" fill="hold">
                                          <p:stCondLst>
                                            <p:cond delay="499"/>
                                          </p:stCondLst>
                                        </p:cTn>
                                        <p:tgtEl>
                                          <p:spTgt spid="6"/>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9"/>
                                        </p:tgtEl>
                                        <p:attrNameLst>
                                          <p:attrName>style.visibility</p:attrName>
                                        </p:attrNameLst>
                                      </p:cBhvr>
                                      <p:to>
                                        <p:strVal val="visible"/>
                                      </p:to>
                                    </p:set>
                                    <p:animEffect transition="in" filter="fade">
                                      <p:cBhvr>
                                        <p:cTn id="9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34" name="Title 1">
            <a:extLst>
              <a:ext uri="{FF2B5EF4-FFF2-40B4-BE49-F238E27FC236}">
                <a16:creationId xmlns:a16="http://schemas.microsoft.com/office/drawing/2014/main" id="{EFD5CE98-56CD-44AC-B3F6-4190D01C0DEC}"/>
              </a:ext>
            </a:extLst>
          </p:cNvPr>
          <p:cNvSpPr txBox="1">
            <a:spLocks/>
          </p:cNvSpPr>
          <p:nvPr/>
        </p:nvSpPr>
        <p:spPr>
          <a:xfrm>
            <a:off x="10865115" y="984562"/>
            <a:ext cx="1247678" cy="36803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solidFill>
                  <a:schemeClr val="bg1"/>
                </a:solidFill>
                <a:latin typeface="Century Gothic" panose="020B0502020202020204" pitchFamily="34" charset="0"/>
              </a:rPr>
              <a:t>palabras</a:t>
            </a:r>
            <a:endParaRPr lang="en-GB" sz="1800" b="1" dirty="0">
              <a:solidFill>
                <a:schemeClr val="bg1"/>
              </a:solidFill>
              <a:latin typeface="Century Gothic" panose="020B0502020202020204" pitchFamily="34" charset="0"/>
            </a:endParaRPr>
          </a:p>
        </p:txBody>
      </p:sp>
      <p:sp>
        <p:nvSpPr>
          <p:cNvPr id="37" name="Title 1">
            <a:extLst>
              <a:ext uri="{FF2B5EF4-FFF2-40B4-BE49-F238E27FC236}">
                <a16:creationId xmlns:a16="http://schemas.microsoft.com/office/drawing/2014/main" id="{C83A6079-FAD1-4D2C-9098-FF139BB0671E}"/>
              </a:ext>
            </a:extLst>
          </p:cNvPr>
          <p:cNvSpPr txBox="1">
            <a:spLocks/>
          </p:cNvSpPr>
          <p:nvPr/>
        </p:nvSpPr>
        <p:spPr>
          <a:xfrm>
            <a:off x="9806053" y="997823"/>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 </a:t>
            </a:r>
            <a:endParaRPr lang="es-AR" sz="3200" dirty="0"/>
          </a:p>
        </p:txBody>
      </p:sp>
      <p:pic>
        <p:nvPicPr>
          <p:cNvPr id="35" name="Picture 2" descr="Brain, Idea, Think, Creativity">
            <a:extLst>
              <a:ext uri="{FF2B5EF4-FFF2-40B4-BE49-F238E27FC236}">
                <a16:creationId xmlns:a16="http://schemas.microsoft.com/office/drawing/2014/main" id="{80077330-AC85-49EF-A10D-278C5C4683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5168" y="58981"/>
            <a:ext cx="869361" cy="869361"/>
          </a:xfrm>
          <a:prstGeom prst="rect">
            <a:avLst/>
          </a:prstGeom>
          <a:noFill/>
          <a:extLst>
            <a:ext uri="{909E8E84-426E-40DD-AFC4-6F175D3DCCD1}">
              <a14:hiddenFill xmlns:a14="http://schemas.microsoft.com/office/drawing/2010/main">
                <a:solidFill>
                  <a:srgbClr val="FFFFFF"/>
                </a:solidFill>
              </a14:hiddenFill>
            </a:ext>
          </a:extLst>
        </p:spPr>
      </p:pic>
      <p:pic>
        <p:nvPicPr>
          <p:cNvPr id="36" name="Google Shape;319;p15" descr="Speech Icon, Voice, Talking, Audio, Speech">
            <a:extLst>
              <a:ext uri="{FF2B5EF4-FFF2-40B4-BE49-F238E27FC236}">
                <a16:creationId xmlns:a16="http://schemas.microsoft.com/office/drawing/2014/main" id="{6642B063-70D4-4E15-8EDA-D4FC147AA067}"/>
              </a:ext>
            </a:extLst>
          </p:cNvPr>
          <p:cNvPicPr preferRelativeResize="0"/>
          <p:nvPr/>
        </p:nvPicPr>
        <p:blipFill rotWithShape="1">
          <a:blip r:embed="rId4">
            <a:alphaModFix/>
          </a:blip>
          <a:srcRect/>
          <a:stretch/>
        </p:blipFill>
        <p:spPr>
          <a:xfrm>
            <a:off x="9886865" y="142638"/>
            <a:ext cx="776168" cy="776168"/>
          </a:xfrm>
          <a:prstGeom prst="rect">
            <a:avLst/>
          </a:prstGeom>
          <a:noFill/>
          <a:ln>
            <a:noFill/>
          </a:ln>
        </p:spPr>
      </p:pic>
      <p:sp>
        <p:nvSpPr>
          <p:cNvPr id="3" name="TextBox 2">
            <a:extLst>
              <a:ext uri="{FF2B5EF4-FFF2-40B4-BE49-F238E27FC236}">
                <a16:creationId xmlns:a16="http://schemas.microsoft.com/office/drawing/2014/main" id="{85BF1D4D-5C28-24D5-CC05-EC5D66C81A3D}"/>
              </a:ext>
            </a:extLst>
          </p:cNvPr>
          <p:cNvSpPr txBox="1"/>
          <p:nvPr/>
        </p:nvSpPr>
        <p:spPr>
          <a:xfrm>
            <a:off x="3205210" y="20242"/>
            <a:ext cx="2670924" cy="646331"/>
          </a:xfrm>
          <a:prstGeom prst="rect">
            <a:avLst/>
          </a:prstGeom>
          <a:noFill/>
        </p:spPr>
        <p:txBody>
          <a:bodyPr wrap="none" rtlCol="0">
            <a:spAutoFit/>
          </a:bodyPr>
          <a:lstStyle/>
          <a:p>
            <a:r>
              <a:rPr lang="en-GB" sz="3600" dirty="0" err="1">
                <a:solidFill>
                  <a:srgbClr val="002060"/>
                </a:solidFill>
                <a:latin typeface="Century Gothic" panose="020B0502020202020204" pitchFamily="34" charset="0"/>
              </a:rPr>
              <a:t>Respuestas</a:t>
            </a:r>
            <a:endParaRPr lang="en-GB" sz="3600" dirty="0">
              <a:solidFill>
                <a:srgbClr val="002060"/>
              </a:solidFill>
              <a:latin typeface="Century Gothic" panose="020B0502020202020204" pitchFamily="34" charset="0"/>
            </a:endParaRPr>
          </a:p>
        </p:txBody>
      </p:sp>
      <p:sp>
        <p:nvSpPr>
          <p:cNvPr id="5" name="TextBox 4">
            <a:extLst>
              <a:ext uri="{FF2B5EF4-FFF2-40B4-BE49-F238E27FC236}">
                <a16:creationId xmlns:a16="http://schemas.microsoft.com/office/drawing/2014/main" id="{516EF6FD-0FB1-FFB8-391A-E13E6F97F2D7}"/>
              </a:ext>
            </a:extLst>
          </p:cNvPr>
          <p:cNvSpPr txBox="1"/>
          <p:nvPr/>
        </p:nvSpPr>
        <p:spPr>
          <a:xfrm>
            <a:off x="925187" y="4549409"/>
            <a:ext cx="1747594" cy="646331"/>
          </a:xfrm>
          <a:prstGeom prst="rect">
            <a:avLst/>
          </a:prstGeom>
          <a:noFill/>
        </p:spPr>
        <p:txBody>
          <a:bodyPr wrap="none" rtlCol="0">
            <a:spAutoFit/>
          </a:bodyPr>
          <a:lstStyle/>
          <a:p>
            <a:r>
              <a:rPr lang="en-GB" sz="3600" b="1" dirty="0">
                <a:ln w="12700">
                  <a:solidFill>
                    <a:srgbClr val="FFCCFF"/>
                  </a:solidFill>
                  <a:prstDash val="solid"/>
                </a:ln>
                <a:solidFill>
                  <a:srgbClr val="FF3399"/>
                </a:solidFill>
                <a:effectLst>
                  <a:outerShdw dist="38100" dir="2640000" algn="bl" rotWithShape="0">
                    <a:schemeClr val="accent1"/>
                  </a:outerShdw>
                </a:effectLst>
                <a:latin typeface="Baguet Script" panose="00000500000000000000" pitchFamily="2" charset="0"/>
              </a:rPr>
              <a:t>Fridays</a:t>
            </a:r>
          </a:p>
        </p:txBody>
      </p:sp>
      <p:grpSp>
        <p:nvGrpSpPr>
          <p:cNvPr id="6" name="Group 5">
            <a:extLst>
              <a:ext uri="{FF2B5EF4-FFF2-40B4-BE49-F238E27FC236}">
                <a16:creationId xmlns:a16="http://schemas.microsoft.com/office/drawing/2014/main" id="{E8E1A85A-2A23-DEEF-15AE-7C9369D259AA}"/>
              </a:ext>
            </a:extLst>
          </p:cNvPr>
          <p:cNvGrpSpPr/>
          <p:nvPr/>
        </p:nvGrpSpPr>
        <p:grpSpPr>
          <a:xfrm>
            <a:off x="925187" y="1708790"/>
            <a:ext cx="1318572" cy="1158407"/>
            <a:chOff x="2960378" y="566678"/>
            <a:chExt cx="1459392" cy="1311818"/>
          </a:xfrm>
        </p:grpSpPr>
        <p:pic>
          <p:nvPicPr>
            <p:cNvPr id="7" name="Picture 2" descr="Sun, Farm, Plantation, Sunset, Landscape">
              <a:extLst>
                <a:ext uri="{FF2B5EF4-FFF2-40B4-BE49-F238E27FC236}">
                  <a16:creationId xmlns:a16="http://schemas.microsoft.com/office/drawing/2014/main" id="{8F3B5668-65D9-0340-AF2B-A2E6AC73BE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0378" y="813603"/>
              <a:ext cx="1064893" cy="106489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D3525D2-2183-F300-400C-EB41C6581DA4}"/>
                </a:ext>
              </a:extLst>
            </p:cNvPr>
            <p:cNvSpPr txBox="1"/>
            <p:nvPr/>
          </p:nvSpPr>
          <p:spPr>
            <a:xfrm>
              <a:off x="3630771" y="566678"/>
              <a:ext cx="788999" cy="646331"/>
            </a:xfrm>
            <a:prstGeom prst="rect">
              <a:avLst/>
            </a:prstGeom>
            <a:noFill/>
          </p:spPr>
          <p:txBody>
            <a:bodyPr wrap="none" rtlCol="0">
              <a:spAutoFit/>
            </a:bodyPr>
            <a:lstStyle/>
            <a:p>
              <a:r>
                <a:rPr lang="en-GB" sz="3600" b="1" dirty="0">
                  <a:ln w="12700">
                    <a:solidFill>
                      <a:srgbClr val="FFCCFF"/>
                    </a:solidFill>
                    <a:prstDash val="solid"/>
                  </a:ln>
                  <a:solidFill>
                    <a:srgbClr val="FF3399"/>
                  </a:solidFill>
                  <a:effectLst>
                    <a:outerShdw dist="38100" dir="2640000" algn="bl" rotWithShape="0">
                      <a:schemeClr val="accent1"/>
                    </a:outerShdw>
                  </a:effectLst>
                  <a:latin typeface="Baguet Script" panose="00000500000000000000" pitchFamily="2" charset="0"/>
                </a:rPr>
                <a:t>pm</a:t>
              </a:r>
            </a:p>
          </p:txBody>
        </p:sp>
      </p:grpSp>
      <p:pic>
        <p:nvPicPr>
          <p:cNvPr id="9" name="Picture 2" descr="Parque, Parque De La Ciudad, Gente">
            <a:extLst>
              <a:ext uri="{FF2B5EF4-FFF2-40B4-BE49-F238E27FC236}">
                <a16:creationId xmlns:a16="http://schemas.microsoft.com/office/drawing/2014/main" id="{FBC490F4-14F4-F607-151B-45E99FD77E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9879" y="1811376"/>
            <a:ext cx="1006992" cy="10394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ooks, Literature, Pile, Study">
            <a:extLst>
              <a:ext uri="{FF2B5EF4-FFF2-40B4-BE49-F238E27FC236}">
                <a16:creationId xmlns:a16="http://schemas.microsoft.com/office/drawing/2014/main" id="{01890577-06F3-EE0E-DDF2-A184D38A0C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0244" y="1900358"/>
            <a:ext cx="930033" cy="9112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Logo&#10;&#10;Description automatically generated">
            <a:extLst>
              <a:ext uri="{FF2B5EF4-FFF2-40B4-BE49-F238E27FC236}">
                <a16:creationId xmlns:a16="http://schemas.microsoft.com/office/drawing/2014/main" id="{AEA51D23-9B6A-3819-2DB0-89E871FE75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78936" y="4454329"/>
            <a:ext cx="1157678" cy="829813"/>
          </a:xfrm>
          <a:prstGeom prst="rect">
            <a:avLst/>
          </a:prstGeom>
        </p:spPr>
      </p:pic>
      <p:pic>
        <p:nvPicPr>
          <p:cNvPr id="12" name="Picture 2" descr="Gráficos vectoriales gratis de Corazón">
            <a:extLst>
              <a:ext uri="{FF2B5EF4-FFF2-40B4-BE49-F238E27FC236}">
                <a16:creationId xmlns:a16="http://schemas.microsoft.com/office/drawing/2014/main" id="{DF1F728B-FEE8-504D-92DA-F27A222D7B5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48080" y="4301072"/>
            <a:ext cx="1029331" cy="98307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Angry, Emoji, Emoticon, Anger, Smiley">
            <a:extLst>
              <a:ext uri="{FF2B5EF4-FFF2-40B4-BE49-F238E27FC236}">
                <a16:creationId xmlns:a16="http://schemas.microsoft.com/office/drawing/2014/main" id="{CBBB6B2C-D5D8-DC84-4D43-F81C63D27E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64540" y="4121375"/>
            <a:ext cx="985888" cy="10743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Gráficos vectoriales gratis de Birmania">
            <a:extLst>
              <a:ext uri="{FF2B5EF4-FFF2-40B4-BE49-F238E27FC236}">
                <a16:creationId xmlns:a16="http://schemas.microsoft.com/office/drawing/2014/main" id="{1635D42E-B6A3-244A-A774-6A6BF5E79A0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00397" y="1757729"/>
            <a:ext cx="1481660" cy="1053900"/>
          </a:xfrm>
          <a:prstGeom prst="round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A9CCD1A-8FDA-4523-1B7B-E7175B2614DA}"/>
              </a:ext>
            </a:extLst>
          </p:cNvPr>
          <p:cNvSpPr txBox="1"/>
          <p:nvPr/>
        </p:nvSpPr>
        <p:spPr>
          <a:xfrm>
            <a:off x="504019" y="3012186"/>
            <a:ext cx="1555234"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la </a:t>
            </a:r>
            <a:r>
              <a:rPr lang="en-GB" sz="2800" dirty="0" err="1">
                <a:solidFill>
                  <a:srgbClr val="002060"/>
                </a:solidFill>
                <a:latin typeface="Century Gothic" panose="020B0502020202020204" pitchFamily="34" charset="0"/>
              </a:rPr>
              <a:t>tarde</a:t>
            </a:r>
            <a:endParaRPr lang="en-GB" sz="2800" dirty="0">
              <a:solidFill>
                <a:srgbClr val="002060"/>
              </a:solidFill>
              <a:latin typeface="Century Gothic" panose="020B0502020202020204" pitchFamily="34" charset="0"/>
            </a:endParaRPr>
          </a:p>
        </p:txBody>
      </p:sp>
      <p:sp>
        <p:nvSpPr>
          <p:cNvPr id="19" name="TextBox 18">
            <a:extLst>
              <a:ext uri="{FF2B5EF4-FFF2-40B4-BE49-F238E27FC236}">
                <a16:creationId xmlns:a16="http://schemas.microsoft.com/office/drawing/2014/main" id="{DD47E4B9-C8DF-D194-59A5-E45DA8180DB5}"/>
              </a:ext>
            </a:extLst>
          </p:cNvPr>
          <p:cNvSpPr txBox="1"/>
          <p:nvPr/>
        </p:nvSpPr>
        <p:spPr>
          <a:xfrm>
            <a:off x="3462264" y="2872559"/>
            <a:ext cx="1630575" cy="523220"/>
          </a:xfrm>
          <a:prstGeom prst="rect">
            <a:avLst/>
          </a:prstGeom>
          <a:noFill/>
        </p:spPr>
        <p:txBody>
          <a:bodyPr wrap="none" rtlCol="0">
            <a:spAutoFit/>
          </a:bodyPr>
          <a:lstStyle/>
          <a:p>
            <a:r>
              <a:rPr lang="en-GB" sz="2800" b="1" dirty="0" err="1">
                <a:solidFill>
                  <a:srgbClr val="002060"/>
                </a:solidFill>
                <a:latin typeface="Century Gothic" panose="020B0502020202020204" pitchFamily="34" charset="0"/>
              </a:rPr>
              <a:t>los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libros</a:t>
            </a:r>
            <a:endParaRPr lang="en-GB" sz="2800" dirty="0">
              <a:solidFill>
                <a:srgbClr val="002060"/>
              </a:solidFill>
              <a:latin typeface="Century Gothic" panose="020B0502020202020204" pitchFamily="34" charset="0"/>
            </a:endParaRPr>
          </a:p>
        </p:txBody>
      </p:sp>
      <p:sp>
        <p:nvSpPr>
          <p:cNvPr id="30" name="TextBox 29">
            <a:extLst>
              <a:ext uri="{FF2B5EF4-FFF2-40B4-BE49-F238E27FC236}">
                <a16:creationId xmlns:a16="http://schemas.microsoft.com/office/drawing/2014/main" id="{13501A84-35A4-D638-7055-8061918E8617}"/>
              </a:ext>
            </a:extLst>
          </p:cNvPr>
          <p:cNvSpPr txBox="1"/>
          <p:nvPr/>
        </p:nvSpPr>
        <p:spPr>
          <a:xfrm>
            <a:off x="6628518" y="2870098"/>
            <a:ext cx="2193229" cy="523220"/>
          </a:xfrm>
          <a:prstGeom prst="rect">
            <a:avLst/>
          </a:prstGeom>
          <a:noFill/>
        </p:spPr>
        <p:txBody>
          <a:bodyPr wrap="none" rtlCol="0">
            <a:spAutoFit/>
          </a:bodyPr>
          <a:lstStyle/>
          <a:p>
            <a:r>
              <a:rPr lang="en-GB" sz="2800" b="1" dirty="0" err="1">
                <a:solidFill>
                  <a:srgbClr val="002060"/>
                </a:solidFill>
                <a:latin typeface="Century Gothic" panose="020B0502020202020204" pitchFamily="34" charset="0"/>
              </a:rPr>
              <a:t>los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parques</a:t>
            </a:r>
            <a:endParaRPr lang="en-GB" sz="2800" dirty="0">
              <a:solidFill>
                <a:srgbClr val="002060"/>
              </a:solidFill>
              <a:latin typeface="Century Gothic" panose="020B0502020202020204" pitchFamily="34" charset="0"/>
            </a:endParaRPr>
          </a:p>
        </p:txBody>
      </p:sp>
      <p:sp>
        <p:nvSpPr>
          <p:cNvPr id="33" name="TextBox 32">
            <a:extLst>
              <a:ext uri="{FF2B5EF4-FFF2-40B4-BE49-F238E27FC236}">
                <a16:creationId xmlns:a16="http://schemas.microsoft.com/office/drawing/2014/main" id="{A964B27D-2199-4C67-9382-AF76A1669319}"/>
              </a:ext>
            </a:extLst>
          </p:cNvPr>
          <p:cNvSpPr txBox="1"/>
          <p:nvPr/>
        </p:nvSpPr>
        <p:spPr>
          <a:xfrm>
            <a:off x="9700934" y="2870098"/>
            <a:ext cx="1524776"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la</a:t>
            </a:r>
            <a:r>
              <a:rPr lang="en-GB" sz="2800" dirty="0">
                <a:solidFill>
                  <a:srgbClr val="002060"/>
                </a:solidFill>
                <a:latin typeface="Century Gothic" panose="020B0502020202020204" pitchFamily="34" charset="0"/>
              </a:rPr>
              <a:t> clase</a:t>
            </a:r>
          </a:p>
        </p:txBody>
      </p:sp>
      <p:sp>
        <p:nvSpPr>
          <p:cNvPr id="38" name="TextBox 37">
            <a:extLst>
              <a:ext uri="{FF2B5EF4-FFF2-40B4-BE49-F238E27FC236}">
                <a16:creationId xmlns:a16="http://schemas.microsoft.com/office/drawing/2014/main" id="{43CCCAD8-FF69-C3C4-9082-1AB18FADF10E}"/>
              </a:ext>
            </a:extLst>
          </p:cNvPr>
          <p:cNvSpPr txBox="1"/>
          <p:nvPr/>
        </p:nvSpPr>
        <p:spPr>
          <a:xfrm>
            <a:off x="761136" y="5091998"/>
            <a:ext cx="1963999" cy="523220"/>
          </a:xfrm>
          <a:prstGeom prst="rect">
            <a:avLst/>
          </a:prstGeom>
          <a:noFill/>
        </p:spPr>
        <p:txBody>
          <a:bodyPr wrap="none" rtlCol="0">
            <a:spAutoFit/>
          </a:bodyPr>
          <a:lstStyle/>
          <a:p>
            <a:r>
              <a:rPr lang="en-GB" sz="2800" b="1" dirty="0" err="1">
                <a:solidFill>
                  <a:srgbClr val="002060"/>
                </a:solidFill>
                <a:latin typeface="Century Gothic" panose="020B0502020202020204" pitchFamily="34" charset="0"/>
              </a:rPr>
              <a:t>los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viernes</a:t>
            </a:r>
            <a:endParaRPr lang="en-GB" sz="2800" dirty="0">
              <a:solidFill>
                <a:srgbClr val="002060"/>
              </a:solidFill>
              <a:latin typeface="Century Gothic" panose="020B0502020202020204" pitchFamily="34" charset="0"/>
            </a:endParaRPr>
          </a:p>
        </p:txBody>
      </p:sp>
      <p:sp>
        <p:nvSpPr>
          <p:cNvPr id="39" name="TextBox 38">
            <a:extLst>
              <a:ext uri="{FF2B5EF4-FFF2-40B4-BE49-F238E27FC236}">
                <a16:creationId xmlns:a16="http://schemas.microsoft.com/office/drawing/2014/main" id="{190AB9AB-DA01-ED8E-FBE3-2CA6E6B23862}"/>
              </a:ext>
            </a:extLst>
          </p:cNvPr>
          <p:cNvSpPr txBox="1"/>
          <p:nvPr/>
        </p:nvSpPr>
        <p:spPr>
          <a:xfrm>
            <a:off x="3848080" y="5156498"/>
            <a:ext cx="1119217"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amar</a:t>
            </a:r>
            <a:endParaRPr lang="en-GB" sz="2800" dirty="0">
              <a:solidFill>
                <a:srgbClr val="002060"/>
              </a:solidFill>
              <a:latin typeface="Century Gothic" panose="020B0502020202020204" pitchFamily="34" charset="0"/>
            </a:endParaRPr>
          </a:p>
        </p:txBody>
      </p:sp>
      <p:sp>
        <p:nvSpPr>
          <p:cNvPr id="40" name="TextBox 39">
            <a:extLst>
              <a:ext uri="{FF2B5EF4-FFF2-40B4-BE49-F238E27FC236}">
                <a16:creationId xmlns:a16="http://schemas.microsoft.com/office/drawing/2014/main" id="{4CB1B2B5-1787-E14E-6EFD-F46B917642E2}"/>
              </a:ext>
            </a:extLst>
          </p:cNvPr>
          <p:cNvSpPr txBox="1"/>
          <p:nvPr/>
        </p:nvSpPr>
        <p:spPr>
          <a:xfrm>
            <a:off x="7064540" y="5219349"/>
            <a:ext cx="1090363"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odiar</a:t>
            </a:r>
            <a:endParaRPr lang="en-GB" sz="2800" dirty="0">
              <a:solidFill>
                <a:srgbClr val="002060"/>
              </a:solidFill>
              <a:latin typeface="Century Gothic" panose="020B0502020202020204" pitchFamily="34" charset="0"/>
            </a:endParaRPr>
          </a:p>
        </p:txBody>
      </p:sp>
      <p:sp>
        <p:nvSpPr>
          <p:cNvPr id="48" name="TextBox 47">
            <a:extLst>
              <a:ext uri="{FF2B5EF4-FFF2-40B4-BE49-F238E27FC236}">
                <a16:creationId xmlns:a16="http://schemas.microsoft.com/office/drawing/2014/main" id="{077D68C8-272E-5E81-34F2-A5AE4B6304F4}"/>
              </a:ext>
            </a:extLst>
          </p:cNvPr>
          <p:cNvSpPr txBox="1"/>
          <p:nvPr/>
        </p:nvSpPr>
        <p:spPr>
          <a:xfrm>
            <a:off x="9881922" y="5247822"/>
            <a:ext cx="1981633" cy="523220"/>
          </a:xfrm>
          <a:prstGeom prst="rect">
            <a:avLst/>
          </a:prstGeom>
          <a:noFill/>
        </p:spPr>
        <p:txBody>
          <a:bodyPr wrap="none" rtlCol="0">
            <a:spAutoFit/>
          </a:bodyPr>
          <a:lstStyle/>
          <a:p>
            <a:r>
              <a:rPr lang="en-GB" sz="2800" b="1"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español</a:t>
            </a:r>
          </a:p>
        </p:txBody>
      </p:sp>
      <p:sp>
        <p:nvSpPr>
          <p:cNvPr id="67" name="TextBox 66">
            <a:extLst>
              <a:ext uri="{FF2B5EF4-FFF2-40B4-BE49-F238E27FC236}">
                <a16:creationId xmlns:a16="http://schemas.microsoft.com/office/drawing/2014/main" id="{878EAB77-803E-CA06-2EE7-41A2BFD0A811}"/>
              </a:ext>
            </a:extLst>
          </p:cNvPr>
          <p:cNvSpPr txBox="1"/>
          <p:nvPr/>
        </p:nvSpPr>
        <p:spPr>
          <a:xfrm>
            <a:off x="442381" y="3451794"/>
            <a:ext cx="2182008"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(afternoon)</a:t>
            </a:r>
          </a:p>
        </p:txBody>
      </p:sp>
      <p:sp>
        <p:nvSpPr>
          <p:cNvPr id="68" name="TextBox 67">
            <a:extLst>
              <a:ext uri="{FF2B5EF4-FFF2-40B4-BE49-F238E27FC236}">
                <a16:creationId xmlns:a16="http://schemas.microsoft.com/office/drawing/2014/main" id="{4A75B378-9B81-2530-3709-B72D5177821E}"/>
              </a:ext>
            </a:extLst>
          </p:cNvPr>
          <p:cNvSpPr txBox="1"/>
          <p:nvPr/>
        </p:nvSpPr>
        <p:spPr>
          <a:xfrm>
            <a:off x="3316684" y="3429000"/>
            <a:ext cx="1486304"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(books)</a:t>
            </a:r>
          </a:p>
        </p:txBody>
      </p:sp>
      <p:sp>
        <p:nvSpPr>
          <p:cNvPr id="69" name="TextBox 68">
            <a:extLst>
              <a:ext uri="{FF2B5EF4-FFF2-40B4-BE49-F238E27FC236}">
                <a16:creationId xmlns:a16="http://schemas.microsoft.com/office/drawing/2014/main" id="{C2CA4E9D-731E-C402-C975-FECA8CE0BF63}"/>
              </a:ext>
            </a:extLst>
          </p:cNvPr>
          <p:cNvSpPr txBox="1"/>
          <p:nvPr/>
        </p:nvSpPr>
        <p:spPr>
          <a:xfrm>
            <a:off x="6615124" y="3312936"/>
            <a:ext cx="1367682"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(parks)</a:t>
            </a:r>
          </a:p>
        </p:txBody>
      </p:sp>
      <p:sp>
        <p:nvSpPr>
          <p:cNvPr id="70" name="TextBox 69">
            <a:extLst>
              <a:ext uri="{FF2B5EF4-FFF2-40B4-BE49-F238E27FC236}">
                <a16:creationId xmlns:a16="http://schemas.microsoft.com/office/drawing/2014/main" id="{B8C03282-C6D4-38A9-2A22-F5874FC82730}"/>
              </a:ext>
            </a:extLst>
          </p:cNvPr>
          <p:cNvSpPr txBox="1"/>
          <p:nvPr/>
        </p:nvSpPr>
        <p:spPr>
          <a:xfrm>
            <a:off x="9571619" y="3290142"/>
            <a:ext cx="2194832"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(classroom)</a:t>
            </a:r>
          </a:p>
        </p:txBody>
      </p:sp>
      <p:sp>
        <p:nvSpPr>
          <p:cNvPr id="77" name="TextBox 76">
            <a:extLst>
              <a:ext uri="{FF2B5EF4-FFF2-40B4-BE49-F238E27FC236}">
                <a16:creationId xmlns:a16="http://schemas.microsoft.com/office/drawing/2014/main" id="{6BC6DCF2-A262-27FD-BCA8-F24B6799FAA7}"/>
              </a:ext>
            </a:extLst>
          </p:cNvPr>
          <p:cNvSpPr txBox="1"/>
          <p:nvPr/>
        </p:nvSpPr>
        <p:spPr>
          <a:xfrm>
            <a:off x="3118823" y="5600231"/>
            <a:ext cx="2887329"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(to love, loving)</a:t>
            </a:r>
          </a:p>
        </p:txBody>
      </p:sp>
      <p:sp>
        <p:nvSpPr>
          <p:cNvPr id="78" name="TextBox 77">
            <a:extLst>
              <a:ext uri="{FF2B5EF4-FFF2-40B4-BE49-F238E27FC236}">
                <a16:creationId xmlns:a16="http://schemas.microsoft.com/office/drawing/2014/main" id="{D98232E0-FE49-DE2D-3C36-9F8BECC03DBB}"/>
              </a:ext>
            </a:extLst>
          </p:cNvPr>
          <p:cNvSpPr txBox="1"/>
          <p:nvPr/>
        </p:nvSpPr>
        <p:spPr>
          <a:xfrm>
            <a:off x="6291120" y="5600231"/>
            <a:ext cx="3047629"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(to hate, hating)</a:t>
            </a:r>
          </a:p>
        </p:txBody>
      </p:sp>
      <p:sp>
        <p:nvSpPr>
          <p:cNvPr id="79" name="TextBox 78">
            <a:extLst>
              <a:ext uri="{FF2B5EF4-FFF2-40B4-BE49-F238E27FC236}">
                <a16:creationId xmlns:a16="http://schemas.microsoft.com/office/drawing/2014/main" id="{93BF4DDB-9B74-66FF-49FE-879BF758A023}"/>
              </a:ext>
            </a:extLst>
          </p:cNvPr>
          <p:cNvSpPr txBox="1"/>
          <p:nvPr/>
        </p:nvSpPr>
        <p:spPr>
          <a:xfrm>
            <a:off x="9946220" y="5676860"/>
            <a:ext cx="1771639"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(Spanish)</a:t>
            </a:r>
          </a:p>
        </p:txBody>
      </p:sp>
      <p:sp>
        <p:nvSpPr>
          <p:cNvPr id="85" name="Google Shape;167;p2">
            <a:extLst>
              <a:ext uri="{FF2B5EF4-FFF2-40B4-BE49-F238E27FC236}">
                <a16:creationId xmlns:a16="http://schemas.microsoft.com/office/drawing/2014/main" id="{EB7F7EC8-3B01-CCA8-A2ED-DF64E92FCD2A}"/>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3669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500"/>
                                        <p:tgtEl>
                                          <p:spTgt spid="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500"/>
                                        <p:tgtEl>
                                          <p:spTgt spid="7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8">
                                            <p:txEl>
                                              <p:pRg st="0" end="0"/>
                                            </p:txEl>
                                          </p:spTgt>
                                        </p:tgtEl>
                                        <p:attrNameLst>
                                          <p:attrName>style.visibility</p:attrName>
                                        </p:attrNameLst>
                                      </p:cBhvr>
                                      <p:to>
                                        <p:strVal val="visible"/>
                                      </p:to>
                                    </p:set>
                                    <p:animEffect transition="in" filter="fade">
                                      <p:cBhvr>
                                        <p:cTn id="37" dur="500"/>
                                        <p:tgtEl>
                                          <p:spTgt spid="7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fade">
                                      <p:cBhvr>
                                        <p:cTn id="4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7" grpId="0"/>
      <p:bldP spid="68" grpId="0"/>
      <p:bldP spid="69" grpId="0"/>
      <p:bldP spid="70" grpId="0"/>
      <p:bldP spid="77" grpId="0"/>
      <p:bldP spid="7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a:t>
            </a:r>
            <a:r>
              <a:rPr lang="en-GB" sz="3200" b="1">
                <a:solidFill>
                  <a:srgbClr val="002060"/>
                </a:solidFill>
                <a:latin typeface="Century Gothic"/>
                <a:ea typeface="Century Gothic"/>
                <a:cs typeface="Century Gothic"/>
                <a:sym typeface="Century Gothic"/>
              </a:rPr>
              <a:t>up 3</a:t>
            </a:r>
            <a:r>
              <a:rPr lang="en-GB" sz="3200" b="1" dirty="0">
                <a:solidFill>
                  <a:srgbClr val="002060"/>
                </a:solidFill>
                <a:latin typeface="Century Gothic"/>
                <a:ea typeface="Century Gothic"/>
                <a:cs typeface="Century Gothic"/>
                <a:sym typeface="Century Gothic"/>
              </a:rPr>
              <a:t>: </a:t>
            </a:r>
            <a:endParaRPr lang="en-GB" sz="3200" dirty="0"/>
          </a:p>
        </p:txBody>
      </p:sp>
      <p:sp>
        <p:nvSpPr>
          <p:cNvPr id="69" name="Title 1">
            <a:extLst>
              <a:ext uri="{FF2B5EF4-FFF2-40B4-BE49-F238E27FC236}">
                <a16:creationId xmlns:a16="http://schemas.microsoft.com/office/drawing/2014/main" id="{D14BCA35-457A-40AF-8632-7D16B7AA5302}"/>
              </a:ext>
            </a:extLst>
          </p:cNvPr>
          <p:cNvSpPr txBox="1">
            <a:spLocks/>
          </p:cNvSpPr>
          <p:nvPr/>
        </p:nvSpPr>
        <p:spPr>
          <a:xfrm>
            <a:off x="3163335" y="-22866"/>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r>
              <a:rPr lang="en-GB" sz="2800" b="1" dirty="0">
                <a:solidFill>
                  <a:srgbClr val="002060"/>
                </a:solidFill>
                <a:latin typeface="Century Gothic" panose="020B0502020202020204" pitchFamily="34" charset="0"/>
                <a:ea typeface="Century Gothic"/>
                <a:cs typeface="Century Gothic"/>
                <a:sym typeface="Century Gothic"/>
              </a:rPr>
              <a:t>Knowing whose opinion it is</a:t>
            </a:r>
          </a:p>
        </p:txBody>
      </p:sp>
      <p:pic>
        <p:nvPicPr>
          <p:cNvPr id="115" name="Google Shape;170;p8" descr="Jigsaw, Puzzle, Piece, Game, Concept, Solution">
            <a:extLst>
              <a:ext uri="{FF2B5EF4-FFF2-40B4-BE49-F238E27FC236}">
                <a16:creationId xmlns:a16="http://schemas.microsoft.com/office/drawing/2014/main" id="{EC88ADE8-A30A-43E6-97E1-E082F55ABA54}"/>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116" name="TextBox 115">
            <a:extLst>
              <a:ext uri="{FF2B5EF4-FFF2-40B4-BE49-F238E27FC236}">
                <a16:creationId xmlns:a16="http://schemas.microsoft.com/office/drawing/2014/main" id="{F9A42177-3782-4797-AAB3-1A1215EF8251}"/>
              </a:ext>
            </a:extLst>
          </p:cNvPr>
          <p:cNvSpPr txBox="1"/>
          <p:nvPr/>
        </p:nvSpPr>
        <p:spPr>
          <a:xfrm>
            <a:off x="724790" y="583467"/>
            <a:ext cx="7300746"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amar</a:t>
            </a:r>
            <a:r>
              <a:rPr lang="en-GB" sz="2800" b="1" dirty="0">
                <a:solidFill>
                  <a:srgbClr val="002060"/>
                </a:solidFill>
                <a:latin typeface="Century Gothic" panose="020B0502020202020204" pitchFamily="34" charset="0"/>
              </a:rPr>
              <a:t> | </a:t>
            </a:r>
            <a:r>
              <a:rPr lang="en-GB" sz="2800" b="1" dirty="0" err="1">
                <a:solidFill>
                  <a:srgbClr val="002060"/>
                </a:solidFill>
                <a:latin typeface="Century Gothic" panose="020B0502020202020204" pitchFamily="34" charset="0"/>
              </a:rPr>
              <a:t>odiar</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a:t>
            </a:r>
            <a:r>
              <a:rPr lang="en-GB" sz="2800" dirty="0" err="1">
                <a:solidFill>
                  <a:srgbClr val="002060"/>
                </a:solidFill>
                <a:latin typeface="Century Gothic" panose="020B0502020202020204" pitchFamily="34" charset="0"/>
              </a:rPr>
              <a:t>I’,‘you</a:t>
            </a:r>
            <a:r>
              <a:rPr lang="en-GB" sz="2800" dirty="0">
                <a:solidFill>
                  <a:srgbClr val="002060"/>
                </a:solidFill>
                <a:latin typeface="Century Gothic" panose="020B0502020202020204" pitchFamily="34" charset="0"/>
              </a:rPr>
              <a:t>’ &amp; ‘she’</a:t>
            </a:r>
            <a:r>
              <a:rPr lang="en-GB" sz="2800" b="1" dirty="0">
                <a:solidFill>
                  <a:srgbClr val="002060"/>
                </a:solidFill>
                <a:latin typeface="Century Gothic" panose="020B0502020202020204" pitchFamily="34" charset="0"/>
              </a:rPr>
              <a:t>]</a:t>
            </a:r>
          </a:p>
        </p:txBody>
      </p:sp>
      <p:pic>
        <p:nvPicPr>
          <p:cNvPr id="117" name="Google Shape;183;p8">
            <a:extLst>
              <a:ext uri="{FF2B5EF4-FFF2-40B4-BE49-F238E27FC236}">
                <a16:creationId xmlns:a16="http://schemas.microsoft.com/office/drawing/2014/main" id="{75854049-6939-4572-AE29-9BAD1EEA26FD}"/>
              </a:ext>
            </a:extLst>
          </p:cNvPr>
          <p:cNvPicPr preferRelativeResize="0"/>
          <p:nvPr/>
        </p:nvPicPr>
        <p:blipFill rotWithShape="1">
          <a:blip r:embed="rId4">
            <a:alphaModFix/>
          </a:blip>
          <a:srcRect/>
          <a:stretch/>
        </p:blipFill>
        <p:spPr>
          <a:xfrm>
            <a:off x="3880627" y="3722177"/>
            <a:ext cx="634523" cy="671647"/>
          </a:xfrm>
          <a:prstGeom prst="rect">
            <a:avLst/>
          </a:prstGeom>
          <a:noFill/>
          <a:ln>
            <a:noFill/>
          </a:ln>
        </p:spPr>
      </p:pic>
      <p:sp>
        <p:nvSpPr>
          <p:cNvPr id="118" name="TextBox 117">
            <a:extLst>
              <a:ext uri="{FF2B5EF4-FFF2-40B4-BE49-F238E27FC236}">
                <a16:creationId xmlns:a16="http://schemas.microsoft.com/office/drawing/2014/main" id="{7BB88A8A-AECC-42E2-A88C-2CACD5A67A55}"/>
              </a:ext>
            </a:extLst>
          </p:cNvPr>
          <p:cNvSpPr txBox="1"/>
          <p:nvPr/>
        </p:nvSpPr>
        <p:spPr>
          <a:xfrm>
            <a:off x="4488103" y="3177383"/>
            <a:ext cx="5001180" cy="523220"/>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Am</a:t>
            </a:r>
            <a:r>
              <a:rPr lang="en-GB" sz="2800" b="1" dirty="0">
                <a:solidFill>
                  <a:srgbClr val="92D050"/>
                </a:solidFill>
                <a:latin typeface="Century Gothic" panose="020B0502020202020204" pitchFamily="34" charset="0"/>
              </a:rPr>
              <a:t>a </a:t>
            </a:r>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español.</a:t>
            </a:r>
          </a:p>
        </p:txBody>
      </p:sp>
      <p:sp>
        <p:nvSpPr>
          <p:cNvPr id="119" name="TextBox 118">
            <a:extLst>
              <a:ext uri="{FF2B5EF4-FFF2-40B4-BE49-F238E27FC236}">
                <a16:creationId xmlns:a16="http://schemas.microsoft.com/office/drawing/2014/main" id="{0A49BAE5-8696-4979-ACF9-9466027AC616}"/>
              </a:ext>
            </a:extLst>
          </p:cNvPr>
          <p:cNvSpPr txBox="1"/>
          <p:nvPr/>
        </p:nvSpPr>
        <p:spPr>
          <a:xfrm>
            <a:off x="4515150" y="3786427"/>
            <a:ext cx="4201239" cy="523220"/>
          </a:xfrm>
          <a:prstGeom prst="rect">
            <a:avLst/>
          </a:prstGeom>
          <a:noFill/>
        </p:spPr>
        <p:txBody>
          <a:bodyPr wrap="square" rtlCol="0">
            <a:spAutoFit/>
          </a:bodyPr>
          <a:lstStyle/>
          <a:p>
            <a:pPr lvl="0">
              <a:defRPr/>
            </a:pPr>
            <a:r>
              <a:rPr lang="en-GB" sz="2800" b="1" i="1" dirty="0">
                <a:solidFill>
                  <a:srgbClr val="92D050"/>
                </a:solidFill>
                <a:latin typeface="Century Gothic" panose="020B0502020202020204" pitchFamily="34" charset="0"/>
              </a:rPr>
              <a:t>S/he </a:t>
            </a:r>
            <a:r>
              <a:rPr lang="en-GB" sz="2800" i="1" dirty="0">
                <a:solidFill>
                  <a:srgbClr val="002060"/>
                </a:solidFill>
                <a:latin typeface="Century Gothic" panose="020B0502020202020204" pitchFamily="34" charset="0"/>
              </a:rPr>
              <a:t>love</a:t>
            </a:r>
            <a:r>
              <a:rPr lang="en-GB" sz="2800" b="1" i="1" dirty="0">
                <a:solidFill>
                  <a:srgbClr val="92D050"/>
                </a:solidFill>
                <a:latin typeface="Century Gothic" panose="020B0502020202020204" pitchFamily="34" charset="0"/>
              </a:rPr>
              <a:t>s</a:t>
            </a:r>
            <a:r>
              <a:rPr lang="en-GB" sz="2800" i="1" dirty="0">
                <a:solidFill>
                  <a:srgbClr val="002060"/>
                </a:solidFill>
                <a:latin typeface="Century Gothic" panose="020B0502020202020204" pitchFamily="34" charset="0"/>
              </a:rPr>
              <a:t> Spanish.</a:t>
            </a:r>
          </a:p>
        </p:txBody>
      </p:sp>
      <p:sp>
        <p:nvSpPr>
          <p:cNvPr id="120" name="Google Shape;171;p8">
            <a:extLst>
              <a:ext uri="{FF2B5EF4-FFF2-40B4-BE49-F238E27FC236}">
                <a16:creationId xmlns:a16="http://schemas.microsoft.com/office/drawing/2014/main" id="{DE1E53D1-8F44-40CE-B186-66CE13FF09DD}"/>
              </a:ext>
            </a:extLst>
          </p:cNvPr>
          <p:cNvSpPr txBox="1"/>
          <p:nvPr/>
        </p:nvSpPr>
        <p:spPr>
          <a:xfrm>
            <a:off x="4713490" y="2447602"/>
            <a:ext cx="1569808"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S/he, it</a:t>
            </a:r>
            <a:endParaRPr sz="2500" b="1" dirty="0">
              <a:solidFill>
                <a:srgbClr val="002060"/>
              </a:solidFill>
            </a:endParaRPr>
          </a:p>
        </p:txBody>
      </p:sp>
      <p:sp>
        <p:nvSpPr>
          <p:cNvPr id="121" name="Google Shape;171;p8">
            <a:extLst>
              <a:ext uri="{FF2B5EF4-FFF2-40B4-BE49-F238E27FC236}">
                <a16:creationId xmlns:a16="http://schemas.microsoft.com/office/drawing/2014/main" id="{FF84D505-50BD-4C70-B625-2D86080BA697}"/>
              </a:ext>
            </a:extLst>
          </p:cNvPr>
          <p:cNvSpPr txBox="1"/>
          <p:nvPr/>
        </p:nvSpPr>
        <p:spPr>
          <a:xfrm>
            <a:off x="9278837" y="2484959"/>
            <a:ext cx="1689938"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you</a:t>
            </a:r>
            <a:endParaRPr sz="2500" b="1" dirty="0">
              <a:solidFill>
                <a:srgbClr val="002060"/>
              </a:solidFill>
            </a:endParaRPr>
          </a:p>
        </p:txBody>
      </p:sp>
      <p:pic>
        <p:nvPicPr>
          <p:cNvPr id="122" name="Google Shape;183;p8">
            <a:extLst>
              <a:ext uri="{FF2B5EF4-FFF2-40B4-BE49-F238E27FC236}">
                <a16:creationId xmlns:a16="http://schemas.microsoft.com/office/drawing/2014/main" id="{03A790B5-B15B-4E84-B0DE-EDD5713A80C3}"/>
              </a:ext>
            </a:extLst>
          </p:cNvPr>
          <p:cNvPicPr preferRelativeResize="0"/>
          <p:nvPr/>
        </p:nvPicPr>
        <p:blipFill rotWithShape="1">
          <a:blip r:embed="rId4">
            <a:alphaModFix/>
          </a:blip>
          <a:srcRect/>
          <a:stretch/>
        </p:blipFill>
        <p:spPr>
          <a:xfrm>
            <a:off x="8273767" y="3660956"/>
            <a:ext cx="634523" cy="671647"/>
          </a:xfrm>
          <a:prstGeom prst="rect">
            <a:avLst/>
          </a:prstGeom>
          <a:noFill/>
          <a:ln>
            <a:noFill/>
          </a:ln>
        </p:spPr>
      </p:pic>
      <p:sp>
        <p:nvSpPr>
          <p:cNvPr id="123" name="TextBox 122">
            <a:extLst>
              <a:ext uri="{FF2B5EF4-FFF2-40B4-BE49-F238E27FC236}">
                <a16:creationId xmlns:a16="http://schemas.microsoft.com/office/drawing/2014/main" id="{111E8213-ED60-494E-B268-AE356D093BAE}"/>
              </a:ext>
            </a:extLst>
          </p:cNvPr>
          <p:cNvSpPr txBox="1"/>
          <p:nvPr/>
        </p:nvSpPr>
        <p:spPr>
          <a:xfrm>
            <a:off x="8863752" y="3156535"/>
            <a:ext cx="3468808" cy="523220"/>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Am</a:t>
            </a:r>
            <a:r>
              <a:rPr lang="en-GB" sz="2800" b="1" dirty="0">
                <a:solidFill>
                  <a:srgbClr val="92D050"/>
                </a:solidFill>
                <a:latin typeface="Century Gothic" panose="020B0502020202020204" pitchFamily="34" charset="0"/>
              </a:rPr>
              <a:t>as </a:t>
            </a:r>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español.</a:t>
            </a:r>
          </a:p>
        </p:txBody>
      </p:sp>
      <p:sp>
        <p:nvSpPr>
          <p:cNvPr id="124" name="TextBox 123">
            <a:extLst>
              <a:ext uri="{FF2B5EF4-FFF2-40B4-BE49-F238E27FC236}">
                <a16:creationId xmlns:a16="http://schemas.microsoft.com/office/drawing/2014/main" id="{B6840019-3300-412F-BBD1-B596ED23AB65}"/>
              </a:ext>
            </a:extLst>
          </p:cNvPr>
          <p:cNvSpPr txBox="1"/>
          <p:nvPr/>
        </p:nvSpPr>
        <p:spPr>
          <a:xfrm>
            <a:off x="8937343" y="3740509"/>
            <a:ext cx="3379464" cy="523220"/>
          </a:xfrm>
          <a:prstGeom prst="rect">
            <a:avLst/>
          </a:prstGeom>
          <a:noFill/>
        </p:spPr>
        <p:txBody>
          <a:bodyPr wrap="square" rtlCol="0">
            <a:spAutoFit/>
          </a:bodyPr>
          <a:lstStyle/>
          <a:p>
            <a:pPr lvl="0">
              <a:defRPr/>
            </a:pPr>
            <a:r>
              <a:rPr lang="en-GB" sz="2800" b="1" i="1" dirty="0">
                <a:solidFill>
                  <a:srgbClr val="92D050"/>
                </a:solidFill>
                <a:latin typeface="Century Gothic" panose="020B0502020202020204" pitchFamily="34" charset="0"/>
              </a:rPr>
              <a:t>You </a:t>
            </a:r>
            <a:r>
              <a:rPr lang="en-GB" sz="2800" i="1" dirty="0">
                <a:solidFill>
                  <a:srgbClr val="002060"/>
                </a:solidFill>
                <a:latin typeface="Century Gothic" panose="020B0502020202020204" pitchFamily="34" charset="0"/>
              </a:rPr>
              <a:t>love Spanish.</a:t>
            </a:r>
          </a:p>
        </p:txBody>
      </p:sp>
      <p:pic>
        <p:nvPicPr>
          <p:cNvPr id="125" name="Google Shape;183;p8">
            <a:extLst>
              <a:ext uri="{FF2B5EF4-FFF2-40B4-BE49-F238E27FC236}">
                <a16:creationId xmlns:a16="http://schemas.microsoft.com/office/drawing/2014/main" id="{CEFA9F07-8E25-45A1-ABB3-5A5A7C702504}"/>
              </a:ext>
            </a:extLst>
          </p:cNvPr>
          <p:cNvPicPr preferRelativeResize="0"/>
          <p:nvPr/>
        </p:nvPicPr>
        <p:blipFill rotWithShape="1">
          <a:blip r:embed="rId4">
            <a:alphaModFix/>
          </a:blip>
          <a:srcRect/>
          <a:stretch/>
        </p:blipFill>
        <p:spPr>
          <a:xfrm>
            <a:off x="67094" y="3738577"/>
            <a:ext cx="633524" cy="744288"/>
          </a:xfrm>
          <a:prstGeom prst="rect">
            <a:avLst/>
          </a:prstGeom>
          <a:noFill/>
          <a:ln>
            <a:noFill/>
          </a:ln>
        </p:spPr>
      </p:pic>
      <p:sp>
        <p:nvSpPr>
          <p:cNvPr id="126" name="TextBox 125">
            <a:extLst>
              <a:ext uri="{FF2B5EF4-FFF2-40B4-BE49-F238E27FC236}">
                <a16:creationId xmlns:a16="http://schemas.microsoft.com/office/drawing/2014/main" id="{936D6A01-DC37-40D2-9F32-29922B8B7DA3}"/>
              </a:ext>
            </a:extLst>
          </p:cNvPr>
          <p:cNvSpPr txBox="1"/>
          <p:nvPr/>
        </p:nvSpPr>
        <p:spPr>
          <a:xfrm>
            <a:off x="644541" y="3129067"/>
            <a:ext cx="36152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Am</a:t>
            </a:r>
            <a:r>
              <a:rPr lang="en-GB" sz="2800" b="1" dirty="0">
                <a:solidFill>
                  <a:srgbClr val="92D050"/>
                </a:solidFill>
                <a:latin typeface="Century Gothic" panose="020B0502020202020204" pitchFamily="34" charset="0"/>
              </a:rPr>
              <a:t>o </a:t>
            </a:r>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español</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7" name="TextBox 126">
            <a:extLst>
              <a:ext uri="{FF2B5EF4-FFF2-40B4-BE49-F238E27FC236}">
                <a16:creationId xmlns:a16="http://schemas.microsoft.com/office/drawing/2014/main" id="{B65D6AD2-A7CD-447E-A94B-F8E5E72398C7}"/>
              </a:ext>
            </a:extLst>
          </p:cNvPr>
          <p:cNvSpPr txBox="1"/>
          <p:nvPr/>
        </p:nvSpPr>
        <p:spPr>
          <a:xfrm>
            <a:off x="666775" y="3725398"/>
            <a:ext cx="2964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i="1" dirty="0">
                <a:solidFill>
                  <a:srgbClr val="92D050"/>
                </a:solidFill>
                <a:latin typeface="Century Gothic" panose="020B0502020202020204" pitchFamily="34" charset="0"/>
              </a:rPr>
              <a:t>I </a:t>
            </a:r>
            <a:r>
              <a:rPr lang="en-GB" sz="2800" i="1" dirty="0">
                <a:solidFill>
                  <a:srgbClr val="002060"/>
                </a:solidFill>
                <a:latin typeface="Century Gothic" panose="020B0502020202020204" pitchFamily="34" charset="0"/>
              </a:rPr>
              <a:t>love</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rPr>
              <a:t> Spanish.</a:t>
            </a:r>
          </a:p>
        </p:txBody>
      </p:sp>
      <p:sp>
        <p:nvSpPr>
          <p:cNvPr id="128" name="Google Shape;171;p8">
            <a:extLst>
              <a:ext uri="{FF2B5EF4-FFF2-40B4-BE49-F238E27FC236}">
                <a16:creationId xmlns:a16="http://schemas.microsoft.com/office/drawing/2014/main" id="{93E5EECF-460F-44E2-B79C-8BFBCDD8AA48}"/>
              </a:ext>
            </a:extLst>
          </p:cNvPr>
          <p:cNvSpPr txBox="1"/>
          <p:nvPr/>
        </p:nvSpPr>
        <p:spPr>
          <a:xfrm>
            <a:off x="1710508" y="2456836"/>
            <a:ext cx="839281"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I</a:t>
            </a:r>
            <a:endParaRPr sz="2500" b="1" dirty="0">
              <a:solidFill>
                <a:srgbClr val="002060"/>
              </a:solidFill>
            </a:endParaRPr>
          </a:p>
        </p:txBody>
      </p:sp>
      <p:sp>
        <p:nvSpPr>
          <p:cNvPr id="129" name="TextBox 128">
            <a:extLst>
              <a:ext uri="{FF2B5EF4-FFF2-40B4-BE49-F238E27FC236}">
                <a16:creationId xmlns:a16="http://schemas.microsoft.com/office/drawing/2014/main" id="{6FBA8D14-5BCE-4752-84AA-FB08D06C8B38}"/>
              </a:ext>
            </a:extLst>
          </p:cNvPr>
          <p:cNvSpPr txBox="1"/>
          <p:nvPr/>
        </p:nvSpPr>
        <p:spPr>
          <a:xfrm>
            <a:off x="11017" y="1433639"/>
            <a:ext cx="12851762" cy="978538"/>
          </a:xfrm>
          <a:prstGeom prst="rect">
            <a:avLst/>
          </a:prstGeom>
          <a:noFill/>
        </p:spPr>
        <p:txBody>
          <a:bodyPr wrap="square">
            <a:spAutoFit/>
          </a:bodyPr>
          <a:lstStyle/>
          <a:p>
            <a:pPr>
              <a:lnSpc>
                <a:spcPct val="107000"/>
              </a:lnSpc>
              <a:spcAft>
                <a:spcPts val="800"/>
              </a:spcAft>
            </a:pPr>
            <a:r>
              <a:rPr lang="en-GB" sz="2800" kern="1200" dirty="0">
                <a:solidFill>
                  <a:srgbClr val="002060"/>
                </a:solidFill>
                <a:effectLst/>
                <a:latin typeface="Century Gothic" panose="020B0502020202020204" pitchFamily="34" charset="0"/>
              </a:rPr>
              <a:t>Remember, to mean </a:t>
            </a:r>
            <a:r>
              <a:rPr lang="en-GB" sz="2800" dirty="0">
                <a:solidFill>
                  <a:srgbClr val="002060"/>
                </a:solidFill>
                <a:latin typeface="Century Gothic" panose="020B0502020202020204" pitchFamily="34" charset="0"/>
              </a:rPr>
              <a:t>‘I’, ‘s/</a:t>
            </a:r>
            <a:r>
              <a:rPr lang="en-GB" sz="2800" dirty="0" err="1">
                <a:solidFill>
                  <a:srgbClr val="002060"/>
                </a:solidFill>
                <a:latin typeface="Century Gothic" panose="020B0502020202020204" pitchFamily="34" charset="0"/>
              </a:rPr>
              <a:t>he,it</a:t>
            </a:r>
            <a:r>
              <a:rPr lang="en-GB" sz="2800" dirty="0">
                <a:solidFill>
                  <a:srgbClr val="002060"/>
                </a:solidFill>
                <a:latin typeface="Century Gothic" panose="020B0502020202020204" pitchFamily="34" charset="0"/>
              </a:rPr>
              <a:t>’ or ‘you’ </a:t>
            </a:r>
            <a:r>
              <a:rPr lang="en-GB" sz="2800" kern="1200" dirty="0">
                <a:solidFill>
                  <a:srgbClr val="002060"/>
                </a:solidFill>
                <a:effectLst/>
                <a:latin typeface="Century Gothic" panose="020B0502020202020204" pitchFamily="34" charset="0"/>
              </a:rPr>
              <a:t>with a verb, the verb ending </a:t>
            </a:r>
            <a:r>
              <a:rPr lang="en-GB" sz="2800" b="1" kern="1200" dirty="0">
                <a:solidFill>
                  <a:srgbClr val="002060"/>
                </a:solidFill>
                <a:effectLst/>
                <a:latin typeface="Century Gothic" panose="020B0502020202020204" pitchFamily="34" charset="0"/>
              </a:rPr>
              <a:t>changes</a:t>
            </a:r>
            <a:r>
              <a:rPr lang="en-GB" sz="2800" kern="1200" dirty="0">
                <a:solidFill>
                  <a:srgbClr val="002060"/>
                </a:solidFill>
                <a:effectLst/>
                <a:latin typeface="Century Gothic" panose="020B0502020202020204" pitchFamily="34" charset="0"/>
              </a:rPr>
              <a:t>.</a:t>
            </a:r>
            <a:endParaRPr lang="en-GB" sz="2800" dirty="0">
              <a:solidFill>
                <a:srgbClr val="002060"/>
              </a:solidFill>
              <a:latin typeface="Century Gothic" panose="020B0502020202020204" pitchFamily="34" charset="0"/>
            </a:endParaRPr>
          </a:p>
        </p:txBody>
      </p:sp>
      <p:sp>
        <p:nvSpPr>
          <p:cNvPr id="20" name="Speech Bubble: Rectangle with Corners Rounded 19">
            <a:extLst>
              <a:ext uri="{FF2B5EF4-FFF2-40B4-BE49-F238E27FC236}">
                <a16:creationId xmlns:a16="http://schemas.microsoft.com/office/drawing/2014/main" id="{C4FC1CC0-92F2-43FA-9B89-3B590205E8FF}"/>
              </a:ext>
            </a:extLst>
          </p:cNvPr>
          <p:cNvSpPr/>
          <p:nvPr/>
        </p:nvSpPr>
        <p:spPr>
          <a:xfrm>
            <a:off x="129198" y="4648556"/>
            <a:ext cx="4784178" cy="1852923"/>
          </a:xfrm>
          <a:prstGeom prst="wedgeRoundRectCallout">
            <a:avLst>
              <a:gd name="adj1" fmla="val -17150"/>
              <a:gd name="adj2" fmla="val -7810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200" dirty="0">
                <a:solidFill>
                  <a:srgbClr val="002060"/>
                </a:solidFill>
                <a:latin typeface="Century Gothic" panose="020B0502020202020204" pitchFamily="34" charset="0"/>
              </a:rPr>
              <a:t>Remember! </a:t>
            </a:r>
            <a:br>
              <a:rPr lang="en-GB" sz="2200" dirty="0">
                <a:solidFill>
                  <a:srgbClr val="002060"/>
                </a:solidFill>
                <a:latin typeface="Century Gothic" panose="020B0502020202020204" pitchFamily="34" charset="0"/>
              </a:rPr>
            </a:br>
            <a:r>
              <a:rPr lang="en-GB" sz="2200" dirty="0">
                <a:solidFill>
                  <a:srgbClr val="002060"/>
                </a:solidFill>
                <a:latin typeface="Century Gothic" panose="020B0502020202020204" pitchFamily="34" charset="0"/>
              </a:rPr>
              <a:t>In English we often don’t need an article (the) after opinion verbs.  In Spanish we always do.</a:t>
            </a:r>
            <a:endParaRPr lang="en-GB" sz="2200" dirty="0">
              <a:solidFill>
                <a:prstClr val="black"/>
              </a:solidFill>
              <a:latin typeface="Tw Cen MT" panose="020B0602020104020603"/>
            </a:endParaRPr>
          </a:p>
        </p:txBody>
      </p:sp>
      <p:sp>
        <p:nvSpPr>
          <p:cNvPr id="3" name="Google Shape;167;p2">
            <a:extLst>
              <a:ext uri="{FF2B5EF4-FFF2-40B4-BE49-F238E27FC236}">
                <a16:creationId xmlns:a16="http://schemas.microsoft.com/office/drawing/2014/main" id="{91773E46-0A85-A343-DC24-49196D45D227}"/>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9365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19" grpId="0"/>
      <p:bldP spid="123" grpId="0"/>
      <p:bldP spid="124" grpId="0"/>
      <p:bldP spid="126" grpId="0"/>
      <p:bldP spid="127" grpId="0"/>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a:solidFill>
                  <a:srgbClr val="002060"/>
                </a:solidFill>
                <a:latin typeface="Century Gothic"/>
                <a:ea typeface="Century Gothic"/>
                <a:cs typeface="Century Gothic"/>
                <a:sym typeface="Century Gothic"/>
              </a:rPr>
              <a:t>Follow up 3 </a:t>
            </a:r>
            <a:endParaRPr lang="es-AR" sz="3200" dirty="0"/>
          </a:p>
        </p:txBody>
      </p:sp>
      <p:pic>
        <p:nvPicPr>
          <p:cNvPr id="72" name="Google Shape;282;p13" descr="Reading, Book, Symbol, Icon, Reader, Man">
            <a:extLst>
              <a:ext uri="{FF2B5EF4-FFF2-40B4-BE49-F238E27FC236}">
                <a16:creationId xmlns:a16="http://schemas.microsoft.com/office/drawing/2014/main" id="{894AD400-A802-406C-9EE9-F722E81BC40C}"/>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17850" y="128500"/>
            <a:ext cx="782801" cy="782801"/>
          </a:xfrm>
          <a:prstGeom prst="roundRect">
            <a:avLst/>
          </a:prstGeom>
          <a:solidFill>
            <a:srgbClr val="92D050"/>
          </a:solidFill>
          <a:ln>
            <a:noFill/>
          </a:ln>
        </p:spPr>
      </p:pic>
      <p:sp>
        <p:nvSpPr>
          <p:cNvPr id="73" name="Title 1">
            <a:extLst>
              <a:ext uri="{FF2B5EF4-FFF2-40B4-BE49-F238E27FC236}">
                <a16:creationId xmlns:a16="http://schemas.microsoft.com/office/drawing/2014/main" id="{113E880F-8F48-4F05-A540-1BCE8C5F5FB7}"/>
              </a:ext>
            </a:extLst>
          </p:cNvPr>
          <p:cNvSpPr txBox="1">
            <a:spLocks/>
          </p:cNvSpPr>
          <p:nvPr/>
        </p:nvSpPr>
        <p:spPr>
          <a:xfrm>
            <a:off x="11285740" y="979601"/>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12" name="Rectangle: Rounded Corners 11">
            <a:extLst>
              <a:ext uri="{FF2B5EF4-FFF2-40B4-BE49-F238E27FC236}">
                <a16:creationId xmlns:a16="http://schemas.microsoft.com/office/drawing/2014/main" id="{A25A115A-5B31-A66E-2935-8A5711CDD336}"/>
              </a:ext>
            </a:extLst>
          </p:cNvPr>
          <p:cNvSpPr/>
          <p:nvPr/>
        </p:nvSpPr>
        <p:spPr>
          <a:xfrm rot="16200000">
            <a:off x="2863738" y="430808"/>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A9F5F126-8C14-E4B8-1D2D-D8971A975A5C}"/>
              </a:ext>
            </a:extLst>
          </p:cNvPr>
          <p:cNvSpPr/>
          <p:nvPr/>
        </p:nvSpPr>
        <p:spPr>
          <a:xfrm rot="16200000">
            <a:off x="2837097" y="762766"/>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Oval 13">
            <a:extLst>
              <a:ext uri="{FF2B5EF4-FFF2-40B4-BE49-F238E27FC236}">
                <a16:creationId xmlns:a16="http://schemas.microsoft.com/office/drawing/2014/main" id="{21323B65-461A-43EF-3CB3-04CCA5B650A9}"/>
              </a:ext>
            </a:extLst>
          </p:cNvPr>
          <p:cNvSpPr/>
          <p:nvPr/>
        </p:nvSpPr>
        <p:spPr>
          <a:xfrm>
            <a:off x="4920950" y="1908549"/>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Speech Bubble: Rectangle with Corners Rounded 14">
            <a:extLst>
              <a:ext uri="{FF2B5EF4-FFF2-40B4-BE49-F238E27FC236}">
                <a16:creationId xmlns:a16="http://schemas.microsoft.com/office/drawing/2014/main" id="{592DCCDD-C8E0-544B-C1A2-29BAA743FD41}"/>
              </a:ext>
            </a:extLst>
          </p:cNvPr>
          <p:cNvSpPr/>
          <p:nvPr/>
        </p:nvSpPr>
        <p:spPr>
          <a:xfrm>
            <a:off x="2356805" y="1559824"/>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CCB010AC-5101-9056-ABC4-64FFC99E8F61}"/>
              </a:ext>
            </a:extLst>
          </p:cNvPr>
          <p:cNvSpPr txBox="1"/>
          <p:nvPr/>
        </p:nvSpPr>
        <p:spPr>
          <a:xfrm>
            <a:off x="2371169" y="1626726"/>
            <a:ext cx="25914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002060"/>
                </a:solidFill>
                <a:latin typeface="Century Gothic" panose="020B0502020202020204" pitchFamily="34" charset="0"/>
                <a:ea typeface="+mn-ea"/>
                <a:cs typeface="+mn-cs"/>
              </a:rPr>
              <a:t>Ama </a:t>
            </a:r>
            <a:r>
              <a:rPr lang="en-GB" sz="2000" kern="1200" dirty="0" err="1">
                <a:solidFill>
                  <a:srgbClr val="002060"/>
                </a:solidFill>
                <a:latin typeface="Century Gothic" panose="020B0502020202020204" pitchFamily="34" charset="0"/>
                <a:ea typeface="+mn-ea"/>
                <a:cs typeface="+mn-cs"/>
              </a:rPr>
              <a:t>los</a:t>
            </a:r>
            <a:r>
              <a:rPr lang="en-GB" sz="2000" kern="1200" dirty="0">
                <a:solidFill>
                  <a:srgbClr val="002060"/>
                </a:solidFill>
                <a:latin typeface="Century Gothic" panose="020B0502020202020204" pitchFamily="34" charset="0"/>
                <a:ea typeface="+mn-ea"/>
                <a:cs typeface="+mn-cs"/>
              </a:rPr>
              <a:t> </a:t>
            </a:r>
            <a:r>
              <a:rPr lang="en-GB" sz="2000" kern="1200" dirty="0" err="1">
                <a:solidFill>
                  <a:srgbClr val="002060"/>
                </a:solidFill>
                <a:latin typeface="Century Gothic" panose="020B0502020202020204" pitchFamily="34" charset="0"/>
                <a:ea typeface="+mn-ea"/>
                <a:cs typeface="+mn-cs"/>
              </a:rPr>
              <a:t>sábados</a:t>
            </a:r>
            <a:r>
              <a:rPr lang="en-GB" sz="2000" kern="1200" dirty="0">
                <a:solidFill>
                  <a:srgbClr val="002060"/>
                </a:solidFill>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EFE073BA-F44D-BB83-79B7-E83855397B7E}"/>
              </a:ext>
            </a:extLst>
          </p:cNvPr>
          <p:cNvSpPr txBox="1"/>
          <p:nvPr/>
        </p:nvSpPr>
        <p:spPr>
          <a:xfrm>
            <a:off x="1561213" y="1254447"/>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F0302020204030204"/>
              </a:rPr>
              <a:t>E</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1D103BDA-42F4-81D0-B4E5-3F1DE35640D4}"/>
              </a:ext>
            </a:extLst>
          </p:cNvPr>
          <p:cNvSpPr txBox="1"/>
          <p:nvPr/>
        </p:nvSpPr>
        <p:spPr>
          <a:xfrm>
            <a:off x="6215134" y="1082871"/>
            <a:ext cx="455325" cy="461665"/>
          </a:xfrm>
          <a:prstGeom prst="rect">
            <a:avLst/>
          </a:prstGeom>
          <a:solidFill>
            <a:srgbClr val="DDF6FF"/>
          </a:solidFill>
          <a:ln>
            <a:solidFill>
              <a:srgbClr val="002060"/>
            </a:solidFill>
          </a:ln>
        </p:spPr>
        <p:txBody>
          <a:bodyPr wrap="square" rtlCol="0">
            <a:spAutoFit/>
          </a:bodyPr>
          <a:lstStyle/>
          <a:p>
            <a:pPr algn="ctr"/>
            <a:r>
              <a:rPr lang="en-GB" sz="2400" dirty="0">
                <a:solidFill>
                  <a:srgbClr val="002060"/>
                </a:solidFill>
                <a:latin typeface="Century Gothic" panose="020B0502020202020204" pitchFamily="34" charset="0"/>
              </a:rPr>
              <a:t>I</a:t>
            </a:r>
          </a:p>
        </p:txBody>
      </p:sp>
      <p:pic>
        <p:nvPicPr>
          <p:cNvPr id="20" name="Picture 19">
            <a:extLst>
              <a:ext uri="{FF2B5EF4-FFF2-40B4-BE49-F238E27FC236}">
                <a16:creationId xmlns:a16="http://schemas.microsoft.com/office/drawing/2014/main" id="{F87D9D0E-1B2E-6DC0-42D0-59D7AC8C65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16648" y="2038428"/>
            <a:ext cx="498794" cy="519576"/>
          </a:xfrm>
          <a:prstGeom prst="rect">
            <a:avLst/>
          </a:prstGeom>
        </p:spPr>
      </p:pic>
      <p:sp>
        <p:nvSpPr>
          <p:cNvPr id="22" name="Rectangle: Rounded Corners 21">
            <a:extLst>
              <a:ext uri="{FF2B5EF4-FFF2-40B4-BE49-F238E27FC236}">
                <a16:creationId xmlns:a16="http://schemas.microsoft.com/office/drawing/2014/main" id="{18CE40EC-CD87-90B4-2952-5D319440C1A6}"/>
              </a:ext>
            </a:extLst>
          </p:cNvPr>
          <p:cNvSpPr/>
          <p:nvPr/>
        </p:nvSpPr>
        <p:spPr>
          <a:xfrm rot="16200000">
            <a:off x="1656300" y="2324539"/>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D3E9A209-207A-0944-64B8-7CA42A438829}"/>
              </a:ext>
            </a:extLst>
          </p:cNvPr>
          <p:cNvSpPr/>
          <p:nvPr/>
        </p:nvSpPr>
        <p:spPr>
          <a:xfrm rot="16200000">
            <a:off x="1629659" y="2656497"/>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4" name="Oval 23">
            <a:extLst>
              <a:ext uri="{FF2B5EF4-FFF2-40B4-BE49-F238E27FC236}">
                <a16:creationId xmlns:a16="http://schemas.microsoft.com/office/drawing/2014/main" id="{78F0205F-0D9C-375B-ADCC-EE17186880F4}"/>
              </a:ext>
            </a:extLst>
          </p:cNvPr>
          <p:cNvSpPr/>
          <p:nvPr/>
        </p:nvSpPr>
        <p:spPr>
          <a:xfrm>
            <a:off x="3713512" y="3802280"/>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Speech Bubble: Rectangle with Corners Rounded 24">
            <a:extLst>
              <a:ext uri="{FF2B5EF4-FFF2-40B4-BE49-F238E27FC236}">
                <a16:creationId xmlns:a16="http://schemas.microsoft.com/office/drawing/2014/main" id="{9E8941B5-632A-5B2A-B56F-046AEC9AB897}"/>
              </a:ext>
            </a:extLst>
          </p:cNvPr>
          <p:cNvSpPr/>
          <p:nvPr/>
        </p:nvSpPr>
        <p:spPr>
          <a:xfrm>
            <a:off x="1167949" y="3293371"/>
            <a:ext cx="2392549" cy="1207321"/>
          </a:xfrm>
          <a:prstGeom prst="wedgeRoundRectCallout">
            <a:avLst>
              <a:gd name="adj1" fmla="val 43765"/>
              <a:gd name="adj2" fmla="val 5959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B48ADB2F-A4E4-EB00-B614-EE53B0F3705F}"/>
              </a:ext>
            </a:extLst>
          </p:cNvPr>
          <p:cNvSpPr txBox="1"/>
          <p:nvPr/>
        </p:nvSpPr>
        <p:spPr>
          <a:xfrm>
            <a:off x="1187716" y="3328269"/>
            <a:ext cx="239254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1F4E79"/>
                </a:solidFill>
                <a:latin typeface="Century Gothic" panose="020B0502020202020204" pitchFamily="34" charset="0"/>
              </a:rPr>
              <a:t>Odias</a:t>
            </a:r>
            <a:r>
              <a:rPr lang="en-GB" sz="2400" dirty="0">
                <a:solidFill>
                  <a:srgbClr val="1F4E79"/>
                </a:solidFill>
                <a:latin typeface="Century Gothic" panose="020B0502020202020204" pitchFamily="34" charset="0"/>
              </a:rPr>
              <a:t> la clase de inglés. Es </a:t>
            </a:r>
            <a:r>
              <a:rPr lang="en-GB" sz="2400" dirty="0" err="1">
                <a:solidFill>
                  <a:srgbClr val="1F4E79"/>
                </a:solidFill>
                <a:latin typeface="Century Gothic" panose="020B0502020202020204" pitchFamily="34" charset="0"/>
              </a:rPr>
              <a:t>difícil</a:t>
            </a:r>
            <a:r>
              <a:rPr lang="en-GB" sz="2400" dirty="0">
                <a:solidFill>
                  <a:srgbClr val="1F4E79"/>
                </a:solidFill>
                <a:latin typeface="Century Gothic" panose="020B0502020202020204" pitchFamily="34" charset="0"/>
              </a:rPr>
              <a:t>.</a:t>
            </a:r>
            <a:endPar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94EF45F9-F6EB-77DA-653B-6F8A14020D5C}"/>
              </a:ext>
            </a:extLst>
          </p:cNvPr>
          <p:cNvSpPr txBox="1"/>
          <p:nvPr/>
        </p:nvSpPr>
        <p:spPr>
          <a:xfrm>
            <a:off x="353775" y="3148178"/>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F0302020204030204"/>
              </a:rPr>
              <a:t>1</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2" name="Rectangle: Rounded Corners 31">
            <a:extLst>
              <a:ext uri="{FF2B5EF4-FFF2-40B4-BE49-F238E27FC236}">
                <a16:creationId xmlns:a16="http://schemas.microsoft.com/office/drawing/2014/main" id="{02B655AC-52A9-700B-B52F-B42BB7D93741}"/>
              </a:ext>
            </a:extLst>
          </p:cNvPr>
          <p:cNvSpPr/>
          <p:nvPr/>
        </p:nvSpPr>
        <p:spPr>
          <a:xfrm rot="16200000">
            <a:off x="7642579" y="2220970"/>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9693B368-A456-13D5-F096-533029C69768}"/>
              </a:ext>
            </a:extLst>
          </p:cNvPr>
          <p:cNvSpPr/>
          <p:nvPr/>
        </p:nvSpPr>
        <p:spPr>
          <a:xfrm rot="16200000">
            <a:off x="7615938" y="2552928"/>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Oval 33">
            <a:extLst>
              <a:ext uri="{FF2B5EF4-FFF2-40B4-BE49-F238E27FC236}">
                <a16:creationId xmlns:a16="http://schemas.microsoft.com/office/drawing/2014/main" id="{9E4BB060-0B77-332F-B1D9-C5F4EA8C2567}"/>
              </a:ext>
            </a:extLst>
          </p:cNvPr>
          <p:cNvSpPr/>
          <p:nvPr/>
        </p:nvSpPr>
        <p:spPr>
          <a:xfrm>
            <a:off x="9699791" y="3698711"/>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Speech Bubble: Rectangle with Corners Rounded 34">
            <a:extLst>
              <a:ext uri="{FF2B5EF4-FFF2-40B4-BE49-F238E27FC236}">
                <a16:creationId xmlns:a16="http://schemas.microsoft.com/office/drawing/2014/main" id="{1295A0E8-8E78-EC13-B995-5C554EE4AA46}"/>
              </a:ext>
            </a:extLst>
          </p:cNvPr>
          <p:cNvSpPr/>
          <p:nvPr/>
        </p:nvSpPr>
        <p:spPr>
          <a:xfrm>
            <a:off x="7135646" y="3349985"/>
            <a:ext cx="2392549" cy="907629"/>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6" name="TextBox 35">
            <a:extLst>
              <a:ext uri="{FF2B5EF4-FFF2-40B4-BE49-F238E27FC236}">
                <a16:creationId xmlns:a16="http://schemas.microsoft.com/office/drawing/2014/main" id="{7D466452-5D98-8629-6BCA-90BD27C497E2}"/>
              </a:ext>
            </a:extLst>
          </p:cNvPr>
          <p:cNvSpPr txBox="1"/>
          <p:nvPr/>
        </p:nvSpPr>
        <p:spPr>
          <a:xfrm>
            <a:off x="7190298" y="3398871"/>
            <a:ext cx="256414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kern="1200" dirty="0">
                <a:solidFill>
                  <a:srgbClr val="1F4E79"/>
                </a:solidFill>
                <a:latin typeface="Century Gothic" panose="020B0502020202020204" pitchFamily="34" charset="0"/>
              </a:rPr>
              <a:t>Amas a </a:t>
            </a:r>
            <a:r>
              <a:rPr lang="en-GB" sz="2400" kern="1200" dirty="0" err="1">
                <a:solidFill>
                  <a:srgbClr val="1F4E79"/>
                </a:solidFill>
                <a:latin typeface="Century Gothic" panose="020B0502020202020204" pitchFamily="34" charset="0"/>
              </a:rPr>
              <a:t>tu</a:t>
            </a:r>
            <a:r>
              <a:rPr lang="en-GB" sz="2400" kern="1200" dirty="0">
                <a:solidFill>
                  <a:srgbClr val="1F4E79"/>
                </a:solidFill>
                <a:latin typeface="Century Gothic" panose="020B0502020202020204" pitchFamily="34" charset="0"/>
              </a:rPr>
              <a:t> </a:t>
            </a:r>
            <a:r>
              <a:rPr lang="en-GB" sz="2400" kern="1200" dirty="0" err="1">
                <a:solidFill>
                  <a:srgbClr val="1F4E79"/>
                </a:solidFill>
                <a:latin typeface="Century Gothic" panose="020B0502020202020204" pitchFamily="34" charset="0"/>
              </a:rPr>
              <a:t>abuelo</a:t>
            </a:r>
            <a:r>
              <a:rPr lang="en-GB" sz="2400" dirty="0">
                <a:solidFill>
                  <a:srgbClr val="1F4E79"/>
                </a:solidFill>
                <a:latin typeface="Century Gothic" panose="020B0502020202020204" pitchFamily="34" charset="0"/>
              </a:rPr>
              <a:t>.</a:t>
            </a:r>
            <a:endPar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ndParaRPr>
          </a:p>
        </p:txBody>
      </p:sp>
      <p:sp>
        <p:nvSpPr>
          <p:cNvPr id="37" name="TextBox 36">
            <a:extLst>
              <a:ext uri="{FF2B5EF4-FFF2-40B4-BE49-F238E27FC236}">
                <a16:creationId xmlns:a16="http://schemas.microsoft.com/office/drawing/2014/main" id="{902677D4-E0AE-9FD9-1CEF-DF447A2A6415}"/>
              </a:ext>
            </a:extLst>
          </p:cNvPr>
          <p:cNvSpPr txBox="1"/>
          <p:nvPr/>
        </p:nvSpPr>
        <p:spPr>
          <a:xfrm>
            <a:off x="6362914" y="3044609"/>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F0302020204030204"/>
              </a:rPr>
              <a:t>3</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2" name="Rectangle: Rounded Corners 41">
            <a:extLst>
              <a:ext uri="{FF2B5EF4-FFF2-40B4-BE49-F238E27FC236}">
                <a16:creationId xmlns:a16="http://schemas.microsoft.com/office/drawing/2014/main" id="{75B0DDE1-0989-E151-3A7A-20136D019ADE}"/>
              </a:ext>
            </a:extLst>
          </p:cNvPr>
          <p:cNvSpPr/>
          <p:nvPr/>
        </p:nvSpPr>
        <p:spPr>
          <a:xfrm rot="16200000">
            <a:off x="1659079" y="4275718"/>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A46F56A3-A5D8-9E4A-D12F-8F3DC509269F}"/>
              </a:ext>
            </a:extLst>
          </p:cNvPr>
          <p:cNvSpPr/>
          <p:nvPr/>
        </p:nvSpPr>
        <p:spPr>
          <a:xfrm rot="16200000">
            <a:off x="1629660" y="4629811"/>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4" name="Oval 43">
            <a:extLst>
              <a:ext uri="{FF2B5EF4-FFF2-40B4-BE49-F238E27FC236}">
                <a16:creationId xmlns:a16="http://schemas.microsoft.com/office/drawing/2014/main" id="{CBED7C8B-8829-549D-B412-AEE941EBD086}"/>
              </a:ext>
            </a:extLst>
          </p:cNvPr>
          <p:cNvSpPr/>
          <p:nvPr/>
        </p:nvSpPr>
        <p:spPr>
          <a:xfrm>
            <a:off x="3716291" y="5753459"/>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Speech Bubble: Rectangle with Corners Rounded 44">
            <a:extLst>
              <a:ext uri="{FF2B5EF4-FFF2-40B4-BE49-F238E27FC236}">
                <a16:creationId xmlns:a16="http://schemas.microsoft.com/office/drawing/2014/main" id="{3C061A8E-B35F-0E50-AC28-C5105BAB79E3}"/>
              </a:ext>
            </a:extLst>
          </p:cNvPr>
          <p:cNvSpPr/>
          <p:nvPr/>
        </p:nvSpPr>
        <p:spPr>
          <a:xfrm>
            <a:off x="1152146" y="5290432"/>
            <a:ext cx="2392549" cy="1082873"/>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6" name="TextBox 45">
            <a:extLst>
              <a:ext uri="{FF2B5EF4-FFF2-40B4-BE49-F238E27FC236}">
                <a16:creationId xmlns:a16="http://schemas.microsoft.com/office/drawing/2014/main" id="{127AB6C0-33AC-C608-9EAA-D6D4F41C3B0B}"/>
              </a:ext>
            </a:extLst>
          </p:cNvPr>
          <p:cNvSpPr txBox="1"/>
          <p:nvPr/>
        </p:nvSpPr>
        <p:spPr>
          <a:xfrm>
            <a:off x="688174" y="5240062"/>
            <a:ext cx="2790613" cy="830997"/>
          </a:xfrm>
          <a:prstGeom prst="rect">
            <a:avLst/>
          </a:prstGeom>
          <a:noFill/>
        </p:spPr>
        <p:txBody>
          <a:bodyPr wrap="square" rtlCol="0">
            <a:spAutoFit/>
          </a:bodyPr>
          <a:lstStyle/>
          <a:p>
            <a:pPr lvl="1">
              <a:defRPr/>
            </a:pPr>
            <a:r>
              <a:rPr lang="en-GB" sz="2400" kern="1200" dirty="0">
                <a:solidFill>
                  <a:srgbClr val="1F4E79"/>
                </a:solidFill>
                <a:latin typeface="Century Gothic" panose="020B0502020202020204" pitchFamily="34" charset="0"/>
                <a:ea typeface="+mn-ea"/>
                <a:cs typeface="+mn-cs"/>
              </a:rPr>
              <a:t>Odia los </a:t>
            </a:r>
            <a:r>
              <a:rPr lang="en-GB" sz="2400" kern="1200" dirty="0" err="1">
                <a:solidFill>
                  <a:srgbClr val="1F4E79"/>
                </a:solidFill>
                <a:latin typeface="Century Gothic" panose="020B0502020202020204" pitchFamily="34" charset="0"/>
                <a:ea typeface="+mn-ea"/>
                <a:cs typeface="+mn-cs"/>
              </a:rPr>
              <a:t>bocadillos</a:t>
            </a:r>
            <a:r>
              <a:rPr lang="en-GB" sz="2400" kern="1200" dirty="0">
                <a:solidFill>
                  <a:srgbClr val="1F4E79"/>
                </a:solidFill>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D7DDBFBC-0D96-3C4C-2BEE-93FCA8439194}"/>
              </a:ext>
            </a:extLst>
          </p:cNvPr>
          <p:cNvSpPr txBox="1"/>
          <p:nvPr/>
        </p:nvSpPr>
        <p:spPr>
          <a:xfrm>
            <a:off x="356554" y="5099357"/>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F0302020204030204"/>
              </a:rPr>
              <a:t>2</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2" name="Rectangle: Rounded Corners 51">
            <a:extLst>
              <a:ext uri="{FF2B5EF4-FFF2-40B4-BE49-F238E27FC236}">
                <a16:creationId xmlns:a16="http://schemas.microsoft.com/office/drawing/2014/main" id="{2396218A-6F72-D85B-E529-1DB86D2F10E8}"/>
              </a:ext>
            </a:extLst>
          </p:cNvPr>
          <p:cNvSpPr/>
          <p:nvPr/>
        </p:nvSpPr>
        <p:spPr>
          <a:xfrm rot="16200000">
            <a:off x="7645358" y="4172149"/>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3" name="Rectangle 52">
            <a:extLst>
              <a:ext uri="{FF2B5EF4-FFF2-40B4-BE49-F238E27FC236}">
                <a16:creationId xmlns:a16="http://schemas.microsoft.com/office/drawing/2014/main" id="{2E45B8B2-E4C0-B852-051B-790FF23C30BD}"/>
              </a:ext>
            </a:extLst>
          </p:cNvPr>
          <p:cNvSpPr/>
          <p:nvPr/>
        </p:nvSpPr>
        <p:spPr>
          <a:xfrm rot="16200000">
            <a:off x="7618717" y="4504107"/>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4" name="Oval 53">
            <a:extLst>
              <a:ext uri="{FF2B5EF4-FFF2-40B4-BE49-F238E27FC236}">
                <a16:creationId xmlns:a16="http://schemas.microsoft.com/office/drawing/2014/main" id="{696FEF1F-3281-A48A-8A8F-00AF5C23C1E7}"/>
              </a:ext>
            </a:extLst>
          </p:cNvPr>
          <p:cNvSpPr/>
          <p:nvPr/>
        </p:nvSpPr>
        <p:spPr>
          <a:xfrm>
            <a:off x="9702570" y="5649890"/>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Speech Bubble: Rectangle with Corners Rounded 54">
            <a:extLst>
              <a:ext uri="{FF2B5EF4-FFF2-40B4-BE49-F238E27FC236}">
                <a16:creationId xmlns:a16="http://schemas.microsoft.com/office/drawing/2014/main" id="{B914BA40-21F7-72AD-898C-F48789B3C9E8}"/>
              </a:ext>
            </a:extLst>
          </p:cNvPr>
          <p:cNvSpPr/>
          <p:nvPr/>
        </p:nvSpPr>
        <p:spPr>
          <a:xfrm>
            <a:off x="7138425" y="5301165"/>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6" name="TextBox 55">
            <a:extLst>
              <a:ext uri="{FF2B5EF4-FFF2-40B4-BE49-F238E27FC236}">
                <a16:creationId xmlns:a16="http://schemas.microsoft.com/office/drawing/2014/main" id="{EB516810-5688-A8E4-70D8-B83B5EAD5DE1}"/>
              </a:ext>
            </a:extLst>
          </p:cNvPr>
          <p:cNvSpPr txBox="1"/>
          <p:nvPr/>
        </p:nvSpPr>
        <p:spPr>
          <a:xfrm>
            <a:off x="7173253" y="5220378"/>
            <a:ext cx="239532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kern="1200" dirty="0" err="1">
                <a:solidFill>
                  <a:srgbClr val="1F4E79"/>
                </a:solidFill>
                <a:latin typeface="Century Gothic" panose="020B0502020202020204" pitchFamily="34" charset="0"/>
                <a:ea typeface="+mn-ea"/>
                <a:cs typeface="+mn-cs"/>
              </a:rPr>
              <a:t>Odio</a:t>
            </a:r>
            <a:r>
              <a:rPr lang="en-GB" sz="2400" kern="1200" dirty="0">
                <a:solidFill>
                  <a:srgbClr val="1F4E79"/>
                </a:solidFill>
                <a:latin typeface="Century Gothic" panose="020B0502020202020204" pitchFamily="34" charset="0"/>
                <a:ea typeface="+mn-ea"/>
                <a:cs typeface="+mn-cs"/>
              </a:rPr>
              <a:t> </a:t>
            </a:r>
            <a:r>
              <a:rPr lang="en-GB" sz="2400" kern="1200" dirty="0" err="1">
                <a:solidFill>
                  <a:srgbClr val="1F4E79"/>
                </a:solidFill>
                <a:latin typeface="Century Gothic" panose="020B0502020202020204" pitchFamily="34" charset="0"/>
                <a:ea typeface="+mn-ea"/>
                <a:cs typeface="+mn-cs"/>
              </a:rPr>
              <a:t>los</a:t>
            </a:r>
            <a:r>
              <a:rPr lang="en-GB" sz="2400" kern="1200" dirty="0">
                <a:solidFill>
                  <a:srgbClr val="1F4E79"/>
                </a:solidFill>
                <a:latin typeface="Century Gothic" panose="020B0502020202020204" pitchFamily="34" charset="0"/>
                <a:ea typeface="+mn-ea"/>
                <a:cs typeface="+mn-cs"/>
              </a:rPr>
              <a:t> </a:t>
            </a:r>
            <a:r>
              <a:rPr lang="en-GB" sz="2400" kern="1200" dirty="0" err="1">
                <a:solidFill>
                  <a:srgbClr val="1F4E79"/>
                </a:solidFill>
                <a:latin typeface="Century Gothic" panose="020B0502020202020204" pitchFamily="34" charset="0"/>
                <a:ea typeface="+mn-ea"/>
                <a:cs typeface="+mn-cs"/>
              </a:rPr>
              <a:t>museos</a:t>
            </a:r>
            <a:r>
              <a:rPr lang="en-GB" sz="2400" kern="1200" dirty="0">
                <a:solidFill>
                  <a:srgbClr val="1F4E79"/>
                </a:solidFill>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0EBF1B72-B195-0D02-6C19-DE5EAED05D1E}"/>
              </a:ext>
            </a:extLst>
          </p:cNvPr>
          <p:cNvSpPr txBox="1"/>
          <p:nvPr/>
        </p:nvSpPr>
        <p:spPr>
          <a:xfrm>
            <a:off x="6365693" y="4995788"/>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F0302020204030204"/>
              </a:rPr>
              <a:t>4</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63" name="Picture 2" descr="Gráficos vectoriales gratis de Corazón">
            <a:extLst>
              <a:ext uri="{FF2B5EF4-FFF2-40B4-BE49-F238E27FC236}">
                <a16:creationId xmlns:a16="http://schemas.microsoft.com/office/drawing/2014/main" id="{1B3F482B-6D40-C217-F578-DBF8AA5408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1513" y="1378911"/>
            <a:ext cx="449509" cy="42930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Angry, Emoji, Emoticon, Anger, Smiley">
            <a:extLst>
              <a:ext uri="{FF2B5EF4-FFF2-40B4-BE49-F238E27FC236}">
                <a16:creationId xmlns:a16="http://schemas.microsoft.com/office/drawing/2014/main" id="{98C1AC8E-4B88-65F8-7FB0-08847A27AC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59090" y="2038547"/>
            <a:ext cx="402882" cy="439038"/>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D9E34EBE-918E-DD8F-FD54-3E0302DDD176}"/>
              </a:ext>
            </a:extLst>
          </p:cNvPr>
          <p:cNvSpPr txBox="1"/>
          <p:nvPr/>
        </p:nvSpPr>
        <p:spPr>
          <a:xfrm>
            <a:off x="6215134" y="1612644"/>
            <a:ext cx="776227" cy="461665"/>
          </a:xfrm>
          <a:prstGeom prst="rect">
            <a:avLst/>
          </a:prstGeom>
          <a:solidFill>
            <a:srgbClr val="DDF6FF"/>
          </a:solidFill>
          <a:ln>
            <a:solidFill>
              <a:srgbClr val="002060"/>
            </a:solidFill>
          </a:ln>
        </p:spPr>
        <p:txBody>
          <a:bodyPr wrap="square" rtlCol="0">
            <a:spAutoFit/>
          </a:bodyPr>
          <a:lstStyle/>
          <a:p>
            <a:pPr algn="ctr"/>
            <a:r>
              <a:rPr lang="en-GB" sz="2400" dirty="0">
                <a:solidFill>
                  <a:srgbClr val="002060"/>
                </a:solidFill>
                <a:latin typeface="Century Gothic" panose="020B0502020202020204" pitchFamily="34" charset="0"/>
              </a:rPr>
              <a:t>you</a:t>
            </a:r>
          </a:p>
        </p:txBody>
      </p:sp>
      <p:sp>
        <p:nvSpPr>
          <p:cNvPr id="67" name="TextBox 66">
            <a:extLst>
              <a:ext uri="{FF2B5EF4-FFF2-40B4-BE49-F238E27FC236}">
                <a16:creationId xmlns:a16="http://schemas.microsoft.com/office/drawing/2014/main" id="{606B5F47-491F-D16B-0FAA-B0DEF59279C6}"/>
              </a:ext>
            </a:extLst>
          </p:cNvPr>
          <p:cNvSpPr txBox="1"/>
          <p:nvPr/>
        </p:nvSpPr>
        <p:spPr>
          <a:xfrm>
            <a:off x="6215134" y="2126568"/>
            <a:ext cx="1039173" cy="461665"/>
          </a:xfrm>
          <a:prstGeom prst="rect">
            <a:avLst/>
          </a:prstGeom>
          <a:solidFill>
            <a:srgbClr val="DDF6FF"/>
          </a:solidFill>
          <a:ln>
            <a:solidFill>
              <a:srgbClr val="002060"/>
            </a:solidFill>
          </a:ln>
        </p:spPr>
        <p:txBody>
          <a:bodyPr wrap="square" rtlCol="0">
            <a:spAutoFit/>
          </a:bodyPr>
          <a:lstStyle/>
          <a:p>
            <a:pPr algn="ctr"/>
            <a:r>
              <a:rPr lang="en-GB" sz="2400" dirty="0">
                <a:solidFill>
                  <a:srgbClr val="002060"/>
                </a:solidFill>
                <a:latin typeface="Century Gothic" panose="020B0502020202020204" pitchFamily="34" charset="0"/>
              </a:rPr>
              <a:t>s/he</a:t>
            </a:r>
          </a:p>
        </p:txBody>
      </p:sp>
      <p:sp>
        <p:nvSpPr>
          <p:cNvPr id="70" name="TextBox 69">
            <a:extLst>
              <a:ext uri="{FF2B5EF4-FFF2-40B4-BE49-F238E27FC236}">
                <a16:creationId xmlns:a16="http://schemas.microsoft.com/office/drawing/2014/main" id="{B8DD6D9D-8B69-7F90-61B3-1F92CB265CA8}"/>
              </a:ext>
            </a:extLst>
          </p:cNvPr>
          <p:cNvSpPr txBox="1"/>
          <p:nvPr/>
        </p:nvSpPr>
        <p:spPr>
          <a:xfrm>
            <a:off x="5010547" y="3081139"/>
            <a:ext cx="455325" cy="461665"/>
          </a:xfrm>
          <a:prstGeom prst="rect">
            <a:avLst/>
          </a:prstGeom>
          <a:solidFill>
            <a:srgbClr val="DDF6FF"/>
          </a:solidFill>
          <a:ln>
            <a:solidFill>
              <a:srgbClr val="002060"/>
            </a:solidFill>
          </a:ln>
        </p:spPr>
        <p:txBody>
          <a:bodyPr wrap="square" rtlCol="0">
            <a:spAutoFit/>
          </a:bodyPr>
          <a:lstStyle/>
          <a:p>
            <a:pPr algn="ctr"/>
            <a:r>
              <a:rPr lang="en-GB" sz="2400" dirty="0">
                <a:solidFill>
                  <a:srgbClr val="002060"/>
                </a:solidFill>
                <a:latin typeface="Century Gothic" panose="020B0502020202020204" pitchFamily="34" charset="0"/>
              </a:rPr>
              <a:t>I</a:t>
            </a:r>
          </a:p>
        </p:txBody>
      </p:sp>
      <p:pic>
        <p:nvPicPr>
          <p:cNvPr id="71" name="Picture 70">
            <a:extLst>
              <a:ext uri="{FF2B5EF4-FFF2-40B4-BE49-F238E27FC236}">
                <a16:creationId xmlns:a16="http://schemas.microsoft.com/office/drawing/2014/main" id="{EF8C7FAA-C83A-DC04-1297-1FC78EFA1A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7755" y="3515357"/>
            <a:ext cx="498794" cy="519576"/>
          </a:xfrm>
          <a:prstGeom prst="rect">
            <a:avLst/>
          </a:prstGeom>
        </p:spPr>
      </p:pic>
      <p:sp>
        <p:nvSpPr>
          <p:cNvPr id="76" name="TextBox 75">
            <a:extLst>
              <a:ext uri="{FF2B5EF4-FFF2-40B4-BE49-F238E27FC236}">
                <a16:creationId xmlns:a16="http://schemas.microsoft.com/office/drawing/2014/main" id="{D13BBA20-6BA0-C2C6-BB0F-100901F742D0}"/>
              </a:ext>
            </a:extLst>
          </p:cNvPr>
          <p:cNvSpPr txBox="1"/>
          <p:nvPr/>
        </p:nvSpPr>
        <p:spPr>
          <a:xfrm>
            <a:off x="5010547" y="3610912"/>
            <a:ext cx="776227" cy="461665"/>
          </a:xfrm>
          <a:prstGeom prst="rect">
            <a:avLst/>
          </a:prstGeom>
          <a:solidFill>
            <a:srgbClr val="DDF6FF"/>
          </a:solidFill>
          <a:ln>
            <a:solidFill>
              <a:srgbClr val="002060"/>
            </a:solidFill>
          </a:ln>
        </p:spPr>
        <p:txBody>
          <a:bodyPr wrap="square" rtlCol="0">
            <a:spAutoFit/>
          </a:bodyPr>
          <a:lstStyle/>
          <a:p>
            <a:pPr algn="ctr"/>
            <a:r>
              <a:rPr lang="en-GB" sz="2400" dirty="0">
                <a:solidFill>
                  <a:srgbClr val="002060"/>
                </a:solidFill>
                <a:latin typeface="Century Gothic" panose="020B0502020202020204" pitchFamily="34" charset="0"/>
              </a:rPr>
              <a:t>you</a:t>
            </a:r>
          </a:p>
        </p:txBody>
      </p:sp>
      <p:sp>
        <p:nvSpPr>
          <p:cNvPr id="77" name="TextBox 76">
            <a:extLst>
              <a:ext uri="{FF2B5EF4-FFF2-40B4-BE49-F238E27FC236}">
                <a16:creationId xmlns:a16="http://schemas.microsoft.com/office/drawing/2014/main" id="{D1D80FB1-FCBD-D560-5AE6-A2CB4BA7E948}"/>
              </a:ext>
            </a:extLst>
          </p:cNvPr>
          <p:cNvSpPr txBox="1"/>
          <p:nvPr/>
        </p:nvSpPr>
        <p:spPr>
          <a:xfrm>
            <a:off x="5010547" y="4124836"/>
            <a:ext cx="1039173" cy="461665"/>
          </a:xfrm>
          <a:prstGeom prst="rect">
            <a:avLst/>
          </a:prstGeom>
          <a:solidFill>
            <a:srgbClr val="DDF6FF"/>
          </a:solidFill>
          <a:ln>
            <a:solidFill>
              <a:srgbClr val="002060"/>
            </a:solidFill>
          </a:ln>
        </p:spPr>
        <p:txBody>
          <a:bodyPr wrap="square" rtlCol="0">
            <a:spAutoFit/>
          </a:bodyPr>
          <a:lstStyle/>
          <a:p>
            <a:pPr algn="ctr"/>
            <a:r>
              <a:rPr lang="en-GB" sz="2400" dirty="0">
                <a:solidFill>
                  <a:srgbClr val="002060"/>
                </a:solidFill>
                <a:latin typeface="Century Gothic" panose="020B0502020202020204" pitchFamily="34" charset="0"/>
              </a:rPr>
              <a:t>s/he</a:t>
            </a:r>
          </a:p>
        </p:txBody>
      </p:sp>
      <p:sp>
        <p:nvSpPr>
          <p:cNvPr id="80" name="TextBox 79">
            <a:extLst>
              <a:ext uri="{FF2B5EF4-FFF2-40B4-BE49-F238E27FC236}">
                <a16:creationId xmlns:a16="http://schemas.microsoft.com/office/drawing/2014/main" id="{F6431C36-5921-4086-B191-9367871EBBC6}"/>
              </a:ext>
            </a:extLst>
          </p:cNvPr>
          <p:cNvSpPr txBox="1"/>
          <p:nvPr/>
        </p:nvSpPr>
        <p:spPr>
          <a:xfrm>
            <a:off x="5025403" y="5083489"/>
            <a:ext cx="455325" cy="461665"/>
          </a:xfrm>
          <a:prstGeom prst="rect">
            <a:avLst/>
          </a:prstGeom>
          <a:solidFill>
            <a:srgbClr val="DDF6FF"/>
          </a:solidFill>
          <a:ln>
            <a:solidFill>
              <a:srgbClr val="002060"/>
            </a:solidFill>
          </a:ln>
        </p:spPr>
        <p:txBody>
          <a:bodyPr wrap="square" rtlCol="0">
            <a:spAutoFit/>
          </a:bodyPr>
          <a:lstStyle/>
          <a:p>
            <a:pPr algn="ctr"/>
            <a:r>
              <a:rPr lang="en-GB" sz="2400" dirty="0">
                <a:solidFill>
                  <a:srgbClr val="002060"/>
                </a:solidFill>
                <a:latin typeface="Century Gothic" panose="020B0502020202020204" pitchFamily="34" charset="0"/>
              </a:rPr>
              <a:t>I</a:t>
            </a:r>
          </a:p>
        </p:txBody>
      </p:sp>
      <p:pic>
        <p:nvPicPr>
          <p:cNvPr id="81" name="Picture 80">
            <a:extLst>
              <a:ext uri="{FF2B5EF4-FFF2-40B4-BE49-F238E27FC236}">
                <a16:creationId xmlns:a16="http://schemas.microsoft.com/office/drawing/2014/main" id="{040CD846-7218-0235-4925-A421BE7598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3399" y="6049892"/>
            <a:ext cx="498794" cy="519576"/>
          </a:xfrm>
          <a:prstGeom prst="rect">
            <a:avLst/>
          </a:prstGeom>
        </p:spPr>
      </p:pic>
      <p:pic>
        <p:nvPicPr>
          <p:cNvPr id="82" name="Picture 2" descr="Gráficos vectoriales gratis de Corazón">
            <a:extLst>
              <a:ext uri="{FF2B5EF4-FFF2-40B4-BE49-F238E27FC236}">
                <a16:creationId xmlns:a16="http://schemas.microsoft.com/office/drawing/2014/main" id="{AC6C8A9E-E4E0-04E3-9D17-5D49AE72F0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2732" y="5398579"/>
            <a:ext cx="449509" cy="429307"/>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Angry, Emoji, Emoticon, Anger, Smiley">
            <a:extLst>
              <a:ext uri="{FF2B5EF4-FFF2-40B4-BE49-F238E27FC236}">
                <a16:creationId xmlns:a16="http://schemas.microsoft.com/office/drawing/2014/main" id="{FD673311-1949-3CF4-980D-A99F3B69F7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9359" y="6039165"/>
            <a:ext cx="402882" cy="439038"/>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6616CEE4-C91D-0310-8260-09ACC9DFC1C2}"/>
              </a:ext>
            </a:extLst>
          </p:cNvPr>
          <p:cNvSpPr txBox="1"/>
          <p:nvPr/>
        </p:nvSpPr>
        <p:spPr>
          <a:xfrm>
            <a:off x="5025403" y="5613262"/>
            <a:ext cx="776227" cy="461665"/>
          </a:xfrm>
          <a:prstGeom prst="rect">
            <a:avLst/>
          </a:prstGeom>
          <a:solidFill>
            <a:srgbClr val="DDF6FF"/>
          </a:solidFill>
          <a:ln>
            <a:solidFill>
              <a:srgbClr val="002060"/>
            </a:solidFill>
          </a:ln>
        </p:spPr>
        <p:txBody>
          <a:bodyPr wrap="square" rtlCol="0">
            <a:spAutoFit/>
          </a:bodyPr>
          <a:lstStyle/>
          <a:p>
            <a:pPr algn="ctr"/>
            <a:r>
              <a:rPr lang="en-GB" sz="2400" dirty="0">
                <a:solidFill>
                  <a:srgbClr val="002060"/>
                </a:solidFill>
                <a:latin typeface="Century Gothic" panose="020B0502020202020204" pitchFamily="34" charset="0"/>
              </a:rPr>
              <a:t>you</a:t>
            </a:r>
          </a:p>
        </p:txBody>
      </p:sp>
      <p:sp>
        <p:nvSpPr>
          <p:cNvPr id="85" name="TextBox 84">
            <a:extLst>
              <a:ext uri="{FF2B5EF4-FFF2-40B4-BE49-F238E27FC236}">
                <a16:creationId xmlns:a16="http://schemas.microsoft.com/office/drawing/2014/main" id="{861A59EF-8AA0-A4A7-4583-A216B43318FF}"/>
              </a:ext>
            </a:extLst>
          </p:cNvPr>
          <p:cNvSpPr txBox="1"/>
          <p:nvPr/>
        </p:nvSpPr>
        <p:spPr>
          <a:xfrm>
            <a:off x="5025403" y="6127186"/>
            <a:ext cx="1039173" cy="461665"/>
          </a:xfrm>
          <a:prstGeom prst="rect">
            <a:avLst/>
          </a:prstGeom>
          <a:solidFill>
            <a:srgbClr val="DDF6FF"/>
          </a:solidFill>
          <a:ln>
            <a:solidFill>
              <a:srgbClr val="002060"/>
            </a:solidFill>
          </a:ln>
        </p:spPr>
        <p:txBody>
          <a:bodyPr wrap="square" rtlCol="0">
            <a:spAutoFit/>
          </a:bodyPr>
          <a:lstStyle/>
          <a:p>
            <a:pPr algn="ctr"/>
            <a:r>
              <a:rPr lang="en-GB" sz="2400" dirty="0">
                <a:solidFill>
                  <a:srgbClr val="002060"/>
                </a:solidFill>
                <a:latin typeface="Century Gothic" panose="020B0502020202020204" pitchFamily="34" charset="0"/>
              </a:rPr>
              <a:t>s/he</a:t>
            </a:r>
          </a:p>
        </p:txBody>
      </p:sp>
      <p:sp>
        <p:nvSpPr>
          <p:cNvPr id="96" name="TextBox 95">
            <a:extLst>
              <a:ext uri="{FF2B5EF4-FFF2-40B4-BE49-F238E27FC236}">
                <a16:creationId xmlns:a16="http://schemas.microsoft.com/office/drawing/2014/main" id="{5E61CE20-A7CE-78F4-675F-D18E91262B9B}"/>
              </a:ext>
            </a:extLst>
          </p:cNvPr>
          <p:cNvSpPr txBox="1"/>
          <p:nvPr/>
        </p:nvSpPr>
        <p:spPr>
          <a:xfrm>
            <a:off x="10994246" y="2983054"/>
            <a:ext cx="455325" cy="461665"/>
          </a:xfrm>
          <a:prstGeom prst="rect">
            <a:avLst/>
          </a:prstGeom>
          <a:solidFill>
            <a:srgbClr val="DDF6FF"/>
          </a:solidFill>
          <a:ln>
            <a:solidFill>
              <a:srgbClr val="002060"/>
            </a:solidFill>
          </a:ln>
        </p:spPr>
        <p:txBody>
          <a:bodyPr wrap="square" rtlCol="0">
            <a:spAutoFit/>
          </a:bodyPr>
          <a:lstStyle/>
          <a:p>
            <a:pPr algn="ctr"/>
            <a:r>
              <a:rPr lang="en-GB" sz="2400" dirty="0">
                <a:solidFill>
                  <a:srgbClr val="002060"/>
                </a:solidFill>
                <a:latin typeface="Century Gothic" panose="020B0502020202020204" pitchFamily="34" charset="0"/>
              </a:rPr>
              <a:t>I</a:t>
            </a:r>
          </a:p>
        </p:txBody>
      </p:sp>
      <p:pic>
        <p:nvPicPr>
          <p:cNvPr id="97" name="Picture 96">
            <a:extLst>
              <a:ext uri="{FF2B5EF4-FFF2-40B4-BE49-F238E27FC236}">
                <a16:creationId xmlns:a16="http://schemas.microsoft.com/office/drawing/2014/main" id="{62A97013-A8DF-05FB-E317-1E9D6795C1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53515" y="3419154"/>
            <a:ext cx="498794" cy="519576"/>
          </a:xfrm>
          <a:prstGeom prst="rect">
            <a:avLst/>
          </a:prstGeom>
        </p:spPr>
      </p:pic>
      <p:pic>
        <p:nvPicPr>
          <p:cNvPr id="98" name="Picture 2" descr="Gráficos vectoriales gratis de Corazón">
            <a:extLst>
              <a:ext uri="{FF2B5EF4-FFF2-40B4-BE49-F238E27FC236}">
                <a16:creationId xmlns:a16="http://schemas.microsoft.com/office/drawing/2014/main" id="{E1C5BA53-F3AF-E289-76CF-9EE0060AE6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91575" y="3298144"/>
            <a:ext cx="449509" cy="429307"/>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descr="Angry, Emoji, Emoticon, Anger, Smiley">
            <a:extLst>
              <a:ext uri="{FF2B5EF4-FFF2-40B4-BE49-F238E27FC236}">
                <a16:creationId xmlns:a16="http://schemas.microsoft.com/office/drawing/2014/main" id="{9F0A706C-D5C1-B4AF-8908-42EE870FFB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38202" y="3938730"/>
            <a:ext cx="402882" cy="439038"/>
          </a:xfrm>
          <a:prstGeom prst="rect">
            <a:avLst/>
          </a:prstGeom>
          <a:noFill/>
          <a:extLst>
            <a:ext uri="{909E8E84-426E-40DD-AFC4-6F175D3DCCD1}">
              <a14:hiddenFill xmlns:a14="http://schemas.microsoft.com/office/drawing/2010/main">
                <a:solidFill>
                  <a:srgbClr val="FFFFFF"/>
                </a:solidFill>
              </a14:hiddenFill>
            </a:ext>
          </a:extLst>
        </p:spPr>
      </p:pic>
      <p:sp>
        <p:nvSpPr>
          <p:cNvPr id="100" name="TextBox 99">
            <a:extLst>
              <a:ext uri="{FF2B5EF4-FFF2-40B4-BE49-F238E27FC236}">
                <a16:creationId xmlns:a16="http://schemas.microsoft.com/office/drawing/2014/main" id="{F8E96F5A-3EBE-7B06-0AB8-03DCFA5E2FB6}"/>
              </a:ext>
            </a:extLst>
          </p:cNvPr>
          <p:cNvSpPr txBox="1"/>
          <p:nvPr/>
        </p:nvSpPr>
        <p:spPr>
          <a:xfrm>
            <a:off x="10994246" y="3512827"/>
            <a:ext cx="776227" cy="461665"/>
          </a:xfrm>
          <a:prstGeom prst="rect">
            <a:avLst/>
          </a:prstGeom>
          <a:solidFill>
            <a:srgbClr val="DDF6FF"/>
          </a:solidFill>
          <a:ln>
            <a:solidFill>
              <a:srgbClr val="002060"/>
            </a:solidFill>
          </a:ln>
        </p:spPr>
        <p:txBody>
          <a:bodyPr wrap="square" rtlCol="0">
            <a:spAutoFit/>
          </a:bodyPr>
          <a:lstStyle/>
          <a:p>
            <a:pPr algn="ctr"/>
            <a:r>
              <a:rPr lang="en-GB" sz="2400" dirty="0">
                <a:solidFill>
                  <a:srgbClr val="002060"/>
                </a:solidFill>
                <a:latin typeface="Century Gothic" panose="020B0502020202020204" pitchFamily="34" charset="0"/>
              </a:rPr>
              <a:t>you</a:t>
            </a:r>
          </a:p>
        </p:txBody>
      </p:sp>
      <p:sp>
        <p:nvSpPr>
          <p:cNvPr id="101" name="TextBox 100">
            <a:extLst>
              <a:ext uri="{FF2B5EF4-FFF2-40B4-BE49-F238E27FC236}">
                <a16:creationId xmlns:a16="http://schemas.microsoft.com/office/drawing/2014/main" id="{D13F875B-8F3C-3B49-B7D7-25DBABA4FE73}"/>
              </a:ext>
            </a:extLst>
          </p:cNvPr>
          <p:cNvSpPr txBox="1"/>
          <p:nvPr/>
        </p:nvSpPr>
        <p:spPr>
          <a:xfrm>
            <a:off x="10994246" y="4026751"/>
            <a:ext cx="1039173" cy="461665"/>
          </a:xfrm>
          <a:prstGeom prst="rect">
            <a:avLst/>
          </a:prstGeom>
          <a:solidFill>
            <a:srgbClr val="DDF6FF"/>
          </a:solidFill>
          <a:ln>
            <a:solidFill>
              <a:srgbClr val="002060"/>
            </a:solidFill>
          </a:ln>
        </p:spPr>
        <p:txBody>
          <a:bodyPr wrap="square" rtlCol="0">
            <a:spAutoFit/>
          </a:bodyPr>
          <a:lstStyle/>
          <a:p>
            <a:pPr algn="ctr"/>
            <a:r>
              <a:rPr lang="en-GB" sz="2400" dirty="0">
                <a:solidFill>
                  <a:srgbClr val="002060"/>
                </a:solidFill>
                <a:latin typeface="Century Gothic" panose="020B0502020202020204" pitchFamily="34" charset="0"/>
              </a:rPr>
              <a:t>s/he</a:t>
            </a:r>
          </a:p>
        </p:txBody>
      </p:sp>
      <p:sp>
        <p:nvSpPr>
          <p:cNvPr id="104" name="TextBox 103">
            <a:extLst>
              <a:ext uri="{FF2B5EF4-FFF2-40B4-BE49-F238E27FC236}">
                <a16:creationId xmlns:a16="http://schemas.microsoft.com/office/drawing/2014/main" id="{AE63CB0B-02BD-10ED-59F6-C6F5FDB0AB96}"/>
              </a:ext>
            </a:extLst>
          </p:cNvPr>
          <p:cNvSpPr txBox="1"/>
          <p:nvPr/>
        </p:nvSpPr>
        <p:spPr>
          <a:xfrm>
            <a:off x="11016092" y="5003928"/>
            <a:ext cx="455325" cy="461665"/>
          </a:xfrm>
          <a:prstGeom prst="rect">
            <a:avLst/>
          </a:prstGeom>
          <a:solidFill>
            <a:srgbClr val="DDF6FF"/>
          </a:solidFill>
          <a:ln>
            <a:solidFill>
              <a:srgbClr val="002060"/>
            </a:solidFill>
          </a:ln>
        </p:spPr>
        <p:txBody>
          <a:bodyPr wrap="square" rtlCol="0">
            <a:spAutoFit/>
          </a:bodyPr>
          <a:lstStyle/>
          <a:p>
            <a:pPr algn="ctr"/>
            <a:r>
              <a:rPr lang="en-GB" sz="2400" dirty="0">
                <a:solidFill>
                  <a:srgbClr val="002060"/>
                </a:solidFill>
                <a:latin typeface="Century Gothic" panose="020B0502020202020204" pitchFamily="34" charset="0"/>
              </a:rPr>
              <a:t>I</a:t>
            </a:r>
          </a:p>
        </p:txBody>
      </p:sp>
      <p:pic>
        <p:nvPicPr>
          <p:cNvPr id="105" name="Picture 104">
            <a:extLst>
              <a:ext uri="{FF2B5EF4-FFF2-40B4-BE49-F238E27FC236}">
                <a16:creationId xmlns:a16="http://schemas.microsoft.com/office/drawing/2014/main" id="{5A1C7519-B545-A342-77B7-1672B1A0FA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23355" y="4847932"/>
            <a:ext cx="498794" cy="519576"/>
          </a:xfrm>
          <a:prstGeom prst="rect">
            <a:avLst/>
          </a:prstGeom>
        </p:spPr>
      </p:pic>
      <p:pic>
        <p:nvPicPr>
          <p:cNvPr id="106" name="Picture 2" descr="Gráficos vectoriales gratis de Corazón">
            <a:extLst>
              <a:ext uri="{FF2B5EF4-FFF2-40B4-BE49-F238E27FC236}">
                <a16:creationId xmlns:a16="http://schemas.microsoft.com/office/drawing/2014/main" id="{F985923C-C912-7AFD-CB29-25E8983A6B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13421" y="5319018"/>
            <a:ext cx="449509" cy="429307"/>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2" descr="Angry, Emoji, Emoticon, Anger, Smiley">
            <a:extLst>
              <a:ext uri="{FF2B5EF4-FFF2-40B4-BE49-F238E27FC236}">
                <a16:creationId xmlns:a16="http://schemas.microsoft.com/office/drawing/2014/main" id="{947333DE-4017-F164-4188-C968EFC51E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60048" y="5959604"/>
            <a:ext cx="402882" cy="439038"/>
          </a:xfrm>
          <a:prstGeom prst="rect">
            <a:avLst/>
          </a:prstGeom>
          <a:noFill/>
          <a:extLst>
            <a:ext uri="{909E8E84-426E-40DD-AFC4-6F175D3DCCD1}">
              <a14:hiddenFill xmlns:a14="http://schemas.microsoft.com/office/drawing/2010/main">
                <a:solidFill>
                  <a:srgbClr val="FFFFFF"/>
                </a:solidFill>
              </a14:hiddenFill>
            </a:ext>
          </a:extLst>
        </p:spPr>
      </p:pic>
      <p:sp>
        <p:nvSpPr>
          <p:cNvPr id="108" name="TextBox 107">
            <a:extLst>
              <a:ext uri="{FF2B5EF4-FFF2-40B4-BE49-F238E27FC236}">
                <a16:creationId xmlns:a16="http://schemas.microsoft.com/office/drawing/2014/main" id="{D31F0FCA-38CB-DCCF-EFC7-A946B2C8F029}"/>
              </a:ext>
            </a:extLst>
          </p:cNvPr>
          <p:cNvSpPr txBox="1"/>
          <p:nvPr/>
        </p:nvSpPr>
        <p:spPr>
          <a:xfrm>
            <a:off x="11016092" y="5533701"/>
            <a:ext cx="776227" cy="461665"/>
          </a:xfrm>
          <a:prstGeom prst="rect">
            <a:avLst/>
          </a:prstGeom>
          <a:solidFill>
            <a:srgbClr val="DDF6FF"/>
          </a:solidFill>
          <a:ln>
            <a:solidFill>
              <a:srgbClr val="002060"/>
            </a:solidFill>
          </a:ln>
        </p:spPr>
        <p:txBody>
          <a:bodyPr wrap="square" rtlCol="0">
            <a:spAutoFit/>
          </a:bodyPr>
          <a:lstStyle/>
          <a:p>
            <a:pPr algn="ctr"/>
            <a:r>
              <a:rPr lang="en-GB" sz="2400" dirty="0">
                <a:solidFill>
                  <a:srgbClr val="002060"/>
                </a:solidFill>
                <a:latin typeface="Century Gothic" panose="020B0502020202020204" pitchFamily="34" charset="0"/>
              </a:rPr>
              <a:t>you</a:t>
            </a:r>
          </a:p>
        </p:txBody>
      </p:sp>
      <p:sp>
        <p:nvSpPr>
          <p:cNvPr id="109" name="TextBox 108">
            <a:extLst>
              <a:ext uri="{FF2B5EF4-FFF2-40B4-BE49-F238E27FC236}">
                <a16:creationId xmlns:a16="http://schemas.microsoft.com/office/drawing/2014/main" id="{F9B7F37C-66C0-3F33-BBD4-EF15A2E6681F}"/>
              </a:ext>
            </a:extLst>
          </p:cNvPr>
          <p:cNvSpPr txBox="1"/>
          <p:nvPr/>
        </p:nvSpPr>
        <p:spPr>
          <a:xfrm>
            <a:off x="11016092" y="6047625"/>
            <a:ext cx="1039173" cy="461665"/>
          </a:xfrm>
          <a:prstGeom prst="rect">
            <a:avLst/>
          </a:prstGeom>
          <a:solidFill>
            <a:srgbClr val="DDF6FF"/>
          </a:solidFill>
          <a:ln>
            <a:solidFill>
              <a:srgbClr val="002060"/>
            </a:solidFill>
          </a:ln>
        </p:spPr>
        <p:txBody>
          <a:bodyPr wrap="square" rtlCol="0">
            <a:spAutoFit/>
          </a:bodyPr>
          <a:lstStyle/>
          <a:p>
            <a:pPr algn="ctr"/>
            <a:r>
              <a:rPr lang="en-GB" sz="2400" dirty="0">
                <a:solidFill>
                  <a:srgbClr val="002060"/>
                </a:solidFill>
                <a:latin typeface="Century Gothic" panose="020B0502020202020204" pitchFamily="34" charset="0"/>
              </a:rPr>
              <a:t>s/he</a:t>
            </a:r>
          </a:p>
        </p:txBody>
      </p:sp>
      <p:sp>
        <p:nvSpPr>
          <p:cNvPr id="110" name="Rectangle: Rounded Corners 109">
            <a:extLst>
              <a:ext uri="{FF2B5EF4-FFF2-40B4-BE49-F238E27FC236}">
                <a16:creationId xmlns:a16="http://schemas.microsoft.com/office/drawing/2014/main" id="{55DEEA20-4493-38C5-F11D-270C04301971}"/>
              </a:ext>
            </a:extLst>
          </p:cNvPr>
          <p:cNvSpPr/>
          <p:nvPr/>
        </p:nvSpPr>
        <p:spPr>
          <a:xfrm>
            <a:off x="5318131" y="1238616"/>
            <a:ext cx="704461" cy="687790"/>
          </a:xfrm>
          <a:custGeom>
            <a:avLst/>
            <a:gdLst>
              <a:gd name="connsiteX0" fmla="*/ 0 w 704461"/>
              <a:gd name="connsiteY0" fmla="*/ 114634 h 687790"/>
              <a:gd name="connsiteX1" fmla="*/ 114634 w 704461"/>
              <a:gd name="connsiteY1" fmla="*/ 0 h 687790"/>
              <a:gd name="connsiteX2" fmla="*/ 589827 w 704461"/>
              <a:gd name="connsiteY2" fmla="*/ 0 h 687790"/>
              <a:gd name="connsiteX3" fmla="*/ 704461 w 704461"/>
              <a:gd name="connsiteY3" fmla="*/ 114634 h 687790"/>
              <a:gd name="connsiteX4" fmla="*/ 704461 w 704461"/>
              <a:gd name="connsiteY4" fmla="*/ 573156 h 687790"/>
              <a:gd name="connsiteX5" fmla="*/ 589827 w 704461"/>
              <a:gd name="connsiteY5" fmla="*/ 687790 h 687790"/>
              <a:gd name="connsiteX6" fmla="*/ 114634 w 704461"/>
              <a:gd name="connsiteY6" fmla="*/ 687790 h 687790"/>
              <a:gd name="connsiteX7" fmla="*/ 0 w 704461"/>
              <a:gd name="connsiteY7" fmla="*/ 573156 h 687790"/>
              <a:gd name="connsiteX8" fmla="*/ 0 w 704461"/>
              <a:gd name="connsiteY8" fmla="*/ 114634 h 68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461" h="687790" extrusionOk="0">
                <a:moveTo>
                  <a:pt x="0" y="114634"/>
                </a:moveTo>
                <a:cubicBezTo>
                  <a:pt x="13609" y="43297"/>
                  <a:pt x="64363" y="-7225"/>
                  <a:pt x="114634" y="0"/>
                </a:cubicBezTo>
                <a:cubicBezTo>
                  <a:pt x="303696" y="-21646"/>
                  <a:pt x="445222" y="7129"/>
                  <a:pt x="589827" y="0"/>
                </a:cubicBezTo>
                <a:cubicBezTo>
                  <a:pt x="650567" y="10562"/>
                  <a:pt x="701624" y="41164"/>
                  <a:pt x="704461" y="114634"/>
                </a:cubicBezTo>
                <a:cubicBezTo>
                  <a:pt x="720629" y="213471"/>
                  <a:pt x="715855" y="401585"/>
                  <a:pt x="704461" y="573156"/>
                </a:cubicBezTo>
                <a:cubicBezTo>
                  <a:pt x="716395" y="645487"/>
                  <a:pt x="657395" y="683084"/>
                  <a:pt x="589827" y="687790"/>
                </a:cubicBezTo>
                <a:cubicBezTo>
                  <a:pt x="367879" y="707117"/>
                  <a:pt x="255160" y="677087"/>
                  <a:pt x="114634" y="687790"/>
                </a:cubicBezTo>
                <a:cubicBezTo>
                  <a:pt x="53952" y="689603"/>
                  <a:pt x="2999" y="648674"/>
                  <a:pt x="0" y="573156"/>
                </a:cubicBezTo>
                <a:cubicBezTo>
                  <a:pt x="-3867" y="397717"/>
                  <a:pt x="9050" y="299242"/>
                  <a:pt x="0" y="114634"/>
                </a:cubicBezTo>
                <a:close/>
              </a:path>
            </a:pathLst>
          </a:custGeom>
          <a:noFill/>
          <a:ln w="38100">
            <a:solidFill>
              <a:srgbClr val="FF2D82"/>
            </a:solidFill>
            <a:extLst>
              <a:ext uri="{C807C97D-BFC1-408E-A445-0C87EB9F89A2}">
                <ask:lineSketchStyleProps xmlns:ask="http://schemas.microsoft.com/office/drawing/2018/sketchyshapes" sd="170560214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1" name="Picture 2" descr="Gráficos vectoriales gratis de Corazón">
            <a:extLst>
              <a:ext uri="{FF2B5EF4-FFF2-40B4-BE49-F238E27FC236}">
                <a16:creationId xmlns:a16="http://schemas.microsoft.com/office/drawing/2014/main" id="{75CB8998-1DA2-3A3F-E5D7-0C8E772A56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7876" y="3396229"/>
            <a:ext cx="449509" cy="429307"/>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2" descr="Angry, Emoji, Emoticon, Anger, Smiley">
            <a:extLst>
              <a:ext uri="{FF2B5EF4-FFF2-40B4-BE49-F238E27FC236}">
                <a16:creationId xmlns:a16="http://schemas.microsoft.com/office/drawing/2014/main" id="{7AC87FFC-1C63-466C-1B9E-E1049BE76B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54503" y="4036815"/>
            <a:ext cx="402882" cy="439038"/>
          </a:xfrm>
          <a:prstGeom prst="rect">
            <a:avLst/>
          </a:prstGeom>
          <a:noFill/>
          <a:extLst>
            <a:ext uri="{909E8E84-426E-40DD-AFC4-6F175D3DCCD1}">
              <a14:hiddenFill xmlns:a14="http://schemas.microsoft.com/office/drawing/2010/main">
                <a:solidFill>
                  <a:srgbClr val="FFFFFF"/>
                </a:solidFill>
              </a14:hiddenFill>
            </a:ext>
          </a:extLst>
        </p:spPr>
      </p:pic>
      <p:sp>
        <p:nvSpPr>
          <p:cNvPr id="113" name="Rectangle: Rounded Corners 112">
            <a:extLst>
              <a:ext uri="{FF2B5EF4-FFF2-40B4-BE49-F238E27FC236}">
                <a16:creationId xmlns:a16="http://schemas.microsoft.com/office/drawing/2014/main" id="{DFDF888E-CED2-4A7E-7642-B3AD7142FC18}"/>
              </a:ext>
            </a:extLst>
          </p:cNvPr>
          <p:cNvSpPr/>
          <p:nvPr/>
        </p:nvSpPr>
        <p:spPr>
          <a:xfrm>
            <a:off x="4118569" y="3905531"/>
            <a:ext cx="704461" cy="687790"/>
          </a:xfrm>
          <a:custGeom>
            <a:avLst/>
            <a:gdLst>
              <a:gd name="connsiteX0" fmla="*/ 0 w 704461"/>
              <a:gd name="connsiteY0" fmla="*/ 114634 h 687790"/>
              <a:gd name="connsiteX1" fmla="*/ 114634 w 704461"/>
              <a:gd name="connsiteY1" fmla="*/ 0 h 687790"/>
              <a:gd name="connsiteX2" fmla="*/ 589827 w 704461"/>
              <a:gd name="connsiteY2" fmla="*/ 0 h 687790"/>
              <a:gd name="connsiteX3" fmla="*/ 704461 w 704461"/>
              <a:gd name="connsiteY3" fmla="*/ 114634 h 687790"/>
              <a:gd name="connsiteX4" fmla="*/ 704461 w 704461"/>
              <a:gd name="connsiteY4" fmla="*/ 573156 h 687790"/>
              <a:gd name="connsiteX5" fmla="*/ 589827 w 704461"/>
              <a:gd name="connsiteY5" fmla="*/ 687790 h 687790"/>
              <a:gd name="connsiteX6" fmla="*/ 114634 w 704461"/>
              <a:gd name="connsiteY6" fmla="*/ 687790 h 687790"/>
              <a:gd name="connsiteX7" fmla="*/ 0 w 704461"/>
              <a:gd name="connsiteY7" fmla="*/ 573156 h 687790"/>
              <a:gd name="connsiteX8" fmla="*/ 0 w 704461"/>
              <a:gd name="connsiteY8" fmla="*/ 114634 h 68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461" h="687790" extrusionOk="0">
                <a:moveTo>
                  <a:pt x="0" y="114634"/>
                </a:moveTo>
                <a:cubicBezTo>
                  <a:pt x="13609" y="43297"/>
                  <a:pt x="64363" y="-7225"/>
                  <a:pt x="114634" y="0"/>
                </a:cubicBezTo>
                <a:cubicBezTo>
                  <a:pt x="303696" y="-21646"/>
                  <a:pt x="445222" y="7129"/>
                  <a:pt x="589827" y="0"/>
                </a:cubicBezTo>
                <a:cubicBezTo>
                  <a:pt x="650567" y="10562"/>
                  <a:pt x="701624" y="41164"/>
                  <a:pt x="704461" y="114634"/>
                </a:cubicBezTo>
                <a:cubicBezTo>
                  <a:pt x="720629" y="213471"/>
                  <a:pt x="715855" y="401585"/>
                  <a:pt x="704461" y="573156"/>
                </a:cubicBezTo>
                <a:cubicBezTo>
                  <a:pt x="716395" y="645487"/>
                  <a:pt x="657395" y="683084"/>
                  <a:pt x="589827" y="687790"/>
                </a:cubicBezTo>
                <a:cubicBezTo>
                  <a:pt x="367879" y="707117"/>
                  <a:pt x="255160" y="677087"/>
                  <a:pt x="114634" y="687790"/>
                </a:cubicBezTo>
                <a:cubicBezTo>
                  <a:pt x="53952" y="689603"/>
                  <a:pt x="2999" y="648674"/>
                  <a:pt x="0" y="573156"/>
                </a:cubicBezTo>
                <a:cubicBezTo>
                  <a:pt x="-3867" y="397717"/>
                  <a:pt x="9050" y="299242"/>
                  <a:pt x="0" y="114634"/>
                </a:cubicBezTo>
                <a:close/>
              </a:path>
            </a:pathLst>
          </a:custGeom>
          <a:noFill/>
          <a:ln w="38100">
            <a:solidFill>
              <a:srgbClr val="FF2D82"/>
            </a:solidFill>
            <a:extLst>
              <a:ext uri="{C807C97D-BFC1-408E-A445-0C87EB9F89A2}">
                <ask:lineSketchStyleProps xmlns:ask="http://schemas.microsoft.com/office/drawing/2018/sketchyshapes" sd="170560214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4" name="Rectangle: Rounded Corners 113">
            <a:extLst>
              <a:ext uri="{FF2B5EF4-FFF2-40B4-BE49-F238E27FC236}">
                <a16:creationId xmlns:a16="http://schemas.microsoft.com/office/drawing/2014/main" id="{BF8DE1F8-E68A-675E-6834-9581255FD082}"/>
              </a:ext>
            </a:extLst>
          </p:cNvPr>
          <p:cNvSpPr/>
          <p:nvPr/>
        </p:nvSpPr>
        <p:spPr>
          <a:xfrm>
            <a:off x="4138213" y="5921227"/>
            <a:ext cx="704461" cy="687790"/>
          </a:xfrm>
          <a:custGeom>
            <a:avLst/>
            <a:gdLst>
              <a:gd name="connsiteX0" fmla="*/ 0 w 704461"/>
              <a:gd name="connsiteY0" fmla="*/ 114634 h 687790"/>
              <a:gd name="connsiteX1" fmla="*/ 114634 w 704461"/>
              <a:gd name="connsiteY1" fmla="*/ 0 h 687790"/>
              <a:gd name="connsiteX2" fmla="*/ 589827 w 704461"/>
              <a:gd name="connsiteY2" fmla="*/ 0 h 687790"/>
              <a:gd name="connsiteX3" fmla="*/ 704461 w 704461"/>
              <a:gd name="connsiteY3" fmla="*/ 114634 h 687790"/>
              <a:gd name="connsiteX4" fmla="*/ 704461 w 704461"/>
              <a:gd name="connsiteY4" fmla="*/ 573156 h 687790"/>
              <a:gd name="connsiteX5" fmla="*/ 589827 w 704461"/>
              <a:gd name="connsiteY5" fmla="*/ 687790 h 687790"/>
              <a:gd name="connsiteX6" fmla="*/ 114634 w 704461"/>
              <a:gd name="connsiteY6" fmla="*/ 687790 h 687790"/>
              <a:gd name="connsiteX7" fmla="*/ 0 w 704461"/>
              <a:gd name="connsiteY7" fmla="*/ 573156 h 687790"/>
              <a:gd name="connsiteX8" fmla="*/ 0 w 704461"/>
              <a:gd name="connsiteY8" fmla="*/ 114634 h 68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461" h="687790" extrusionOk="0">
                <a:moveTo>
                  <a:pt x="0" y="114634"/>
                </a:moveTo>
                <a:cubicBezTo>
                  <a:pt x="13609" y="43297"/>
                  <a:pt x="64363" y="-7225"/>
                  <a:pt x="114634" y="0"/>
                </a:cubicBezTo>
                <a:cubicBezTo>
                  <a:pt x="303696" y="-21646"/>
                  <a:pt x="445222" y="7129"/>
                  <a:pt x="589827" y="0"/>
                </a:cubicBezTo>
                <a:cubicBezTo>
                  <a:pt x="650567" y="10562"/>
                  <a:pt x="701624" y="41164"/>
                  <a:pt x="704461" y="114634"/>
                </a:cubicBezTo>
                <a:cubicBezTo>
                  <a:pt x="720629" y="213471"/>
                  <a:pt x="715855" y="401585"/>
                  <a:pt x="704461" y="573156"/>
                </a:cubicBezTo>
                <a:cubicBezTo>
                  <a:pt x="716395" y="645487"/>
                  <a:pt x="657395" y="683084"/>
                  <a:pt x="589827" y="687790"/>
                </a:cubicBezTo>
                <a:cubicBezTo>
                  <a:pt x="367879" y="707117"/>
                  <a:pt x="255160" y="677087"/>
                  <a:pt x="114634" y="687790"/>
                </a:cubicBezTo>
                <a:cubicBezTo>
                  <a:pt x="53952" y="689603"/>
                  <a:pt x="2999" y="648674"/>
                  <a:pt x="0" y="573156"/>
                </a:cubicBezTo>
                <a:cubicBezTo>
                  <a:pt x="-3867" y="397717"/>
                  <a:pt x="9050" y="299242"/>
                  <a:pt x="0" y="114634"/>
                </a:cubicBezTo>
                <a:close/>
              </a:path>
            </a:pathLst>
          </a:custGeom>
          <a:noFill/>
          <a:ln w="38100">
            <a:solidFill>
              <a:srgbClr val="FF2D82"/>
            </a:solidFill>
            <a:extLst>
              <a:ext uri="{C807C97D-BFC1-408E-A445-0C87EB9F89A2}">
                <ask:lineSketchStyleProps xmlns:ask="http://schemas.microsoft.com/office/drawing/2018/sketchyshapes" sd="170560214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7" name="Rectangle: Rounded Corners 116">
            <a:extLst>
              <a:ext uri="{FF2B5EF4-FFF2-40B4-BE49-F238E27FC236}">
                <a16:creationId xmlns:a16="http://schemas.microsoft.com/office/drawing/2014/main" id="{D5DBE7A7-82CF-DCF4-BA97-D70CFF206BE8}"/>
              </a:ext>
            </a:extLst>
          </p:cNvPr>
          <p:cNvSpPr/>
          <p:nvPr/>
        </p:nvSpPr>
        <p:spPr>
          <a:xfrm>
            <a:off x="10081078" y="3137878"/>
            <a:ext cx="704461" cy="687790"/>
          </a:xfrm>
          <a:custGeom>
            <a:avLst/>
            <a:gdLst>
              <a:gd name="connsiteX0" fmla="*/ 0 w 704461"/>
              <a:gd name="connsiteY0" fmla="*/ 114634 h 687790"/>
              <a:gd name="connsiteX1" fmla="*/ 114634 w 704461"/>
              <a:gd name="connsiteY1" fmla="*/ 0 h 687790"/>
              <a:gd name="connsiteX2" fmla="*/ 589827 w 704461"/>
              <a:gd name="connsiteY2" fmla="*/ 0 h 687790"/>
              <a:gd name="connsiteX3" fmla="*/ 704461 w 704461"/>
              <a:gd name="connsiteY3" fmla="*/ 114634 h 687790"/>
              <a:gd name="connsiteX4" fmla="*/ 704461 w 704461"/>
              <a:gd name="connsiteY4" fmla="*/ 573156 h 687790"/>
              <a:gd name="connsiteX5" fmla="*/ 589827 w 704461"/>
              <a:gd name="connsiteY5" fmla="*/ 687790 h 687790"/>
              <a:gd name="connsiteX6" fmla="*/ 114634 w 704461"/>
              <a:gd name="connsiteY6" fmla="*/ 687790 h 687790"/>
              <a:gd name="connsiteX7" fmla="*/ 0 w 704461"/>
              <a:gd name="connsiteY7" fmla="*/ 573156 h 687790"/>
              <a:gd name="connsiteX8" fmla="*/ 0 w 704461"/>
              <a:gd name="connsiteY8" fmla="*/ 114634 h 68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461" h="687790" extrusionOk="0">
                <a:moveTo>
                  <a:pt x="0" y="114634"/>
                </a:moveTo>
                <a:cubicBezTo>
                  <a:pt x="13609" y="43297"/>
                  <a:pt x="64363" y="-7225"/>
                  <a:pt x="114634" y="0"/>
                </a:cubicBezTo>
                <a:cubicBezTo>
                  <a:pt x="303696" y="-21646"/>
                  <a:pt x="445222" y="7129"/>
                  <a:pt x="589827" y="0"/>
                </a:cubicBezTo>
                <a:cubicBezTo>
                  <a:pt x="650567" y="10562"/>
                  <a:pt x="701624" y="41164"/>
                  <a:pt x="704461" y="114634"/>
                </a:cubicBezTo>
                <a:cubicBezTo>
                  <a:pt x="720629" y="213471"/>
                  <a:pt x="715855" y="401585"/>
                  <a:pt x="704461" y="573156"/>
                </a:cubicBezTo>
                <a:cubicBezTo>
                  <a:pt x="716395" y="645487"/>
                  <a:pt x="657395" y="683084"/>
                  <a:pt x="589827" y="687790"/>
                </a:cubicBezTo>
                <a:cubicBezTo>
                  <a:pt x="367879" y="707117"/>
                  <a:pt x="255160" y="677087"/>
                  <a:pt x="114634" y="687790"/>
                </a:cubicBezTo>
                <a:cubicBezTo>
                  <a:pt x="53952" y="689603"/>
                  <a:pt x="2999" y="648674"/>
                  <a:pt x="0" y="573156"/>
                </a:cubicBezTo>
                <a:cubicBezTo>
                  <a:pt x="-3867" y="397717"/>
                  <a:pt x="9050" y="299242"/>
                  <a:pt x="0" y="114634"/>
                </a:cubicBezTo>
                <a:close/>
              </a:path>
            </a:pathLst>
          </a:custGeom>
          <a:noFill/>
          <a:ln w="38100">
            <a:solidFill>
              <a:srgbClr val="FF2D82"/>
            </a:solidFill>
            <a:extLst>
              <a:ext uri="{C807C97D-BFC1-408E-A445-0C87EB9F89A2}">
                <ask:lineSketchStyleProps xmlns:ask="http://schemas.microsoft.com/office/drawing/2018/sketchyshapes" sd="170560214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8" name="Rectangle: Rounded Corners 117">
            <a:extLst>
              <a:ext uri="{FF2B5EF4-FFF2-40B4-BE49-F238E27FC236}">
                <a16:creationId xmlns:a16="http://schemas.microsoft.com/office/drawing/2014/main" id="{965B3D8C-63A6-B222-E191-DE2D21D23952}"/>
              </a:ext>
            </a:extLst>
          </p:cNvPr>
          <p:cNvSpPr/>
          <p:nvPr/>
        </p:nvSpPr>
        <p:spPr>
          <a:xfrm>
            <a:off x="10097810" y="5822681"/>
            <a:ext cx="704461" cy="687790"/>
          </a:xfrm>
          <a:custGeom>
            <a:avLst/>
            <a:gdLst>
              <a:gd name="connsiteX0" fmla="*/ 0 w 704461"/>
              <a:gd name="connsiteY0" fmla="*/ 114634 h 687790"/>
              <a:gd name="connsiteX1" fmla="*/ 114634 w 704461"/>
              <a:gd name="connsiteY1" fmla="*/ 0 h 687790"/>
              <a:gd name="connsiteX2" fmla="*/ 589827 w 704461"/>
              <a:gd name="connsiteY2" fmla="*/ 0 h 687790"/>
              <a:gd name="connsiteX3" fmla="*/ 704461 w 704461"/>
              <a:gd name="connsiteY3" fmla="*/ 114634 h 687790"/>
              <a:gd name="connsiteX4" fmla="*/ 704461 w 704461"/>
              <a:gd name="connsiteY4" fmla="*/ 573156 h 687790"/>
              <a:gd name="connsiteX5" fmla="*/ 589827 w 704461"/>
              <a:gd name="connsiteY5" fmla="*/ 687790 h 687790"/>
              <a:gd name="connsiteX6" fmla="*/ 114634 w 704461"/>
              <a:gd name="connsiteY6" fmla="*/ 687790 h 687790"/>
              <a:gd name="connsiteX7" fmla="*/ 0 w 704461"/>
              <a:gd name="connsiteY7" fmla="*/ 573156 h 687790"/>
              <a:gd name="connsiteX8" fmla="*/ 0 w 704461"/>
              <a:gd name="connsiteY8" fmla="*/ 114634 h 68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461" h="687790" extrusionOk="0">
                <a:moveTo>
                  <a:pt x="0" y="114634"/>
                </a:moveTo>
                <a:cubicBezTo>
                  <a:pt x="13609" y="43297"/>
                  <a:pt x="64363" y="-7225"/>
                  <a:pt x="114634" y="0"/>
                </a:cubicBezTo>
                <a:cubicBezTo>
                  <a:pt x="303696" y="-21646"/>
                  <a:pt x="445222" y="7129"/>
                  <a:pt x="589827" y="0"/>
                </a:cubicBezTo>
                <a:cubicBezTo>
                  <a:pt x="650567" y="10562"/>
                  <a:pt x="701624" y="41164"/>
                  <a:pt x="704461" y="114634"/>
                </a:cubicBezTo>
                <a:cubicBezTo>
                  <a:pt x="720629" y="213471"/>
                  <a:pt x="715855" y="401585"/>
                  <a:pt x="704461" y="573156"/>
                </a:cubicBezTo>
                <a:cubicBezTo>
                  <a:pt x="716395" y="645487"/>
                  <a:pt x="657395" y="683084"/>
                  <a:pt x="589827" y="687790"/>
                </a:cubicBezTo>
                <a:cubicBezTo>
                  <a:pt x="367879" y="707117"/>
                  <a:pt x="255160" y="677087"/>
                  <a:pt x="114634" y="687790"/>
                </a:cubicBezTo>
                <a:cubicBezTo>
                  <a:pt x="53952" y="689603"/>
                  <a:pt x="2999" y="648674"/>
                  <a:pt x="0" y="573156"/>
                </a:cubicBezTo>
                <a:cubicBezTo>
                  <a:pt x="-3867" y="397717"/>
                  <a:pt x="9050" y="299242"/>
                  <a:pt x="0" y="114634"/>
                </a:cubicBezTo>
                <a:close/>
              </a:path>
            </a:pathLst>
          </a:custGeom>
          <a:noFill/>
          <a:ln w="38100">
            <a:solidFill>
              <a:srgbClr val="FF2D82"/>
            </a:solidFill>
            <a:extLst>
              <a:ext uri="{C807C97D-BFC1-408E-A445-0C87EB9F89A2}">
                <ask:lineSketchStyleProps xmlns:ask="http://schemas.microsoft.com/office/drawing/2018/sketchyshapes" sd="170560214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4" name="Graphic 73" descr="Teacher">
            <a:extLst>
              <a:ext uri="{FF2B5EF4-FFF2-40B4-BE49-F238E27FC236}">
                <a16:creationId xmlns:a16="http://schemas.microsoft.com/office/drawing/2014/main" id="{4FC3F8E6-439C-49C5-AC1F-D10C7809FB3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54043" y="-69425"/>
            <a:ext cx="914400" cy="914400"/>
          </a:xfrm>
          <a:prstGeom prst="rect">
            <a:avLst/>
          </a:prstGeom>
        </p:spPr>
      </p:pic>
      <p:sp>
        <p:nvSpPr>
          <p:cNvPr id="78" name="Speech Bubble: Rectangle with Corners Rounded 77">
            <a:extLst>
              <a:ext uri="{FF2B5EF4-FFF2-40B4-BE49-F238E27FC236}">
                <a16:creationId xmlns:a16="http://schemas.microsoft.com/office/drawing/2014/main" id="{1FDE2BC6-D068-4AA9-872F-DE229270E5C6}"/>
              </a:ext>
            </a:extLst>
          </p:cNvPr>
          <p:cNvSpPr/>
          <p:nvPr/>
        </p:nvSpPr>
        <p:spPr>
          <a:xfrm>
            <a:off x="4103614" y="76661"/>
            <a:ext cx="5596177"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los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mensajes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¿Qué persona es?</a:t>
            </a:r>
          </a:p>
        </p:txBody>
      </p:sp>
      <p:sp>
        <p:nvSpPr>
          <p:cNvPr id="116" name="Speech Bubble: Rectangle with Corners Rounded 115">
            <a:extLst>
              <a:ext uri="{FF2B5EF4-FFF2-40B4-BE49-F238E27FC236}">
                <a16:creationId xmlns:a16="http://schemas.microsoft.com/office/drawing/2014/main" id="{42DFD5FE-05C8-0726-E340-A04964BF3C1E}"/>
              </a:ext>
            </a:extLst>
          </p:cNvPr>
          <p:cNvSpPr/>
          <p:nvPr/>
        </p:nvSpPr>
        <p:spPr>
          <a:xfrm>
            <a:off x="7958391" y="800503"/>
            <a:ext cx="3162619" cy="1852923"/>
          </a:xfrm>
          <a:prstGeom prst="wedgeRoundRectCallout">
            <a:avLst>
              <a:gd name="adj1" fmla="val 36554"/>
              <a:gd name="adj2" fmla="val 6533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200" dirty="0">
                <a:solidFill>
                  <a:srgbClr val="002060"/>
                </a:solidFill>
                <a:latin typeface="Century Gothic" panose="020B0502020202020204" pitchFamily="34" charset="0"/>
              </a:rPr>
              <a:t>Remember! </a:t>
            </a:r>
            <a:br>
              <a:rPr lang="en-GB" sz="2200" dirty="0">
                <a:solidFill>
                  <a:srgbClr val="002060"/>
                </a:solidFill>
                <a:latin typeface="Century Gothic" panose="020B0502020202020204" pitchFamily="34" charset="0"/>
              </a:rPr>
            </a:br>
            <a:r>
              <a:rPr lang="en-GB" sz="2200" dirty="0">
                <a:solidFill>
                  <a:srgbClr val="002060"/>
                </a:solidFill>
                <a:latin typeface="Century Gothic" panose="020B0502020202020204" pitchFamily="34" charset="0"/>
              </a:rPr>
              <a:t>We use ‘</a:t>
            </a:r>
            <a:r>
              <a:rPr lang="en-GB" sz="2200" b="1" dirty="0">
                <a:solidFill>
                  <a:srgbClr val="002060"/>
                </a:solidFill>
                <a:latin typeface="Century Gothic" panose="020B0502020202020204" pitchFamily="34" charset="0"/>
              </a:rPr>
              <a:t>a</a:t>
            </a:r>
            <a:r>
              <a:rPr lang="en-GB" sz="2200" dirty="0">
                <a:solidFill>
                  <a:srgbClr val="002060"/>
                </a:solidFill>
                <a:latin typeface="Century Gothic" panose="020B0502020202020204" pitchFamily="34" charset="0"/>
              </a:rPr>
              <a:t>’ after the verb with a person or an animal we are fond of.</a:t>
            </a:r>
            <a:endParaRPr lang="en-GB" sz="2200" dirty="0">
              <a:solidFill>
                <a:prstClr val="black"/>
              </a:solidFill>
              <a:latin typeface="Tw Cen MT" panose="020B0602020104020603"/>
            </a:endParaRPr>
          </a:p>
        </p:txBody>
      </p:sp>
      <p:sp>
        <p:nvSpPr>
          <p:cNvPr id="3" name="Google Shape;167;p2">
            <a:extLst>
              <a:ext uri="{FF2B5EF4-FFF2-40B4-BE49-F238E27FC236}">
                <a16:creationId xmlns:a16="http://schemas.microsoft.com/office/drawing/2014/main" id="{664FE70D-1E21-8083-52AE-422A45074DB4}"/>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7" name="Picture 6">
            <a:extLst>
              <a:ext uri="{FF2B5EF4-FFF2-40B4-BE49-F238E27FC236}">
                <a16:creationId xmlns:a16="http://schemas.microsoft.com/office/drawing/2014/main" id="{2A5D12AD-0185-F657-7D21-511F8A7EAA38}"/>
              </a:ext>
            </a:extLst>
          </p:cNvPr>
          <p:cNvPicPr>
            <a:picLocks noChangeAspect="1"/>
          </p:cNvPicPr>
          <p:nvPr/>
        </p:nvPicPr>
        <p:blipFill>
          <a:blip r:embed="rId10"/>
          <a:stretch>
            <a:fillRect/>
          </a:stretch>
        </p:blipFill>
        <p:spPr>
          <a:xfrm>
            <a:off x="74156" y="1104761"/>
            <a:ext cx="1176630" cy="1920406"/>
          </a:xfrm>
          <a:prstGeom prst="rect">
            <a:avLst/>
          </a:prstGeom>
        </p:spPr>
      </p:pic>
    </p:spTree>
    <p:extLst>
      <p:ext uri="{BB962C8B-B14F-4D97-AF65-F5344CB8AC3E}">
        <p14:creationId xmlns:p14="http://schemas.microsoft.com/office/powerpoint/2010/main" val="37050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4"/>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45"/>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6"/>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47"/>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52"/>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5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54"/>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55"/>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56"/>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57"/>
                                        </p:tgtEl>
                                        <p:attrNameLst>
                                          <p:attrName>style.visibility</p:attrName>
                                        </p:attrNameLst>
                                      </p:cBhvr>
                                      <p:to>
                                        <p:strVal val="visible"/>
                                      </p:to>
                                    </p:set>
                                  </p:childTnLst>
                                </p:cTn>
                              </p:par>
                              <p:par>
                                <p:cTn id="62" presetID="10" presetClass="entr" presetSubtype="0" fill="hold" grpId="0" nodeType="withEffect">
                                  <p:stCondLst>
                                    <p:cond delay="0"/>
                                  </p:stCondLst>
                                  <p:childTnLst>
                                    <p:set>
                                      <p:cBhvr>
                                        <p:cTn id="63" dur="1" fill="hold">
                                          <p:stCondLst>
                                            <p:cond delay="0"/>
                                          </p:stCondLst>
                                        </p:cTn>
                                        <p:tgtEl>
                                          <p:spTgt spid="70"/>
                                        </p:tgtEl>
                                        <p:attrNameLst>
                                          <p:attrName>style.visibility</p:attrName>
                                        </p:attrNameLst>
                                      </p:cBhvr>
                                      <p:to>
                                        <p:strVal val="visible"/>
                                      </p:to>
                                    </p:set>
                                    <p:animEffect transition="in" filter="fade">
                                      <p:cBhvr>
                                        <p:cTn id="64" dur="500"/>
                                        <p:tgtEl>
                                          <p:spTgt spid="7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76"/>
                                        </p:tgtEl>
                                        <p:attrNameLst>
                                          <p:attrName>style.visibility</p:attrName>
                                        </p:attrNameLst>
                                      </p:cBhvr>
                                      <p:to>
                                        <p:strVal val="visible"/>
                                      </p:to>
                                    </p:set>
                                    <p:animEffect transition="in" filter="fade">
                                      <p:cBhvr>
                                        <p:cTn id="67" dur="500"/>
                                        <p:tgtEl>
                                          <p:spTgt spid="7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77"/>
                                        </p:tgtEl>
                                        <p:attrNameLst>
                                          <p:attrName>style.visibility</p:attrName>
                                        </p:attrNameLst>
                                      </p:cBhvr>
                                      <p:to>
                                        <p:strVal val="visible"/>
                                      </p:to>
                                    </p:set>
                                    <p:animEffect transition="in" filter="fade">
                                      <p:cBhvr>
                                        <p:cTn id="70" dur="500"/>
                                        <p:tgtEl>
                                          <p:spTgt spid="7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80"/>
                                        </p:tgtEl>
                                        <p:attrNameLst>
                                          <p:attrName>style.visibility</p:attrName>
                                        </p:attrNameLst>
                                      </p:cBhvr>
                                      <p:to>
                                        <p:strVal val="visible"/>
                                      </p:to>
                                    </p:set>
                                    <p:animEffect transition="in" filter="fade">
                                      <p:cBhvr>
                                        <p:cTn id="73" dur="500"/>
                                        <p:tgtEl>
                                          <p:spTgt spid="8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84"/>
                                        </p:tgtEl>
                                        <p:attrNameLst>
                                          <p:attrName>style.visibility</p:attrName>
                                        </p:attrNameLst>
                                      </p:cBhvr>
                                      <p:to>
                                        <p:strVal val="visible"/>
                                      </p:to>
                                    </p:set>
                                    <p:animEffect transition="in" filter="fade">
                                      <p:cBhvr>
                                        <p:cTn id="76" dur="500"/>
                                        <p:tgtEl>
                                          <p:spTgt spid="8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85"/>
                                        </p:tgtEl>
                                        <p:attrNameLst>
                                          <p:attrName>style.visibility</p:attrName>
                                        </p:attrNameLst>
                                      </p:cBhvr>
                                      <p:to>
                                        <p:strVal val="visible"/>
                                      </p:to>
                                    </p:set>
                                    <p:animEffect transition="in" filter="fade">
                                      <p:cBhvr>
                                        <p:cTn id="79" dur="500"/>
                                        <p:tgtEl>
                                          <p:spTgt spid="8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96"/>
                                        </p:tgtEl>
                                        <p:attrNameLst>
                                          <p:attrName>style.visibility</p:attrName>
                                        </p:attrNameLst>
                                      </p:cBhvr>
                                      <p:to>
                                        <p:strVal val="visible"/>
                                      </p:to>
                                    </p:set>
                                    <p:animEffect transition="in" filter="fade">
                                      <p:cBhvr>
                                        <p:cTn id="82" dur="500"/>
                                        <p:tgtEl>
                                          <p:spTgt spid="9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00"/>
                                        </p:tgtEl>
                                        <p:attrNameLst>
                                          <p:attrName>style.visibility</p:attrName>
                                        </p:attrNameLst>
                                      </p:cBhvr>
                                      <p:to>
                                        <p:strVal val="visible"/>
                                      </p:to>
                                    </p:set>
                                    <p:animEffect transition="in" filter="fade">
                                      <p:cBhvr>
                                        <p:cTn id="85" dur="500"/>
                                        <p:tgtEl>
                                          <p:spTgt spid="100"/>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01"/>
                                        </p:tgtEl>
                                        <p:attrNameLst>
                                          <p:attrName>style.visibility</p:attrName>
                                        </p:attrNameLst>
                                      </p:cBhvr>
                                      <p:to>
                                        <p:strVal val="visible"/>
                                      </p:to>
                                    </p:set>
                                    <p:animEffect transition="in" filter="fade">
                                      <p:cBhvr>
                                        <p:cTn id="88" dur="500"/>
                                        <p:tgtEl>
                                          <p:spTgt spid="101"/>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04"/>
                                        </p:tgtEl>
                                        <p:attrNameLst>
                                          <p:attrName>style.visibility</p:attrName>
                                        </p:attrNameLst>
                                      </p:cBhvr>
                                      <p:to>
                                        <p:strVal val="visible"/>
                                      </p:to>
                                    </p:set>
                                    <p:animEffect transition="in" filter="fade">
                                      <p:cBhvr>
                                        <p:cTn id="91" dur="500"/>
                                        <p:tgtEl>
                                          <p:spTgt spid="104"/>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08"/>
                                        </p:tgtEl>
                                        <p:attrNameLst>
                                          <p:attrName>style.visibility</p:attrName>
                                        </p:attrNameLst>
                                      </p:cBhvr>
                                      <p:to>
                                        <p:strVal val="visible"/>
                                      </p:to>
                                    </p:set>
                                    <p:animEffect transition="in" filter="fade">
                                      <p:cBhvr>
                                        <p:cTn id="94" dur="500"/>
                                        <p:tgtEl>
                                          <p:spTgt spid="108"/>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09"/>
                                        </p:tgtEl>
                                        <p:attrNameLst>
                                          <p:attrName>style.visibility</p:attrName>
                                        </p:attrNameLst>
                                      </p:cBhvr>
                                      <p:to>
                                        <p:strVal val="visible"/>
                                      </p:to>
                                    </p:set>
                                    <p:animEffect transition="in" filter="fade">
                                      <p:cBhvr>
                                        <p:cTn id="97" dur="500"/>
                                        <p:tgtEl>
                                          <p:spTgt spid="109"/>
                                        </p:tgtEl>
                                      </p:cBhvr>
                                    </p:animEffect>
                                  </p:childTnLst>
                                </p:cTn>
                              </p:par>
                              <p:par>
                                <p:cTn id="98" presetID="10" presetClass="entr" presetSubtype="0" fill="hold" nodeType="withEffect">
                                  <p:stCondLst>
                                    <p:cond delay="0"/>
                                  </p:stCondLst>
                                  <p:childTnLst>
                                    <p:set>
                                      <p:cBhvr>
                                        <p:cTn id="99" dur="1" fill="hold">
                                          <p:stCondLst>
                                            <p:cond delay="0"/>
                                          </p:stCondLst>
                                        </p:cTn>
                                        <p:tgtEl>
                                          <p:spTgt spid="107"/>
                                        </p:tgtEl>
                                        <p:attrNameLst>
                                          <p:attrName>style.visibility</p:attrName>
                                        </p:attrNameLst>
                                      </p:cBhvr>
                                      <p:to>
                                        <p:strVal val="visible"/>
                                      </p:to>
                                    </p:set>
                                    <p:animEffect transition="in" filter="fade">
                                      <p:cBhvr>
                                        <p:cTn id="100" dur="500"/>
                                        <p:tgtEl>
                                          <p:spTgt spid="107"/>
                                        </p:tgtEl>
                                      </p:cBhvr>
                                    </p:animEffect>
                                  </p:childTnLst>
                                </p:cTn>
                              </p:par>
                              <p:par>
                                <p:cTn id="101" presetID="10" presetClass="entr" presetSubtype="0" fill="hold" nodeType="withEffect">
                                  <p:stCondLst>
                                    <p:cond delay="0"/>
                                  </p:stCondLst>
                                  <p:childTnLst>
                                    <p:set>
                                      <p:cBhvr>
                                        <p:cTn id="102" dur="1" fill="hold">
                                          <p:stCondLst>
                                            <p:cond delay="0"/>
                                          </p:stCondLst>
                                        </p:cTn>
                                        <p:tgtEl>
                                          <p:spTgt spid="106"/>
                                        </p:tgtEl>
                                        <p:attrNameLst>
                                          <p:attrName>style.visibility</p:attrName>
                                        </p:attrNameLst>
                                      </p:cBhvr>
                                      <p:to>
                                        <p:strVal val="visible"/>
                                      </p:to>
                                    </p:set>
                                    <p:animEffect transition="in" filter="fade">
                                      <p:cBhvr>
                                        <p:cTn id="103" dur="500"/>
                                        <p:tgtEl>
                                          <p:spTgt spid="106"/>
                                        </p:tgtEl>
                                      </p:cBhvr>
                                    </p:animEffect>
                                  </p:childTnLst>
                                </p:cTn>
                              </p:par>
                              <p:par>
                                <p:cTn id="104" presetID="10" presetClass="entr" presetSubtype="0" fill="hold" nodeType="withEffect">
                                  <p:stCondLst>
                                    <p:cond delay="0"/>
                                  </p:stCondLst>
                                  <p:childTnLst>
                                    <p:set>
                                      <p:cBhvr>
                                        <p:cTn id="105" dur="1" fill="hold">
                                          <p:stCondLst>
                                            <p:cond delay="0"/>
                                          </p:stCondLst>
                                        </p:cTn>
                                        <p:tgtEl>
                                          <p:spTgt spid="99"/>
                                        </p:tgtEl>
                                        <p:attrNameLst>
                                          <p:attrName>style.visibility</p:attrName>
                                        </p:attrNameLst>
                                      </p:cBhvr>
                                      <p:to>
                                        <p:strVal val="visible"/>
                                      </p:to>
                                    </p:set>
                                    <p:animEffect transition="in" filter="fade">
                                      <p:cBhvr>
                                        <p:cTn id="106" dur="500"/>
                                        <p:tgtEl>
                                          <p:spTgt spid="99"/>
                                        </p:tgtEl>
                                      </p:cBhvr>
                                    </p:animEffect>
                                  </p:childTnLst>
                                </p:cTn>
                              </p:par>
                              <p:par>
                                <p:cTn id="107" presetID="10" presetClass="entr" presetSubtype="0" fill="hold" nodeType="withEffect">
                                  <p:stCondLst>
                                    <p:cond delay="0"/>
                                  </p:stCondLst>
                                  <p:childTnLst>
                                    <p:set>
                                      <p:cBhvr>
                                        <p:cTn id="108" dur="1" fill="hold">
                                          <p:stCondLst>
                                            <p:cond delay="0"/>
                                          </p:stCondLst>
                                        </p:cTn>
                                        <p:tgtEl>
                                          <p:spTgt spid="98"/>
                                        </p:tgtEl>
                                        <p:attrNameLst>
                                          <p:attrName>style.visibility</p:attrName>
                                        </p:attrNameLst>
                                      </p:cBhvr>
                                      <p:to>
                                        <p:strVal val="visible"/>
                                      </p:to>
                                    </p:set>
                                    <p:animEffect transition="in" filter="fade">
                                      <p:cBhvr>
                                        <p:cTn id="109" dur="500"/>
                                        <p:tgtEl>
                                          <p:spTgt spid="98"/>
                                        </p:tgtEl>
                                      </p:cBhvr>
                                    </p:animEffect>
                                  </p:childTnLst>
                                </p:cTn>
                              </p:par>
                              <p:par>
                                <p:cTn id="110" presetID="10" presetClass="entr" presetSubtype="0" fill="hold" nodeType="withEffect">
                                  <p:stCondLst>
                                    <p:cond delay="0"/>
                                  </p:stCondLst>
                                  <p:childTnLst>
                                    <p:set>
                                      <p:cBhvr>
                                        <p:cTn id="111" dur="1" fill="hold">
                                          <p:stCondLst>
                                            <p:cond delay="0"/>
                                          </p:stCondLst>
                                        </p:cTn>
                                        <p:tgtEl>
                                          <p:spTgt spid="111"/>
                                        </p:tgtEl>
                                        <p:attrNameLst>
                                          <p:attrName>style.visibility</p:attrName>
                                        </p:attrNameLst>
                                      </p:cBhvr>
                                      <p:to>
                                        <p:strVal val="visible"/>
                                      </p:to>
                                    </p:set>
                                    <p:animEffect transition="in" filter="fade">
                                      <p:cBhvr>
                                        <p:cTn id="112" dur="500"/>
                                        <p:tgtEl>
                                          <p:spTgt spid="111"/>
                                        </p:tgtEl>
                                      </p:cBhvr>
                                    </p:animEffect>
                                  </p:childTnLst>
                                </p:cTn>
                              </p:par>
                              <p:par>
                                <p:cTn id="113" presetID="10" presetClass="entr" presetSubtype="0" fill="hold" nodeType="withEffect">
                                  <p:stCondLst>
                                    <p:cond delay="0"/>
                                  </p:stCondLst>
                                  <p:childTnLst>
                                    <p:set>
                                      <p:cBhvr>
                                        <p:cTn id="114" dur="1" fill="hold">
                                          <p:stCondLst>
                                            <p:cond delay="0"/>
                                          </p:stCondLst>
                                        </p:cTn>
                                        <p:tgtEl>
                                          <p:spTgt spid="112"/>
                                        </p:tgtEl>
                                        <p:attrNameLst>
                                          <p:attrName>style.visibility</p:attrName>
                                        </p:attrNameLst>
                                      </p:cBhvr>
                                      <p:to>
                                        <p:strVal val="visible"/>
                                      </p:to>
                                    </p:set>
                                    <p:animEffect transition="in" filter="fade">
                                      <p:cBhvr>
                                        <p:cTn id="115" dur="500"/>
                                        <p:tgtEl>
                                          <p:spTgt spid="112"/>
                                        </p:tgtEl>
                                      </p:cBhvr>
                                    </p:animEffect>
                                  </p:childTnLst>
                                </p:cTn>
                              </p:par>
                              <p:par>
                                <p:cTn id="116" presetID="10" presetClass="entr" presetSubtype="0" fill="hold" nodeType="withEffect">
                                  <p:stCondLst>
                                    <p:cond delay="0"/>
                                  </p:stCondLst>
                                  <p:childTnLst>
                                    <p:set>
                                      <p:cBhvr>
                                        <p:cTn id="117" dur="1" fill="hold">
                                          <p:stCondLst>
                                            <p:cond delay="0"/>
                                          </p:stCondLst>
                                        </p:cTn>
                                        <p:tgtEl>
                                          <p:spTgt spid="82"/>
                                        </p:tgtEl>
                                        <p:attrNameLst>
                                          <p:attrName>style.visibility</p:attrName>
                                        </p:attrNameLst>
                                      </p:cBhvr>
                                      <p:to>
                                        <p:strVal val="visible"/>
                                      </p:to>
                                    </p:set>
                                    <p:animEffect transition="in" filter="fade">
                                      <p:cBhvr>
                                        <p:cTn id="118" dur="500"/>
                                        <p:tgtEl>
                                          <p:spTgt spid="82"/>
                                        </p:tgtEl>
                                      </p:cBhvr>
                                    </p:animEffect>
                                  </p:childTnLst>
                                </p:cTn>
                              </p:par>
                              <p:par>
                                <p:cTn id="119" presetID="10" presetClass="entr" presetSubtype="0" fill="hold" nodeType="withEffect">
                                  <p:stCondLst>
                                    <p:cond delay="0"/>
                                  </p:stCondLst>
                                  <p:childTnLst>
                                    <p:set>
                                      <p:cBhvr>
                                        <p:cTn id="120" dur="1" fill="hold">
                                          <p:stCondLst>
                                            <p:cond delay="0"/>
                                          </p:stCondLst>
                                        </p:cTn>
                                        <p:tgtEl>
                                          <p:spTgt spid="83"/>
                                        </p:tgtEl>
                                        <p:attrNameLst>
                                          <p:attrName>style.visibility</p:attrName>
                                        </p:attrNameLst>
                                      </p:cBhvr>
                                      <p:to>
                                        <p:strVal val="visible"/>
                                      </p:to>
                                    </p:set>
                                    <p:animEffect transition="in" filter="fade">
                                      <p:cBhvr>
                                        <p:cTn id="121" dur="500"/>
                                        <p:tgtEl>
                                          <p:spTgt spid="83"/>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113"/>
                                        </p:tgtEl>
                                        <p:attrNameLst>
                                          <p:attrName>style.visibility</p:attrName>
                                        </p:attrNameLst>
                                      </p:cBhvr>
                                      <p:to>
                                        <p:strVal val="visible"/>
                                      </p:to>
                                    </p:set>
                                    <p:animEffect transition="in" filter="fade">
                                      <p:cBhvr>
                                        <p:cTn id="126" dur="500"/>
                                        <p:tgtEl>
                                          <p:spTgt spid="113"/>
                                        </p:tgtEl>
                                      </p:cBhvr>
                                    </p:animEffec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71"/>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114"/>
                                        </p:tgtEl>
                                        <p:attrNameLst>
                                          <p:attrName>style.visibility</p:attrName>
                                        </p:attrNameLst>
                                      </p:cBhvr>
                                      <p:to>
                                        <p:strVal val="visible"/>
                                      </p:to>
                                    </p:set>
                                    <p:animEffect transition="in" filter="fade">
                                      <p:cBhvr>
                                        <p:cTn id="135" dur="500"/>
                                        <p:tgtEl>
                                          <p:spTgt spid="114"/>
                                        </p:tgtEl>
                                      </p:cBhvr>
                                    </p:animEffect>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nodeType="clickEffect">
                                  <p:stCondLst>
                                    <p:cond delay="0"/>
                                  </p:stCondLst>
                                  <p:childTnLst>
                                    <p:set>
                                      <p:cBhvr>
                                        <p:cTn id="139" dur="1" fill="hold">
                                          <p:stCondLst>
                                            <p:cond delay="0"/>
                                          </p:stCondLst>
                                        </p:cTn>
                                        <p:tgtEl>
                                          <p:spTgt spid="81"/>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grpId="0" nodeType="clickEffect">
                                  <p:stCondLst>
                                    <p:cond delay="0"/>
                                  </p:stCondLst>
                                  <p:childTnLst>
                                    <p:set>
                                      <p:cBhvr>
                                        <p:cTn id="143" dur="1" fill="hold">
                                          <p:stCondLst>
                                            <p:cond delay="0"/>
                                          </p:stCondLst>
                                        </p:cTn>
                                        <p:tgtEl>
                                          <p:spTgt spid="117"/>
                                        </p:tgtEl>
                                        <p:attrNameLst>
                                          <p:attrName>style.visibility</p:attrName>
                                        </p:attrNameLst>
                                      </p:cBhvr>
                                      <p:to>
                                        <p:strVal val="visible"/>
                                      </p:to>
                                    </p:set>
                                    <p:animEffect transition="in" filter="fade">
                                      <p:cBhvr>
                                        <p:cTn id="144" dur="500"/>
                                        <p:tgtEl>
                                          <p:spTgt spid="117"/>
                                        </p:tgtEl>
                                      </p:cBhvr>
                                    </p:animEffec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nodeType="clickEffect">
                                  <p:stCondLst>
                                    <p:cond delay="0"/>
                                  </p:stCondLst>
                                  <p:childTnLst>
                                    <p:set>
                                      <p:cBhvr>
                                        <p:cTn id="148" dur="1" fill="hold">
                                          <p:stCondLst>
                                            <p:cond delay="0"/>
                                          </p:stCondLst>
                                        </p:cTn>
                                        <p:tgtEl>
                                          <p:spTgt spid="97"/>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grpId="0" nodeType="clickEffect">
                                  <p:stCondLst>
                                    <p:cond delay="0"/>
                                  </p:stCondLst>
                                  <p:childTnLst>
                                    <p:set>
                                      <p:cBhvr>
                                        <p:cTn id="152" dur="1" fill="hold">
                                          <p:stCondLst>
                                            <p:cond delay="0"/>
                                          </p:stCondLst>
                                        </p:cTn>
                                        <p:tgtEl>
                                          <p:spTgt spid="116"/>
                                        </p:tgtEl>
                                        <p:attrNameLst>
                                          <p:attrName>style.visibility</p:attrName>
                                        </p:attrNameLst>
                                      </p:cBhvr>
                                      <p:to>
                                        <p:strVal val="visible"/>
                                      </p:to>
                                    </p:set>
                                    <p:animEffect transition="in" filter="fade">
                                      <p:cBhvr>
                                        <p:cTn id="153" dur="500"/>
                                        <p:tgtEl>
                                          <p:spTgt spid="116"/>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grpId="0" nodeType="clickEffect">
                                  <p:stCondLst>
                                    <p:cond delay="0"/>
                                  </p:stCondLst>
                                  <p:childTnLst>
                                    <p:set>
                                      <p:cBhvr>
                                        <p:cTn id="157" dur="1" fill="hold">
                                          <p:stCondLst>
                                            <p:cond delay="0"/>
                                          </p:stCondLst>
                                        </p:cTn>
                                        <p:tgtEl>
                                          <p:spTgt spid="118"/>
                                        </p:tgtEl>
                                        <p:attrNameLst>
                                          <p:attrName>style.visibility</p:attrName>
                                        </p:attrNameLst>
                                      </p:cBhvr>
                                      <p:to>
                                        <p:strVal val="visible"/>
                                      </p:to>
                                    </p:set>
                                    <p:animEffect transition="in" filter="fade">
                                      <p:cBhvr>
                                        <p:cTn id="158" dur="500"/>
                                        <p:tgtEl>
                                          <p:spTgt spid="118"/>
                                        </p:tgtEl>
                                      </p:cBhvr>
                                    </p:animEffec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nodeType="clickEffect">
                                  <p:stCondLst>
                                    <p:cond delay="0"/>
                                  </p:stCondLst>
                                  <p:childTnLst>
                                    <p:set>
                                      <p:cBhvr>
                                        <p:cTn id="162"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p:bldP spid="27" grpId="0" animBg="1"/>
      <p:bldP spid="32" grpId="0" animBg="1"/>
      <p:bldP spid="33" grpId="0" animBg="1"/>
      <p:bldP spid="34" grpId="0" animBg="1"/>
      <p:bldP spid="35" grpId="0" animBg="1"/>
      <p:bldP spid="36" grpId="0"/>
      <p:bldP spid="37" grpId="0" animBg="1"/>
      <p:bldP spid="42" grpId="0" animBg="1"/>
      <p:bldP spid="43" grpId="0" animBg="1"/>
      <p:bldP spid="44" grpId="0" animBg="1"/>
      <p:bldP spid="45" grpId="0" animBg="1"/>
      <p:bldP spid="46" grpId="0"/>
      <p:bldP spid="47" grpId="0" animBg="1"/>
      <p:bldP spid="52" grpId="0" animBg="1"/>
      <p:bldP spid="53" grpId="0" animBg="1"/>
      <p:bldP spid="54" grpId="0" animBg="1"/>
      <p:bldP spid="55" grpId="0" animBg="1"/>
      <p:bldP spid="56" grpId="0"/>
      <p:bldP spid="57" grpId="0" animBg="1"/>
      <p:bldP spid="70" grpId="0" animBg="1"/>
      <p:bldP spid="76" grpId="0" animBg="1"/>
      <p:bldP spid="77" grpId="0" animBg="1"/>
      <p:bldP spid="80" grpId="0" animBg="1"/>
      <p:bldP spid="84" grpId="0" animBg="1"/>
      <p:bldP spid="85" grpId="0" animBg="1"/>
      <p:bldP spid="96" grpId="0" animBg="1"/>
      <p:bldP spid="100" grpId="0" animBg="1"/>
      <p:bldP spid="101" grpId="0" animBg="1"/>
      <p:bldP spid="104" grpId="0" animBg="1"/>
      <p:bldP spid="108" grpId="0" animBg="1"/>
      <p:bldP spid="109" grpId="0" animBg="1"/>
      <p:bldP spid="110" grpId="0" animBg="1"/>
      <p:bldP spid="113" grpId="0" animBg="1"/>
      <p:bldP spid="114" grpId="0" animBg="1"/>
      <p:bldP spid="117" grpId="0" animBg="1"/>
      <p:bldP spid="118" grpId="0" animBg="1"/>
      <p:bldP spid="1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a:t>
            </a:r>
            <a:endParaRPr lang="es-AR" sz="3200" dirty="0"/>
          </a:p>
        </p:txBody>
      </p:sp>
      <p:sp>
        <p:nvSpPr>
          <p:cNvPr id="66" name="Rectangle 65">
            <a:extLst>
              <a:ext uri="{FF2B5EF4-FFF2-40B4-BE49-F238E27FC236}">
                <a16:creationId xmlns:a16="http://schemas.microsoft.com/office/drawing/2014/main" id="{BAB76858-0595-6896-B028-E81470EC57D0}"/>
              </a:ext>
            </a:extLst>
          </p:cNvPr>
          <p:cNvSpPr/>
          <p:nvPr/>
        </p:nvSpPr>
        <p:spPr>
          <a:xfrm>
            <a:off x="3132356" y="99184"/>
            <a:ext cx="5501827" cy="584775"/>
          </a:xfrm>
          <a:prstGeom prst="rect">
            <a:avLst/>
          </a:prstGeom>
        </p:spPr>
        <p:txBody>
          <a:bodyPr wrap="none">
            <a:spAutoFit/>
          </a:bodyPr>
          <a:lstStyle/>
          <a:p>
            <a:pPr lvl="0">
              <a:defRPr/>
            </a:pPr>
            <a:r>
              <a:rPr lang="en-GB" sz="3200" dirty="0">
                <a:solidFill>
                  <a:srgbClr val="002060"/>
                </a:solidFill>
                <a:latin typeface="Century Gothic"/>
              </a:rPr>
              <a:t>Quique da </a:t>
            </a:r>
            <a:r>
              <a:rPr lang="en-GB" sz="3200" dirty="0" err="1">
                <a:solidFill>
                  <a:srgbClr val="002060"/>
                </a:solidFill>
                <a:latin typeface="Century Gothic"/>
              </a:rPr>
              <a:t>su</a:t>
            </a:r>
            <a:r>
              <a:rPr lang="en-GB" sz="3200" dirty="0">
                <a:solidFill>
                  <a:srgbClr val="002060"/>
                </a:solidFill>
                <a:latin typeface="Century Gothic"/>
              </a:rPr>
              <a:t> opinión [1/6]</a:t>
            </a:r>
            <a:endParaRPr kumimoji="0" lang="en-GB" sz="320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7" name="Speech Bubble: Rectangle with Corners Rounded 66">
            <a:extLst>
              <a:ext uri="{FF2B5EF4-FFF2-40B4-BE49-F238E27FC236}">
                <a16:creationId xmlns:a16="http://schemas.microsoft.com/office/drawing/2014/main" id="{A3C3C5E6-F48F-DA03-EBB3-F2CB1F477ADC}"/>
              </a:ext>
            </a:extLst>
          </p:cNvPr>
          <p:cNvSpPr/>
          <p:nvPr/>
        </p:nvSpPr>
        <p:spPr>
          <a:xfrm>
            <a:off x="1158220" y="1313108"/>
            <a:ext cx="7226429" cy="518040"/>
          </a:xfrm>
          <a:prstGeom prst="wedgeRoundRectCallout">
            <a:avLst>
              <a:gd name="adj1" fmla="val -54991"/>
              <a:gd name="adj2" fmla="val -7585"/>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b="1" dirty="0">
                <a:solidFill>
                  <a:schemeClr val="bg1"/>
                </a:solidFill>
                <a:latin typeface="Century Gothic" panose="020B0502020202020204" pitchFamily="34" charset="0"/>
              </a:rPr>
              <a:t>¿Qué dice? Escribe la </a:t>
            </a:r>
            <a:r>
              <a:rPr lang="en-GB" sz="2800" b="1" dirty="0" err="1">
                <a:solidFill>
                  <a:schemeClr val="bg1"/>
                </a:solidFill>
                <a:latin typeface="Century Gothic" panose="020B0502020202020204" pitchFamily="34" charset="0"/>
              </a:rPr>
              <a:t>frase</a:t>
            </a:r>
            <a:r>
              <a:rPr lang="en-GB" sz="2800" b="1" dirty="0">
                <a:solidFill>
                  <a:schemeClr val="bg1"/>
                </a:solidFill>
                <a:latin typeface="Century Gothic" panose="020B0502020202020204" pitchFamily="34" charset="0"/>
              </a:rPr>
              <a:t> en español.</a:t>
            </a:r>
          </a:p>
        </p:txBody>
      </p:sp>
      <p:pic>
        <p:nvPicPr>
          <p:cNvPr id="69" name="Graphic 68" descr="Teacher">
            <a:extLst>
              <a:ext uri="{FF2B5EF4-FFF2-40B4-BE49-F238E27FC236}">
                <a16:creationId xmlns:a16="http://schemas.microsoft.com/office/drawing/2014/main" id="{C4F5AE6C-DF57-319C-B910-A14E246B16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536" y="1175417"/>
            <a:ext cx="914400" cy="914400"/>
          </a:xfrm>
          <a:prstGeom prst="rect">
            <a:avLst/>
          </a:prstGeom>
        </p:spPr>
      </p:pic>
      <p:pic>
        <p:nvPicPr>
          <p:cNvPr id="70" name="Picture 2" descr="Gráficos vectoriales gratis de Corazón">
            <a:extLst>
              <a:ext uri="{FF2B5EF4-FFF2-40B4-BE49-F238E27FC236}">
                <a16:creationId xmlns:a16="http://schemas.microsoft.com/office/drawing/2014/main" id="{372E5F23-CC1B-FB8D-1699-8F0F76F377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2006" y="2860037"/>
            <a:ext cx="1029331" cy="983070"/>
          </a:xfrm>
          <a:prstGeom prst="rect">
            <a:avLst/>
          </a:prstGeom>
          <a:noFill/>
          <a:extLst>
            <a:ext uri="{909E8E84-426E-40DD-AFC4-6F175D3DCCD1}">
              <a14:hiddenFill xmlns:a14="http://schemas.microsoft.com/office/drawing/2010/main">
                <a:solidFill>
                  <a:srgbClr val="FFFFFF"/>
                </a:solidFill>
              </a14:hiddenFill>
            </a:ext>
          </a:extLst>
        </p:spPr>
      </p:pic>
      <p:sp>
        <p:nvSpPr>
          <p:cNvPr id="71" name="CustomShape 23">
            <a:extLst>
              <a:ext uri="{FF2B5EF4-FFF2-40B4-BE49-F238E27FC236}">
                <a16:creationId xmlns:a16="http://schemas.microsoft.com/office/drawing/2014/main" id="{5EEC6A89-8156-9EB1-DC48-BBC30CB38B8F}"/>
              </a:ext>
            </a:extLst>
          </p:cNvPr>
          <p:cNvSpPr/>
          <p:nvPr/>
        </p:nvSpPr>
        <p:spPr>
          <a:xfrm>
            <a:off x="344990" y="2731345"/>
            <a:ext cx="902463" cy="914400"/>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3600" b="1" kern="0" spc="-1" dirty="0">
                <a:solidFill>
                  <a:prstClr val="white"/>
                </a:solidFill>
                <a:latin typeface="Century Gothic" panose="020B0502020202020204" pitchFamily="34" charset="0"/>
              </a:rPr>
              <a:t>1</a:t>
            </a:r>
          </a:p>
        </p:txBody>
      </p:sp>
      <p:sp>
        <p:nvSpPr>
          <p:cNvPr id="73" name="TextBox 72">
            <a:extLst>
              <a:ext uri="{FF2B5EF4-FFF2-40B4-BE49-F238E27FC236}">
                <a16:creationId xmlns:a16="http://schemas.microsoft.com/office/drawing/2014/main" id="{95952ECD-B7B2-00F6-9054-450EA1A336D8}"/>
              </a:ext>
            </a:extLst>
          </p:cNvPr>
          <p:cNvSpPr txBox="1"/>
          <p:nvPr/>
        </p:nvSpPr>
        <p:spPr>
          <a:xfrm>
            <a:off x="2760735" y="4498761"/>
            <a:ext cx="6821098" cy="707886"/>
          </a:xfrm>
          <a:prstGeom prst="rect">
            <a:avLst/>
          </a:prstGeom>
          <a:noFill/>
        </p:spPr>
        <p:txBody>
          <a:bodyPr wrap="none" rtlCol="0">
            <a:spAutoFit/>
          </a:bodyPr>
          <a:lstStyle/>
          <a:p>
            <a:r>
              <a:rPr lang="en-GB" sz="4000" dirty="0">
                <a:solidFill>
                  <a:srgbClr val="002060"/>
                </a:solidFill>
                <a:latin typeface="Century Gothic" panose="020B0502020202020204" pitchFamily="34" charset="0"/>
              </a:rPr>
              <a:t>Amo  la  clase de español.</a:t>
            </a:r>
          </a:p>
        </p:txBody>
      </p:sp>
      <p:sp>
        <p:nvSpPr>
          <p:cNvPr id="74" name="TextBox 73">
            <a:extLst>
              <a:ext uri="{FF2B5EF4-FFF2-40B4-BE49-F238E27FC236}">
                <a16:creationId xmlns:a16="http://schemas.microsoft.com/office/drawing/2014/main" id="{812D5907-FB68-2851-64B8-B9E0C8CBF1FC}"/>
              </a:ext>
            </a:extLst>
          </p:cNvPr>
          <p:cNvSpPr txBox="1"/>
          <p:nvPr/>
        </p:nvSpPr>
        <p:spPr>
          <a:xfrm>
            <a:off x="8770485" y="133958"/>
            <a:ext cx="2083520" cy="923330"/>
          </a:xfrm>
          <a:prstGeom prst="rect">
            <a:avLst/>
          </a:prstGeom>
          <a:solidFill>
            <a:srgbClr val="D5E3CF"/>
          </a:solidFill>
        </p:spPr>
        <p:txBody>
          <a:bodyPr wrap="square">
            <a:spAutoFit/>
          </a:bodyPr>
          <a:lstStyle/>
          <a:p>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s/he gives</a:t>
            </a:r>
          </a:p>
          <a:p>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her</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r>
              <a:rPr lang="en-GB" b="1" dirty="0">
                <a:solidFill>
                  <a:srgbClr val="002060"/>
                </a:solidFill>
                <a:latin typeface="Century Gothic" panose="020B0502020202020204" pitchFamily="34" charset="0"/>
              </a:rPr>
              <a:t>d</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ice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s/he says</a:t>
            </a:r>
            <a:endParaRPr lang="en-GB" dirty="0">
              <a:solidFill>
                <a:srgbClr val="002060"/>
              </a:solidFill>
            </a:endParaRPr>
          </a:p>
        </p:txBody>
      </p:sp>
      <p:pic>
        <p:nvPicPr>
          <p:cNvPr id="28" name="Picture 2" descr="Pen, Write, Pencil, Writing Tool, Work, Message, Blue">
            <a:extLst>
              <a:ext uri="{FF2B5EF4-FFF2-40B4-BE49-F238E27FC236}">
                <a16:creationId xmlns:a16="http://schemas.microsoft.com/office/drawing/2014/main" id="{04C36A22-A08B-0DA6-4579-9D1FB4807A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22342" y="19050"/>
            <a:ext cx="760411" cy="76041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C3DB35BA-5021-33DF-1BB5-75BFA21CF66A}"/>
              </a:ext>
            </a:extLst>
          </p:cNvPr>
          <p:cNvSpPr txBox="1"/>
          <p:nvPr/>
        </p:nvSpPr>
        <p:spPr>
          <a:xfrm>
            <a:off x="11067333" y="823468"/>
            <a:ext cx="1079142" cy="40011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escribir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 name="Google Shape;167;p2">
            <a:extLst>
              <a:ext uri="{FF2B5EF4-FFF2-40B4-BE49-F238E27FC236}">
                <a16:creationId xmlns:a16="http://schemas.microsoft.com/office/drawing/2014/main" id="{48B80412-D37A-9D71-7AD2-790CCC7A80D3}"/>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7" name="Picture 6" descr="A picture containing text, toy, doll&#10;&#10;Description automatically generated">
            <a:extLst>
              <a:ext uri="{FF2B5EF4-FFF2-40B4-BE49-F238E27FC236}">
                <a16:creationId xmlns:a16="http://schemas.microsoft.com/office/drawing/2014/main" id="{F5B52017-0AB5-80F7-0E71-399A13ECFCE1}"/>
              </a:ext>
            </a:extLst>
          </p:cNvPr>
          <p:cNvPicPr>
            <a:picLocks noChangeAspect="1"/>
          </p:cNvPicPr>
          <p:nvPr/>
        </p:nvPicPr>
        <p:blipFill>
          <a:blip r:embed="rId7"/>
          <a:stretch>
            <a:fillRect/>
          </a:stretch>
        </p:blipFill>
        <p:spPr>
          <a:xfrm>
            <a:off x="1660286" y="2351023"/>
            <a:ext cx="975262" cy="1584802"/>
          </a:xfrm>
          <a:prstGeom prst="rect">
            <a:avLst/>
          </a:prstGeom>
        </p:spPr>
      </p:pic>
      <p:grpSp>
        <p:nvGrpSpPr>
          <p:cNvPr id="12" name="Group 11">
            <a:extLst>
              <a:ext uri="{FF2B5EF4-FFF2-40B4-BE49-F238E27FC236}">
                <a16:creationId xmlns:a16="http://schemas.microsoft.com/office/drawing/2014/main" id="{3AE3CD6C-2296-5586-3A0D-7B5E97D72BC7}"/>
              </a:ext>
            </a:extLst>
          </p:cNvPr>
          <p:cNvGrpSpPr/>
          <p:nvPr/>
        </p:nvGrpSpPr>
        <p:grpSpPr>
          <a:xfrm>
            <a:off x="4241758" y="2816755"/>
            <a:ext cx="1481660" cy="1069634"/>
            <a:chOff x="7231895" y="2715611"/>
            <a:chExt cx="1481660" cy="1069634"/>
          </a:xfrm>
        </p:grpSpPr>
        <p:grpSp>
          <p:nvGrpSpPr>
            <p:cNvPr id="10" name="Group 9">
              <a:extLst>
                <a:ext uri="{FF2B5EF4-FFF2-40B4-BE49-F238E27FC236}">
                  <a16:creationId xmlns:a16="http://schemas.microsoft.com/office/drawing/2014/main" id="{68AC5EAA-539D-0A3E-8FAC-4FBBE5A0169F}"/>
                </a:ext>
              </a:extLst>
            </p:cNvPr>
            <p:cNvGrpSpPr/>
            <p:nvPr/>
          </p:nvGrpSpPr>
          <p:grpSpPr>
            <a:xfrm>
              <a:off x="7231895" y="2715611"/>
              <a:ext cx="1481660" cy="1069634"/>
              <a:chOff x="7231895" y="2715611"/>
              <a:chExt cx="1481660" cy="1069634"/>
            </a:xfrm>
          </p:grpSpPr>
          <p:pic>
            <p:nvPicPr>
              <p:cNvPr id="8" name="Picture 2" descr="Gráficos vectoriales gratis de Birmania">
                <a:extLst>
                  <a:ext uri="{FF2B5EF4-FFF2-40B4-BE49-F238E27FC236}">
                    <a16:creationId xmlns:a16="http://schemas.microsoft.com/office/drawing/2014/main" id="{92C2882C-DCC4-62F3-6BBC-836F7DF793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1895" y="2731345"/>
                <a:ext cx="1481660" cy="1053900"/>
              </a:xfrm>
              <a:prstGeom prst="round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33241D8-E540-B792-CFAF-578882799AF2}"/>
                  </a:ext>
                </a:extLst>
              </p:cNvPr>
              <p:cNvSpPr txBox="1"/>
              <p:nvPr/>
            </p:nvSpPr>
            <p:spPr>
              <a:xfrm>
                <a:off x="7799232" y="2715611"/>
                <a:ext cx="585417" cy="276999"/>
              </a:xfrm>
              <a:prstGeom prst="rect">
                <a:avLst/>
              </a:prstGeom>
              <a:noFill/>
            </p:spPr>
            <p:txBody>
              <a:bodyPr wrap="none" rtlCol="0">
                <a:spAutoFit/>
              </a:bodyPr>
              <a:lstStyle/>
              <a:p>
                <a:r>
                  <a:rPr lang="en-GB" sz="1200" dirty="0">
                    <a:solidFill>
                      <a:schemeClr val="bg2">
                        <a:lumMod val="90000"/>
                      </a:schemeClr>
                    </a:solidFill>
                    <a:latin typeface="Baguet Script" panose="00000500000000000000" pitchFamily="2" charset="0"/>
                  </a:rPr>
                  <a:t>¡Hola!</a:t>
                </a:r>
              </a:p>
            </p:txBody>
          </p:sp>
        </p:grpSp>
        <p:pic>
          <p:nvPicPr>
            <p:cNvPr id="3" name="Picture 2" descr="Logo&#10;&#10;Description automatically generated">
              <a:extLst>
                <a:ext uri="{FF2B5EF4-FFF2-40B4-BE49-F238E27FC236}">
                  <a16:creationId xmlns:a16="http://schemas.microsoft.com/office/drawing/2014/main" id="{507BB78E-C10D-5C6D-5D98-BA2FBC5BD6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84649" y="2778080"/>
              <a:ext cx="321243" cy="230264"/>
            </a:xfrm>
            <a:prstGeom prst="rect">
              <a:avLst/>
            </a:prstGeom>
          </p:spPr>
        </p:pic>
      </p:grpSp>
      <p:sp>
        <p:nvSpPr>
          <p:cNvPr id="11" name="Speech Bubble: Oval 10">
            <a:extLst>
              <a:ext uri="{FF2B5EF4-FFF2-40B4-BE49-F238E27FC236}">
                <a16:creationId xmlns:a16="http://schemas.microsoft.com/office/drawing/2014/main" id="{0CFBD4E3-4BB6-02E9-423C-EE82AA6866BE}"/>
              </a:ext>
            </a:extLst>
          </p:cNvPr>
          <p:cNvSpPr/>
          <p:nvPr/>
        </p:nvSpPr>
        <p:spPr>
          <a:xfrm>
            <a:off x="9473609" y="2816755"/>
            <a:ext cx="2532410" cy="1479910"/>
          </a:xfrm>
          <a:prstGeom prst="wedgeEllipseCallout">
            <a:avLst>
              <a:gd name="adj1" fmla="val -55052"/>
              <a:gd name="adj2" fmla="val 47426"/>
            </a:avLst>
          </a:prstGeom>
          <a:solidFill>
            <a:srgbClr val="FFCDE6"/>
          </a:solidFill>
          <a:ln w="76200">
            <a:solidFill>
              <a:srgbClr val="FFCD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¡Es </a:t>
            </a:r>
            <a:r>
              <a:rPr lang="en-GB" sz="3200" b="1" dirty="0" err="1">
                <a:solidFill>
                  <a:srgbClr val="002060"/>
                </a:solidFill>
                <a:latin typeface="Century Gothic" panose="020B0502020202020204" pitchFamily="34" charset="0"/>
              </a:rPr>
              <a:t>fácil</a:t>
            </a:r>
            <a:r>
              <a:rPr lang="en-GB" sz="2800" b="1" dirty="0">
                <a:solidFill>
                  <a:srgbClr val="002060"/>
                </a:solidFill>
                <a:latin typeface="Century Gothic" panose="020B0502020202020204" pitchFamily="34" charset="0"/>
              </a:rPr>
              <a:t>! 😍</a:t>
            </a:r>
          </a:p>
        </p:txBody>
      </p:sp>
    </p:spTree>
    <p:extLst>
      <p:ext uri="{BB962C8B-B14F-4D97-AF65-F5344CB8AC3E}">
        <p14:creationId xmlns:p14="http://schemas.microsoft.com/office/powerpoint/2010/main" val="33368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par>
                                <p:cTn id="8" presetID="10" presetClass="entr" presetSubtype="0"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fade">
                                      <p:cBhvr>
                                        <p:cTn id="10" dur="500"/>
                                        <p:tgtEl>
                                          <p:spTgt spid="6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fade">
                                      <p:cBhvr>
                                        <p:cTn id="15" dur="500"/>
                                        <p:tgtEl>
                                          <p:spTgt spid="7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3" grpId="0"/>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979</TotalTime>
  <Words>3284</Words>
  <Application>Microsoft Office PowerPoint</Application>
  <PresentationFormat>Widescreen</PresentationFormat>
  <Paragraphs>621</Paragraphs>
  <Slides>21</Slides>
  <Notes>21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Arial</vt:lpstr>
      <vt:lpstr>Baguet Script</vt:lpstr>
      <vt:lpstr>Calibri</vt:lpstr>
      <vt:lpstr>Calibri Light</vt:lpstr>
      <vt:lpstr>Century Gothic</vt:lpstr>
      <vt:lpstr>docs-Century Gothic</vt:lpstr>
      <vt:lpstr>Dreaming Outloud Script Pro</vt:lpstr>
      <vt:lpstr>Modern Love</vt:lpstr>
      <vt:lpstr>Segoe Print</vt:lpstr>
      <vt:lpstr>Tw Cen MT</vt:lpstr>
      <vt:lpstr>Office Theme</vt:lpstr>
      <vt:lpstr>Describing things and people</vt:lpstr>
      <vt:lpstr>Follow up 1: </vt:lpstr>
      <vt:lpstr>Follow up 1: </vt:lpstr>
      <vt:lpstr>Follow up 2a </vt:lpstr>
      <vt:lpstr>Follow up 2b </vt:lpstr>
      <vt:lpstr>Follow up 2: </vt:lpstr>
      <vt:lpstr>Follow up 3: </vt:lpstr>
      <vt:lpstr>Follow up 3 </vt:lpstr>
      <vt:lpstr>Follow up 4:</vt:lpstr>
      <vt:lpstr>Follow up 4:</vt:lpstr>
      <vt:lpstr>Follow up 4:</vt:lpstr>
      <vt:lpstr>Follow up 4:</vt:lpstr>
      <vt:lpstr>Follow up 4:</vt:lpstr>
      <vt:lpstr>Follow up 4:</vt:lpstr>
      <vt:lpstr>Follow up 5</vt:lpstr>
      <vt:lpstr>Follow up 5</vt:lpstr>
      <vt:lpstr>Follow up extra [a]:</vt:lpstr>
      <vt:lpstr>Follow up extra [b]:</vt:lpstr>
      <vt:lpstr>¡adiós!</vt:lpstr>
      <vt:lpstr>Handout: Follow up extra [a]</vt:lpstr>
      <vt:lpstr>Handout: Follow extra [b]</vt:lpstr>
    </vt:vector>
  </TitlesOfParts>
  <Company>The Cam Academy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Rachel Hawkes</cp:lastModifiedBy>
  <cp:revision>10</cp:revision>
  <dcterms:created xsi:type="dcterms:W3CDTF">2023-01-27T13:43:13Z</dcterms:created>
  <dcterms:modified xsi:type="dcterms:W3CDTF">2023-06-19T04:21:31Z</dcterms:modified>
</cp:coreProperties>
</file>