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986" r:id="rId3"/>
    <p:sldId id="987" r:id="rId4"/>
    <p:sldId id="988" r:id="rId5"/>
    <p:sldId id="538" r:id="rId6"/>
    <p:sldId id="962" r:id="rId7"/>
    <p:sldId id="975" r:id="rId8"/>
    <p:sldId id="984" r:id="rId9"/>
    <p:sldId id="985" r:id="rId10"/>
    <p:sldId id="957" r:id="rId11"/>
    <p:sldId id="961" r:id="rId12"/>
    <p:sldId id="952" r:id="rId13"/>
    <p:sldId id="958" r:id="rId14"/>
    <p:sldId id="3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7CB1"/>
    <a:srgbClr val="FF0066"/>
    <a:srgbClr val="22A7CC"/>
    <a:srgbClr val="FADD2E"/>
    <a:srgbClr val="C7E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889" autoAdjust="0"/>
  </p:normalViewPr>
  <p:slideViewPr>
    <p:cSldViewPr snapToGrid="0">
      <p:cViewPr varScale="1">
        <p:scale>
          <a:sx n="63" d="100"/>
          <a:sy n="63" d="100"/>
        </p:scale>
        <p:origin x="682"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1:41:54.02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7T17:37:57.90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Revisit </a:t>
            </a:r>
            <a:r>
              <a:rPr lang="en-GB" sz="1200" b="0" i="0" u="none" strike="noStrike" cap="none" dirty="0">
                <a:solidFill>
                  <a:srgbClr val="FFFFFF"/>
                </a:solidFill>
                <a:latin typeface="Century Gothic"/>
                <a:ea typeface="Century Gothic"/>
                <a:cs typeface="Century Gothic"/>
                <a:sym typeface="Century Gothic"/>
              </a:rPr>
              <a:t>[ga] [</a:t>
            </a:r>
            <a:r>
              <a:rPr lang="en-GB" sz="1200" b="0" dirty="0">
                <a:solidFill>
                  <a:srgbClr val="FFFFFF"/>
                </a:solidFill>
                <a:latin typeface="Century Gothic"/>
                <a:ea typeface="Century Gothic"/>
                <a:cs typeface="Century Gothic"/>
                <a:sym typeface="Century Gothic"/>
              </a:rPr>
              <a:t>go</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gu</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ge</a:t>
            </a:r>
            <a:r>
              <a:rPr lang="en-GB" sz="1200" b="0" i="0" u="none" strike="noStrike" cap="none" dirty="0">
                <a:solidFill>
                  <a:srgbClr val="FFFFFF"/>
                </a:solidFill>
                <a:latin typeface="Century Gothic"/>
                <a:ea typeface="Century Gothic"/>
                <a:cs typeface="Century Gothic"/>
                <a:sym typeface="Century Gothic"/>
              </a:rPr>
              <a:t>] [</a:t>
            </a:r>
            <a:r>
              <a:rPr lang="en-GB" sz="1200" b="0" i="0" u="none" strike="noStrike" cap="none" dirty="0" err="1">
                <a:solidFill>
                  <a:srgbClr val="FFFFFF"/>
                </a:solidFill>
                <a:latin typeface="Century Gothic"/>
                <a:ea typeface="Century Gothic"/>
                <a:cs typeface="Century Gothic"/>
                <a:sym typeface="Century Gothic"/>
              </a:rPr>
              <a:t>gi</a:t>
            </a:r>
            <a:r>
              <a:rPr lang="en-GB" sz="1200" b="0" i="0" u="none" strike="noStrike" cap="none" dirty="0">
                <a:solidFill>
                  <a:srgbClr val="FFFFFF"/>
                </a:solidFill>
                <a:latin typeface="Century Gothic"/>
                <a:ea typeface="Century Gothic"/>
                <a:cs typeface="Century Gothic"/>
                <a:sym typeface="Century Gothic"/>
              </a:rPr>
              <a:t>] [j]</a:t>
            </a: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n-GB" sz="1200" b="1" i="0" u="none" strike="noStrike" dirty="0">
                <a:solidFill>
                  <a:srgbClr val="1F3864"/>
                </a:solidFill>
                <a:effectLst/>
                <a:latin typeface="docs-Century Gothic"/>
              </a:rPr>
              <a:t>ciudad </a:t>
            </a:r>
            <a:r>
              <a:rPr lang="en-GB" sz="1200" b="0" i="0" u="none" strike="noStrike" dirty="0">
                <a:solidFill>
                  <a:srgbClr val="1F3864"/>
                </a:solidFill>
                <a:effectLst/>
                <a:latin typeface="docs-Century Gothic"/>
              </a:rPr>
              <a:t>[178]</a:t>
            </a:r>
            <a:r>
              <a:rPr lang="en-GB" sz="1200" b="1" i="0" u="none" strike="noStrike" dirty="0">
                <a:solidFill>
                  <a:srgbClr val="1F3864"/>
                </a:solidFill>
                <a:effectLst/>
                <a:latin typeface="docs-Century Gothic"/>
              </a:rPr>
              <a:t> </a:t>
            </a:r>
            <a:r>
              <a:rPr lang="en-GB" sz="1200" b="1" i="0" u="none" strike="noStrike" dirty="0" err="1">
                <a:solidFill>
                  <a:srgbClr val="1F3864"/>
                </a:solidFill>
                <a:effectLst/>
                <a:latin typeface="docs-Century Gothic"/>
              </a:rPr>
              <a:t>color</a:t>
            </a:r>
            <a:r>
              <a:rPr lang="en-GB" sz="1200" b="1" i="0" u="none" strike="noStrike" dirty="0">
                <a:solidFill>
                  <a:srgbClr val="1F3864"/>
                </a:solidFill>
                <a:effectLst/>
                <a:latin typeface="docs-Century Gothic"/>
              </a:rPr>
              <a:t> </a:t>
            </a:r>
            <a:r>
              <a:rPr lang="en-GB" sz="1200" b="0" i="0" u="none" strike="noStrike" dirty="0">
                <a:solidFill>
                  <a:srgbClr val="1F3864"/>
                </a:solidFill>
                <a:effectLst/>
                <a:latin typeface="docs-Century Gothic"/>
              </a:rPr>
              <a:t>[358] </a:t>
            </a:r>
            <a:r>
              <a:rPr lang="en-GB" sz="1200" b="1" i="0" u="none" strike="noStrike" dirty="0">
                <a:solidFill>
                  <a:srgbClr val="1F3864"/>
                </a:solidFill>
                <a:effectLst/>
                <a:latin typeface="docs-Century Gothic"/>
              </a:rPr>
              <a:t>fiesta </a:t>
            </a:r>
            <a:r>
              <a:rPr lang="en-GB" sz="1200" b="0" i="0" u="none" strike="noStrike" dirty="0">
                <a:solidFill>
                  <a:srgbClr val="1F3864"/>
                </a:solidFill>
                <a:effectLst/>
                <a:latin typeface="docs-Century Gothic"/>
              </a:rPr>
              <a:t>[796] </a:t>
            </a:r>
            <a:r>
              <a:rPr lang="en-GB" sz="1200" b="1" i="0" u="none" strike="noStrike" dirty="0">
                <a:solidFill>
                  <a:srgbClr val="1F3864"/>
                </a:solidFill>
                <a:effectLst/>
                <a:latin typeface="docs-Century Gothic"/>
              </a:rPr>
              <a:t>persona </a:t>
            </a:r>
            <a:r>
              <a:rPr lang="en-GB" sz="1200" b="0" i="0" u="none" strike="noStrike" dirty="0">
                <a:solidFill>
                  <a:srgbClr val="1F3864"/>
                </a:solidFill>
                <a:effectLst/>
                <a:latin typeface="docs-Century Gothic"/>
              </a:rPr>
              <a:t>[108]  </a:t>
            </a:r>
            <a:r>
              <a:rPr lang="en-GB" sz="1200" b="1" i="0" u="none" strike="noStrike" dirty="0">
                <a:solidFill>
                  <a:srgbClr val="1F3864"/>
                </a:solidFill>
                <a:effectLst/>
                <a:latin typeface="docs-Century Gothic"/>
              </a:rPr>
              <a:t>mi </a:t>
            </a:r>
            <a:r>
              <a:rPr lang="en-GB" sz="1200" b="0" i="0" u="none" strike="noStrike" dirty="0">
                <a:solidFill>
                  <a:srgbClr val="1F3864"/>
                </a:solidFill>
                <a:effectLst/>
                <a:latin typeface="docs-Century Gothic"/>
              </a:rPr>
              <a:t>[37]</a:t>
            </a:r>
            <a:r>
              <a:rPr lang="en-GB" sz="1200" b="1" i="0" u="none" strike="noStrike" dirty="0">
                <a:solidFill>
                  <a:srgbClr val="1F3864"/>
                </a:solidFill>
                <a:effectLst/>
                <a:latin typeface="docs-Century Gothic"/>
              </a:rPr>
              <a:t> </a:t>
            </a:r>
            <a:r>
              <a:rPr lang="en-GB" sz="1200" b="1" i="0" u="none" strike="noStrike" dirty="0" err="1">
                <a:solidFill>
                  <a:srgbClr val="1F3864"/>
                </a:solidFill>
                <a:effectLst/>
                <a:latin typeface="docs-Century Gothic"/>
              </a:rPr>
              <a:t>tu</a:t>
            </a:r>
            <a:r>
              <a:rPr lang="en-GB" sz="1200" b="1" i="0" u="none" strike="noStrike" dirty="0">
                <a:solidFill>
                  <a:srgbClr val="1F3864"/>
                </a:solidFill>
                <a:effectLst/>
                <a:latin typeface="docs-Century Gothic"/>
              </a:rPr>
              <a:t> [53] </a:t>
            </a:r>
            <a:r>
              <a:rPr lang="en-GB" sz="1200" b="1" i="0" u="none" strike="noStrike" dirty="0" err="1">
                <a:solidFill>
                  <a:srgbClr val="1F3864"/>
                </a:solidFill>
                <a:effectLst/>
                <a:latin typeface="docs-Century Gothic"/>
              </a:rPr>
              <a:t>preferido</a:t>
            </a:r>
            <a:r>
              <a:rPr lang="en-GB" sz="1200" b="0" i="0" u="none" strike="noStrike" dirty="0">
                <a:solidFill>
                  <a:srgbClr val="1F3864"/>
                </a:solidFill>
                <a:effectLst/>
                <a:latin typeface="docs-Century Gothic"/>
              </a:rPr>
              <a:t> [&gt;5000]</a:t>
            </a:r>
            <a:r>
              <a:rPr lang="en-GB" sz="1200" b="1" i="0" u="none" strike="noStrike" dirty="0">
                <a:solidFill>
                  <a:srgbClr val="1F3864"/>
                </a:solidFill>
                <a:effectLst/>
                <a:latin typeface="docs-Century Gothic"/>
              </a:rPr>
              <a:t> </a:t>
            </a:r>
          </a:p>
          <a:p>
            <a:pPr marL="0" lvl="0" indent="0" algn="l" rtl="0">
              <a:spcBef>
                <a:spcPts val="0"/>
              </a:spcBef>
              <a:spcAft>
                <a:spcPts val="0"/>
              </a:spcAft>
              <a:buNone/>
            </a:pPr>
            <a:r>
              <a:rPr lang="en-GB" sz="1200" b="0" i="0" u="none" strike="noStrike" dirty="0">
                <a:solidFill>
                  <a:srgbClr val="1F3864"/>
                </a:solidFill>
                <a:effectLst/>
                <a:latin typeface="docs-Century Gothic"/>
              </a:rPr>
              <a:t>Revisit 1: </a:t>
            </a:r>
            <a:r>
              <a:rPr lang="en-GB" sz="1800" b="0" i="0" u="none" strike="noStrike" dirty="0">
                <a:solidFill>
                  <a:srgbClr val="002060"/>
                </a:solidFill>
                <a:effectLst/>
                <a:latin typeface="Century Gothic" panose="020B0502020202020204" pitchFamily="34" charset="0"/>
              </a:rPr>
              <a:t>alto [231] bajo [452] </a:t>
            </a:r>
            <a:r>
              <a:rPr lang="en-GB" sz="1800" b="0" i="0" u="none" strike="noStrike" dirty="0" err="1">
                <a:solidFill>
                  <a:srgbClr val="002060"/>
                </a:solidFill>
                <a:effectLst/>
                <a:latin typeface="Century Gothic" panose="020B0502020202020204" pitchFamily="34" charset="0"/>
              </a:rPr>
              <a:t>blanco</a:t>
            </a:r>
            <a:r>
              <a:rPr lang="en-GB" sz="1800" b="0" i="0" u="none" strike="noStrike" dirty="0">
                <a:solidFill>
                  <a:srgbClr val="002060"/>
                </a:solidFill>
                <a:effectLst/>
                <a:latin typeface="Century Gothic" panose="020B0502020202020204" pitchFamily="34" charset="0"/>
              </a:rPr>
              <a:t> [372] negro [307] </a:t>
            </a:r>
            <a:r>
              <a:rPr lang="en-GB" sz="1800" b="0" i="0" u="none" strike="noStrike" dirty="0" err="1">
                <a:solidFill>
                  <a:srgbClr val="002060"/>
                </a:solidFill>
                <a:effectLst/>
                <a:latin typeface="Century Gothic" panose="020B0502020202020204" pitchFamily="34" charset="0"/>
              </a:rPr>
              <a:t>verde</a:t>
            </a:r>
            <a:r>
              <a:rPr lang="en-GB" sz="1800" b="0" i="0" u="none" strike="noStrike" dirty="0">
                <a:solidFill>
                  <a:srgbClr val="002060"/>
                </a:solidFill>
                <a:effectLst/>
                <a:latin typeface="Century Gothic" panose="020B0502020202020204" pitchFamily="34" charset="0"/>
              </a:rPr>
              <a:t> [812]</a:t>
            </a:r>
            <a:r>
              <a:rPr lang="en-GB" dirty="0"/>
              <a:t> </a:t>
            </a:r>
            <a:endParaRPr lang="en-GB" sz="1200" b="0" i="0" u="none" strike="noStrike" dirty="0">
              <a:solidFill>
                <a:srgbClr val="1F3864"/>
              </a:solidFill>
              <a:effectLst/>
              <a:latin typeface="docs-Century Gothic"/>
            </a:endParaRPr>
          </a:p>
          <a:p>
            <a:pPr marL="0" lvl="0" indent="0" algn="l" rtl="0">
              <a:spcBef>
                <a:spcPts val="0"/>
              </a:spcBef>
              <a:spcAft>
                <a:spcPts val="0"/>
              </a:spcAft>
              <a:buNone/>
            </a:pPr>
            <a:r>
              <a:rPr lang="en-GB" sz="1200" b="0" i="0" u="none" strike="noStrike" dirty="0">
                <a:solidFill>
                  <a:srgbClr val="1F3864"/>
                </a:solidFill>
                <a:effectLst/>
                <a:latin typeface="docs-Century Gothic"/>
              </a:rPr>
              <a:t>Revisit 2: </a:t>
            </a:r>
            <a:r>
              <a:rPr lang="en-GB" sz="1800" b="0" i="0" u="none" strike="noStrike" dirty="0" err="1">
                <a:solidFill>
                  <a:srgbClr val="002060"/>
                </a:solidFill>
                <a:effectLst/>
                <a:latin typeface="Century Gothic" panose="020B0502020202020204" pitchFamily="34" charset="0"/>
              </a:rPr>
              <a:t>aprender</a:t>
            </a:r>
            <a:r>
              <a:rPr lang="en-GB" sz="1800" b="0" i="0" u="none" strike="noStrike" dirty="0">
                <a:solidFill>
                  <a:srgbClr val="002060"/>
                </a:solidFill>
                <a:effectLst/>
                <a:latin typeface="Century Gothic" panose="020B0502020202020204" pitchFamily="34" charset="0"/>
              </a:rPr>
              <a:t> [428] leer [209] carta [627] </a:t>
            </a:r>
            <a:r>
              <a:rPr lang="en-GB" sz="1800" b="0" i="0" u="none" strike="noStrike" dirty="0" err="1">
                <a:solidFill>
                  <a:srgbClr val="002060"/>
                </a:solidFill>
                <a:effectLst/>
                <a:latin typeface="Century Gothic" panose="020B0502020202020204" pitchFamily="34" charset="0"/>
              </a:rPr>
              <a:t>noticia</a:t>
            </a:r>
            <a:r>
              <a:rPr lang="en-GB" sz="1800" b="0" i="0" u="none" strike="noStrike" dirty="0">
                <a:solidFill>
                  <a:srgbClr val="002060"/>
                </a:solidFill>
                <a:effectLst/>
                <a:latin typeface="Century Gothic" panose="020B0502020202020204" pitchFamily="34" charset="0"/>
              </a:rPr>
              <a:t> [859] </a:t>
            </a:r>
            <a:r>
              <a:rPr lang="en-GB" sz="1800" b="0" i="0" u="none" strike="noStrike" dirty="0" err="1">
                <a:solidFill>
                  <a:srgbClr val="002060"/>
                </a:solidFill>
                <a:effectLst/>
                <a:latin typeface="Century Gothic" panose="020B0502020202020204" pitchFamily="34" charset="0"/>
              </a:rPr>
              <a:t>revista</a:t>
            </a:r>
            <a:r>
              <a:rPr lang="en-GB" sz="1800" b="0" i="0" u="none" strike="noStrike" dirty="0">
                <a:solidFill>
                  <a:srgbClr val="002060"/>
                </a:solidFill>
                <a:effectLst/>
                <a:latin typeface="Century Gothic" panose="020B0502020202020204" pitchFamily="34" charset="0"/>
              </a:rPr>
              <a:t> [920] español [262] inglés [583]  de2 [2]</a:t>
            </a:r>
            <a:r>
              <a:rPr lang="en-GB" dirty="0"/>
              <a:t> </a:t>
            </a: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aural distinction between hard g [ga/go/go], soft g [j/</a:t>
            </a:r>
            <a:r>
              <a:rPr lang="en-GB" b="0" dirty="0" err="1"/>
              <a:t>ge</a:t>
            </a:r>
            <a:r>
              <a:rPr lang="en-GB" b="0" dirty="0"/>
              <a:t>/</a:t>
            </a:r>
            <a:r>
              <a:rPr lang="en-GB" b="0" dirty="0" err="1"/>
              <a:t>gi</a:t>
            </a:r>
            <a:r>
              <a:rPr lang="en-GB" b="0" dirty="0"/>
              <a:t>/] and [</a:t>
            </a:r>
            <a:r>
              <a:rPr lang="en-GB" b="0" dirty="0" err="1"/>
              <a:t>gue</a:t>
            </a:r>
            <a:r>
              <a:rPr lang="en-GB" b="0" dirty="0"/>
              <a:t>/</a:t>
            </a:r>
            <a:r>
              <a:rPr lang="en-GB" b="0" dirty="0" err="1"/>
              <a:t>gui</a:t>
            </a:r>
            <a:r>
              <a:rPr lang="en-GB" b="0" dirty="0"/>
              <a:t>] in a mixture of known and unknown words.</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Pupil Bs turn away from the board, having written 1, 2, 3 and made 3 x columns for [ga/go/</a:t>
            </a:r>
            <a:r>
              <a:rPr lang="en-US" b="0" baseline="0" dirty="0" err="1"/>
              <a:t>gu</a:t>
            </a:r>
            <a:r>
              <a:rPr lang="en-US" b="0" baseline="0" dirty="0"/>
              <a:t>], [/j/</a:t>
            </a:r>
            <a:r>
              <a:rPr lang="en-US" b="0" baseline="0" dirty="0" err="1"/>
              <a:t>ge</a:t>
            </a:r>
            <a:r>
              <a:rPr lang="en-US" b="0" baseline="0" dirty="0"/>
              <a:t>/</a:t>
            </a:r>
            <a:r>
              <a:rPr lang="en-US" b="0" baseline="0" dirty="0" err="1"/>
              <a:t>gi</a:t>
            </a:r>
            <a:r>
              <a:rPr lang="en-US" b="0" baseline="0" dirty="0"/>
              <a:t>] and [</a:t>
            </a:r>
            <a:r>
              <a:rPr lang="en-US" b="0" baseline="0" dirty="0" err="1"/>
              <a:t>gue</a:t>
            </a:r>
            <a:r>
              <a:rPr lang="en-US" b="0" baseline="0" dirty="0"/>
              <a:t>/</a:t>
            </a:r>
            <a:r>
              <a:rPr lang="en-US" b="0" baseline="0" dirty="0" err="1"/>
              <a:t>gui</a:t>
            </a:r>
            <a:r>
              <a:rPr lang="en-US" b="0" baseline="0" dirty="0"/>
              <a:t>]</a:t>
            </a:r>
          </a:p>
          <a:p>
            <a:pPr marL="228600" indent="-228600">
              <a:buAutoNum type="arabicPeriod"/>
            </a:pPr>
            <a:r>
              <a:rPr lang="en-US" b="0" baseline="0" dirty="0"/>
              <a:t>Click to reveal the sentences.</a:t>
            </a:r>
          </a:p>
          <a:p>
            <a:pPr marL="228600" indent="-228600">
              <a:buAutoNum type="arabicPeriod"/>
            </a:pPr>
            <a:r>
              <a:rPr lang="en-US" b="0" baseline="0" dirty="0"/>
              <a:t>Pupil A reads each sentence (Pupil B may say ‘¡</a:t>
            </a:r>
            <a:r>
              <a:rPr lang="en-US" b="0" baseline="0" dirty="0" err="1"/>
              <a:t>Repite</a:t>
            </a:r>
            <a:r>
              <a:rPr lang="en-US" b="0" baseline="0" dirty="0"/>
              <a:t>!’, as necessary).</a:t>
            </a:r>
          </a:p>
          <a:p>
            <a:pPr marL="228600" indent="-228600">
              <a:buAutoNum type="arabicPeriod"/>
            </a:pPr>
            <a:r>
              <a:rPr lang="en-US" b="0" baseline="0" dirty="0"/>
              <a:t>Pupil B ticks his/her columns according to the sounds s/he hears.</a:t>
            </a:r>
          </a:p>
          <a:p>
            <a:pPr marL="228600" indent="-228600">
              <a:buAutoNum type="arabicPeriod"/>
            </a:pPr>
            <a:r>
              <a:rPr lang="en-US" b="0" baseline="0" dirty="0"/>
              <a:t>Click to correct. Animations appear in the order of the sound that appears first. </a:t>
            </a:r>
          </a:p>
          <a:p>
            <a:pPr marL="228600" indent="-228600">
              <a:buAutoNum type="arabicPeriod"/>
            </a:pPr>
            <a:r>
              <a:rPr lang="en-US" b="0" baseline="0" dirty="0"/>
              <a:t>Pupil As turn away.  Repeat steps 3 – 6.</a:t>
            </a:r>
          </a:p>
          <a:p>
            <a:pPr marL="228600" indent="-228600">
              <a:buAutoNum type="arabicPeriod"/>
            </a:pPr>
            <a:endParaRPr lang="en-US" b="0" baseline="0" dirty="0"/>
          </a:p>
          <a:p>
            <a:pPr algn="l">
              <a:lnSpc>
                <a:spcPct val="107000"/>
              </a:lnSpc>
              <a:spcAft>
                <a:spcPts val="800"/>
              </a:spcAft>
            </a:pPr>
            <a:r>
              <a:rPr lang="en-US" b="1" baseline="0" dirty="0"/>
              <a:t>Transcript:</a:t>
            </a:r>
            <a:br>
              <a:rPr lang="en-US" b="0" baseline="0" dirty="0"/>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jirafa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Jacinta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tiene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 regalo para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Gema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2. Mi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tortuga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Miguel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lleva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guantes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cuando come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guisantes</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3. El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mago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Gerónimo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tiene</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un amigo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gusano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en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el</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gimnasio</a:t>
            </a:r>
            <a:r>
              <a:rPr lang="en-GB" sz="1800" b="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b="0" baseline="0" dirty="0"/>
          </a:p>
          <a:p>
            <a:pPr marL="0" indent="0">
              <a:buNone/>
            </a:pPr>
            <a:r>
              <a:rPr lang="en-US" b="1" baseline="0" dirty="0"/>
              <a:t>Frequency of unknown words and cognates</a:t>
            </a:r>
            <a:r>
              <a:rPr lang="en-US" b="0" baseline="0" dirty="0"/>
              <a:t>:</a:t>
            </a:r>
            <a:br>
              <a:rPr lang="en-US" b="0" baseline="0" dirty="0"/>
            </a:br>
            <a:r>
              <a:rPr lang="en-US" b="0" baseline="0" dirty="0" err="1"/>
              <a:t>gimnasio</a:t>
            </a:r>
            <a:r>
              <a:rPr lang="en-US" b="0" baseline="0" dirty="0"/>
              <a:t> [&gt;5000] girasol [&gt;5000]  </a:t>
            </a:r>
            <a:r>
              <a:rPr lang="en-US" b="0" baseline="0" dirty="0" err="1"/>
              <a:t>guantes</a:t>
            </a:r>
            <a:r>
              <a:rPr lang="en-US" b="0" baseline="0" dirty="0"/>
              <a:t> [4008] </a:t>
            </a:r>
            <a:r>
              <a:rPr lang="en-US" b="0" baseline="0" dirty="0" err="1"/>
              <a:t>guerra</a:t>
            </a:r>
            <a:r>
              <a:rPr lang="en-US" b="0" baseline="0" dirty="0"/>
              <a:t> [282] </a:t>
            </a:r>
            <a:r>
              <a:rPr lang="en-US" b="0" baseline="0" dirty="0" err="1"/>
              <a:t>guisante</a:t>
            </a:r>
            <a:r>
              <a:rPr lang="en-US" b="0" baseline="0" dirty="0"/>
              <a:t> [&gt;5000] </a:t>
            </a:r>
            <a:r>
              <a:rPr lang="en-US" b="0" baseline="0" dirty="0" err="1"/>
              <a:t>gusano</a:t>
            </a:r>
            <a:r>
              <a:rPr lang="en-US" b="0" baseline="0" dirty="0"/>
              <a:t> [4217] </a:t>
            </a:r>
            <a:r>
              <a:rPr lang="en-US" b="0" baseline="0" dirty="0" err="1"/>
              <a:t>jardín</a:t>
            </a:r>
            <a:r>
              <a:rPr lang="en-US" b="0" baseline="0" dirty="0"/>
              <a:t> [1195] </a:t>
            </a:r>
            <a:r>
              <a:rPr lang="en-US" b="0" baseline="0" dirty="0" err="1"/>
              <a:t>jirafa</a:t>
            </a:r>
            <a:r>
              <a:rPr lang="en-US" b="0" baseline="0" dirty="0"/>
              <a:t> [19860]  </a:t>
            </a:r>
            <a:r>
              <a:rPr lang="en-US" b="0" baseline="0" dirty="0" err="1"/>
              <a:t>juguete</a:t>
            </a:r>
            <a:r>
              <a:rPr lang="en-US" b="0" baseline="0" dirty="0"/>
              <a:t> [3162] </a:t>
            </a:r>
            <a:r>
              <a:rPr lang="en-US" b="0" baseline="0" dirty="0" err="1"/>
              <a:t>regar</a:t>
            </a:r>
            <a:r>
              <a:rPr lang="en-US" b="0" baseline="0" dirty="0"/>
              <a:t> [4087] </a:t>
            </a:r>
            <a:r>
              <a:rPr lang="en-US" b="0" baseline="0" dirty="0" err="1"/>
              <a:t>tortuga</a:t>
            </a:r>
            <a:r>
              <a:rPr lang="en-US" b="0" baseline="0" dirty="0"/>
              <a:t> [&gt;5000]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br>
              <a:rPr lang="en-GB" b="0" dirty="0"/>
            </a:br>
            <a:endParaRPr lang="en-US" b="1" dirty="0"/>
          </a:p>
          <a:p>
            <a:r>
              <a:rPr lang="en-US" b="1" dirty="0"/>
              <a:t>Procedure:</a:t>
            </a:r>
          </a:p>
          <a:p>
            <a:pPr marL="228600" indent="-228600">
              <a:buAutoNum type="arabicPeriod"/>
            </a:pPr>
            <a:r>
              <a:rPr lang="en-US" b="0" baseline="0" dirty="0"/>
              <a:t>Pupil As turn away from the board, having written 1, 2, 3 and made 3 x columns for [ga/go/</a:t>
            </a:r>
            <a:r>
              <a:rPr lang="en-US" b="0" baseline="0" dirty="0" err="1"/>
              <a:t>gu</a:t>
            </a:r>
            <a:r>
              <a:rPr lang="en-US" b="0" baseline="0" dirty="0"/>
              <a:t>], [/j/</a:t>
            </a:r>
            <a:r>
              <a:rPr lang="en-US" b="0" baseline="0" dirty="0" err="1"/>
              <a:t>ge</a:t>
            </a:r>
            <a:r>
              <a:rPr lang="en-US" b="0" baseline="0" dirty="0"/>
              <a:t>/</a:t>
            </a:r>
            <a:r>
              <a:rPr lang="en-US" b="0" baseline="0" dirty="0" err="1"/>
              <a:t>gi</a:t>
            </a:r>
            <a:r>
              <a:rPr lang="en-US" b="0" baseline="0" dirty="0"/>
              <a:t>] and [</a:t>
            </a:r>
            <a:r>
              <a:rPr lang="en-US" b="0" baseline="0" dirty="0" err="1"/>
              <a:t>gue</a:t>
            </a:r>
            <a:r>
              <a:rPr lang="en-US" b="0" baseline="0" dirty="0"/>
              <a:t>/</a:t>
            </a:r>
            <a:r>
              <a:rPr lang="en-US" b="0" baseline="0" dirty="0" err="1"/>
              <a:t>gui</a:t>
            </a:r>
            <a:r>
              <a:rPr lang="en-US" b="0" baseline="0" dirty="0"/>
              <a:t>]</a:t>
            </a:r>
          </a:p>
          <a:p>
            <a:pPr marL="228600" indent="-228600">
              <a:buAutoNum type="arabicPeriod"/>
            </a:pPr>
            <a:r>
              <a:rPr lang="en-US" b="0" baseline="0" dirty="0"/>
              <a:t>Click to reveal the sentences.</a:t>
            </a:r>
          </a:p>
          <a:p>
            <a:pPr marL="228600" indent="-228600">
              <a:buAutoNum type="arabicPeriod"/>
            </a:pPr>
            <a:r>
              <a:rPr lang="en-US" b="0" baseline="0" dirty="0"/>
              <a:t>Pupil B reads each sentence (Pupil A may say ‘¡</a:t>
            </a:r>
            <a:r>
              <a:rPr lang="en-US" b="0" baseline="0" dirty="0" err="1"/>
              <a:t>Repite</a:t>
            </a:r>
            <a:r>
              <a:rPr lang="en-US" b="0" baseline="0" dirty="0"/>
              <a:t>!’, as necessary).</a:t>
            </a:r>
          </a:p>
          <a:p>
            <a:pPr marL="228600" indent="-228600">
              <a:buAutoNum type="arabicPeriod"/>
            </a:pPr>
            <a:r>
              <a:rPr lang="en-US" b="0" baseline="0" dirty="0"/>
              <a:t>Pupil A ticks his/her columns according to the sounds s/he hears.</a:t>
            </a:r>
          </a:p>
          <a:p>
            <a:pPr marL="228600" indent="-228600">
              <a:buAutoNum type="arabicPeriod"/>
            </a:pPr>
            <a:r>
              <a:rPr lang="en-US" b="0" baseline="0" dirty="0"/>
              <a:t>Click to correct. Animations appear in the order of the sound that appears first. </a:t>
            </a:r>
          </a:p>
          <a:p>
            <a:pPr marL="228600" indent="-228600">
              <a:buAutoNum type="arabicPeriod"/>
            </a:pPr>
            <a:endParaRPr lang="en-US" b="0" baseline="0" dirty="0"/>
          </a:p>
          <a:p>
            <a:pPr algn="l">
              <a:lnSpc>
                <a:spcPct val="107000"/>
              </a:lnSpc>
              <a:spcAft>
                <a:spcPts val="800"/>
              </a:spcAft>
            </a:pPr>
            <a:r>
              <a:rPr lang="en-US" b="1" baseline="0" dirty="0"/>
              <a:t>Transcript:</a:t>
            </a:r>
            <a:br>
              <a:rPr lang="en-US" b="0" baseline="0" dirty="0"/>
            </a:br>
            <a:r>
              <a:rPr lang="en-GB" sz="1800" b="0" i="0" u="none" strike="noStrike" spc="0" baseline="0" dirty="0">
                <a:ln>
                  <a:noFill/>
                </a:ln>
                <a:solidFill>
                  <a:srgbClr val="002060"/>
                </a:solidFill>
                <a:effectLst/>
                <a:latin typeface="Calibri" panose="020F0502020204030204" pitchFamily="34" charset="0"/>
                <a:cs typeface="Times New Roman" panose="02020603050405020304" pitchFamily="18" charset="0"/>
              </a:rPr>
              <a:t>4. </a:t>
            </a:r>
            <a:r>
              <a:rPr lang="en-GB" sz="1800" b="0" i="0" u="none" strike="noStrike" spc="0" baseline="0" dirty="0">
                <a:ln>
                  <a:noFill/>
                </a:ln>
                <a:solidFill>
                  <a:srgbClr val="002060"/>
                </a:solidFill>
                <a:effectLst/>
                <a:latin typeface="Century Gothic" panose="020B0502020202020204" pitchFamily="34" charset="0"/>
              </a:rPr>
              <a:t>El </a:t>
            </a:r>
            <a:r>
              <a:rPr lang="en-GB" sz="1800" b="1" i="0" u="none" strike="noStrike" spc="0" baseline="0" dirty="0" err="1">
                <a:ln>
                  <a:noFill/>
                </a:ln>
                <a:solidFill>
                  <a:srgbClr val="FF2D82"/>
                </a:solidFill>
                <a:effectLst/>
                <a:latin typeface="Century Gothic" panose="020B0502020202020204" pitchFamily="34" charset="0"/>
              </a:rPr>
              <a:t>j</a:t>
            </a:r>
            <a:r>
              <a:rPr lang="en-GB" sz="1800" b="0" i="0" u="none" strike="noStrike" spc="0" baseline="0" dirty="0" err="1">
                <a:ln>
                  <a:noFill/>
                </a:ln>
                <a:solidFill>
                  <a:srgbClr val="002060"/>
                </a:solidFill>
                <a:effectLst/>
                <a:latin typeface="Century Gothic" panose="020B0502020202020204" pitchFamily="34" charset="0"/>
              </a:rPr>
              <a:t>u</a:t>
            </a:r>
            <a:r>
              <a:rPr lang="en-GB" sz="1800" b="1" i="0" u="none" strike="noStrike" spc="0" baseline="0" dirty="0" err="1">
                <a:ln>
                  <a:noFill/>
                </a:ln>
                <a:solidFill>
                  <a:srgbClr val="FF2D82"/>
                </a:solidFill>
                <a:effectLst/>
                <a:latin typeface="Century Gothic" panose="020B0502020202020204" pitchFamily="34" charset="0"/>
              </a:rPr>
              <a:t>gue</a:t>
            </a:r>
            <a:r>
              <a:rPr lang="en-GB" sz="1800" b="0" i="0" u="none" strike="noStrike" spc="0" baseline="0" dirty="0" err="1">
                <a:ln>
                  <a:noFill/>
                </a:ln>
                <a:solidFill>
                  <a:srgbClr val="002060"/>
                </a:solidFill>
                <a:effectLst/>
                <a:latin typeface="Century Gothic" panose="020B0502020202020204" pitchFamily="34" charset="0"/>
              </a:rPr>
              <a:t>te</a:t>
            </a:r>
            <a:r>
              <a:rPr lang="en-GB" sz="1800" b="0" i="0" u="none" strike="noStrike" spc="0" baseline="0" dirty="0">
                <a:ln>
                  <a:noFill/>
                </a:ln>
                <a:solidFill>
                  <a:srgbClr val="002060"/>
                </a:solidFill>
                <a:effectLst/>
                <a:latin typeface="Century Gothic" panose="020B0502020202020204" pitchFamily="34" charset="0"/>
              </a:rPr>
              <a:t> </a:t>
            </a:r>
            <a:r>
              <a:rPr lang="en-GB" sz="1800" b="0" i="0" u="none" strike="noStrike" spc="0" baseline="0" dirty="0" err="1">
                <a:ln>
                  <a:noFill/>
                </a:ln>
                <a:solidFill>
                  <a:srgbClr val="002060"/>
                </a:solidFill>
                <a:effectLst/>
                <a:latin typeface="Century Gothic" panose="020B0502020202020204" pitchFamily="34" charset="0"/>
              </a:rPr>
              <a:t>preferido</a:t>
            </a:r>
            <a:r>
              <a:rPr lang="en-GB" sz="1800" b="0" i="0" u="none" strike="noStrike" spc="0" baseline="0" dirty="0">
                <a:ln>
                  <a:noFill/>
                </a:ln>
                <a:solidFill>
                  <a:srgbClr val="002060"/>
                </a:solidFill>
                <a:effectLst/>
                <a:latin typeface="Century Gothic" panose="020B0502020202020204" pitchFamily="34" charset="0"/>
              </a:rPr>
              <a:t> de </a:t>
            </a:r>
            <a:r>
              <a:rPr lang="en-GB" sz="1800" b="1" i="0" u="none" strike="noStrike" spc="0" baseline="0" dirty="0">
                <a:ln>
                  <a:noFill/>
                </a:ln>
                <a:solidFill>
                  <a:srgbClr val="FF2D82"/>
                </a:solidFill>
                <a:effectLst/>
                <a:latin typeface="Century Gothic" panose="020B0502020202020204" pitchFamily="34" charset="0"/>
              </a:rPr>
              <a:t>Ga</a:t>
            </a:r>
            <a:r>
              <a:rPr lang="en-GB" sz="1800" b="0" i="0" u="none" strike="noStrike" spc="0" baseline="0" dirty="0">
                <a:ln>
                  <a:noFill/>
                </a:ln>
                <a:solidFill>
                  <a:srgbClr val="002060"/>
                </a:solidFill>
                <a:effectLst/>
                <a:latin typeface="Century Gothic" panose="020B0502020202020204" pitchFamily="34" charset="0"/>
              </a:rPr>
              <a:t>la es </a:t>
            </a:r>
            <a:r>
              <a:rPr lang="en-GB" sz="1800" b="0" i="0" u="none" strike="noStrike" spc="0" baseline="0" dirty="0" err="1">
                <a:ln>
                  <a:noFill/>
                </a:ln>
                <a:solidFill>
                  <a:srgbClr val="002060"/>
                </a:solidFill>
                <a:effectLst/>
                <a:latin typeface="Century Gothic" panose="020B0502020202020204" pitchFamily="34" charset="0"/>
              </a:rPr>
              <a:t>una</a:t>
            </a:r>
            <a:r>
              <a:rPr lang="en-GB" sz="1800" b="1" i="0" u="none" strike="noStrike" spc="0" baseline="0" dirty="0">
                <a:ln>
                  <a:noFill/>
                </a:ln>
                <a:solidFill>
                  <a:srgbClr val="FF0066"/>
                </a:solidFill>
                <a:effectLst/>
                <a:latin typeface="Century Gothic" panose="020B0502020202020204" pitchFamily="34" charset="0"/>
              </a:rPr>
              <a:t> </a:t>
            </a:r>
            <a:r>
              <a:rPr lang="en-GB" sz="1800" b="1" i="0" u="none" strike="noStrike" spc="0" baseline="0" dirty="0" err="1">
                <a:ln>
                  <a:noFill/>
                </a:ln>
                <a:solidFill>
                  <a:srgbClr val="FF0066"/>
                </a:solidFill>
                <a:effectLst/>
                <a:latin typeface="Century Gothic" panose="020B0502020202020204" pitchFamily="34" charset="0"/>
              </a:rPr>
              <a:t>gui</a:t>
            </a:r>
            <a:r>
              <a:rPr lang="en-GB" sz="1800" b="0" i="0" u="none" strike="noStrike" spc="0" baseline="0" dirty="0" err="1">
                <a:ln>
                  <a:noFill/>
                </a:ln>
                <a:solidFill>
                  <a:srgbClr val="002060"/>
                </a:solidFill>
                <a:effectLst/>
                <a:latin typeface="Century Gothic" panose="020B0502020202020204" pitchFamily="34" charset="0"/>
              </a:rPr>
              <a:t>tarra</a:t>
            </a:r>
            <a:r>
              <a:rPr lang="en-GB" sz="1800" b="0" i="0" u="none" strike="noStrike" spc="0" baseline="0" dirty="0">
                <a:ln>
                  <a:noFill/>
                </a:ln>
                <a:solidFill>
                  <a:srgbClr val="002060"/>
                </a:solidFill>
                <a:effectLst/>
                <a:latin typeface="Century Gothic" panose="020B0502020202020204" pitchFamily="34" charset="0"/>
              </a:rPr>
              <a:t>.</a:t>
            </a:r>
            <a:endParaRPr lang="en-GB" sz="1800" b="0" i="0" u="none" strike="noStrike" spc="0" baseline="0" dirty="0">
              <a:ln>
                <a:noFill/>
              </a:ln>
              <a:solidFill>
                <a:schemeClr val="tx1"/>
              </a:solidFill>
              <a:effectLst/>
              <a:latin typeface="Arial" panose="020B0604020202020204" pitchFamily="34" charset="0"/>
            </a:endParaRPr>
          </a:p>
          <a:p>
            <a:pPr algn="l">
              <a:lnSpc>
                <a:spcPct val="107000"/>
              </a:lnSpc>
              <a:spcAft>
                <a:spcPts val="800"/>
              </a:spcAft>
            </a:pPr>
            <a:r>
              <a:rPr lang="en-GB" sz="1800" b="0" i="0" u="none" strike="noStrike" spc="0" baseline="0" dirty="0">
                <a:ln>
                  <a:noFill/>
                </a:ln>
                <a:solidFill>
                  <a:schemeClr val="tx1"/>
                </a:solidFill>
                <a:effectLst/>
                <a:latin typeface="Arial" panose="020B0604020202020204" pitchFamily="34" charset="0"/>
              </a:rPr>
              <a:t>5. </a:t>
            </a:r>
            <a:r>
              <a:rPr lang="en-GB" sz="1800" b="0" i="0" u="none" strike="noStrike" spc="0" baseline="0" dirty="0">
                <a:ln>
                  <a:noFill/>
                </a:ln>
                <a:solidFill>
                  <a:srgbClr val="002060"/>
                </a:solidFill>
                <a:effectLst/>
                <a:latin typeface="Century Gothic" panose="020B0502020202020204" pitchFamily="34" charset="0"/>
              </a:rPr>
              <a:t>La Tomatina es </a:t>
            </a:r>
            <a:r>
              <a:rPr lang="en-GB" sz="1800" b="0" i="0" u="none" strike="noStrike" spc="0" baseline="0" dirty="0" err="1">
                <a:ln>
                  <a:noFill/>
                </a:ln>
                <a:solidFill>
                  <a:srgbClr val="002060"/>
                </a:solidFill>
                <a:effectLst/>
                <a:latin typeface="Century Gothic" panose="020B0502020202020204" pitchFamily="34" charset="0"/>
              </a:rPr>
              <a:t>una</a:t>
            </a:r>
            <a:r>
              <a:rPr lang="en-GB" sz="1800" b="0" i="0" u="none" strike="noStrike" spc="0" baseline="0" dirty="0">
                <a:ln>
                  <a:noFill/>
                </a:ln>
                <a:solidFill>
                  <a:srgbClr val="002060"/>
                </a:solidFill>
                <a:effectLst/>
                <a:latin typeface="Century Gothic" panose="020B0502020202020204" pitchFamily="34" charset="0"/>
              </a:rPr>
              <a:t> </a:t>
            </a:r>
            <a:r>
              <a:rPr lang="en-GB" sz="1800" b="1" i="0" u="none" strike="noStrike" spc="0" baseline="0" dirty="0" err="1">
                <a:ln>
                  <a:noFill/>
                </a:ln>
                <a:solidFill>
                  <a:srgbClr val="FF2D82"/>
                </a:solidFill>
                <a:effectLst/>
                <a:latin typeface="Century Gothic" panose="020B0502020202020204" pitchFamily="34" charset="0"/>
              </a:rPr>
              <a:t>gue</a:t>
            </a:r>
            <a:r>
              <a:rPr lang="en-GB" sz="1800" b="0" i="0" u="none" strike="noStrike" spc="0" baseline="0" dirty="0" err="1">
                <a:ln>
                  <a:noFill/>
                </a:ln>
                <a:solidFill>
                  <a:srgbClr val="002060"/>
                </a:solidFill>
                <a:effectLst/>
                <a:latin typeface="Century Gothic" panose="020B0502020202020204" pitchFamily="34" charset="0"/>
              </a:rPr>
              <a:t>rra</a:t>
            </a:r>
            <a:r>
              <a:rPr lang="en-GB" sz="1800" b="0" i="0" u="none" strike="noStrike" spc="0" baseline="0" dirty="0">
                <a:ln>
                  <a:noFill/>
                </a:ln>
                <a:solidFill>
                  <a:srgbClr val="002060"/>
                </a:solidFill>
                <a:effectLst/>
                <a:latin typeface="Century Gothic" panose="020B0502020202020204" pitchFamily="34" charset="0"/>
              </a:rPr>
              <a:t> de </a:t>
            </a:r>
            <a:r>
              <a:rPr lang="en-GB" sz="1800" b="0" i="0" u="none" strike="noStrike" spc="0" baseline="0" dirty="0" err="1">
                <a:ln>
                  <a:noFill/>
                </a:ln>
                <a:solidFill>
                  <a:srgbClr val="002060"/>
                </a:solidFill>
                <a:effectLst/>
                <a:latin typeface="Century Gothic" panose="020B0502020202020204" pitchFamily="34" charset="0"/>
              </a:rPr>
              <a:t>tomates</a:t>
            </a:r>
            <a:r>
              <a:rPr lang="en-GB" sz="1800" b="0" i="0" u="none" strike="noStrike" spc="0" baseline="0" dirty="0">
                <a:ln>
                  <a:noFill/>
                </a:ln>
                <a:solidFill>
                  <a:srgbClr val="002060"/>
                </a:solidFill>
                <a:effectLst/>
                <a:latin typeface="Century Gothic" panose="020B0502020202020204" pitchFamily="34" charset="0"/>
              </a:rPr>
              <a:t> en </a:t>
            </a:r>
            <a:r>
              <a:rPr lang="en-GB" sz="1800" b="0" i="0" u="none" strike="noStrike" spc="0" baseline="0" dirty="0" err="1">
                <a:ln>
                  <a:noFill/>
                </a:ln>
                <a:solidFill>
                  <a:srgbClr val="002060"/>
                </a:solidFill>
                <a:effectLst/>
                <a:latin typeface="Century Gothic" panose="020B0502020202020204" pitchFamily="34" charset="0"/>
              </a:rPr>
              <a:t>a</a:t>
            </a:r>
            <a:r>
              <a:rPr lang="en-GB" sz="1800" b="1" i="0" u="none" strike="noStrike" spc="0" baseline="0" dirty="0" err="1">
                <a:ln>
                  <a:noFill/>
                </a:ln>
                <a:solidFill>
                  <a:srgbClr val="FF0066"/>
                </a:solidFill>
                <a:effectLst/>
                <a:latin typeface="Century Gothic" panose="020B0502020202020204" pitchFamily="34" charset="0"/>
              </a:rPr>
              <a:t>go</a:t>
            </a:r>
            <a:r>
              <a:rPr lang="en-GB" sz="1800" b="0" i="0" u="none" strike="noStrike" spc="0" baseline="0" dirty="0" err="1">
                <a:ln>
                  <a:noFill/>
                </a:ln>
                <a:solidFill>
                  <a:srgbClr val="002060"/>
                </a:solidFill>
                <a:effectLst/>
                <a:latin typeface="Century Gothic" panose="020B0502020202020204" pitchFamily="34" charset="0"/>
              </a:rPr>
              <a:t>sto</a:t>
            </a:r>
            <a:r>
              <a:rPr lang="en-GB" sz="1800" b="0" i="0" u="none" strike="noStrike" spc="0" baseline="0" dirty="0">
                <a:ln>
                  <a:noFill/>
                </a:ln>
                <a:solidFill>
                  <a:srgbClr val="002060"/>
                </a:solidFill>
                <a:effectLst/>
                <a:latin typeface="Century Gothic" panose="020B0502020202020204" pitchFamily="34" charset="0"/>
              </a:rPr>
              <a:t>, dice </a:t>
            </a:r>
            <a:r>
              <a:rPr lang="en-GB" sz="1800" b="1" i="0" u="none" strike="noStrike" spc="0" baseline="0" dirty="0">
                <a:ln>
                  <a:noFill/>
                </a:ln>
                <a:solidFill>
                  <a:srgbClr val="FF0066"/>
                </a:solidFill>
                <a:effectLst/>
                <a:latin typeface="Century Gothic" panose="020B0502020202020204" pitchFamily="34" charset="0"/>
              </a:rPr>
              <a:t>Ge</a:t>
            </a:r>
            <a:r>
              <a:rPr lang="en-GB" sz="1800" b="0" i="0" u="none" strike="noStrike" spc="0" baseline="0" dirty="0">
                <a:ln>
                  <a:noFill/>
                </a:ln>
                <a:solidFill>
                  <a:srgbClr val="002060"/>
                </a:solidFill>
                <a:effectLst/>
                <a:latin typeface="Century Gothic" panose="020B0502020202020204" pitchFamily="34" charset="0"/>
              </a:rPr>
              <a:t>rardo.</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GB" sz="1800" b="0" i="0" u="none" strike="noStrike" spc="0" baseline="0" dirty="0">
                <a:ln>
                  <a:noFill/>
                </a:ln>
                <a:solidFill>
                  <a:srgbClr val="002060"/>
                </a:solidFill>
                <a:effectLst/>
                <a:latin typeface="Century Gothic" panose="020B0502020202020204" pitchFamily="34" charset="0"/>
              </a:rPr>
              <a:t>6. Es </a:t>
            </a:r>
            <a:r>
              <a:rPr lang="en-GB" sz="1800" b="0" i="0" u="none" strike="noStrike" spc="0" baseline="0" dirty="0" err="1">
                <a:ln>
                  <a:noFill/>
                </a:ln>
                <a:solidFill>
                  <a:srgbClr val="002060"/>
                </a:solidFill>
                <a:effectLst/>
                <a:latin typeface="Century Gothic" panose="020B0502020202020204" pitchFamily="34" charset="0"/>
              </a:rPr>
              <a:t>domin</a:t>
            </a:r>
            <a:r>
              <a:rPr lang="en-GB" sz="1800" b="1" i="0" u="none" strike="noStrike" spc="0" baseline="0" dirty="0" err="1">
                <a:ln>
                  <a:noFill/>
                </a:ln>
                <a:solidFill>
                  <a:srgbClr val="FF2D82"/>
                </a:solidFill>
                <a:effectLst/>
                <a:latin typeface="Century Gothic" panose="020B0502020202020204" pitchFamily="34" charset="0"/>
              </a:rPr>
              <a:t>go</a:t>
            </a:r>
            <a:r>
              <a:rPr lang="en-GB" sz="1800" b="0" i="0" u="none" strike="noStrike" spc="0" baseline="0" dirty="0">
                <a:ln>
                  <a:noFill/>
                </a:ln>
                <a:solidFill>
                  <a:srgbClr val="002060"/>
                </a:solidFill>
                <a:effectLst/>
                <a:latin typeface="Century Gothic" panose="020B0502020202020204" pitchFamily="34" charset="0"/>
              </a:rPr>
              <a:t> y </a:t>
            </a:r>
            <a:r>
              <a:rPr lang="en-GB" sz="1800" b="1" i="0" u="none" strike="noStrike" spc="0" baseline="0" dirty="0">
                <a:ln>
                  <a:noFill/>
                </a:ln>
                <a:solidFill>
                  <a:srgbClr val="FF2D82"/>
                </a:solidFill>
                <a:effectLst/>
                <a:latin typeface="Century Gothic" panose="020B0502020202020204" pitchFamily="34" charset="0"/>
              </a:rPr>
              <a:t>Ge</a:t>
            </a:r>
            <a:r>
              <a:rPr lang="en-GB" sz="1800" b="0" i="0" u="none" strike="noStrike" spc="0" baseline="0" dirty="0">
                <a:ln>
                  <a:noFill/>
                </a:ln>
                <a:solidFill>
                  <a:srgbClr val="002060"/>
                </a:solidFill>
                <a:effectLst/>
                <a:latin typeface="Century Gothic" panose="020B0502020202020204" pitchFamily="34" charset="0"/>
              </a:rPr>
              <a:t>noveva </a:t>
            </a:r>
            <a:r>
              <a:rPr lang="en-GB" sz="1800" b="0" i="0" u="none" strike="noStrike" spc="0" baseline="0" dirty="0" err="1">
                <a:ln>
                  <a:noFill/>
                </a:ln>
                <a:solidFill>
                  <a:srgbClr val="002060"/>
                </a:solidFill>
                <a:effectLst/>
                <a:latin typeface="Century Gothic" panose="020B0502020202020204" pitchFamily="34" charset="0"/>
              </a:rPr>
              <a:t>ri</a:t>
            </a:r>
            <a:r>
              <a:rPr lang="en-GB" sz="1800" b="0" i="0" u="none" strike="noStrike" spc="0" dirty="0" err="1">
                <a:ln>
                  <a:noFill/>
                </a:ln>
                <a:solidFill>
                  <a:srgbClr val="002060"/>
                </a:solidFill>
                <a:effectLst/>
                <a:latin typeface="Century Gothic" panose="020B0502020202020204" pitchFamily="34" charset="0"/>
              </a:rPr>
              <a:t>e</a:t>
            </a:r>
            <a:r>
              <a:rPr lang="en-GB" sz="1800" b="1" i="0" u="none" strike="noStrike" spc="0" dirty="0" err="1">
                <a:ln>
                  <a:noFill/>
                </a:ln>
                <a:solidFill>
                  <a:srgbClr val="FF0066"/>
                </a:solidFill>
                <a:effectLst/>
                <a:latin typeface="Century Gothic" panose="020B0502020202020204" pitchFamily="34" charset="0"/>
              </a:rPr>
              <a:t>ga</a:t>
            </a:r>
            <a:r>
              <a:rPr lang="en-GB" sz="1800" b="0" i="0" u="none" strike="noStrike" spc="0" dirty="0">
                <a:ln>
                  <a:noFill/>
                </a:ln>
                <a:solidFill>
                  <a:srgbClr val="002060"/>
                </a:solidFill>
                <a:effectLst/>
                <a:latin typeface="Century Gothic" panose="020B0502020202020204" pitchFamily="34" charset="0"/>
              </a:rPr>
              <a:t> </a:t>
            </a:r>
            <a:r>
              <a:rPr lang="en-GB" sz="1800" b="0" i="0" u="none" strike="noStrike" spc="0" dirty="0" err="1">
                <a:ln>
                  <a:noFill/>
                </a:ln>
                <a:solidFill>
                  <a:srgbClr val="002060"/>
                </a:solidFill>
                <a:effectLst/>
                <a:latin typeface="Century Gothic" panose="020B0502020202020204" pitchFamily="34" charset="0"/>
              </a:rPr>
              <a:t>el</a:t>
            </a:r>
            <a:r>
              <a:rPr lang="en-GB" sz="1800" b="0" i="0" u="none" strike="noStrike" spc="0" dirty="0">
                <a:ln>
                  <a:noFill/>
                </a:ln>
                <a:solidFill>
                  <a:srgbClr val="002060"/>
                </a:solidFill>
                <a:effectLst/>
                <a:latin typeface="Century Gothic" panose="020B0502020202020204" pitchFamily="34" charset="0"/>
              </a:rPr>
              <a:t> </a:t>
            </a:r>
            <a:r>
              <a:rPr lang="en-GB" sz="1800" b="1" i="0" u="none" strike="noStrike" spc="0" dirty="0">
                <a:ln>
                  <a:noFill/>
                </a:ln>
                <a:solidFill>
                  <a:srgbClr val="FF2D82"/>
                </a:solidFill>
                <a:effectLst/>
                <a:latin typeface="Century Gothic" panose="020B0502020202020204" pitchFamily="34" charset="0"/>
              </a:rPr>
              <a:t>gi</a:t>
            </a:r>
            <a:r>
              <a:rPr lang="en-GB" sz="1800" b="0" i="0" u="none" strike="noStrike" spc="0" dirty="0">
                <a:ln>
                  <a:noFill/>
                </a:ln>
                <a:solidFill>
                  <a:srgbClr val="002060"/>
                </a:solidFill>
                <a:effectLst/>
                <a:latin typeface="Century Gothic" panose="020B0502020202020204" pitchFamily="34" charset="0"/>
              </a:rPr>
              <a:t>rasol en </a:t>
            </a:r>
            <a:r>
              <a:rPr lang="en-GB" sz="1800" b="0" i="0" u="none" strike="noStrike" spc="0" dirty="0" err="1">
                <a:ln>
                  <a:noFill/>
                </a:ln>
                <a:solidFill>
                  <a:srgbClr val="002060"/>
                </a:solidFill>
                <a:effectLst/>
                <a:latin typeface="Century Gothic" panose="020B0502020202020204" pitchFamily="34" charset="0"/>
              </a:rPr>
              <a:t>el</a:t>
            </a:r>
            <a:r>
              <a:rPr lang="en-GB" sz="1800" b="0" i="0" u="none" strike="noStrike" spc="0" dirty="0">
                <a:ln>
                  <a:noFill/>
                </a:ln>
                <a:solidFill>
                  <a:srgbClr val="002060"/>
                </a:solidFill>
                <a:effectLst/>
                <a:latin typeface="Century Gothic" panose="020B0502020202020204" pitchFamily="34" charset="0"/>
              </a:rPr>
              <a:t> </a:t>
            </a:r>
            <a:r>
              <a:rPr lang="en-GB" sz="1800" b="1" i="0" u="none" strike="noStrike" spc="0" dirty="0" err="1">
                <a:ln>
                  <a:noFill/>
                </a:ln>
                <a:solidFill>
                  <a:srgbClr val="FF0066"/>
                </a:solidFill>
                <a:effectLst/>
                <a:latin typeface="Century Gothic" panose="020B0502020202020204" pitchFamily="34" charset="0"/>
              </a:rPr>
              <a:t>j</a:t>
            </a:r>
            <a:r>
              <a:rPr lang="en-GB" sz="1800" b="0" i="0" u="none" strike="noStrike" spc="0" dirty="0" err="1">
                <a:ln>
                  <a:noFill/>
                </a:ln>
                <a:solidFill>
                  <a:srgbClr val="002060"/>
                </a:solidFill>
                <a:effectLst/>
                <a:latin typeface="Century Gothic" panose="020B0502020202020204" pitchFamily="34" charset="0"/>
              </a:rPr>
              <a:t>ardín</a:t>
            </a:r>
            <a:r>
              <a:rPr lang="en-GB" sz="1800" b="0" i="0" u="none" strike="noStrike" spc="0" dirty="0">
                <a:ln>
                  <a:noFill/>
                </a:ln>
                <a:solidFill>
                  <a:srgbClr val="002060"/>
                </a:solidFill>
                <a:effectLst/>
                <a:latin typeface="Century Gothic" panose="020B0502020202020204" pitchFamily="34" charset="0"/>
              </a:rPr>
              <a:t>.</a:t>
            </a:r>
            <a:endParaRPr lang="en-GB" sz="1800" b="0" i="0" u="none" strike="noStrike" dirty="0">
              <a:effectLst/>
              <a:latin typeface="Arial" panose="020B0604020202020204" pitchFamily="34" charset="0"/>
            </a:endParaRPr>
          </a:p>
          <a:p>
            <a:pPr algn="l">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b="1" baseline="0" dirty="0"/>
              <a:t>Frequency of unknown words and cognates</a:t>
            </a:r>
            <a:r>
              <a:rPr lang="en-US" b="0" baseline="0" dirty="0"/>
              <a:t>:</a:t>
            </a:r>
            <a:br>
              <a:rPr lang="en-US" b="0" baseline="0" dirty="0"/>
            </a:br>
            <a:r>
              <a:rPr lang="en-US" b="0" baseline="0" dirty="0" err="1"/>
              <a:t>gimnasio</a:t>
            </a:r>
            <a:r>
              <a:rPr lang="en-US" b="0" baseline="0" dirty="0"/>
              <a:t> [&gt;5000] girasol [&gt;5000]  </a:t>
            </a:r>
            <a:r>
              <a:rPr lang="en-US" b="0" baseline="0" dirty="0" err="1"/>
              <a:t>guantes</a:t>
            </a:r>
            <a:r>
              <a:rPr lang="en-US" b="0" baseline="0" dirty="0"/>
              <a:t> [4008] </a:t>
            </a:r>
            <a:r>
              <a:rPr lang="en-US" b="0" baseline="0" dirty="0" err="1"/>
              <a:t>guerra</a:t>
            </a:r>
            <a:r>
              <a:rPr lang="en-US" b="0" baseline="0" dirty="0"/>
              <a:t> [282] </a:t>
            </a:r>
            <a:r>
              <a:rPr lang="en-US" b="0" baseline="0" dirty="0" err="1"/>
              <a:t>guisante</a:t>
            </a:r>
            <a:r>
              <a:rPr lang="en-US" b="0" baseline="0" dirty="0"/>
              <a:t> [&gt;5000] </a:t>
            </a:r>
            <a:r>
              <a:rPr lang="en-US" b="0" baseline="0" dirty="0" err="1"/>
              <a:t>gusano</a:t>
            </a:r>
            <a:r>
              <a:rPr lang="en-US" b="0" baseline="0" dirty="0"/>
              <a:t> [4217] </a:t>
            </a:r>
            <a:r>
              <a:rPr lang="en-US" b="0" baseline="0" dirty="0" err="1"/>
              <a:t>jardín</a:t>
            </a:r>
            <a:r>
              <a:rPr lang="en-US" b="0" baseline="0" dirty="0"/>
              <a:t> [1195] </a:t>
            </a:r>
            <a:r>
              <a:rPr lang="en-US" b="0" baseline="0" dirty="0" err="1"/>
              <a:t>jirafa</a:t>
            </a:r>
            <a:r>
              <a:rPr lang="en-US" b="0" baseline="0" dirty="0"/>
              <a:t> [19860]  </a:t>
            </a:r>
            <a:r>
              <a:rPr lang="en-US" b="0" baseline="0" dirty="0" err="1"/>
              <a:t>juguete</a:t>
            </a:r>
            <a:r>
              <a:rPr lang="en-US" b="0" baseline="0" dirty="0"/>
              <a:t> [3162] </a:t>
            </a:r>
            <a:r>
              <a:rPr lang="en-US" b="0" baseline="0" dirty="0" err="1"/>
              <a:t>regar</a:t>
            </a:r>
            <a:r>
              <a:rPr lang="en-US" b="0" baseline="0" dirty="0"/>
              <a:t> [4087] </a:t>
            </a:r>
            <a:r>
              <a:rPr lang="en-US" b="0" baseline="0" dirty="0" err="1"/>
              <a:t>tortuga</a:t>
            </a:r>
            <a:r>
              <a:rPr lang="en-US" b="0" baseline="0" dirty="0"/>
              <a:t> [&gt;5000]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79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colours in a song; to revisit adjectival agreement.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task B. Pupils</a:t>
            </a:r>
            <a:r>
              <a:rPr lang="en-GB" b="0" baseline="0" dirty="0"/>
              <a:t> either work in pairs or chorally as a class to say each line, using an appropriate adjective (colour).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NB. </a:t>
            </a:r>
            <a:r>
              <a:rPr lang="en-GB" b="0" baseline="0" dirty="0"/>
              <a:t>Note that the goal of this task is not to learn more colours (pupils have learned </a:t>
            </a:r>
            <a:r>
              <a:rPr lang="en-GB" b="0" baseline="0" dirty="0" err="1"/>
              <a:t>amarillo</a:t>
            </a:r>
            <a:r>
              <a:rPr lang="en-GB" b="0" baseline="0" dirty="0"/>
              <a:t>, </a:t>
            </a:r>
            <a:r>
              <a:rPr lang="en-GB" b="0" baseline="0" dirty="0" err="1"/>
              <a:t>blanco</a:t>
            </a:r>
            <a:r>
              <a:rPr lang="en-GB" b="0" baseline="0" dirty="0"/>
              <a:t>, negro, </a:t>
            </a:r>
            <a:r>
              <a:rPr lang="en-GB" b="0" baseline="0" dirty="0" err="1"/>
              <a:t>verde</a:t>
            </a:r>
            <a:r>
              <a:rPr lang="en-GB" b="0" baseline="0" dirty="0"/>
              <a:t>),. The song might provide an opportunity for incidental learning for some pupils, but the goal is to reinforce the vocabulary previously introduced (</a:t>
            </a:r>
            <a:r>
              <a:rPr lang="en-GB" b="0" baseline="0" dirty="0" err="1"/>
              <a:t>amarillo</a:t>
            </a:r>
            <a:r>
              <a:rPr lang="en-GB" b="0" baseline="0" dirty="0"/>
              <a:t>, </a:t>
            </a:r>
            <a:r>
              <a:rPr lang="en-GB" b="0" baseline="0" dirty="0" err="1"/>
              <a:t>verde</a:t>
            </a:r>
            <a:r>
              <a:rPr lang="en-GB" b="0" baseline="0" dirty="0"/>
              <a:t>, </a:t>
            </a:r>
            <a:r>
              <a:rPr lang="en-GB" b="0" baseline="0" dirty="0" err="1"/>
              <a:t>hoja</a:t>
            </a:r>
            <a:r>
              <a:rPr lang="en-GB" b="0" baseline="0" dirty="0"/>
              <a:t>) as well as to revisit adjectival agreement. If Rojo materials have been taught before </a:t>
            </a:r>
            <a:r>
              <a:rPr lang="en-GB" b="0" baseline="0" dirty="0" err="1"/>
              <a:t>amarillo</a:t>
            </a:r>
            <a:r>
              <a:rPr lang="en-GB" b="0" baseline="0" dirty="0"/>
              <a:t> lessons (meaning this is the second year of lower KS2), ‘</a:t>
            </a:r>
            <a:r>
              <a:rPr lang="en-GB" b="0" i="1" baseline="0" dirty="0"/>
              <a:t>sol</a:t>
            </a:r>
            <a:r>
              <a:rPr lang="en-GB" b="0" baseline="0" dirty="0"/>
              <a:t>, </a:t>
            </a:r>
            <a:r>
              <a:rPr lang="en-GB" b="0" i="1" baseline="0" dirty="0" err="1"/>
              <a:t>cielo</a:t>
            </a:r>
            <a:r>
              <a:rPr lang="en-GB" b="0" baseline="0" dirty="0"/>
              <a:t> and </a:t>
            </a:r>
            <a:r>
              <a:rPr lang="en-GB" b="0" i="1" baseline="0" dirty="0"/>
              <a:t>rojo</a:t>
            </a:r>
            <a:r>
              <a:rPr lang="en-GB" b="0" baseline="0" dirty="0"/>
              <a:t>’ are revisited rather than encountered for the first time.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a:t>
            </a:r>
            <a:r>
              <a:rPr lang="en-GB" dirty="0"/>
              <a:t>:</a:t>
            </a:r>
            <a:br>
              <a:rPr lang="en-GB" b="0" dirty="0"/>
            </a:br>
            <a:r>
              <a:rPr lang="en-GB" sz="1200" b="0" dirty="0" err="1">
                <a:effectLst/>
                <a:latin typeface="Calibri" panose="020F0502020204030204" pitchFamily="34" charset="0"/>
                <a:ea typeface="Calibri" panose="020F0502020204030204" pitchFamily="34" charset="0"/>
              </a:rPr>
              <a:t>cantar</a:t>
            </a:r>
            <a:r>
              <a:rPr lang="en-GB" sz="1200" b="0" dirty="0">
                <a:effectLst/>
                <a:latin typeface="Calibri" panose="020F0502020204030204" pitchFamily="34" charset="0"/>
                <a:ea typeface="Calibri" panose="020F0502020204030204" pitchFamily="34" charset="0"/>
              </a:rPr>
              <a:t> [717] </a:t>
            </a:r>
            <a:r>
              <a:rPr lang="en-GB" sz="1200" b="0" dirty="0" err="1">
                <a:effectLst/>
                <a:latin typeface="Calibri" panose="020F0502020204030204" pitchFamily="34" charset="0"/>
                <a:ea typeface="Calibri" panose="020F0502020204030204" pitchFamily="34" charset="0"/>
              </a:rPr>
              <a:t>cielo</a:t>
            </a:r>
            <a:r>
              <a:rPr lang="en-GB" sz="1200" b="0" dirty="0">
                <a:effectLst/>
                <a:latin typeface="Calibri" panose="020F0502020204030204" pitchFamily="34" charset="0"/>
                <a:ea typeface="Calibri" panose="020F0502020204030204" pitchFamily="34" charset="0"/>
              </a:rPr>
              <a:t> [620] ] </a:t>
            </a:r>
            <a:r>
              <a:rPr lang="en-GB" sz="1200" b="0" dirty="0" err="1">
                <a:effectLst/>
                <a:latin typeface="Calibri" panose="020F0502020204030204" pitchFamily="34" charset="0"/>
                <a:ea typeface="Calibri" panose="020F0502020204030204" pitchFamily="34" charset="0"/>
              </a:rPr>
              <a:t>fresa</a:t>
            </a:r>
            <a:r>
              <a:rPr lang="en-GB" sz="1200" b="0" dirty="0">
                <a:effectLst/>
                <a:latin typeface="Calibri" panose="020F0502020204030204" pitchFamily="34" charset="0"/>
                <a:ea typeface="Calibri" panose="020F0502020204030204" pitchFamily="34" charset="0"/>
              </a:rPr>
              <a:t> [&gt;5000] </a:t>
            </a:r>
            <a:r>
              <a:rPr lang="en-GB" sz="1200" b="0" dirty="0" err="1">
                <a:effectLst/>
                <a:latin typeface="Calibri" panose="020F0502020204030204" pitchFamily="34" charset="0"/>
                <a:ea typeface="Calibri" panose="020F0502020204030204" pitchFamily="34" charset="0"/>
              </a:rPr>
              <a:t>océano</a:t>
            </a:r>
            <a:r>
              <a:rPr lang="en-GB" sz="1200" b="0" dirty="0">
                <a:effectLst/>
                <a:latin typeface="Calibri" panose="020F0502020204030204" pitchFamily="34" charset="0"/>
                <a:ea typeface="Calibri" panose="020F0502020204030204" pitchFamily="34" charset="0"/>
              </a:rPr>
              <a:t> [2608] </a:t>
            </a:r>
            <a:r>
              <a:rPr lang="en-GB" sz="1200" b="0" dirty="0" err="1">
                <a:effectLst/>
                <a:latin typeface="Calibri" panose="020F0502020204030204" pitchFamily="34" charset="0"/>
                <a:ea typeface="Calibri" panose="020F0502020204030204" pitchFamily="34" charset="0"/>
              </a:rPr>
              <a:t>pollito</a:t>
            </a:r>
            <a:r>
              <a:rPr lang="en-GB" sz="1200" b="0" dirty="0">
                <a:effectLst/>
                <a:latin typeface="Calibri" panose="020F0502020204030204" pitchFamily="34" charset="0"/>
                <a:ea typeface="Calibri" panose="020F0502020204030204" pitchFamily="34" charset="0"/>
              </a:rPr>
              <a:t> [&gt;] </a:t>
            </a:r>
            <a:r>
              <a:rPr lang="en-GB" sz="1200" b="0" dirty="0" err="1">
                <a:effectLst/>
                <a:latin typeface="Calibri" panose="020F0502020204030204" pitchFamily="34" charset="0"/>
                <a:ea typeface="Calibri" panose="020F0502020204030204" pitchFamily="34" charset="0"/>
              </a:rPr>
              <a:t>sapo</a:t>
            </a:r>
            <a:r>
              <a:rPr lang="en-GB" sz="1200" b="0" dirty="0">
                <a:effectLst/>
                <a:latin typeface="Calibri" panose="020F0502020204030204" pitchFamily="34" charset="0"/>
                <a:ea typeface="Calibri" panose="020F0502020204030204" pitchFamily="34" charset="0"/>
              </a:rPr>
              <a:t> [&gt;5000] sol [383] </a:t>
            </a:r>
            <a:r>
              <a:rPr lang="en-GB" sz="1200" b="0" dirty="0" err="1">
                <a:effectLst/>
                <a:latin typeface="Calibri" panose="020F0502020204030204" pitchFamily="34" charset="0"/>
                <a:ea typeface="Calibri" panose="020F0502020204030204" pitchFamily="34" charset="0"/>
              </a:rPr>
              <a:t>tomate</a:t>
            </a:r>
            <a:r>
              <a:rPr lang="en-GB" sz="1200" b="0" dirty="0">
                <a:effectLst/>
                <a:latin typeface="Calibri" panose="020F0502020204030204" pitchFamily="34" charset="0"/>
                <a:ea typeface="Calibri" panose="020F0502020204030204" pitchFamily="34" charset="0"/>
              </a:rPr>
              <a:t> [4506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Video source:</a:t>
            </a:r>
          </a:p>
          <a:p>
            <a:pPr marL="0" lvl="0" indent="0" algn="l" rtl="0">
              <a:spcBef>
                <a:spcPts val="0"/>
              </a:spcBef>
              <a:spcAft>
                <a:spcPts val="0"/>
              </a:spcAft>
              <a:buNone/>
            </a:pPr>
            <a:r>
              <a:rPr lang="en-GB" dirty="0"/>
              <a:t>https://youtu.be/d84yrllvIhw</a:t>
            </a:r>
          </a:p>
          <a:p>
            <a:pPr marL="0" lvl="0" indent="0" algn="l" rtl="0">
              <a:spcBef>
                <a:spcPts val="0"/>
              </a:spcBef>
              <a:spcAft>
                <a:spcPts val="0"/>
              </a:spcAft>
              <a:buNone/>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039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le/la and its connection with masculine/feminine nouns; to practise read aloud of mainly unknown nouns; to practise saying what your favourite/preferred colour is using the new adjective ‘</a:t>
            </a:r>
            <a:r>
              <a:rPr lang="en-GB" sz="1200" b="0" strike="noStrike" spc="-1" dirty="0" err="1">
                <a:solidFill>
                  <a:srgbClr val="000000"/>
                </a:solidFill>
                <a:latin typeface="Calibri"/>
                <a:ea typeface="Calibri"/>
              </a:rPr>
              <a:t>preferido</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Model the task with pupils, using the sequence provided.</a:t>
            </a:r>
          </a:p>
          <a:p>
            <a:pPr marL="229320" indent="-228600">
              <a:lnSpc>
                <a:spcPct val="100000"/>
              </a:lnSpc>
              <a:buAutoNum type="arabicPeriod"/>
            </a:pPr>
            <a:r>
              <a:rPr lang="en-GB" sz="1200" b="0" strike="noStrike" spc="-1" dirty="0">
                <a:latin typeface="Arial"/>
              </a:rPr>
              <a:t>Pupils keep talking until they have used all the colours.</a:t>
            </a:r>
          </a:p>
          <a:p>
            <a:pPr marL="229320" indent="-228600">
              <a:lnSpc>
                <a:spcPct val="100000"/>
              </a:lnSpc>
              <a:buAutoNum type="arabicPeriod"/>
            </a:pPr>
            <a:r>
              <a:rPr lang="en-GB" sz="1200" b="0" strike="noStrike" spc="-1" dirty="0">
                <a:latin typeface="Arial"/>
              </a:rPr>
              <a:t>Provide support as needed for the class or individuals.</a:t>
            </a:r>
          </a:p>
          <a:p>
            <a:pPr marL="229320" indent="-228600">
              <a:lnSpc>
                <a:spcPct val="100000"/>
              </a:lnSpc>
              <a:buAutoNum type="arabicPeriod"/>
            </a:pPr>
            <a:r>
              <a:rPr lang="en-GB" sz="1200" b="0" strike="noStrike" spc="-1" dirty="0">
                <a:latin typeface="Arial"/>
              </a:rPr>
              <a:t>If needed, the pronunciation of each colour and its articles can be heard by click on the image of the colour.</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a:t>
            </a:r>
            <a:r>
              <a:rPr lang="en-GB" b="1" dirty="0"/>
              <a:t>: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the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correct.</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2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8-10 minutes (3 slides)</a:t>
            </a:r>
          </a:p>
          <a:p>
            <a:endParaRPr lang="en-GB" sz="1200" b="1" baseline="0" dirty="0">
              <a:solidFill>
                <a:schemeClr val="accent5">
                  <a:lumMod val="50000"/>
                </a:schemeClr>
              </a:solidFill>
            </a:endParaRPr>
          </a:p>
          <a:p>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endParaRPr lang="en-GB" sz="1200" b="1" baseline="0" dirty="0">
              <a:solidFill>
                <a:schemeClr val="accent5">
                  <a:lumMod val="50000"/>
                </a:schemeClr>
              </a:solidFill>
            </a:endParaRPr>
          </a:p>
          <a:p>
            <a:r>
              <a:rPr lang="en-GB" sz="1200" b="0" baseline="0" dirty="0">
                <a:solidFill>
                  <a:schemeClr val="accent5">
                    <a:lumMod val="50000"/>
                  </a:schemeClr>
                </a:solidFill>
              </a:rPr>
              <a:t>1. Use this slide to model the task.</a:t>
            </a:r>
            <a:br>
              <a:rPr lang="en-GB" sz="1200" b="0" baseline="0" dirty="0">
                <a:solidFill>
                  <a:schemeClr val="accent5">
                    <a:lumMod val="50000"/>
                  </a:schemeClr>
                </a:solidFill>
              </a:rPr>
            </a:br>
            <a:r>
              <a:rPr lang="en-GB" sz="1200" b="0" baseline="0" dirty="0">
                <a:solidFill>
                  <a:schemeClr val="accent5">
                    <a:lumMod val="50000"/>
                  </a:schemeClr>
                </a:solidFill>
              </a:rPr>
              <a:t>2. Click through the animations and ensure that pupils are clear about the task.</a:t>
            </a:r>
            <a:br>
              <a:rPr lang="en-GB" sz="1200" b="0" baseline="0" dirty="0">
                <a:solidFill>
                  <a:schemeClr val="accent5">
                    <a:lumMod val="50000"/>
                  </a:schemeClr>
                </a:solidFill>
              </a:rPr>
            </a:br>
            <a:r>
              <a:rPr lang="en-GB" sz="1200" b="0" baseline="0" dirty="0">
                <a:solidFill>
                  <a:schemeClr val="accent5">
                    <a:lumMod val="50000"/>
                  </a:schemeClr>
                </a:solidFill>
              </a:rPr>
              <a:t>3. If needed, teachers can elicit the 4 questions that are needed for this game from pupils to refresh the knowledge before they start: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↕Tu persona </a:t>
            </a:r>
            <a:r>
              <a:rPr lang="en-GB" i="1" dirty="0" err="1"/>
              <a:t>preferida</a:t>
            </a:r>
            <a:r>
              <a:rPr lang="en-GB" i="1" dirty="0"/>
              <a:t> es </a:t>
            </a:r>
            <a:r>
              <a:rPr lang="en-GB" i="1" dirty="0" err="1"/>
              <a:t>tu</a:t>
            </a:r>
            <a:r>
              <a:rPr lang="en-GB" i="1" dirty="0"/>
              <a:t> </a:t>
            </a:r>
            <a:r>
              <a:rPr lang="en-GB" i="1" dirty="0" err="1"/>
              <a:t>mamá</a:t>
            </a:r>
            <a:r>
              <a:rPr lang="en-GB" i="1" dirty="0"/>
              <a:t>?</a:t>
            </a:r>
            <a:br>
              <a:rPr lang="en-GB" i="1" dirty="0"/>
            </a:br>
            <a:r>
              <a:rPr lang="en-GB" i="1" dirty="0"/>
              <a:t>¿Lees </a:t>
            </a:r>
            <a:r>
              <a:rPr lang="en-GB" i="1" dirty="0" err="1"/>
              <a:t>libros</a:t>
            </a:r>
            <a:r>
              <a:rPr lang="en-GB" i="1" dirty="0"/>
              <a:t> en español?</a:t>
            </a:r>
            <a:br>
              <a:rPr lang="en-GB" i="1" dirty="0"/>
            </a:br>
            <a:endParaRPr lang="en-GB" i="1" dirty="0"/>
          </a:p>
          <a:p>
            <a:r>
              <a:rPr lang="en-GB" b="0" i="1" dirty="0"/>
              <a:t>Further questions could be: </a:t>
            </a:r>
          </a:p>
          <a:p>
            <a:r>
              <a:rPr lang="en-GB" b="0" i="1" dirty="0"/>
              <a:t>¿Tu </a:t>
            </a:r>
            <a:r>
              <a:rPr lang="en-GB" b="0" i="1" dirty="0" err="1"/>
              <a:t>color</a:t>
            </a:r>
            <a:r>
              <a:rPr lang="en-GB" b="0" i="1" dirty="0"/>
              <a:t> </a:t>
            </a:r>
            <a:r>
              <a:rPr lang="en-GB" b="0" i="1" dirty="0" err="1"/>
              <a:t>preferido</a:t>
            </a:r>
            <a:r>
              <a:rPr lang="en-GB" b="0" i="1" dirty="0"/>
              <a:t> es </a:t>
            </a:r>
            <a:r>
              <a:rPr lang="en-GB" b="0" i="1" dirty="0" err="1"/>
              <a:t>el</a:t>
            </a:r>
            <a:r>
              <a:rPr lang="en-GB" b="0" i="1" dirty="0"/>
              <a:t> </a:t>
            </a:r>
            <a:r>
              <a:rPr lang="en-GB" b="0" i="1" dirty="0" err="1"/>
              <a:t>verde</a:t>
            </a:r>
            <a:r>
              <a:rPr lang="en-GB" b="0" i="1" dirty="0"/>
              <a:t>?</a:t>
            </a:r>
          </a:p>
          <a:p>
            <a:r>
              <a:rPr lang="en-GB" b="0" i="1" dirty="0"/>
              <a:t>¿Tu ciudad </a:t>
            </a:r>
            <a:r>
              <a:rPr lang="en-GB" b="0" i="1" dirty="0" err="1"/>
              <a:t>preferida</a:t>
            </a:r>
            <a:r>
              <a:rPr lang="en-GB" b="0" i="1" dirty="0"/>
              <a:t> es Lima?</a:t>
            </a:r>
          </a:p>
          <a:p>
            <a:endParaRPr lang="en-GB" b="0" i="1" dirty="0"/>
          </a:p>
          <a:p>
            <a:r>
              <a:rPr lang="en-GB" b="0" dirty="0"/>
              <a:t>4. Move to the next slide to do the activity.</a:t>
            </a: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Pupil B chooses one letter – that is the ‘person’ they are.</a:t>
            </a:r>
          </a:p>
          <a:p>
            <a:r>
              <a:rPr lang="en-GB" dirty="0"/>
              <a:t>2. A asks yes/no questions to work out who B is.</a:t>
            </a:r>
          </a:p>
          <a:p>
            <a:r>
              <a:rPr lang="en-GB" dirty="0"/>
              <a:t>The questions are:</a:t>
            </a:r>
            <a:br>
              <a:rPr lang="en-GB" dirty="0"/>
            </a:br>
            <a:r>
              <a:rPr lang="en-GB" dirty="0"/>
              <a:t>¿</a:t>
            </a:r>
            <a:r>
              <a:rPr lang="en-GB" i="1" dirty="0"/>
              <a:t>Tu </a:t>
            </a:r>
            <a:r>
              <a:rPr lang="en-GB" i="1" dirty="0" err="1"/>
              <a:t>color</a:t>
            </a:r>
            <a:r>
              <a:rPr lang="en-GB" i="1" dirty="0"/>
              <a:t> </a:t>
            </a:r>
            <a:r>
              <a:rPr lang="en-GB" i="1" dirty="0" err="1"/>
              <a:t>preferido</a:t>
            </a:r>
            <a:r>
              <a:rPr lang="en-GB" i="1" dirty="0"/>
              <a:t> es…?</a:t>
            </a:r>
            <a:br>
              <a:rPr lang="en-GB" i="1" dirty="0"/>
            </a:br>
            <a:r>
              <a:rPr lang="en-GB" dirty="0"/>
              <a:t>¿</a:t>
            </a:r>
            <a:r>
              <a:rPr lang="en-GB" i="1" dirty="0"/>
              <a:t>Tu </a:t>
            </a:r>
            <a:r>
              <a:rPr lang="en-GB" i="1" dirty="0" err="1"/>
              <a:t>libro</a:t>
            </a:r>
            <a:r>
              <a:rPr lang="en-GB" i="1" dirty="0"/>
              <a:t> </a:t>
            </a:r>
            <a:r>
              <a:rPr lang="en-GB" i="1" dirty="0" err="1"/>
              <a:t>preferido</a:t>
            </a:r>
            <a:r>
              <a:rPr lang="en-GB" i="1" dirty="0"/>
              <a:t> es …?</a:t>
            </a:r>
            <a:br>
              <a:rPr lang="en-GB" i="1" dirty="0"/>
            </a:br>
            <a:r>
              <a:rPr lang="en-GB" dirty="0"/>
              <a:t>¿</a:t>
            </a:r>
            <a:r>
              <a:rPr lang="en-GB" i="1" dirty="0"/>
              <a:t>Lees </a:t>
            </a:r>
            <a:r>
              <a:rPr lang="en-GB" i="1" dirty="0" err="1"/>
              <a:t>libros</a:t>
            </a:r>
            <a:r>
              <a:rPr lang="en-GB" i="1" dirty="0"/>
              <a:t> en español/inglés?</a:t>
            </a:r>
            <a:br>
              <a:rPr lang="en-GB" i="1" dirty="0"/>
            </a:br>
            <a:r>
              <a:rPr lang="en-GB" dirty="0"/>
              <a:t>¿</a:t>
            </a:r>
            <a:r>
              <a:rPr lang="en-GB" i="1" dirty="0"/>
              <a:t>Tu persona </a:t>
            </a:r>
            <a:r>
              <a:rPr lang="en-GB" i="1" dirty="0" err="1"/>
              <a:t>preferida</a:t>
            </a:r>
            <a:r>
              <a:rPr lang="en-GB" i="1" dirty="0"/>
              <a:t> es…?</a:t>
            </a:r>
          </a:p>
          <a:p>
            <a:endParaRPr lang="en-GB" i="1" dirty="0"/>
          </a:p>
          <a:p>
            <a:r>
              <a:rPr lang="en-GB" dirty="0"/>
              <a:t>3. Pupil B </a:t>
            </a:r>
            <a:r>
              <a:rPr lang="en-GB" dirty="0" err="1"/>
              <a:t>sí</a:t>
            </a:r>
            <a:r>
              <a:rPr lang="en-GB" dirty="0"/>
              <a:t> or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Pupil A keeps going until s/he has worked out which letter B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r>
              <a:rPr lang="en-GB" dirty="0"/>
              <a:t>There is a further round of the game with different language to practise on the next slide.</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23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DISPLAY THIS SLIDE</a:t>
            </a:r>
          </a:p>
          <a:p>
            <a:endParaRPr lang="en-GB" b="1" dirty="0"/>
          </a:p>
          <a:p>
            <a:r>
              <a:rPr lang="en-GB" b="1" dirty="0"/>
              <a:t>This is the 2</a:t>
            </a:r>
            <a:r>
              <a:rPr lang="en-GB" b="1" baseline="30000" dirty="0"/>
              <a:t>nd</a:t>
            </a:r>
            <a:r>
              <a:rPr lang="en-GB" b="1" dirty="0"/>
              <a:t> version of the game.</a:t>
            </a:r>
            <a:br>
              <a:rPr lang="en-GB" b="1" dirty="0"/>
            </a:br>
            <a:r>
              <a:rPr lang="en-GB" b="1" dirty="0"/>
              <a:t>Aim: </a:t>
            </a:r>
            <a:r>
              <a:rPr lang="en-GB" b="0" dirty="0"/>
              <a:t>to practise asking and answering questions.</a:t>
            </a:r>
            <a:endParaRPr lang="en-US" b="0" dirty="0"/>
          </a:p>
          <a:p>
            <a:endParaRPr lang="en-US" b="0" dirty="0"/>
          </a:p>
          <a:p>
            <a:r>
              <a:rPr lang="en-US" b="1" dirty="0"/>
              <a:t>P</a:t>
            </a:r>
            <a:r>
              <a:rPr lang="en-GB" b="1" dirty="0" err="1"/>
              <a:t>rocedure</a:t>
            </a:r>
            <a:r>
              <a:rPr lang="en-GB" b="1" dirty="0"/>
              <a:t>:</a:t>
            </a:r>
            <a:br>
              <a:rPr lang="en-GB" dirty="0"/>
            </a:br>
            <a:r>
              <a:rPr lang="en-GB" dirty="0"/>
              <a:t>1. Pupil A chooses one letter – that is the ‘person’ they are.</a:t>
            </a:r>
          </a:p>
          <a:p>
            <a:r>
              <a:rPr lang="en-GB" dirty="0"/>
              <a:t>2. B asks yes/no questions to work out who A is.</a:t>
            </a:r>
          </a:p>
          <a:p>
            <a:r>
              <a:rPr lang="en-GB" dirty="0"/>
              <a:t>The four questions are:</a:t>
            </a:r>
          </a:p>
          <a:p>
            <a:r>
              <a:rPr lang="en-GB" i="1" dirty="0"/>
              <a:t>¿Tu </a:t>
            </a:r>
            <a:r>
              <a:rPr lang="en-GB" i="1" dirty="0" err="1"/>
              <a:t>color</a:t>
            </a:r>
            <a:r>
              <a:rPr lang="en-GB" i="1" dirty="0"/>
              <a:t> </a:t>
            </a:r>
            <a:r>
              <a:rPr lang="en-GB" i="1" dirty="0" err="1"/>
              <a:t>preferido</a:t>
            </a:r>
            <a:r>
              <a:rPr lang="en-GB" i="1" dirty="0"/>
              <a:t> es </a:t>
            </a:r>
            <a:r>
              <a:rPr lang="en-GB" i="1" dirty="0" err="1"/>
              <a:t>el</a:t>
            </a:r>
            <a:r>
              <a:rPr lang="en-GB" i="1" dirty="0"/>
              <a:t> </a:t>
            </a:r>
            <a:r>
              <a:rPr lang="en-GB" i="1" dirty="0" err="1"/>
              <a:t>amarillo</a:t>
            </a:r>
            <a:r>
              <a:rPr lang="en-GB" i="1" dirty="0"/>
              <a:t>/</a:t>
            </a:r>
            <a:r>
              <a:rPr lang="en-GB" i="1" dirty="0" err="1"/>
              <a:t>blanco</a:t>
            </a:r>
            <a:r>
              <a:rPr lang="en-GB" i="1" dirty="0"/>
              <a:t>?</a:t>
            </a:r>
          </a:p>
          <a:p>
            <a:r>
              <a:rPr lang="en-GB" i="1" dirty="0"/>
              <a:t>¿Lees </a:t>
            </a:r>
            <a:r>
              <a:rPr lang="en-GB" i="1" dirty="0" err="1"/>
              <a:t>revistas</a:t>
            </a:r>
            <a:r>
              <a:rPr lang="en-GB" i="1" dirty="0"/>
              <a:t> en inglés/español?</a:t>
            </a:r>
          </a:p>
          <a:p>
            <a:r>
              <a:rPr lang="en-GB" i="1" dirty="0"/>
              <a:t>¿Tu ciudad </a:t>
            </a:r>
            <a:r>
              <a:rPr lang="en-GB" i="1" dirty="0" err="1"/>
              <a:t>preferida</a:t>
            </a:r>
            <a:r>
              <a:rPr lang="en-GB" i="1" dirty="0"/>
              <a:t> es  BCN / Málaga?</a:t>
            </a:r>
          </a:p>
          <a:p>
            <a:r>
              <a:rPr lang="en-GB" dirty="0"/>
              <a:t>¿</a:t>
            </a:r>
            <a:r>
              <a:rPr lang="en-GB" i="1" dirty="0"/>
              <a:t>Tu persona </a:t>
            </a:r>
            <a:r>
              <a:rPr lang="en-GB" i="1" dirty="0" err="1"/>
              <a:t>preferida</a:t>
            </a:r>
            <a:r>
              <a:rPr lang="en-GB" i="1" dirty="0"/>
              <a:t> es papá?</a:t>
            </a:r>
          </a:p>
          <a:p>
            <a:r>
              <a:rPr lang="en-GB" i="1" dirty="0"/>
              <a:t>¿Tu </a:t>
            </a:r>
            <a:r>
              <a:rPr lang="en-GB" i="1" dirty="0" err="1"/>
              <a:t>libro</a:t>
            </a:r>
            <a:r>
              <a:rPr lang="en-GB" i="1" dirty="0"/>
              <a:t> </a:t>
            </a:r>
            <a:r>
              <a:rPr lang="en-GB" i="1" dirty="0" err="1"/>
              <a:t>favorito</a:t>
            </a:r>
            <a:r>
              <a:rPr lang="en-GB" i="1" dirty="0"/>
              <a:t> es The Gruffalo?</a:t>
            </a:r>
            <a:br>
              <a:rPr lang="en-GB" i="1" dirty="0"/>
            </a:br>
            <a:endParaRPr lang="en-GB" i="1" dirty="0"/>
          </a:p>
          <a:p>
            <a:r>
              <a:rPr lang="en-GB" dirty="0"/>
              <a:t>3. Pupil A says </a:t>
            </a:r>
            <a:r>
              <a:rPr lang="en-GB" dirty="0" err="1"/>
              <a:t>sí</a:t>
            </a:r>
            <a:r>
              <a:rPr lang="en-GB" dirty="0"/>
              <a:t> or no.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Pupil B keeps going until s/he has worked out which letter A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Swap roles and play again.</a:t>
            </a:r>
            <a:br>
              <a:rPr lang="en-GB" dirty="0"/>
            </a:br>
            <a:br>
              <a:rPr lang="en-GB" dirty="0"/>
            </a:br>
            <a:r>
              <a:rPr lang="en-GB" dirty="0"/>
              <a:t>Note: this round of the game can be played several times, with pupils taking it in turns.</a:t>
            </a:r>
            <a:br>
              <a:rPr lang="en-GB" dirty="0"/>
            </a:b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7083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png"/><Relationship Id="rId21" Type="http://schemas.openxmlformats.org/officeDocument/2006/relationships/image" Target="../media/image12.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6.xml"/><Relationship Id="rId11" Type="http://schemas.openxmlformats.org/officeDocument/2006/relationships/image" Target="../media/image2.png"/><Relationship Id="rId15" Type="http://schemas.openxmlformats.org/officeDocument/2006/relationships/image" Target="../media/image6.gif"/><Relationship Id="rId23" Type="http://schemas.openxmlformats.org/officeDocument/2006/relationships/image" Target="../media/image14.gif"/><Relationship Id="rId10" Type="http://schemas.openxmlformats.org/officeDocument/2006/relationships/image" Target="../media/image6.png"/><Relationship Id="rId19" Type="http://schemas.openxmlformats.org/officeDocument/2006/relationships/image" Target="../media/image10.png"/><Relationship Id="rId4" Type="http://schemas.openxmlformats.org/officeDocument/2006/relationships/customXml" Target="../ink/ink1.xml"/><Relationship Id="rId14" Type="http://schemas.openxmlformats.org/officeDocument/2006/relationships/image" Target="../media/image5.gif"/><Relationship Id="rId22"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audio" Target="../media/audio25.wav"/></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audio" Target="../media/audio25.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audio" Target="../media/audio25.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audio" Target="../media/audio25.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audio" Target="../media/audio3.wav"/><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audio" Target="../media/audio4.wav"/><Relationship Id="rId4" Type="http://schemas.openxmlformats.org/officeDocument/2006/relationships/image" Target="../media/image16.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audio" Target="../media/audio5.wav"/><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image" Target="../media/image18.svg"/><Relationship Id="rId15" Type="http://schemas.openxmlformats.org/officeDocument/2006/relationships/image" Target="../media/image22.jpeg"/><Relationship Id="rId10" Type="http://schemas.openxmlformats.org/officeDocument/2006/relationships/audio" Target="../media/audio8.wav"/><Relationship Id="rId4" Type="http://schemas.openxmlformats.org/officeDocument/2006/relationships/image" Target="../media/image17.png"/><Relationship Id="rId9" Type="http://schemas.openxmlformats.org/officeDocument/2006/relationships/audio" Target="../media/audio7.wav"/><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ideo" Target="https://www.youtube.com/embed/d84yrllvIhw?feature=oembed" TargetMode="External"/><Relationship Id="rId6" Type="http://schemas.openxmlformats.org/officeDocument/2006/relationships/image" Target="../media/image25.jpe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microsoft.com/office/2007/relationships/hdphoto" Target="../media/hdphoto2.wdp"/><Relationship Id="rId18" Type="http://schemas.openxmlformats.org/officeDocument/2006/relationships/audio" Target="../media/audio18.wav"/><Relationship Id="rId26" Type="http://schemas.openxmlformats.org/officeDocument/2006/relationships/audio" Target="../media/audio23.wav"/><Relationship Id="rId3" Type="http://schemas.openxmlformats.org/officeDocument/2006/relationships/image" Target="../media/image28.png"/><Relationship Id="rId21" Type="http://schemas.openxmlformats.org/officeDocument/2006/relationships/audio" Target="../media/audio20.wav"/><Relationship Id="rId7" Type="http://schemas.openxmlformats.org/officeDocument/2006/relationships/image" Target="../media/image30.png"/><Relationship Id="rId12" Type="http://schemas.openxmlformats.org/officeDocument/2006/relationships/image" Target="../media/image32.png"/><Relationship Id="rId17" Type="http://schemas.openxmlformats.org/officeDocument/2006/relationships/audio" Target="../media/audio17.wav"/><Relationship Id="rId25" Type="http://schemas.openxmlformats.org/officeDocument/2006/relationships/audio" Target="../media/audio22.wav"/><Relationship Id="rId2" Type="http://schemas.openxmlformats.org/officeDocument/2006/relationships/notesSlide" Target="../notesSlides/notesSlide5.xml"/><Relationship Id="rId16" Type="http://schemas.openxmlformats.org/officeDocument/2006/relationships/audio" Target="../media/audio16.wav"/><Relationship Id="rId20"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audio" Target="../media/audio13.wav"/><Relationship Id="rId24" Type="http://schemas.openxmlformats.org/officeDocument/2006/relationships/image" Target="../media/image35.gif"/><Relationship Id="rId5" Type="http://schemas.openxmlformats.org/officeDocument/2006/relationships/image" Target="../media/image29.png"/><Relationship Id="rId15" Type="http://schemas.openxmlformats.org/officeDocument/2006/relationships/audio" Target="../media/audio15.wav"/><Relationship Id="rId23" Type="http://schemas.openxmlformats.org/officeDocument/2006/relationships/audio" Target="../media/audio21.wav"/><Relationship Id="rId28" Type="http://schemas.openxmlformats.org/officeDocument/2006/relationships/image" Target="../media/image13.gif"/><Relationship Id="rId10" Type="http://schemas.microsoft.com/office/2007/relationships/hdphoto" Target="../media/hdphoto1.wdp"/><Relationship Id="rId19" Type="http://schemas.openxmlformats.org/officeDocument/2006/relationships/audio" Target="../media/audio19.wav"/><Relationship Id="rId4" Type="http://schemas.openxmlformats.org/officeDocument/2006/relationships/audio" Target="../media/audio10.wav"/><Relationship Id="rId9" Type="http://schemas.openxmlformats.org/officeDocument/2006/relationships/image" Target="../media/image31.png"/><Relationship Id="rId14" Type="http://schemas.openxmlformats.org/officeDocument/2006/relationships/audio" Target="../media/audio14.wav"/><Relationship Id="rId22" Type="http://schemas.openxmlformats.org/officeDocument/2006/relationships/image" Target="../media/image34.png"/><Relationship Id="rId27"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audio" Target="../media/audio24.wav"/><Relationship Id="rId4" Type="http://schemas.openxmlformats.org/officeDocument/2006/relationships/image" Target="../media/image18.svg"/><Relationship Id="rId9"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customXml" Target="../ink/ink2.xml"/><Relationship Id="rId12" Type="http://schemas.openxmlformats.org/officeDocument/2006/relationships/image" Target="../media/image2.png"/><Relationship Id="rId17" Type="http://schemas.openxmlformats.org/officeDocument/2006/relationships/image" Target="../media/image45.png"/><Relationship Id="rId2" Type="http://schemas.openxmlformats.org/officeDocument/2006/relationships/notesSlide" Target="../notesSlides/notesSlide7.xml"/><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28.png"/><Relationship Id="rId15" Type="http://schemas.openxmlformats.org/officeDocument/2006/relationships/image" Target="../media/image43.jpg"/><Relationship Id="rId10" Type="http://schemas.openxmlformats.org/officeDocument/2006/relationships/image" Target="../media/image41.png"/><Relationship Id="rId4" Type="http://schemas.openxmlformats.org/officeDocument/2006/relationships/image" Target="../media/image20.svg"/><Relationship Id="rId9" Type="http://schemas.openxmlformats.org/officeDocument/2006/relationships/image" Target="../media/image40.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7157" y="304800"/>
            <a:ext cx="4607216" cy="1325563"/>
          </a:xfrm>
        </p:spPr>
        <p:txBody>
          <a:bodyPr>
            <a:normAutofit fontScale="90000"/>
          </a:bodyPr>
          <a:lstStyle/>
          <a:p>
            <a:pPr algn="ctr"/>
            <a:r>
              <a:rPr lang="en-GB" b="1" dirty="0">
                <a:solidFill>
                  <a:schemeClr val="tx1">
                    <a:lumMod val="65000"/>
                    <a:lumOff val="35000"/>
                  </a:schemeClr>
                </a:solidFill>
                <a:latin typeface="Century Gothic" panose="020B0502020202020204" pitchFamily="34" charset="0"/>
              </a:rPr>
              <a:t>Describing things and people</a:t>
            </a: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24C6A232-47E6-3297-DFCB-13DC089AACDE}"/>
                  </a:ext>
                </a:extLst>
              </p14:cNvPr>
              <p14:cNvContentPartPr/>
              <p14:nvPr/>
            </p14:nvContentPartPr>
            <p14:xfrm>
              <a:off x="-214440" y="3447968"/>
              <a:ext cx="360" cy="360"/>
            </p14:xfrm>
          </p:contentPart>
        </mc:Choice>
        <mc:Fallback xmlns="">
          <p:pic>
            <p:nvPicPr>
              <p:cNvPr id="10" name="Ink 9">
                <a:extLst>
                  <a:ext uri="{FF2B5EF4-FFF2-40B4-BE49-F238E27FC236}">
                    <a16:creationId xmlns:a16="http://schemas.microsoft.com/office/drawing/2014/main" id="{24C6A232-47E6-3297-DFCB-13DC089AACDE}"/>
                  </a:ext>
                </a:extLst>
              </p:cNvPr>
              <p:cNvPicPr/>
              <p:nvPr/>
            </p:nvPicPr>
            <p:blipFill>
              <a:blip r:embed="rId10"/>
              <a:stretch>
                <a:fillRect/>
              </a:stretch>
            </p:blipFill>
            <p:spPr>
              <a:xfrm>
                <a:off x="-223440" y="3438968"/>
                <a:ext cx="18000" cy="18000"/>
              </a:xfrm>
              <a:prstGeom prst="rect">
                <a:avLst/>
              </a:prstGeom>
            </p:spPr>
          </p:pic>
        </mc:Fallback>
      </mc:AlternateContent>
      <p:sp>
        <p:nvSpPr>
          <p:cNvPr id="12" name="Title 1">
            <a:extLst>
              <a:ext uri="{FF2B5EF4-FFF2-40B4-BE49-F238E27FC236}">
                <a16:creationId xmlns:a16="http://schemas.microsoft.com/office/drawing/2014/main" id="{6E4EE575-7F2F-2323-10BD-2AAF88EF58C2}"/>
              </a:ext>
            </a:extLst>
          </p:cNvPr>
          <p:cNvSpPr txBox="1">
            <a:spLocks/>
          </p:cNvSpPr>
          <p:nvPr/>
        </p:nvSpPr>
        <p:spPr>
          <a:xfrm>
            <a:off x="129217" y="267473"/>
            <a:ext cx="447216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tx1">
                  <a:lumMod val="65000"/>
                  <a:lumOff val="35000"/>
                </a:schemeClr>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1B78A88E-C6DF-919C-8373-4D952B2BB119}"/>
              </a:ext>
            </a:extLst>
          </p:cNvPr>
          <p:cNvGrpSpPr/>
          <p:nvPr/>
        </p:nvGrpSpPr>
        <p:grpSpPr>
          <a:xfrm>
            <a:off x="162716" y="1960660"/>
            <a:ext cx="1876800" cy="1738099"/>
            <a:chOff x="13106896" y="1574673"/>
            <a:chExt cx="2350322" cy="2286900"/>
          </a:xfrm>
        </p:grpSpPr>
        <p:pic>
          <p:nvPicPr>
            <p:cNvPr id="14" name="Picture 13" descr="A picture containing text, sign, queen, vector graphics&#10;&#10;Description automatically generated">
              <a:extLst>
                <a:ext uri="{FF2B5EF4-FFF2-40B4-BE49-F238E27FC236}">
                  <a16:creationId xmlns:a16="http://schemas.microsoft.com/office/drawing/2014/main" id="{CC9972A2-6DDF-C0D9-1D49-6DACB40A6189}"/>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5" name="Picture 14" descr="Shape&#10;&#10;Description automatically generated">
              <a:extLst>
                <a:ext uri="{FF2B5EF4-FFF2-40B4-BE49-F238E27FC236}">
                  <a16:creationId xmlns:a16="http://schemas.microsoft.com/office/drawing/2014/main" id="{DDE3D06F-649D-124D-5223-8336101FD6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6" name="Picture 15" descr="A picture containing text, sign, queen, vector graphics&#10;&#10;Description automatically generated">
              <a:extLst>
                <a:ext uri="{FF2B5EF4-FFF2-40B4-BE49-F238E27FC236}">
                  <a16:creationId xmlns:a16="http://schemas.microsoft.com/office/drawing/2014/main" id="{FEB705CD-77F8-7266-9780-BB7201585804}"/>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7" name="Picture 16" descr="A picture containing text, sign, queen, vector graphics&#10;&#10;Description automatically generated">
              <a:extLst>
                <a:ext uri="{FF2B5EF4-FFF2-40B4-BE49-F238E27FC236}">
                  <a16:creationId xmlns:a16="http://schemas.microsoft.com/office/drawing/2014/main" id="{6CA58746-9660-58FE-2D19-C1CDC067A1EC}"/>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8" name="Picture 17" descr="A picture containing text, sign, queen, vector graphics&#10;&#10;Description automatically generated">
              <a:extLst>
                <a:ext uri="{FF2B5EF4-FFF2-40B4-BE49-F238E27FC236}">
                  <a16:creationId xmlns:a16="http://schemas.microsoft.com/office/drawing/2014/main" id="{D46CEB05-3EDC-7349-7DCF-7C483C9F9D14}"/>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9" name="Picture 18" descr="A picture containing text, sign, queen, vector graphics&#10;&#10;Description automatically generated">
              <a:extLst>
                <a:ext uri="{FF2B5EF4-FFF2-40B4-BE49-F238E27FC236}">
                  <a16:creationId xmlns:a16="http://schemas.microsoft.com/office/drawing/2014/main" id="{9CBCB0B4-2C1A-B9BD-4D74-2C96F3F678CB}"/>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288900" y="3067905"/>
              <a:ext cx="532581" cy="530362"/>
            </a:xfrm>
            <a:prstGeom prst="rect">
              <a:avLst/>
            </a:prstGeom>
          </p:spPr>
        </p:pic>
        <p:pic>
          <p:nvPicPr>
            <p:cNvPr id="20" name="Picture 19" descr="A picture containing text, sign, queen, vector graphics&#10;&#10;Description automatically generated">
              <a:extLst>
                <a:ext uri="{FF2B5EF4-FFF2-40B4-BE49-F238E27FC236}">
                  <a16:creationId xmlns:a16="http://schemas.microsoft.com/office/drawing/2014/main" id="{B84889BC-00F5-449E-0BB6-AEA78308242A}"/>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3986638" y="3331211"/>
              <a:ext cx="532581" cy="530362"/>
            </a:xfrm>
            <a:prstGeom prst="rect">
              <a:avLst/>
            </a:prstGeom>
          </p:spPr>
        </p:pic>
        <p:pic>
          <p:nvPicPr>
            <p:cNvPr id="21" name="Picture 20" descr="A picture containing text, sign, queen, vector graphics&#10;&#10;Description automatically generated">
              <a:extLst>
                <a:ext uri="{FF2B5EF4-FFF2-40B4-BE49-F238E27FC236}">
                  <a16:creationId xmlns:a16="http://schemas.microsoft.com/office/drawing/2014/main" id="{B259E4C5-6B72-1A76-163C-E5764B5F475F}"/>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2" name="Picture 21" descr="A picture containing text, sign, queen, vector graphics&#10;&#10;Description automatically generated">
              <a:extLst>
                <a:ext uri="{FF2B5EF4-FFF2-40B4-BE49-F238E27FC236}">
                  <a16:creationId xmlns:a16="http://schemas.microsoft.com/office/drawing/2014/main" id="{D47B190C-695C-60AA-E214-F633F8C62FC1}"/>
                </a:ext>
              </a:extLst>
            </p:cNvPr>
            <p:cNvPicPr>
              <a:picLocks noChangeAspect="1"/>
            </p:cNvPicPr>
            <p:nvPr/>
          </p:nvPicPr>
          <p:blipFill>
            <a:blip r:embed="rId11">
              <a:duotone>
                <a:prstClr val="black"/>
                <a:srgbClr val="22A7CC">
                  <a:tint val="45000"/>
                  <a:satMod val="400000"/>
                </a:srgbClr>
              </a:duotone>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23" name="Picture 2" descr="Free vector graphics of Rainbow">
            <a:extLst>
              <a:ext uri="{FF2B5EF4-FFF2-40B4-BE49-F238E27FC236}">
                <a16:creationId xmlns:a16="http://schemas.microsoft.com/office/drawing/2014/main" id="{D40262FA-1996-90B4-76CF-26126B0AC5F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792174">
            <a:off x="2761710" y="1796572"/>
            <a:ext cx="1465797" cy="73289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54F213D9-44AB-D585-7462-F69DBFB94B72}"/>
              </a:ext>
            </a:extLst>
          </p:cNvPr>
          <p:cNvGrpSpPr/>
          <p:nvPr/>
        </p:nvGrpSpPr>
        <p:grpSpPr>
          <a:xfrm>
            <a:off x="3777282" y="3361015"/>
            <a:ext cx="1065551" cy="1397000"/>
            <a:chOff x="3920876" y="1036811"/>
            <a:chExt cx="4204180" cy="6140346"/>
          </a:xfrm>
        </p:grpSpPr>
        <p:pic>
          <p:nvPicPr>
            <p:cNvPr id="25" name="Picture 24" descr="A picture containing text, doll, toy&#10;&#10;Description automatically generated">
              <a:extLst>
                <a:ext uri="{FF2B5EF4-FFF2-40B4-BE49-F238E27FC236}">
                  <a16:creationId xmlns:a16="http://schemas.microsoft.com/office/drawing/2014/main" id="{55EBD688-A88A-D18E-2FFF-4FDCDB63A8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20876" y="1405946"/>
              <a:ext cx="2134546" cy="5606817"/>
            </a:xfrm>
            <a:prstGeom prst="rect">
              <a:avLst/>
            </a:prstGeom>
          </p:spPr>
        </p:pic>
        <p:pic>
          <p:nvPicPr>
            <p:cNvPr id="26" name="Picture 25" descr="A picture containing text, toy, doll&#10;&#10;Description automatically generated">
              <a:extLst>
                <a:ext uri="{FF2B5EF4-FFF2-40B4-BE49-F238E27FC236}">
                  <a16:creationId xmlns:a16="http://schemas.microsoft.com/office/drawing/2014/main" id="{3E929E97-EBCA-3ED2-8701-63519ADE51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66591" y="1036811"/>
              <a:ext cx="2358465" cy="6140346"/>
            </a:xfrm>
            <a:prstGeom prst="rect">
              <a:avLst/>
            </a:prstGeom>
          </p:spPr>
        </p:pic>
      </p:grpSp>
      <p:grpSp>
        <p:nvGrpSpPr>
          <p:cNvPr id="27" name="Google Shape;177;p39">
            <a:extLst>
              <a:ext uri="{FF2B5EF4-FFF2-40B4-BE49-F238E27FC236}">
                <a16:creationId xmlns:a16="http://schemas.microsoft.com/office/drawing/2014/main" id="{BFD606DC-C9A0-E87B-40E5-AF6321B222DC}"/>
              </a:ext>
            </a:extLst>
          </p:cNvPr>
          <p:cNvGrpSpPr/>
          <p:nvPr/>
        </p:nvGrpSpPr>
        <p:grpSpPr>
          <a:xfrm>
            <a:off x="2483796" y="3483200"/>
            <a:ext cx="734974" cy="795088"/>
            <a:chOff x="10264329" y="1395151"/>
            <a:chExt cx="1285333" cy="1883211"/>
          </a:xfrm>
        </p:grpSpPr>
        <p:pic>
          <p:nvPicPr>
            <p:cNvPr id="28" name="Google Shape;178;p39">
              <a:extLst>
                <a:ext uri="{FF2B5EF4-FFF2-40B4-BE49-F238E27FC236}">
                  <a16:creationId xmlns:a16="http://schemas.microsoft.com/office/drawing/2014/main" id="{927E48DE-0C2E-D2FA-3121-4DE7D715431E}"/>
                </a:ext>
              </a:extLst>
            </p:cNvPr>
            <p:cNvPicPr preferRelativeResize="0"/>
            <p:nvPr/>
          </p:nvPicPr>
          <p:blipFill rotWithShape="1">
            <a:blip r:embed="rId16">
              <a:alphaModFix/>
            </a:blip>
            <a:srcRect/>
            <a:stretch/>
          </p:blipFill>
          <p:spPr>
            <a:xfrm>
              <a:off x="10264329" y="1395151"/>
              <a:ext cx="1077873" cy="1676400"/>
            </a:xfrm>
            <a:prstGeom prst="rect">
              <a:avLst/>
            </a:prstGeom>
            <a:noFill/>
            <a:ln>
              <a:noFill/>
            </a:ln>
          </p:spPr>
        </p:pic>
        <p:pic>
          <p:nvPicPr>
            <p:cNvPr id="29" name="Google Shape;179;p39">
              <a:extLst>
                <a:ext uri="{FF2B5EF4-FFF2-40B4-BE49-F238E27FC236}">
                  <a16:creationId xmlns:a16="http://schemas.microsoft.com/office/drawing/2014/main" id="{9D560D35-2D04-FF7B-F63C-2E51DD5C24F6}"/>
                </a:ext>
              </a:extLst>
            </p:cNvPr>
            <p:cNvPicPr preferRelativeResize="0"/>
            <p:nvPr/>
          </p:nvPicPr>
          <p:blipFill rotWithShape="1">
            <a:blip r:embed="rId17">
              <a:alphaModFix/>
            </a:blip>
            <a:srcRect l="59258" t="52222"/>
            <a:stretch/>
          </p:blipFill>
          <p:spPr>
            <a:xfrm rot="705979">
              <a:off x="10394549" y="1963582"/>
              <a:ext cx="1041520" cy="1221419"/>
            </a:xfrm>
            <a:prstGeom prst="rect">
              <a:avLst/>
            </a:prstGeom>
            <a:noFill/>
            <a:ln>
              <a:noFill/>
            </a:ln>
          </p:spPr>
        </p:pic>
      </p:grpSp>
      <p:sp>
        <p:nvSpPr>
          <p:cNvPr id="30" name="Google Shape;297;p45">
            <a:extLst>
              <a:ext uri="{FF2B5EF4-FFF2-40B4-BE49-F238E27FC236}">
                <a16:creationId xmlns:a16="http://schemas.microsoft.com/office/drawing/2014/main" id="{804ABD8E-17C5-2E28-07C1-A4534B22E8E3}"/>
              </a:ext>
            </a:extLst>
          </p:cNvPr>
          <p:cNvSpPr txBox="1"/>
          <p:nvPr/>
        </p:nvSpPr>
        <p:spPr>
          <a:xfrm>
            <a:off x="1867200" y="4163209"/>
            <a:ext cx="1876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1" i="0" u="none" strike="noStrike" cap="none" dirty="0">
                <a:solidFill>
                  <a:srgbClr val="002060"/>
                </a:solidFill>
                <a:latin typeface="Century Gothic"/>
                <a:ea typeface="Century Gothic"/>
                <a:cs typeface="Century Gothic"/>
                <a:sym typeface="Century Gothic"/>
              </a:rPr>
              <a:t>Inglaterra</a:t>
            </a:r>
            <a:endParaRPr sz="1100" dirty="0">
              <a:solidFill>
                <a:srgbClr val="002060"/>
              </a:solidFill>
            </a:endParaRPr>
          </a:p>
        </p:txBody>
      </p:sp>
      <p:pic>
        <p:nvPicPr>
          <p:cNvPr id="31" name="Google Shape;354;p47">
            <a:extLst>
              <a:ext uri="{FF2B5EF4-FFF2-40B4-BE49-F238E27FC236}">
                <a16:creationId xmlns:a16="http://schemas.microsoft.com/office/drawing/2014/main" id="{89F6F81A-F401-AABE-A71F-057F064AEB51}"/>
              </a:ext>
            </a:extLst>
          </p:cNvPr>
          <p:cNvPicPr preferRelativeResize="0"/>
          <p:nvPr/>
        </p:nvPicPr>
        <p:blipFill rotWithShape="1">
          <a:blip r:embed="rId18">
            <a:alphaModFix/>
          </a:blip>
          <a:srcRect/>
          <a:stretch/>
        </p:blipFill>
        <p:spPr>
          <a:xfrm>
            <a:off x="5141940" y="5649706"/>
            <a:ext cx="988097" cy="866080"/>
          </a:xfrm>
          <a:prstGeom prst="rect">
            <a:avLst/>
          </a:prstGeom>
          <a:noFill/>
          <a:ln>
            <a:noFill/>
          </a:ln>
        </p:spPr>
      </p:pic>
      <p:sp>
        <p:nvSpPr>
          <p:cNvPr id="32" name="Google Shape;355;p47">
            <a:extLst>
              <a:ext uri="{FF2B5EF4-FFF2-40B4-BE49-F238E27FC236}">
                <a16:creationId xmlns:a16="http://schemas.microsoft.com/office/drawing/2014/main" id="{BEF9A90E-2CF1-7E5A-C0D1-570EE9A30F10}"/>
              </a:ext>
            </a:extLst>
          </p:cNvPr>
          <p:cNvSpPr txBox="1"/>
          <p:nvPr/>
        </p:nvSpPr>
        <p:spPr>
          <a:xfrm>
            <a:off x="5250978" y="6516336"/>
            <a:ext cx="957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1" i="0" u="none" strike="noStrike" cap="none" dirty="0">
                <a:solidFill>
                  <a:srgbClr val="002060"/>
                </a:solidFill>
                <a:latin typeface="Century Gothic"/>
                <a:ea typeface="Century Gothic"/>
                <a:cs typeface="Century Gothic"/>
                <a:sym typeface="Century Gothic"/>
              </a:rPr>
              <a:t>Perú</a:t>
            </a:r>
            <a:endParaRPr dirty="0">
              <a:solidFill>
                <a:srgbClr val="002060"/>
              </a:solidFill>
            </a:endParaRPr>
          </a:p>
        </p:txBody>
      </p:sp>
      <p:pic>
        <p:nvPicPr>
          <p:cNvPr id="33" name="Picture 32">
            <a:extLst>
              <a:ext uri="{FF2B5EF4-FFF2-40B4-BE49-F238E27FC236}">
                <a16:creationId xmlns:a16="http://schemas.microsoft.com/office/drawing/2014/main" id="{09189188-2026-CA32-4682-D421DE742774}"/>
              </a:ext>
            </a:extLst>
          </p:cNvPr>
          <p:cNvPicPr>
            <a:picLocks noChangeAspect="1"/>
          </p:cNvPicPr>
          <p:nvPr/>
        </p:nvPicPr>
        <p:blipFill rotWithShape="1">
          <a:blip r:embed="rId19"/>
          <a:srcRect b="37548"/>
          <a:stretch/>
        </p:blipFill>
        <p:spPr>
          <a:xfrm>
            <a:off x="4673154" y="2812101"/>
            <a:ext cx="1303317" cy="716632"/>
          </a:xfrm>
          <a:prstGeom prst="rect">
            <a:avLst/>
          </a:prstGeom>
        </p:spPr>
      </p:pic>
      <p:pic>
        <p:nvPicPr>
          <p:cNvPr id="34" name="Picture 4" descr="Escritorio, Educación, Escuela">
            <a:extLst>
              <a:ext uri="{FF2B5EF4-FFF2-40B4-BE49-F238E27FC236}">
                <a16:creationId xmlns:a16="http://schemas.microsoft.com/office/drawing/2014/main" id="{39E8C214-0110-E11A-1F2F-2365D76D431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70686" y="4235347"/>
            <a:ext cx="856228" cy="58318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FB19610-92B8-25FF-4FC1-C9C518FE314C}"/>
              </a:ext>
            </a:extLst>
          </p:cNvPr>
          <p:cNvGrpSpPr/>
          <p:nvPr/>
        </p:nvGrpSpPr>
        <p:grpSpPr>
          <a:xfrm>
            <a:off x="3223751" y="3832413"/>
            <a:ext cx="350928" cy="464719"/>
            <a:chOff x="4825689" y="3733586"/>
            <a:chExt cx="1175232" cy="1762396"/>
          </a:xfrm>
        </p:grpSpPr>
        <p:pic>
          <p:nvPicPr>
            <p:cNvPr id="36" name="Picture 2" descr="Free vector graphics of Tablet">
              <a:extLst>
                <a:ext uri="{FF2B5EF4-FFF2-40B4-BE49-F238E27FC236}">
                  <a16:creationId xmlns:a16="http://schemas.microsoft.com/office/drawing/2014/main" id="{E7167A38-87A8-8B8E-9320-BBD9F42E330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25689" y="3733586"/>
              <a:ext cx="1175232" cy="17623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66101CC7-D0CD-4DB0-A1E8-DC700FFFD4F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13748" y="3951233"/>
              <a:ext cx="719022" cy="1416619"/>
            </a:xfrm>
            <a:prstGeom prst="rect">
              <a:avLst/>
            </a:prstGeom>
          </p:spPr>
        </p:pic>
      </p:grpSp>
      <p:pic>
        <p:nvPicPr>
          <p:cNvPr id="38" name="Picture 37">
            <a:extLst>
              <a:ext uri="{FF2B5EF4-FFF2-40B4-BE49-F238E27FC236}">
                <a16:creationId xmlns:a16="http://schemas.microsoft.com/office/drawing/2014/main" id="{81688927-9685-61C0-15B3-F1E1C589F80D}"/>
              </a:ext>
            </a:extLst>
          </p:cNvPr>
          <p:cNvPicPr>
            <a:picLocks noChangeAspect="1"/>
          </p:cNvPicPr>
          <p:nvPr/>
        </p:nvPicPr>
        <p:blipFill rotWithShape="1">
          <a:blip r:embed="rId23">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4796553" y="5502394"/>
            <a:ext cx="454425" cy="1405200"/>
          </a:xfrm>
          <a:prstGeom prst="rect">
            <a:avLst/>
          </a:prstGeom>
        </p:spPr>
      </p:pic>
      <p:sp>
        <p:nvSpPr>
          <p:cNvPr id="39" name="TextBox 38">
            <a:extLst>
              <a:ext uri="{FF2B5EF4-FFF2-40B4-BE49-F238E27FC236}">
                <a16:creationId xmlns:a16="http://schemas.microsoft.com/office/drawing/2014/main" id="{BBBDD397-E6D6-7840-865C-6BFCE3E2B339}"/>
              </a:ext>
            </a:extLst>
          </p:cNvPr>
          <p:cNvSpPr txBox="1"/>
          <p:nvPr/>
        </p:nvSpPr>
        <p:spPr>
          <a:xfrm>
            <a:off x="2541114" y="2483999"/>
            <a:ext cx="2301719" cy="461665"/>
          </a:xfrm>
          <a:prstGeom prst="rect">
            <a:avLst/>
          </a:prstGeom>
          <a:noFill/>
        </p:spPr>
        <p:txBody>
          <a:bodyPr wrap="square">
            <a:spAutoFit/>
          </a:bodyPr>
          <a:lstStyle/>
          <a:p>
            <a:r>
              <a:rPr lang="en-GB" sz="2400" b="1" dirty="0">
                <a:ln w="9525">
                  <a:solidFill>
                    <a:schemeClr val="accent5">
                      <a:lumMod val="75000"/>
                    </a:schemeClr>
                  </a:solidFill>
                  <a:prstDash val="solid"/>
                </a:ln>
                <a:solidFill>
                  <a:srgbClr val="74C3D1"/>
                </a:solidFill>
                <a:effectLst>
                  <a:outerShdw blurRad="75057" dist="38100" dir="5400000" sy="-20000" rotWithShape="0">
                    <a:prstClr val="black">
                      <a:alpha val="25000"/>
                    </a:prstClr>
                  </a:outerShdw>
                </a:effectLst>
                <a:latin typeface="Mystical Woods Rough Script" panose="02000500000000000000" pitchFamily="2" charset="0"/>
              </a:rPr>
              <a:t>Los </a:t>
            </a:r>
            <a:r>
              <a:rPr lang="en-GB" sz="2400" b="1" dirty="0" err="1">
                <a:ln w="9525">
                  <a:solidFill>
                    <a:schemeClr val="accent5">
                      <a:lumMod val="75000"/>
                    </a:schemeClr>
                  </a:solidFill>
                  <a:prstDash val="solid"/>
                </a:ln>
                <a:solidFill>
                  <a:srgbClr val="74C3D1"/>
                </a:solidFill>
                <a:effectLst>
                  <a:outerShdw blurRad="75057" dist="38100" dir="5400000" sy="-20000" rotWithShape="0">
                    <a:prstClr val="black">
                      <a:alpha val="25000"/>
                    </a:prstClr>
                  </a:outerShdw>
                </a:effectLst>
                <a:latin typeface="Mystical Woods Rough Script" panose="02000500000000000000" pitchFamily="2" charset="0"/>
              </a:rPr>
              <a:t>colores</a:t>
            </a:r>
            <a:endParaRPr lang="en-GB" sz="2400" b="1" dirty="0">
              <a:ln w="9525">
                <a:solidFill>
                  <a:schemeClr val="accent5">
                    <a:lumMod val="75000"/>
                  </a:schemeClr>
                </a:solidFill>
                <a:prstDash val="solid"/>
              </a:ln>
              <a:solidFill>
                <a:srgbClr val="74C3D1"/>
              </a:solidFill>
              <a:effectLst>
                <a:outerShdw blurRad="75057" dist="38100" dir="5400000" sy="-20000" rotWithShape="0">
                  <a:prstClr val="black">
                    <a:alpha val="25000"/>
                  </a:prstClr>
                </a:outerShdw>
              </a:effectLst>
              <a:latin typeface="Mystical Woods Rough Script" panose="02000500000000000000" pitchFamily="2" charset="0"/>
            </a:endParaRPr>
          </a:p>
        </p:txBody>
      </p:sp>
      <p:sp>
        <p:nvSpPr>
          <p:cNvPr id="40" name="TextBox 39">
            <a:extLst>
              <a:ext uri="{FF2B5EF4-FFF2-40B4-BE49-F238E27FC236}">
                <a16:creationId xmlns:a16="http://schemas.microsoft.com/office/drawing/2014/main" id="{CF24131A-FA77-C508-2B42-658B419CF704}"/>
              </a:ext>
            </a:extLst>
          </p:cNvPr>
          <p:cNvSpPr txBox="1"/>
          <p:nvPr/>
        </p:nvSpPr>
        <p:spPr>
          <a:xfrm>
            <a:off x="1979893" y="30087"/>
            <a:ext cx="1438214" cy="461665"/>
          </a:xfrm>
          <a:prstGeom prst="rect">
            <a:avLst/>
          </a:prstGeom>
          <a:noFill/>
        </p:spPr>
        <p:txBody>
          <a:bodyPr wrap="none" rtlCol="0">
            <a:spAutoFit/>
          </a:bodyPr>
          <a:lstStyle/>
          <a:p>
            <a:r>
              <a:rPr lang="en-GB" sz="2400" b="1" dirty="0">
                <a:solidFill>
                  <a:srgbClr val="249EBA"/>
                </a:solidFill>
                <a:latin typeface="MV Boli" panose="02000500030200090000" pitchFamily="2" charset="0"/>
                <a:cs typeface="MV Boli" panose="02000500030200090000" pitchFamily="2" charset="0"/>
              </a:rPr>
              <a:t>favourite</a:t>
            </a:r>
          </a:p>
        </p:txBody>
      </p:sp>
      <p:sp>
        <p:nvSpPr>
          <p:cNvPr id="41" name="TextBox 40">
            <a:extLst>
              <a:ext uri="{FF2B5EF4-FFF2-40B4-BE49-F238E27FC236}">
                <a16:creationId xmlns:a16="http://schemas.microsoft.com/office/drawing/2014/main" id="{B4E793D6-C34F-F322-935D-51C76D0F21A1}"/>
              </a:ext>
            </a:extLst>
          </p:cNvPr>
          <p:cNvSpPr txBox="1"/>
          <p:nvPr/>
        </p:nvSpPr>
        <p:spPr>
          <a:xfrm rot="5218553">
            <a:off x="2678744" y="241207"/>
            <a:ext cx="354584" cy="461665"/>
          </a:xfrm>
          <a:prstGeom prst="rect">
            <a:avLst/>
          </a:prstGeom>
          <a:noFill/>
        </p:spPr>
        <p:txBody>
          <a:bodyPr wrap="square" rtlCol="0">
            <a:spAutoFit/>
          </a:bodyPr>
          <a:lstStyle/>
          <a:p>
            <a:r>
              <a:rPr lang="en-GB" sz="2400" b="1" dirty="0">
                <a:solidFill>
                  <a:srgbClr val="249EBA"/>
                </a:solidFill>
                <a:latin typeface="MV Boli" panose="02000500030200090000" pitchFamily="2" charset="0"/>
                <a:cs typeface="MV Boli" panose="02000500030200090000" pitchFamily="2" charset="0"/>
              </a:rPr>
              <a:t>&gt;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5C6793D8-F696-49C3-1E42-D58D679CDFC0}"/>
              </a:ext>
            </a:extLst>
          </p:cNvPr>
          <p:cNvGraphicFramePr>
            <a:graphicFrameLocks noGrp="1"/>
          </p:cNvGraphicFramePr>
          <p:nvPr/>
        </p:nvGraphicFramePr>
        <p:xfrm>
          <a:off x="520051" y="991223"/>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revista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español</a:t>
                      </a: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aprender</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leer</a:t>
                      </a:r>
                    </a:p>
                  </a:txBody>
                  <a:tcPr/>
                </a:tc>
                <a:tc>
                  <a:txBody>
                    <a:bodyPr/>
                    <a:lstStyle/>
                    <a:p>
                      <a:r>
                        <a:rPr lang="en-GB" sz="2800" b="1" dirty="0">
                          <a:solidFill>
                            <a:srgbClr val="00B0F0"/>
                          </a:solidFill>
                          <a:latin typeface="Century Gothic" panose="020B0502020202020204" pitchFamily="34" charset="0"/>
                        </a:rPr>
                        <a:t>la carta</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alta</a:t>
                      </a:r>
                      <a:r>
                        <a:rPr lang="en-GB" sz="2800" b="1" dirty="0">
                          <a:solidFill>
                            <a:srgbClr val="92D050"/>
                          </a:solidFill>
                          <a:latin typeface="Century Gothic" panose="020B0502020202020204" pitchFamily="34" charset="0"/>
                        </a:rPr>
                        <a:t> </a:t>
                      </a:r>
                    </a:p>
                  </a:txBody>
                  <a:tcPr/>
                </a:tc>
                <a:tc>
                  <a:txBody>
                    <a:bodyPr/>
                    <a:lstStyle/>
                    <a:p>
                      <a:r>
                        <a:rPr lang="en-GB" sz="2800" b="1" dirty="0" err="1">
                          <a:solidFill>
                            <a:srgbClr val="92D050"/>
                          </a:solidFill>
                          <a:latin typeface="Century Gothic" panose="020B0502020202020204" pitchFamily="34" charset="0"/>
                        </a:rPr>
                        <a:t>verde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blanco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bajo</a:t>
                      </a:r>
                    </a:p>
                  </a:txBody>
                  <a:tcPr/>
                </a:tc>
                <a:tc>
                  <a:txBody>
                    <a:bodyPr/>
                    <a:lstStyle/>
                    <a:p>
                      <a:r>
                        <a:rPr lang="en-GB" sz="2800" b="1" dirty="0">
                          <a:solidFill>
                            <a:srgbClr val="92D050"/>
                          </a:solidFill>
                          <a:latin typeface="Century Gothic" panose="020B0502020202020204" pitchFamily="34" charset="0"/>
                        </a:rPr>
                        <a:t>alto</a:t>
                      </a:r>
                    </a:p>
                  </a:txBody>
                  <a:tcPr/>
                </a:tc>
                <a:tc>
                  <a:txBody>
                    <a:bodyPr/>
                    <a:lstStyle/>
                    <a:p>
                      <a:r>
                        <a:rPr lang="en-GB" sz="2800" b="1" dirty="0" err="1">
                          <a:solidFill>
                            <a:srgbClr val="92D050"/>
                          </a:solidFill>
                          <a:latin typeface="Century Gothic" panose="020B0502020202020204" pitchFamily="34" charset="0"/>
                        </a:rPr>
                        <a:t>negra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tu</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preferida</a:t>
                      </a:r>
                      <a:r>
                        <a:rPr lang="en-GB" sz="2800" b="1" dirty="0">
                          <a:solidFill>
                            <a:srgbClr val="FF3399"/>
                          </a:solidFill>
                          <a:latin typeface="Century Gothic" panose="020B0502020202020204" pitchFamily="34" charset="0"/>
                        </a:rPr>
                        <a:t> </a:t>
                      </a:r>
                    </a:p>
                  </a:txBody>
                  <a:tcPr/>
                </a:tc>
                <a:tc>
                  <a:txBody>
                    <a:bodyPr/>
                    <a:lstStyle/>
                    <a:p>
                      <a:r>
                        <a:rPr lang="en-GB" sz="2800" b="1" dirty="0">
                          <a:solidFill>
                            <a:srgbClr val="FF3399"/>
                          </a:solidFill>
                          <a:latin typeface="Century Gothic" panose="020B0502020202020204" pitchFamily="34" charset="0"/>
                        </a:rPr>
                        <a:t>la ciudad</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a:solidFill>
                            <a:srgbClr val="FF3399"/>
                          </a:solidFill>
                          <a:latin typeface="Century Gothic" panose="020B0502020202020204" pitchFamily="34" charset="0"/>
                        </a:rPr>
                        <a:t>la persona</a:t>
                      </a:r>
                    </a:p>
                  </a:txBody>
                  <a:tcPr/>
                </a:tc>
                <a:tc>
                  <a:txBody>
                    <a:bodyPr/>
                    <a:lstStyle/>
                    <a:p>
                      <a:r>
                        <a:rPr lang="en-GB" sz="2800" b="1" dirty="0">
                          <a:solidFill>
                            <a:srgbClr val="FF3399"/>
                          </a:solidFill>
                          <a:latin typeface="Century Gothic" panose="020B0502020202020204" pitchFamily="34" charset="0"/>
                        </a:rPr>
                        <a:t>mi</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color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86642"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1a: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v_ii.wav"/>
            </a:hlinkClick>
            <a:extLst>
              <a:ext uri="{FF2B5EF4-FFF2-40B4-BE49-F238E27FC236}">
                <a16:creationId xmlns:a16="http://schemas.microsoft.com/office/drawing/2014/main" id="{902C8F7A-60E1-47BA-A5D2-269092E24632}"/>
              </a:ext>
            </a:extLst>
          </p:cNvPr>
          <p:cNvSpPr txBox="1"/>
          <p:nvPr/>
        </p:nvSpPr>
        <p:spPr>
          <a:xfrm>
            <a:off x="2226149" y="560958"/>
            <a:ext cx="8068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37737" y="6223832"/>
            <a:ext cx="2432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colour</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2489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preferred (f)</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city</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10327" y="424801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(m)</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(m)</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(f)</a:t>
            </a:r>
          </a:p>
        </p:txBody>
      </p:sp>
      <p:sp>
        <p:nvSpPr>
          <p:cNvPr id="63" name="TextBox 62">
            <a:extLst>
              <a:ext uri="{FF2B5EF4-FFF2-40B4-BE49-F238E27FC236}">
                <a16:creationId xmlns:a16="http://schemas.microsoft.com/office/drawing/2014/main" id="{F6958ABA-A050-4950-A8D8-242649851302}"/>
              </a:ext>
            </a:extLst>
          </p:cNvPr>
          <p:cNvSpPr txBox="1"/>
          <p:nvPr/>
        </p:nvSpPr>
        <p:spPr>
          <a:xfrm>
            <a:off x="2222722" y="338313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tall (f)</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45613"/>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a:t>
            </a: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55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 (m)</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learn, learning</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768670" y="2374768"/>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 reading</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letter</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magazine</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Spanish</a:t>
            </a: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a:t>
            </a: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to learn</a:t>
                      </a:r>
                    </a:p>
                  </a:txBody>
                  <a:tcPr/>
                </a:tc>
                <a:tc>
                  <a:txBody>
                    <a:bodyPr/>
                    <a:lstStyle/>
                    <a:p>
                      <a:r>
                        <a:rPr lang="en-GB" sz="2800" b="1" dirty="0" err="1">
                          <a:solidFill>
                            <a:srgbClr val="00B0F0"/>
                          </a:solidFill>
                          <a:latin typeface="Century Gothic" panose="020B0502020202020204" pitchFamily="34" charset="0"/>
                        </a:rPr>
                        <a:t>maganize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letter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u="none" dirty="0">
                          <a:solidFill>
                            <a:srgbClr val="00B0F0"/>
                          </a:solidFill>
                          <a:latin typeface="Century Gothic" panose="020B0502020202020204" pitchFamily="34" charset="0"/>
                        </a:rPr>
                        <a:t>of</a:t>
                      </a:r>
                    </a:p>
                  </a:txBody>
                  <a:tcPr/>
                </a:tc>
                <a:tc>
                  <a:txBody>
                    <a:bodyPr/>
                    <a:lstStyle/>
                    <a:p>
                      <a:r>
                        <a:rPr lang="en-GB" sz="2800" b="1" dirty="0">
                          <a:solidFill>
                            <a:srgbClr val="00B0F0"/>
                          </a:solidFill>
                          <a:latin typeface="Century Gothic" panose="020B0502020202020204" pitchFamily="34" charset="0"/>
                        </a:rPr>
                        <a:t>Spanish</a:t>
                      </a:r>
                    </a:p>
                  </a:txBody>
                  <a:tcPr/>
                </a:tc>
                <a:tc>
                  <a:txBody>
                    <a:bodyPr/>
                    <a:lstStyle/>
                    <a:p>
                      <a:r>
                        <a:rPr lang="en-GB" sz="2800" b="1" dirty="0">
                          <a:solidFill>
                            <a:srgbClr val="00B0F0"/>
                          </a:solidFill>
                          <a:latin typeface="Century Gothic" panose="020B0502020202020204" pitchFamily="34" charset="0"/>
                        </a:rPr>
                        <a:t>to read</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tall (f) </a:t>
                      </a:r>
                    </a:p>
                  </a:txBody>
                  <a:tcPr/>
                </a:tc>
                <a:tc>
                  <a:txBody>
                    <a:bodyPr/>
                    <a:lstStyle/>
                    <a:p>
                      <a:r>
                        <a:rPr lang="en-GB" sz="2800" b="1" dirty="0">
                          <a:solidFill>
                            <a:srgbClr val="92D050"/>
                          </a:solidFill>
                          <a:latin typeface="Century Gothic" panose="020B0502020202020204" pitchFamily="34" charset="0"/>
                        </a:rPr>
                        <a:t>white (m)</a:t>
                      </a:r>
                    </a:p>
                  </a:txBody>
                  <a:tcPr/>
                </a:tc>
                <a:tc>
                  <a:txBody>
                    <a:bodyPr/>
                    <a:lstStyle/>
                    <a:p>
                      <a:r>
                        <a:rPr lang="en-GB" sz="2800" b="1" dirty="0">
                          <a:solidFill>
                            <a:srgbClr val="92D050"/>
                          </a:solidFill>
                          <a:latin typeface="Century Gothic" panose="020B0502020202020204" pitchFamily="34" charset="0"/>
                        </a:rPr>
                        <a:t>short (m)</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black (m)</a:t>
                      </a:r>
                    </a:p>
                  </a:txBody>
                  <a:tcPr/>
                </a:tc>
                <a:tc>
                  <a:txBody>
                    <a:bodyPr/>
                    <a:lstStyle/>
                    <a:p>
                      <a:r>
                        <a:rPr lang="en-GB" sz="2800" b="1" dirty="0">
                          <a:solidFill>
                            <a:srgbClr val="92D050"/>
                          </a:solidFill>
                          <a:latin typeface="Century Gothic" panose="020B0502020202020204" pitchFamily="34" charset="0"/>
                        </a:rPr>
                        <a:t>green</a:t>
                      </a:r>
                    </a:p>
                  </a:txBody>
                  <a:tcPr/>
                </a:tc>
                <a:tc>
                  <a:txBody>
                    <a:bodyPr/>
                    <a:lstStyle/>
                    <a:p>
                      <a:r>
                        <a:rPr lang="en-GB" sz="2800" b="1" dirty="0">
                          <a:solidFill>
                            <a:srgbClr val="92D050"/>
                          </a:solidFill>
                          <a:latin typeface="Century Gothic" panose="020B0502020202020204" pitchFamily="34" charset="0"/>
                        </a:rPr>
                        <a:t>short (f)</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my</a:t>
                      </a:r>
                    </a:p>
                  </a:txBody>
                  <a:tcPr/>
                </a:tc>
                <a:tc>
                  <a:txBody>
                    <a:bodyPr/>
                    <a:lstStyle/>
                    <a:p>
                      <a:r>
                        <a:rPr lang="en-GB" sz="2800" b="1" dirty="0">
                          <a:solidFill>
                            <a:srgbClr val="FF3399"/>
                          </a:solidFill>
                          <a:latin typeface="Century Gothic" panose="020B0502020202020204" pitchFamily="34" charset="0"/>
                        </a:rPr>
                        <a:t>your </a:t>
                      </a:r>
                    </a:p>
                  </a:txBody>
                  <a:tcPr/>
                </a:tc>
                <a:tc>
                  <a:txBody>
                    <a:bodyPr/>
                    <a:lstStyle/>
                    <a:p>
                      <a:r>
                        <a:rPr lang="en-GB" sz="2800" b="1" dirty="0">
                          <a:solidFill>
                            <a:srgbClr val="FF3399"/>
                          </a:solidFill>
                          <a:latin typeface="Century Gothic" panose="020B0502020202020204" pitchFamily="34" charset="0"/>
                        </a:rPr>
                        <a:t>colour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person</a:t>
                      </a:r>
                    </a:p>
                  </a:txBody>
                  <a:tcPr/>
                </a:tc>
                <a:tc>
                  <a:txBody>
                    <a:bodyPr/>
                    <a:lstStyle/>
                    <a:p>
                      <a:r>
                        <a:rPr lang="en-GB" sz="2800" b="1" dirty="0">
                          <a:solidFill>
                            <a:srgbClr val="FF3399"/>
                          </a:solidFill>
                          <a:latin typeface="Century Gothic" panose="020B0502020202020204" pitchFamily="34" charset="0"/>
                        </a:rPr>
                        <a:t>preferred (f)</a:t>
                      </a:r>
                    </a:p>
                  </a:txBody>
                  <a:tcPr/>
                </a:tc>
                <a:tc>
                  <a:txBody>
                    <a:bodyPr/>
                    <a:lstStyle/>
                    <a:p>
                      <a:r>
                        <a:rPr lang="en-GB" sz="2800" b="1" dirty="0">
                          <a:solidFill>
                            <a:srgbClr val="FF3399"/>
                          </a:solidFill>
                          <a:latin typeface="Century Gothic" panose="020B0502020202020204" pitchFamily="34" charset="0"/>
                        </a:rPr>
                        <a:t>city</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232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1b: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persona</a:t>
            </a: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preferido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75970"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ciudad</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60DD9CD9-C857-4BA1-BA3A-2F2F19249444}"/>
              </a:ext>
            </a:extLst>
          </p:cNvPr>
          <p:cNvSpPr txBox="1"/>
          <p:nvPr/>
        </p:nvSpPr>
        <p:spPr>
          <a:xfrm>
            <a:off x="7461455"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colour</a:t>
            </a:r>
          </a:p>
        </p:txBody>
      </p:sp>
      <p:sp>
        <p:nvSpPr>
          <p:cNvPr id="60" name="TextBox 59">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negro</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baja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309483" y="33416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bajo</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67" name="TextBox 66">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español</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revista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carta</a:t>
            </a: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hlinkClick r:id="" action="ppaction://noaction">
              <a:snd r:embed="rId7" name="v_ii.wav"/>
            </a:hlinkClick>
            <a:extLst>
              <a:ext uri="{FF2B5EF4-FFF2-40B4-BE49-F238E27FC236}">
                <a16:creationId xmlns:a16="http://schemas.microsoft.com/office/drawing/2014/main" id="{2CAF9628-4E11-1652-1701-426F1E5139E8}"/>
              </a:ext>
            </a:extLst>
          </p:cNvPr>
          <p:cNvSpPr txBox="1"/>
          <p:nvPr/>
        </p:nvSpPr>
        <p:spPr>
          <a:xfrm>
            <a:off x="2268857" y="485690"/>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4435812" cy="582075"/>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Extra 1a: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7A5AF092-9C8D-7325-4105-1435DD133AF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2" name="Table 4">
            <a:extLst>
              <a:ext uri="{FF2B5EF4-FFF2-40B4-BE49-F238E27FC236}">
                <a16:creationId xmlns:a16="http://schemas.microsoft.com/office/drawing/2014/main" id="{A5DC9CA0-F5BF-B2E5-397B-2F6778D6A51C}"/>
              </a:ext>
            </a:extLst>
          </p:cNvPr>
          <p:cNvGraphicFramePr>
            <a:graphicFrameLocks noGrp="1"/>
          </p:cNvGraphicFramePr>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revista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español</a:t>
                      </a:r>
                    </a:p>
                  </a:txBody>
                  <a:tcPr/>
                </a:tc>
                <a:tc>
                  <a:txBody>
                    <a:bodyPr/>
                    <a:lstStyle/>
                    <a:p>
                      <a:r>
                        <a:rPr lang="en-GB" sz="2800" b="0"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leer</a:t>
                      </a:r>
                    </a:p>
                  </a:txBody>
                  <a:tcPr/>
                </a:tc>
                <a:tc>
                  <a:txBody>
                    <a:bodyPr/>
                    <a:lstStyle/>
                    <a:p>
                      <a:r>
                        <a:rPr lang="en-GB" sz="2800" b="0" dirty="0">
                          <a:solidFill>
                            <a:srgbClr val="002060"/>
                          </a:solidFill>
                          <a:latin typeface="Century Gothic" panose="020B0502020202020204" pitchFamily="34" charset="0"/>
                        </a:rPr>
                        <a:t>la carta</a:t>
                      </a: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alta</a:t>
                      </a:r>
                      <a:r>
                        <a:rPr lang="en-GB" sz="2800" b="0" dirty="0">
                          <a:solidFill>
                            <a:srgbClr val="002060"/>
                          </a:solidFill>
                          <a:latin typeface="Century Gothic" panose="020B0502020202020204" pitchFamily="34" charset="0"/>
                        </a:rPr>
                        <a:t> </a:t>
                      </a:r>
                    </a:p>
                  </a:txBody>
                  <a:tcPr/>
                </a:tc>
                <a:tc>
                  <a:txBody>
                    <a:bodyPr/>
                    <a:lstStyle/>
                    <a:p>
                      <a:r>
                        <a:rPr lang="en-GB" sz="2800" b="0" dirty="0" err="1">
                          <a:solidFill>
                            <a:srgbClr val="002060"/>
                          </a:solidFill>
                          <a:latin typeface="Century Gothic" panose="020B0502020202020204" pitchFamily="34" charset="0"/>
                        </a:rPr>
                        <a:t>verde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blanco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bajo</a:t>
                      </a:r>
                    </a:p>
                  </a:txBody>
                  <a:tcPr/>
                </a:tc>
                <a:tc>
                  <a:txBody>
                    <a:bodyPr/>
                    <a:lstStyle/>
                    <a:p>
                      <a:r>
                        <a:rPr lang="en-GB" sz="2800" b="0" dirty="0">
                          <a:solidFill>
                            <a:srgbClr val="002060"/>
                          </a:solidFill>
                          <a:latin typeface="Century Gothic" panose="020B0502020202020204" pitchFamily="34" charset="0"/>
                        </a:rPr>
                        <a:t>alto</a:t>
                      </a:r>
                    </a:p>
                  </a:txBody>
                  <a:tcPr/>
                </a:tc>
                <a:tc>
                  <a:txBody>
                    <a:bodyPr/>
                    <a:lstStyle/>
                    <a:p>
                      <a:r>
                        <a:rPr lang="en-GB" sz="2800" b="0" dirty="0" err="1">
                          <a:solidFill>
                            <a:srgbClr val="002060"/>
                          </a:solidFill>
                          <a:latin typeface="Century Gothic" panose="020B0502020202020204" pitchFamily="34" charset="0"/>
                        </a:rPr>
                        <a:t>negra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tu</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preferida</a:t>
                      </a:r>
                      <a:r>
                        <a:rPr lang="en-GB" sz="2800" b="0" dirty="0">
                          <a:solidFill>
                            <a:srgbClr val="002060"/>
                          </a:solidFill>
                          <a:latin typeface="Century Gothic" panose="020B0502020202020204" pitchFamily="34" charset="0"/>
                        </a:rPr>
                        <a:t> </a:t>
                      </a:r>
                    </a:p>
                  </a:txBody>
                  <a:tcPr/>
                </a:tc>
                <a:tc>
                  <a:txBody>
                    <a:bodyPr/>
                    <a:lstStyle/>
                    <a:p>
                      <a:r>
                        <a:rPr lang="en-GB" sz="2800" b="0" dirty="0">
                          <a:solidFill>
                            <a:srgbClr val="002060"/>
                          </a:solidFill>
                          <a:latin typeface="Century Gothic" panose="020B0502020202020204" pitchFamily="34" charset="0"/>
                        </a:rPr>
                        <a:t>la ciudad</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0" dirty="0">
                          <a:solidFill>
                            <a:srgbClr val="002060"/>
                          </a:solidFill>
                          <a:latin typeface="Century Gothic" panose="020B0502020202020204" pitchFamily="34" charset="0"/>
                        </a:rPr>
                        <a:t>la persona</a:t>
                      </a:r>
                    </a:p>
                  </a:txBody>
                  <a:tcPr/>
                </a:tc>
                <a:tc>
                  <a:txBody>
                    <a:bodyPr/>
                    <a:lstStyle/>
                    <a:p>
                      <a:r>
                        <a:rPr lang="en-GB" sz="2800" b="0" dirty="0">
                          <a:solidFill>
                            <a:srgbClr val="002060"/>
                          </a:solidFill>
                          <a:latin typeface="Century Gothic" panose="020B0502020202020204" pitchFamily="34" charset="0"/>
                        </a:rPr>
                        <a:t>mi</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color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34" name="Picture 33">
            <a:extLst>
              <a:ext uri="{FF2B5EF4-FFF2-40B4-BE49-F238E27FC236}">
                <a16:creationId xmlns:a16="http://schemas.microsoft.com/office/drawing/2014/main" id="{7062A4CC-E7B3-D40B-6CF9-424B8C0A7653}"/>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35" name="Picture 34" descr="Icon&#10;&#10;Description automatically generated">
            <a:extLst>
              <a:ext uri="{FF2B5EF4-FFF2-40B4-BE49-F238E27FC236}">
                <a16:creationId xmlns:a16="http://schemas.microsoft.com/office/drawing/2014/main" id="{BB0B8051-AF14-8E2D-A76B-562308331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6" name="Picture 35">
            <a:extLst>
              <a:ext uri="{FF2B5EF4-FFF2-40B4-BE49-F238E27FC236}">
                <a16:creationId xmlns:a16="http://schemas.microsoft.com/office/drawing/2014/main" id="{F331FA4C-4730-9767-C5C2-1177BA00D095}"/>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7" name="TextBox 36">
            <a:extLst>
              <a:ext uri="{FF2B5EF4-FFF2-40B4-BE49-F238E27FC236}">
                <a16:creationId xmlns:a16="http://schemas.microsoft.com/office/drawing/2014/main" id="{1EB57238-0296-5E24-A753-69996A400E4A}"/>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8" name="TextBox 37">
            <a:extLst>
              <a:ext uri="{FF2B5EF4-FFF2-40B4-BE49-F238E27FC236}">
                <a16:creationId xmlns:a16="http://schemas.microsoft.com/office/drawing/2014/main" id="{BFA406BB-2079-BFC5-36CB-65F01DF03BF2}"/>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9" name="TextBox 38">
            <a:extLst>
              <a:ext uri="{FF2B5EF4-FFF2-40B4-BE49-F238E27FC236}">
                <a16:creationId xmlns:a16="http://schemas.microsoft.com/office/drawing/2014/main" id="{D9775B45-2F62-2744-9B42-E95753C1BD66}"/>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0" name="TextBox 39">
            <a:hlinkClick r:id="" action="ppaction://noaction">
              <a:snd r:embed="rId7" name="v_ii.wav"/>
            </a:hlinkClick>
            <a:extLst>
              <a:ext uri="{FF2B5EF4-FFF2-40B4-BE49-F238E27FC236}">
                <a16:creationId xmlns:a16="http://schemas.microsoft.com/office/drawing/2014/main" id="{8AAB1AE5-5B35-603A-CF8A-C25E2E4B7819}"/>
              </a:ext>
            </a:extLst>
          </p:cNvPr>
          <p:cNvSpPr txBox="1"/>
          <p:nvPr/>
        </p:nvSpPr>
        <p:spPr>
          <a:xfrm>
            <a:off x="2595110" y="458219"/>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257559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7" y="92053"/>
            <a:ext cx="5829183" cy="58207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extra 1b: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DBF9BCC6-262A-93A2-0E70-2EB6FF31CCE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1" name="Table 4">
            <a:extLst>
              <a:ext uri="{FF2B5EF4-FFF2-40B4-BE49-F238E27FC236}">
                <a16:creationId xmlns:a16="http://schemas.microsoft.com/office/drawing/2014/main" id="{A0C06FE1-5955-55D0-F639-455F060064CF}"/>
              </a:ext>
            </a:extLst>
          </p:cNvPr>
          <p:cNvGraphicFramePr>
            <a:graphicFrameLocks noGrp="1"/>
          </p:cNvGraphicFramePr>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learn</a:t>
                      </a:r>
                    </a:p>
                  </a:txBody>
                  <a:tcPr/>
                </a:tc>
                <a:tc>
                  <a:txBody>
                    <a:bodyPr/>
                    <a:lstStyle/>
                    <a:p>
                      <a:r>
                        <a:rPr lang="en-GB" sz="2800" b="0" dirty="0" err="1">
                          <a:solidFill>
                            <a:srgbClr val="002060"/>
                          </a:solidFill>
                          <a:latin typeface="Century Gothic" panose="020B0502020202020204" pitchFamily="34" charset="0"/>
                        </a:rPr>
                        <a:t>maganize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letter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u="none" dirty="0">
                          <a:solidFill>
                            <a:srgbClr val="002060"/>
                          </a:solidFill>
                          <a:latin typeface="Century Gothic" panose="020B0502020202020204" pitchFamily="34" charset="0"/>
                        </a:rPr>
                        <a:t>of</a:t>
                      </a:r>
                    </a:p>
                  </a:txBody>
                  <a:tcPr/>
                </a:tc>
                <a:tc>
                  <a:txBody>
                    <a:bodyPr/>
                    <a:lstStyle/>
                    <a:p>
                      <a:r>
                        <a:rPr lang="en-GB" sz="2800" b="0" dirty="0">
                          <a:solidFill>
                            <a:srgbClr val="002060"/>
                          </a:solidFill>
                          <a:latin typeface="Century Gothic" panose="020B0502020202020204" pitchFamily="34" charset="0"/>
                        </a:rPr>
                        <a:t>Spanish</a:t>
                      </a:r>
                    </a:p>
                  </a:txBody>
                  <a:tcPr/>
                </a:tc>
                <a:tc>
                  <a:txBody>
                    <a:bodyPr/>
                    <a:lstStyle/>
                    <a:p>
                      <a:r>
                        <a:rPr lang="en-GB" sz="2800" b="0" dirty="0">
                          <a:solidFill>
                            <a:srgbClr val="002060"/>
                          </a:solidFill>
                          <a:latin typeface="Century Gothic" panose="020B0502020202020204" pitchFamily="34" charset="0"/>
                        </a:rPr>
                        <a:t>to read</a:t>
                      </a: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tall (f) </a:t>
                      </a:r>
                    </a:p>
                  </a:txBody>
                  <a:tcPr/>
                </a:tc>
                <a:tc>
                  <a:txBody>
                    <a:bodyPr/>
                    <a:lstStyle/>
                    <a:p>
                      <a:r>
                        <a:rPr lang="en-GB" sz="2800" b="0" dirty="0">
                          <a:solidFill>
                            <a:srgbClr val="002060"/>
                          </a:solidFill>
                          <a:latin typeface="Century Gothic" panose="020B0502020202020204" pitchFamily="34" charset="0"/>
                        </a:rPr>
                        <a:t>white (m)</a:t>
                      </a:r>
                    </a:p>
                  </a:txBody>
                  <a:tcPr/>
                </a:tc>
                <a:tc>
                  <a:txBody>
                    <a:bodyPr/>
                    <a:lstStyle/>
                    <a:p>
                      <a:r>
                        <a:rPr lang="en-GB" sz="2800" b="0" dirty="0">
                          <a:solidFill>
                            <a:srgbClr val="002060"/>
                          </a:solidFill>
                          <a:latin typeface="Century Gothic" panose="020B0502020202020204" pitchFamily="34" charset="0"/>
                        </a:rPr>
                        <a:t>short (m)</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black (m)</a:t>
                      </a:r>
                    </a:p>
                  </a:txBody>
                  <a:tcPr/>
                </a:tc>
                <a:tc>
                  <a:txBody>
                    <a:bodyPr/>
                    <a:lstStyle/>
                    <a:p>
                      <a:r>
                        <a:rPr lang="en-GB" sz="2800" b="0" dirty="0">
                          <a:solidFill>
                            <a:srgbClr val="002060"/>
                          </a:solidFill>
                          <a:latin typeface="Century Gothic" panose="020B0502020202020204" pitchFamily="34" charset="0"/>
                        </a:rPr>
                        <a:t>green</a:t>
                      </a:r>
                    </a:p>
                  </a:txBody>
                  <a:tcPr/>
                </a:tc>
                <a:tc>
                  <a:txBody>
                    <a:bodyPr/>
                    <a:lstStyle/>
                    <a:p>
                      <a:r>
                        <a:rPr lang="en-GB" sz="2800" b="0" dirty="0">
                          <a:solidFill>
                            <a:srgbClr val="002060"/>
                          </a:solidFill>
                          <a:latin typeface="Century Gothic" panose="020B0502020202020204" pitchFamily="34" charset="0"/>
                        </a:rPr>
                        <a:t>short (f)</a:t>
                      </a: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my</a:t>
                      </a:r>
                    </a:p>
                  </a:txBody>
                  <a:tcPr/>
                </a:tc>
                <a:tc>
                  <a:txBody>
                    <a:bodyPr/>
                    <a:lstStyle/>
                    <a:p>
                      <a:r>
                        <a:rPr lang="en-GB" sz="2800" b="0" dirty="0">
                          <a:solidFill>
                            <a:srgbClr val="002060"/>
                          </a:solidFill>
                          <a:latin typeface="Century Gothic" panose="020B0502020202020204" pitchFamily="34" charset="0"/>
                        </a:rPr>
                        <a:t>your </a:t>
                      </a:r>
                    </a:p>
                  </a:txBody>
                  <a:tcPr/>
                </a:tc>
                <a:tc>
                  <a:txBody>
                    <a:bodyPr/>
                    <a:lstStyle/>
                    <a:p>
                      <a:r>
                        <a:rPr lang="en-GB" sz="2800" b="0" dirty="0">
                          <a:solidFill>
                            <a:srgbClr val="002060"/>
                          </a:solidFill>
                          <a:latin typeface="Century Gothic" panose="020B0502020202020204" pitchFamily="34" charset="0"/>
                        </a:rPr>
                        <a:t>colour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person</a:t>
                      </a:r>
                    </a:p>
                  </a:txBody>
                  <a:tcPr/>
                </a:tc>
                <a:tc>
                  <a:txBody>
                    <a:bodyPr/>
                    <a:lstStyle/>
                    <a:p>
                      <a:r>
                        <a:rPr lang="en-GB" sz="2800" b="0" dirty="0">
                          <a:solidFill>
                            <a:srgbClr val="002060"/>
                          </a:solidFill>
                          <a:latin typeface="Century Gothic" panose="020B0502020202020204" pitchFamily="34" charset="0"/>
                        </a:rPr>
                        <a:t>preferred (f)</a:t>
                      </a:r>
                    </a:p>
                  </a:txBody>
                  <a:tcPr/>
                </a:tc>
                <a:tc>
                  <a:txBody>
                    <a:bodyPr/>
                    <a:lstStyle/>
                    <a:p>
                      <a:r>
                        <a:rPr lang="en-GB" sz="2800" b="0" dirty="0">
                          <a:solidFill>
                            <a:srgbClr val="002060"/>
                          </a:solidFill>
                          <a:latin typeface="Century Gothic" panose="020B0502020202020204" pitchFamily="34" charset="0"/>
                        </a:rPr>
                        <a:t>city</a:t>
                      </a:r>
                    </a:p>
                  </a:txBody>
                  <a:tcPr/>
                </a:tc>
                <a:extLst>
                  <a:ext uri="{0D108BD9-81ED-4DB2-BD59-A6C34878D82A}">
                    <a16:rowId xmlns:a16="http://schemas.microsoft.com/office/drawing/2014/main" val="3232139915"/>
                  </a:ext>
                </a:extLst>
              </a:tr>
            </a:tbl>
          </a:graphicData>
        </a:graphic>
      </p:graphicFrame>
      <p:pic>
        <p:nvPicPr>
          <p:cNvPr id="42" name="Picture 41">
            <a:extLst>
              <a:ext uri="{FF2B5EF4-FFF2-40B4-BE49-F238E27FC236}">
                <a16:creationId xmlns:a16="http://schemas.microsoft.com/office/drawing/2014/main" id="{7519F8D1-2199-C615-23ED-A4C94952590B}"/>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3" name="Picture 42" descr="Icon&#10;&#10;Description automatically generated">
            <a:extLst>
              <a:ext uri="{FF2B5EF4-FFF2-40B4-BE49-F238E27FC236}">
                <a16:creationId xmlns:a16="http://schemas.microsoft.com/office/drawing/2014/main" id="{E28BD3BC-670A-61F9-69EB-B5283FEB0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44" name="Picture 43">
            <a:extLst>
              <a:ext uri="{FF2B5EF4-FFF2-40B4-BE49-F238E27FC236}">
                <a16:creationId xmlns:a16="http://schemas.microsoft.com/office/drawing/2014/main" id="{E55D5DEE-664C-F736-0583-3FDAA759460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45" name="TextBox 44">
            <a:extLst>
              <a:ext uri="{FF2B5EF4-FFF2-40B4-BE49-F238E27FC236}">
                <a16:creationId xmlns:a16="http://schemas.microsoft.com/office/drawing/2014/main" id="{79709DD4-0FC8-DC56-EC80-BD6E5D719BD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6" name="TextBox 45">
            <a:extLst>
              <a:ext uri="{FF2B5EF4-FFF2-40B4-BE49-F238E27FC236}">
                <a16:creationId xmlns:a16="http://schemas.microsoft.com/office/drawing/2014/main" id="{BA9EF1A8-676E-C1EC-C74F-6764B3D77E3D}"/>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7" name="TextBox 46">
            <a:extLst>
              <a:ext uri="{FF2B5EF4-FFF2-40B4-BE49-F238E27FC236}">
                <a16:creationId xmlns:a16="http://schemas.microsoft.com/office/drawing/2014/main" id="{727F81C4-BEAF-4292-F353-AC51FB243D0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8" name="TextBox 47">
            <a:hlinkClick r:id="" action="ppaction://noaction">
              <a:snd r:embed="rId7" name="v_ii.wav"/>
            </a:hlinkClick>
            <a:extLst>
              <a:ext uri="{FF2B5EF4-FFF2-40B4-BE49-F238E27FC236}">
                <a16:creationId xmlns:a16="http://schemas.microsoft.com/office/drawing/2014/main" id="{E33C9853-5C79-3F79-BD68-34FCF9E4C9DD}"/>
              </a:ext>
            </a:extLst>
          </p:cNvPr>
          <p:cNvSpPr txBox="1"/>
          <p:nvPr/>
        </p:nvSpPr>
        <p:spPr>
          <a:xfrm>
            <a:off x="2260712" y="488737"/>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687033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pic>
        <p:nvPicPr>
          <p:cNvPr id="29" name="Google Shape;111;p3">
            <a:extLst>
              <a:ext uri="{FF2B5EF4-FFF2-40B4-BE49-F238E27FC236}">
                <a16:creationId xmlns:a16="http://schemas.microsoft.com/office/drawing/2014/main" id="{E79C443E-D378-4D1F-9478-E2D7878A6A34}"/>
              </a:ext>
            </a:extLst>
          </p:cNvPr>
          <p:cNvPicPr/>
          <p:nvPr/>
        </p:nvPicPr>
        <p:blipFill>
          <a:blip r:embed="rId3"/>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pic>
        <p:nvPicPr>
          <p:cNvPr id="42" name="Picture 2" descr="Trabajo En Equipo, Grupo, Equipo, Comunidad">
            <a:extLst>
              <a:ext uri="{FF2B5EF4-FFF2-40B4-BE49-F238E27FC236}">
                <a16:creationId xmlns:a16="http://schemas.microsoft.com/office/drawing/2014/main" id="{A8FBAD00-BE12-4B15-8C77-57E9B5325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1716" y="73921"/>
            <a:ext cx="775440" cy="7754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 name="Table 4">
            <a:extLst>
              <a:ext uri="{FF2B5EF4-FFF2-40B4-BE49-F238E27FC236}">
                <a16:creationId xmlns:a16="http://schemas.microsoft.com/office/drawing/2014/main" id="{13A0AF8F-9098-4B6E-9CB4-F6BEA686E876}"/>
              </a:ext>
            </a:extLst>
          </p:cNvPr>
          <p:cNvGraphicFramePr>
            <a:graphicFrameLocks noGrp="1"/>
          </p:cNvGraphicFramePr>
          <p:nvPr/>
        </p:nvGraphicFramePr>
        <p:xfrm>
          <a:off x="724791" y="3197903"/>
          <a:ext cx="10563592" cy="2834640"/>
        </p:xfrm>
        <a:graphic>
          <a:graphicData uri="http://schemas.openxmlformats.org/drawingml/2006/table">
            <a:tbl>
              <a:tblPr firstRow="1" bandRow="1"/>
              <a:tblGrid>
                <a:gridCol w="5900179">
                  <a:extLst>
                    <a:ext uri="{9D8B030D-6E8A-4147-A177-3AD203B41FA5}">
                      <a16:colId xmlns:a16="http://schemas.microsoft.com/office/drawing/2014/main" val="1697490510"/>
                    </a:ext>
                  </a:extLst>
                </a:gridCol>
                <a:gridCol w="1806461">
                  <a:extLst>
                    <a:ext uri="{9D8B030D-6E8A-4147-A177-3AD203B41FA5}">
                      <a16:colId xmlns:a16="http://schemas.microsoft.com/office/drawing/2014/main" val="2312480290"/>
                    </a:ext>
                  </a:extLst>
                </a:gridCol>
                <a:gridCol w="1428476">
                  <a:extLst>
                    <a:ext uri="{9D8B030D-6E8A-4147-A177-3AD203B41FA5}">
                      <a16:colId xmlns:a16="http://schemas.microsoft.com/office/drawing/2014/main" val="139873084"/>
                    </a:ext>
                  </a:extLst>
                </a:gridCol>
                <a:gridCol w="1428476">
                  <a:extLst>
                    <a:ext uri="{9D8B030D-6E8A-4147-A177-3AD203B41FA5}">
                      <a16:colId xmlns:a16="http://schemas.microsoft.com/office/drawing/2014/main" val="1318863708"/>
                    </a:ext>
                  </a:extLst>
                </a:gridCol>
              </a:tblGrid>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La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irafa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J</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acinta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un re</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ga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lo para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Ge</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Mi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tortu</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Mi</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gue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lleva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antes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cuando come</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gui</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santes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El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ma</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go</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Ge</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rónimo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tiene</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un ami</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go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gu</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sano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en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el</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gi</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mnasio</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bl>
          </a:graphicData>
        </a:graphic>
      </p:graphicFrame>
      <p:sp>
        <p:nvSpPr>
          <p:cNvPr id="45" name="CustomShape 23">
            <a:hlinkClick r:id="" action="ppaction://noaction">
              <a:snd r:embed="rId5" name="1_4.wav"/>
            </a:hlinkClick>
            <a:extLst>
              <a:ext uri="{FF2B5EF4-FFF2-40B4-BE49-F238E27FC236}">
                <a16:creationId xmlns:a16="http://schemas.microsoft.com/office/drawing/2014/main" id="{6B730B50-43C0-4978-B339-20BF29F14C73}"/>
              </a:ext>
            </a:extLst>
          </p:cNvPr>
          <p:cNvSpPr/>
          <p:nvPr/>
        </p:nvSpPr>
        <p:spPr>
          <a:xfrm>
            <a:off x="156384" y="338768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CustomShape 23">
            <a:hlinkClick r:id="" action="ppaction://noaction">
              <a:snd r:embed="rId6" name="1_5.wav"/>
            </a:hlinkClick>
            <a:extLst>
              <a:ext uri="{FF2B5EF4-FFF2-40B4-BE49-F238E27FC236}">
                <a16:creationId xmlns:a16="http://schemas.microsoft.com/office/drawing/2014/main" id="{86F5FC3F-3B68-4D47-9EDB-B16E540CCD2D}"/>
              </a:ext>
            </a:extLst>
          </p:cNvPr>
          <p:cNvSpPr/>
          <p:nvPr/>
        </p:nvSpPr>
        <p:spPr>
          <a:xfrm>
            <a:off x="156384" y="435777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CustomShape 23">
            <a:hlinkClick r:id="" action="ppaction://noaction">
              <a:snd r:embed="rId7" name="1_6.wav"/>
            </a:hlinkClick>
            <a:extLst>
              <a:ext uri="{FF2B5EF4-FFF2-40B4-BE49-F238E27FC236}">
                <a16:creationId xmlns:a16="http://schemas.microsoft.com/office/drawing/2014/main" id="{FDD5A207-36A3-4166-A51D-E30559065940}"/>
              </a:ext>
            </a:extLst>
          </p:cNvPr>
          <p:cNvSpPr/>
          <p:nvPr/>
        </p:nvSpPr>
        <p:spPr>
          <a:xfrm>
            <a:off x="181461" y="5293429"/>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59330DA7-D5F5-4B70-847E-6E5A57FF6123}"/>
              </a:ext>
            </a:extLst>
          </p:cNvPr>
          <p:cNvSpPr txBox="1"/>
          <p:nvPr/>
        </p:nvSpPr>
        <p:spPr>
          <a:xfrm>
            <a:off x="6594677" y="2754411"/>
            <a:ext cx="18749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95F4F97F-6AD1-4953-B44A-2A6A9876C4E2}"/>
              </a:ext>
            </a:extLst>
          </p:cNvPr>
          <p:cNvSpPr txBox="1"/>
          <p:nvPr/>
        </p:nvSpPr>
        <p:spPr>
          <a:xfrm>
            <a:off x="8270928" y="2754411"/>
            <a:ext cx="17776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10920" y="-39710"/>
            <a:ext cx="1043752" cy="1043752"/>
          </a:xfrm>
          <a:prstGeom prst="rect">
            <a:avLst/>
          </a:prstGeom>
        </p:spPr>
      </p:pic>
      <p:sp>
        <p:nvSpPr>
          <p:cNvPr id="91" name="Speech Bubble: Rectangle with Corners Rounded 90">
            <a:hlinkClick r:id="" action="ppaction://noaction">
              <a:snd r:embed="rId10" name="1_1.wav"/>
            </a:hlinkClick>
            <a:extLst>
              <a:ext uri="{FF2B5EF4-FFF2-40B4-BE49-F238E27FC236}">
                <a16:creationId xmlns:a16="http://schemas.microsoft.com/office/drawing/2014/main" id="{A1EA55A1-0658-4B83-8A02-99A9D695DC16}"/>
              </a:ext>
            </a:extLst>
          </p:cNvPr>
          <p:cNvSpPr/>
          <p:nvPr/>
        </p:nvSpPr>
        <p:spPr>
          <a:xfrm>
            <a:off x="4165269" y="122981"/>
            <a:ext cx="216237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practicar</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grpSp>
        <p:nvGrpSpPr>
          <p:cNvPr id="52" name="Group 51">
            <a:extLst>
              <a:ext uri="{FF2B5EF4-FFF2-40B4-BE49-F238E27FC236}">
                <a16:creationId xmlns:a16="http://schemas.microsoft.com/office/drawing/2014/main" id="{991120DB-B1D7-48D2-A17E-2A6D273569EE}"/>
              </a:ext>
            </a:extLst>
          </p:cNvPr>
          <p:cNvGrpSpPr/>
          <p:nvPr/>
        </p:nvGrpSpPr>
        <p:grpSpPr>
          <a:xfrm>
            <a:off x="5095359" y="1598232"/>
            <a:ext cx="914400" cy="914400"/>
            <a:chOff x="8257923" y="513971"/>
            <a:chExt cx="914400" cy="914400"/>
          </a:xfrm>
        </p:grpSpPr>
        <p:pic>
          <p:nvPicPr>
            <p:cNvPr id="53" name="Graphic 52" descr="User with solid fill">
              <a:extLst>
                <a:ext uri="{FF2B5EF4-FFF2-40B4-BE49-F238E27FC236}">
                  <a16:creationId xmlns:a16="http://schemas.microsoft.com/office/drawing/2014/main" id="{D0D0589B-5332-4137-8499-53E42980F4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7923" y="513971"/>
              <a:ext cx="914400" cy="914400"/>
            </a:xfrm>
            <a:prstGeom prst="rect">
              <a:avLst/>
            </a:prstGeom>
          </p:spPr>
        </p:pic>
        <p:sp>
          <p:nvSpPr>
            <p:cNvPr id="57" name="TextBox 56">
              <a:extLst>
                <a:ext uri="{FF2B5EF4-FFF2-40B4-BE49-F238E27FC236}">
                  <a16:creationId xmlns:a16="http://schemas.microsoft.com/office/drawing/2014/main" id="{E93206F5-3878-40E1-8E3C-159ECED814DD}"/>
                </a:ext>
              </a:extLst>
            </p:cNvPr>
            <p:cNvSpPr txBox="1"/>
            <p:nvPr/>
          </p:nvSpPr>
          <p:spPr>
            <a:xfrm>
              <a:off x="8519363" y="909438"/>
              <a:ext cx="275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sp>
        <p:nvSpPr>
          <p:cNvPr id="94" name="TextBox 93">
            <a:extLst>
              <a:ext uri="{FF2B5EF4-FFF2-40B4-BE49-F238E27FC236}">
                <a16:creationId xmlns:a16="http://schemas.microsoft.com/office/drawing/2014/main" id="{CB4D1546-A9B7-4FD5-85E7-3E2A32DE0510}"/>
              </a:ext>
            </a:extLst>
          </p:cNvPr>
          <p:cNvSpPr txBox="1"/>
          <p:nvPr/>
        </p:nvSpPr>
        <p:spPr>
          <a:xfrm>
            <a:off x="9716534" y="2745961"/>
            <a:ext cx="17776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gui</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8" name="Picture 107">
            <a:extLst>
              <a:ext uri="{FF2B5EF4-FFF2-40B4-BE49-F238E27FC236}">
                <a16:creationId xmlns:a16="http://schemas.microsoft.com/office/drawing/2014/main" id="{E36EF6D5-4095-4ACE-A936-997FDCFFA7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37163" y="3470402"/>
            <a:ext cx="409801" cy="426875"/>
          </a:xfrm>
          <a:prstGeom prst="rect">
            <a:avLst/>
          </a:prstGeom>
        </p:spPr>
      </p:pic>
      <p:sp>
        <p:nvSpPr>
          <p:cNvPr id="4" name="Google Shape;167;p2">
            <a:extLst>
              <a:ext uri="{FF2B5EF4-FFF2-40B4-BE49-F238E27FC236}">
                <a16:creationId xmlns:a16="http://schemas.microsoft.com/office/drawing/2014/main" id="{DE706222-4666-DE7E-120B-80BC97122478}"/>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B4D1EBA9-838F-8E04-8FD8-3209AB046026}"/>
              </a:ext>
            </a:extLst>
          </p:cNvPr>
          <p:cNvGrpSpPr/>
          <p:nvPr/>
        </p:nvGrpSpPr>
        <p:grpSpPr>
          <a:xfrm>
            <a:off x="6957720" y="1610871"/>
            <a:ext cx="914400" cy="914400"/>
            <a:chOff x="8257923" y="513971"/>
            <a:chExt cx="914400" cy="914400"/>
          </a:xfrm>
        </p:grpSpPr>
        <p:pic>
          <p:nvPicPr>
            <p:cNvPr id="6" name="Graphic 5" descr="User with solid fill">
              <a:extLst>
                <a:ext uri="{FF2B5EF4-FFF2-40B4-BE49-F238E27FC236}">
                  <a16:creationId xmlns:a16="http://schemas.microsoft.com/office/drawing/2014/main" id="{3EC89DFF-5D02-9FEE-663F-82B4DAF701B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7923" y="513971"/>
              <a:ext cx="914400" cy="914400"/>
            </a:xfrm>
            <a:prstGeom prst="rect">
              <a:avLst/>
            </a:prstGeom>
          </p:spPr>
        </p:pic>
        <p:sp>
          <p:nvSpPr>
            <p:cNvPr id="7" name="TextBox 6">
              <a:extLst>
                <a:ext uri="{FF2B5EF4-FFF2-40B4-BE49-F238E27FC236}">
                  <a16:creationId xmlns:a16="http://schemas.microsoft.com/office/drawing/2014/main" id="{6935CFFF-2A0A-DCEB-5229-37BA2240F02B}"/>
                </a:ext>
              </a:extLst>
            </p:cNvPr>
            <p:cNvSpPr txBox="1"/>
            <p:nvPr/>
          </p:nvSpPr>
          <p:spPr>
            <a:xfrm>
              <a:off x="8519363" y="909438"/>
              <a:ext cx="275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sp>
        <p:nvSpPr>
          <p:cNvPr id="8" name="TextBox 7">
            <a:extLst>
              <a:ext uri="{FF2B5EF4-FFF2-40B4-BE49-F238E27FC236}">
                <a16:creationId xmlns:a16="http://schemas.microsoft.com/office/drawing/2014/main" id="{FBB65F2F-96B5-492C-5CC6-AE3A0CF80919}"/>
              </a:ext>
            </a:extLst>
          </p:cNvPr>
          <p:cNvSpPr txBox="1"/>
          <p:nvPr/>
        </p:nvSpPr>
        <p:spPr>
          <a:xfrm>
            <a:off x="5891268" y="2070907"/>
            <a:ext cx="974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a:t>
            </a:r>
          </a:p>
        </p:txBody>
      </p:sp>
      <p:sp>
        <p:nvSpPr>
          <p:cNvPr id="9" name="TextBox 8">
            <a:extLst>
              <a:ext uri="{FF2B5EF4-FFF2-40B4-BE49-F238E27FC236}">
                <a16:creationId xmlns:a16="http://schemas.microsoft.com/office/drawing/2014/main" id="{428AD187-32B7-59E2-A4AB-36AFB361E244}"/>
              </a:ext>
            </a:extLst>
          </p:cNvPr>
          <p:cNvSpPr txBox="1"/>
          <p:nvPr/>
        </p:nvSpPr>
        <p:spPr>
          <a:xfrm>
            <a:off x="7819865" y="2089080"/>
            <a:ext cx="2509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0" name="Speech Bubble: Rectangle with Corners Rounded 9">
            <a:extLst>
              <a:ext uri="{FF2B5EF4-FFF2-40B4-BE49-F238E27FC236}">
                <a16:creationId xmlns:a16="http://schemas.microsoft.com/office/drawing/2014/main" id="{C1A8664E-BD86-5A9F-9DCC-F545A9796AA2}"/>
              </a:ext>
            </a:extLst>
          </p:cNvPr>
          <p:cNvSpPr/>
          <p:nvPr/>
        </p:nvSpPr>
        <p:spPr>
          <a:xfrm>
            <a:off x="1804416" y="911903"/>
            <a:ext cx="2350256" cy="520658"/>
          </a:xfrm>
          <a:prstGeom prst="wedgeRoundRectCallout">
            <a:avLst>
              <a:gd name="adj1" fmla="val 41156"/>
              <a:gd name="adj2" fmla="val -73972"/>
              <a:gd name="adj3" fmla="val 16667"/>
            </a:avLst>
          </a:prstGeom>
          <a:solidFill>
            <a:schemeClr val="bg1"/>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Lee las frases. </a:t>
            </a:r>
          </a:p>
        </p:txBody>
      </p:sp>
      <p:sp>
        <p:nvSpPr>
          <p:cNvPr id="11" name="Speech Bubble: Rectangle with Corners Rounded 10">
            <a:extLst>
              <a:ext uri="{FF2B5EF4-FFF2-40B4-BE49-F238E27FC236}">
                <a16:creationId xmlns:a16="http://schemas.microsoft.com/office/drawing/2014/main" id="{38DFCC07-E448-7A66-38B8-3C4E4ABD2A6C}"/>
              </a:ext>
            </a:extLst>
          </p:cNvPr>
          <p:cNvSpPr/>
          <p:nvPr/>
        </p:nvSpPr>
        <p:spPr>
          <a:xfrm>
            <a:off x="4286047" y="911903"/>
            <a:ext cx="5552219" cy="511801"/>
          </a:xfrm>
          <a:prstGeom prst="wedgeRoundRectCallout">
            <a:avLst>
              <a:gd name="adj1" fmla="val -47551"/>
              <a:gd name="adj2" fmla="val -83339"/>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entury Gothic"/>
              </a:rPr>
              <a:t>Tu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entury Gothic"/>
              </a:rPr>
              <a:t>compañero</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entury Gothic"/>
              </a:rPr>
              <a:t>/a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entury Gothic"/>
              </a:rPr>
              <a:t>escucha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entury Gothic"/>
              </a:rPr>
              <a:t> y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entury Gothic"/>
              </a:rPr>
              <a:t>marca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entury Gothic"/>
            </a:endParaRPr>
          </a:p>
        </p:txBody>
      </p:sp>
      <p:pic>
        <p:nvPicPr>
          <p:cNvPr id="13" name="Picture 12">
            <a:extLst>
              <a:ext uri="{FF2B5EF4-FFF2-40B4-BE49-F238E27FC236}">
                <a16:creationId xmlns:a16="http://schemas.microsoft.com/office/drawing/2014/main" id="{FA44B33A-E2FB-F380-8B9B-C498C33699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75025" y="3516708"/>
            <a:ext cx="409801" cy="426875"/>
          </a:xfrm>
          <a:prstGeom prst="rect">
            <a:avLst/>
          </a:prstGeom>
        </p:spPr>
      </p:pic>
      <p:pic>
        <p:nvPicPr>
          <p:cNvPr id="14" name="Picture 13">
            <a:extLst>
              <a:ext uri="{FF2B5EF4-FFF2-40B4-BE49-F238E27FC236}">
                <a16:creationId xmlns:a16="http://schemas.microsoft.com/office/drawing/2014/main" id="{4B52BB44-764A-8EE7-5080-5CF01BFDD8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7720" y="3512664"/>
            <a:ext cx="409801" cy="426875"/>
          </a:xfrm>
          <a:prstGeom prst="rect">
            <a:avLst/>
          </a:prstGeom>
        </p:spPr>
      </p:pic>
      <p:pic>
        <p:nvPicPr>
          <p:cNvPr id="15" name="Picture 14">
            <a:extLst>
              <a:ext uri="{FF2B5EF4-FFF2-40B4-BE49-F238E27FC236}">
                <a16:creationId xmlns:a16="http://schemas.microsoft.com/office/drawing/2014/main" id="{5ECE8031-2E8C-9C34-5CF8-211FE07AF5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4826" y="3493555"/>
            <a:ext cx="409801" cy="426875"/>
          </a:xfrm>
          <a:prstGeom prst="rect">
            <a:avLst/>
          </a:prstGeom>
        </p:spPr>
      </p:pic>
      <p:pic>
        <p:nvPicPr>
          <p:cNvPr id="16" name="Picture 15">
            <a:extLst>
              <a:ext uri="{FF2B5EF4-FFF2-40B4-BE49-F238E27FC236}">
                <a16:creationId xmlns:a16="http://schemas.microsoft.com/office/drawing/2014/main" id="{EEACE70E-2A89-2369-D1CD-E5C321505C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7720" y="4369939"/>
            <a:ext cx="409801" cy="426875"/>
          </a:xfrm>
          <a:prstGeom prst="rect">
            <a:avLst/>
          </a:prstGeom>
        </p:spPr>
      </p:pic>
      <p:pic>
        <p:nvPicPr>
          <p:cNvPr id="17" name="Picture 16">
            <a:extLst>
              <a:ext uri="{FF2B5EF4-FFF2-40B4-BE49-F238E27FC236}">
                <a16:creationId xmlns:a16="http://schemas.microsoft.com/office/drawing/2014/main" id="{5EFAA580-F728-B673-A193-BC251ABFCF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87323" y="4373341"/>
            <a:ext cx="409801" cy="426875"/>
          </a:xfrm>
          <a:prstGeom prst="rect">
            <a:avLst/>
          </a:prstGeom>
        </p:spPr>
      </p:pic>
      <p:pic>
        <p:nvPicPr>
          <p:cNvPr id="18" name="Picture 17">
            <a:extLst>
              <a:ext uri="{FF2B5EF4-FFF2-40B4-BE49-F238E27FC236}">
                <a16:creationId xmlns:a16="http://schemas.microsoft.com/office/drawing/2014/main" id="{0B68CF42-D2B4-2A67-3478-7C0D3108A8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82653" y="4378691"/>
            <a:ext cx="409801" cy="426875"/>
          </a:xfrm>
          <a:prstGeom prst="rect">
            <a:avLst/>
          </a:prstGeom>
        </p:spPr>
      </p:pic>
      <p:pic>
        <p:nvPicPr>
          <p:cNvPr id="19" name="Picture 18">
            <a:extLst>
              <a:ext uri="{FF2B5EF4-FFF2-40B4-BE49-F238E27FC236}">
                <a16:creationId xmlns:a16="http://schemas.microsoft.com/office/drawing/2014/main" id="{40FD2F79-E8DF-4C48-566F-CE004EB93F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10723" y="4380728"/>
            <a:ext cx="409801" cy="426875"/>
          </a:xfrm>
          <a:prstGeom prst="rect">
            <a:avLst/>
          </a:prstGeom>
        </p:spPr>
      </p:pic>
      <p:pic>
        <p:nvPicPr>
          <p:cNvPr id="20" name="Picture 19">
            <a:extLst>
              <a:ext uri="{FF2B5EF4-FFF2-40B4-BE49-F238E27FC236}">
                <a16:creationId xmlns:a16="http://schemas.microsoft.com/office/drawing/2014/main" id="{95DA4C74-6230-C698-2267-9EADFEEF24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25107" y="5290190"/>
            <a:ext cx="409801" cy="426875"/>
          </a:xfrm>
          <a:prstGeom prst="rect">
            <a:avLst/>
          </a:prstGeom>
        </p:spPr>
      </p:pic>
      <p:pic>
        <p:nvPicPr>
          <p:cNvPr id="21" name="Picture 20">
            <a:extLst>
              <a:ext uri="{FF2B5EF4-FFF2-40B4-BE49-F238E27FC236}">
                <a16:creationId xmlns:a16="http://schemas.microsoft.com/office/drawing/2014/main" id="{02311A95-2CFD-85A5-F537-346D47B5B5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21059" y="5282050"/>
            <a:ext cx="409801" cy="426875"/>
          </a:xfrm>
          <a:prstGeom prst="rect">
            <a:avLst/>
          </a:prstGeom>
        </p:spPr>
      </p:pic>
      <p:pic>
        <p:nvPicPr>
          <p:cNvPr id="22" name="Picture 21">
            <a:extLst>
              <a:ext uri="{FF2B5EF4-FFF2-40B4-BE49-F238E27FC236}">
                <a16:creationId xmlns:a16="http://schemas.microsoft.com/office/drawing/2014/main" id="{C6705A33-DF95-D215-6811-016A649F708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06817" y="5298942"/>
            <a:ext cx="409801" cy="426875"/>
          </a:xfrm>
          <a:prstGeom prst="rect">
            <a:avLst/>
          </a:prstGeom>
        </p:spPr>
      </p:pic>
      <p:pic>
        <p:nvPicPr>
          <p:cNvPr id="23" name="Picture 22">
            <a:extLst>
              <a:ext uri="{FF2B5EF4-FFF2-40B4-BE49-F238E27FC236}">
                <a16:creationId xmlns:a16="http://schemas.microsoft.com/office/drawing/2014/main" id="{19B36057-593E-0A62-B5E1-4DA4CC24CA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8182" y="5290190"/>
            <a:ext cx="409801" cy="426875"/>
          </a:xfrm>
          <a:prstGeom prst="rect">
            <a:avLst/>
          </a:prstGeom>
        </p:spPr>
      </p:pic>
      <p:pic>
        <p:nvPicPr>
          <p:cNvPr id="24" name="Picture 23">
            <a:extLst>
              <a:ext uri="{FF2B5EF4-FFF2-40B4-BE49-F238E27FC236}">
                <a16:creationId xmlns:a16="http://schemas.microsoft.com/office/drawing/2014/main" id="{74FE4A68-39FB-9ABB-4A9F-4937F30C7F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69474" y="5290190"/>
            <a:ext cx="409801" cy="426875"/>
          </a:xfrm>
          <a:prstGeom prst="rect">
            <a:avLst/>
          </a:prstGeom>
        </p:spPr>
      </p:pic>
      <p:sp>
        <p:nvSpPr>
          <p:cNvPr id="25" name="TextBox 24">
            <a:extLst>
              <a:ext uri="{FF2B5EF4-FFF2-40B4-BE49-F238E27FC236}">
                <a16:creationId xmlns:a16="http://schemas.microsoft.com/office/drawing/2014/main" id="{08E5D50F-8A46-EC30-57E6-473EB5EFA5FB}"/>
              </a:ext>
            </a:extLst>
          </p:cNvPr>
          <p:cNvSpPr txBox="1"/>
          <p:nvPr/>
        </p:nvSpPr>
        <p:spPr>
          <a:xfrm>
            <a:off x="11292420" y="3309850"/>
            <a:ext cx="7008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6" name="TextBox 25">
            <a:extLst>
              <a:ext uri="{FF2B5EF4-FFF2-40B4-BE49-F238E27FC236}">
                <a16:creationId xmlns:a16="http://schemas.microsoft.com/office/drawing/2014/main" id="{52D21B95-1498-EB4E-E32F-538377382764}"/>
              </a:ext>
            </a:extLst>
          </p:cNvPr>
          <p:cNvSpPr txBox="1"/>
          <p:nvPr/>
        </p:nvSpPr>
        <p:spPr>
          <a:xfrm>
            <a:off x="11296197" y="4234669"/>
            <a:ext cx="7008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7" name="TextBox 26">
            <a:extLst>
              <a:ext uri="{FF2B5EF4-FFF2-40B4-BE49-F238E27FC236}">
                <a16:creationId xmlns:a16="http://schemas.microsoft.com/office/drawing/2014/main" id="{833662FF-02E2-0F80-ACE1-C85611E5EBB7}"/>
              </a:ext>
            </a:extLst>
          </p:cNvPr>
          <p:cNvSpPr txBox="1"/>
          <p:nvPr/>
        </p:nvSpPr>
        <p:spPr>
          <a:xfrm>
            <a:off x="11316803" y="5170319"/>
            <a:ext cx="676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 name="Rectangle: Rounded Corners 2">
            <a:extLst>
              <a:ext uri="{FF2B5EF4-FFF2-40B4-BE49-F238E27FC236}">
                <a16:creationId xmlns:a16="http://schemas.microsoft.com/office/drawing/2014/main" id="{4DF669A1-60C8-47B8-8ECE-72CB4EDA77F9}"/>
              </a:ext>
            </a:extLst>
          </p:cNvPr>
          <p:cNvSpPr/>
          <p:nvPr/>
        </p:nvSpPr>
        <p:spPr>
          <a:xfrm>
            <a:off x="746561" y="3281389"/>
            <a:ext cx="5664135"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0D0E517F-F572-4A61-9E5E-4480A2E79824}"/>
              </a:ext>
            </a:extLst>
          </p:cNvPr>
          <p:cNvSpPr/>
          <p:nvPr/>
        </p:nvSpPr>
        <p:spPr>
          <a:xfrm>
            <a:off x="813469" y="4194617"/>
            <a:ext cx="5664135"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9F4CF8B6-962B-4860-9576-6BF37996564E}"/>
              </a:ext>
            </a:extLst>
          </p:cNvPr>
          <p:cNvSpPr/>
          <p:nvPr/>
        </p:nvSpPr>
        <p:spPr>
          <a:xfrm>
            <a:off x="790226" y="5178192"/>
            <a:ext cx="5664135"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2000"/>
                                        <p:tgtEl>
                                          <p:spTgt spid="52"/>
                                        </p:tgtEl>
                                      </p:cBhvr>
                                    </p:animEffect>
                                    <p:anim calcmode="lin" valueType="num">
                                      <p:cBhvr>
                                        <p:cTn id="12" dur="2000" fill="hold"/>
                                        <p:tgtEl>
                                          <p:spTgt spid="52"/>
                                        </p:tgtEl>
                                        <p:attrNameLst>
                                          <p:attrName>ppt_w</p:attrName>
                                        </p:attrNameLst>
                                      </p:cBhvr>
                                      <p:tavLst>
                                        <p:tav tm="0" fmla="#ppt_w*sin(2.5*pi*$)">
                                          <p:val>
                                            <p:fltVal val="0"/>
                                          </p:val>
                                        </p:tav>
                                        <p:tav tm="100000">
                                          <p:val>
                                            <p:fltVal val="1"/>
                                          </p:val>
                                        </p:tav>
                                      </p:tavLst>
                                    </p:anim>
                                    <p:anim calcmode="lin" valueType="num">
                                      <p:cBhvr>
                                        <p:cTn id="13" dur="2000" fill="hold"/>
                                        <p:tgtEl>
                                          <p:spTgt spid="52"/>
                                        </p:tgtEl>
                                        <p:attrNameLst>
                                          <p:attrName>ppt_h</p:attrName>
                                        </p:attrNameLst>
                                      </p:cBhvr>
                                      <p:tavLst>
                                        <p:tav tm="0">
                                          <p:val>
                                            <p:strVal val="#ppt_h"/>
                                          </p:val>
                                        </p:tav>
                                        <p:tav tm="100000">
                                          <p:val>
                                            <p:strVal val="#ppt_h"/>
                                          </p:val>
                                        </p:tav>
                                      </p:tavLst>
                                    </p:anim>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45"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P spid="3" grpId="0" animBg="1"/>
      <p:bldP spid="44"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pic>
        <p:nvPicPr>
          <p:cNvPr id="29" name="Google Shape;111;p3">
            <a:extLst>
              <a:ext uri="{FF2B5EF4-FFF2-40B4-BE49-F238E27FC236}">
                <a16:creationId xmlns:a16="http://schemas.microsoft.com/office/drawing/2014/main" id="{E79C443E-D378-4D1F-9478-E2D7878A6A34}"/>
              </a:ext>
            </a:extLst>
          </p:cNvPr>
          <p:cNvPicPr/>
          <p:nvPr/>
        </p:nvPicPr>
        <p:blipFill>
          <a:blip r:embed="rId3"/>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4" name="Google Shape;167;p2">
            <a:extLst>
              <a:ext uri="{FF2B5EF4-FFF2-40B4-BE49-F238E27FC236}">
                <a16:creationId xmlns:a16="http://schemas.microsoft.com/office/drawing/2014/main" id="{965E54A2-ECCF-CA80-21FE-F1EF4A8C614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5" name="Graphic 4" descr="Teacher">
            <a:extLst>
              <a:ext uri="{FF2B5EF4-FFF2-40B4-BE49-F238E27FC236}">
                <a16:creationId xmlns:a16="http://schemas.microsoft.com/office/drawing/2014/main" id="{8FAE1D18-86A5-9DC1-7582-98B3E195AA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0920" y="-39710"/>
            <a:ext cx="1043752" cy="1043752"/>
          </a:xfrm>
          <a:prstGeom prst="rect">
            <a:avLst/>
          </a:prstGeom>
        </p:spPr>
      </p:pic>
      <p:sp>
        <p:nvSpPr>
          <p:cNvPr id="6" name="Speech Bubble: Rectangle with Corners Rounded 5">
            <a:hlinkClick r:id="" action="ppaction://noaction">
              <a:snd r:embed="rId6" name="1_1.wav"/>
            </a:hlinkClick>
            <a:extLst>
              <a:ext uri="{FF2B5EF4-FFF2-40B4-BE49-F238E27FC236}">
                <a16:creationId xmlns:a16="http://schemas.microsoft.com/office/drawing/2014/main" id="{AD3940FA-1110-9D42-ECCB-B5F32D391505}"/>
              </a:ext>
            </a:extLst>
          </p:cNvPr>
          <p:cNvSpPr/>
          <p:nvPr/>
        </p:nvSpPr>
        <p:spPr>
          <a:xfrm>
            <a:off x="4165269" y="122981"/>
            <a:ext cx="216237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practicar</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15" name="Speech Bubble: Rectangle with Corners Rounded 14">
            <a:hlinkClick r:id="" action="ppaction://noaction">
              <a:snd r:embed="rId7" name="1_2.wav"/>
            </a:hlinkClick>
            <a:extLst>
              <a:ext uri="{FF2B5EF4-FFF2-40B4-BE49-F238E27FC236}">
                <a16:creationId xmlns:a16="http://schemas.microsoft.com/office/drawing/2014/main" id="{82BB298B-6E62-0D5A-C7DC-6DF0536778C4}"/>
              </a:ext>
            </a:extLst>
          </p:cNvPr>
          <p:cNvSpPr/>
          <p:nvPr/>
        </p:nvSpPr>
        <p:spPr>
          <a:xfrm>
            <a:off x="1804416" y="911903"/>
            <a:ext cx="2350256" cy="520658"/>
          </a:xfrm>
          <a:prstGeom prst="wedgeRoundRectCallout">
            <a:avLst>
              <a:gd name="adj1" fmla="val 41156"/>
              <a:gd name="adj2" fmla="val -73972"/>
              <a:gd name="adj3" fmla="val 16667"/>
            </a:avLst>
          </a:prstGeom>
          <a:solidFill>
            <a:schemeClr val="bg1"/>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Lee las frases. </a:t>
            </a:r>
          </a:p>
        </p:txBody>
      </p:sp>
      <p:sp>
        <p:nvSpPr>
          <p:cNvPr id="16" name="Speech Bubble: Rectangle with Corners Rounded 15">
            <a:hlinkClick r:id="" action="ppaction://noaction">
              <a:snd r:embed="rId8" name="1_3.wav"/>
            </a:hlinkClick>
            <a:extLst>
              <a:ext uri="{FF2B5EF4-FFF2-40B4-BE49-F238E27FC236}">
                <a16:creationId xmlns:a16="http://schemas.microsoft.com/office/drawing/2014/main" id="{430CEB28-A910-DD23-8AC7-0387DD69BDBF}"/>
              </a:ext>
            </a:extLst>
          </p:cNvPr>
          <p:cNvSpPr/>
          <p:nvPr/>
        </p:nvSpPr>
        <p:spPr>
          <a:xfrm>
            <a:off x="4286047" y="911902"/>
            <a:ext cx="5464687" cy="608061"/>
          </a:xfrm>
          <a:prstGeom prst="wedgeRoundRectCallout">
            <a:avLst>
              <a:gd name="adj1" fmla="val -47551"/>
              <a:gd name="adj2" fmla="val -83339"/>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entury Gothic"/>
              </a:rPr>
              <a:t>Tu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entury Gothic"/>
              </a:rPr>
              <a:t>compañero</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entury Gothic"/>
              </a:rPr>
              <a:t>/a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entury Gothic"/>
              </a:rPr>
              <a:t>escucha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entury Gothic"/>
              </a:rPr>
              <a:t> y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entury Gothic"/>
              </a:rPr>
              <a:t>marca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entury Gothic"/>
            </a:endParaRPr>
          </a:p>
        </p:txBody>
      </p:sp>
      <p:graphicFrame>
        <p:nvGraphicFramePr>
          <p:cNvPr id="17" name="Table 4">
            <a:extLst>
              <a:ext uri="{FF2B5EF4-FFF2-40B4-BE49-F238E27FC236}">
                <a16:creationId xmlns:a16="http://schemas.microsoft.com/office/drawing/2014/main" id="{87DD7E55-3913-BCDC-983E-0308DEC1CAD2}"/>
              </a:ext>
            </a:extLst>
          </p:cNvPr>
          <p:cNvGraphicFramePr>
            <a:graphicFrameLocks noGrp="1"/>
          </p:cNvGraphicFramePr>
          <p:nvPr/>
        </p:nvGraphicFramePr>
        <p:xfrm>
          <a:off x="818698" y="3857624"/>
          <a:ext cx="10382121" cy="2834640"/>
        </p:xfrm>
        <a:graphic>
          <a:graphicData uri="http://schemas.openxmlformats.org/drawingml/2006/table">
            <a:tbl>
              <a:tblPr firstRow="1" bandRow="1"/>
              <a:tblGrid>
                <a:gridCol w="6114922">
                  <a:extLst>
                    <a:ext uri="{9D8B030D-6E8A-4147-A177-3AD203B41FA5}">
                      <a16:colId xmlns:a16="http://schemas.microsoft.com/office/drawing/2014/main" val="1697490510"/>
                    </a:ext>
                  </a:extLst>
                </a:gridCol>
                <a:gridCol w="1459327">
                  <a:extLst>
                    <a:ext uri="{9D8B030D-6E8A-4147-A177-3AD203B41FA5}">
                      <a16:colId xmlns:a16="http://schemas.microsoft.com/office/drawing/2014/main" val="2312480290"/>
                    </a:ext>
                  </a:extLst>
                </a:gridCol>
                <a:gridCol w="1403936">
                  <a:extLst>
                    <a:ext uri="{9D8B030D-6E8A-4147-A177-3AD203B41FA5}">
                      <a16:colId xmlns:a16="http://schemas.microsoft.com/office/drawing/2014/main" val="139873084"/>
                    </a:ext>
                  </a:extLst>
                </a:gridCol>
                <a:gridCol w="1403936">
                  <a:extLst>
                    <a:ext uri="{9D8B030D-6E8A-4147-A177-3AD203B41FA5}">
                      <a16:colId xmlns:a16="http://schemas.microsoft.com/office/drawing/2014/main" val="1318863708"/>
                    </a:ext>
                  </a:extLst>
                </a:gridCol>
              </a:tblGrid>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El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j</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gue</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te</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preferido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la es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gui</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tarra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La Tomatina es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una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gue</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rra</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de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tomates</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en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a</a:t>
                      </a: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mn-cs"/>
                          <a:sym typeface="Arial"/>
                        </a:rPr>
                        <a:t>go</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sto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dice </a:t>
                      </a: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mn-cs"/>
                          <a:sym typeface="Arial"/>
                        </a:rPr>
                        <a:t>Ge</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rardo.</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5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Es </a:t>
                      </a:r>
                      <a:r>
                        <a:rPr kumimoji="0" lang="en-GB" sz="28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domin</a:t>
                      </a:r>
                      <a:r>
                        <a:rPr kumimoji="0" lang="en-GB" sz="2800" b="1" i="0" u="none" strike="noStrike" kern="0" cap="none" spc="0" normalizeH="0" baseline="0" noProof="0" dirty="0" err="1">
                          <a:ln>
                            <a:noFill/>
                          </a:ln>
                          <a:solidFill>
                            <a:srgbClr val="FF2D82"/>
                          </a:solidFill>
                          <a:effectLst/>
                          <a:uLnTx/>
                          <a:uFillTx/>
                          <a:latin typeface="Century Gothic" panose="020B0502020202020204" pitchFamily="34" charset="0"/>
                          <a:ea typeface="+mn-ea"/>
                          <a:cs typeface="+mn-cs"/>
                          <a:sym typeface="Arial"/>
                        </a:rPr>
                        <a:t>go</a:t>
                      </a:r>
                      <a:r>
                        <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y </a:t>
                      </a:r>
                      <a:r>
                        <a:rPr kumimoji="0" lang="en-GB" sz="2800" b="1" i="0" u="none" strike="noStrike" kern="0" cap="none" spc="0" normalizeH="0" baseline="0" noProof="0" dirty="0">
                          <a:ln>
                            <a:noFill/>
                          </a:ln>
                          <a:solidFill>
                            <a:srgbClr val="FF2D82"/>
                          </a:solidFill>
                          <a:effectLst/>
                          <a:uLnTx/>
                          <a:uFillTx/>
                          <a:latin typeface="Century Gothic" panose="020B0502020202020204" pitchFamily="34" charset="0"/>
                          <a:ea typeface="+mn-ea"/>
                          <a:cs typeface="+mn-cs"/>
                          <a:sym typeface="Arial"/>
                        </a:rPr>
                        <a:t>Ge</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noveva </a:t>
                      </a:r>
                      <a:r>
                        <a:rPr kumimoji="0" lang="en-GB"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ri</a:t>
                      </a:r>
                      <a:r>
                        <a:rPr kumimoji="0" lang="en-GB"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e</a:t>
                      </a:r>
                      <a:r>
                        <a:rPr kumimoji="0" lang="en-GB" sz="2800" b="1" i="0" u="none" strike="noStrike" kern="0" cap="none" spc="0" normalizeH="0" noProof="0" dirty="0" err="1">
                          <a:ln>
                            <a:noFill/>
                          </a:ln>
                          <a:solidFill>
                            <a:srgbClr val="FF0066"/>
                          </a:solidFill>
                          <a:effectLst/>
                          <a:uLnTx/>
                          <a:uFillTx/>
                          <a:latin typeface="Century Gothic" panose="020B0502020202020204" pitchFamily="34" charset="0"/>
                          <a:ea typeface="+mn-ea"/>
                          <a:cs typeface="+mn-cs"/>
                          <a:sym typeface="Arial"/>
                        </a:rPr>
                        <a:t>ga</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el</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noProof="0" dirty="0">
                          <a:ln>
                            <a:noFill/>
                          </a:ln>
                          <a:solidFill>
                            <a:srgbClr val="FF2D82"/>
                          </a:solidFill>
                          <a:effectLst/>
                          <a:uLnTx/>
                          <a:uFillTx/>
                          <a:latin typeface="Century Gothic" panose="020B0502020202020204" pitchFamily="34" charset="0"/>
                          <a:ea typeface="+mn-ea"/>
                          <a:cs typeface="+mn-cs"/>
                          <a:sym typeface="Arial"/>
                        </a:rPr>
                        <a:t>gi</a:t>
                      </a:r>
                      <a:r>
                        <a:rPr kumimoji="0" lang="en-GB"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rasol en </a:t>
                      </a:r>
                      <a:r>
                        <a:rPr kumimoji="0" lang="en-GB"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el</a:t>
                      </a:r>
                      <a:r>
                        <a:rPr kumimoji="0" lang="en-GB" sz="2800" b="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 </a:t>
                      </a:r>
                      <a:r>
                        <a:rPr kumimoji="0" lang="en-GB" sz="2800" b="1" i="0" u="none" strike="noStrike" kern="0" cap="none" spc="0" normalizeH="0" noProof="0" dirty="0" err="1">
                          <a:ln>
                            <a:noFill/>
                          </a:ln>
                          <a:solidFill>
                            <a:srgbClr val="FF0066"/>
                          </a:solidFill>
                          <a:effectLst/>
                          <a:uLnTx/>
                          <a:uFillTx/>
                          <a:latin typeface="Century Gothic" panose="020B0502020202020204" pitchFamily="34" charset="0"/>
                          <a:ea typeface="+mn-ea"/>
                          <a:cs typeface="+mn-cs"/>
                          <a:sym typeface="Arial"/>
                        </a:rPr>
                        <a:t>j</a:t>
                      </a:r>
                      <a:r>
                        <a:rPr kumimoji="0" lang="en-GB" sz="2800" b="0" i="0" u="none" strike="noStrike" kern="0" cap="none" spc="0" normalizeH="0" noProof="0" dirty="0" err="1">
                          <a:ln>
                            <a:noFill/>
                          </a:ln>
                          <a:solidFill>
                            <a:srgbClr val="002060"/>
                          </a:solidFill>
                          <a:effectLst/>
                          <a:uLnTx/>
                          <a:uFillTx/>
                          <a:latin typeface="Century Gothic" panose="020B0502020202020204" pitchFamily="34" charset="0"/>
                          <a:ea typeface="+mn-ea"/>
                          <a:cs typeface="+mn-cs"/>
                          <a:sym typeface="Arial"/>
                        </a:rPr>
                        <a:t>ardín</a:t>
                      </a:r>
                      <a:r>
                        <a:rPr kumimoji="0" lang="en-GB" sz="2800" i="0" u="none" strike="noStrike" kern="0" cap="none" spc="0" normalizeH="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bl>
          </a:graphicData>
        </a:graphic>
      </p:graphicFrame>
      <p:sp>
        <p:nvSpPr>
          <p:cNvPr id="18" name="CustomShape 23">
            <a:hlinkClick r:id="" action="ppaction://noaction">
              <a:snd r:embed="rId9" name="1_7.wav"/>
            </a:hlinkClick>
            <a:extLst>
              <a:ext uri="{FF2B5EF4-FFF2-40B4-BE49-F238E27FC236}">
                <a16:creationId xmlns:a16="http://schemas.microsoft.com/office/drawing/2014/main" id="{F5198B7E-028A-4209-4B16-B29FA2081B7C}"/>
              </a:ext>
            </a:extLst>
          </p:cNvPr>
          <p:cNvSpPr/>
          <p:nvPr/>
        </p:nvSpPr>
        <p:spPr>
          <a:xfrm>
            <a:off x="250292" y="404741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3">
            <a:hlinkClick r:id="" action="ppaction://noaction">
              <a:snd r:embed="rId10" name="1_8.wav"/>
            </a:hlinkClick>
            <a:extLst>
              <a:ext uri="{FF2B5EF4-FFF2-40B4-BE49-F238E27FC236}">
                <a16:creationId xmlns:a16="http://schemas.microsoft.com/office/drawing/2014/main" id="{B97B8555-332C-EC2C-55C2-E13BAA917564}"/>
              </a:ext>
            </a:extLst>
          </p:cNvPr>
          <p:cNvSpPr/>
          <p:nvPr/>
        </p:nvSpPr>
        <p:spPr>
          <a:xfrm>
            <a:off x="250292" y="50175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CustomShape 23">
            <a:hlinkClick r:id="" action="ppaction://noaction">
              <a:snd r:embed="rId11" name="1_9.wav"/>
            </a:hlinkClick>
            <a:extLst>
              <a:ext uri="{FF2B5EF4-FFF2-40B4-BE49-F238E27FC236}">
                <a16:creationId xmlns:a16="http://schemas.microsoft.com/office/drawing/2014/main" id="{F3587177-965A-CE0B-6178-0F2A34EFC3C9}"/>
              </a:ext>
            </a:extLst>
          </p:cNvPr>
          <p:cNvSpPr/>
          <p:nvPr/>
        </p:nvSpPr>
        <p:spPr>
          <a:xfrm>
            <a:off x="275369" y="595315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80215DDD-0573-5511-6E18-0546BE32AA91}"/>
              </a:ext>
            </a:extLst>
          </p:cNvPr>
          <p:cNvSpPr txBox="1"/>
          <p:nvPr/>
        </p:nvSpPr>
        <p:spPr>
          <a:xfrm>
            <a:off x="6651365" y="3375557"/>
            <a:ext cx="18749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[ga/go/</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24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A9949A5-2EB1-1D2C-5B28-790118EE5440}"/>
              </a:ext>
            </a:extLst>
          </p:cNvPr>
          <p:cNvSpPr txBox="1"/>
          <p:nvPr/>
        </p:nvSpPr>
        <p:spPr>
          <a:xfrm>
            <a:off x="8235067" y="3427755"/>
            <a:ext cx="177760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gi</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BFB5FE8-714A-5F82-540C-31A92620B3DC}"/>
              </a:ext>
            </a:extLst>
          </p:cNvPr>
          <p:cNvSpPr txBox="1"/>
          <p:nvPr/>
        </p:nvSpPr>
        <p:spPr>
          <a:xfrm>
            <a:off x="9750735" y="3427755"/>
            <a:ext cx="163119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gui</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33453335-F876-3C72-D611-0499CE4BEB9D}"/>
              </a:ext>
            </a:extLst>
          </p:cNvPr>
          <p:cNvGrpSpPr/>
          <p:nvPr/>
        </p:nvGrpSpPr>
        <p:grpSpPr>
          <a:xfrm>
            <a:off x="5095359" y="1598232"/>
            <a:ext cx="914400" cy="914400"/>
            <a:chOff x="8257923" y="513971"/>
            <a:chExt cx="914400" cy="914400"/>
          </a:xfrm>
        </p:grpSpPr>
        <p:pic>
          <p:nvPicPr>
            <p:cNvPr id="25" name="Graphic 24" descr="User with solid fill">
              <a:extLst>
                <a:ext uri="{FF2B5EF4-FFF2-40B4-BE49-F238E27FC236}">
                  <a16:creationId xmlns:a16="http://schemas.microsoft.com/office/drawing/2014/main" id="{D99E55BD-638A-6448-FD46-A8F5337535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7923" y="513971"/>
              <a:ext cx="914400" cy="914400"/>
            </a:xfrm>
            <a:prstGeom prst="rect">
              <a:avLst/>
            </a:prstGeom>
          </p:spPr>
        </p:pic>
        <p:sp>
          <p:nvSpPr>
            <p:cNvPr id="26" name="TextBox 25">
              <a:extLst>
                <a:ext uri="{FF2B5EF4-FFF2-40B4-BE49-F238E27FC236}">
                  <a16:creationId xmlns:a16="http://schemas.microsoft.com/office/drawing/2014/main" id="{F0A860D3-9FA6-FDD2-EBB7-4C43E7132CC5}"/>
                </a:ext>
              </a:extLst>
            </p:cNvPr>
            <p:cNvSpPr txBox="1"/>
            <p:nvPr/>
          </p:nvSpPr>
          <p:spPr>
            <a:xfrm>
              <a:off x="8519363" y="909438"/>
              <a:ext cx="275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grpSp>
        <p:nvGrpSpPr>
          <p:cNvPr id="27" name="Group 26">
            <a:extLst>
              <a:ext uri="{FF2B5EF4-FFF2-40B4-BE49-F238E27FC236}">
                <a16:creationId xmlns:a16="http://schemas.microsoft.com/office/drawing/2014/main" id="{E820944E-E0F5-A4B5-04B9-CBFC26AA6CB3}"/>
              </a:ext>
            </a:extLst>
          </p:cNvPr>
          <p:cNvGrpSpPr/>
          <p:nvPr/>
        </p:nvGrpSpPr>
        <p:grpSpPr>
          <a:xfrm>
            <a:off x="6957720" y="1610871"/>
            <a:ext cx="914400" cy="914400"/>
            <a:chOff x="8257923" y="513971"/>
            <a:chExt cx="914400" cy="914400"/>
          </a:xfrm>
        </p:grpSpPr>
        <p:pic>
          <p:nvPicPr>
            <p:cNvPr id="28" name="Graphic 27" descr="User with solid fill">
              <a:extLst>
                <a:ext uri="{FF2B5EF4-FFF2-40B4-BE49-F238E27FC236}">
                  <a16:creationId xmlns:a16="http://schemas.microsoft.com/office/drawing/2014/main" id="{606E27AC-2B8E-FAE1-CF59-BA6FD0404F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57923" y="513971"/>
              <a:ext cx="914400" cy="914400"/>
            </a:xfrm>
            <a:prstGeom prst="rect">
              <a:avLst/>
            </a:prstGeom>
          </p:spPr>
        </p:pic>
        <p:sp>
          <p:nvSpPr>
            <p:cNvPr id="30" name="TextBox 29">
              <a:extLst>
                <a:ext uri="{FF2B5EF4-FFF2-40B4-BE49-F238E27FC236}">
                  <a16:creationId xmlns:a16="http://schemas.microsoft.com/office/drawing/2014/main" id="{5ADC186F-7CE0-ABCF-D516-33F730E0EFD6}"/>
                </a:ext>
              </a:extLst>
            </p:cNvPr>
            <p:cNvSpPr txBox="1"/>
            <p:nvPr/>
          </p:nvSpPr>
          <p:spPr>
            <a:xfrm>
              <a:off x="8519363" y="909438"/>
              <a:ext cx="275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sp>
        <p:nvSpPr>
          <p:cNvPr id="31" name="TextBox 30">
            <a:extLst>
              <a:ext uri="{FF2B5EF4-FFF2-40B4-BE49-F238E27FC236}">
                <a16:creationId xmlns:a16="http://schemas.microsoft.com/office/drawing/2014/main" id="{5662F0B6-E80F-66DD-A67A-E00F89C5CB13}"/>
              </a:ext>
            </a:extLst>
          </p:cNvPr>
          <p:cNvSpPr txBox="1"/>
          <p:nvPr/>
        </p:nvSpPr>
        <p:spPr>
          <a:xfrm>
            <a:off x="5891268" y="2070907"/>
            <a:ext cx="974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a:t>
            </a:r>
          </a:p>
        </p:txBody>
      </p:sp>
      <p:sp>
        <p:nvSpPr>
          <p:cNvPr id="32" name="TextBox 31">
            <a:extLst>
              <a:ext uri="{FF2B5EF4-FFF2-40B4-BE49-F238E27FC236}">
                <a16:creationId xmlns:a16="http://schemas.microsoft.com/office/drawing/2014/main" id="{8748160C-E7DA-D577-5A3F-B307154ABB48}"/>
              </a:ext>
            </a:extLst>
          </p:cNvPr>
          <p:cNvSpPr txBox="1"/>
          <p:nvPr/>
        </p:nvSpPr>
        <p:spPr>
          <a:xfrm>
            <a:off x="7819865" y="2089080"/>
            <a:ext cx="2509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y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3" name="Picture 32">
            <a:extLst>
              <a:ext uri="{FF2B5EF4-FFF2-40B4-BE49-F238E27FC236}">
                <a16:creationId xmlns:a16="http://schemas.microsoft.com/office/drawing/2014/main" id="{E71059B0-B8E1-7073-8E57-7D44D716AF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18968" y="4156113"/>
            <a:ext cx="409801" cy="426875"/>
          </a:xfrm>
          <a:prstGeom prst="rect">
            <a:avLst/>
          </a:prstGeom>
        </p:spPr>
      </p:pic>
      <p:pic>
        <p:nvPicPr>
          <p:cNvPr id="34" name="Picture 33">
            <a:extLst>
              <a:ext uri="{FF2B5EF4-FFF2-40B4-BE49-F238E27FC236}">
                <a16:creationId xmlns:a16="http://schemas.microsoft.com/office/drawing/2014/main" id="{51754B8B-A243-7427-4748-644E405AE2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60375" y="4138982"/>
            <a:ext cx="409801" cy="426875"/>
          </a:xfrm>
          <a:prstGeom prst="rect">
            <a:avLst/>
          </a:prstGeom>
        </p:spPr>
      </p:pic>
      <p:pic>
        <p:nvPicPr>
          <p:cNvPr id="35" name="Picture 34">
            <a:extLst>
              <a:ext uri="{FF2B5EF4-FFF2-40B4-BE49-F238E27FC236}">
                <a16:creationId xmlns:a16="http://schemas.microsoft.com/office/drawing/2014/main" id="{A0982125-263C-E763-E8BF-970B58CF94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3939" y="4156112"/>
            <a:ext cx="409801" cy="426875"/>
          </a:xfrm>
          <a:prstGeom prst="rect">
            <a:avLst/>
          </a:prstGeom>
        </p:spPr>
      </p:pic>
      <p:pic>
        <p:nvPicPr>
          <p:cNvPr id="36" name="Picture 35">
            <a:extLst>
              <a:ext uri="{FF2B5EF4-FFF2-40B4-BE49-F238E27FC236}">
                <a16:creationId xmlns:a16="http://schemas.microsoft.com/office/drawing/2014/main" id="{963DD940-255F-A939-6808-5AD7AFFC0BE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4744" y="4156112"/>
            <a:ext cx="409801" cy="426875"/>
          </a:xfrm>
          <a:prstGeom prst="rect">
            <a:avLst/>
          </a:prstGeom>
        </p:spPr>
      </p:pic>
      <p:pic>
        <p:nvPicPr>
          <p:cNvPr id="37" name="Picture 36">
            <a:extLst>
              <a:ext uri="{FF2B5EF4-FFF2-40B4-BE49-F238E27FC236}">
                <a16:creationId xmlns:a16="http://schemas.microsoft.com/office/drawing/2014/main" id="{1C9B2959-784E-EB80-201F-59B66F94213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40330" y="5097122"/>
            <a:ext cx="409801" cy="426875"/>
          </a:xfrm>
          <a:prstGeom prst="rect">
            <a:avLst/>
          </a:prstGeom>
        </p:spPr>
      </p:pic>
      <p:pic>
        <p:nvPicPr>
          <p:cNvPr id="40" name="Picture 39">
            <a:extLst>
              <a:ext uri="{FF2B5EF4-FFF2-40B4-BE49-F238E27FC236}">
                <a16:creationId xmlns:a16="http://schemas.microsoft.com/office/drawing/2014/main" id="{C2134158-61D5-60E7-02E7-3B05EF3009F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9525" y="5076477"/>
            <a:ext cx="409801" cy="426875"/>
          </a:xfrm>
          <a:prstGeom prst="rect">
            <a:avLst/>
          </a:prstGeom>
        </p:spPr>
      </p:pic>
      <p:pic>
        <p:nvPicPr>
          <p:cNvPr id="41" name="Picture 40">
            <a:extLst>
              <a:ext uri="{FF2B5EF4-FFF2-40B4-BE49-F238E27FC236}">
                <a16:creationId xmlns:a16="http://schemas.microsoft.com/office/drawing/2014/main" id="{55169A29-6CC6-8DC6-E0B6-1F2BFC54C0F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65024" y="5077496"/>
            <a:ext cx="409801" cy="426875"/>
          </a:xfrm>
          <a:prstGeom prst="rect">
            <a:avLst/>
          </a:prstGeom>
        </p:spPr>
      </p:pic>
      <p:pic>
        <p:nvPicPr>
          <p:cNvPr id="44" name="Picture 43">
            <a:extLst>
              <a:ext uri="{FF2B5EF4-FFF2-40B4-BE49-F238E27FC236}">
                <a16:creationId xmlns:a16="http://schemas.microsoft.com/office/drawing/2014/main" id="{75F7BEA9-201F-F16E-50E3-AA37D4AC94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6912" y="5975185"/>
            <a:ext cx="409801" cy="426875"/>
          </a:xfrm>
          <a:prstGeom prst="rect">
            <a:avLst/>
          </a:prstGeom>
        </p:spPr>
      </p:pic>
      <p:pic>
        <p:nvPicPr>
          <p:cNvPr id="46" name="Picture 45">
            <a:extLst>
              <a:ext uri="{FF2B5EF4-FFF2-40B4-BE49-F238E27FC236}">
                <a16:creationId xmlns:a16="http://schemas.microsoft.com/office/drawing/2014/main" id="{1F3EB0FA-1951-478B-22FA-1DFF5ED00DB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55223" y="5982322"/>
            <a:ext cx="409801" cy="426875"/>
          </a:xfrm>
          <a:prstGeom prst="rect">
            <a:avLst/>
          </a:prstGeom>
        </p:spPr>
      </p:pic>
      <p:pic>
        <p:nvPicPr>
          <p:cNvPr id="47" name="Picture 46">
            <a:extLst>
              <a:ext uri="{FF2B5EF4-FFF2-40B4-BE49-F238E27FC236}">
                <a16:creationId xmlns:a16="http://schemas.microsoft.com/office/drawing/2014/main" id="{B918930C-02D4-7D19-19C2-47FF09AE3F3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62019" y="5996842"/>
            <a:ext cx="409801" cy="426875"/>
          </a:xfrm>
          <a:prstGeom prst="rect">
            <a:avLst/>
          </a:prstGeom>
        </p:spPr>
      </p:pic>
      <p:pic>
        <p:nvPicPr>
          <p:cNvPr id="48" name="Picture 47">
            <a:extLst>
              <a:ext uri="{FF2B5EF4-FFF2-40B4-BE49-F238E27FC236}">
                <a16:creationId xmlns:a16="http://schemas.microsoft.com/office/drawing/2014/main" id="{A799223B-189A-0A19-7D0C-57CA225A821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79720" y="6034520"/>
            <a:ext cx="409801" cy="426875"/>
          </a:xfrm>
          <a:prstGeom prst="rect">
            <a:avLst/>
          </a:prstGeom>
        </p:spPr>
      </p:pic>
      <p:pic>
        <p:nvPicPr>
          <p:cNvPr id="56" name="Picture 55">
            <a:extLst>
              <a:ext uri="{FF2B5EF4-FFF2-40B4-BE49-F238E27FC236}">
                <a16:creationId xmlns:a16="http://schemas.microsoft.com/office/drawing/2014/main" id="{3A1CF152-BB7B-6E3C-B758-5429705D6D5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71241" y="6045074"/>
            <a:ext cx="409801" cy="426875"/>
          </a:xfrm>
          <a:prstGeom prst="rect">
            <a:avLst/>
          </a:prstGeom>
        </p:spPr>
      </p:pic>
      <p:sp>
        <p:nvSpPr>
          <p:cNvPr id="60" name="TextBox 59">
            <a:extLst>
              <a:ext uri="{FF2B5EF4-FFF2-40B4-BE49-F238E27FC236}">
                <a16:creationId xmlns:a16="http://schemas.microsoft.com/office/drawing/2014/main" id="{B083A4D5-041B-62EB-4271-A5960C4B3D84}"/>
              </a:ext>
            </a:extLst>
          </p:cNvPr>
          <p:cNvSpPr txBox="1"/>
          <p:nvPr/>
        </p:nvSpPr>
        <p:spPr>
          <a:xfrm>
            <a:off x="11240024" y="4091491"/>
            <a:ext cx="7008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6" name="TextBox 65">
            <a:extLst>
              <a:ext uri="{FF2B5EF4-FFF2-40B4-BE49-F238E27FC236}">
                <a16:creationId xmlns:a16="http://schemas.microsoft.com/office/drawing/2014/main" id="{9C6E92BE-2298-777F-6A88-E54B65C785DF}"/>
              </a:ext>
            </a:extLst>
          </p:cNvPr>
          <p:cNvSpPr txBox="1"/>
          <p:nvPr/>
        </p:nvSpPr>
        <p:spPr>
          <a:xfrm>
            <a:off x="11243801" y="5016310"/>
            <a:ext cx="7008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7" name="TextBox 66">
            <a:extLst>
              <a:ext uri="{FF2B5EF4-FFF2-40B4-BE49-F238E27FC236}">
                <a16:creationId xmlns:a16="http://schemas.microsoft.com/office/drawing/2014/main" id="{D5806FF8-CF83-3477-23F0-835C586FF2DC}"/>
              </a:ext>
            </a:extLst>
          </p:cNvPr>
          <p:cNvSpPr txBox="1"/>
          <p:nvPr/>
        </p:nvSpPr>
        <p:spPr>
          <a:xfrm>
            <a:off x="11264407" y="5951960"/>
            <a:ext cx="6767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4" name="Picture 2" descr="Tomatina, Bun, Valencia, Tomatina">
            <a:extLst>
              <a:ext uri="{FF2B5EF4-FFF2-40B4-BE49-F238E27FC236}">
                <a16:creationId xmlns:a16="http://schemas.microsoft.com/office/drawing/2014/main" id="{F6F92A66-2C59-1DEF-2E6A-EDECF0E160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0699" y="1609721"/>
            <a:ext cx="2810719" cy="2109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8" name="TextBox 67">
            <a:extLst>
              <a:ext uri="{FF2B5EF4-FFF2-40B4-BE49-F238E27FC236}">
                <a16:creationId xmlns:a16="http://schemas.microsoft.com/office/drawing/2014/main" id="{9D052D57-72EF-4733-91A5-45132D9B6D97}"/>
              </a:ext>
            </a:extLst>
          </p:cNvPr>
          <p:cNvSpPr txBox="1"/>
          <p:nvPr/>
        </p:nvSpPr>
        <p:spPr>
          <a:xfrm>
            <a:off x="1586250" y="3362679"/>
            <a:ext cx="153920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Tomatina</a:t>
            </a:r>
          </a:p>
        </p:txBody>
      </p:sp>
      <p:pic>
        <p:nvPicPr>
          <p:cNvPr id="70" name="Google Shape;832;p29" descr="tomato drawing png - Clip Art Library">
            <a:extLst>
              <a:ext uri="{FF2B5EF4-FFF2-40B4-BE49-F238E27FC236}">
                <a16:creationId xmlns:a16="http://schemas.microsoft.com/office/drawing/2014/main" id="{9CD68E50-CCD5-DC9D-9235-48AD2EADDD82}"/>
              </a:ext>
            </a:extLst>
          </p:cNvPr>
          <p:cNvPicPr preferRelativeResize="0"/>
          <p:nvPr/>
        </p:nvPicPr>
        <p:blipFill rotWithShape="1">
          <a:blip r:embed="rId16">
            <a:clrChange>
              <a:clrFrom>
                <a:srgbClr val="FEFEFE"/>
              </a:clrFrom>
              <a:clrTo>
                <a:srgbClr val="FEFEFE">
                  <a:alpha val="0"/>
                </a:srgbClr>
              </a:clrTo>
            </a:clrChange>
            <a:alphaModFix/>
          </a:blip>
          <a:srcRect/>
          <a:stretch/>
        </p:blipFill>
        <p:spPr>
          <a:xfrm rot="19008021">
            <a:off x="2008555" y="1743125"/>
            <a:ext cx="543572" cy="467839"/>
          </a:xfrm>
          <a:prstGeom prst="rect">
            <a:avLst/>
          </a:prstGeom>
          <a:noFill/>
          <a:ln>
            <a:noFill/>
          </a:ln>
        </p:spPr>
      </p:pic>
      <p:pic>
        <p:nvPicPr>
          <p:cNvPr id="72" name="Google Shape;830;p29" descr="threw clipart - Clip Art Library">
            <a:extLst>
              <a:ext uri="{FF2B5EF4-FFF2-40B4-BE49-F238E27FC236}">
                <a16:creationId xmlns:a16="http://schemas.microsoft.com/office/drawing/2014/main" id="{268C5FFD-DD78-1938-37C6-E67B81E55CE6}"/>
              </a:ext>
            </a:extLst>
          </p:cNvPr>
          <p:cNvPicPr preferRelativeResize="0"/>
          <p:nvPr/>
        </p:nvPicPr>
        <p:blipFill rotWithShape="1">
          <a:blip r:embed="rId17">
            <a:alphaModFix/>
          </a:blip>
          <a:srcRect/>
          <a:stretch/>
        </p:blipFill>
        <p:spPr>
          <a:xfrm>
            <a:off x="2557371" y="1675175"/>
            <a:ext cx="1434022" cy="2077238"/>
          </a:xfrm>
          <a:prstGeom prst="rect">
            <a:avLst/>
          </a:prstGeom>
          <a:noFill/>
          <a:ln>
            <a:noFill/>
          </a:ln>
        </p:spPr>
      </p:pic>
      <p:sp>
        <p:nvSpPr>
          <p:cNvPr id="45" name="Rectangle: Rounded Corners 44">
            <a:extLst>
              <a:ext uri="{FF2B5EF4-FFF2-40B4-BE49-F238E27FC236}">
                <a16:creationId xmlns:a16="http://schemas.microsoft.com/office/drawing/2014/main" id="{2DD19AE5-98D3-4588-857C-A78C8A831844}"/>
              </a:ext>
            </a:extLst>
          </p:cNvPr>
          <p:cNvSpPr/>
          <p:nvPr/>
        </p:nvSpPr>
        <p:spPr>
          <a:xfrm>
            <a:off x="852169" y="3955124"/>
            <a:ext cx="5664135"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832B3CC3-B28D-49DA-B313-A05A0F6EFCBE}"/>
              </a:ext>
            </a:extLst>
          </p:cNvPr>
          <p:cNvSpPr/>
          <p:nvPr/>
        </p:nvSpPr>
        <p:spPr>
          <a:xfrm>
            <a:off x="861555" y="4868691"/>
            <a:ext cx="6004660"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D53339B1-8503-470B-8CD0-4D2FB17DB9CE}"/>
              </a:ext>
            </a:extLst>
          </p:cNvPr>
          <p:cNvSpPr/>
          <p:nvPr/>
        </p:nvSpPr>
        <p:spPr>
          <a:xfrm>
            <a:off x="838313" y="5829406"/>
            <a:ext cx="5962538" cy="8297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17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par>
                                <p:cTn id="10" presetID="1"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5" grpId="0" animBg="1"/>
      <p:bldP spid="49"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23" y="704263"/>
            <a:ext cx="1043752" cy="1043752"/>
          </a:xfrm>
          <a:prstGeom prst="rect">
            <a:avLst/>
          </a:prstGeom>
        </p:spPr>
      </p:pic>
      <p:sp>
        <p:nvSpPr>
          <p:cNvPr id="91" name="Speech Bubble: Rectangle with Corners Rounded 90">
            <a:extLst>
              <a:ext uri="{FF2B5EF4-FFF2-40B4-BE49-F238E27FC236}">
                <a16:creationId xmlns:a16="http://schemas.microsoft.com/office/drawing/2014/main" id="{A1EA55A1-0658-4B83-8A02-99A9D695DC16}"/>
              </a:ext>
            </a:extLst>
          </p:cNvPr>
          <p:cNvSpPr/>
          <p:nvPr/>
        </p:nvSpPr>
        <p:spPr>
          <a:xfrm>
            <a:off x="1128772" y="866954"/>
            <a:ext cx="3857756"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y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canta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3" name="Google Shape;167;p2">
            <a:extLst>
              <a:ext uri="{FF2B5EF4-FFF2-40B4-BE49-F238E27FC236}">
                <a16:creationId xmlns:a16="http://schemas.microsoft.com/office/drawing/2014/main" id="{924FE9C2-CAD7-DC40-3162-E47146D66A2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Online Media 6" title="¡A Encontrar Colores! - canción infantil | COLOR SONG in SPANISH - música educativa">
            <a:hlinkClick r:id="" action="ppaction://media"/>
            <a:extLst>
              <a:ext uri="{FF2B5EF4-FFF2-40B4-BE49-F238E27FC236}">
                <a16:creationId xmlns:a16="http://schemas.microsoft.com/office/drawing/2014/main" id="{636FF633-807F-8471-9E56-A0516DBE3B1A}"/>
              </a:ext>
            </a:extLst>
          </p:cNvPr>
          <p:cNvPicPr>
            <a:picLocks noRot="1" noChangeAspect="1"/>
          </p:cNvPicPr>
          <p:nvPr>
            <a:videoFile r:link="rId1"/>
          </p:nvPr>
        </p:nvPicPr>
        <p:blipFill>
          <a:blip r:embed="rId6"/>
          <a:stretch>
            <a:fillRect/>
          </a:stretch>
        </p:blipFill>
        <p:spPr>
          <a:xfrm>
            <a:off x="905630" y="1730249"/>
            <a:ext cx="6186625" cy="3830551"/>
          </a:xfrm>
          <a:prstGeom prst="rect">
            <a:avLst/>
          </a:prstGeom>
        </p:spPr>
      </p:pic>
      <p:sp>
        <p:nvSpPr>
          <p:cNvPr id="12" name="TextBox 11">
            <a:extLst>
              <a:ext uri="{FF2B5EF4-FFF2-40B4-BE49-F238E27FC236}">
                <a16:creationId xmlns:a16="http://schemas.microsoft.com/office/drawing/2014/main" id="{612747C8-8FD0-5B1D-6303-1B541367764D}"/>
              </a:ext>
            </a:extLst>
          </p:cNvPr>
          <p:cNvSpPr txBox="1"/>
          <p:nvPr/>
        </p:nvSpPr>
        <p:spPr>
          <a:xfrm>
            <a:off x="3177995" y="122670"/>
            <a:ext cx="71763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We’re going to find colours! </a:t>
            </a:r>
          </a:p>
        </p:txBody>
      </p:sp>
      <p:sp>
        <p:nvSpPr>
          <p:cNvPr id="14" name="TextBox 13">
            <a:extLst>
              <a:ext uri="{FF2B5EF4-FFF2-40B4-BE49-F238E27FC236}">
                <a16:creationId xmlns:a16="http://schemas.microsoft.com/office/drawing/2014/main" id="{7ECA173D-ACA8-052E-5379-CD3610017AF3}"/>
              </a:ext>
            </a:extLst>
          </p:cNvPr>
          <p:cNvSpPr txBox="1"/>
          <p:nvPr/>
        </p:nvSpPr>
        <p:spPr>
          <a:xfrm>
            <a:off x="0" y="6213102"/>
            <a:ext cx="3162937" cy="646331"/>
          </a:xfrm>
          <a:prstGeom prst="rect">
            <a:avLst/>
          </a:prstGeom>
          <a:solidFill>
            <a:srgbClr val="C7E6A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Vamos a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we’re going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encontrar</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find, finding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552C07E-5AA9-0689-839A-889E4C7241C2}"/>
              </a:ext>
            </a:extLst>
          </p:cNvPr>
          <p:cNvSpPr txBox="1"/>
          <p:nvPr/>
        </p:nvSpPr>
        <p:spPr>
          <a:xfrm>
            <a:off x="7618548" y="1462425"/>
            <a:ext cx="4620176" cy="4455259"/>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pollito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_____________.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sol 🌞es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océano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 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tomate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 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fresa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hoja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_____________.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sapo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es _____________.</a:t>
            </a:r>
          </a:p>
        </p:txBody>
      </p:sp>
      <p:graphicFrame>
        <p:nvGraphicFramePr>
          <p:cNvPr id="16" name="Table 16">
            <a:extLst>
              <a:ext uri="{FF2B5EF4-FFF2-40B4-BE49-F238E27FC236}">
                <a16:creationId xmlns:a16="http://schemas.microsoft.com/office/drawing/2014/main" id="{295A4450-CD07-4F15-B3A6-0ABF28894F1B}"/>
              </a:ext>
            </a:extLst>
          </p:cNvPr>
          <p:cNvGraphicFramePr>
            <a:graphicFrameLocks noGrp="1"/>
          </p:cNvGraphicFramePr>
          <p:nvPr/>
        </p:nvGraphicFramePr>
        <p:xfrm>
          <a:off x="7906110" y="6010094"/>
          <a:ext cx="3896634" cy="792480"/>
        </p:xfrm>
        <a:graphic>
          <a:graphicData uri="http://schemas.openxmlformats.org/drawingml/2006/table">
            <a:tbl>
              <a:tblPr firstRow="1" bandRow="1">
                <a:tableStyleId>{5940675A-B579-460E-94D1-54222C63F5DA}</a:tableStyleId>
              </a:tblPr>
              <a:tblGrid>
                <a:gridCol w="1298878">
                  <a:extLst>
                    <a:ext uri="{9D8B030D-6E8A-4147-A177-3AD203B41FA5}">
                      <a16:colId xmlns:a16="http://schemas.microsoft.com/office/drawing/2014/main" val="60449632"/>
                    </a:ext>
                  </a:extLst>
                </a:gridCol>
                <a:gridCol w="1298878">
                  <a:extLst>
                    <a:ext uri="{9D8B030D-6E8A-4147-A177-3AD203B41FA5}">
                      <a16:colId xmlns:a16="http://schemas.microsoft.com/office/drawing/2014/main" val="3864495848"/>
                    </a:ext>
                  </a:extLst>
                </a:gridCol>
                <a:gridCol w="1298878">
                  <a:extLst>
                    <a:ext uri="{9D8B030D-6E8A-4147-A177-3AD203B41FA5}">
                      <a16:colId xmlns:a16="http://schemas.microsoft.com/office/drawing/2014/main" val="1955864796"/>
                    </a:ext>
                  </a:extLst>
                </a:gridCol>
              </a:tblGrid>
              <a:tr h="370840">
                <a:tc>
                  <a:txBody>
                    <a:bodyPr/>
                    <a:lstStyle/>
                    <a:p>
                      <a:pPr algn="ctr"/>
                      <a:r>
                        <a:rPr lang="en-GB" sz="2000" dirty="0">
                          <a:solidFill>
                            <a:srgbClr val="002060"/>
                          </a:solidFill>
                          <a:latin typeface="Century Gothic" panose="020B0502020202020204" pitchFamily="34" charset="0"/>
                        </a:rPr>
                        <a:t>rojo</a:t>
                      </a:r>
                    </a:p>
                  </a:txBody>
                  <a:tcPr>
                    <a:solidFill>
                      <a:schemeClr val="accent4">
                        <a:lumMod val="20000"/>
                        <a:lumOff val="80000"/>
                      </a:schemeClr>
                    </a:solidFill>
                  </a:tcPr>
                </a:tc>
                <a:tc>
                  <a:txBody>
                    <a:bodyPr/>
                    <a:lstStyle/>
                    <a:p>
                      <a:pPr algn="ctr"/>
                      <a:r>
                        <a:rPr lang="en-GB" sz="2000" dirty="0" err="1">
                          <a:solidFill>
                            <a:srgbClr val="002060"/>
                          </a:solidFill>
                          <a:latin typeface="Century Gothic" panose="020B0502020202020204" pitchFamily="34" charset="0"/>
                        </a:rPr>
                        <a:t>azul</a:t>
                      </a:r>
                      <a:endParaRPr lang="en-GB" sz="2000" dirty="0">
                        <a:solidFill>
                          <a:srgbClr val="002060"/>
                        </a:solidFill>
                        <a:latin typeface="Century Gothic" panose="020B0502020202020204" pitchFamily="34" charset="0"/>
                      </a:endParaRPr>
                    </a:p>
                  </a:txBody>
                  <a:tcPr>
                    <a:solidFill>
                      <a:schemeClr val="accent4">
                        <a:lumMod val="20000"/>
                        <a:lumOff val="80000"/>
                      </a:schemeClr>
                    </a:solidFill>
                  </a:tcPr>
                </a:tc>
                <a:tc>
                  <a:txBody>
                    <a:bodyPr/>
                    <a:lstStyle/>
                    <a:p>
                      <a:pPr algn="ctr"/>
                      <a:r>
                        <a:rPr lang="en-GB" sz="2000" dirty="0" err="1">
                          <a:solidFill>
                            <a:srgbClr val="002060"/>
                          </a:solidFill>
                          <a:latin typeface="Century Gothic" panose="020B0502020202020204" pitchFamily="34" charset="0"/>
                        </a:rPr>
                        <a:t>amarillo</a:t>
                      </a:r>
                      <a:endParaRPr lang="en-GB" sz="2000" dirty="0">
                        <a:solidFill>
                          <a:srgbClr val="002060"/>
                        </a:solidFill>
                        <a:latin typeface="Century Gothic" panose="020B0502020202020204" pitchFamily="34" charset="0"/>
                      </a:endParaRPr>
                    </a:p>
                  </a:txBody>
                  <a:tcPr>
                    <a:solidFill>
                      <a:schemeClr val="accent4">
                        <a:lumMod val="20000"/>
                        <a:lumOff val="80000"/>
                      </a:schemeClr>
                    </a:solidFill>
                  </a:tcPr>
                </a:tc>
                <a:extLst>
                  <a:ext uri="{0D108BD9-81ED-4DB2-BD59-A6C34878D82A}">
                    <a16:rowId xmlns:a16="http://schemas.microsoft.com/office/drawing/2014/main" val="1904687655"/>
                  </a:ext>
                </a:extLst>
              </a:tr>
              <a:tr h="370840">
                <a:tc>
                  <a:txBody>
                    <a:bodyPr/>
                    <a:lstStyle/>
                    <a:p>
                      <a:pPr algn="ctr"/>
                      <a:r>
                        <a:rPr lang="en-GB" sz="2000" dirty="0" err="1">
                          <a:solidFill>
                            <a:srgbClr val="002060"/>
                          </a:solidFill>
                          <a:latin typeface="Century Gothic" panose="020B0502020202020204" pitchFamily="34" charset="0"/>
                        </a:rPr>
                        <a:t>verde</a:t>
                      </a:r>
                      <a:endParaRPr lang="en-GB" sz="2000" dirty="0">
                        <a:solidFill>
                          <a:srgbClr val="002060"/>
                        </a:solidFill>
                        <a:latin typeface="Century Gothic" panose="020B0502020202020204" pitchFamily="34" charset="0"/>
                      </a:endParaRPr>
                    </a:p>
                  </a:txBody>
                  <a:tcPr>
                    <a:solidFill>
                      <a:schemeClr val="accent4">
                        <a:lumMod val="20000"/>
                        <a:lumOff val="80000"/>
                      </a:schemeClr>
                    </a:solidFill>
                  </a:tcPr>
                </a:tc>
                <a:tc>
                  <a:txBody>
                    <a:bodyPr/>
                    <a:lstStyle/>
                    <a:p>
                      <a:pPr algn="ctr"/>
                      <a:r>
                        <a:rPr lang="en-GB" sz="2000" dirty="0" err="1">
                          <a:solidFill>
                            <a:srgbClr val="002060"/>
                          </a:solidFill>
                          <a:latin typeface="Century Gothic" panose="020B0502020202020204" pitchFamily="34" charset="0"/>
                        </a:rPr>
                        <a:t>roja</a:t>
                      </a:r>
                      <a:endParaRPr lang="en-GB" sz="2000" dirty="0">
                        <a:solidFill>
                          <a:srgbClr val="002060"/>
                        </a:solidFill>
                        <a:latin typeface="Century Gothic" panose="020B0502020202020204" pitchFamily="34" charset="0"/>
                      </a:endParaRPr>
                    </a:p>
                  </a:txBody>
                  <a:tcPr>
                    <a:solidFill>
                      <a:schemeClr val="accent4">
                        <a:lumMod val="20000"/>
                        <a:lumOff val="80000"/>
                      </a:schemeClr>
                    </a:solidFill>
                  </a:tcPr>
                </a:tc>
                <a:tc>
                  <a:txBody>
                    <a:bodyPr/>
                    <a:lstStyle/>
                    <a:p>
                      <a:pPr algn="ctr"/>
                      <a:r>
                        <a:rPr lang="en-GB" sz="2000" dirty="0">
                          <a:solidFill>
                            <a:srgbClr val="002060"/>
                          </a:solidFill>
                          <a:latin typeface="Century Gothic" panose="020B0502020202020204" pitchFamily="34" charset="0"/>
                        </a:rPr>
                        <a:t>amarilla</a:t>
                      </a:r>
                    </a:p>
                  </a:txBody>
                  <a:tcPr>
                    <a:solidFill>
                      <a:schemeClr val="accent4">
                        <a:lumMod val="20000"/>
                        <a:lumOff val="80000"/>
                      </a:schemeClr>
                    </a:solidFill>
                  </a:tcPr>
                </a:tc>
                <a:extLst>
                  <a:ext uri="{0D108BD9-81ED-4DB2-BD59-A6C34878D82A}">
                    <a16:rowId xmlns:a16="http://schemas.microsoft.com/office/drawing/2014/main" val="2309098128"/>
                  </a:ext>
                </a:extLst>
              </a:tr>
            </a:tbl>
          </a:graphicData>
        </a:graphic>
      </p:graphicFrame>
      <p:sp>
        <p:nvSpPr>
          <p:cNvPr id="18" name="Speech Bubble: Rectangle with Corners Rounded 17">
            <a:extLst>
              <a:ext uri="{FF2B5EF4-FFF2-40B4-BE49-F238E27FC236}">
                <a16:creationId xmlns:a16="http://schemas.microsoft.com/office/drawing/2014/main" id="{9C90B2B1-CC07-5881-5343-C850D065F626}"/>
              </a:ext>
            </a:extLst>
          </p:cNvPr>
          <p:cNvSpPr/>
          <p:nvPr/>
        </p:nvSpPr>
        <p:spPr>
          <a:xfrm>
            <a:off x="5233711" y="866954"/>
            <a:ext cx="3857756" cy="461665"/>
          </a:xfrm>
          <a:prstGeom prst="wedgeRoundRectCallout">
            <a:avLst>
              <a:gd name="adj1" fmla="val 47347"/>
              <a:gd name="adj2" fmla="val 95135"/>
              <a:gd name="adj3" fmla="val 16667"/>
            </a:avLst>
          </a:prstGeom>
          <a:solidFill>
            <a:schemeClr val="bg1"/>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[B]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Completa las frases.</a:t>
            </a:r>
            <a:endParaRPr kumimoji="0" lang="en-GB" sz="2400" b="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77A0A78-1322-C99F-CAEA-0205B2661DDD}"/>
              </a:ext>
            </a:extLst>
          </p:cNvPr>
          <p:cNvSpPr txBox="1"/>
          <p:nvPr/>
        </p:nvSpPr>
        <p:spPr>
          <a:xfrm>
            <a:off x="10178917" y="1555134"/>
            <a:ext cx="1884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ED5110A-724E-A293-8ED0-8BF30ECC1CF8}"/>
              </a:ext>
            </a:extLst>
          </p:cNvPr>
          <p:cNvSpPr txBox="1"/>
          <p:nvPr/>
        </p:nvSpPr>
        <p:spPr>
          <a:xfrm>
            <a:off x="9638532" y="2109508"/>
            <a:ext cx="1884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D509882-E07A-F700-3A4F-03132EA00911}"/>
              </a:ext>
            </a:extLst>
          </p:cNvPr>
          <p:cNvSpPr txBox="1"/>
          <p:nvPr/>
        </p:nvSpPr>
        <p:spPr>
          <a:xfrm>
            <a:off x="10284623" y="2615752"/>
            <a:ext cx="1884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3533BEC-CD43-9B54-88CF-669BEA5FD300}"/>
              </a:ext>
            </a:extLst>
          </p:cNvPr>
          <p:cNvSpPr txBox="1"/>
          <p:nvPr/>
        </p:nvSpPr>
        <p:spPr>
          <a:xfrm>
            <a:off x="10382513" y="3209112"/>
            <a:ext cx="905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azul</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18F46979-0C20-E25C-605E-45B50BB5B605}"/>
              </a:ext>
            </a:extLst>
          </p:cNvPr>
          <p:cNvSpPr txBox="1"/>
          <p:nvPr/>
        </p:nvSpPr>
        <p:spPr>
          <a:xfrm>
            <a:off x="10523608" y="3749925"/>
            <a:ext cx="905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rojo</a:t>
            </a:r>
          </a:p>
        </p:txBody>
      </p:sp>
      <p:sp>
        <p:nvSpPr>
          <p:cNvPr id="24" name="TextBox 23">
            <a:extLst>
              <a:ext uri="{FF2B5EF4-FFF2-40B4-BE49-F238E27FC236}">
                <a16:creationId xmlns:a16="http://schemas.microsoft.com/office/drawing/2014/main" id="{B738B5FF-EB6F-A0C3-42CE-46A224F6C46F}"/>
              </a:ext>
            </a:extLst>
          </p:cNvPr>
          <p:cNvSpPr txBox="1"/>
          <p:nvPr/>
        </p:nvSpPr>
        <p:spPr>
          <a:xfrm>
            <a:off x="10446658" y="4322187"/>
            <a:ext cx="905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B97DCF90-AF2F-8EE0-B2C2-F3D51B8C0EEF}"/>
              </a:ext>
            </a:extLst>
          </p:cNvPr>
          <p:cNvSpPr txBox="1"/>
          <p:nvPr/>
        </p:nvSpPr>
        <p:spPr>
          <a:xfrm>
            <a:off x="10082784" y="4863000"/>
            <a:ext cx="1205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9EED92E4-C684-2A47-2569-65330EBC7B8D}"/>
              </a:ext>
            </a:extLst>
          </p:cNvPr>
          <p:cNvSpPr txBox="1"/>
          <p:nvPr/>
        </p:nvSpPr>
        <p:spPr>
          <a:xfrm>
            <a:off x="10068706" y="5383917"/>
            <a:ext cx="1205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Free vector graphics of Clouds">
            <a:extLst>
              <a:ext uri="{FF2B5EF4-FFF2-40B4-BE49-F238E27FC236}">
                <a16:creationId xmlns:a16="http://schemas.microsoft.com/office/drawing/2014/main" id="{FBDD035E-231E-5E74-DF14-86FDB21EFC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3205" y="2722761"/>
            <a:ext cx="472527" cy="354656"/>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221;p10">
            <a:extLst>
              <a:ext uri="{FF2B5EF4-FFF2-40B4-BE49-F238E27FC236}">
                <a16:creationId xmlns:a16="http://schemas.microsoft.com/office/drawing/2014/main" id="{196674AA-AB38-D4E1-D204-AD29D61C97C6}"/>
              </a:ext>
            </a:extLst>
          </p:cNvPr>
          <p:cNvPicPr preferRelativeResize="0"/>
          <p:nvPr/>
        </p:nvPicPr>
        <p:blipFill rotWithShape="1">
          <a:blip r:embed="rId8">
            <a:alphaModFix/>
          </a:blip>
          <a:srcRect/>
          <a:stretch/>
        </p:blipFill>
        <p:spPr>
          <a:xfrm>
            <a:off x="11116658" y="-150960"/>
            <a:ext cx="1043752" cy="1183191"/>
          </a:xfrm>
          <a:prstGeom prst="rect">
            <a:avLst/>
          </a:prstGeom>
          <a:noFill/>
          <a:ln>
            <a:noFill/>
          </a:ln>
        </p:spPr>
      </p:pic>
      <p:sp>
        <p:nvSpPr>
          <p:cNvPr id="32" name="Title 1">
            <a:extLst>
              <a:ext uri="{FF2B5EF4-FFF2-40B4-BE49-F238E27FC236}">
                <a16:creationId xmlns:a16="http://schemas.microsoft.com/office/drawing/2014/main" id="{7784B0AF-7FA6-3122-CDF8-C0502B068A8C}"/>
              </a:ext>
            </a:extLst>
          </p:cNvPr>
          <p:cNvSpPr txBox="1">
            <a:spLocks/>
          </p:cNvSpPr>
          <p:nvPr/>
        </p:nvSpPr>
        <p:spPr>
          <a:xfrm>
            <a:off x="10863072" y="790855"/>
            <a:ext cx="1275164"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33" name="Google Shape;111;p3">
            <a:extLst>
              <a:ext uri="{FF2B5EF4-FFF2-40B4-BE49-F238E27FC236}">
                <a16:creationId xmlns:a16="http://schemas.microsoft.com/office/drawing/2014/main" id="{4A9CC4A9-4839-D850-992B-B47A53BD83B3}"/>
              </a:ext>
            </a:extLst>
          </p:cNvPr>
          <p:cNvPicPr/>
          <p:nvPr/>
        </p:nvPicPr>
        <p:blipFill>
          <a:blip r:embed="rId9"/>
          <a:stretch/>
        </p:blipFill>
        <p:spPr>
          <a:xfrm>
            <a:off x="10059562" y="112351"/>
            <a:ext cx="652272" cy="633852"/>
          </a:xfrm>
          <a:prstGeom prst="rect">
            <a:avLst/>
          </a:prstGeom>
          <a:ln>
            <a:noFill/>
          </a:ln>
        </p:spPr>
      </p:pic>
      <p:sp>
        <p:nvSpPr>
          <p:cNvPr id="34" name="Title 1">
            <a:extLst>
              <a:ext uri="{FF2B5EF4-FFF2-40B4-BE49-F238E27FC236}">
                <a16:creationId xmlns:a16="http://schemas.microsoft.com/office/drawing/2014/main" id="{BDF668FD-7494-F968-80AD-E657E294A9F7}"/>
              </a:ext>
            </a:extLst>
          </p:cNvPr>
          <p:cNvSpPr txBox="1">
            <a:spLocks/>
          </p:cNvSpPr>
          <p:nvPr/>
        </p:nvSpPr>
        <p:spPr>
          <a:xfrm>
            <a:off x="9910933" y="792557"/>
            <a:ext cx="927700" cy="317988"/>
          </a:xfrm>
          <a:prstGeom prst="rect">
            <a:avLst/>
          </a:prstGeom>
          <a:solidFill>
            <a:srgbClr val="22A7CC"/>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ysClr val="window" lastClr="FFFFFF"/>
                </a:solidFill>
                <a:effectLst/>
                <a:uLnTx/>
                <a:uFillTx/>
                <a:latin typeface="Century Gothic"/>
                <a:ea typeface="Century Gothic"/>
                <a:cs typeface="Century Gothic"/>
                <a:sym typeface="Century Gothic"/>
              </a:rPr>
              <a:t>hablar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15263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7"/>
                </p:tgtEl>
              </p:cMediaNode>
            </p:video>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7"/>
                                        </p:tgtEl>
                                      </p:cBhvr>
                                    </p:cmd>
                                  </p:childTnLst>
                                </p:cTn>
                              </p:par>
                            </p:childTnLst>
                          </p:cTn>
                        </p:par>
                      </p:childTnLst>
                    </p:cTn>
                  </p:par>
                </p:childTnLst>
              </p:cTn>
              <p:nextCondLst>
                <p:cond evt="onClick" delay="0">
                  <p:tgtEl>
                    <p:spTgt spid="7"/>
                  </p:tgtEl>
                </p:cond>
              </p:nextCondLst>
            </p:seq>
          </p:childTnLst>
        </p:cTn>
      </p:par>
    </p:tnLst>
    <p:bldLst>
      <p:bldP spid="15" grpId="0"/>
      <p:bldP spid="18" grpId="0" animBg="1"/>
      <p:bldP spid="19" grpId="0"/>
      <p:bldP spid="20" grpId="0"/>
      <p:bldP spid="21"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6" name="CustomShape 6">
            <a:extLst>
              <a:ext uri="{FF2B5EF4-FFF2-40B4-BE49-F238E27FC236}">
                <a16:creationId xmlns:a16="http://schemas.microsoft.com/office/drawing/2014/main" id="{8583FC54-AF70-45D7-B181-F5575CBAB62A}"/>
              </a:ext>
            </a:extLst>
          </p:cNvPr>
          <p:cNvSpPr/>
          <p:nvPr/>
        </p:nvSpPr>
        <p:spPr>
          <a:xfrm>
            <a:off x="2867297" y="3291"/>
            <a:ext cx="8125560" cy="9855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El color preferido de Max es el verde.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Y tú, ¿tu color preferido es el verde? </a:t>
            </a:r>
            <a:endParaRPr kumimoji="0" lang="en-GB" sz="4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Speech Bubble: Rectangle with Corners Rounded 111">
            <a:extLst>
              <a:ext uri="{FF2B5EF4-FFF2-40B4-BE49-F238E27FC236}">
                <a16:creationId xmlns:a16="http://schemas.microsoft.com/office/drawing/2014/main" id="{4AA1366D-79AE-4F3B-8684-3A89C0B5689C}"/>
              </a:ext>
            </a:extLst>
          </p:cNvPr>
          <p:cNvSpPr/>
          <p:nvPr/>
        </p:nvSpPr>
        <p:spPr>
          <a:xfrm>
            <a:off x="6893762" y="1299625"/>
            <a:ext cx="3563124" cy="992468"/>
          </a:xfrm>
          <a:prstGeom prst="wedgeRoundRectCallout">
            <a:avLst>
              <a:gd name="adj1" fmla="val -64433"/>
              <a:gd name="adj2" fmla="val 524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Note: in Spanish we say ‘My favourite colour is </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blue,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the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pink etc.’</a:t>
            </a:r>
          </a:p>
        </p:txBody>
      </p:sp>
      <p:graphicFrame>
        <p:nvGraphicFramePr>
          <p:cNvPr id="7" name="Table 7">
            <a:extLst>
              <a:ext uri="{FF2B5EF4-FFF2-40B4-BE49-F238E27FC236}">
                <a16:creationId xmlns:a16="http://schemas.microsoft.com/office/drawing/2014/main" id="{60B10045-845C-486E-8E43-7FB0B8B44C46}"/>
              </a:ext>
            </a:extLst>
          </p:cNvPr>
          <p:cNvGraphicFramePr>
            <a:graphicFrameLocks noGrp="1"/>
          </p:cNvGraphicFramePr>
          <p:nvPr/>
        </p:nvGraphicFramePr>
        <p:xfrm>
          <a:off x="117368" y="3864436"/>
          <a:ext cx="11742976" cy="2865063"/>
        </p:xfrm>
        <a:graphic>
          <a:graphicData uri="http://schemas.openxmlformats.org/drawingml/2006/table">
            <a:tbl>
              <a:tblPr firstRow="1" bandRow="1">
                <a:tableStyleId>{5940675A-B579-460E-94D1-54222C63F5DA}</a:tableStyleId>
              </a:tblPr>
              <a:tblGrid>
                <a:gridCol w="2935744">
                  <a:extLst>
                    <a:ext uri="{9D8B030D-6E8A-4147-A177-3AD203B41FA5}">
                      <a16:colId xmlns:a16="http://schemas.microsoft.com/office/drawing/2014/main" val="90399517"/>
                    </a:ext>
                  </a:extLst>
                </a:gridCol>
                <a:gridCol w="2935744">
                  <a:extLst>
                    <a:ext uri="{9D8B030D-6E8A-4147-A177-3AD203B41FA5}">
                      <a16:colId xmlns:a16="http://schemas.microsoft.com/office/drawing/2014/main" val="461347460"/>
                    </a:ext>
                  </a:extLst>
                </a:gridCol>
                <a:gridCol w="2935744">
                  <a:extLst>
                    <a:ext uri="{9D8B030D-6E8A-4147-A177-3AD203B41FA5}">
                      <a16:colId xmlns:a16="http://schemas.microsoft.com/office/drawing/2014/main" val="4149071351"/>
                    </a:ext>
                  </a:extLst>
                </a:gridCol>
                <a:gridCol w="2935744">
                  <a:extLst>
                    <a:ext uri="{9D8B030D-6E8A-4147-A177-3AD203B41FA5}">
                      <a16:colId xmlns:a16="http://schemas.microsoft.com/office/drawing/2014/main" val="3899942531"/>
                    </a:ext>
                  </a:extLst>
                </a:gridCol>
              </a:tblGrid>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37049684"/>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001796923"/>
                  </a:ext>
                </a:extLst>
              </a:tr>
              <a:tr h="955021">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tc>
                  <a:txBody>
                    <a:bodyPr/>
                    <a:lstStyle/>
                    <a:p>
                      <a:endParaRPr lang="en-GB" dirty="0"/>
                    </a:p>
                  </a:txBody>
                  <a:tcPr>
                    <a:lnL w="12700" cap="flat" cmpd="sng" algn="ctr">
                      <a:solidFill>
                        <a:schemeClr val="tx1"/>
                      </a:solidFill>
                      <a:prstDash val="sysDashDotDot"/>
                      <a:round/>
                      <a:headEnd type="none" w="med" len="med"/>
                      <a:tailEnd type="none" w="med" len="med"/>
                    </a:lnL>
                    <a:lnR w="12700" cap="flat" cmpd="sng" algn="ctr">
                      <a:solidFill>
                        <a:schemeClr val="tx1"/>
                      </a:solidFill>
                      <a:prstDash val="sysDashDotDot"/>
                      <a:round/>
                      <a:headEnd type="none" w="med" len="med"/>
                      <a:tailEnd type="none" w="med" len="med"/>
                    </a:lnR>
                    <a:lnT w="12700" cap="flat" cmpd="sng" algn="ctr">
                      <a:solidFill>
                        <a:schemeClr val="tx1"/>
                      </a:solidFill>
                      <a:prstDash val="sysDashDotDot"/>
                      <a:round/>
                      <a:headEnd type="none" w="med" len="med"/>
                      <a:tailEnd type="none" w="med" len="med"/>
                    </a:lnT>
                    <a:lnB w="1270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432501088"/>
                  </a:ext>
                </a:extLst>
              </a:tr>
            </a:tbl>
          </a:graphicData>
        </a:graphic>
      </p:graphicFrame>
      <p:sp>
        <p:nvSpPr>
          <p:cNvPr id="113" name="Speech Bubble: Rectangle with Corners Rounded 112">
            <a:extLst>
              <a:ext uri="{FF2B5EF4-FFF2-40B4-BE49-F238E27FC236}">
                <a16:creationId xmlns:a16="http://schemas.microsoft.com/office/drawing/2014/main" id="{22C50A66-57A3-4F9B-B0DB-FF48CF6E6716}"/>
              </a:ext>
            </a:extLst>
          </p:cNvPr>
          <p:cNvSpPr/>
          <p:nvPr/>
        </p:nvSpPr>
        <p:spPr>
          <a:xfrm>
            <a:off x="8252126" y="2362211"/>
            <a:ext cx="3608218" cy="1349746"/>
          </a:xfrm>
          <a:prstGeom prst="wedgeRoundRectCallout">
            <a:avLst>
              <a:gd name="adj1" fmla="val 30931"/>
              <a:gd name="adj2" fmla="val -66860"/>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Keep talking until you have used all 12 colours! Choose the colours in any order.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929C5CC-894F-4B72-844E-94FD1EA3E7F7}"/>
              </a:ext>
            </a:extLst>
          </p:cNvPr>
          <p:cNvSpPr txBox="1"/>
          <p:nvPr/>
        </p:nvSpPr>
        <p:spPr>
          <a:xfrm>
            <a:off x="751931" y="4393408"/>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FB7A5964-6467-48F7-8318-7EACF23BE964}"/>
              </a:ext>
            </a:extLst>
          </p:cNvPr>
          <p:cNvSpPr txBox="1"/>
          <p:nvPr/>
        </p:nvSpPr>
        <p:spPr>
          <a:xfrm>
            <a:off x="3647531" y="439340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rojo</a:t>
            </a:r>
          </a:p>
        </p:txBody>
      </p:sp>
      <p:sp>
        <p:nvSpPr>
          <p:cNvPr id="115" name="TextBox 114">
            <a:extLst>
              <a:ext uri="{FF2B5EF4-FFF2-40B4-BE49-F238E27FC236}">
                <a16:creationId xmlns:a16="http://schemas.microsoft.com/office/drawing/2014/main" id="{DC27240D-24F2-4E60-AB10-64350AC762CB}"/>
              </a:ext>
            </a:extLst>
          </p:cNvPr>
          <p:cNvSpPr txBox="1"/>
          <p:nvPr/>
        </p:nvSpPr>
        <p:spPr>
          <a:xfrm>
            <a:off x="6597995" y="627544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naranja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6" name="TextBox 115">
            <a:extLst>
              <a:ext uri="{FF2B5EF4-FFF2-40B4-BE49-F238E27FC236}">
                <a16:creationId xmlns:a16="http://schemas.microsoft.com/office/drawing/2014/main" id="{51C8E01D-9621-4CF7-9A1F-17584697CB88}"/>
              </a:ext>
            </a:extLst>
          </p:cNvPr>
          <p:cNvSpPr txBox="1"/>
          <p:nvPr/>
        </p:nvSpPr>
        <p:spPr>
          <a:xfrm>
            <a:off x="9532727" y="5339182"/>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gris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7" name="TextBox 116">
            <a:extLst>
              <a:ext uri="{FF2B5EF4-FFF2-40B4-BE49-F238E27FC236}">
                <a16:creationId xmlns:a16="http://schemas.microsoft.com/office/drawing/2014/main" id="{EE6EDE1E-A9C3-42AF-A2E5-F935BE7E9C85}"/>
              </a:ext>
            </a:extLst>
          </p:cNvPr>
          <p:cNvSpPr txBox="1"/>
          <p:nvPr/>
        </p:nvSpPr>
        <p:spPr>
          <a:xfrm>
            <a:off x="698862" y="5346795"/>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morado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989A455C-386A-433C-9C6E-6B74AB870C14}"/>
              </a:ext>
            </a:extLst>
          </p:cNvPr>
          <p:cNvSpPr txBox="1"/>
          <p:nvPr/>
        </p:nvSpPr>
        <p:spPr>
          <a:xfrm>
            <a:off x="3618846" y="627544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rosa</a:t>
            </a:r>
          </a:p>
        </p:txBody>
      </p:sp>
      <p:sp>
        <p:nvSpPr>
          <p:cNvPr id="119" name="TextBox 118">
            <a:extLst>
              <a:ext uri="{FF2B5EF4-FFF2-40B4-BE49-F238E27FC236}">
                <a16:creationId xmlns:a16="http://schemas.microsoft.com/office/drawing/2014/main" id="{26D8670C-965E-49B6-91AC-0B6655380834}"/>
              </a:ext>
            </a:extLst>
          </p:cNvPr>
          <p:cNvSpPr txBox="1"/>
          <p:nvPr/>
        </p:nvSpPr>
        <p:spPr>
          <a:xfrm>
            <a:off x="6566590" y="4385057"/>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0" name="TextBox 119">
            <a:extLst>
              <a:ext uri="{FF2B5EF4-FFF2-40B4-BE49-F238E27FC236}">
                <a16:creationId xmlns:a16="http://schemas.microsoft.com/office/drawing/2014/main" id="{3EA7C645-47DE-4F48-81D8-2443F769593E}"/>
              </a:ext>
            </a:extLst>
          </p:cNvPr>
          <p:cNvSpPr txBox="1"/>
          <p:nvPr/>
        </p:nvSpPr>
        <p:spPr>
          <a:xfrm>
            <a:off x="9532726" y="4410530"/>
            <a:ext cx="2147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negro</a:t>
            </a:r>
          </a:p>
        </p:txBody>
      </p:sp>
      <p:sp>
        <p:nvSpPr>
          <p:cNvPr id="121" name="TextBox 120">
            <a:extLst>
              <a:ext uri="{FF2B5EF4-FFF2-40B4-BE49-F238E27FC236}">
                <a16:creationId xmlns:a16="http://schemas.microsoft.com/office/drawing/2014/main" id="{A1F35B26-6506-417E-A5B6-1755B5714F45}"/>
              </a:ext>
            </a:extLst>
          </p:cNvPr>
          <p:cNvSpPr txBox="1"/>
          <p:nvPr/>
        </p:nvSpPr>
        <p:spPr>
          <a:xfrm>
            <a:off x="707026" y="6299831"/>
            <a:ext cx="18612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marrón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2" name="TextBox 121">
            <a:extLst>
              <a:ext uri="{FF2B5EF4-FFF2-40B4-BE49-F238E27FC236}">
                <a16:creationId xmlns:a16="http://schemas.microsoft.com/office/drawing/2014/main" id="{D678ACF9-A612-4C10-8AEB-CE4BBB4056E3}"/>
              </a:ext>
            </a:extLst>
          </p:cNvPr>
          <p:cNvSpPr txBox="1"/>
          <p:nvPr/>
        </p:nvSpPr>
        <p:spPr>
          <a:xfrm>
            <a:off x="3618846" y="5346795"/>
            <a:ext cx="1767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3" name="TextBox 122">
            <a:extLst>
              <a:ext uri="{FF2B5EF4-FFF2-40B4-BE49-F238E27FC236}">
                <a16:creationId xmlns:a16="http://schemas.microsoft.com/office/drawing/2014/main" id="{92796829-AE72-4A24-B8EC-B5784E308914}"/>
              </a:ext>
            </a:extLst>
          </p:cNvPr>
          <p:cNvSpPr txBox="1"/>
          <p:nvPr/>
        </p:nvSpPr>
        <p:spPr>
          <a:xfrm>
            <a:off x="6575786" y="5366300"/>
            <a:ext cx="21536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azul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itle 1">
            <a:extLst>
              <a:ext uri="{FF2B5EF4-FFF2-40B4-BE49-F238E27FC236}">
                <a16:creationId xmlns:a16="http://schemas.microsoft.com/office/drawing/2014/main" id="{C8D66FA2-6AEF-4966-A09E-E69D93AEF630}"/>
              </a:ext>
            </a:extLst>
          </p:cNvPr>
          <p:cNvSpPr txBox="1">
            <a:spLocks/>
          </p:cNvSpPr>
          <p:nvPr/>
        </p:nvSpPr>
        <p:spPr>
          <a:xfrm>
            <a:off x="10833747" y="928210"/>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53" name="Google Shape;383;p19" descr="Chat, Multiple, Icon, Symbol, Message, Bubble, Talk">
            <a:extLst>
              <a:ext uri="{FF2B5EF4-FFF2-40B4-BE49-F238E27FC236}">
                <a16:creationId xmlns:a16="http://schemas.microsoft.com/office/drawing/2014/main" id="{24150F80-9DAD-4793-8645-D38B7FED4742}"/>
              </a:ext>
            </a:extLst>
          </p:cNvPr>
          <p:cNvPicPr preferRelativeResize="0"/>
          <p:nvPr/>
        </p:nvPicPr>
        <p:blipFill rotWithShape="1">
          <a:blip r:embed="rId3">
            <a:clrChange>
              <a:clrFrom>
                <a:srgbClr val="FFFFFF"/>
              </a:clrFrom>
              <a:clrTo>
                <a:srgbClr val="FFFFFF">
                  <a:alpha val="0"/>
                </a:srgbClr>
              </a:clrTo>
            </a:clrChange>
            <a:alphaModFix/>
          </a:blip>
          <a:srcRect/>
          <a:stretch/>
        </p:blipFill>
        <p:spPr>
          <a:xfrm>
            <a:off x="11053766" y="-24104"/>
            <a:ext cx="1138234" cy="974171"/>
          </a:xfrm>
          <a:prstGeom prst="rect">
            <a:avLst/>
          </a:prstGeom>
          <a:noFill/>
          <a:ln>
            <a:noFill/>
          </a:ln>
        </p:spPr>
      </p:pic>
      <p:sp>
        <p:nvSpPr>
          <p:cNvPr id="3" name="Google Shape;167;p2">
            <a:extLst>
              <a:ext uri="{FF2B5EF4-FFF2-40B4-BE49-F238E27FC236}">
                <a16:creationId xmlns:a16="http://schemas.microsoft.com/office/drawing/2014/main" id="{BC83777F-5480-2CF8-C6FB-57EFD16FAE4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50" name="Picture 2" descr="Free Crayon Art vector and picture">
            <a:hlinkClick r:id="" action="ppaction://noaction">
              <a:snd r:embed="rId4" name="3_11.wav"/>
            </a:hlinkClick>
            <a:extLst>
              <a:ext uri="{FF2B5EF4-FFF2-40B4-BE49-F238E27FC236}">
                <a16:creationId xmlns:a16="http://schemas.microsoft.com/office/drawing/2014/main" id="{B3FBC15A-CCF9-E831-C40F-CFC2848945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5960" b="47991"/>
          <a:stretch/>
        </p:blipFill>
        <p:spPr bwMode="auto">
          <a:xfrm rot="16200000" flipH="1">
            <a:off x="7266318" y="4213349"/>
            <a:ext cx="457200" cy="17776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Pen">
            <a:hlinkClick r:id="" action="ppaction://noaction">
              <a:snd r:embed="rId6" name="3_13.wav"/>
            </a:hlinkClick>
            <a:extLst>
              <a:ext uri="{FF2B5EF4-FFF2-40B4-BE49-F238E27FC236}">
                <a16:creationId xmlns:a16="http://schemas.microsoft.com/office/drawing/2014/main" id="{CBDD8CC8-96EB-6275-043A-40BF8841DF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63818">
            <a:off x="1223568" y="5487882"/>
            <a:ext cx="1216229" cy="12198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vector graphics of Pen">
            <a:hlinkClick r:id="" action="ppaction://noaction">
              <a:snd r:embed="rId8" name="3_12.wav"/>
            </a:hlinkClick>
            <a:extLst>
              <a:ext uri="{FF2B5EF4-FFF2-40B4-BE49-F238E27FC236}">
                <a16:creationId xmlns:a16="http://schemas.microsoft.com/office/drawing/2014/main" id="{8CA1210C-548B-5897-338B-29A34B4DF0B3}"/>
              </a:ext>
            </a:extLst>
          </p:cNvPr>
          <p:cNvPicPr>
            <a:picLocks noChangeAspect="1" noChangeArrowheads="1"/>
          </p:cNvPicPr>
          <p:nvPr/>
        </p:nvPicPr>
        <p:blipFill>
          <a:blip r:embed="rId9">
            <a:grayscl/>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782209">
            <a:off x="10016393" y="4568911"/>
            <a:ext cx="1179513" cy="11829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Crayon Art vector and picture">
            <a:hlinkClick r:id="" action="ppaction://noaction">
              <a:snd r:embed="rId11" name="3_5.wav"/>
            </a:hlinkClick>
            <a:extLst>
              <a:ext uri="{FF2B5EF4-FFF2-40B4-BE49-F238E27FC236}">
                <a16:creationId xmlns:a16="http://schemas.microsoft.com/office/drawing/2014/main" id="{33C8D871-92B0-3BCC-8D93-A015B0DDD43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l="91872" t="49543" r="-4591" b="-4323"/>
          <a:stretch/>
        </p:blipFill>
        <p:spPr bwMode="auto">
          <a:xfrm rot="16200000" flipH="1">
            <a:off x="1624221" y="3437322"/>
            <a:ext cx="364111" cy="16459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ree Crayon Art vector and picture">
            <a:hlinkClick r:id="" action="ppaction://noaction">
              <a:snd r:embed="rId14" name="3_6.wav"/>
            </a:hlinkClick>
            <a:extLst>
              <a:ext uri="{FF2B5EF4-FFF2-40B4-BE49-F238E27FC236}">
                <a16:creationId xmlns:a16="http://schemas.microsoft.com/office/drawing/2014/main" id="{406724C0-9BFD-1E57-1E1C-8B180B9871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74" r="72364" b="47991"/>
          <a:stretch/>
        </p:blipFill>
        <p:spPr bwMode="auto">
          <a:xfrm rot="16200000" flipH="1">
            <a:off x="4424355" y="3323493"/>
            <a:ext cx="401831" cy="1645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ee Crayon Art vector and picture">
            <a:hlinkClick r:id="" action="ppaction://noaction">
              <a:snd r:embed="rId15" name="3_10.wav"/>
            </a:hlinkClick>
            <a:extLst>
              <a:ext uri="{FF2B5EF4-FFF2-40B4-BE49-F238E27FC236}">
                <a16:creationId xmlns:a16="http://schemas.microsoft.com/office/drawing/2014/main" id="{3B23A606-E791-28F1-24A7-C01DFAE8F6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863" t="-3828" r="51418" b="49556"/>
          <a:stretch/>
        </p:blipFill>
        <p:spPr bwMode="auto">
          <a:xfrm rot="16200000" flipH="1">
            <a:off x="4373462" y="4327917"/>
            <a:ext cx="403200" cy="16759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Crayon Art vector and picture">
            <a:hlinkClick r:id="" action="ppaction://noaction">
              <a:snd r:embed="rId16" name="3_15.wav"/>
            </a:hlinkClick>
            <a:extLst>
              <a:ext uri="{FF2B5EF4-FFF2-40B4-BE49-F238E27FC236}">
                <a16:creationId xmlns:a16="http://schemas.microsoft.com/office/drawing/2014/main" id="{8518137D-E3BB-C1FE-8A28-33C7ADA88B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681" r="34600" b="47991"/>
          <a:stretch/>
        </p:blipFill>
        <p:spPr bwMode="auto">
          <a:xfrm rot="16200000" flipH="1">
            <a:off x="7328277" y="5163807"/>
            <a:ext cx="457200" cy="17660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Crayon Art vector and picture">
            <a:hlinkClick r:id="" action="ppaction://noaction">
              <a:snd r:embed="rId17" name="3_9.wav"/>
            </a:hlinkClick>
            <a:extLst>
              <a:ext uri="{FF2B5EF4-FFF2-40B4-BE49-F238E27FC236}">
                <a16:creationId xmlns:a16="http://schemas.microsoft.com/office/drawing/2014/main" id="{CD8C456A-9BB0-2281-7B26-0073E41EEE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632" t="50864" r="57236" b="-2874"/>
          <a:stretch/>
        </p:blipFill>
        <p:spPr bwMode="auto">
          <a:xfrm rot="16200000" flipH="1">
            <a:off x="1571374" y="4340965"/>
            <a:ext cx="461665" cy="14345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Crayon Art vector and picture">
            <a:hlinkClick r:id="" action="ppaction://noaction">
              <a:snd r:embed="rId18" name="3_7.wav"/>
            </a:hlinkClick>
            <a:extLst>
              <a:ext uri="{FF2B5EF4-FFF2-40B4-BE49-F238E27FC236}">
                <a16:creationId xmlns:a16="http://schemas.microsoft.com/office/drawing/2014/main" id="{61AD57A9-E249-D7FD-BCA0-DA5C2F23BC6D}"/>
              </a:ext>
            </a:extLst>
          </p:cNvPr>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85960" b="47991"/>
          <a:stretch/>
        </p:blipFill>
        <p:spPr bwMode="auto">
          <a:xfrm rot="16200000" flipH="1">
            <a:off x="7255756" y="3251648"/>
            <a:ext cx="457200" cy="17776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Crayon Art vector and picture">
            <a:hlinkClick r:id="" action="ppaction://noaction">
              <a:snd r:embed="rId19" name="3_8.wav"/>
            </a:hlinkClick>
            <a:extLst>
              <a:ext uri="{FF2B5EF4-FFF2-40B4-BE49-F238E27FC236}">
                <a16:creationId xmlns:a16="http://schemas.microsoft.com/office/drawing/2014/main" id="{9EAE8E03-0779-7E1A-D8E7-447D831788D4}"/>
              </a:ext>
            </a:extLst>
          </p:cNvPr>
          <p:cNvPicPr>
            <a:picLocks noChangeAspect="1" noChangeArrowheads="1"/>
          </p:cNvPicPr>
          <p:nvPr/>
        </p:nvPicPr>
        <p:blipFill rotWithShape="1">
          <a:blip r:embed="rId20">
            <a:biLevel thresh="75000"/>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r="85960" b="47991"/>
          <a:stretch/>
        </p:blipFill>
        <p:spPr bwMode="auto">
          <a:xfrm rot="16200000" flipH="1">
            <a:off x="10392788" y="3381977"/>
            <a:ext cx="423326"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Crayon Art vector and picture">
            <a:hlinkClick r:id="" action="ppaction://noaction">
              <a:snd r:embed="rId21" name="3_14.wav"/>
            </a:hlinkClick>
            <a:extLst>
              <a:ext uri="{FF2B5EF4-FFF2-40B4-BE49-F238E27FC236}">
                <a16:creationId xmlns:a16="http://schemas.microsoft.com/office/drawing/2014/main" id="{3771B937-2081-7946-E6C9-71CF3FAF24A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l="28632" t="50864" r="57236" b="-2874"/>
          <a:stretch/>
        </p:blipFill>
        <p:spPr bwMode="auto">
          <a:xfrm rot="16200000">
            <a:off x="4440175" y="5291680"/>
            <a:ext cx="457200" cy="1766079"/>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extLst>
              <a:ext uri="{FF2B5EF4-FFF2-40B4-BE49-F238E27FC236}">
                <a16:creationId xmlns:a16="http://schemas.microsoft.com/office/drawing/2014/main" id="{54D9075A-C04B-5661-694F-722C91B8A801}"/>
              </a:ext>
            </a:extLst>
          </p:cNvPr>
          <p:cNvSpPr/>
          <p:nvPr/>
        </p:nvSpPr>
        <p:spPr>
          <a:xfrm>
            <a:off x="2000210" y="1274206"/>
            <a:ext cx="4498208" cy="470900"/>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color</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preferido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es</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el</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rosa. </a:t>
            </a:r>
          </a:p>
        </p:txBody>
      </p:sp>
      <p:sp>
        <p:nvSpPr>
          <p:cNvPr id="30" name="Speech Bubble: Rectangle with Corners Rounded 29">
            <a:extLst>
              <a:ext uri="{FF2B5EF4-FFF2-40B4-BE49-F238E27FC236}">
                <a16:creationId xmlns:a16="http://schemas.microsoft.com/office/drawing/2014/main" id="{E610A5A2-3E88-7BC0-2250-D1DA6073B08D}"/>
              </a:ext>
            </a:extLst>
          </p:cNvPr>
          <p:cNvSpPr/>
          <p:nvPr/>
        </p:nvSpPr>
        <p:spPr>
          <a:xfrm>
            <a:off x="210030" y="2030489"/>
            <a:ext cx="4498208" cy="430878"/>
          </a:xfrm>
          <a:prstGeom prst="wedgeRoundRectCallout">
            <a:avLst>
              <a:gd name="adj1" fmla="val 54653"/>
              <a:gd name="adj2" fmla="val 9034"/>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color</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preferido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es</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el</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azul</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1" name="Speech Bubble: Rectangle with Corners Rounded 30">
            <a:extLst>
              <a:ext uri="{FF2B5EF4-FFF2-40B4-BE49-F238E27FC236}">
                <a16:creationId xmlns:a16="http://schemas.microsoft.com/office/drawing/2014/main" id="{44E32FD3-E1D7-7DA7-FE06-081BC2539771}"/>
              </a:ext>
            </a:extLst>
          </p:cNvPr>
          <p:cNvSpPr/>
          <p:nvPr/>
        </p:nvSpPr>
        <p:spPr>
          <a:xfrm>
            <a:off x="1635714" y="3083116"/>
            <a:ext cx="4962281" cy="538628"/>
          </a:xfrm>
          <a:prstGeom prst="wedgeRoundRectCallout">
            <a:avLst>
              <a:gd name="adj1" fmla="val -56487"/>
              <a:gd name="adj2" fmla="val 7717"/>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Mi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color</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preferido</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es</a:t>
            </a:r>
            <a:r>
              <a:rPr kumimoji="0" lang="fr-FR" sz="2400" b="1" i="0" u="none" strike="noStrike" kern="0" cap="none" spc="0" normalizeH="0" baseline="0" noProof="0" dirty="0">
                <a:ln>
                  <a:noFill/>
                </a:ln>
                <a:solidFill>
                  <a:srgbClr val="00B0F0"/>
                </a:solidFill>
                <a:effectLst/>
                <a:uLnTx/>
                <a:uFillTx/>
                <a:latin typeface="Century Gothic" panose="020B0502020202020204" pitchFamily="34" charset="0"/>
                <a:ea typeface="+mn-ea"/>
                <a:cs typeface="+mn-cs"/>
              </a:rPr>
              <a:t> el</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naranja</a:t>
            </a:r>
            <a:r>
              <a:rPr kumimoji="0" lang="fr-FR"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2" name="Picture 31" descr="A black and white logo&#10;&#10;Description automatically generated with low confidence">
            <a:hlinkClick r:id="" action="ppaction://noaction">
              <a:snd r:embed="rId23" name="3_2.wav"/>
            </a:hlinkClick>
            <a:extLst>
              <a:ext uri="{FF2B5EF4-FFF2-40B4-BE49-F238E27FC236}">
                <a16:creationId xmlns:a16="http://schemas.microsoft.com/office/drawing/2014/main" id="{EB534E20-1733-8050-8FF6-8177959BEA6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96665" y="886422"/>
            <a:ext cx="1101592" cy="1073633"/>
          </a:xfrm>
          <a:prstGeom prst="rect">
            <a:avLst/>
          </a:prstGeom>
        </p:spPr>
      </p:pic>
      <p:sp>
        <p:nvSpPr>
          <p:cNvPr id="34" name="TextBox 33">
            <a:extLst>
              <a:ext uri="{FF2B5EF4-FFF2-40B4-BE49-F238E27FC236}">
                <a16:creationId xmlns:a16="http://schemas.microsoft.com/office/drawing/2014/main" id="{E3472FEA-368D-E4BE-0FB5-68F6FA0F6A5B}"/>
              </a:ext>
            </a:extLst>
          </p:cNvPr>
          <p:cNvSpPr txBox="1"/>
          <p:nvPr/>
        </p:nvSpPr>
        <p:spPr>
          <a:xfrm>
            <a:off x="44103" y="1007238"/>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35" name="Picture 34" descr="A black and white logo&#10;&#10;Description automatically generated with low confidence">
            <a:hlinkClick r:id="" action="ppaction://noaction">
              <a:snd r:embed="rId25" name="3_4.wav"/>
            </a:hlinkClick>
            <a:extLst>
              <a:ext uri="{FF2B5EF4-FFF2-40B4-BE49-F238E27FC236}">
                <a16:creationId xmlns:a16="http://schemas.microsoft.com/office/drawing/2014/main" id="{5106D3E7-B873-EAB1-B43B-8A3EFB8A16C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8381" y="2588529"/>
            <a:ext cx="1101592" cy="1073633"/>
          </a:xfrm>
          <a:prstGeom prst="rect">
            <a:avLst/>
          </a:prstGeom>
        </p:spPr>
      </p:pic>
      <p:sp>
        <p:nvSpPr>
          <p:cNvPr id="37" name="TextBox 36">
            <a:extLst>
              <a:ext uri="{FF2B5EF4-FFF2-40B4-BE49-F238E27FC236}">
                <a16:creationId xmlns:a16="http://schemas.microsoft.com/office/drawing/2014/main" id="{F1004D3A-C548-56E2-46E9-6D9F05FB243B}"/>
              </a:ext>
            </a:extLst>
          </p:cNvPr>
          <p:cNvSpPr txBox="1"/>
          <p:nvPr/>
        </p:nvSpPr>
        <p:spPr>
          <a:xfrm>
            <a:off x="3226" y="2639679"/>
            <a:ext cx="7727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39" name="Picture 38" descr="A black and white logo&#10;&#10;Description automatically generated with low confidence">
            <a:hlinkClick r:id="" action="ppaction://noaction">
              <a:snd r:embed="rId26" name="3_3.wav"/>
            </a:hlinkClick>
            <a:extLst>
              <a:ext uri="{FF2B5EF4-FFF2-40B4-BE49-F238E27FC236}">
                <a16:creationId xmlns:a16="http://schemas.microsoft.com/office/drawing/2014/main" id="{6BE26870-8857-DCCE-D289-4EDE89571E0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5084636" y="1725792"/>
            <a:ext cx="1101592" cy="1073633"/>
          </a:xfrm>
          <a:prstGeom prst="rect">
            <a:avLst/>
          </a:prstGeom>
        </p:spPr>
      </p:pic>
      <p:sp>
        <p:nvSpPr>
          <p:cNvPr id="40" name="TextBox 39">
            <a:extLst>
              <a:ext uri="{FF2B5EF4-FFF2-40B4-BE49-F238E27FC236}">
                <a16:creationId xmlns:a16="http://schemas.microsoft.com/office/drawing/2014/main" id="{F2629A7F-ADEA-008D-8797-18EB5046783F}"/>
              </a:ext>
            </a:extLst>
          </p:cNvPr>
          <p:cNvSpPr txBox="1"/>
          <p:nvPr/>
        </p:nvSpPr>
        <p:spPr>
          <a:xfrm>
            <a:off x="4745147" y="2072022"/>
            <a:ext cx="708010" cy="5917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grpSp>
        <p:nvGrpSpPr>
          <p:cNvPr id="45" name="Group 44">
            <a:extLst>
              <a:ext uri="{FF2B5EF4-FFF2-40B4-BE49-F238E27FC236}">
                <a16:creationId xmlns:a16="http://schemas.microsoft.com/office/drawing/2014/main" id="{95C639D4-89AC-0178-E99C-287C61EBF613}"/>
              </a:ext>
            </a:extLst>
          </p:cNvPr>
          <p:cNvGrpSpPr/>
          <p:nvPr/>
        </p:nvGrpSpPr>
        <p:grpSpPr>
          <a:xfrm>
            <a:off x="9519492" y="76505"/>
            <a:ext cx="865650" cy="1073632"/>
            <a:chOff x="4825689" y="3733586"/>
            <a:chExt cx="1175232" cy="1762396"/>
          </a:xfrm>
        </p:grpSpPr>
        <p:pic>
          <p:nvPicPr>
            <p:cNvPr id="46" name="Picture 2" descr="Free vector graphics of Tablet">
              <a:extLst>
                <a:ext uri="{FF2B5EF4-FFF2-40B4-BE49-F238E27FC236}">
                  <a16:creationId xmlns:a16="http://schemas.microsoft.com/office/drawing/2014/main" id="{7716C511-0104-163F-7451-9CC2561B0E0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25689" y="3733586"/>
              <a:ext cx="1175232" cy="17623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B7082383-C9FE-67BF-9644-027153CA4E7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13748" y="3951233"/>
              <a:ext cx="719022" cy="1416619"/>
            </a:xfrm>
            <a:prstGeom prst="rect">
              <a:avLst/>
            </a:prstGeom>
          </p:spPr>
        </p:pic>
      </p:gr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4CA5E966-5757-428B-A5BA-F60DB7E99DD2}"/>
              </a:ext>
            </a:extLst>
          </p:cNvPr>
          <p:cNvGraphicFramePr>
            <a:graphicFrameLocks noGrp="1"/>
          </p:cNvGraphicFramePr>
          <p:nvPr>
            <p:extLst>
              <p:ext uri="{D42A27DB-BD31-4B8C-83A1-F6EECF244321}">
                <p14:modId xmlns:p14="http://schemas.microsoft.com/office/powerpoint/2010/main" val="3084236629"/>
              </p:ext>
            </p:extLst>
          </p:nvPr>
        </p:nvGraphicFramePr>
        <p:xfrm>
          <a:off x="123171" y="1662626"/>
          <a:ext cx="11945658" cy="5066873"/>
        </p:xfrm>
        <a:graphic>
          <a:graphicData uri="http://schemas.openxmlformats.org/drawingml/2006/table">
            <a:tbl>
              <a:tblPr>
                <a:noFill/>
              </a:tblPr>
              <a:tblGrid>
                <a:gridCol w="634475">
                  <a:extLst>
                    <a:ext uri="{9D8B030D-6E8A-4147-A177-3AD203B41FA5}">
                      <a16:colId xmlns:a16="http://schemas.microsoft.com/office/drawing/2014/main" val="3922332982"/>
                    </a:ext>
                  </a:extLst>
                </a:gridCol>
                <a:gridCol w="11311183">
                  <a:extLst>
                    <a:ext uri="{9D8B030D-6E8A-4147-A177-3AD203B41FA5}">
                      <a16:colId xmlns:a16="http://schemas.microsoft.com/office/drawing/2014/main" val="570337413"/>
                    </a:ext>
                  </a:extLst>
                </a:gridCol>
              </a:tblGrid>
              <a:tr h="986293">
                <a:tc>
                  <a:txBody>
                    <a:bodyPr/>
                    <a:lstStyle/>
                    <a:p>
                      <a:pPr marL="0" lvl="0" indent="0" algn="l" rtl="0">
                        <a:spcBef>
                          <a:spcPts val="0"/>
                        </a:spcBef>
                        <a:spcAft>
                          <a:spcPts val="0"/>
                        </a:spcAft>
                        <a:buNone/>
                      </a:pPr>
                      <a:r>
                        <a:rPr lang="en-GB" sz="2400" b="0" dirty="0">
                          <a:solidFill>
                            <a:srgbClr val="002060"/>
                          </a:solidFill>
                          <a:latin typeface="Century Gothic" panose="020B0502020202020204" pitchFamily="34" charset="0"/>
                          <a:ea typeface="Montserrat"/>
                          <a:cs typeface="Montserrat"/>
                          <a:sym typeface="Montserrat"/>
                        </a:rPr>
                        <a:t> </a:t>
                      </a:r>
                      <a:endParaRPr sz="24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600" b="0" dirty="0">
                          <a:solidFill>
                            <a:srgbClr val="002060"/>
                          </a:solidFill>
                          <a:latin typeface="Century Gothic" panose="020B0502020202020204" pitchFamily="34" charset="0"/>
                          <a:ea typeface="Montserrat"/>
                          <a:cs typeface="Montserrat"/>
                          <a:sym typeface="Montserrat"/>
                        </a:rPr>
                        <a:t>M_  c_ _ _ _   f_ _ _ _ _ _ _  e_   e_  v _ _ _ _.</a:t>
                      </a:r>
                      <a:br>
                        <a:rPr lang="en-GB" sz="2600" b="0" dirty="0">
                          <a:solidFill>
                            <a:srgbClr val="002060"/>
                          </a:solidFill>
                          <a:latin typeface="Century Gothic" panose="020B0502020202020204" pitchFamily="34" charset="0"/>
                          <a:ea typeface="Montserrat"/>
                          <a:cs typeface="Montserrat"/>
                          <a:sym typeface="Montserrat"/>
                        </a:rPr>
                      </a:br>
                      <a:r>
                        <a:rPr lang="en-GB" sz="2600" b="0" dirty="0">
                          <a:solidFill>
                            <a:srgbClr val="002060"/>
                          </a:solidFill>
                          <a:latin typeface="Century Gothic" panose="020B0502020202020204" pitchFamily="34" charset="0"/>
                          <a:ea typeface="Montserrat"/>
                          <a:cs typeface="Montserrat"/>
                          <a:sym typeface="Montserrat"/>
                        </a:rPr>
                        <a:t>My favourite colour is green.</a:t>
                      </a:r>
                      <a:endParaRPr sz="26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1011225">
                <a:tc>
                  <a:txBody>
                    <a:bodyPr/>
                    <a:lstStyle/>
                    <a:p>
                      <a:pPr marL="0" lvl="0" indent="0" algn="l" rtl="0">
                        <a:spcBef>
                          <a:spcPts val="0"/>
                        </a:spcBef>
                        <a:spcAft>
                          <a:spcPts val="0"/>
                        </a:spcAft>
                        <a:buNone/>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M_  </a:t>
                      </a:r>
                      <a:r>
                        <a:rPr lang="en-GB" sz="2800" b="0" dirty="0" err="1">
                          <a:solidFill>
                            <a:srgbClr val="002060"/>
                          </a:solidFill>
                          <a:latin typeface="Century Gothic" panose="020B0502020202020204" pitchFamily="34" charset="0"/>
                          <a:ea typeface="Montserrat"/>
                          <a:cs typeface="Montserrat"/>
                          <a:sym typeface="Montserrat"/>
                        </a:rPr>
                        <a:t>p_d</a:t>
                      </a:r>
                      <a:r>
                        <a:rPr lang="en-GB" sz="2800" b="0" dirty="0">
                          <a:solidFill>
                            <a:srgbClr val="002060"/>
                          </a:solidFill>
                          <a:latin typeface="Century Gothic" panose="020B0502020202020204" pitchFamily="34" charset="0"/>
                          <a:ea typeface="Montserrat"/>
                          <a:cs typeface="Montserrat"/>
                          <a:sym typeface="Montserrat"/>
                        </a:rPr>
                        <a:t>_ _   e_  f_ _ t_, i_ _ _ _ t_ _ t_  y d_ _ _ _ t_ _ 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My dad is strong, important and funny.</a:t>
                      </a: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ea typeface="Montserrat"/>
                          <a:cs typeface="Montserrat"/>
                          <a:sym typeface="Montserrat"/>
                        </a:rPr>
                        <a:t>A_r</a:t>
                      </a:r>
                      <a:r>
                        <a:rPr lang="en-GB" sz="2800" b="0" dirty="0">
                          <a:solidFill>
                            <a:srgbClr val="002060"/>
                          </a:solidFill>
                          <a:latin typeface="Century Gothic" panose="020B0502020202020204" pitchFamily="34" charset="0"/>
                          <a:ea typeface="Montserrat"/>
                          <a:cs typeface="Montserrat"/>
                          <a:sym typeface="Montserrat"/>
                        </a:rPr>
                        <a:t>_ _ _ _  e_ _ _ ñ_ _  e_  c_ _ _ _.</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I learn Spanish in class.</a:t>
                      </a: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1011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N_ _ _ _ _ m_ _ _ _  l_ _  c_ _ _ _ s  e_  e_ _ _ñ_ _. </a:t>
                      </a:r>
                      <a:br>
                        <a:rPr lang="en-GB" sz="2800" b="0" dirty="0">
                          <a:solidFill>
                            <a:srgbClr val="002060"/>
                          </a:solidFill>
                          <a:latin typeface="Century Gothic" panose="020B0502020202020204" pitchFamily="34" charset="0"/>
                          <a:ea typeface="Montserrat"/>
                          <a:cs typeface="Montserrat"/>
                          <a:sym typeface="Montserrat"/>
                        </a:rPr>
                      </a:br>
                      <a:r>
                        <a:rPr lang="en-GB" sz="2800" b="0" dirty="0">
                          <a:solidFill>
                            <a:srgbClr val="002060"/>
                          </a:solidFill>
                          <a:latin typeface="Century Gothic" panose="020B0502020202020204" pitchFamily="34" charset="0"/>
                          <a:ea typeface="Montserrat"/>
                          <a:cs typeface="Montserrat"/>
                          <a:sym typeface="Montserrat"/>
                        </a:rPr>
                        <a:t>Normally I read letters in Spanish.</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0794480"/>
                  </a:ext>
                </a:extLst>
              </a:tr>
              <a:tr h="10469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rgbClr val="002060"/>
                          </a:solidFill>
                          <a:latin typeface="Century Gothic" panose="020B0502020202020204" pitchFamily="34" charset="0"/>
                          <a:ea typeface="Montserrat"/>
                          <a:cs typeface="Montserrat"/>
                          <a:sym typeface="Montserrat"/>
                        </a:rPr>
                        <a:t>M_  p_ _ _ _n_  p_ _ _ _ _ _d_  e_  </a:t>
                      </a:r>
                      <a:r>
                        <a:rPr lang="en-US" sz="2800" b="0" i="1" dirty="0">
                          <a:solidFill>
                            <a:srgbClr val="002060"/>
                          </a:solidFill>
                          <a:latin typeface="Century Gothic" panose="020B0502020202020204" pitchFamily="34" charset="0"/>
                          <a:ea typeface="Montserrat"/>
                          <a:cs typeface="Montserrat"/>
                          <a:sym typeface="Montserrat"/>
                        </a:rPr>
                        <a:t>m_ a_ _ _ _, K_ _ n_.</a:t>
                      </a:r>
                      <a:br>
                        <a:rPr lang="en-US" sz="2800" b="0" dirty="0">
                          <a:solidFill>
                            <a:srgbClr val="002060"/>
                          </a:solidFill>
                          <a:latin typeface="Century Gothic" panose="020B0502020202020204" pitchFamily="34" charset="0"/>
                          <a:ea typeface="Montserrat"/>
                          <a:cs typeface="Montserrat"/>
                          <a:sym typeface="Montserrat"/>
                        </a:rPr>
                      </a:br>
                      <a:r>
                        <a:rPr lang="en-US" sz="2800" b="0" dirty="0">
                          <a:solidFill>
                            <a:srgbClr val="002060"/>
                          </a:solidFill>
                          <a:latin typeface="Century Gothic" panose="020B0502020202020204" pitchFamily="34" charset="0"/>
                          <a:ea typeface="Montserrat"/>
                          <a:cs typeface="Montserrat"/>
                          <a:sym typeface="Montserrat"/>
                        </a:rPr>
                        <a:t>My </a:t>
                      </a:r>
                      <a:r>
                        <a:rPr lang="en-US" sz="2800" b="0" dirty="0" err="1">
                          <a:solidFill>
                            <a:srgbClr val="002060"/>
                          </a:solidFill>
                          <a:latin typeface="Century Gothic" panose="020B0502020202020204" pitchFamily="34" charset="0"/>
                          <a:ea typeface="Montserrat"/>
                          <a:cs typeface="Montserrat"/>
                          <a:sym typeface="Montserrat"/>
                        </a:rPr>
                        <a:t>favourite</a:t>
                      </a:r>
                      <a:r>
                        <a:rPr lang="en-US" sz="2800" b="0" dirty="0">
                          <a:solidFill>
                            <a:srgbClr val="002060"/>
                          </a:solidFill>
                          <a:latin typeface="Century Gothic" panose="020B0502020202020204" pitchFamily="34" charset="0"/>
                          <a:ea typeface="Montserrat"/>
                          <a:cs typeface="Montserrat"/>
                          <a:sym typeface="Montserrat"/>
                        </a:rPr>
                        <a:t> person is </a:t>
                      </a:r>
                      <a:r>
                        <a:rPr lang="en-US" sz="2800" b="0" i="1" dirty="0">
                          <a:solidFill>
                            <a:srgbClr val="002060"/>
                          </a:solidFill>
                          <a:latin typeface="Century Gothic" panose="020B0502020202020204" pitchFamily="34" charset="0"/>
                          <a:ea typeface="Montserrat"/>
                          <a:cs typeface="Montserrat"/>
                          <a:sym typeface="Montserrat"/>
                        </a:rPr>
                        <a:t>my friend (f), </a:t>
                      </a:r>
                      <a:r>
                        <a:rPr lang="en-US" sz="2800" b="0" i="1" dirty="0" err="1">
                          <a:solidFill>
                            <a:srgbClr val="002060"/>
                          </a:solidFill>
                          <a:latin typeface="Century Gothic" panose="020B0502020202020204" pitchFamily="34" charset="0"/>
                          <a:ea typeface="Montserrat"/>
                          <a:cs typeface="Montserrat"/>
                          <a:sym typeface="Montserrat"/>
                        </a:rPr>
                        <a:t>Krina</a:t>
                      </a:r>
                      <a:r>
                        <a:rPr lang="en-US" sz="2800" b="0" i="1" dirty="0">
                          <a:solidFill>
                            <a:srgbClr val="002060"/>
                          </a:solidFill>
                          <a:latin typeface="Century Gothic" panose="020B0502020202020204" pitchFamily="34" charset="0"/>
                          <a:ea typeface="Montserrat"/>
                          <a:cs typeface="Montserrat"/>
                          <a:sym typeface="Montserrat"/>
                        </a:rPr>
                        <a:t>.</a:t>
                      </a:r>
                      <a:endParaRPr sz="2800" b="0" i="1" dirty="0">
                        <a:solidFill>
                          <a:srgbClr val="002060"/>
                        </a:solidFill>
                        <a:latin typeface="Century Gothic" panose="020B0502020202020204" pitchFamily="34" charset="0"/>
                        <a:ea typeface="Montserrat"/>
                        <a:cs typeface="Montserrat"/>
                        <a:sym typeface="Montserrat"/>
                      </a:endParaRPr>
                    </a:p>
                  </a:txBody>
                  <a:tcPr marL="60950" marR="60950" marT="60950" marB="60950">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bl>
          </a:graphicData>
        </a:graphic>
      </p:graphicFrame>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1145072" y="818389"/>
            <a:ext cx="4735028"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las frases en español.</a:t>
            </a: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69116"/>
            <a:ext cx="816961" cy="938928"/>
          </a:xfrm>
          <a:prstGeom prst="rect">
            <a:avLst/>
          </a:prstGeom>
        </p:spPr>
      </p:pic>
      <p:sp>
        <p:nvSpPr>
          <p:cNvPr id="77" name="Title 1">
            <a:extLst>
              <a:ext uri="{FF2B5EF4-FFF2-40B4-BE49-F238E27FC236}">
                <a16:creationId xmlns:a16="http://schemas.microsoft.com/office/drawing/2014/main" id="{6E978E51-D786-46E0-BD38-C995017F6C4A}"/>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escribir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2" descr="Pen, Write, Pencil, Writing Tool, Work, Message, Blue">
            <a:extLst>
              <a:ext uri="{FF2B5EF4-FFF2-40B4-BE49-F238E27FC236}">
                <a16:creationId xmlns:a16="http://schemas.microsoft.com/office/drawing/2014/main" id="{2C084086-36FB-48DF-B33D-322583E3E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a:extLst>
              <a:ext uri="{FF2B5EF4-FFF2-40B4-BE49-F238E27FC236}">
                <a16:creationId xmlns:a16="http://schemas.microsoft.com/office/drawing/2014/main" id="{B79E4720-3110-44EA-AA0E-53921EB7E420}"/>
              </a:ext>
            </a:extLst>
          </p:cNvPr>
          <p:cNvSpPr/>
          <p:nvPr/>
        </p:nvSpPr>
        <p:spPr>
          <a:xfrm>
            <a:off x="180097" y="1918999"/>
            <a:ext cx="501428" cy="545222"/>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36" name="Rectangle 135">
            <a:extLst>
              <a:ext uri="{FF2B5EF4-FFF2-40B4-BE49-F238E27FC236}">
                <a16:creationId xmlns:a16="http://schemas.microsoft.com/office/drawing/2014/main" id="{BF370E22-0E76-4E9B-89EB-D5E1548B40B6}"/>
              </a:ext>
            </a:extLst>
          </p:cNvPr>
          <p:cNvSpPr/>
          <p:nvPr/>
        </p:nvSpPr>
        <p:spPr>
          <a:xfrm>
            <a:off x="173219" y="2901892"/>
            <a:ext cx="501428" cy="545222"/>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7" name="Rectangle 136">
            <a:extLst>
              <a:ext uri="{FF2B5EF4-FFF2-40B4-BE49-F238E27FC236}">
                <a16:creationId xmlns:a16="http://schemas.microsoft.com/office/drawing/2014/main" id="{194FD7E4-282B-408A-B155-BF35D579DF90}"/>
              </a:ext>
            </a:extLst>
          </p:cNvPr>
          <p:cNvSpPr/>
          <p:nvPr/>
        </p:nvSpPr>
        <p:spPr>
          <a:xfrm>
            <a:off x="172655" y="3929047"/>
            <a:ext cx="501428" cy="545222"/>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8" name="Rectangle 137">
            <a:extLst>
              <a:ext uri="{FF2B5EF4-FFF2-40B4-BE49-F238E27FC236}">
                <a16:creationId xmlns:a16="http://schemas.microsoft.com/office/drawing/2014/main" id="{4DA245B6-C7C7-4037-AE71-82B75AA623F4}"/>
              </a:ext>
            </a:extLst>
          </p:cNvPr>
          <p:cNvSpPr/>
          <p:nvPr/>
        </p:nvSpPr>
        <p:spPr>
          <a:xfrm>
            <a:off x="169291" y="4926433"/>
            <a:ext cx="501428" cy="545222"/>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9" name="Rectangle 138">
            <a:extLst>
              <a:ext uri="{FF2B5EF4-FFF2-40B4-BE49-F238E27FC236}">
                <a16:creationId xmlns:a16="http://schemas.microsoft.com/office/drawing/2014/main" id="{BA8410B3-BCDC-421F-B0D7-2F561BACBB55}"/>
              </a:ext>
            </a:extLst>
          </p:cNvPr>
          <p:cNvSpPr/>
          <p:nvPr/>
        </p:nvSpPr>
        <p:spPr>
          <a:xfrm>
            <a:off x="168211" y="5905015"/>
            <a:ext cx="501428" cy="545222"/>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Rectangle: Rounded Corners 18">
            <a:extLst>
              <a:ext uri="{FF2B5EF4-FFF2-40B4-BE49-F238E27FC236}">
                <a16:creationId xmlns:a16="http://schemas.microsoft.com/office/drawing/2014/main" id="{1C1E5C9B-FF1C-49C9-A60E-440FE6BB54D2}"/>
              </a:ext>
            </a:extLst>
          </p:cNvPr>
          <p:cNvSpPr/>
          <p:nvPr/>
        </p:nvSpPr>
        <p:spPr>
          <a:xfrm>
            <a:off x="816961" y="1719560"/>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Mi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color</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preferido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es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el</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verde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t>
            </a:r>
          </a:p>
        </p:txBody>
      </p:sp>
      <p:sp>
        <p:nvSpPr>
          <p:cNvPr id="65" name="TextBox 64">
            <a:extLst>
              <a:ext uri="{FF2B5EF4-FFF2-40B4-BE49-F238E27FC236}">
                <a16:creationId xmlns:a16="http://schemas.microsoft.com/office/drawing/2014/main" id="{842F684B-4AFD-4D41-8BAF-1536E49D4CC8}"/>
              </a:ext>
            </a:extLst>
          </p:cNvPr>
          <p:cNvSpPr txBox="1"/>
          <p:nvPr/>
        </p:nvSpPr>
        <p:spPr>
          <a:xfrm>
            <a:off x="8621503" y="119744"/>
            <a:ext cx="1096788" cy="39636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sus - his</a:t>
            </a:r>
          </a:p>
        </p:txBody>
      </p:sp>
      <p:sp>
        <p:nvSpPr>
          <p:cNvPr id="67" name="Google Shape;283;p13">
            <a:extLst>
              <a:ext uri="{FF2B5EF4-FFF2-40B4-BE49-F238E27FC236}">
                <a16:creationId xmlns:a16="http://schemas.microsoft.com/office/drawing/2014/main" id="{19554210-6CF4-438A-81FA-710261E0960F}"/>
              </a:ext>
            </a:extLst>
          </p:cNvPr>
          <p:cNvSpPr txBox="1"/>
          <p:nvPr/>
        </p:nvSpPr>
        <p:spPr>
          <a:xfrm>
            <a:off x="12968763" y="972612"/>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68" name="Google Shape;282;p13" descr="Reading, Book, Symbol, Icon, Reader, Man">
            <a:extLst>
              <a:ext uri="{FF2B5EF4-FFF2-40B4-BE49-F238E27FC236}">
                <a16:creationId xmlns:a16="http://schemas.microsoft.com/office/drawing/2014/main" id="{80AA6BFE-5C95-4E9C-A321-5B92DADD54AF}"/>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2904536" y="124703"/>
            <a:ext cx="782801" cy="782801"/>
          </a:xfrm>
          <a:prstGeom prst="roundRect">
            <a:avLst/>
          </a:prstGeom>
          <a:solidFill>
            <a:srgbClr val="92D050"/>
          </a:solidFill>
          <a:ln>
            <a:noFill/>
          </a:ln>
        </p:spPr>
      </p:pic>
      <p:sp>
        <p:nvSpPr>
          <p:cNvPr id="69" name="Title 2">
            <a:extLst>
              <a:ext uri="{FF2B5EF4-FFF2-40B4-BE49-F238E27FC236}">
                <a16:creationId xmlns:a16="http://schemas.microsoft.com/office/drawing/2014/main" id="{E892C51E-72A7-422B-A557-6BD7D956C333}"/>
              </a:ext>
            </a:extLst>
          </p:cNvPr>
          <p:cNvSpPr txBox="1">
            <a:spLocks/>
          </p:cNvSpPr>
          <p:nvPr/>
        </p:nvSpPr>
        <p:spPr>
          <a:xfrm>
            <a:off x="12968763" y="928378"/>
            <a:ext cx="654346" cy="52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72" name="Rectangle: Rounded Corners 71">
            <a:extLst>
              <a:ext uri="{FF2B5EF4-FFF2-40B4-BE49-F238E27FC236}">
                <a16:creationId xmlns:a16="http://schemas.microsoft.com/office/drawing/2014/main" id="{90EC2028-27E1-4868-82F0-C09D8596B504}"/>
              </a:ext>
            </a:extLst>
          </p:cNvPr>
          <p:cNvSpPr/>
          <p:nvPr/>
        </p:nvSpPr>
        <p:spPr>
          <a:xfrm>
            <a:off x="785252" y="3703786"/>
            <a:ext cx="11044924"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Aprendo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español en clase</a:t>
            </a:r>
            <a:r>
              <a:rPr lang="en-GB" sz="2800" dirty="0">
                <a:solidFill>
                  <a:srgbClr val="92D050"/>
                </a:solidFill>
                <a:latin typeface="Segoe Print" panose="02000600000000000000" pitchFamily="2" charset="0"/>
              </a:rPr>
              <a:t>.</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6" name="Rectangle: Rounded Corners 75">
            <a:extLst>
              <a:ext uri="{FF2B5EF4-FFF2-40B4-BE49-F238E27FC236}">
                <a16:creationId xmlns:a16="http://schemas.microsoft.com/office/drawing/2014/main" id="{57E7DDFC-5B54-4FB1-AB48-D6DDC2FC8B01}"/>
              </a:ext>
            </a:extLst>
          </p:cNvPr>
          <p:cNvSpPr/>
          <p:nvPr/>
        </p:nvSpPr>
        <p:spPr>
          <a:xfrm>
            <a:off x="775270" y="4734972"/>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Normalmente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leo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cartas en español.</a:t>
            </a:r>
          </a:p>
        </p:txBody>
      </p:sp>
      <p:sp>
        <p:nvSpPr>
          <p:cNvPr id="78" name="Rectangle: Rounded Corners 77">
            <a:extLst>
              <a:ext uri="{FF2B5EF4-FFF2-40B4-BE49-F238E27FC236}">
                <a16:creationId xmlns:a16="http://schemas.microsoft.com/office/drawing/2014/main" id="{4324D39A-62BF-48F1-97BC-1B308FC4B1CE}"/>
              </a:ext>
            </a:extLst>
          </p:cNvPr>
          <p:cNvSpPr/>
          <p:nvPr/>
        </p:nvSpPr>
        <p:spPr>
          <a:xfrm>
            <a:off x="770672" y="5702701"/>
            <a:ext cx="9806951" cy="474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92D050"/>
                </a:solidFill>
                <a:latin typeface="Segoe Print" panose="02000600000000000000" pitchFamily="2" charset="0"/>
              </a:rPr>
              <a:t>Mi persona </a:t>
            </a:r>
            <a:r>
              <a:rPr lang="en-GB" sz="2800" dirty="0" err="1">
                <a:solidFill>
                  <a:srgbClr val="92D050"/>
                </a:solidFill>
                <a:latin typeface="Segoe Print" panose="02000600000000000000" pitchFamily="2" charset="0"/>
              </a:rPr>
              <a:t>preferida</a:t>
            </a:r>
            <a:r>
              <a:rPr lang="en-GB" sz="2800" dirty="0">
                <a:solidFill>
                  <a:srgbClr val="92D050"/>
                </a:solidFill>
                <a:latin typeface="Segoe Print" panose="02000600000000000000" pitchFamily="2" charset="0"/>
              </a:rPr>
              <a:t> es mi amiga, </a:t>
            </a:r>
            <a:r>
              <a:rPr lang="en-GB" sz="2800" dirty="0" err="1">
                <a:solidFill>
                  <a:srgbClr val="92D050"/>
                </a:solidFill>
                <a:latin typeface="Segoe Print" panose="02000600000000000000" pitchFamily="2" charset="0"/>
              </a:rPr>
              <a:t>Krina</a:t>
            </a:r>
            <a:r>
              <a:rPr lang="en-GB" sz="2800" dirty="0">
                <a:solidFill>
                  <a:srgbClr val="92D050"/>
                </a:solidFill>
                <a:latin typeface="Segoe Print" panose="02000600000000000000" pitchFamily="2" charset="0"/>
              </a:rPr>
              <a:t>.</a:t>
            </a:r>
            <a:endPar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25" name="Rectangle: Rounded Corners 24">
            <a:extLst>
              <a:ext uri="{FF2B5EF4-FFF2-40B4-BE49-F238E27FC236}">
                <a16:creationId xmlns:a16="http://schemas.microsoft.com/office/drawing/2014/main" id="{D3CC2720-ABC8-B62C-D816-62ECF9608F4A}"/>
              </a:ext>
            </a:extLst>
          </p:cNvPr>
          <p:cNvSpPr/>
          <p:nvPr/>
        </p:nvSpPr>
        <p:spPr>
          <a:xfrm>
            <a:off x="772431" y="2689833"/>
            <a:ext cx="11005733" cy="48467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Mi padre es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fuerte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importante</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y </a:t>
            </a: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divertido</a:t>
            </a: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 </a:t>
            </a:r>
          </a:p>
        </p:txBody>
      </p:sp>
      <p:sp>
        <p:nvSpPr>
          <p:cNvPr id="3" name="Google Shape;167;p2">
            <a:extLst>
              <a:ext uri="{FF2B5EF4-FFF2-40B4-BE49-F238E27FC236}">
                <a16:creationId xmlns:a16="http://schemas.microsoft.com/office/drawing/2014/main" id="{46A3233C-30E7-187E-BA3F-375E8BD3BB78}"/>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94BDF42E-0DC2-AB34-A579-DACEF4C77E37}"/>
              </a:ext>
            </a:extLst>
          </p:cNvPr>
          <p:cNvGrpSpPr/>
          <p:nvPr/>
        </p:nvGrpSpPr>
        <p:grpSpPr>
          <a:xfrm>
            <a:off x="9947067" y="486874"/>
            <a:ext cx="816961" cy="1079220"/>
            <a:chOff x="4825689" y="3733586"/>
            <a:chExt cx="1175232" cy="1762396"/>
          </a:xfrm>
        </p:grpSpPr>
        <p:pic>
          <p:nvPicPr>
            <p:cNvPr id="6" name="Picture 2" descr="Free vector graphics of Tablet">
              <a:extLst>
                <a:ext uri="{FF2B5EF4-FFF2-40B4-BE49-F238E27FC236}">
                  <a16:creationId xmlns:a16="http://schemas.microsoft.com/office/drawing/2014/main" id="{D1A592F8-4BBF-896C-FADD-91F561318A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5689" y="3733586"/>
              <a:ext cx="1175232" cy="17623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67689E9-9B32-37F2-B90C-A62513A720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3748" y="3951233"/>
              <a:ext cx="719022" cy="1416619"/>
            </a:xfrm>
            <a:prstGeom prst="rect">
              <a:avLst/>
            </a:prstGeom>
          </p:spPr>
        </p:pic>
      </p:grpSp>
      <p:sp>
        <p:nvSpPr>
          <p:cNvPr id="4" name="Title 1">
            <a:hlinkClick r:id="" action="ppaction://noaction">
              <a:snd r:embed="rId10" name="4_1.wav"/>
            </a:hlinkClick>
            <a:extLst>
              <a:ext uri="{FF2B5EF4-FFF2-40B4-BE49-F238E27FC236}">
                <a16:creationId xmlns:a16="http://schemas.microsoft.com/office/drawing/2014/main" id="{445E0E6F-AAA3-12BB-B2A7-393F32F8AB0F}"/>
              </a:ext>
            </a:extLst>
          </p:cNvPr>
          <p:cNvSpPr txBox="1">
            <a:spLocks/>
          </p:cNvSpPr>
          <p:nvPr/>
        </p:nvSpPr>
        <p:spPr>
          <a:xfrm>
            <a:off x="775270" y="122735"/>
            <a:ext cx="9332485"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002060"/>
                </a:solidFill>
                <a:latin typeface="Century Gothic" panose="020B0502020202020204" pitchFamily="34" charset="0"/>
                <a:ea typeface="Century Gothic"/>
                <a:cs typeface="Century Gothic"/>
                <a:sym typeface="Century Gothic"/>
              </a:rPr>
              <a:t>Follow up 4: Max describe sus* cosas preferidas.</a:t>
            </a:r>
            <a:endParaRPr lang="en-GB" sz="2400" dirty="0">
              <a:latin typeface="Century Gothic" panose="020B0502020202020204" pitchFamily="34" charset="0"/>
            </a:endParaRPr>
          </a:p>
        </p:txBody>
      </p:sp>
    </p:spTree>
    <p:extLst>
      <p:ext uri="{BB962C8B-B14F-4D97-AF65-F5344CB8AC3E}">
        <p14:creationId xmlns:p14="http://schemas.microsoft.com/office/powerpoint/2010/main" val="33225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2" grpId="0" animBg="1"/>
      <p:bldP spid="76" grpId="0" animBg="1"/>
      <p:bldP spid="78"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lang="en-GB" sz="3200" dirty="0"/>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Ask questions to work out who B has chosen to be.</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Answer according to your chosen image.</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525" y="1651677"/>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32133" y="4477926"/>
            <a:ext cx="2152089" cy="1317677"/>
          </a:xfrm>
          <a:prstGeom prst="wedgeRoundRectCallout">
            <a:avLst>
              <a:gd name="adj1" fmla="val -32860"/>
              <a:gd name="adj2" fmla="val -73582"/>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persona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preferida</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es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tu</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mamá</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10002754" y="3579851"/>
            <a:ext cx="2076879" cy="1388477"/>
          </a:xfrm>
          <a:prstGeom prst="wedgeRoundRectCallout">
            <a:avLst>
              <a:gd name="adj1" fmla="val -48931"/>
              <a:gd name="adj2" fmla="val -65701"/>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5">
            <a:alphaModFix/>
          </a:blip>
          <a:srcRect/>
          <a:stretch/>
        </p:blipFill>
        <p:spPr>
          <a:xfrm>
            <a:off x="10927024" y="136934"/>
            <a:ext cx="1138234" cy="974171"/>
          </a:xfrm>
          <a:prstGeom prst="rect">
            <a:avLst/>
          </a:prstGeom>
          <a:noFill/>
          <a:ln>
            <a:noFill/>
          </a:ln>
        </p:spPr>
      </p:pic>
      <p:sp>
        <p:nvSpPr>
          <p:cNvPr id="73" name="Rectangle 72">
            <a:extLst>
              <a:ext uri="{FF2B5EF4-FFF2-40B4-BE49-F238E27FC236}">
                <a16:creationId xmlns:a16="http://schemas.microsoft.com/office/drawing/2014/main" id="{D65B29F1-E196-4CF9-9292-6D6DA8BA681C}"/>
              </a:ext>
            </a:extLst>
          </p:cNvPr>
          <p:cNvSpPr/>
          <p:nvPr/>
        </p:nvSpPr>
        <p:spPr>
          <a:xfrm>
            <a:off x="5303073" y="3490745"/>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B</a:t>
            </a:r>
          </a:p>
        </p:txBody>
      </p:sp>
      <p:sp>
        <p:nvSpPr>
          <p:cNvPr id="74" name="Rectangle 73">
            <a:extLst>
              <a:ext uri="{FF2B5EF4-FFF2-40B4-BE49-F238E27FC236}">
                <a16:creationId xmlns:a16="http://schemas.microsoft.com/office/drawing/2014/main" id="{3669D8E3-8C8E-49F7-9551-275894B23B91}"/>
              </a:ext>
            </a:extLst>
          </p:cNvPr>
          <p:cNvSpPr/>
          <p:nvPr/>
        </p:nvSpPr>
        <p:spPr>
          <a:xfrm>
            <a:off x="7828540" y="3487141"/>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solidFill>
                  <a:srgbClr val="0070C0"/>
                </a:solidFill>
                <a:effectLst/>
              </a:rPr>
              <a:t>C</a:t>
            </a:r>
          </a:p>
        </p:txBody>
      </p:sp>
      <p:sp>
        <p:nvSpPr>
          <p:cNvPr id="140" name="Speech Bubble: Rectangle with Corners Rounded 139">
            <a:extLst>
              <a:ext uri="{FF2B5EF4-FFF2-40B4-BE49-F238E27FC236}">
                <a16:creationId xmlns:a16="http://schemas.microsoft.com/office/drawing/2014/main" id="{066F1D0C-A630-480D-9899-BACE288D37CF}"/>
              </a:ext>
            </a:extLst>
          </p:cNvPr>
          <p:cNvSpPr/>
          <p:nvPr/>
        </p:nvSpPr>
        <p:spPr>
          <a:xfrm>
            <a:off x="86368" y="3006619"/>
            <a:ext cx="2405216" cy="1037531"/>
          </a:xfrm>
          <a:prstGeom prst="wedgeRoundRectCallout">
            <a:avLst>
              <a:gd name="adj1" fmla="val -27114"/>
              <a:gd name="adj2" fmla="val -7641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español?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1" name="Speech Bubble: Rectangle with Corners Rounded 140">
            <a:extLst>
              <a:ext uri="{FF2B5EF4-FFF2-40B4-BE49-F238E27FC236}">
                <a16:creationId xmlns:a16="http://schemas.microsoft.com/office/drawing/2014/main" id="{48B7A731-D13F-420B-AF07-1141D491A26F}"/>
              </a:ext>
            </a:extLst>
          </p:cNvPr>
          <p:cNvSpPr/>
          <p:nvPr/>
        </p:nvSpPr>
        <p:spPr>
          <a:xfrm>
            <a:off x="10353346" y="2480930"/>
            <a:ext cx="1765214" cy="914401"/>
          </a:xfrm>
          <a:prstGeom prst="wedgeRoundRectCallout">
            <a:avLst>
              <a:gd name="adj1" fmla="val -63433"/>
              <a:gd name="adj2" fmla="val -45912"/>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3" name="Picture 8" descr="green checkmark">
            <a:extLst>
              <a:ext uri="{FF2B5EF4-FFF2-40B4-BE49-F238E27FC236}">
                <a16:creationId xmlns:a16="http://schemas.microsoft.com/office/drawing/2014/main" id="{B8A1D71C-13DF-4BB4-893A-92AB30295A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8711" y="3764079"/>
            <a:ext cx="282522" cy="294294"/>
          </a:xfrm>
          <a:prstGeom prst="rect">
            <a:avLst/>
          </a:prstGeom>
        </p:spPr>
      </p:pic>
      <p:sp>
        <p:nvSpPr>
          <p:cNvPr id="144" name="Speech Bubble: Rectangle with Corners Rounded 143">
            <a:extLst>
              <a:ext uri="{FF2B5EF4-FFF2-40B4-BE49-F238E27FC236}">
                <a16:creationId xmlns:a16="http://schemas.microsoft.com/office/drawing/2014/main" id="{54791520-2341-4FE9-B7B3-F01425753AB1}"/>
              </a:ext>
            </a:extLst>
          </p:cNvPr>
          <p:cNvSpPr/>
          <p:nvPr/>
        </p:nvSpPr>
        <p:spPr>
          <a:xfrm>
            <a:off x="1299691" y="1751516"/>
            <a:ext cx="2405216" cy="1037531"/>
          </a:xfrm>
          <a:prstGeom prst="wedgeRoundRectCallout">
            <a:avLst>
              <a:gd name="adj1" fmla="val -62492"/>
              <a:gd name="adj2" fmla="val -1749"/>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¿Eres </a:t>
            </a:r>
            <a:r>
              <a:rPr lang="en-GB" sz="3200" b="1" dirty="0">
                <a:solidFill>
                  <a:srgbClr val="002060"/>
                </a:solidFill>
                <a:latin typeface="Century Gothic" panose="020B0502020202020204" pitchFamily="34" charset="0"/>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5" name="Speech Bubble: Rectangle with Corners Rounded 144">
            <a:extLst>
              <a:ext uri="{FF2B5EF4-FFF2-40B4-BE49-F238E27FC236}">
                <a16:creationId xmlns:a16="http://schemas.microsoft.com/office/drawing/2014/main" id="{70D33E6C-7AFE-4B3C-829B-A9D849354041}"/>
              </a:ext>
            </a:extLst>
          </p:cNvPr>
          <p:cNvSpPr/>
          <p:nvPr/>
        </p:nvSpPr>
        <p:spPr>
          <a:xfrm>
            <a:off x="7728364" y="1923250"/>
            <a:ext cx="1530973" cy="876695"/>
          </a:xfrm>
          <a:prstGeom prst="wedgeRoundRectCallout">
            <a:avLst>
              <a:gd name="adj1" fmla="val 75422"/>
              <a:gd name="adj2" fmla="val 1070"/>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Sí</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6" name="Graphic 145" descr="User">
            <a:extLst>
              <a:ext uri="{FF2B5EF4-FFF2-40B4-BE49-F238E27FC236}">
                <a16:creationId xmlns:a16="http://schemas.microsoft.com/office/drawing/2014/main" id="{AB2FC754-CF2A-4CB6-AA19-244F93681B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5390" y="1650563"/>
            <a:ext cx="914400" cy="914400"/>
          </a:xfrm>
          <a:prstGeom prst="rect">
            <a:avLst/>
          </a:prstGeom>
        </p:spPr>
      </p:pic>
      <p:sp>
        <p:nvSpPr>
          <p:cNvPr id="2" name="Google Shape;167;p2">
            <a:extLst>
              <a:ext uri="{FF2B5EF4-FFF2-40B4-BE49-F238E27FC236}">
                <a16:creationId xmlns:a16="http://schemas.microsoft.com/office/drawing/2014/main" id="{ED293A08-7F68-96F9-D10F-F4C270D7307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mc:AlternateContent xmlns:mc="http://schemas.openxmlformats.org/markup-compatibility/2006" xmlns:p14="http://schemas.microsoft.com/office/powerpoint/2010/main">
        <mc:Choice Requires="p14">
          <p:contentPart p14:bwMode="auto" r:id="rId7">
            <p14:nvContentPartPr>
              <p14:cNvPr id="70" name="Ink 69">
                <a:extLst>
                  <a:ext uri="{FF2B5EF4-FFF2-40B4-BE49-F238E27FC236}">
                    <a16:creationId xmlns:a16="http://schemas.microsoft.com/office/drawing/2014/main" id="{F116B536-D2DD-8812-B9CB-FEF0504DA8F2}"/>
                  </a:ext>
                </a:extLst>
              </p14:cNvPr>
              <p14:cNvContentPartPr/>
              <p14:nvPr/>
            </p14:nvContentPartPr>
            <p14:xfrm>
              <a:off x="-306971" y="4784462"/>
              <a:ext cx="46559" cy="75224"/>
            </p14:xfrm>
          </p:contentPart>
        </mc:Choice>
        <mc:Fallback xmlns="">
          <p:pic>
            <p:nvPicPr>
              <p:cNvPr id="70" name="Ink 69">
                <a:extLst>
                  <a:ext uri="{FF2B5EF4-FFF2-40B4-BE49-F238E27FC236}">
                    <a16:creationId xmlns:a16="http://schemas.microsoft.com/office/drawing/2014/main" id="{F116B536-D2DD-8812-B9CB-FEF0504DA8F2}"/>
                  </a:ext>
                </a:extLst>
              </p:cNvPr>
              <p:cNvPicPr/>
              <p:nvPr/>
            </p:nvPicPr>
            <p:blipFill>
              <a:blip r:embed="rId8"/>
              <a:stretch>
                <a:fillRect/>
              </a:stretch>
            </p:blipFill>
            <p:spPr>
              <a:xfrm>
                <a:off x="-1470946" y="2903862"/>
                <a:ext cx="2327950" cy="3761200"/>
              </a:xfrm>
              <a:prstGeom prst="rect">
                <a:avLst/>
              </a:prstGeom>
            </p:spPr>
          </p:pic>
        </mc:Fallback>
      </mc:AlternateContent>
      <p:graphicFrame>
        <p:nvGraphicFramePr>
          <p:cNvPr id="153" name="Table 7">
            <a:extLst>
              <a:ext uri="{FF2B5EF4-FFF2-40B4-BE49-F238E27FC236}">
                <a16:creationId xmlns:a16="http://schemas.microsoft.com/office/drawing/2014/main" id="{6C9B0859-70A0-E3A7-8984-25A6D5E4AD23}"/>
              </a:ext>
            </a:extLst>
          </p:cNvPr>
          <p:cNvGraphicFramePr>
            <a:graphicFrameLocks noGrp="1"/>
          </p:cNvGraphicFramePr>
          <p:nvPr>
            <p:extLst>
              <p:ext uri="{D42A27DB-BD31-4B8C-83A1-F6EECF244321}">
                <p14:modId xmlns:p14="http://schemas.microsoft.com/office/powerpoint/2010/main" val="54483342"/>
              </p:ext>
            </p:extLst>
          </p:nvPr>
        </p:nvGraphicFramePr>
        <p:xfrm>
          <a:off x="7257025" y="445667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aphicFrame>
        <p:nvGraphicFramePr>
          <p:cNvPr id="154" name="Table 7">
            <a:extLst>
              <a:ext uri="{FF2B5EF4-FFF2-40B4-BE49-F238E27FC236}">
                <a16:creationId xmlns:a16="http://schemas.microsoft.com/office/drawing/2014/main" id="{5A33A14D-76C3-4CF0-68DE-475E18F027DE}"/>
              </a:ext>
            </a:extLst>
          </p:cNvPr>
          <p:cNvGraphicFramePr>
            <a:graphicFrameLocks noGrp="1"/>
          </p:cNvGraphicFramePr>
          <p:nvPr>
            <p:extLst>
              <p:ext uri="{D42A27DB-BD31-4B8C-83A1-F6EECF244321}">
                <p14:modId xmlns:p14="http://schemas.microsoft.com/office/powerpoint/2010/main" val="2599479588"/>
              </p:ext>
            </p:extLst>
          </p:nvPr>
        </p:nvGraphicFramePr>
        <p:xfrm>
          <a:off x="4747136" y="4456678"/>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155" name="Group 154">
            <a:extLst>
              <a:ext uri="{FF2B5EF4-FFF2-40B4-BE49-F238E27FC236}">
                <a16:creationId xmlns:a16="http://schemas.microsoft.com/office/drawing/2014/main" id="{02197B23-CA5D-2AE6-B6C2-744F932D78FC}"/>
              </a:ext>
            </a:extLst>
          </p:cNvPr>
          <p:cNvGrpSpPr/>
          <p:nvPr/>
        </p:nvGrpSpPr>
        <p:grpSpPr>
          <a:xfrm>
            <a:off x="4812727" y="5485711"/>
            <a:ext cx="809402" cy="601993"/>
            <a:chOff x="4249851" y="4191551"/>
            <a:chExt cx="809402" cy="601993"/>
          </a:xfrm>
        </p:grpSpPr>
        <p:pic>
          <p:nvPicPr>
            <p:cNvPr id="156" name="Picture 155" descr="Shape&#10;&#10;Description automatically generated with low confidence">
              <a:extLst>
                <a:ext uri="{FF2B5EF4-FFF2-40B4-BE49-F238E27FC236}">
                  <a16:creationId xmlns:a16="http://schemas.microsoft.com/office/drawing/2014/main" id="{8232ECBE-133B-E7AD-F147-4CA7B71759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57" name="Picture 156" descr="A picture containing square&#10;&#10;Description automatically generated">
              <a:extLst>
                <a:ext uri="{FF2B5EF4-FFF2-40B4-BE49-F238E27FC236}">
                  <a16:creationId xmlns:a16="http://schemas.microsoft.com/office/drawing/2014/main" id="{80635C12-BBC7-D7D9-2600-8F52923B5B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grpSp>
        <p:nvGrpSpPr>
          <p:cNvPr id="158" name="Group 157">
            <a:extLst>
              <a:ext uri="{FF2B5EF4-FFF2-40B4-BE49-F238E27FC236}">
                <a16:creationId xmlns:a16="http://schemas.microsoft.com/office/drawing/2014/main" id="{6A2BAEA2-ACDC-1EC7-8E46-D3567BD9DAC2}"/>
              </a:ext>
            </a:extLst>
          </p:cNvPr>
          <p:cNvGrpSpPr/>
          <p:nvPr/>
        </p:nvGrpSpPr>
        <p:grpSpPr>
          <a:xfrm>
            <a:off x="5987317" y="5622414"/>
            <a:ext cx="809402" cy="601993"/>
            <a:chOff x="6461073" y="5286140"/>
            <a:chExt cx="809402" cy="601993"/>
          </a:xfrm>
        </p:grpSpPr>
        <p:pic>
          <p:nvPicPr>
            <p:cNvPr id="159" name="Picture 158" descr="A picture containing text, toy, doll, vector graphics&#10;&#10;Description automatically generated">
              <a:extLst>
                <a:ext uri="{FF2B5EF4-FFF2-40B4-BE49-F238E27FC236}">
                  <a16:creationId xmlns:a16="http://schemas.microsoft.com/office/drawing/2014/main" id="{2507B524-654E-90F7-EB32-4DB0AA9567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160" name="Picture 159" descr="Shape&#10;&#10;Description automatically generated with low confidence">
              <a:extLst>
                <a:ext uri="{FF2B5EF4-FFF2-40B4-BE49-F238E27FC236}">
                  <a16:creationId xmlns:a16="http://schemas.microsoft.com/office/drawing/2014/main" id="{9B36C139-1343-CC4D-9C65-E307314B43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grpSp>
        <p:nvGrpSpPr>
          <p:cNvPr id="161" name="Group 160">
            <a:extLst>
              <a:ext uri="{FF2B5EF4-FFF2-40B4-BE49-F238E27FC236}">
                <a16:creationId xmlns:a16="http://schemas.microsoft.com/office/drawing/2014/main" id="{C7EC641E-8B0A-7AB3-2D6C-F336D5D3D1D9}"/>
              </a:ext>
            </a:extLst>
          </p:cNvPr>
          <p:cNvGrpSpPr/>
          <p:nvPr/>
        </p:nvGrpSpPr>
        <p:grpSpPr>
          <a:xfrm>
            <a:off x="7397371" y="5593540"/>
            <a:ext cx="809402" cy="601993"/>
            <a:chOff x="4249851" y="4191551"/>
            <a:chExt cx="809402" cy="601993"/>
          </a:xfrm>
        </p:grpSpPr>
        <p:pic>
          <p:nvPicPr>
            <p:cNvPr id="162" name="Picture 161" descr="Shape&#10;&#10;Description automatically generated with low confidence">
              <a:extLst>
                <a:ext uri="{FF2B5EF4-FFF2-40B4-BE49-F238E27FC236}">
                  <a16:creationId xmlns:a16="http://schemas.microsoft.com/office/drawing/2014/main" id="{22BA0C52-9F4D-E4C1-2B64-456531F382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9851" y="4191551"/>
              <a:ext cx="809402" cy="601993"/>
            </a:xfrm>
            <a:prstGeom prst="rect">
              <a:avLst/>
            </a:prstGeom>
          </p:spPr>
        </p:pic>
        <p:pic>
          <p:nvPicPr>
            <p:cNvPr id="163" name="Picture 162" descr="A picture containing square&#10;&#10;Description automatically generated">
              <a:extLst>
                <a:ext uri="{FF2B5EF4-FFF2-40B4-BE49-F238E27FC236}">
                  <a16:creationId xmlns:a16="http://schemas.microsoft.com/office/drawing/2014/main" id="{25E15F80-353F-57D7-4A2B-084BB6BFC2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24421">
              <a:off x="4748917" y="4410759"/>
              <a:ext cx="245745" cy="163574"/>
            </a:xfrm>
            <a:prstGeom prst="rect">
              <a:avLst/>
            </a:prstGeom>
          </p:spPr>
        </p:pic>
      </p:grpSp>
      <p:sp>
        <p:nvSpPr>
          <p:cNvPr id="164" name="Rectangle 163">
            <a:extLst>
              <a:ext uri="{FF2B5EF4-FFF2-40B4-BE49-F238E27FC236}">
                <a16:creationId xmlns:a16="http://schemas.microsoft.com/office/drawing/2014/main" id="{ABBF36CB-F065-45C8-ECD5-15D861897175}"/>
              </a:ext>
            </a:extLst>
          </p:cNvPr>
          <p:cNvSpPr/>
          <p:nvPr/>
        </p:nvSpPr>
        <p:spPr>
          <a:xfrm>
            <a:off x="4712330" y="4403770"/>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B</a:t>
            </a:r>
          </a:p>
        </p:txBody>
      </p:sp>
      <p:sp>
        <p:nvSpPr>
          <p:cNvPr id="165" name="Rectangle 164">
            <a:extLst>
              <a:ext uri="{FF2B5EF4-FFF2-40B4-BE49-F238E27FC236}">
                <a16:creationId xmlns:a16="http://schemas.microsoft.com/office/drawing/2014/main" id="{76B16ADA-1357-BF2A-353F-B915B666C6E5}"/>
              </a:ext>
            </a:extLst>
          </p:cNvPr>
          <p:cNvSpPr/>
          <p:nvPr/>
        </p:nvSpPr>
        <p:spPr>
          <a:xfrm>
            <a:off x="7222206" y="4427965"/>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C</a:t>
            </a:r>
          </a:p>
        </p:txBody>
      </p:sp>
      <p:grpSp>
        <p:nvGrpSpPr>
          <p:cNvPr id="166" name="Group 165">
            <a:extLst>
              <a:ext uri="{FF2B5EF4-FFF2-40B4-BE49-F238E27FC236}">
                <a16:creationId xmlns:a16="http://schemas.microsoft.com/office/drawing/2014/main" id="{A4A18850-D4C9-D61A-62A2-288E4060766E}"/>
              </a:ext>
            </a:extLst>
          </p:cNvPr>
          <p:cNvGrpSpPr/>
          <p:nvPr/>
        </p:nvGrpSpPr>
        <p:grpSpPr>
          <a:xfrm>
            <a:off x="5874378" y="4534803"/>
            <a:ext cx="465448" cy="500399"/>
            <a:chOff x="13106896" y="1574673"/>
            <a:chExt cx="2350322" cy="2188770"/>
          </a:xfrm>
        </p:grpSpPr>
        <p:pic>
          <p:nvPicPr>
            <p:cNvPr id="167" name="Picture 166" descr="A picture containing text, sign, queen, vector graphics&#10;&#10;Description automatically generated">
              <a:extLst>
                <a:ext uri="{FF2B5EF4-FFF2-40B4-BE49-F238E27FC236}">
                  <a16:creationId xmlns:a16="http://schemas.microsoft.com/office/drawing/2014/main" id="{B6210350-E95E-A730-D016-FB9650C1A3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68" name="Picture 167" descr="Shape&#10;&#10;Description automatically generated">
              <a:extLst>
                <a:ext uri="{FF2B5EF4-FFF2-40B4-BE49-F238E27FC236}">
                  <a16:creationId xmlns:a16="http://schemas.microsoft.com/office/drawing/2014/main" id="{1AB0FF55-CE9A-59F8-D87F-4CEBCFBBBB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69" name="Picture 168" descr="A picture containing text, sign, queen, vector graphics&#10;&#10;Description automatically generated">
              <a:extLst>
                <a:ext uri="{FF2B5EF4-FFF2-40B4-BE49-F238E27FC236}">
                  <a16:creationId xmlns:a16="http://schemas.microsoft.com/office/drawing/2014/main" id="{B35AEE7C-AED4-E618-21DD-9293CE4D0D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70" name="Picture 169" descr="A picture containing text, sign, queen, vector graphics&#10;&#10;Description automatically generated">
              <a:extLst>
                <a:ext uri="{FF2B5EF4-FFF2-40B4-BE49-F238E27FC236}">
                  <a16:creationId xmlns:a16="http://schemas.microsoft.com/office/drawing/2014/main" id="{6A67D2ED-ED9F-64B6-D4F2-87FDB9BF23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71" name="Picture 170" descr="A picture containing text, sign, queen, vector graphics&#10;&#10;Description automatically generated">
              <a:extLst>
                <a:ext uri="{FF2B5EF4-FFF2-40B4-BE49-F238E27FC236}">
                  <a16:creationId xmlns:a16="http://schemas.microsoft.com/office/drawing/2014/main" id="{7358127C-E448-033E-990A-E665B89EA4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72" name="Picture 171" descr="A picture containing text, sign, queen, vector graphics&#10;&#10;Description automatically generated">
              <a:extLst>
                <a:ext uri="{FF2B5EF4-FFF2-40B4-BE49-F238E27FC236}">
                  <a16:creationId xmlns:a16="http://schemas.microsoft.com/office/drawing/2014/main" id="{FF2F6C5D-EC8B-E8B0-6C89-1D25E7BAC0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73" name="Picture 172" descr="A picture containing text, sign, queen, vector graphics&#10;&#10;Description automatically generated">
              <a:extLst>
                <a:ext uri="{FF2B5EF4-FFF2-40B4-BE49-F238E27FC236}">
                  <a16:creationId xmlns:a16="http://schemas.microsoft.com/office/drawing/2014/main" id="{DFD7AB69-5DBB-9166-DF59-BFB357BDA52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74" name="Picture 173" descr="A picture containing text, sign, queen, vector graphics&#10;&#10;Description automatically generated">
              <a:extLst>
                <a:ext uri="{FF2B5EF4-FFF2-40B4-BE49-F238E27FC236}">
                  <a16:creationId xmlns:a16="http://schemas.microsoft.com/office/drawing/2014/main" id="{B311BD2B-EDCA-6D30-E115-2504708425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75" name="Picture 174" descr="A picture containing text, sign, queen, vector graphics&#10;&#10;Description automatically generated">
              <a:extLst>
                <a:ext uri="{FF2B5EF4-FFF2-40B4-BE49-F238E27FC236}">
                  <a16:creationId xmlns:a16="http://schemas.microsoft.com/office/drawing/2014/main" id="{AFC4A97C-6E08-B947-308A-0CC3E064B3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76" name="Group 175">
            <a:extLst>
              <a:ext uri="{FF2B5EF4-FFF2-40B4-BE49-F238E27FC236}">
                <a16:creationId xmlns:a16="http://schemas.microsoft.com/office/drawing/2014/main" id="{37BD5011-85A2-C721-504D-E26E51CCC568}"/>
              </a:ext>
            </a:extLst>
          </p:cNvPr>
          <p:cNvGrpSpPr/>
          <p:nvPr/>
        </p:nvGrpSpPr>
        <p:grpSpPr>
          <a:xfrm>
            <a:off x="5867504" y="5455610"/>
            <a:ext cx="465448" cy="500399"/>
            <a:chOff x="13106896" y="1574673"/>
            <a:chExt cx="2350322" cy="2188770"/>
          </a:xfrm>
        </p:grpSpPr>
        <p:pic>
          <p:nvPicPr>
            <p:cNvPr id="177" name="Picture 176" descr="A picture containing text, sign, queen, vector graphics&#10;&#10;Description automatically generated">
              <a:extLst>
                <a:ext uri="{FF2B5EF4-FFF2-40B4-BE49-F238E27FC236}">
                  <a16:creationId xmlns:a16="http://schemas.microsoft.com/office/drawing/2014/main" id="{A5B61A77-DBEC-83A0-1E0E-5820766DE8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78" name="Picture 177" descr="Shape&#10;&#10;Description automatically generated">
              <a:extLst>
                <a:ext uri="{FF2B5EF4-FFF2-40B4-BE49-F238E27FC236}">
                  <a16:creationId xmlns:a16="http://schemas.microsoft.com/office/drawing/2014/main" id="{AE9674BD-A714-63F1-4664-E29EC3561F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79" name="Picture 178" descr="A picture containing text, sign, queen, vector graphics&#10;&#10;Description automatically generated">
              <a:extLst>
                <a:ext uri="{FF2B5EF4-FFF2-40B4-BE49-F238E27FC236}">
                  <a16:creationId xmlns:a16="http://schemas.microsoft.com/office/drawing/2014/main" id="{3FB35882-8DBD-49F8-5ACB-07C49E3F77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80" name="Picture 179" descr="A picture containing text, sign, queen, vector graphics&#10;&#10;Description automatically generated">
              <a:extLst>
                <a:ext uri="{FF2B5EF4-FFF2-40B4-BE49-F238E27FC236}">
                  <a16:creationId xmlns:a16="http://schemas.microsoft.com/office/drawing/2014/main" id="{F17DC21F-BCD1-9E25-43D3-731EA9338D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81" name="Picture 180" descr="A picture containing text, sign, queen, vector graphics&#10;&#10;Description automatically generated">
              <a:extLst>
                <a:ext uri="{FF2B5EF4-FFF2-40B4-BE49-F238E27FC236}">
                  <a16:creationId xmlns:a16="http://schemas.microsoft.com/office/drawing/2014/main" id="{4A34713A-AB14-30B7-6407-44C6031DFA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82" name="Picture 181" descr="A picture containing text, sign, queen, vector graphics&#10;&#10;Description automatically generated">
              <a:extLst>
                <a:ext uri="{FF2B5EF4-FFF2-40B4-BE49-F238E27FC236}">
                  <a16:creationId xmlns:a16="http://schemas.microsoft.com/office/drawing/2014/main" id="{CD128511-7DED-58E3-AFD8-5A41983A97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83" name="Picture 182" descr="A picture containing text, sign, queen, vector graphics&#10;&#10;Description automatically generated">
              <a:extLst>
                <a:ext uri="{FF2B5EF4-FFF2-40B4-BE49-F238E27FC236}">
                  <a16:creationId xmlns:a16="http://schemas.microsoft.com/office/drawing/2014/main" id="{9EBEDF13-0B31-169C-F4C6-9CB7C81495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84" name="Picture 183" descr="A picture containing text, sign, queen, vector graphics&#10;&#10;Description automatically generated">
              <a:extLst>
                <a:ext uri="{FF2B5EF4-FFF2-40B4-BE49-F238E27FC236}">
                  <a16:creationId xmlns:a16="http://schemas.microsoft.com/office/drawing/2014/main" id="{222BCF7E-6889-F9FA-E758-C613D1DA01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85" name="Picture 184" descr="A picture containing text, sign, queen, vector graphics&#10;&#10;Description automatically generated">
              <a:extLst>
                <a:ext uri="{FF2B5EF4-FFF2-40B4-BE49-F238E27FC236}">
                  <a16:creationId xmlns:a16="http://schemas.microsoft.com/office/drawing/2014/main" id="{3F83E05F-7AD4-A870-41F5-422FE8B27D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86" name="Group 185">
            <a:extLst>
              <a:ext uri="{FF2B5EF4-FFF2-40B4-BE49-F238E27FC236}">
                <a16:creationId xmlns:a16="http://schemas.microsoft.com/office/drawing/2014/main" id="{266E5AAD-1C5C-AF26-046A-498FBDAA358D}"/>
              </a:ext>
            </a:extLst>
          </p:cNvPr>
          <p:cNvGrpSpPr/>
          <p:nvPr/>
        </p:nvGrpSpPr>
        <p:grpSpPr>
          <a:xfrm>
            <a:off x="8380107" y="4486288"/>
            <a:ext cx="465448" cy="500399"/>
            <a:chOff x="13106896" y="1574673"/>
            <a:chExt cx="2350322" cy="2188770"/>
          </a:xfrm>
        </p:grpSpPr>
        <p:pic>
          <p:nvPicPr>
            <p:cNvPr id="187" name="Picture 186" descr="A picture containing text, sign, queen, vector graphics&#10;&#10;Description automatically generated">
              <a:extLst>
                <a:ext uri="{FF2B5EF4-FFF2-40B4-BE49-F238E27FC236}">
                  <a16:creationId xmlns:a16="http://schemas.microsoft.com/office/drawing/2014/main" id="{7B78254C-2AEC-42CC-199C-6E89D0A8D0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88" name="Picture 187" descr="Shape&#10;&#10;Description automatically generated">
              <a:extLst>
                <a:ext uri="{FF2B5EF4-FFF2-40B4-BE49-F238E27FC236}">
                  <a16:creationId xmlns:a16="http://schemas.microsoft.com/office/drawing/2014/main" id="{6DEE60C2-ABBD-E896-9B79-A418378CB9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89" name="Picture 188" descr="A picture containing text, sign, queen, vector graphics&#10;&#10;Description automatically generated">
              <a:extLst>
                <a:ext uri="{FF2B5EF4-FFF2-40B4-BE49-F238E27FC236}">
                  <a16:creationId xmlns:a16="http://schemas.microsoft.com/office/drawing/2014/main" id="{ADC2F3C7-F3FD-2B8A-369E-1C4A907F86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190" name="Picture 189" descr="A picture containing text, sign, queen, vector graphics&#10;&#10;Description automatically generated">
              <a:extLst>
                <a:ext uri="{FF2B5EF4-FFF2-40B4-BE49-F238E27FC236}">
                  <a16:creationId xmlns:a16="http://schemas.microsoft.com/office/drawing/2014/main" id="{4B7E949B-8D4B-C3E0-0118-BECA8CDBB4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191" name="Picture 190" descr="A picture containing text, sign, queen, vector graphics&#10;&#10;Description automatically generated">
              <a:extLst>
                <a:ext uri="{FF2B5EF4-FFF2-40B4-BE49-F238E27FC236}">
                  <a16:creationId xmlns:a16="http://schemas.microsoft.com/office/drawing/2014/main" id="{691A386A-B75B-3055-1B46-687A6F5AF0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192" name="Picture 191" descr="A picture containing text, sign, queen, vector graphics&#10;&#10;Description automatically generated">
              <a:extLst>
                <a:ext uri="{FF2B5EF4-FFF2-40B4-BE49-F238E27FC236}">
                  <a16:creationId xmlns:a16="http://schemas.microsoft.com/office/drawing/2014/main" id="{4E549897-B2D2-5297-4321-66C6947A37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193" name="Picture 192" descr="A picture containing text, sign, queen, vector graphics&#10;&#10;Description automatically generated">
              <a:extLst>
                <a:ext uri="{FF2B5EF4-FFF2-40B4-BE49-F238E27FC236}">
                  <a16:creationId xmlns:a16="http://schemas.microsoft.com/office/drawing/2014/main" id="{543EFDAF-BC6D-32B6-C5A2-0C903F4451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194" name="Picture 193" descr="A picture containing text, sign, queen, vector graphics&#10;&#10;Description automatically generated">
              <a:extLst>
                <a:ext uri="{FF2B5EF4-FFF2-40B4-BE49-F238E27FC236}">
                  <a16:creationId xmlns:a16="http://schemas.microsoft.com/office/drawing/2014/main" id="{0A9BA346-8EED-AA51-8F55-A0ABA617E2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195" name="Picture 194" descr="A picture containing text, sign, queen, vector graphics&#10;&#10;Description automatically generated">
              <a:extLst>
                <a:ext uri="{FF2B5EF4-FFF2-40B4-BE49-F238E27FC236}">
                  <a16:creationId xmlns:a16="http://schemas.microsoft.com/office/drawing/2014/main" id="{BD77E156-861B-BB4B-2C52-7841D0B83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196" name="Group 195">
            <a:extLst>
              <a:ext uri="{FF2B5EF4-FFF2-40B4-BE49-F238E27FC236}">
                <a16:creationId xmlns:a16="http://schemas.microsoft.com/office/drawing/2014/main" id="{02158DE9-F746-4A70-6530-2922CDE07BC6}"/>
              </a:ext>
            </a:extLst>
          </p:cNvPr>
          <p:cNvGrpSpPr/>
          <p:nvPr/>
        </p:nvGrpSpPr>
        <p:grpSpPr>
          <a:xfrm>
            <a:off x="8373233" y="5407095"/>
            <a:ext cx="465448" cy="500399"/>
            <a:chOff x="13106896" y="1574673"/>
            <a:chExt cx="2350322" cy="2188770"/>
          </a:xfrm>
        </p:grpSpPr>
        <p:pic>
          <p:nvPicPr>
            <p:cNvPr id="197" name="Picture 196" descr="A picture containing text, sign, queen, vector graphics&#10;&#10;Description automatically generated">
              <a:extLst>
                <a:ext uri="{FF2B5EF4-FFF2-40B4-BE49-F238E27FC236}">
                  <a16:creationId xmlns:a16="http://schemas.microsoft.com/office/drawing/2014/main" id="{CC089072-2FBC-4D05-0CBD-0FF4159074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198" name="Picture 197" descr="Shape&#10;&#10;Description automatically generated">
              <a:extLst>
                <a:ext uri="{FF2B5EF4-FFF2-40B4-BE49-F238E27FC236}">
                  <a16:creationId xmlns:a16="http://schemas.microsoft.com/office/drawing/2014/main" id="{29C2969F-EE87-C963-0189-FAED15DEF2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199" name="Picture 198" descr="A picture containing text, sign, queen, vector graphics&#10;&#10;Description automatically generated">
              <a:extLst>
                <a:ext uri="{FF2B5EF4-FFF2-40B4-BE49-F238E27FC236}">
                  <a16:creationId xmlns:a16="http://schemas.microsoft.com/office/drawing/2014/main" id="{624FB352-7376-DC36-9919-D97DC987D2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00" name="Picture 199" descr="A picture containing text, sign, queen, vector graphics&#10;&#10;Description automatically generated">
              <a:extLst>
                <a:ext uri="{FF2B5EF4-FFF2-40B4-BE49-F238E27FC236}">
                  <a16:creationId xmlns:a16="http://schemas.microsoft.com/office/drawing/2014/main" id="{04984303-66A1-BF9B-1454-1BEC4664C4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01" name="Picture 200" descr="A picture containing text, sign, queen, vector graphics&#10;&#10;Description automatically generated">
              <a:extLst>
                <a:ext uri="{FF2B5EF4-FFF2-40B4-BE49-F238E27FC236}">
                  <a16:creationId xmlns:a16="http://schemas.microsoft.com/office/drawing/2014/main" id="{4BEC7F9A-46E3-84A6-3FEA-A5A2188213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02" name="Picture 201" descr="A picture containing text, sign, queen, vector graphics&#10;&#10;Description automatically generated">
              <a:extLst>
                <a:ext uri="{FF2B5EF4-FFF2-40B4-BE49-F238E27FC236}">
                  <a16:creationId xmlns:a16="http://schemas.microsoft.com/office/drawing/2014/main" id="{A1289332-D44A-44E3-8C42-4DCA5184AB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03" name="Picture 202" descr="A picture containing text, sign, queen, vector graphics&#10;&#10;Description automatically generated">
              <a:extLst>
                <a:ext uri="{FF2B5EF4-FFF2-40B4-BE49-F238E27FC236}">
                  <a16:creationId xmlns:a16="http://schemas.microsoft.com/office/drawing/2014/main" id="{EE748C8D-375C-7987-BAE5-084920F1C5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04" name="Picture 203" descr="A picture containing text, sign, queen, vector graphics&#10;&#10;Description automatically generated">
              <a:extLst>
                <a:ext uri="{FF2B5EF4-FFF2-40B4-BE49-F238E27FC236}">
                  <a16:creationId xmlns:a16="http://schemas.microsoft.com/office/drawing/2014/main" id="{24E0D7FB-2EB0-B1A2-6585-6B2E3ADA23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05" name="Picture 204" descr="A picture containing text, sign, queen, vector graphics&#10;&#10;Description automatically generated">
              <a:extLst>
                <a:ext uri="{FF2B5EF4-FFF2-40B4-BE49-F238E27FC236}">
                  <a16:creationId xmlns:a16="http://schemas.microsoft.com/office/drawing/2014/main" id="{F77C79BD-F57C-C1E2-BEBE-C61FF5BC9A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06" name="Group 205">
            <a:extLst>
              <a:ext uri="{FF2B5EF4-FFF2-40B4-BE49-F238E27FC236}">
                <a16:creationId xmlns:a16="http://schemas.microsoft.com/office/drawing/2014/main" id="{454C828C-FBCD-62FE-614A-18630CA78515}"/>
              </a:ext>
            </a:extLst>
          </p:cNvPr>
          <p:cNvGrpSpPr/>
          <p:nvPr/>
        </p:nvGrpSpPr>
        <p:grpSpPr>
          <a:xfrm>
            <a:off x="8507392" y="5625682"/>
            <a:ext cx="809402" cy="601993"/>
            <a:chOff x="6461073" y="5286140"/>
            <a:chExt cx="809402" cy="601993"/>
          </a:xfrm>
        </p:grpSpPr>
        <p:pic>
          <p:nvPicPr>
            <p:cNvPr id="207" name="Picture 206" descr="A picture containing text, toy, doll, vector graphics&#10;&#10;Description automatically generated">
              <a:extLst>
                <a:ext uri="{FF2B5EF4-FFF2-40B4-BE49-F238E27FC236}">
                  <a16:creationId xmlns:a16="http://schemas.microsoft.com/office/drawing/2014/main" id="{E608B8B8-682C-4948-B1E5-6C6D24280D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208" name="Picture 207" descr="Shape&#10;&#10;Description automatically generated with low confidence">
              <a:extLst>
                <a:ext uri="{FF2B5EF4-FFF2-40B4-BE49-F238E27FC236}">
                  <a16:creationId xmlns:a16="http://schemas.microsoft.com/office/drawing/2014/main" id="{5C3AE3D2-EED5-36F1-18F8-A13A278FC7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sp>
        <p:nvSpPr>
          <p:cNvPr id="209" name="TextBox 208">
            <a:extLst>
              <a:ext uri="{FF2B5EF4-FFF2-40B4-BE49-F238E27FC236}">
                <a16:creationId xmlns:a16="http://schemas.microsoft.com/office/drawing/2014/main" id="{56C06885-3771-83C0-DE95-047623E43AD5}"/>
              </a:ext>
            </a:extLst>
          </p:cNvPr>
          <p:cNvSpPr txBox="1"/>
          <p:nvPr/>
        </p:nvSpPr>
        <p:spPr>
          <a:xfrm>
            <a:off x="6206076" y="4992059"/>
            <a:ext cx="683200" cy="369332"/>
          </a:xfrm>
          <a:prstGeom prst="rect">
            <a:avLst/>
          </a:prstGeom>
          <a:noFill/>
        </p:spPr>
        <p:txBody>
          <a:bodyPr wrap="none" rtlCol="0">
            <a:spAutoFit/>
          </a:bodyPr>
          <a:lstStyle/>
          <a:p>
            <a:r>
              <a:rPr lang="en-GB" b="1" dirty="0">
                <a:solidFill>
                  <a:srgbClr val="002060"/>
                </a:solidFill>
              </a:rPr>
              <a:t>mum</a:t>
            </a:r>
          </a:p>
        </p:txBody>
      </p:sp>
      <p:sp>
        <p:nvSpPr>
          <p:cNvPr id="210" name="TextBox 209">
            <a:extLst>
              <a:ext uri="{FF2B5EF4-FFF2-40B4-BE49-F238E27FC236}">
                <a16:creationId xmlns:a16="http://schemas.microsoft.com/office/drawing/2014/main" id="{27E8AE9F-183B-5CD0-D4AD-D064282C368F}"/>
              </a:ext>
            </a:extLst>
          </p:cNvPr>
          <p:cNvSpPr txBox="1"/>
          <p:nvPr/>
        </p:nvSpPr>
        <p:spPr>
          <a:xfrm>
            <a:off x="8340507" y="5004406"/>
            <a:ext cx="1032847" cy="369332"/>
          </a:xfrm>
          <a:prstGeom prst="rect">
            <a:avLst/>
          </a:prstGeom>
          <a:noFill/>
        </p:spPr>
        <p:txBody>
          <a:bodyPr wrap="none" rtlCol="0">
            <a:spAutoFit/>
          </a:bodyPr>
          <a:lstStyle/>
          <a:p>
            <a:r>
              <a:rPr lang="en-GB" b="1" dirty="0">
                <a:solidFill>
                  <a:srgbClr val="002060"/>
                </a:solidFill>
              </a:rPr>
              <a:t>friend (f)</a:t>
            </a:r>
          </a:p>
        </p:txBody>
      </p:sp>
      <p:pic>
        <p:nvPicPr>
          <p:cNvPr id="211" name="Picture 210" descr="Free Crayon Art vector and picture">
            <a:extLst>
              <a:ext uri="{FF2B5EF4-FFF2-40B4-BE49-F238E27FC236}">
                <a16:creationId xmlns:a16="http://schemas.microsoft.com/office/drawing/2014/main" id="{F3E349D8-6F0B-43ED-4BCB-E029FF2B316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5863" t="-3828" r="51418" b="49556"/>
          <a:stretch/>
        </p:blipFill>
        <p:spPr bwMode="auto">
          <a:xfrm rot="18919965" flipH="1">
            <a:off x="7531314" y="4664680"/>
            <a:ext cx="181571" cy="754701"/>
          </a:xfrm>
          <a:prstGeom prst="rect">
            <a:avLst/>
          </a:prstGeom>
          <a:noFill/>
          <a:extLst>
            <a:ext uri="{909E8E84-426E-40DD-AFC4-6F175D3DCCD1}">
              <a14:hiddenFill xmlns:a14="http://schemas.microsoft.com/office/drawing/2010/main">
                <a:solidFill>
                  <a:srgbClr val="FFFFFF"/>
                </a:solidFill>
              </a14:hiddenFill>
            </a:ext>
          </a:extLst>
        </p:spPr>
      </p:pic>
      <p:grpSp>
        <p:nvGrpSpPr>
          <p:cNvPr id="212" name="Group 211">
            <a:extLst>
              <a:ext uri="{FF2B5EF4-FFF2-40B4-BE49-F238E27FC236}">
                <a16:creationId xmlns:a16="http://schemas.microsoft.com/office/drawing/2014/main" id="{C6434E05-B8A7-B7C0-699F-E2B3C3A49C54}"/>
              </a:ext>
            </a:extLst>
          </p:cNvPr>
          <p:cNvGrpSpPr/>
          <p:nvPr/>
        </p:nvGrpSpPr>
        <p:grpSpPr>
          <a:xfrm>
            <a:off x="7777602" y="4570804"/>
            <a:ext cx="465448" cy="500399"/>
            <a:chOff x="13106896" y="1574673"/>
            <a:chExt cx="2350322" cy="2188770"/>
          </a:xfrm>
        </p:grpSpPr>
        <p:pic>
          <p:nvPicPr>
            <p:cNvPr id="213" name="Picture 212" descr="A picture containing text, sign, queen, vector graphics&#10;&#10;Description automatically generated">
              <a:extLst>
                <a:ext uri="{FF2B5EF4-FFF2-40B4-BE49-F238E27FC236}">
                  <a16:creationId xmlns:a16="http://schemas.microsoft.com/office/drawing/2014/main" id="{B9C5FC9A-8935-C1C2-405D-DD5AA2229B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14" name="Picture 213" descr="Shape&#10;&#10;Description automatically generated">
              <a:extLst>
                <a:ext uri="{FF2B5EF4-FFF2-40B4-BE49-F238E27FC236}">
                  <a16:creationId xmlns:a16="http://schemas.microsoft.com/office/drawing/2014/main" id="{BE191D8B-A349-2016-396A-63B9F0923A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15" name="Picture 214" descr="A picture containing text, sign, queen, vector graphics&#10;&#10;Description automatically generated">
              <a:extLst>
                <a:ext uri="{FF2B5EF4-FFF2-40B4-BE49-F238E27FC236}">
                  <a16:creationId xmlns:a16="http://schemas.microsoft.com/office/drawing/2014/main" id="{C2AD0785-0F47-0EC7-192E-DA219137AB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16" name="Picture 215" descr="A picture containing text, sign, queen, vector graphics&#10;&#10;Description automatically generated">
              <a:extLst>
                <a:ext uri="{FF2B5EF4-FFF2-40B4-BE49-F238E27FC236}">
                  <a16:creationId xmlns:a16="http://schemas.microsoft.com/office/drawing/2014/main" id="{A4804263-4C07-1AFA-571E-D9733CE87F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17" name="Picture 216" descr="A picture containing text, sign, queen, vector graphics&#10;&#10;Description automatically generated">
              <a:extLst>
                <a:ext uri="{FF2B5EF4-FFF2-40B4-BE49-F238E27FC236}">
                  <a16:creationId xmlns:a16="http://schemas.microsoft.com/office/drawing/2014/main" id="{A6630F24-40C1-55A5-623D-A9F3C6AFFB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18" name="Picture 217" descr="A picture containing text, sign, queen, vector graphics&#10;&#10;Description automatically generated">
              <a:extLst>
                <a:ext uri="{FF2B5EF4-FFF2-40B4-BE49-F238E27FC236}">
                  <a16:creationId xmlns:a16="http://schemas.microsoft.com/office/drawing/2014/main" id="{A0CDA67D-7EC4-5E86-4E78-8ACFFFDC47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19" name="Picture 218" descr="A picture containing text, sign, queen, vector graphics&#10;&#10;Description automatically generated">
              <a:extLst>
                <a:ext uri="{FF2B5EF4-FFF2-40B4-BE49-F238E27FC236}">
                  <a16:creationId xmlns:a16="http://schemas.microsoft.com/office/drawing/2014/main" id="{2F2C8AD5-5A06-A863-AA85-97C8DD9991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20" name="Picture 219" descr="A picture containing text, sign, queen, vector graphics&#10;&#10;Description automatically generated">
              <a:extLst>
                <a:ext uri="{FF2B5EF4-FFF2-40B4-BE49-F238E27FC236}">
                  <a16:creationId xmlns:a16="http://schemas.microsoft.com/office/drawing/2014/main" id="{B15A9F9F-1A9F-F5BB-F425-64EE2B7BB3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21" name="Picture 220" descr="A picture containing text, sign, queen, vector graphics&#10;&#10;Description automatically generated">
              <a:extLst>
                <a:ext uri="{FF2B5EF4-FFF2-40B4-BE49-F238E27FC236}">
                  <a16:creationId xmlns:a16="http://schemas.microsoft.com/office/drawing/2014/main" id="{0753953C-66AD-EB82-DAB1-B201607E67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222" name="Google Shape;366;p47" descr="Lima, Peru, South America, Miraflores, Coastline">
            <a:extLst>
              <a:ext uri="{FF2B5EF4-FFF2-40B4-BE49-F238E27FC236}">
                <a16:creationId xmlns:a16="http://schemas.microsoft.com/office/drawing/2014/main" id="{6E6AA33A-D88D-575D-000D-7BA68495E437}"/>
              </a:ext>
            </a:extLst>
          </p:cNvPr>
          <p:cNvPicPr preferRelativeResize="0"/>
          <p:nvPr/>
        </p:nvPicPr>
        <p:blipFill rotWithShape="1">
          <a:blip r:embed="rId15">
            <a:alphaModFix/>
          </a:blip>
          <a:srcRect/>
          <a:stretch/>
        </p:blipFill>
        <p:spPr>
          <a:xfrm>
            <a:off x="4831372" y="4845752"/>
            <a:ext cx="810009" cy="485075"/>
          </a:xfrm>
          <a:prstGeom prst="rect">
            <a:avLst/>
          </a:prstGeom>
          <a:ln>
            <a:noFill/>
          </a:ln>
          <a:effectLst>
            <a:outerShdw blurRad="292100" dist="139700" dir="2700000" algn="tl" rotWithShape="0">
              <a:srgbClr val="333333">
                <a:alpha val="65000"/>
              </a:srgbClr>
            </a:outerShdw>
          </a:effectLst>
        </p:spPr>
      </p:pic>
      <p:sp>
        <p:nvSpPr>
          <p:cNvPr id="223" name="TextBox 222">
            <a:extLst>
              <a:ext uri="{FF2B5EF4-FFF2-40B4-BE49-F238E27FC236}">
                <a16:creationId xmlns:a16="http://schemas.microsoft.com/office/drawing/2014/main" id="{B47E9810-774B-3B5D-B6DD-93D9C5E6AEF1}"/>
              </a:ext>
            </a:extLst>
          </p:cNvPr>
          <p:cNvSpPr txBox="1"/>
          <p:nvPr/>
        </p:nvSpPr>
        <p:spPr>
          <a:xfrm>
            <a:off x="5036814" y="4484862"/>
            <a:ext cx="639919" cy="369332"/>
          </a:xfrm>
          <a:prstGeom prst="rect">
            <a:avLst/>
          </a:prstGeom>
          <a:noFill/>
        </p:spPr>
        <p:txBody>
          <a:bodyPr wrap="none" rtlCol="0">
            <a:spAutoFit/>
          </a:bodyPr>
          <a:lstStyle/>
          <a:p>
            <a:r>
              <a:rPr lang="en-GB" b="1" dirty="0">
                <a:solidFill>
                  <a:srgbClr val="002060"/>
                </a:solidFill>
              </a:rPr>
              <a:t>Lima</a:t>
            </a:r>
          </a:p>
        </p:txBody>
      </p:sp>
      <p:grpSp>
        <p:nvGrpSpPr>
          <p:cNvPr id="224" name="Group 223">
            <a:extLst>
              <a:ext uri="{FF2B5EF4-FFF2-40B4-BE49-F238E27FC236}">
                <a16:creationId xmlns:a16="http://schemas.microsoft.com/office/drawing/2014/main" id="{601C2A05-4632-828D-AC5B-2B5654F1480D}"/>
              </a:ext>
            </a:extLst>
          </p:cNvPr>
          <p:cNvGrpSpPr/>
          <p:nvPr/>
        </p:nvGrpSpPr>
        <p:grpSpPr>
          <a:xfrm>
            <a:off x="4821601" y="4803490"/>
            <a:ext cx="236315" cy="272463"/>
            <a:chOff x="13106896" y="1574673"/>
            <a:chExt cx="2350322" cy="2188770"/>
          </a:xfrm>
        </p:grpSpPr>
        <p:pic>
          <p:nvPicPr>
            <p:cNvPr id="225" name="Picture 224" descr="A picture containing text, sign, queen, vector graphics&#10;&#10;Description automatically generated">
              <a:extLst>
                <a:ext uri="{FF2B5EF4-FFF2-40B4-BE49-F238E27FC236}">
                  <a16:creationId xmlns:a16="http://schemas.microsoft.com/office/drawing/2014/main" id="{B47EA75B-2D26-3CB2-0182-B32EBD90A0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26" name="Picture 225" descr="Shape&#10;&#10;Description automatically generated">
              <a:extLst>
                <a:ext uri="{FF2B5EF4-FFF2-40B4-BE49-F238E27FC236}">
                  <a16:creationId xmlns:a16="http://schemas.microsoft.com/office/drawing/2014/main" id="{A71B40C8-77C1-2391-A65C-9FDE829007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27" name="Picture 226" descr="A picture containing text, sign, queen, vector graphics&#10;&#10;Description automatically generated">
              <a:extLst>
                <a:ext uri="{FF2B5EF4-FFF2-40B4-BE49-F238E27FC236}">
                  <a16:creationId xmlns:a16="http://schemas.microsoft.com/office/drawing/2014/main" id="{711CABCF-BDE4-5819-78DD-540EFAB41A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28" name="Picture 227" descr="A picture containing text, sign, queen, vector graphics&#10;&#10;Description automatically generated">
              <a:extLst>
                <a:ext uri="{FF2B5EF4-FFF2-40B4-BE49-F238E27FC236}">
                  <a16:creationId xmlns:a16="http://schemas.microsoft.com/office/drawing/2014/main" id="{462AF752-EA3C-F111-36B8-62E2A4F24E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29" name="Picture 228" descr="A picture containing text, sign, queen, vector graphics&#10;&#10;Description automatically generated">
              <a:extLst>
                <a:ext uri="{FF2B5EF4-FFF2-40B4-BE49-F238E27FC236}">
                  <a16:creationId xmlns:a16="http://schemas.microsoft.com/office/drawing/2014/main" id="{B216B81A-FF5F-68DD-FE6F-9BB87E6E6C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30" name="Picture 229" descr="A picture containing text, sign, queen, vector graphics&#10;&#10;Description automatically generated">
              <a:extLst>
                <a:ext uri="{FF2B5EF4-FFF2-40B4-BE49-F238E27FC236}">
                  <a16:creationId xmlns:a16="http://schemas.microsoft.com/office/drawing/2014/main" id="{28597F5F-FC26-CBF0-AD94-AD235B0975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31" name="Picture 230" descr="A picture containing text, sign, queen, vector graphics&#10;&#10;Description automatically generated">
              <a:extLst>
                <a:ext uri="{FF2B5EF4-FFF2-40B4-BE49-F238E27FC236}">
                  <a16:creationId xmlns:a16="http://schemas.microsoft.com/office/drawing/2014/main" id="{13D6A0FD-2DC7-2B39-CCF8-DF40886A12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32" name="Picture 231" descr="A picture containing text, sign, queen, vector graphics&#10;&#10;Description automatically generated">
              <a:extLst>
                <a:ext uri="{FF2B5EF4-FFF2-40B4-BE49-F238E27FC236}">
                  <a16:creationId xmlns:a16="http://schemas.microsoft.com/office/drawing/2014/main" id="{8CB2E06A-677F-233F-BACB-0F7A94B692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33" name="Picture 232" descr="A picture containing text, sign, queen, vector graphics&#10;&#10;Description automatically generated">
              <a:extLst>
                <a:ext uri="{FF2B5EF4-FFF2-40B4-BE49-F238E27FC236}">
                  <a16:creationId xmlns:a16="http://schemas.microsoft.com/office/drawing/2014/main" id="{9861E2F9-7CDB-7712-75AF-2A6A76134B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pic>
        <p:nvPicPr>
          <p:cNvPr id="50" name="Picture 49" descr="Shape, arrow&#10;&#10;Description automatically generated">
            <a:extLst>
              <a:ext uri="{FF2B5EF4-FFF2-40B4-BE49-F238E27FC236}">
                <a16:creationId xmlns:a16="http://schemas.microsoft.com/office/drawing/2014/main" id="{F38F363A-616A-40DE-9252-49B463FBC2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64955" y="4642735"/>
            <a:ext cx="2329918" cy="1583616"/>
          </a:xfrm>
          <a:prstGeom prst="rect">
            <a:avLst/>
          </a:prstGeom>
        </p:spPr>
      </p:pic>
      <p:graphicFrame>
        <p:nvGraphicFramePr>
          <p:cNvPr id="234" name="Table 7">
            <a:extLst>
              <a:ext uri="{FF2B5EF4-FFF2-40B4-BE49-F238E27FC236}">
                <a16:creationId xmlns:a16="http://schemas.microsoft.com/office/drawing/2014/main" id="{8557D3DE-B9A5-255E-5595-67B0D93BB6B7}"/>
              </a:ext>
            </a:extLst>
          </p:cNvPr>
          <p:cNvGraphicFramePr>
            <a:graphicFrameLocks noGrp="1"/>
          </p:cNvGraphicFramePr>
          <p:nvPr>
            <p:extLst>
              <p:ext uri="{D42A27DB-BD31-4B8C-83A1-F6EECF244321}">
                <p14:modId xmlns:p14="http://schemas.microsoft.com/office/powerpoint/2010/main" val="3410947867"/>
              </p:ext>
            </p:extLst>
          </p:nvPr>
        </p:nvGraphicFramePr>
        <p:xfrm>
          <a:off x="2251471" y="4472531"/>
          <a:ext cx="2152090" cy="1817664"/>
        </p:xfrm>
        <a:graphic>
          <a:graphicData uri="http://schemas.openxmlformats.org/drawingml/2006/table">
            <a:tbl>
              <a:tblPr firstRow="1" bandRow="1">
                <a:tableStyleId>{5940675A-B579-460E-94D1-54222C63F5DA}</a:tableStyleId>
              </a:tblPr>
              <a:tblGrid>
                <a:gridCol w="1076045">
                  <a:extLst>
                    <a:ext uri="{9D8B030D-6E8A-4147-A177-3AD203B41FA5}">
                      <a16:colId xmlns:a16="http://schemas.microsoft.com/office/drawing/2014/main" val="2374145932"/>
                    </a:ext>
                  </a:extLst>
                </a:gridCol>
                <a:gridCol w="1076045">
                  <a:extLst>
                    <a:ext uri="{9D8B030D-6E8A-4147-A177-3AD203B41FA5}">
                      <a16:colId xmlns:a16="http://schemas.microsoft.com/office/drawing/2014/main" val="3479811467"/>
                    </a:ext>
                  </a:extLst>
                </a:gridCol>
              </a:tblGrid>
              <a:tr h="90883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548352"/>
                  </a:ext>
                </a:extLst>
              </a:tr>
              <a:tr h="90883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692475"/>
                  </a:ext>
                </a:extLst>
              </a:tr>
            </a:tbl>
          </a:graphicData>
        </a:graphic>
      </p:graphicFrame>
      <p:grpSp>
        <p:nvGrpSpPr>
          <p:cNvPr id="235" name="Group 234">
            <a:extLst>
              <a:ext uri="{FF2B5EF4-FFF2-40B4-BE49-F238E27FC236}">
                <a16:creationId xmlns:a16="http://schemas.microsoft.com/office/drawing/2014/main" id="{FC3B63FC-2245-CBB2-782B-AE5EE05A2821}"/>
              </a:ext>
            </a:extLst>
          </p:cNvPr>
          <p:cNvGrpSpPr/>
          <p:nvPr/>
        </p:nvGrpSpPr>
        <p:grpSpPr>
          <a:xfrm>
            <a:off x="2335287" y="5605237"/>
            <a:ext cx="809402" cy="601993"/>
            <a:chOff x="4353124" y="5088525"/>
            <a:chExt cx="809402" cy="601993"/>
          </a:xfrm>
        </p:grpSpPr>
        <p:pic>
          <p:nvPicPr>
            <p:cNvPr id="236" name="Picture 235" descr="Shape&#10;&#10;Description automatically generated with low confidence">
              <a:extLst>
                <a:ext uri="{FF2B5EF4-FFF2-40B4-BE49-F238E27FC236}">
                  <a16:creationId xmlns:a16="http://schemas.microsoft.com/office/drawing/2014/main" id="{30BF5308-12B9-FC7B-50A7-D497FA6909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124" y="5088525"/>
              <a:ext cx="809402" cy="601993"/>
            </a:xfrm>
            <a:prstGeom prst="rect">
              <a:avLst/>
            </a:prstGeom>
          </p:spPr>
        </p:pic>
        <p:pic>
          <p:nvPicPr>
            <p:cNvPr id="237" name="Picture 236" descr="Logo&#10;&#10;Description automatically generated">
              <a:extLst>
                <a:ext uri="{FF2B5EF4-FFF2-40B4-BE49-F238E27FC236}">
                  <a16:creationId xmlns:a16="http://schemas.microsoft.com/office/drawing/2014/main" id="{90980395-9A7A-91F6-0AD5-49867DA931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22127" y="5286140"/>
              <a:ext cx="303342" cy="180110"/>
            </a:xfrm>
            <a:prstGeom prst="rect">
              <a:avLst/>
            </a:prstGeom>
          </p:spPr>
        </p:pic>
      </p:grpSp>
      <p:sp>
        <p:nvSpPr>
          <p:cNvPr id="238" name="Rectangle 237">
            <a:extLst>
              <a:ext uri="{FF2B5EF4-FFF2-40B4-BE49-F238E27FC236}">
                <a16:creationId xmlns:a16="http://schemas.microsoft.com/office/drawing/2014/main" id="{938BDDE5-451A-6006-F7E1-2FE011CF7990}"/>
              </a:ext>
            </a:extLst>
          </p:cNvPr>
          <p:cNvSpPr/>
          <p:nvPr/>
        </p:nvSpPr>
        <p:spPr>
          <a:xfrm>
            <a:off x="2216652" y="4443818"/>
            <a:ext cx="407484" cy="461665"/>
          </a:xfrm>
          <a:prstGeom prst="rect">
            <a:avLst/>
          </a:prstGeom>
          <a:noFill/>
        </p:spPr>
        <p:txBody>
          <a:bodyPr wrap="none" lIns="91440" tIns="45720" rIns="91440" bIns="45720">
            <a:spAutoFit/>
          </a:bodyPr>
          <a:lstStyle/>
          <a:p>
            <a:pPr algn="ctr"/>
            <a:r>
              <a:rPr lang="en-GB" sz="2400" b="1" cap="none" spc="0" dirty="0">
                <a:ln w="12700" cmpd="sng">
                  <a:solidFill>
                    <a:schemeClr val="accent4"/>
                  </a:solidFill>
                  <a:prstDash val="solid"/>
                </a:ln>
                <a:solidFill>
                  <a:srgbClr val="0070C0"/>
                </a:solidFill>
                <a:effectLst/>
              </a:rPr>
              <a:t>D</a:t>
            </a:r>
          </a:p>
        </p:txBody>
      </p:sp>
      <p:grpSp>
        <p:nvGrpSpPr>
          <p:cNvPr id="239" name="Group 238">
            <a:extLst>
              <a:ext uri="{FF2B5EF4-FFF2-40B4-BE49-F238E27FC236}">
                <a16:creationId xmlns:a16="http://schemas.microsoft.com/office/drawing/2014/main" id="{5F3446A9-D92B-2D3A-AAE0-30BF00945D70}"/>
              </a:ext>
            </a:extLst>
          </p:cNvPr>
          <p:cNvGrpSpPr/>
          <p:nvPr/>
        </p:nvGrpSpPr>
        <p:grpSpPr>
          <a:xfrm>
            <a:off x="3374553" y="4502141"/>
            <a:ext cx="465448" cy="500399"/>
            <a:chOff x="13106896" y="1574673"/>
            <a:chExt cx="2350322" cy="2188770"/>
          </a:xfrm>
        </p:grpSpPr>
        <p:pic>
          <p:nvPicPr>
            <p:cNvPr id="240" name="Picture 239" descr="A picture containing text, sign, queen, vector graphics&#10;&#10;Description automatically generated">
              <a:extLst>
                <a:ext uri="{FF2B5EF4-FFF2-40B4-BE49-F238E27FC236}">
                  <a16:creationId xmlns:a16="http://schemas.microsoft.com/office/drawing/2014/main" id="{AC0D8F98-E718-8062-496A-53070699EA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41" name="Picture 240" descr="Shape&#10;&#10;Description automatically generated">
              <a:extLst>
                <a:ext uri="{FF2B5EF4-FFF2-40B4-BE49-F238E27FC236}">
                  <a16:creationId xmlns:a16="http://schemas.microsoft.com/office/drawing/2014/main" id="{63551858-6CE3-E3AE-3374-E3C904B1B7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42" name="Picture 241" descr="A picture containing text, sign, queen, vector graphics&#10;&#10;Description automatically generated">
              <a:extLst>
                <a:ext uri="{FF2B5EF4-FFF2-40B4-BE49-F238E27FC236}">
                  <a16:creationId xmlns:a16="http://schemas.microsoft.com/office/drawing/2014/main" id="{A958C129-096E-518A-A82E-A40AF9AAE8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43" name="Picture 242" descr="A picture containing text, sign, queen, vector graphics&#10;&#10;Description automatically generated">
              <a:extLst>
                <a:ext uri="{FF2B5EF4-FFF2-40B4-BE49-F238E27FC236}">
                  <a16:creationId xmlns:a16="http://schemas.microsoft.com/office/drawing/2014/main" id="{C1B4015D-F7ED-EC80-C574-5422301054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44" name="Picture 243" descr="A picture containing text, sign, queen, vector graphics&#10;&#10;Description automatically generated">
              <a:extLst>
                <a:ext uri="{FF2B5EF4-FFF2-40B4-BE49-F238E27FC236}">
                  <a16:creationId xmlns:a16="http://schemas.microsoft.com/office/drawing/2014/main" id="{B6C68225-E035-B5A8-60BE-51DB97564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45" name="Picture 244" descr="A picture containing text, sign, queen, vector graphics&#10;&#10;Description automatically generated">
              <a:extLst>
                <a:ext uri="{FF2B5EF4-FFF2-40B4-BE49-F238E27FC236}">
                  <a16:creationId xmlns:a16="http://schemas.microsoft.com/office/drawing/2014/main" id="{6EE15CB1-91DD-70E8-5E4B-F8D9D7AF2F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46" name="Picture 245" descr="A picture containing text, sign, queen, vector graphics&#10;&#10;Description automatically generated">
              <a:extLst>
                <a:ext uri="{FF2B5EF4-FFF2-40B4-BE49-F238E27FC236}">
                  <a16:creationId xmlns:a16="http://schemas.microsoft.com/office/drawing/2014/main" id="{F7CB0528-06CC-0780-5409-586A5DB946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47" name="Picture 246" descr="A picture containing text, sign, queen, vector graphics&#10;&#10;Description automatically generated">
              <a:extLst>
                <a:ext uri="{FF2B5EF4-FFF2-40B4-BE49-F238E27FC236}">
                  <a16:creationId xmlns:a16="http://schemas.microsoft.com/office/drawing/2014/main" id="{59168C48-264E-B50D-32C3-7D30DC218F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48" name="Picture 247" descr="A picture containing text, sign, queen, vector graphics&#10;&#10;Description automatically generated">
              <a:extLst>
                <a:ext uri="{FF2B5EF4-FFF2-40B4-BE49-F238E27FC236}">
                  <a16:creationId xmlns:a16="http://schemas.microsoft.com/office/drawing/2014/main" id="{6888535C-2ED6-E9DD-71D5-AFF731E182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49" name="Group 248">
            <a:extLst>
              <a:ext uri="{FF2B5EF4-FFF2-40B4-BE49-F238E27FC236}">
                <a16:creationId xmlns:a16="http://schemas.microsoft.com/office/drawing/2014/main" id="{4969A918-1A9A-3008-81B7-D52A62849FAE}"/>
              </a:ext>
            </a:extLst>
          </p:cNvPr>
          <p:cNvGrpSpPr/>
          <p:nvPr/>
        </p:nvGrpSpPr>
        <p:grpSpPr>
          <a:xfrm>
            <a:off x="3367679" y="5422948"/>
            <a:ext cx="465448" cy="500399"/>
            <a:chOff x="13106896" y="1574673"/>
            <a:chExt cx="2350322" cy="2188770"/>
          </a:xfrm>
        </p:grpSpPr>
        <p:pic>
          <p:nvPicPr>
            <p:cNvPr id="250" name="Picture 249" descr="A picture containing text, sign, queen, vector graphics&#10;&#10;Description automatically generated">
              <a:extLst>
                <a:ext uri="{FF2B5EF4-FFF2-40B4-BE49-F238E27FC236}">
                  <a16:creationId xmlns:a16="http://schemas.microsoft.com/office/drawing/2014/main" id="{8417A88B-6C89-495E-BF74-8C742ED3A9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51" name="Picture 250" descr="Shape&#10;&#10;Description automatically generated">
              <a:extLst>
                <a:ext uri="{FF2B5EF4-FFF2-40B4-BE49-F238E27FC236}">
                  <a16:creationId xmlns:a16="http://schemas.microsoft.com/office/drawing/2014/main" id="{AABF3D9C-E1CA-E333-110B-0C0CBEF4E8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52" name="Picture 251" descr="A picture containing text, sign, queen, vector graphics&#10;&#10;Description automatically generated">
              <a:extLst>
                <a:ext uri="{FF2B5EF4-FFF2-40B4-BE49-F238E27FC236}">
                  <a16:creationId xmlns:a16="http://schemas.microsoft.com/office/drawing/2014/main" id="{8C4F2E9F-53D6-2EB2-8667-47184D939E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53" name="Picture 252" descr="A picture containing text, sign, queen, vector graphics&#10;&#10;Description automatically generated">
              <a:extLst>
                <a:ext uri="{FF2B5EF4-FFF2-40B4-BE49-F238E27FC236}">
                  <a16:creationId xmlns:a16="http://schemas.microsoft.com/office/drawing/2014/main" id="{6CD9A805-E94C-D9DF-7CD7-FDD208A902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54" name="Picture 253" descr="A picture containing text, sign, queen, vector graphics&#10;&#10;Description automatically generated">
              <a:extLst>
                <a:ext uri="{FF2B5EF4-FFF2-40B4-BE49-F238E27FC236}">
                  <a16:creationId xmlns:a16="http://schemas.microsoft.com/office/drawing/2014/main" id="{E6C62FE5-336B-035F-62D9-EFDEA07F1F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55" name="Picture 254" descr="A picture containing text, sign, queen, vector graphics&#10;&#10;Description automatically generated">
              <a:extLst>
                <a:ext uri="{FF2B5EF4-FFF2-40B4-BE49-F238E27FC236}">
                  <a16:creationId xmlns:a16="http://schemas.microsoft.com/office/drawing/2014/main" id="{DBC9A2C8-59D5-6FF2-FCE1-0047FE9F9E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56" name="Picture 255" descr="A picture containing text, sign, queen, vector graphics&#10;&#10;Description automatically generated">
              <a:extLst>
                <a:ext uri="{FF2B5EF4-FFF2-40B4-BE49-F238E27FC236}">
                  <a16:creationId xmlns:a16="http://schemas.microsoft.com/office/drawing/2014/main" id="{1E8BC13A-CCD0-992F-5683-DDD79CA7E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57" name="Picture 256" descr="A picture containing text, sign, queen, vector graphics&#10;&#10;Description automatically generated">
              <a:extLst>
                <a:ext uri="{FF2B5EF4-FFF2-40B4-BE49-F238E27FC236}">
                  <a16:creationId xmlns:a16="http://schemas.microsoft.com/office/drawing/2014/main" id="{873F22FF-6CB7-A5E3-7B40-7D8914842C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58" name="Picture 257" descr="A picture containing text, sign, queen, vector graphics&#10;&#10;Description automatically generated">
              <a:extLst>
                <a:ext uri="{FF2B5EF4-FFF2-40B4-BE49-F238E27FC236}">
                  <a16:creationId xmlns:a16="http://schemas.microsoft.com/office/drawing/2014/main" id="{B7213866-CA4D-DA2E-7D81-72912793F9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grpSp>
        <p:nvGrpSpPr>
          <p:cNvPr id="259" name="Group 258">
            <a:extLst>
              <a:ext uri="{FF2B5EF4-FFF2-40B4-BE49-F238E27FC236}">
                <a16:creationId xmlns:a16="http://schemas.microsoft.com/office/drawing/2014/main" id="{EE5058FB-C01C-A84B-4BF3-6A455A3198EE}"/>
              </a:ext>
            </a:extLst>
          </p:cNvPr>
          <p:cNvGrpSpPr/>
          <p:nvPr/>
        </p:nvGrpSpPr>
        <p:grpSpPr>
          <a:xfrm>
            <a:off x="3461488" y="5650467"/>
            <a:ext cx="809402" cy="601993"/>
            <a:chOff x="6461073" y="5286140"/>
            <a:chExt cx="809402" cy="601993"/>
          </a:xfrm>
        </p:grpSpPr>
        <p:pic>
          <p:nvPicPr>
            <p:cNvPr id="260" name="Picture 259" descr="A picture containing text, toy, doll, vector graphics&#10;&#10;Description automatically generated">
              <a:extLst>
                <a:ext uri="{FF2B5EF4-FFF2-40B4-BE49-F238E27FC236}">
                  <a16:creationId xmlns:a16="http://schemas.microsoft.com/office/drawing/2014/main" id="{6159E27B-DD46-BBC3-8B43-E204F633A1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1039" y="5430252"/>
              <a:ext cx="331732" cy="326030"/>
            </a:xfrm>
            <a:prstGeom prst="rect">
              <a:avLst/>
            </a:prstGeom>
          </p:spPr>
        </p:pic>
        <p:pic>
          <p:nvPicPr>
            <p:cNvPr id="261" name="Picture 260" descr="Shape&#10;&#10;Description automatically generated with low confidence">
              <a:extLst>
                <a:ext uri="{FF2B5EF4-FFF2-40B4-BE49-F238E27FC236}">
                  <a16:creationId xmlns:a16="http://schemas.microsoft.com/office/drawing/2014/main" id="{DE59A72E-09BF-4C78-BF69-E8351B9AEC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1073" y="5286140"/>
              <a:ext cx="809402" cy="601993"/>
            </a:xfrm>
            <a:prstGeom prst="rect">
              <a:avLst/>
            </a:prstGeom>
          </p:spPr>
        </p:pic>
      </p:grpSp>
      <p:sp>
        <p:nvSpPr>
          <p:cNvPr id="262" name="TextBox 261">
            <a:extLst>
              <a:ext uri="{FF2B5EF4-FFF2-40B4-BE49-F238E27FC236}">
                <a16:creationId xmlns:a16="http://schemas.microsoft.com/office/drawing/2014/main" id="{E2C34F49-24E4-2649-4089-9EB3A3ED77B1}"/>
              </a:ext>
            </a:extLst>
          </p:cNvPr>
          <p:cNvSpPr txBox="1"/>
          <p:nvPr/>
        </p:nvSpPr>
        <p:spPr>
          <a:xfrm>
            <a:off x="3720167" y="5049262"/>
            <a:ext cx="683200" cy="369332"/>
          </a:xfrm>
          <a:prstGeom prst="rect">
            <a:avLst/>
          </a:prstGeom>
          <a:noFill/>
        </p:spPr>
        <p:txBody>
          <a:bodyPr wrap="none" rtlCol="0">
            <a:spAutoFit/>
          </a:bodyPr>
          <a:lstStyle/>
          <a:p>
            <a:r>
              <a:rPr lang="en-GB" b="1" dirty="0">
                <a:solidFill>
                  <a:srgbClr val="002060"/>
                </a:solidFill>
              </a:rPr>
              <a:t>mum</a:t>
            </a:r>
          </a:p>
        </p:txBody>
      </p:sp>
      <p:pic>
        <p:nvPicPr>
          <p:cNvPr id="263" name="Picture 262" descr="Free Crayon Art vector and picture">
            <a:extLst>
              <a:ext uri="{FF2B5EF4-FFF2-40B4-BE49-F238E27FC236}">
                <a16:creationId xmlns:a16="http://schemas.microsoft.com/office/drawing/2014/main" id="{C09FD188-4E1F-0A9E-8F8C-02D53FDAB62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5863" t="-3828" r="51418" b="49556"/>
          <a:stretch/>
        </p:blipFill>
        <p:spPr bwMode="auto">
          <a:xfrm rot="18919965" flipH="1">
            <a:off x="2477436" y="4662218"/>
            <a:ext cx="181571" cy="754701"/>
          </a:xfrm>
          <a:prstGeom prst="rect">
            <a:avLst/>
          </a:prstGeom>
          <a:noFill/>
          <a:extLst>
            <a:ext uri="{909E8E84-426E-40DD-AFC4-6F175D3DCCD1}">
              <a14:hiddenFill xmlns:a14="http://schemas.microsoft.com/office/drawing/2010/main">
                <a:solidFill>
                  <a:srgbClr val="FFFFFF"/>
                </a:solidFill>
              </a14:hiddenFill>
            </a:ext>
          </a:extLst>
        </p:spPr>
      </p:pic>
      <p:grpSp>
        <p:nvGrpSpPr>
          <p:cNvPr id="264" name="Group 263">
            <a:extLst>
              <a:ext uri="{FF2B5EF4-FFF2-40B4-BE49-F238E27FC236}">
                <a16:creationId xmlns:a16="http://schemas.microsoft.com/office/drawing/2014/main" id="{BC52B459-FC77-D137-2AB8-16D6E30CA448}"/>
              </a:ext>
            </a:extLst>
          </p:cNvPr>
          <p:cNvGrpSpPr/>
          <p:nvPr/>
        </p:nvGrpSpPr>
        <p:grpSpPr>
          <a:xfrm>
            <a:off x="2723724" y="4568342"/>
            <a:ext cx="465448" cy="500399"/>
            <a:chOff x="13106896" y="1574673"/>
            <a:chExt cx="2350322" cy="2188770"/>
          </a:xfrm>
        </p:grpSpPr>
        <p:pic>
          <p:nvPicPr>
            <p:cNvPr id="265" name="Picture 264" descr="A picture containing text, sign, queen, vector graphics&#10;&#10;Description automatically generated">
              <a:extLst>
                <a:ext uri="{FF2B5EF4-FFF2-40B4-BE49-F238E27FC236}">
                  <a16:creationId xmlns:a16="http://schemas.microsoft.com/office/drawing/2014/main" id="{3EE3E6E8-D42F-D356-AABE-30742C80DE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17331" y="1796282"/>
              <a:ext cx="532581" cy="530362"/>
            </a:xfrm>
            <a:prstGeom prst="rect">
              <a:avLst/>
            </a:prstGeom>
          </p:spPr>
        </p:pic>
        <p:pic>
          <p:nvPicPr>
            <p:cNvPr id="266" name="Picture 265" descr="Shape&#10;&#10;Description automatically generated">
              <a:extLst>
                <a:ext uri="{FF2B5EF4-FFF2-40B4-BE49-F238E27FC236}">
                  <a16:creationId xmlns:a16="http://schemas.microsoft.com/office/drawing/2014/main" id="{28349F0E-49AA-E8E5-5162-6BA39972BE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53753" y="2104811"/>
              <a:ext cx="1198353" cy="1144989"/>
            </a:xfrm>
            <a:prstGeom prst="rect">
              <a:avLst/>
            </a:prstGeom>
          </p:spPr>
        </p:pic>
        <p:pic>
          <p:nvPicPr>
            <p:cNvPr id="267" name="Picture 266" descr="A picture containing text, sign, queen, vector graphics&#10;&#10;Description automatically generated">
              <a:extLst>
                <a:ext uri="{FF2B5EF4-FFF2-40B4-BE49-F238E27FC236}">
                  <a16:creationId xmlns:a16="http://schemas.microsoft.com/office/drawing/2014/main" id="{5E0FF1AF-985C-7441-F510-D5652C8710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89341" y="1574673"/>
              <a:ext cx="532581" cy="530362"/>
            </a:xfrm>
            <a:prstGeom prst="rect">
              <a:avLst/>
            </a:prstGeom>
          </p:spPr>
        </p:pic>
        <p:pic>
          <p:nvPicPr>
            <p:cNvPr id="268" name="Picture 267" descr="A picture containing text, sign, queen, vector graphics&#10;&#10;Description automatically generated">
              <a:extLst>
                <a:ext uri="{FF2B5EF4-FFF2-40B4-BE49-F238E27FC236}">
                  <a16:creationId xmlns:a16="http://schemas.microsoft.com/office/drawing/2014/main" id="{00BBCF9C-D0CD-622B-C42E-089E80DD3A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86713" y="1606915"/>
              <a:ext cx="532581" cy="530362"/>
            </a:xfrm>
            <a:prstGeom prst="rect">
              <a:avLst/>
            </a:prstGeom>
          </p:spPr>
        </p:pic>
        <p:pic>
          <p:nvPicPr>
            <p:cNvPr id="269" name="Picture 268" descr="A picture containing text, sign, queen, vector graphics&#10;&#10;Description automatically generated">
              <a:extLst>
                <a:ext uri="{FF2B5EF4-FFF2-40B4-BE49-F238E27FC236}">
                  <a16:creationId xmlns:a16="http://schemas.microsoft.com/office/drawing/2014/main" id="{AB22ED83-EBC6-72F6-980A-CD17C359D0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6896" y="2456855"/>
              <a:ext cx="532581" cy="530362"/>
            </a:xfrm>
            <a:prstGeom prst="rect">
              <a:avLst/>
            </a:prstGeom>
          </p:spPr>
        </p:pic>
        <p:pic>
          <p:nvPicPr>
            <p:cNvPr id="270" name="Picture 269" descr="A picture containing text, sign, queen, vector graphics&#10;&#10;Description automatically generated">
              <a:extLst>
                <a:ext uri="{FF2B5EF4-FFF2-40B4-BE49-F238E27FC236}">
                  <a16:creationId xmlns:a16="http://schemas.microsoft.com/office/drawing/2014/main" id="{9A7AE0BB-3E43-794E-5B50-F3EDFAE7FE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88900" y="3048280"/>
              <a:ext cx="532581" cy="530362"/>
            </a:xfrm>
            <a:prstGeom prst="rect">
              <a:avLst/>
            </a:prstGeom>
          </p:spPr>
        </p:pic>
        <p:pic>
          <p:nvPicPr>
            <p:cNvPr id="271" name="Picture 270" descr="A picture containing text, sign, queen, vector graphics&#10;&#10;Description automatically generated">
              <a:extLst>
                <a:ext uri="{FF2B5EF4-FFF2-40B4-BE49-F238E27FC236}">
                  <a16:creationId xmlns:a16="http://schemas.microsoft.com/office/drawing/2014/main" id="{C29667A3-D6FA-049A-F5EA-5721CAF948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86638" y="3233081"/>
              <a:ext cx="532581" cy="530362"/>
            </a:xfrm>
            <a:prstGeom prst="rect">
              <a:avLst/>
            </a:prstGeom>
          </p:spPr>
        </p:pic>
        <p:pic>
          <p:nvPicPr>
            <p:cNvPr id="272" name="Picture 271" descr="A picture containing text, sign, queen, vector graphics&#10;&#10;Description automatically generated">
              <a:extLst>
                <a:ext uri="{FF2B5EF4-FFF2-40B4-BE49-F238E27FC236}">
                  <a16:creationId xmlns:a16="http://schemas.microsoft.com/office/drawing/2014/main" id="{F2E36C1A-CB98-B586-A87C-0219D98469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924637" y="2304281"/>
              <a:ext cx="532581" cy="530362"/>
            </a:xfrm>
            <a:prstGeom prst="rect">
              <a:avLst/>
            </a:prstGeom>
          </p:spPr>
        </p:pic>
        <p:pic>
          <p:nvPicPr>
            <p:cNvPr id="273" name="Picture 272" descr="A picture containing text, sign, queen, vector graphics&#10;&#10;Description automatically generated">
              <a:extLst>
                <a:ext uri="{FF2B5EF4-FFF2-40B4-BE49-F238E27FC236}">
                  <a16:creationId xmlns:a16="http://schemas.microsoft.com/office/drawing/2014/main" id="{0C2CEBBB-679B-16A4-6132-4B4B67BC80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3467" y="3027967"/>
              <a:ext cx="532581" cy="530362"/>
            </a:xfrm>
            <a:prstGeom prst="rect">
              <a:avLst/>
            </a:prstGeom>
          </p:spPr>
        </p:pic>
      </p:grpSp>
      <p:sp>
        <p:nvSpPr>
          <p:cNvPr id="274" name="Rectangle 273">
            <a:extLst>
              <a:ext uri="{FF2B5EF4-FFF2-40B4-BE49-F238E27FC236}">
                <a16:creationId xmlns:a16="http://schemas.microsoft.com/office/drawing/2014/main" id="{B39EFE4E-99C4-809F-24CC-2B83651C43E3}"/>
              </a:ext>
            </a:extLst>
          </p:cNvPr>
          <p:cNvSpPr/>
          <p:nvPr/>
        </p:nvSpPr>
        <p:spPr>
          <a:xfrm>
            <a:off x="2935835" y="3554269"/>
            <a:ext cx="620684" cy="923330"/>
          </a:xfrm>
          <a:prstGeom prst="rect">
            <a:avLst/>
          </a:prstGeom>
          <a:noFill/>
        </p:spPr>
        <p:txBody>
          <a:bodyPr wrap="none" lIns="91440" tIns="45720" rIns="91440" bIns="45720">
            <a:spAutoFit/>
          </a:bodyPr>
          <a:lstStyle/>
          <a:p>
            <a:pPr algn="ctr"/>
            <a:r>
              <a:rPr lang="en-GB" sz="5400" b="1" dirty="0">
                <a:ln w="12700" cmpd="sng">
                  <a:solidFill>
                    <a:schemeClr val="accent4"/>
                  </a:solidFill>
                  <a:prstDash val="solid"/>
                </a:ln>
                <a:solidFill>
                  <a:srgbClr val="0070C0"/>
                </a:solidFill>
              </a:rPr>
              <a:t>D</a:t>
            </a:r>
            <a:endParaRPr lang="en-GB" sz="5400" b="1" cap="none" spc="0" dirty="0">
              <a:ln w="12700" cmpd="sng">
                <a:solidFill>
                  <a:schemeClr val="accent4"/>
                </a:solidFill>
                <a:prstDash val="solid"/>
              </a:ln>
              <a:solidFill>
                <a:srgbClr val="0070C0"/>
              </a:solidFill>
              <a:effectLst/>
            </a:endParaRPr>
          </a:p>
        </p:txBody>
      </p:sp>
      <p:pic>
        <p:nvPicPr>
          <p:cNvPr id="142" name="Picture 141" descr="Shape, arrow&#10;&#10;Description automatically generated">
            <a:extLst>
              <a:ext uri="{FF2B5EF4-FFF2-40B4-BE49-F238E27FC236}">
                <a16:creationId xmlns:a16="http://schemas.microsoft.com/office/drawing/2014/main" id="{0DF4B8D9-9B04-412C-A665-D3898270D48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13590" y="4552805"/>
            <a:ext cx="2329918" cy="1583616"/>
          </a:xfrm>
          <a:prstGeom prst="rect">
            <a:avLst/>
          </a:prstGeom>
        </p:spPr>
      </p:pic>
    </p:spTree>
    <p:extLst>
      <p:ext uri="{BB962C8B-B14F-4D97-AF65-F5344CB8AC3E}">
        <p14:creationId xmlns:p14="http://schemas.microsoft.com/office/powerpoint/2010/main" val="109787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4" grpId="0" animBg="1"/>
      <p:bldP spid="140" grpId="0" animBg="1"/>
      <p:bldP spid="141" grpId="0" animBg="1"/>
      <p:bldP spid="144" grpId="0" animBg="1"/>
      <p:bldP spid="1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[1/2]</a:t>
            </a:r>
            <a:endParaRPr lang="en-GB" sz="3200" dirty="0"/>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860391" y="1000156"/>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3">
            <a:alphaModFix/>
          </a:blip>
          <a:srcRect/>
          <a:stretch/>
        </p:blipFill>
        <p:spPr>
          <a:xfrm>
            <a:off x="11077002" y="0"/>
            <a:ext cx="1138234" cy="974171"/>
          </a:xfrm>
          <a:prstGeom prst="rect">
            <a:avLst/>
          </a:prstGeom>
          <a:noFill/>
          <a:ln>
            <a:noFill/>
          </a:ln>
        </p:spPr>
      </p:pic>
      <p:sp>
        <p:nvSpPr>
          <p:cNvPr id="155" name="Google Shape;167;p2">
            <a:extLst>
              <a:ext uri="{FF2B5EF4-FFF2-40B4-BE49-F238E27FC236}">
                <a16:creationId xmlns:a16="http://schemas.microsoft.com/office/drawing/2014/main" id="{2C741718-3CDA-8C64-9C2A-C7AB671A3C2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descr="Logo&#10;&#10;Description automatically generated with medium confidence">
            <a:extLst>
              <a:ext uri="{FF2B5EF4-FFF2-40B4-BE49-F238E27FC236}">
                <a16:creationId xmlns:a16="http://schemas.microsoft.com/office/drawing/2014/main" id="{DC871208-9E33-4B1E-9AEC-14ACBE0E7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56" y="683020"/>
            <a:ext cx="9523395" cy="5809639"/>
          </a:xfrm>
          <a:prstGeom prst="rect">
            <a:avLst/>
          </a:prstGeom>
        </p:spPr>
      </p:pic>
    </p:spTree>
    <p:extLst>
      <p:ext uri="{BB962C8B-B14F-4D97-AF65-F5344CB8AC3E}">
        <p14:creationId xmlns:p14="http://schemas.microsoft.com/office/powerpoint/2010/main" val="665582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5: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Quién</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[2/2]</a:t>
            </a:r>
            <a:endParaRPr lang="en-GB" sz="3200" dirty="0"/>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860391" y="1000156"/>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3">
            <a:alphaModFix/>
          </a:blip>
          <a:srcRect/>
          <a:stretch/>
        </p:blipFill>
        <p:spPr>
          <a:xfrm>
            <a:off x="11077002" y="0"/>
            <a:ext cx="1138234" cy="974171"/>
          </a:xfrm>
          <a:prstGeom prst="rect">
            <a:avLst/>
          </a:prstGeom>
          <a:noFill/>
          <a:ln>
            <a:noFill/>
          </a:ln>
        </p:spPr>
      </p:pic>
      <p:sp>
        <p:nvSpPr>
          <p:cNvPr id="44" name="Google Shape;167;p2">
            <a:extLst>
              <a:ext uri="{FF2B5EF4-FFF2-40B4-BE49-F238E27FC236}">
                <a16:creationId xmlns:a16="http://schemas.microsoft.com/office/drawing/2014/main" id="{57B8CF65-E8E2-55D4-FDC6-4E7AF95A2D8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Logo&#10;&#10;Description automatically generated with low confidence">
            <a:extLst>
              <a:ext uri="{FF2B5EF4-FFF2-40B4-BE49-F238E27FC236}">
                <a16:creationId xmlns:a16="http://schemas.microsoft.com/office/drawing/2014/main" id="{C66C50EE-A345-42C1-BAC9-666BCBD9D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52" y="665319"/>
            <a:ext cx="9936417" cy="6048531"/>
          </a:xfrm>
          <a:prstGeom prst="rect">
            <a:avLst/>
          </a:prstGeom>
        </p:spPr>
      </p:pic>
    </p:spTree>
    <p:extLst>
      <p:ext uri="{BB962C8B-B14F-4D97-AF65-F5344CB8AC3E}">
        <p14:creationId xmlns:p14="http://schemas.microsoft.com/office/powerpoint/2010/main" val="2714917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2780</Words>
  <Application>Microsoft Office PowerPoint</Application>
  <PresentationFormat>Widescreen</PresentationFormat>
  <Paragraphs>432</Paragraphs>
  <Slides>14</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Century Gothic</vt:lpstr>
      <vt:lpstr>docs-Century Gothic</vt:lpstr>
      <vt:lpstr>Modern Love</vt:lpstr>
      <vt:lpstr>MV Boli</vt:lpstr>
      <vt:lpstr>Mystical Woods Rough Script</vt:lpstr>
      <vt:lpstr>Segoe Print</vt:lpstr>
      <vt:lpstr>Office Theme</vt:lpstr>
      <vt:lpstr>Describing things and people</vt:lpstr>
      <vt:lpstr>Follow up 1: </vt:lpstr>
      <vt:lpstr>Follow up 1: </vt:lpstr>
      <vt:lpstr>Follow up 2: </vt:lpstr>
      <vt:lpstr>Follow up 3: </vt:lpstr>
      <vt:lpstr>PowerPoint Presentation</vt:lpstr>
      <vt:lpstr>Follow up 5: ¿Quién eres?</vt:lpstr>
      <vt:lpstr>Follow up 5: ¿Quién eres? [1/2]</vt:lpstr>
      <vt:lpstr>Follow up 5: ¿Quién eres? [2/2]</vt:lpstr>
      <vt:lpstr>follow up Extra 1a:</vt:lpstr>
      <vt:lpstr>follow up extra 1b:</vt:lpstr>
      <vt:lpstr>follow up 2b:</vt:lpstr>
      <vt:lpstr>follow up 2b:</vt:lpstr>
      <vt:lpstr>¡adiós!</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12</cp:revision>
  <dcterms:created xsi:type="dcterms:W3CDTF">2023-01-27T13:43:13Z</dcterms:created>
  <dcterms:modified xsi:type="dcterms:W3CDTF">2023-04-17T04:57:56Z</dcterms:modified>
</cp:coreProperties>
</file>