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3" r:id="rId2"/>
    <p:sldId id="382" r:id="rId3"/>
    <p:sldId id="845" r:id="rId4"/>
    <p:sldId id="562" r:id="rId5"/>
    <p:sldId id="771" r:id="rId6"/>
    <p:sldId id="473" r:id="rId7"/>
    <p:sldId id="818" r:id="rId8"/>
    <p:sldId id="820" r:id="rId9"/>
    <p:sldId id="821" r:id="rId10"/>
    <p:sldId id="822" r:id="rId11"/>
    <p:sldId id="823" r:id="rId12"/>
    <p:sldId id="824" r:id="rId13"/>
    <p:sldId id="825" r:id="rId14"/>
    <p:sldId id="826" r:id="rId15"/>
    <p:sldId id="827" r:id="rId16"/>
    <p:sldId id="828" r:id="rId17"/>
    <p:sldId id="829" r:id="rId18"/>
    <p:sldId id="331" r:id="rId19"/>
    <p:sldId id="342" r:id="rId20"/>
    <p:sldId id="497" r:id="rId21"/>
    <p:sldId id="846" r:id="rId22"/>
    <p:sldId id="847"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FFCCFF"/>
    <a:srgbClr val="4A8522"/>
    <a:srgbClr val="FF3399"/>
    <a:srgbClr val="CCECFF"/>
    <a:srgbClr val="FF0066"/>
    <a:srgbClr val="68D5C8"/>
    <a:srgbClr val="FFDBB7"/>
    <a:srgbClr val="E7F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34A95-BC98-4DBA-ADF0-AB0B23352EAF}" v="22" dt="2023-03-24T14:19:54.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41481" autoAdjust="0"/>
  </p:normalViewPr>
  <p:slideViewPr>
    <p:cSldViewPr snapToGrid="0">
      <p:cViewPr varScale="1">
        <p:scale>
          <a:sx n="43" d="100"/>
          <a:sy n="43" d="100"/>
        </p:scale>
        <p:origin x="2472" y="36"/>
      </p:cViewPr>
      <p:guideLst>
        <p:guide pos="1663"/>
        <p:guide orient="horz" pos="2160"/>
      </p:guideLst>
    </p:cSldViewPr>
  </p:slideViewPr>
  <p:outlineViewPr>
    <p:cViewPr>
      <p:scale>
        <a:sx n="33" d="100"/>
        <a:sy n="33" d="100"/>
      </p:scale>
      <p:origin x="0" y="-552"/>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A234A95-BC98-4DBA-ADF0-AB0B23352EAF}"/>
    <pc:docChg chg="undo custSel modSld">
      <pc:chgData name="Tom Dawes" userId="fe899cd594ff6f3a" providerId="LiveId" clId="{9A234A95-BC98-4DBA-ADF0-AB0B23352EAF}" dt="2023-03-24T14:20:23.586" v="21" actId="167"/>
      <pc:docMkLst>
        <pc:docMk/>
      </pc:docMkLst>
      <pc:sldChg chg="modSp mod modAnim">
        <pc:chgData name="Tom Dawes" userId="fe899cd594ff6f3a" providerId="LiveId" clId="{9A234A95-BC98-4DBA-ADF0-AB0B23352EAF}" dt="2023-03-24T14:17:24.740" v="14" actId="1076"/>
        <pc:sldMkLst>
          <pc:docMk/>
          <pc:sldMk cId="1005556332" sldId="331"/>
        </pc:sldMkLst>
        <pc:spChg chg="mod">
          <ac:chgData name="Tom Dawes" userId="fe899cd594ff6f3a" providerId="LiveId" clId="{9A234A95-BC98-4DBA-ADF0-AB0B23352EAF}" dt="2023-03-24T14:17:24.740" v="14" actId="1076"/>
          <ac:spMkLst>
            <pc:docMk/>
            <pc:sldMk cId="1005556332" sldId="331"/>
            <ac:spMk id="6" creationId="{0F23AA2D-CB13-9851-273E-0D2F9B0900C8}"/>
          </ac:spMkLst>
        </pc:spChg>
        <pc:spChg chg="mod">
          <ac:chgData name="Tom Dawes" userId="fe899cd594ff6f3a" providerId="LiveId" clId="{9A234A95-BC98-4DBA-ADF0-AB0B23352EAF}" dt="2023-03-24T14:17:18.261" v="13" actId="1076"/>
          <ac:spMkLst>
            <pc:docMk/>
            <pc:sldMk cId="1005556332" sldId="331"/>
            <ac:spMk id="20" creationId="{AD656894-B350-7D2E-7FE7-292FC7DADBEF}"/>
          </ac:spMkLst>
        </pc:spChg>
      </pc:sldChg>
      <pc:sldChg chg="modAnim">
        <pc:chgData name="Tom Dawes" userId="fe899cd594ff6f3a" providerId="LiveId" clId="{9A234A95-BC98-4DBA-ADF0-AB0B23352EAF}" dt="2023-03-24T14:17:55.593" v="15"/>
        <pc:sldMkLst>
          <pc:docMk/>
          <pc:sldMk cId="4219151092" sldId="342"/>
        </pc:sldMkLst>
      </pc:sldChg>
      <pc:sldChg chg="modAnim">
        <pc:chgData name="Tom Dawes" userId="fe899cd594ff6f3a" providerId="LiveId" clId="{9A234A95-BC98-4DBA-ADF0-AB0B23352EAF}" dt="2023-03-24T14:15:09.978" v="3"/>
        <pc:sldMkLst>
          <pc:docMk/>
          <pc:sldMk cId="1475323469" sldId="473"/>
        </pc:sldMkLst>
      </pc:sldChg>
      <pc:sldChg chg="modAnim">
        <pc:chgData name="Tom Dawes" userId="fe899cd594ff6f3a" providerId="LiveId" clId="{9A234A95-BC98-4DBA-ADF0-AB0B23352EAF}" dt="2023-03-24T14:19:24.127" v="16"/>
        <pc:sldMkLst>
          <pc:docMk/>
          <pc:sldMk cId="230807631" sldId="562"/>
        </pc:sldMkLst>
      </pc:sldChg>
      <pc:sldChg chg="modSp mod">
        <pc:chgData name="Tom Dawes" userId="fe899cd594ff6f3a" providerId="LiveId" clId="{9A234A95-BC98-4DBA-ADF0-AB0B23352EAF}" dt="2023-03-24T14:09:04.140" v="1" actId="1076"/>
        <pc:sldMkLst>
          <pc:docMk/>
          <pc:sldMk cId="0" sldId="845"/>
        </pc:sldMkLst>
        <pc:spChg chg="mod">
          <ac:chgData name="Tom Dawes" userId="fe899cd594ff6f3a" providerId="LiveId" clId="{9A234A95-BC98-4DBA-ADF0-AB0B23352EAF}" dt="2023-03-24T14:09:04.140" v="1" actId="1076"/>
          <ac:spMkLst>
            <pc:docMk/>
            <pc:sldMk cId="0" sldId="845"/>
            <ac:spMk id="42" creationId="{A342ED7C-82A3-407F-B4FF-4BDDDDC1ECA2}"/>
          </ac:spMkLst>
        </pc:spChg>
      </pc:sldChg>
      <pc:sldChg chg="addSp modSp mod modAnim">
        <pc:chgData name="Tom Dawes" userId="fe899cd594ff6f3a" providerId="LiveId" clId="{9A234A95-BC98-4DBA-ADF0-AB0B23352EAF}" dt="2023-03-24T14:20:23.586" v="21" actId="167"/>
        <pc:sldMkLst>
          <pc:docMk/>
          <pc:sldMk cId="3601639416" sldId="847"/>
        </pc:sldMkLst>
        <pc:spChg chg="ord">
          <ac:chgData name="Tom Dawes" userId="fe899cd594ff6f3a" providerId="LiveId" clId="{9A234A95-BC98-4DBA-ADF0-AB0B23352EAF}" dt="2023-03-24T14:20:23.586" v="21" actId="167"/>
          <ac:spMkLst>
            <pc:docMk/>
            <pc:sldMk cId="3601639416" sldId="847"/>
            <ac:spMk id="29" creationId="{FABA530A-B741-F0BC-C78E-C6A59CE0D02F}"/>
          </ac:spMkLst>
        </pc:spChg>
        <pc:spChg chg="add mod ord">
          <ac:chgData name="Tom Dawes" userId="fe899cd594ff6f3a" providerId="LiveId" clId="{9A234A95-BC98-4DBA-ADF0-AB0B23352EAF}" dt="2023-03-24T14:20:03.052" v="20" actId="167"/>
          <ac:spMkLst>
            <pc:docMk/>
            <pc:sldMk cId="3601639416" sldId="847"/>
            <ac:spMk id="31" creationId="{ABD0F033-70ED-CEEF-FF3B-FC8B4FC49C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SSC [ga] [go] [</a:t>
            </a:r>
            <a:r>
              <a:rPr lang="en-GB" sz="1200" b="0" dirty="0" err="1">
                <a:effectLst/>
                <a:latin typeface="Calibri" panose="020F0502020204030204" pitchFamily="34" charset="0"/>
                <a:ea typeface="Calibri" panose="020F0502020204030204" pitchFamily="34" charset="0"/>
              </a:rPr>
              <a:t>gu</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ge</a:t>
            </a:r>
            <a:r>
              <a:rPr lang="en-GB" sz="1200" b="0" dirty="0">
                <a:effectLst/>
                <a:latin typeface="Calibri" panose="020F0502020204030204" pitchFamily="34" charset="0"/>
                <a:ea typeface="Calibri" panose="020F0502020204030204" pitchFamily="34" charset="0"/>
              </a:rPr>
              <a:t>] [</a:t>
            </a:r>
            <a:r>
              <a:rPr lang="en-GB" sz="1200" b="0" dirty="0" err="1">
                <a:effectLst/>
                <a:latin typeface="Calibri" panose="020F0502020204030204" pitchFamily="34" charset="0"/>
                <a:ea typeface="Calibri" panose="020F0502020204030204" pitchFamily="34" charset="0"/>
              </a:rPr>
              <a:t>gi</a:t>
            </a:r>
            <a:r>
              <a:rPr lang="en-GB" sz="1200" b="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cumpleaños</a:t>
            </a:r>
            <a:r>
              <a:rPr lang="es-ES" sz="1800" b="0" i="0" u="none" strike="noStrike" dirty="0">
                <a:solidFill>
                  <a:srgbClr val="002060"/>
                </a:solidFill>
                <a:effectLst/>
                <a:latin typeface="Century Gothic" panose="020B0502020202020204" pitchFamily="34" charset="0"/>
              </a:rPr>
              <a:t> [3372] </a:t>
            </a:r>
            <a:r>
              <a:rPr lang="es-ES" sz="1800" b="1" i="0" u="none" strike="noStrike" dirty="0">
                <a:solidFill>
                  <a:srgbClr val="002060"/>
                </a:solidFill>
                <a:effectLst/>
                <a:latin typeface="Century Gothic" panose="020B0502020202020204" pitchFamily="34" charset="0"/>
              </a:rPr>
              <a:t>mes </a:t>
            </a:r>
            <a:r>
              <a:rPr lang="es-ES" sz="1800" b="0" i="0" u="none" strike="noStrike" dirty="0">
                <a:solidFill>
                  <a:srgbClr val="002060"/>
                </a:solidFill>
                <a:effectLst/>
                <a:latin typeface="Century Gothic" panose="020B0502020202020204" pitchFamily="34" charset="0"/>
              </a:rPr>
              <a:t>[288] </a:t>
            </a:r>
            <a:r>
              <a:rPr lang="es-ES" sz="1800" b="1" i="0" u="none" strike="noStrike" dirty="0">
                <a:solidFill>
                  <a:srgbClr val="002060"/>
                </a:solidFill>
                <a:effectLst/>
                <a:latin typeface="Century Gothic" panose="020B0502020202020204" pitchFamily="34" charset="0"/>
              </a:rPr>
              <a:t>enero</a:t>
            </a:r>
            <a:r>
              <a:rPr lang="es-ES" sz="1800" b="0" i="0" u="none" strike="noStrike" dirty="0">
                <a:solidFill>
                  <a:srgbClr val="002060"/>
                </a:solidFill>
                <a:effectLst/>
                <a:latin typeface="Century Gothic" panose="020B0502020202020204" pitchFamily="34" charset="0"/>
              </a:rPr>
              <a:t> [1173] </a:t>
            </a:r>
            <a:r>
              <a:rPr lang="es-ES" sz="1800" b="1" i="0" u="none" strike="noStrike" dirty="0">
                <a:solidFill>
                  <a:srgbClr val="002060"/>
                </a:solidFill>
                <a:effectLst/>
                <a:latin typeface="Century Gothic" panose="020B0502020202020204" pitchFamily="34" charset="0"/>
              </a:rPr>
              <a:t>febrero </a:t>
            </a:r>
            <a:r>
              <a:rPr lang="es-ES" sz="1800" b="0" i="0" u="none" strike="noStrike" dirty="0">
                <a:solidFill>
                  <a:srgbClr val="002060"/>
                </a:solidFill>
                <a:effectLst/>
                <a:latin typeface="Century Gothic" panose="020B0502020202020204" pitchFamily="34" charset="0"/>
              </a:rPr>
              <a:t>[1419]</a:t>
            </a:r>
            <a:r>
              <a:rPr lang="es-ES" sz="1800" b="1" i="0" u="none" strike="noStrike" dirty="0">
                <a:solidFill>
                  <a:srgbClr val="002060"/>
                </a:solidFill>
                <a:effectLst/>
                <a:latin typeface="Century Gothic" panose="020B0502020202020204" pitchFamily="34" charset="0"/>
              </a:rPr>
              <a:t> marzo </a:t>
            </a:r>
            <a:r>
              <a:rPr lang="es-ES" sz="1800" b="0" i="0" u="none" strike="noStrike" dirty="0">
                <a:solidFill>
                  <a:srgbClr val="002060"/>
                </a:solidFill>
                <a:effectLst/>
                <a:latin typeface="Century Gothic" panose="020B0502020202020204" pitchFamily="34" charset="0"/>
              </a:rPr>
              <a:t>[1231] </a:t>
            </a:r>
            <a:r>
              <a:rPr lang="es-ES" sz="1800" b="1" i="0" u="none" strike="noStrike" dirty="0">
                <a:solidFill>
                  <a:srgbClr val="002060"/>
                </a:solidFill>
                <a:effectLst/>
                <a:latin typeface="Century Gothic" panose="020B0502020202020204" pitchFamily="34" charset="0"/>
              </a:rPr>
              <a:t>abril </a:t>
            </a:r>
            <a:r>
              <a:rPr lang="es-ES" sz="1800" b="0" i="0" u="none" strike="noStrike" dirty="0">
                <a:solidFill>
                  <a:srgbClr val="002060"/>
                </a:solidFill>
                <a:effectLst/>
                <a:latin typeface="Century Gothic" panose="020B0502020202020204" pitchFamily="34" charset="0"/>
              </a:rPr>
              <a:t>[1064] </a:t>
            </a:r>
            <a:r>
              <a:rPr lang="es-ES" sz="1800" b="1" i="0" u="none" strike="noStrike" dirty="0">
                <a:solidFill>
                  <a:srgbClr val="002060"/>
                </a:solidFill>
                <a:effectLst/>
                <a:latin typeface="Century Gothic" panose="020B0502020202020204" pitchFamily="34" charset="0"/>
              </a:rPr>
              <a:t>mayo</a:t>
            </a:r>
            <a:r>
              <a:rPr lang="es-ES" sz="1800" b="0" i="0" u="none" strike="noStrike" dirty="0">
                <a:solidFill>
                  <a:srgbClr val="002060"/>
                </a:solidFill>
                <a:effectLst/>
                <a:latin typeface="Century Gothic" panose="020B0502020202020204" pitchFamily="34" charset="0"/>
              </a:rPr>
              <a:t> [909] </a:t>
            </a:r>
            <a:r>
              <a:rPr lang="es-ES" sz="1800" b="1" i="0" u="none" strike="noStrike" dirty="0">
                <a:solidFill>
                  <a:srgbClr val="002060"/>
                </a:solidFill>
                <a:effectLst/>
                <a:latin typeface="Century Gothic" panose="020B0502020202020204" pitchFamily="34" charset="0"/>
              </a:rPr>
              <a:t>junio</a:t>
            </a:r>
            <a:r>
              <a:rPr lang="es-ES" sz="1800" b="0" i="0" u="none" strike="noStrike" dirty="0">
                <a:solidFill>
                  <a:srgbClr val="002060"/>
                </a:solidFill>
                <a:effectLst/>
                <a:latin typeface="Century Gothic" panose="020B0502020202020204" pitchFamily="34" charset="0"/>
              </a:rPr>
              <a:t> [1035] </a:t>
            </a:r>
            <a:r>
              <a:rPr lang="es-ES" sz="1800" b="1" i="0" u="none" strike="noStrike" dirty="0">
                <a:solidFill>
                  <a:srgbClr val="002060"/>
                </a:solidFill>
                <a:effectLst/>
                <a:latin typeface="Century Gothic" panose="020B0502020202020204" pitchFamily="34" charset="0"/>
              </a:rPr>
              <a:t>julio </a:t>
            </a:r>
            <a:r>
              <a:rPr lang="es-ES" sz="1800" b="0" i="0" u="none" strike="noStrike" dirty="0">
                <a:solidFill>
                  <a:srgbClr val="002060"/>
                </a:solidFill>
                <a:effectLst/>
                <a:latin typeface="Century Gothic" panose="020B0502020202020204" pitchFamily="34" charset="0"/>
              </a:rPr>
              <a:t>[659] </a:t>
            </a:r>
            <a:r>
              <a:rPr lang="es-ES" sz="1800" b="1" i="0" u="none" strike="noStrike" dirty="0">
                <a:solidFill>
                  <a:srgbClr val="002060"/>
                </a:solidFill>
                <a:effectLst/>
                <a:latin typeface="Century Gothic" panose="020B0502020202020204" pitchFamily="34" charset="0"/>
              </a:rPr>
              <a:t>agosto</a:t>
            </a:r>
            <a:r>
              <a:rPr lang="es-ES" sz="1800" b="0" i="0" u="none" strike="noStrike" dirty="0">
                <a:solidFill>
                  <a:srgbClr val="002060"/>
                </a:solidFill>
                <a:effectLst/>
                <a:latin typeface="Century Gothic" panose="020B0502020202020204" pitchFamily="34" charset="0"/>
              </a:rPr>
              <a:t> [931] </a:t>
            </a:r>
            <a:r>
              <a:rPr lang="es-ES" sz="1800" b="1" i="0" u="none" strike="noStrike" dirty="0">
                <a:solidFill>
                  <a:srgbClr val="002060"/>
                </a:solidFill>
                <a:effectLst/>
                <a:latin typeface="Century Gothic" panose="020B0502020202020204" pitchFamily="34" charset="0"/>
              </a:rPr>
              <a:t>septiembre</a:t>
            </a:r>
            <a:r>
              <a:rPr lang="es-ES" sz="1800" b="0" i="0" u="none" strike="noStrike" dirty="0">
                <a:solidFill>
                  <a:srgbClr val="002060"/>
                </a:solidFill>
                <a:effectLst/>
                <a:latin typeface="Century Gothic" panose="020B0502020202020204" pitchFamily="34" charset="0"/>
              </a:rPr>
              <a:t> [1150] </a:t>
            </a:r>
            <a:r>
              <a:rPr lang="es-ES" sz="1800" b="1" i="0" u="none" strike="noStrike" dirty="0">
                <a:solidFill>
                  <a:srgbClr val="002060"/>
                </a:solidFill>
                <a:effectLst/>
                <a:latin typeface="Century Gothic" panose="020B0502020202020204" pitchFamily="34" charset="0"/>
              </a:rPr>
              <a:t>octubre</a:t>
            </a:r>
            <a:r>
              <a:rPr lang="es-ES" sz="1800" b="0" i="0" u="none" strike="noStrike" dirty="0">
                <a:solidFill>
                  <a:srgbClr val="002060"/>
                </a:solidFill>
                <a:effectLst/>
                <a:latin typeface="Century Gothic" panose="020B0502020202020204" pitchFamily="34" charset="0"/>
              </a:rPr>
              <a:t> [1242] </a:t>
            </a:r>
            <a:r>
              <a:rPr lang="es-ES" sz="1800" b="1" i="0" u="none" strike="noStrike" dirty="0">
                <a:solidFill>
                  <a:srgbClr val="002060"/>
                </a:solidFill>
                <a:effectLst/>
                <a:latin typeface="Century Gothic" panose="020B0502020202020204" pitchFamily="34" charset="0"/>
              </a:rPr>
              <a:t>noviembre</a:t>
            </a:r>
            <a:r>
              <a:rPr lang="es-ES" sz="1800" b="0" i="0" u="none" strike="noStrike" dirty="0">
                <a:solidFill>
                  <a:srgbClr val="002060"/>
                </a:solidFill>
                <a:effectLst/>
                <a:latin typeface="Century Gothic" panose="020B0502020202020204" pitchFamily="34" charset="0"/>
              </a:rPr>
              <a:t> [1434] </a:t>
            </a:r>
            <a:r>
              <a:rPr lang="es-ES" sz="1800" b="1" i="0" u="none" strike="noStrike" dirty="0">
                <a:solidFill>
                  <a:srgbClr val="002060"/>
                </a:solidFill>
                <a:effectLst/>
                <a:latin typeface="Century Gothic" panose="020B0502020202020204" pitchFamily="34" charset="0"/>
              </a:rPr>
              <a:t>diciembre</a:t>
            </a:r>
            <a:r>
              <a:rPr lang="es-ES" sz="1800" b="0" i="0" u="none" strike="noStrike" dirty="0">
                <a:solidFill>
                  <a:srgbClr val="002060"/>
                </a:solidFill>
                <a:effectLst/>
                <a:latin typeface="Century Gothic" panose="020B0502020202020204" pitchFamily="34" charset="0"/>
              </a:rPr>
              <a:t> [1165] </a:t>
            </a:r>
            <a:r>
              <a:rPr lang="es-ES" sz="1800" b="1" i="0" u="none" strike="noStrike" dirty="0">
                <a:solidFill>
                  <a:srgbClr val="002060"/>
                </a:solidFill>
                <a:effectLst/>
                <a:latin typeface="Century Gothic" panose="020B0502020202020204" pitchFamily="34" charset="0"/>
              </a:rPr>
              <a:t>cuándo</a:t>
            </a:r>
            <a:r>
              <a:rPr lang="es-ES" sz="1800" b="0" i="0" u="none" strike="noStrike" dirty="0">
                <a:solidFill>
                  <a:srgbClr val="002060"/>
                </a:solidFill>
                <a:effectLst/>
                <a:latin typeface="Century Gothic" panose="020B0502020202020204" pitchFamily="34" charset="0"/>
              </a:rPr>
              <a:t> [138] </a:t>
            </a:r>
            <a:r>
              <a:rPr lang="es-ES" sz="1800" b="1" i="0" u="none" strike="noStrike" dirty="0">
                <a:solidFill>
                  <a:srgbClr val="002060"/>
                </a:solidFill>
                <a:effectLst/>
                <a:latin typeface="Century Gothic" panose="020B0502020202020204" pitchFamily="34" charset="0"/>
              </a:rPr>
              <a:t>mi </a:t>
            </a:r>
            <a:r>
              <a:rPr lang="es-ES" sz="1800" b="0" i="0" u="none" strike="noStrike" dirty="0">
                <a:solidFill>
                  <a:srgbClr val="002060"/>
                </a:solidFill>
                <a:effectLst/>
                <a:latin typeface="Century Gothic" panose="020B0502020202020204" pitchFamily="34" charset="0"/>
              </a:rPr>
              <a:t>[37] </a:t>
            </a:r>
            <a:r>
              <a:rPr lang="es-ES" sz="1800" b="1" i="0" u="none" strike="noStrike" dirty="0">
                <a:solidFill>
                  <a:srgbClr val="002060"/>
                </a:solidFill>
                <a:effectLst/>
                <a:latin typeface="Century Gothic" panose="020B0502020202020204" pitchFamily="34" charset="0"/>
              </a:rPr>
              <a:t>tu </a:t>
            </a:r>
            <a:r>
              <a:rPr lang="es-ES" sz="1800" b="0" i="0" u="none" strike="noStrike" dirty="0">
                <a:solidFill>
                  <a:srgbClr val="002060"/>
                </a:solidFill>
                <a:effectLst/>
                <a:latin typeface="Century Gothic" panose="020B0502020202020204" pitchFamily="34" charset="0"/>
              </a:rPr>
              <a:t>[53] en</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[5]</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hay  [haber 13]  cuántos [580] cuántas [580] </a:t>
            </a:r>
            <a:endParaRPr lang="es-ES"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a:t>
            </a:r>
            <a:r>
              <a:rPr lang="es-ES" sz="18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dirty="0"/>
              <a:t> </a:t>
            </a:r>
            <a:endParaRPr lang="en-GB" sz="1200" b="0"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preguntar</a:t>
            </a:r>
            <a:r>
              <a:rPr lang="en-GB" b="0" dirty="0"/>
              <a:t> [219] </a:t>
            </a:r>
            <a:r>
              <a:rPr lang="en-GB" b="0" dirty="0" err="1"/>
              <a:t>repetir</a:t>
            </a:r>
            <a:r>
              <a:rPr lang="en-GB" b="0"/>
              <a:t> [512]</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98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39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65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92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4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85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71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the vocabulary (months) in basic, short sentences.</a:t>
            </a:r>
            <a:br>
              <a:rPr lang="en-GB" b="0" dirty="0"/>
            </a:br>
            <a:r>
              <a:rPr lang="en-GB" b="0" dirty="0"/>
              <a:t>Note: this activity does not practise the grammar as the 3</a:t>
            </a:r>
            <a:r>
              <a:rPr lang="en-GB" b="0" baseline="30000" dirty="0"/>
              <a:t>rd</a:t>
            </a:r>
            <a:r>
              <a:rPr lang="en-GB" b="0" dirty="0"/>
              <a:t> person ‘es’ is used throughout. Irregular verb forms (such as </a:t>
            </a:r>
            <a:r>
              <a:rPr lang="en-GB" b="1" dirty="0"/>
              <a:t>es</a:t>
            </a:r>
            <a:r>
              <a:rPr lang="en-GB" b="0" dirty="0"/>
              <a:t>) are learnt as individual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with them and read the options. </a:t>
            </a:r>
            <a:r>
              <a:rPr lang="en-GB" b="0" dirty="0"/>
              <a:t>(Note: some learners will benefit from being able to circle the words on the sheet).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animated answers and elicit the English meanings from pupils in whole class feedback.</a:t>
            </a:r>
            <a:endParaRPr lang="en-GB" b="1" dirty="0"/>
          </a:p>
          <a:p>
            <a:pPr marL="0" marR="0" lvl="0" indent="0" algn="l" rtl="0">
              <a:lnSpc>
                <a:spcPct val="100000"/>
              </a:lnSpc>
              <a:spcBef>
                <a:spcPts val="0"/>
              </a:spcBef>
              <a:spcAft>
                <a:spcPts val="0"/>
              </a:spcAft>
              <a:buClr>
                <a:schemeClr val="dk1"/>
              </a:buClr>
              <a:buSzPts val="1200"/>
              <a:buFont typeface="Calibri"/>
              <a:buNone/>
            </a:pP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Transcript:</a:t>
            </a:r>
          </a:p>
          <a:p>
            <a:pPr marL="0" marR="0" lvl="0" indent="0" algn="l" rtl="0">
              <a:lnSpc>
                <a:spcPct val="100000"/>
              </a:lnSpc>
              <a:spcBef>
                <a:spcPts val="0"/>
              </a:spcBef>
              <a:spcAft>
                <a:spcPts val="0"/>
              </a:spcAft>
              <a:buClr>
                <a:schemeClr val="dk1"/>
              </a:buClr>
              <a:buSzPts val="1200"/>
              <a:buFont typeface="Calibri"/>
              <a:buNone/>
            </a:pPr>
            <a:r>
              <a:rPr lang="en-US" sz="1200" b="1" i="0" u="none" strike="noStrike" dirty="0">
                <a:solidFill>
                  <a:srgbClr val="002060"/>
                </a:solidFill>
                <a:latin typeface="Century Gothic"/>
                <a:ea typeface="Century Gothic"/>
                <a:cs typeface="Century Gothic"/>
                <a:sym typeface="Century Gothic"/>
              </a:rPr>
              <a:t>E. </a:t>
            </a: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noviembre</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febrero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agosto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mayo.</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marzo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Es </a:t>
            </a:r>
            <a:r>
              <a:rPr lang="en-US" sz="1200" b="0" i="0" u="none" strike="noStrike" dirty="0" err="1">
                <a:solidFill>
                  <a:srgbClr val="002060"/>
                </a:solidFill>
                <a:latin typeface="Century Gothic"/>
                <a:ea typeface="Century Gothic"/>
                <a:cs typeface="Century Gothic"/>
                <a:sym typeface="Century Gothic"/>
              </a:rPr>
              <a:t>enero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the question word ¿</a:t>
            </a:r>
            <a:r>
              <a:rPr lang="en-GB" b="0" dirty="0" err="1"/>
              <a:t>cuándo</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pupils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and elicit English translation from pupils.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Gesture: </a:t>
            </a:r>
            <a:r>
              <a:rPr lang="en-GB" b="0" dirty="0"/>
              <a:t>turn to look at left wrist where a watch might be worn and tap it twice, in time with the two syllables of </a:t>
            </a:r>
            <a:r>
              <a:rPr lang="en-GB" b="0" dirty="0" err="1"/>
              <a:t>cuán</a:t>
            </a:r>
            <a:r>
              <a:rPr lang="en-GB" b="0" dirty="0"/>
              <a:t>-do.</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 minutes</a:t>
            </a:r>
            <a:br>
              <a:rPr lang="en-GB" b="0" baseline="0" dirty="0"/>
            </a:br>
            <a:br>
              <a:rPr lang="en-GB" b="0" baseline="0" dirty="0"/>
            </a:br>
            <a:r>
              <a:rPr lang="en-GB" b="1" baseline="0" dirty="0"/>
              <a:t>Aim: </a:t>
            </a:r>
            <a:r>
              <a:rPr lang="en-GB" b="0" baseline="0" dirty="0"/>
              <a:t>to learn about the use of ‘ser’ when taking about what month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December is always December (for the length of the 31 day period of one month).  It doesn’t unexpectedly change its mood or state and become January.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[ga] [go] [</a:t>
            </a:r>
            <a:r>
              <a:rPr lang="en-GB" b="1" dirty="0" err="1"/>
              <a:t>gu</a:t>
            </a:r>
            <a:r>
              <a:rPr lang="en-GB" b="1" dirty="0"/>
              <a:t>] [</a:t>
            </a:r>
            <a:r>
              <a:rPr lang="en-GB" b="1" dirty="0" err="1"/>
              <a:t>ge</a:t>
            </a:r>
            <a:r>
              <a:rPr lang="en-GB" b="1" dirty="0"/>
              <a:t>] [</a:t>
            </a:r>
            <a:r>
              <a:rPr lang="en-GB" b="1" dirty="0" err="1"/>
              <a:t>gi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write 1-8 and either </a:t>
            </a:r>
            <a:r>
              <a:rPr lang="en-GB" b="1" dirty="0"/>
              <a:t>[ga] [go] [</a:t>
            </a:r>
            <a:r>
              <a:rPr lang="en-GB" b="1" dirty="0" err="1"/>
              <a:t>gu</a:t>
            </a:r>
            <a:r>
              <a:rPr lang="en-GB" b="1" dirty="0"/>
              <a:t>] [</a:t>
            </a:r>
            <a:r>
              <a:rPr lang="en-GB" b="1" dirty="0" err="1"/>
              <a:t>ge</a:t>
            </a:r>
            <a:r>
              <a:rPr lang="en-GB" b="1" dirty="0"/>
              <a:t>] [</a:t>
            </a:r>
            <a:r>
              <a:rPr lang="en-GB" b="1" dirty="0" err="1"/>
              <a:t>gi</a:t>
            </a:r>
            <a:r>
              <a:rPr lang="en-GB" b="1"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1"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on the pictures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b="1" i="1"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again to hear the word, if desired.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err="1"/>
              <a:t>guardia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gema</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algo</a:t>
            </a:r>
          </a:p>
          <a:p>
            <a:pPr marL="0" marR="0" lvl="0" indent="0" algn="l" rtl="0">
              <a:lnSpc>
                <a:spcPct val="100000"/>
              </a:lnSpc>
              <a:spcBef>
                <a:spcPts val="0"/>
              </a:spcBef>
              <a:spcAft>
                <a:spcPts val="0"/>
              </a:spcAft>
              <a:buClr>
                <a:schemeClr val="dk1"/>
              </a:buClr>
              <a:buSzPts val="1200"/>
              <a:buFont typeface="Calibri"/>
              <a:buNone/>
            </a:pPr>
            <a:r>
              <a:rPr lang="en-GB" dirty="0" err="1"/>
              <a:t>gemelos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girasol</a:t>
            </a:r>
          </a:p>
          <a:p>
            <a:pPr marL="0" marR="0" lvl="0" indent="0" algn="l" rtl="0">
              <a:lnSpc>
                <a:spcPct val="100000"/>
              </a:lnSpc>
              <a:spcBef>
                <a:spcPts val="0"/>
              </a:spcBef>
              <a:spcAft>
                <a:spcPts val="0"/>
              </a:spcAft>
              <a:buClr>
                <a:schemeClr val="dk1"/>
              </a:buClr>
              <a:buSzPts val="1200"/>
              <a:buFont typeface="Calibri"/>
              <a:buNone/>
            </a:pPr>
            <a:r>
              <a:rPr lang="en-GB" dirty="0" err="1"/>
              <a:t>aguacate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mago</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gelatina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algo</a:t>
            </a:r>
            <a:r>
              <a:rPr lang="en-GB" b="0" dirty="0"/>
              <a:t> [110] </a:t>
            </a:r>
            <a:r>
              <a:rPr lang="en-GB" b="1" dirty="0" err="1"/>
              <a:t>aguacate</a:t>
            </a:r>
            <a:r>
              <a:rPr lang="en-GB" b="0" dirty="0"/>
              <a:t> [&gt;5000] </a:t>
            </a:r>
            <a:r>
              <a:rPr lang="en-GB" b="1" dirty="0" err="1"/>
              <a:t>guardia</a:t>
            </a:r>
            <a:r>
              <a:rPr lang="en-GB" b="1" dirty="0"/>
              <a:t> </a:t>
            </a:r>
            <a:r>
              <a:rPr lang="en-GB" b="0" dirty="0"/>
              <a:t>[1654] </a:t>
            </a:r>
            <a:r>
              <a:rPr lang="en-GB" b="1" dirty="0" err="1"/>
              <a:t>gema</a:t>
            </a:r>
            <a:r>
              <a:rPr lang="en-GB" b="0" dirty="0"/>
              <a:t> [&gt;5000] </a:t>
            </a:r>
            <a:r>
              <a:rPr lang="en-GB" b="1" dirty="0" err="1"/>
              <a:t>gemelo</a:t>
            </a:r>
            <a:r>
              <a:rPr lang="en-GB" b="0" dirty="0"/>
              <a:t> [&gt;5000] </a:t>
            </a:r>
            <a:r>
              <a:rPr lang="en-GB" b="1" dirty="0" err="1"/>
              <a:t>gelatina</a:t>
            </a:r>
            <a:r>
              <a:rPr lang="en-GB" b="0" dirty="0"/>
              <a:t> [&gt;5000] </a:t>
            </a:r>
            <a:r>
              <a:rPr lang="en-GB" b="1" dirty="0"/>
              <a:t>girasol </a:t>
            </a:r>
            <a:r>
              <a:rPr lang="en-GB" b="0" dirty="0"/>
              <a:t>[&gt;5000]</a:t>
            </a:r>
            <a:r>
              <a:rPr lang="en-GB" b="1" dirty="0"/>
              <a:t> </a:t>
            </a:r>
            <a:r>
              <a:rPr lang="en-GB" b="1" dirty="0" err="1"/>
              <a:t>mago</a:t>
            </a:r>
            <a:r>
              <a:rPr lang="en-GB" b="1" dirty="0"/>
              <a:t> </a:t>
            </a:r>
            <a:r>
              <a:rPr lang="en-GB" b="0" dirty="0"/>
              <a:t>[4573]</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(2 slides – 1 optional to recap months if needed)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vocabulary introduced in the lesson orally.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question and check for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answer and check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answers from some pupils to model the exchange.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a:t>
            </a:r>
            <a:r>
              <a:rPr lang="en-GB" b="0" i="1" dirty="0" err="1"/>
              <a:t>inicio</a:t>
            </a:r>
            <a:r>
              <a:rPr lang="en-GB" b="0" dirty="0"/>
              <a:t> to start the timer. Pupils can work in pairs / small groups or circulate around the classroom asking as many peers as possible.</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Teachers can restart the timer to do several rounds of pair work, group work, whole-class.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preguntar</a:t>
            </a:r>
            <a:r>
              <a:rPr lang="en-GB" b="0" dirty="0"/>
              <a:t> [219]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sz="quarter" idx="5"/>
          </p:nvPr>
        </p:nvSpPr>
        <p:spPr/>
        <p:txBody>
          <a:bodyPr/>
          <a:lstStyle/>
          <a:p>
            <a:fld id="{BEF5CB3E-F697-4EF5-82C2-431E736C45DD}" type="slidenum">
              <a:rPr lang="en-GB" smtClean="0"/>
              <a:t>21</a:t>
            </a:fld>
            <a:endParaRPr lang="en-GB"/>
          </a:p>
        </p:txBody>
      </p:sp>
    </p:spTree>
    <p:extLst>
      <p:ext uri="{BB962C8B-B14F-4D97-AF65-F5344CB8AC3E}">
        <p14:creationId xmlns:p14="http://schemas.microsoft.com/office/powerpoint/2010/main" val="30856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[EXTRA SLIDE FOR CONSLIDATION]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oral recall of the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Teacher introduces items one by one (picture, gapped prompt) &amp; pupils recall the word, saying it aloud, chorally.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36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 introduces items one by one (picture, word) &amp;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inglés/español?’).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repetir</a:t>
            </a:r>
            <a:r>
              <a:rPr lang="en-GB" b="0" dirty="0"/>
              <a:t> [512] </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months in a song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br>
              <a:rPr lang="en-GB" b="0" dirty="0"/>
            </a:br>
            <a:r>
              <a:rPr lang="en-GB" sz="1200" b="0" dirty="0" err="1">
                <a:effectLst/>
                <a:latin typeface="Calibri" panose="020F0502020204030204" pitchFamily="34" charset="0"/>
                <a:ea typeface="Calibri" panose="020F0502020204030204" pitchFamily="34" charset="0"/>
              </a:rPr>
              <a:t>canta</a:t>
            </a:r>
            <a:r>
              <a:rPr lang="en-GB" sz="1200" b="0" dirty="0">
                <a:effectLst/>
                <a:latin typeface="Calibri" panose="020F0502020204030204" pitchFamily="34" charset="0"/>
                <a:ea typeface="Calibri" panose="020F0502020204030204" pitchFamily="34" charset="0"/>
              </a:rPr>
              <a:t> [717]</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p>
          <a:p>
            <a:pPr marL="0" lvl="0" indent="0" algn="l" rtl="0">
              <a:spcBef>
                <a:spcPts val="0"/>
              </a:spcBef>
              <a:spcAft>
                <a:spcPts val="0"/>
              </a:spcAft>
              <a:buNone/>
            </a:pPr>
            <a:r>
              <a:rPr lang="en-GB" dirty="0"/>
              <a:t>https://www.youtube.com/watch?v=Jwy3LeAn_n0&amp;ab_channel=El%C3%81rboldelEspa%C3%B1ol-CancionesInfantilesYM%C3%A1s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85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86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90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0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new vocabulary items for this lesson.</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3 options &amp; elicit correct translation from students.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0" dirty="0" err="1"/>
              <a:t>mes</a:t>
            </a:r>
            <a:r>
              <a:rPr lang="en-GB" b="1" dirty="0"/>
              <a:t> [288]</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61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3234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16/04/2023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16/04/2023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0.wav"/><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10" Type="http://schemas.openxmlformats.org/officeDocument/2006/relationships/image" Target="../media/image20.png"/><Relationship Id="rId4" Type="http://schemas.openxmlformats.org/officeDocument/2006/relationships/image" Target="../media/image5.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1.wav"/><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2.wav"/><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3.wav"/><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4.wav"/><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5.wav"/><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6.wav"/><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7.wav"/><Relationship Id="rId7"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37.png"/><Relationship Id="rId7" Type="http://schemas.openxmlformats.org/officeDocument/2006/relationships/audio" Target="../media/audio41.wav"/><Relationship Id="rId12"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33.png"/><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19.xml.rels><?xml version="1.0" encoding="UTF-8" standalone="yes"?>
<Relationships xmlns="http://schemas.openxmlformats.org/package/2006/relationships"><Relationship Id="rId3" Type="http://schemas.openxmlformats.org/officeDocument/2006/relationships/audio" Target="../media/audio45.wav"/><Relationship Id="rId7"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audio" Target="../media/audio46.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audio" Target="../media/audio48.wav"/></Relationships>
</file>

<file path=ppt/slides/_rels/slide21.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9.wav"/><Relationship Id="rId7" Type="http://schemas.openxmlformats.org/officeDocument/2006/relationships/image" Target="../media/image34.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audio" Target="../media/audio50.wav"/><Relationship Id="rId4" Type="http://schemas.openxmlformats.org/officeDocument/2006/relationships/image" Target="../media/image5.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4.png"/><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audio" Target="../media/audio52.wav"/><Relationship Id="rId2" Type="http://schemas.openxmlformats.org/officeDocument/2006/relationships/notesSlide" Target="../notesSlides/notesSlide21.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image" Target="../media/image34.svg"/><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5.png"/><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audio" Target="../media/audio8.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image" Target="../media/image15.png"/><Relationship Id="rId26" Type="http://schemas.openxmlformats.org/officeDocument/2006/relationships/image" Target="../media/image22.png"/><Relationship Id="rId39" Type="http://schemas.openxmlformats.org/officeDocument/2006/relationships/audio" Target="../media/audio24.wav"/><Relationship Id="rId21" Type="http://schemas.openxmlformats.org/officeDocument/2006/relationships/image" Target="../media/image18.png"/><Relationship Id="rId34" Type="http://schemas.openxmlformats.org/officeDocument/2006/relationships/image" Target="../media/image30.png"/><Relationship Id="rId7" Type="http://schemas.openxmlformats.org/officeDocument/2006/relationships/audio" Target="../media/audio14.wav"/><Relationship Id="rId2" Type="http://schemas.openxmlformats.org/officeDocument/2006/relationships/notesSlide" Target="../notesSlides/notesSlide3.xml"/><Relationship Id="rId16" Type="http://schemas.openxmlformats.org/officeDocument/2006/relationships/audio" Target="../media/audio23.wav"/><Relationship Id="rId20" Type="http://schemas.openxmlformats.org/officeDocument/2006/relationships/image" Target="../media/image17.png"/><Relationship Id="rId29" Type="http://schemas.openxmlformats.org/officeDocument/2006/relationships/image" Target="../media/image25.png"/><Relationship Id="rId41"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20.png"/><Relationship Id="rId32" Type="http://schemas.openxmlformats.org/officeDocument/2006/relationships/image" Target="../media/image28.png"/><Relationship Id="rId37" Type="http://schemas.openxmlformats.org/officeDocument/2006/relationships/image" Target="../media/image33.png"/><Relationship Id="rId40" Type="http://schemas.openxmlformats.org/officeDocument/2006/relationships/image" Target="../media/image35.png"/><Relationship Id="rId5" Type="http://schemas.openxmlformats.org/officeDocument/2006/relationships/audio" Target="../media/audio12.wav"/><Relationship Id="rId15" Type="http://schemas.openxmlformats.org/officeDocument/2006/relationships/audio" Target="../media/audio22.wav"/><Relationship Id="rId23" Type="http://schemas.microsoft.com/office/2007/relationships/hdphoto" Target="../media/hdphoto1.wdp"/><Relationship Id="rId28" Type="http://schemas.openxmlformats.org/officeDocument/2006/relationships/image" Target="../media/image24.png"/><Relationship Id="rId36" Type="http://schemas.openxmlformats.org/officeDocument/2006/relationships/image" Target="../media/image32.png"/><Relationship Id="rId10" Type="http://schemas.openxmlformats.org/officeDocument/2006/relationships/audio" Target="../media/audio17.wav"/><Relationship Id="rId19" Type="http://schemas.openxmlformats.org/officeDocument/2006/relationships/image" Target="../media/image16.png"/><Relationship Id="rId31" Type="http://schemas.openxmlformats.org/officeDocument/2006/relationships/image" Target="../media/image27.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png"/><Relationship Id="rId8" Type="http://schemas.openxmlformats.org/officeDocument/2006/relationships/audio" Target="../media/audio15.wav"/><Relationship Id="rId3" Type="http://schemas.openxmlformats.org/officeDocument/2006/relationships/audio" Target="../media/audio10.wav"/><Relationship Id="rId12" Type="http://schemas.openxmlformats.org/officeDocument/2006/relationships/audio" Target="../media/audio19.wav"/><Relationship Id="rId17" Type="http://schemas.openxmlformats.org/officeDocument/2006/relationships/image" Target="../media/image14.png"/><Relationship Id="rId25" Type="http://schemas.openxmlformats.org/officeDocument/2006/relationships/image" Target="../media/image21.png"/><Relationship Id="rId33" Type="http://schemas.openxmlformats.org/officeDocument/2006/relationships/image" Target="../media/image29.png"/><Relationship Id="rId38"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ideo" Target="https://www.youtube.com/embed/Jwy3LeAn_n0?feature=oembed" TargetMode="Externa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5.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26.wav"/><Relationship Id="rId4" Type="http://schemas.openxmlformats.org/officeDocument/2006/relationships/image" Target="../media/image5.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audio" Target="../media/audio27.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6.wav"/><Relationship Id="rId5" Type="http://schemas.openxmlformats.org/officeDocument/2006/relationships/image" Target="../media/image2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8.wav"/><Relationship Id="rId7"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9.wav"/><Relationship Id="rId7"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audio" Target="../media/audio26.wav"/><Relationship Id="rId4" Type="http://schemas.openxmlformats.org/officeDocument/2006/relationships/image" Target="../media/image5.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136484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601994"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noviembre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21890" y="451372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989595" y="4928346"/>
            <a:ext cx="158569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March</a:t>
            </a:r>
          </a:p>
        </p:txBody>
      </p:sp>
      <p:grpSp>
        <p:nvGrpSpPr>
          <p:cNvPr id="3" name="Group 2">
            <a:extLst>
              <a:ext uri="{FF2B5EF4-FFF2-40B4-BE49-F238E27FC236}">
                <a16:creationId xmlns:a16="http://schemas.microsoft.com/office/drawing/2014/main" id="{CA3DA957-979A-E74E-D78A-4B63E5576E0B}"/>
              </a:ext>
            </a:extLst>
          </p:cNvPr>
          <p:cNvGrpSpPr/>
          <p:nvPr/>
        </p:nvGrpSpPr>
        <p:grpSpPr>
          <a:xfrm>
            <a:off x="2618168" y="3631179"/>
            <a:ext cx="1967868" cy="1426595"/>
            <a:chOff x="4651307" y="1309777"/>
            <a:chExt cx="2135273" cy="1312016"/>
          </a:xfrm>
        </p:grpSpPr>
        <p:pic>
          <p:nvPicPr>
            <p:cNvPr id="4" name="Picture 12" descr="Internationalwomensday, 8March">
              <a:extLst>
                <a:ext uri="{FF2B5EF4-FFF2-40B4-BE49-F238E27FC236}">
                  <a16:creationId xmlns:a16="http://schemas.microsoft.com/office/drawing/2014/main" id="{38F8F247-D8EF-6F7F-B7CA-D352CD4DDAA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Verde, Trébol, Marcha, Amor, Primavera">
              <a:extLst>
                <a:ext uri="{FF2B5EF4-FFF2-40B4-BE49-F238E27FC236}">
                  <a16:creationId xmlns:a16="http://schemas.microsoft.com/office/drawing/2014/main" id="{7F42F275-90CD-E568-4C6E-C200D3D2B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15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abril</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0465" y="340455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437145" y="4768153"/>
            <a:ext cx="193514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January</a:t>
            </a:r>
          </a:p>
        </p:txBody>
      </p:sp>
      <p:grpSp>
        <p:nvGrpSpPr>
          <p:cNvPr id="7" name="Group 6">
            <a:extLst>
              <a:ext uri="{FF2B5EF4-FFF2-40B4-BE49-F238E27FC236}">
                <a16:creationId xmlns:a16="http://schemas.microsoft.com/office/drawing/2014/main" id="{016889BB-CAA6-2355-749E-A98CC59B8B57}"/>
              </a:ext>
            </a:extLst>
          </p:cNvPr>
          <p:cNvGrpSpPr/>
          <p:nvPr/>
        </p:nvGrpSpPr>
        <p:grpSpPr>
          <a:xfrm>
            <a:off x="2085976" y="3000375"/>
            <a:ext cx="2962510" cy="1681094"/>
            <a:chOff x="1267929" y="2127636"/>
            <a:chExt cx="4317700" cy="1965369"/>
          </a:xfrm>
        </p:grpSpPr>
        <p:pic>
          <p:nvPicPr>
            <p:cNvPr id="10" name="Picture 6" descr="Antecedentes, Azul, Frío">
              <a:extLst>
                <a:ext uri="{FF2B5EF4-FFF2-40B4-BE49-F238E27FC236}">
                  <a16:creationId xmlns:a16="http://schemas.microsoft.com/office/drawing/2014/main" id="{25B1E161-1F3B-C778-3F9A-A6CA19EE8E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yes Magos, Flat Design, Reyes, Melchor">
              <a:extLst>
                <a:ext uri="{FF2B5EF4-FFF2-40B4-BE49-F238E27FC236}">
                  <a16:creationId xmlns:a16="http://schemas.microsoft.com/office/drawing/2014/main" id="{AD1C050D-75A9-BACF-B106-539DC56DC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59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mayo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088540" y="4459200"/>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437145" y="4768153"/>
            <a:ext cx="114486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May</a:t>
            </a:r>
          </a:p>
        </p:txBody>
      </p:sp>
      <p:grpSp>
        <p:nvGrpSpPr>
          <p:cNvPr id="3" name="Group 2">
            <a:extLst>
              <a:ext uri="{FF2B5EF4-FFF2-40B4-BE49-F238E27FC236}">
                <a16:creationId xmlns:a16="http://schemas.microsoft.com/office/drawing/2014/main" id="{E8D0189B-86D8-FA3D-82C4-0ABFF2C74550}"/>
              </a:ext>
            </a:extLst>
          </p:cNvPr>
          <p:cNvGrpSpPr/>
          <p:nvPr/>
        </p:nvGrpSpPr>
        <p:grpSpPr>
          <a:xfrm>
            <a:off x="2636049" y="3391160"/>
            <a:ext cx="1537335" cy="1182142"/>
            <a:chOff x="9849629" y="3785385"/>
            <a:chExt cx="1842116" cy="1617177"/>
          </a:xfrm>
        </p:grpSpPr>
        <p:pic>
          <p:nvPicPr>
            <p:cNvPr id="4" name="Picture 3" descr="Flores, Hierba, Jardines, Primavera">
              <a:extLst>
                <a:ext uri="{FF2B5EF4-FFF2-40B4-BE49-F238E27FC236}">
                  <a16:creationId xmlns:a16="http://schemas.microsoft.com/office/drawing/2014/main" id="{C5EA8561-E4F2-876E-0936-84074D5AB5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rillante, Energía, Iluminación">
              <a:extLst>
                <a:ext uri="{FF2B5EF4-FFF2-40B4-BE49-F238E27FC236}">
                  <a16:creationId xmlns:a16="http://schemas.microsoft.com/office/drawing/2014/main" id="{CF9496D6-80D5-1C26-6411-20C4CD3D14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Mamá, Texto, Flor, Fuente, Madre">
              <a:extLst>
                <a:ext uri="{FF2B5EF4-FFF2-40B4-BE49-F238E27FC236}">
                  <a16:creationId xmlns:a16="http://schemas.microsoft.com/office/drawing/2014/main" id="{77F8AECC-E9AF-A54C-A892-65BEF74A13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23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noviembre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0" y="3364385"/>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1670153" y="4835717"/>
            <a:ext cx="2491388"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November</a:t>
            </a:r>
          </a:p>
        </p:txBody>
      </p:sp>
      <p:pic>
        <p:nvPicPr>
          <p:cNvPr id="7" name="Picture 38" descr="Animal, Otoño, Calendario, Frío, Sale De">
            <a:extLst>
              <a:ext uri="{FF2B5EF4-FFF2-40B4-BE49-F238E27FC236}">
                <a16:creationId xmlns:a16="http://schemas.microsoft.com/office/drawing/2014/main" id="{F2E2DE89-D906-BAE7-E589-AAD47AF9B9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612" y="2349499"/>
            <a:ext cx="2303929" cy="23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diciembre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0" y="4459199"/>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1670153" y="4835717"/>
            <a:ext cx="250902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December</a:t>
            </a:r>
          </a:p>
        </p:txBody>
      </p:sp>
      <p:pic>
        <p:nvPicPr>
          <p:cNvPr id="3" name="Picture 40" descr="Árbol De Navidad, Ornamento, Navidad">
            <a:extLst>
              <a:ext uri="{FF2B5EF4-FFF2-40B4-BE49-F238E27FC236}">
                <a16:creationId xmlns:a16="http://schemas.microsoft.com/office/drawing/2014/main" id="{C64D0BB6-96CA-BA06-9AF9-95DAB8A2C3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6598" y="2634933"/>
            <a:ext cx="1997603" cy="214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7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septiembre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noviembre</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octubre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67800" y="5602199"/>
            <a:ext cx="2687065"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1997663"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October</a:t>
            </a:r>
          </a:p>
        </p:txBody>
      </p:sp>
      <p:grpSp>
        <p:nvGrpSpPr>
          <p:cNvPr id="4" name="Group 3">
            <a:extLst>
              <a:ext uri="{FF2B5EF4-FFF2-40B4-BE49-F238E27FC236}">
                <a16:creationId xmlns:a16="http://schemas.microsoft.com/office/drawing/2014/main" id="{90C7C6C9-4E80-F53B-500F-229168A264BD}"/>
              </a:ext>
            </a:extLst>
          </p:cNvPr>
          <p:cNvGrpSpPr/>
          <p:nvPr/>
        </p:nvGrpSpPr>
        <p:grpSpPr>
          <a:xfrm>
            <a:off x="2228706" y="3019437"/>
            <a:ext cx="1995665" cy="1825804"/>
            <a:chOff x="669757" y="4008805"/>
            <a:chExt cx="1325859" cy="1306199"/>
          </a:xfrm>
        </p:grpSpPr>
        <p:pic>
          <p:nvPicPr>
            <p:cNvPr id="6" name="Picture 36" descr="Hoja, Otoño, Hojas De Otoño, Rojo">
              <a:extLst>
                <a:ext uri="{FF2B5EF4-FFF2-40B4-BE49-F238E27FC236}">
                  <a16:creationId xmlns:a16="http://schemas.microsoft.com/office/drawing/2014/main" id="{E8660B88-BB42-2852-E925-1D40CC3AAC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abaza, Dibujos Animados, Naranja">
              <a:extLst>
                <a:ext uri="{FF2B5EF4-FFF2-40B4-BE49-F238E27FC236}">
                  <a16:creationId xmlns:a16="http://schemas.microsoft.com/office/drawing/2014/main" id="{B0590D13-B310-0E60-F205-8B963669F6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935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mayo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2941" y="4459200"/>
            <a:ext cx="1790012"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67419" y="207539"/>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1683474"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August</a:t>
            </a:r>
          </a:p>
        </p:txBody>
      </p:sp>
      <p:grpSp>
        <p:nvGrpSpPr>
          <p:cNvPr id="3" name="Group 2">
            <a:extLst>
              <a:ext uri="{FF2B5EF4-FFF2-40B4-BE49-F238E27FC236}">
                <a16:creationId xmlns:a16="http://schemas.microsoft.com/office/drawing/2014/main" id="{C084F5AE-E368-3DC5-9A72-582E88A3B775}"/>
              </a:ext>
            </a:extLst>
          </p:cNvPr>
          <p:cNvGrpSpPr/>
          <p:nvPr/>
        </p:nvGrpSpPr>
        <p:grpSpPr>
          <a:xfrm>
            <a:off x="1989919" y="2933700"/>
            <a:ext cx="2163672" cy="1716055"/>
            <a:chOff x="3123989" y="3941278"/>
            <a:chExt cx="1683392" cy="1403524"/>
          </a:xfrm>
        </p:grpSpPr>
        <p:pic>
          <p:nvPicPr>
            <p:cNvPr id="10" name="Picture 9" descr="Brillante, Energía, Iluminación">
              <a:extLst>
                <a:ext uri="{FF2B5EF4-FFF2-40B4-BE49-F238E27FC236}">
                  <a16:creationId xmlns:a16="http://schemas.microsoft.com/office/drawing/2014/main" id="{E30AD196-5987-6322-2D2C-6D2F5E9936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Baños, Playa, Oceano, Sol, Soleado">
              <a:extLst>
                <a:ext uri="{FF2B5EF4-FFF2-40B4-BE49-F238E27FC236}">
                  <a16:creationId xmlns:a16="http://schemas.microsoft.com/office/drawing/2014/main" id="{D20AC545-25C2-5FB3-CA28-CF8DFDF460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33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2712602"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septiembre</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67800" y="5602200"/>
            <a:ext cx="2763854"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1A2EC-F6FB-C7C3-402C-D85022158186}"/>
              </a:ext>
            </a:extLst>
          </p:cNvPr>
          <p:cNvSpPr txBox="1"/>
          <p:nvPr/>
        </p:nvSpPr>
        <p:spPr>
          <a:xfrm>
            <a:off x="2155928" y="4845241"/>
            <a:ext cx="2573140"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September</a:t>
            </a:r>
          </a:p>
        </p:txBody>
      </p:sp>
      <p:pic>
        <p:nvPicPr>
          <p:cNvPr id="4" name="Picture 26" descr="Educación, Regreso A La Escuela">
            <a:extLst>
              <a:ext uri="{FF2B5EF4-FFF2-40B4-BE49-F238E27FC236}">
                <a16:creationId xmlns:a16="http://schemas.microsoft.com/office/drawing/2014/main" id="{AD716C65-5CC7-EC60-F09A-97CCF4AA52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6087" y="3119947"/>
            <a:ext cx="2850210" cy="170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3B1D3CB7-0FCF-C2B8-FFD4-DCC621ACB885}"/>
              </a:ext>
            </a:extLst>
          </p:cNvPr>
          <p:cNvSpPr txBox="1"/>
          <p:nvPr/>
        </p:nvSpPr>
        <p:spPr>
          <a:xfrm>
            <a:off x="6319206" y="6230781"/>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19" name="TextBox 18">
            <a:extLst>
              <a:ext uri="{FF2B5EF4-FFF2-40B4-BE49-F238E27FC236}">
                <a16:creationId xmlns:a16="http://schemas.microsoft.com/office/drawing/2014/main" id="{258FCA16-DB89-AF12-0154-471269FDA60F}"/>
              </a:ext>
            </a:extLst>
          </p:cNvPr>
          <p:cNvSpPr txBox="1"/>
          <p:nvPr/>
        </p:nvSpPr>
        <p:spPr>
          <a:xfrm>
            <a:off x="3933426" y="6234636"/>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18" name="TextBox 17">
            <a:extLst>
              <a:ext uri="{FF2B5EF4-FFF2-40B4-BE49-F238E27FC236}">
                <a16:creationId xmlns:a16="http://schemas.microsoft.com/office/drawing/2014/main" id="{98D22703-7CC8-B3BD-7059-7FCC17419121}"/>
              </a:ext>
            </a:extLst>
          </p:cNvPr>
          <p:cNvSpPr txBox="1"/>
          <p:nvPr/>
        </p:nvSpPr>
        <p:spPr>
          <a:xfrm>
            <a:off x="1583797" y="6248557"/>
            <a:ext cx="233910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____________</a:t>
            </a:r>
          </a:p>
        </p:txBody>
      </p:sp>
      <p:sp>
        <p:nvSpPr>
          <p:cNvPr id="9" name="TextBox 8">
            <a:extLst>
              <a:ext uri="{FF2B5EF4-FFF2-40B4-BE49-F238E27FC236}">
                <a16:creationId xmlns:a16="http://schemas.microsoft.com/office/drawing/2014/main" id="{5AF76F5F-727F-264B-5B5F-BAA10B33CA70}"/>
              </a:ext>
            </a:extLst>
          </p:cNvPr>
          <p:cNvSpPr txBox="1"/>
          <p:nvPr/>
        </p:nvSpPr>
        <p:spPr>
          <a:xfrm>
            <a:off x="6353176" y="5623180"/>
            <a:ext cx="126188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a:t>
            </a:r>
          </a:p>
        </p:txBody>
      </p:sp>
      <p:sp>
        <p:nvSpPr>
          <p:cNvPr id="88" name="TextBox 87">
            <a:extLst>
              <a:ext uri="{FF2B5EF4-FFF2-40B4-BE49-F238E27FC236}">
                <a16:creationId xmlns:a16="http://schemas.microsoft.com/office/drawing/2014/main" id="{636A8D6D-4F26-4D7C-8CD5-00E9545BE858}"/>
              </a:ext>
            </a:extLst>
          </p:cNvPr>
          <p:cNvSpPr txBox="1"/>
          <p:nvPr/>
        </p:nvSpPr>
        <p:spPr>
          <a:xfrm>
            <a:off x="3967396" y="5627035"/>
            <a:ext cx="144142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_______</a:t>
            </a:r>
          </a:p>
        </p:txBody>
      </p:sp>
      <p:sp>
        <p:nvSpPr>
          <p:cNvPr id="87" name="TextBox 86">
            <a:extLst>
              <a:ext uri="{FF2B5EF4-FFF2-40B4-BE49-F238E27FC236}">
                <a16:creationId xmlns:a16="http://schemas.microsoft.com/office/drawing/2014/main" id="{31A941E2-DA4B-4F8B-9A7A-9E81EE676234}"/>
              </a:ext>
            </a:extLst>
          </p:cNvPr>
          <p:cNvSpPr txBox="1"/>
          <p:nvPr/>
        </p:nvSpPr>
        <p:spPr>
          <a:xfrm>
            <a:off x="1617767" y="5640956"/>
            <a:ext cx="233910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________</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74" name="Table 73">
            <a:extLst>
              <a:ext uri="{FF2B5EF4-FFF2-40B4-BE49-F238E27FC236}">
                <a16:creationId xmlns:a16="http://schemas.microsoft.com/office/drawing/2014/main" id="{3DEF68F2-2640-43B2-88B7-7DE9E64349D6}"/>
              </a:ext>
            </a:extLst>
          </p:cNvPr>
          <p:cNvGraphicFramePr>
            <a:graphicFrameLocks noGrp="1"/>
          </p:cNvGraphicFramePr>
          <p:nvPr/>
        </p:nvGraphicFramePr>
        <p:xfrm>
          <a:off x="318094" y="1287359"/>
          <a:ext cx="9428654" cy="3667116"/>
        </p:xfrm>
        <a:graphic>
          <a:graphicData uri="http://schemas.openxmlformats.org/drawingml/2006/table">
            <a:tbl>
              <a:tblPr firstRow="1" bandRow="1">
                <a:tableStyleId>{5940675A-B579-460E-94D1-54222C63F5DA}</a:tableStyleId>
              </a:tblPr>
              <a:tblGrid>
                <a:gridCol w="803926">
                  <a:extLst>
                    <a:ext uri="{9D8B030D-6E8A-4147-A177-3AD203B41FA5}">
                      <a16:colId xmlns:a16="http://schemas.microsoft.com/office/drawing/2014/main" val="3231131301"/>
                    </a:ext>
                  </a:extLst>
                </a:gridCol>
                <a:gridCol w="2156182">
                  <a:extLst>
                    <a:ext uri="{9D8B030D-6E8A-4147-A177-3AD203B41FA5}">
                      <a16:colId xmlns:a16="http://schemas.microsoft.com/office/drawing/2014/main" val="3605374714"/>
                    </a:ext>
                  </a:extLst>
                </a:gridCol>
                <a:gridCol w="2156182">
                  <a:extLst>
                    <a:ext uri="{9D8B030D-6E8A-4147-A177-3AD203B41FA5}">
                      <a16:colId xmlns:a16="http://schemas.microsoft.com/office/drawing/2014/main" val="2931518394"/>
                    </a:ext>
                  </a:extLst>
                </a:gridCol>
                <a:gridCol w="2156182">
                  <a:extLst>
                    <a:ext uri="{9D8B030D-6E8A-4147-A177-3AD203B41FA5}">
                      <a16:colId xmlns:a16="http://schemas.microsoft.com/office/drawing/2014/main" val="3282067303"/>
                    </a:ext>
                  </a:extLst>
                </a:gridCol>
                <a:gridCol w="2156182">
                  <a:extLst>
                    <a:ext uri="{9D8B030D-6E8A-4147-A177-3AD203B41FA5}">
                      <a16:colId xmlns:a16="http://schemas.microsoft.com/office/drawing/2014/main" val="2730707143"/>
                    </a:ext>
                  </a:extLst>
                </a:gridCol>
              </a:tblGrid>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diciembre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octubre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noviembre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septiembre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38451114"/>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febrero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junio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88600971"/>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agosto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septiembre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a:solidFill>
                            <a:srgbClr val="002060"/>
                          </a:solidFill>
                          <a:latin typeface="Century Gothic" panose="020B0502020202020204" pitchFamily="34" charset="0"/>
                        </a:rPr>
                        <a:t>mayo</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25310429"/>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mayo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julio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46812493"/>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noviembre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marzo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octubre</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99321413"/>
                  </a:ext>
                </a:extLst>
              </a:tr>
              <a:tr h="611186">
                <a:tc>
                  <a:txBody>
                    <a:bodyPr/>
                    <a:lstStyle/>
                    <a:p>
                      <a:pPr algn="l"/>
                      <a:endParaRPr lang="en-US" sz="2800" b="0" dirty="0">
                        <a:solidFill>
                          <a:srgbClr val="002060"/>
                        </a:solidFill>
                        <a:latin typeface="Century Gothic" panose="020B0502020202020204" pitchFamily="34" charset="0"/>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abril</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mayo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junio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400" b="0" dirty="0" err="1">
                          <a:solidFill>
                            <a:srgbClr val="002060"/>
                          </a:solidFill>
                          <a:latin typeface="Century Gothic" panose="020B0502020202020204" pitchFamily="34" charset="0"/>
                        </a:rPr>
                        <a:t>enero</a:t>
                      </a:r>
                      <a:endParaRPr lang="en-US" sz="2400" b="0" dirty="0">
                        <a:solidFill>
                          <a:srgbClr val="002060"/>
                        </a:solidFill>
                        <a:latin typeface="Century Gothic" panose="020B0502020202020204" pitchFamily="34" charset="0"/>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09778998"/>
                  </a:ext>
                </a:extLst>
              </a:tr>
            </a:tbl>
          </a:graphicData>
        </a:graphic>
      </p:graphicFrame>
      <p:sp>
        <p:nvSpPr>
          <p:cNvPr id="78" name="Rectangle: Rounded Corners 77">
            <a:extLst>
              <a:ext uri="{FF2B5EF4-FFF2-40B4-BE49-F238E27FC236}">
                <a16:creationId xmlns:a16="http://schemas.microsoft.com/office/drawing/2014/main" id="{2E8FB652-760C-4C40-8DCF-242715FAF7F2}"/>
              </a:ext>
            </a:extLst>
          </p:cNvPr>
          <p:cNvSpPr/>
          <p:nvPr/>
        </p:nvSpPr>
        <p:spPr>
          <a:xfrm>
            <a:off x="5434651" y="1263558"/>
            <a:ext cx="2167652" cy="66862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EFF89611-336E-4B95-BA98-940CC65A8869}"/>
              </a:ext>
            </a:extLst>
          </p:cNvPr>
          <p:cNvSpPr/>
          <p:nvPr/>
        </p:nvSpPr>
        <p:spPr>
          <a:xfrm>
            <a:off x="3265957" y="1918799"/>
            <a:ext cx="2180327" cy="54141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3F3D0B9-68F0-4FB6-BA4F-140D735ADC33}"/>
              </a:ext>
            </a:extLst>
          </p:cNvPr>
          <p:cNvSpPr/>
          <p:nvPr/>
        </p:nvSpPr>
        <p:spPr>
          <a:xfrm>
            <a:off x="1115135" y="2496453"/>
            <a:ext cx="2180327" cy="59459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0CC7ABB0-BA44-47B9-A44E-44E77E04A9F9}"/>
              </a:ext>
            </a:extLst>
          </p:cNvPr>
          <p:cNvSpPr/>
          <p:nvPr/>
        </p:nvSpPr>
        <p:spPr>
          <a:xfrm>
            <a:off x="1119983" y="3109662"/>
            <a:ext cx="2168060"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5796104F-07E3-4EC0-84D9-A1B605AAC726}"/>
              </a:ext>
            </a:extLst>
          </p:cNvPr>
          <p:cNvSpPr/>
          <p:nvPr/>
        </p:nvSpPr>
        <p:spPr>
          <a:xfrm>
            <a:off x="5418524" y="3705807"/>
            <a:ext cx="2167652" cy="6122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489753E1-3907-4CE3-9BA6-7C4C6FE31169}"/>
              </a:ext>
            </a:extLst>
          </p:cNvPr>
          <p:cNvSpPr/>
          <p:nvPr/>
        </p:nvSpPr>
        <p:spPr>
          <a:xfrm>
            <a:off x="7615652" y="4363757"/>
            <a:ext cx="2168059" cy="56303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3766A74C-880F-4F5D-9267-86A1D5623531}"/>
              </a:ext>
            </a:extLst>
          </p:cNvPr>
          <p:cNvSpPr txBox="1"/>
          <p:nvPr/>
        </p:nvSpPr>
        <p:spPr>
          <a:xfrm>
            <a:off x="115571" y="5114396"/>
            <a:ext cx="623760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Which months are not mentioned?</a:t>
            </a:r>
          </a:p>
        </p:txBody>
      </p:sp>
      <p:sp>
        <p:nvSpPr>
          <p:cNvPr id="85" name="TextBox 84">
            <a:extLst>
              <a:ext uri="{FF2B5EF4-FFF2-40B4-BE49-F238E27FC236}">
                <a16:creationId xmlns:a16="http://schemas.microsoft.com/office/drawing/2014/main" id="{05437F4D-70C7-4E64-A167-9419D377DC6C}"/>
              </a:ext>
            </a:extLst>
          </p:cNvPr>
          <p:cNvSpPr txBox="1"/>
          <p:nvPr/>
        </p:nvSpPr>
        <p:spPr>
          <a:xfrm>
            <a:off x="1881419" y="5631665"/>
            <a:ext cx="9765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April</a:t>
            </a:r>
          </a:p>
        </p:txBody>
      </p:sp>
      <p:sp>
        <p:nvSpPr>
          <p:cNvPr id="86" name="TextBox 85">
            <a:extLst>
              <a:ext uri="{FF2B5EF4-FFF2-40B4-BE49-F238E27FC236}">
                <a16:creationId xmlns:a16="http://schemas.microsoft.com/office/drawing/2014/main" id="{BB28493D-9776-48E4-AACB-E02B8B49DA15}"/>
              </a:ext>
            </a:extLst>
          </p:cNvPr>
          <p:cNvSpPr txBox="1"/>
          <p:nvPr/>
        </p:nvSpPr>
        <p:spPr>
          <a:xfrm>
            <a:off x="4193419" y="5629984"/>
            <a:ext cx="101662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June</a:t>
            </a:r>
          </a:p>
        </p:txBody>
      </p:sp>
      <p:sp>
        <p:nvSpPr>
          <p:cNvPr id="95" name="Rectangle 94">
            <a:hlinkClick r:id="" action="ppaction://noaction">
              <a:snd r:embed="rId4" name="T3_W3_18.2.wav"/>
            </a:hlinkClick>
            <a:extLst>
              <a:ext uri="{FF2B5EF4-FFF2-40B4-BE49-F238E27FC236}">
                <a16:creationId xmlns:a16="http://schemas.microsoft.com/office/drawing/2014/main" id="{BC41B463-B98B-4C98-822B-F4297F451256}"/>
              </a:ext>
            </a:extLst>
          </p:cNvPr>
          <p:cNvSpPr/>
          <p:nvPr/>
        </p:nvSpPr>
        <p:spPr>
          <a:xfrm>
            <a:off x="514193" y="139398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96" name="Rectangle 95">
            <a:hlinkClick r:id="" action="ppaction://noaction">
              <a:snd r:embed="rId5" name="T3_W3_18.3.wav"/>
            </a:hlinkClick>
            <a:extLst>
              <a:ext uri="{FF2B5EF4-FFF2-40B4-BE49-F238E27FC236}">
                <a16:creationId xmlns:a16="http://schemas.microsoft.com/office/drawing/2014/main" id="{48D19090-AC35-4BBF-A0F1-730AB6F29C19}"/>
              </a:ext>
            </a:extLst>
          </p:cNvPr>
          <p:cNvSpPr/>
          <p:nvPr/>
        </p:nvSpPr>
        <p:spPr>
          <a:xfrm>
            <a:off x="514193" y="199324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97" name="Rectangle 96">
            <a:hlinkClick r:id="" action="ppaction://noaction">
              <a:snd r:embed="rId6" name="T3_W3_18.4.wav"/>
            </a:hlinkClick>
            <a:extLst>
              <a:ext uri="{FF2B5EF4-FFF2-40B4-BE49-F238E27FC236}">
                <a16:creationId xmlns:a16="http://schemas.microsoft.com/office/drawing/2014/main" id="{DF435D0C-FD92-47ED-97D6-95FC32A42C07}"/>
              </a:ext>
            </a:extLst>
          </p:cNvPr>
          <p:cNvSpPr/>
          <p:nvPr/>
        </p:nvSpPr>
        <p:spPr>
          <a:xfrm>
            <a:off x="515653" y="2598773"/>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98" name="Rectangle 97">
            <a:hlinkClick r:id="" action="ppaction://noaction">
              <a:snd r:embed="rId7" name="T3_W3_18.5.wav"/>
            </a:hlinkClick>
            <a:extLst>
              <a:ext uri="{FF2B5EF4-FFF2-40B4-BE49-F238E27FC236}">
                <a16:creationId xmlns:a16="http://schemas.microsoft.com/office/drawing/2014/main" id="{550EA889-5A3C-40F2-AF4E-777C13AFF409}"/>
              </a:ext>
            </a:extLst>
          </p:cNvPr>
          <p:cNvSpPr/>
          <p:nvPr/>
        </p:nvSpPr>
        <p:spPr>
          <a:xfrm>
            <a:off x="514193" y="321205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99" name="Rectangle 98">
            <a:hlinkClick r:id="" action="ppaction://noaction">
              <a:snd r:embed="rId8" name="T3_W3_18.6.wav"/>
            </a:hlinkClick>
            <a:extLst>
              <a:ext uri="{FF2B5EF4-FFF2-40B4-BE49-F238E27FC236}">
                <a16:creationId xmlns:a16="http://schemas.microsoft.com/office/drawing/2014/main" id="{7149C2F7-9110-456E-9051-063B68E5F964}"/>
              </a:ext>
            </a:extLst>
          </p:cNvPr>
          <p:cNvSpPr/>
          <p:nvPr/>
        </p:nvSpPr>
        <p:spPr>
          <a:xfrm>
            <a:off x="514193" y="3850727"/>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0" name="Rectangle 99">
            <a:hlinkClick r:id="" action="ppaction://noaction">
              <a:snd r:embed="rId9" name="T3_W3_18.7.wav"/>
            </a:hlinkClick>
            <a:extLst>
              <a:ext uri="{FF2B5EF4-FFF2-40B4-BE49-F238E27FC236}">
                <a16:creationId xmlns:a16="http://schemas.microsoft.com/office/drawing/2014/main" id="{3B49C5A0-5BF4-4362-82FE-C7E10EA5653D}"/>
              </a:ext>
            </a:extLst>
          </p:cNvPr>
          <p:cNvSpPr/>
          <p:nvPr/>
        </p:nvSpPr>
        <p:spPr>
          <a:xfrm>
            <a:off x="514193" y="4462062"/>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3" name="Google Shape;155;p7">
            <a:hlinkClick r:id="" action="ppaction://noaction">
              <a:snd r:embed="rId10" name="T3_W3_18.1.wav"/>
            </a:hlinkClick>
            <a:extLst>
              <a:ext uri="{FF2B5EF4-FFF2-40B4-BE49-F238E27FC236}">
                <a16:creationId xmlns:a16="http://schemas.microsoft.com/office/drawing/2014/main" id="{2BDAB0E5-4CAF-444E-022C-CAE4AC967D0E}"/>
              </a:ext>
            </a:extLst>
          </p:cNvPr>
          <p:cNvSpPr/>
          <p:nvPr/>
        </p:nvSpPr>
        <p:spPr>
          <a:xfrm>
            <a:off x="1043752" y="208372"/>
            <a:ext cx="5309424"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Escucha: ¿Qué </a:t>
            </a:r>
            <a:r>
              <a:rPr lang="es-AR" sz="3200" b="1" dirty="0">
                <a:solidFill>
                  <a:srgbClr val="FFFFFF"/>
                </a:solidFill>
                <a:latin typeface="Century Gothic"/>
                <a:ea typeface="Century Gothic"/>
                <a:cs typeface="Century Gothic"/>
                <a:sym typeface="Century Gothic"/>
              </a:rPr>
              <a:t>mes* es?</a:t>
            </a:r>
            <a:endParaRPr lang="es-AR" sz="3200" b="1" i="0" u="none" strike="noStrike" cap="none" dirty="0">
              <a:solidFill>
                <a:srgbClr val="FFFFFF"/>
              </a:solidFill>
              <a:latin typeface="Century Gothic"/>
              <a:ea typeface="Century Gothic"/>
              <a:cs typeface="Century Gothic"/>
              <a:sym typeface="Century Gothic"/>
            </a:endParaRPr>
          </a:p>
        </p:txBody>
      </p:sp>
      <p:pic>
        <p:nvPicPr>
          <p:cNvPr id="4" name="Graphic 3" descr="Teacher">
            <a:extLst>
              <a:ext uri="{FF2B5EF4-FFF2-40B4-BE49-F238E27FC236}">
                <a16:creationId xmlns:a16="http://schemas.microsoft.com/office/drawing/2014/main" id="{833B0AC0-4AF6-92EE-B064-EC53E167AA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667" y="-10197"/>
            <a:ext cx="1043752" cy="1043752"/>
          </a:xfrm>
          <a:prstGeom prst="rect">
            <a:avLst/>
          </a:prstGeom>
        </p:spPr>
      </p:pic>
      <p:sp>
        <p:nvSpPr>
          <p:cNvPr id="5" name="TextBox 4">
            <a:extLst>
              <a:ext uri="{FF2B5EF4-FFF2-40B4-BE49-F238E27FC236}">
                <a16:creationId xmlns:a16="http://schemas.microsoft.com/office/drawing/2014/main" id="{C84F82D2-F27A-44F7-E2F4-61B2E5A55A94}"/>
              </a:ext>
            </a:extLst>
          </p:cNvPr>
          <p:cNvSpPr txBox="1"/>
          <p:nvPr/>
        </p:nvSpPr>
        <p:spPr>
          <a:xfrm>
            <a:off x="6469804" y="399043"/>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F23AA2D-CB13-9851-273E-0D2F9B0900C8}"/>
              </a:ext>
            </a:extLst>
          </p:cNvPr>
          <p:cNvSpPr txBox="1"/>
          <p:nvPr/>
        </p:nvSpPr>
        <p:spPr>
          <a:xfrm>
            <a:off x="6518244" y="5629984"/>
            <a:ext cx="86754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July</a:t>
            </a:r>
          </a:p>
        </p:txBody>
      </p:sp>
      <p:sp>
        <p:nvSpPr>
          <p:cNvPr id="16" name="TextBox 15">
            <a:extLst>
              <a:ext uri="{FF2B5EF4-FFF2-40B4-BE49-F238E27FC236}">
                <a16:creationId xmlns:a16="http://schemas.microsoft.com/office/drawing/2014/main" id="{1ADBF8AD-8B3D-20BA-A418-E131277A7F95}"/>
              </a:ext>
            </a:extLst>
          </p:cNvPr>
          <p:cNvSpPr txBox="1"/>
          <p:nvPr/>
        </p:nvSpPr>
        <p:spPr>
          <a:xfrm>
            <a:off x="1628374" y="6201166"/>
            <a:ext cx="209384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September</a:t>
            </a:r>
          </a:p>
        </p:txBody>
      </p:sp>
      <p:sp>
        <p:nvSpPr>
          <p:cNvPr id="17" name="TextBox 16">
            <a:extLst>
              <a:ext uri="{FF2B5EF4-FFF2-40B4-BE49-F238E27FC236}">
                <a16:creationId xmlns:a16="http://schemas.microsoft.com/office/drawing/2014/main" id="{8215D60A-24E8-0356-47A8-8F163EB6A4AF}"/>
              </a:ext>
            </a:extLst>
          </p:cNvPr>
          <p:cNvSpPr txBox="1"/>
          <p:nvPr/>
        </p:nvSpPr>
        <p:spPr>
          <a:xfrm>
            <a:off x="4159449" y="6237585"/>
            <a:ext cx="1633781"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October</a:t>
            </a:r>
          </a:p>
        </p:txBody>
      </p:sp>
      <p:sp>
        <p:nvSpPr>
          <p:cNvPr id="20" name="TextBox 19">
            <a:extLst>
              <a:ext uri="{FF2B5EF4-FFF2-40B4-BE49-F238E27FC236}">
                <a16:creationId xmlns:a16="http://schemas.microsoft.com/office/drawing/2014/main" id="{AD656894-B350-7D2E-7FE7-292FC7DADBEF}"/>
              </a:ext>
            </a:extLst>
          </p:cNvPr>
          <p:cNvSpPr txBox="1"/>
          <p:nvPr/>
        </p:nvSpPr>
        <p:spPr>
          <a:xfrm>
            <a:off x="6385255" y="6207285"/>
            <a:ext cx="204414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December</a:t>
            </a: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500" fill="hold"/>
                                        <p:tgtEl>
                                          <p:spTgt spid="96"/>
                                        </p:tgtEl>
                                        <p:attrNameLst>
                                          <p:attrName>ppt_x</p:attrName>
                                        </p:attrNameLst>
                                      </p:cBhvr>
                                      <p:tavLst>
                                        <p:tav tm="0">
                                          <p:val>
                                            <p:strVal val="#ppt_x"/>
                                          </p:val>
                                        </p:tav>
                                        <p:tav tm="100000">
                                          <p:val>
                                            <p:strVal val="#ppt_x"/>
                                          </p:val>
                                        </p:tav>
                                      </p:tavLst>
                                    </p:anim>
                                    <p:anim calcmode="lin" valueType="num">
                                      <p:cBhvr additive="base">
                                        <p:cTn id="12" dur="500" fill="hold"/>
                                        <p:tgtEl>
                                          <p:spTgt spid="9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anim calcmode="lin" valueType="num">
                                      <p:cBhvr additive="base">
                                        <p:cTn id="23" dur="500" fill="hold"/>
                                        <p:tgtEl>
                                          <p:spTgt spid="99"/>
                                        </p:tgtEl>
                                        <p:attrNameLst>
                                          <p:attrName>ppt_x</p:attrName>
                                        </p:attrNameLst>
                                      </p:cBhvr>
                                      <p:tavLst>
                                        <p:tav tm="0">
                                          <p:val>
                                            <p:strVal val="#ppt_x"/>
                                          </p:val>
                                        </p:tav>
                                        <p:tav tm="100000">
                                          <p:val>
                                            <p:strVal val="#ppt_x"/>
                                          </p:val>
                                        </p:tav>
                                      </p:tavLst>
                                    </p:anim>
                                    <p:anim calcmode="lin" valueType="num">
                                      <p:cBhvr additive="base">
                                        <p:cTn id="24" dur="500" fill="hold"/>
                                        <p:tgtEl>
                                          <p:spTgt spid="9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500" fill="hold"/>
                                        <p:tgtEl>
                                          <p:spTgt spid="80"/>
                                        </p:tgtEl>
                                        <p:attrNameLst>
                                          <p:attrName>ppt_x</p:attrName>
                                        </p:attrNameLst>
                                      </p:cBhvr>
                                      <p:tavLst>
                                        <p:tav tm="0">
                                          <p:val>
                                            <p:strVal val="#ppt_x"/>
                                          </p:val>
                                        </p:tav>
                                        <p:tav tm="100000">
                                          <p:val>
                                            <p:strVal val="#ppt_x"/>
                                          </p:val>
                                        </p:tav>
                                      </p:tavLst>
                                    </p:anim>
                                    <p:anim calcmode="lin" valueType="num">
                                      <p:cBhvr additive="base">
                                        <p:cTn id="5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ppt_x"/>
                                          </p:val>
                                        </p:tav>
                                        <p:tav tm="100000">
                                          <p:val>
                                            <p:strVal val="#ppt_x"/>
                                          </p:val>
                                        </p:tav>
                                      </p:tavLst>
                                    </p:anim>
                                    <p:anim calcmode="lin" valueType="num">
                                      <p:cBhvr additive="base">
                                        <p:cTn id="5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additive="base">
                                        <p:cTn id="67" dur="500" fill="hold"/>
                                        <p:tgtEl>
                                          <p:spTgt spid="83"/>
                                        </p:tgtEl>
                                        <p:attrNameLst>
                                          <p:attrName>ppt_x</p:attrName>
                                        </p:attrNameLst>
                                      </p:cBhvr>
                                      <p:tavLst>
                                        <p:tav tm="0">
                                          <p:val>
                                            <p:strVal val="#ppt_x"/>
                                          </p:val>
                                        </p:tav>
                                        <p:tav tm="100000">
                                          <p:val>
                                            <p:strVal val="#ppt_x"/>
                                          </p:val>
                                        </p:tav>
                                      </p:tavLst>
                                    </p:anim>
                                    <p:anim calcmode="lin" valueType="num">
                                      <p:cBhvr additive="base">
                                        <p:cTn id="6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additive="base">
                                        <p:cTn id="73" dur="500" fill="hold"/>
                                        <p:tgtEl>
                                          <p:spTgt spid="84"/>
                                        </p:tgtEl>
                                        <p:attrNameLst>
                                          <p:attrName>ppt_x</p:attrName>
                                        </p:attrNameLst>
                                      </p:cBhvr>
                                      <p:tavLst>
                                        <p:tav tm="0">
                                          <p:val>
                                            <p:strVal val="#ppt_x"/>
                                          </p:val>
                                        </p:tav>
                                        <p:tav tm="100000">
                                          <p:val>
                                            <p:strVal val="#ppt_x"/>
                                          </p:val>
                                        </p:tav>
                                      </p:tavLst>
                                    </p:anim>
                                    <p:anim calcmode="lin" valueType="num">
                                      <p:cBhvr additive="base">
                                        <p:cTn id="74" dur="500" fill="hold"/>
                                        <p:tgtEl>
                                          <p:spTgt spid="8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fill="hold"/>
                                        <p:tgtEl>
                                          <p:spTgt spid="87"/>
                                        </p:tgtEl>
                                        <p:attrNameLst>
                                          <p:attrName>ppt_x</p:attrName>
                                        </p:attrNameLst>
                                      </p:cBhvr>
                                      <p:tavLst>
                                        <p:tav tm="0">
                                          <p:val>
                                            <p:strVal val="#ppt_x"/>
                                          </p:val>
                                        </p:tav>
                                        <p:tav tm="100000">
                                          <p:val>
                                            <p:strVal val="#ppt_x"/>
                                          </p:val>
                                        </p:tav>
                                      </p:tavLst>
                                    </p:anim>
                                    <p:anim calcmode="lin" valueType="num">
                                      <p:cBhvr additive="base">
                                        <p:cTn id="78" dur="500" fill="hold"/>
                                        <p:tgtEl>
                                          <p:spTgt spid="8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fill="hold"/>
                                        <p:tgtEl>
                                          <p:spTgt spid="88"/>
                                        </p:tgtEl>
                                        <p:attrNameLst>
                                          <p:attrName>ppt_x</p:attrName>
                                        </p:attrNameLst>
                                      </p:cBhvr>
                                      <p:tavLst>
                                        <p:tav tm="0">
                                          <p:val>
                                            <p:strVal val="#ppt_x"/>
                                          </p:val>
                                        </p:tav>
                                        <p:tav tm="100000">
                                          <p:val>
                                            <p:strVal val="#ppt_x"/>
                                          </p:val>
                                        </p:tav>
                                      </p:tavLst>
                                    </p:anim>
                                    <p:anim calcmode="lin" valueType="num">
                                      <p:cBhvr additive="base">
                                        <p:cTn id="82" dur="500" fill="hold"/>
                                        <p:tgtEl>
                                          <p:spTgt spid="8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additive="base">
                                        <p:cTn id="103" dur="500" fill="hold"/>
                                        <p:tgtEl>
                                          <p:spTgt spid="85"/>
                                        </p:tgtEl>
                                        <p:attrNameLst>
                                          <p:attrName>ppt_x</p:attrName>
                                        </p:attrNameLst>
                                      </p:cBhvr>
                                      <p:tavLst>
                                        <p:tav tm="0">
                                          <p:val>
                                            <p:strVal val="#ppt_x"/>
                                          </p:val>
                                        </p:tav>
                                        <p:tav tm="100000">
                                          <p:val>
                                            <p:strVal val="#ppt_x"/>
                                          </p:val>
                                        </p:tav>
                                      </p:tavLst>
                                    </p:anim>
                                    <p:anim calcmode="lin" valueType="num">
                                      <p:cBhvr additive="base">
                                        <p:cTn id="10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86"/>
                                        </p:tgtEl>
                                        <p:attrNameLst>
                                          <p:attrName>style.visibility</p:attrName>
                                        </p:attrNameLst>
                                      </p:cBhvr>
                                      <p:to>
                                        <p:strVal val="visible"/>
                                      </p:to>
                                    </p:set>
                                    <p:anim calcmode="lin" valueType="num">
                                      <p:cBhvr additive="base">
                                        <p:cTn id="109" dur="500" fill="hold"/>
                                        <p:tgtEl>
                                          <p:spTgt spid="86"/>
                                        </p:tgtEl>
                                        <p:attrNameLst>
                                          <p:attrName>ppt_x</p:attrName>
                                        </p:attrNameLst>
                                      </p:cBhvr>
                                      <p:tavLst>
                                        <p:tav tm="0">
                                          <p:val>
                                            <p:strVal val="#ppt_x"/>
                                          </p:val>
                                        </p:tav>
                                        <p:tav tm="100000">
                                          <p:val>
                                            <p:strVal val="#ppt_x"/>
                                          </p:val>
                                        </p:tav>
                                      </p:tavLst>
                                    </p:anim>
                                    <p:anim calcmode="lin" valueType="num">
                                      <p:cBhvr additive="base">
                                        <p:cTn id="11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additive="base">
                                        <p:cTn id="115" dur="500" fill="hold"/>
                                        <p:tgtEl>
                                          <p:spTgt spid="6"/>
                                        </p:tgtEl>
                                        <p:attrNameLst>
                                          <p:attrName>ppt_x</p:attrName>
                                        </p:attrNameLst>
                                      </p:cBhvr>
                                      <p:tavLst>
                                        <p:tav tm="0">
                                          <p:val>
                                            <p:strVal val="#ppt_x"/>
                                          </p:val>
                                        </p:tav>
                                        <p:tav tm="100000">
                                          <p:val>
                                            <p:strVal val="#ppt_x"/>
                                          </p:val>
                                        </p:tav>
                                      </p:tavLst>
                                    </p:anim>
                                    <p:anim calcmode="lin" valueType="num">
                                      <p:cBhvr additive="base">
                                        <p:cTn id="1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additive="base">
                                        <p:cTn id="121" dur="500" fill="hold"/>
                                        <p:tgtEl>
                                          <p:spTgt spid="16"/>
                                        </p:tgtEl>
                                        <p:attrNameLst>
                                          <p:attrName>ppt_x</p:attrName>
                                        </p:attrNameLst>
                                      </p:cBhvr>
                                      <p:tavLst>
                                        <p:tav tm="0">
                                          <p:val>
                                            <p:strVal val="#ppt_x"/>
                                          </p:val>
                                        </p:tav>
                                        <p:tav tm="100000">
                                          <p:val>
                                            <p:strVal val="#ppt_x"/>
                                          </p:val>
                                        </p:tav>
                                      </p:tavLst>
                                    </p:anim>
                                    <p:anim calcmode="lin" valueType="num">
                                      <p:cBhvr additive="base">
                                        <p:cTn id="1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additive="base">
                                        <p:cTn id="127" dur="500" fill="hold"/>
                                        <p:tgtEl>
                                          <p:spTgt spid="17"/>
                                        </p:tgtEl>
                                        <p:attrNameLst>
                                          <p:attrName>ppt_x</p:attrName>
                                        </p:attrNameLst>
                                      </p:cBhvr>
                                      <p:tavLst>
                                        <p:tav tm="0">
                                          <p:val>
                                            <p:strVal val="#ppt_x"/>
                                          </p:val>
                                        </p:tav>
                                        <p:tav tm="100000">
                                          <p:val>
                                            <p:strVal val="#ppt_x"/>
                                          </p:val>
                                        </p:tav>
                                      </p:tavLst>
                                    </p:anim>
                                    <p:anim calcmode="lin" valueType="num">
                                      <p:cBhvr additive="base">
                                        <p:cTn id="1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500" fill="hold"/>
                                        <p:tgtEl>
                                          <p:spTgt spid="20"/>
                                        </p:tgtEl>
                                        <p:attrNameLst>
                                          <p:attrName>ppt_x</p:attrName>
                                        </p:attrNameLst>
                                      </p:cBhvr>
                                      <p:tavLst>
                                        <p:tav tm="0">
                                          <p:val>
                                            <p:strVal val="#ppt_x"/>
                                          </p:val>
                                        </p:tav>
                                        <p:tav tm="100000">
                                          <p:val>
                                            <p:strVal val="#ppt_x"/>
                                          </p:val>
                                        </p:tav>
                                      </p:tavLst>
                                    </p:anim>
                                    <p:anim calcmode="lin" valueType="num">
                                      <p:cBhvr additive="base">
                                        <p:cTn id="1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18" grpId="0"/>
      <p:bldP spid="9" grpId="0"/>
      <p:bldP spid="88" grpId="0"/>
      <p:bldP spid="87" grpId="0"/>
      <p:bldP spid="78" grpId="0" animBg="1"/>
      <p:bldP spid="79" grpId="0" animBg="1"/>
      <p:bldP spid="80" grpId="0" animBg="1"/>
      <p:bldP spid="81" grpId="0" animBg="1"/>
      <p:bldP spid="82" grpId="0" animBg="1"/>
      <p:bldP spid="83" grpId="0" animBg="1"/>
      <p:bldP spid="84" grpId="0"/>
      <p:bldP spid="85" grpId="0"/>
      <p:bldP spid="86" grpId="0"/>
      <p:bldP spid="95" grpId="0" animBg="1"/>
      <p:bldP spid="96" grpId="0" animBg="1"/>
      <p:bldP spid="97" grpId="0" animBg="1"/>
      <p:bldP spid="98" grpId="0" animBg="1"/>
      <p:bldP spid="99" grpId="0" animBg="1"/>
      <p:bldP spid="100" grpId="0" animBg="1"/>
      <p:bldP spid="6" grpId="0"/>
      <p:bldP spid="16" grpId="0"/>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5" name="TextBox 5">
            <a:extLst>
              <a:ext uri="{FF2B5EF4-FFF2-40B4-BE49-F238E27FC236}">
                <a16:creationId xmlns:a16="http://schemas.microsoft.com/office/drawing/2014/main" id="{8B88632A-247A-40E1-BC2D-60AE11833E5C}"/>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16" name="Picture 15">
            <a:extLst>
              <a:ext uri="{FF2B5EF4-FFF2-40B4-BE49-F238E27FC236}">
                <a16:creationId xmlns:a16="http://schemas.microsoft.com/office/drawing/2014/main" id="{25112AD9-4649-4B96-BA98-C8B833951AB4}"/>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
            <a:extLst>
              <a:ext uri="{FF2B5EF4-FFF2-40B4-BE49-F238E27FC236}">
                <a16:creationId xmlns:a16="http://schemas.microsoft.com/office/drawing/2014/main" id="{198C7562-EEF1-45F1-9A8B-222CCB0AC5CF}"/>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when?</a:t>
            </a:r>
          </a:p>
        </p:txBody>
      </p:sp>
      <p:sp>
        <p:nvSpPr>
          <p:cNvPr id="18" name="TextBox 8">
            <a:hlinkClick r:id="" action="ppaction://noaction">
              <a:snd r:embed="rId3" name="T3_W3_19.1.wav"/>
            </a:hlinkClick>
            <a:extLst>
              <a:ext uri="{FF2B5EF4-FFF2-40B4-BE49-F238E27FC236}">
                <a16:creationId xmlns:a16="http://schemas.microsoft.com/office/drawing/2014/main" id="{999F9070-D54B-4A07-96C6-C89810718080}"/>
              </a:ext>
            </a:extLst>
          </p:cNvPr>
          <p:cNvSpPr txBox="1"/>
          <p:nvPr/>
        </p:nvSpPr>
        <p:spPr>
          <a:xfrm>
            <a:off x="-89360" y="103466"/>
            <a:ext cx="12192000"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500" b="1" dirty="0">
                <a:solidFill>
                  <a:srgbClr val="5B9BD5">
                    <a:lumMod val="50000"/>
                  </a:srgbClr>
                </a:solidFill>
                <a:latin typeface="Century Gothic" panose="020B0502020202020204" pitchFamily="34" charset="0"/>
              </a:rPr>
              <a:t>¿</a:t>
            </a:r>
            <a:r>
              <a:rPr lang="en-GB" sz="11500" b="1" dirty="0" err="1">
                <a:solidFill>
                  <a:srgbClr val="5B9BD5">
                    <a:lumMod val="50000"/>
                  </a:srgbClr>
                </a:solidFill>
                <a:latin typeface="Century Gothic" panose="020B0502020202020204" pitchFamily="34" charset="0"/>
              </a:rPr>
              <a:t>Cuándo</a:t>
            </a:r>
            <a:r>
              <a:rPr lang="en-GB" sz="11500" b="1" dirty="0">
                <a:solidFill>
                  <a:srgbClr val="5B9BD5">
                    <a:lumMod val="50000"/>
                  </a:srgb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A0ACD571-1AC4-4CBE-B78E-FC3CFCC70B6A}"/>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Cuándo</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es tu cumpleaños?</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84B3AC7-3917-4F4F-80AB-3E6E3861718E}"/>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When</a:t>
            </a:r>
            <a:r>
              <a:rPr lang="en-HK"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is your birthday?]</a:t>
            </a:r>
          </a:p>
        </p:txBody>
      </p:sp>
      <p:pic>
        <p:nvPicPr>
          <p:cNvPr id="21" name="Picture 20">
            <a:extLst>
              <a:ext uri="{FF2B5EF4-FFF2-40B4-BE49-F238E27FC236}">
                <a16:creationId xmlns:a16="http://schemas.microsoft.com/office/drawing/2014/main" id="{353F962B-A0BF-48FA-91E9-9B04FFD17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181" y="468722"/>
            <a:ext cx="1997442" cy="1429391"/>
          </a:xfrm>
          <a:prstGeom prst="rect">
            <a:avLst/>
          </a:prstGeom>
        </p:spPr>
      </p:pic>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19.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T3_W3_19.2.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178191" y="5432854"/>
            <a:ext cx="4850969"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r>
              <a:rPr lang="en-GB" sz="2800" b="1" dirty="0">
                <a:solidFill>
                  <a:schemeClr val="tx1">
                    <a:lumMod val="85000"/>
                    <a:lumOff val="15000"/>
                  </a:schemeClr>
                </a:solidFill>
                <a:latin typeface="Century Gothic"/>
                <a:sym typeface="Century Gothic"/>
              </a:rPr>
              <a:t>Los meses del año</a:t>
            </a:r>
          </a:p>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r>
              <a:rPr lang="en-GB" sz="2800" b="1" i="0" u="none" strike="noStrike" cap="none" dirty="0">
                <a:solidFill>
                  <a:schemeClr val="tx1">
                    <a:lumMod val="85000"/>
                    <a:lumOff val="15000"/>
                  </a:schemeClr>
                </a:solidFill>
                <a:latin typeface="Century Gothic"/>
                <a:ea typeface="Century Gothic"/>
                <a:cs typeface="Century Gothic"/>
                <a:sym typeface="Century Gothic"/>
              </a:rPr>
              <a:t>SSC [ga] [</a:t>
            </a:r>
            <a:r>
              <a:rPr lang="en-GB" sz="2800" b="1" dirty="0">
                <a:solidFill>
                  <a:schemeClr val="tx1">
                    <a:lumMod val="85000"/>
                    <a:lumOff val="15000"/>
                  </a:schemeClr>
                </a:solidFill>
                <a:latin typeface="Century Gothic"/>
                <a:ea typeface="Century Gothic"/>
                <a:cs typeface="Century Gothic"/>
                <a:sym typeface="Century Gothic"/>
              </a:rPr>
              <a:t>go</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gu</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br>
              <a:rPr lang="en-GB" sz="2800" b="1" i="0" u="none" strike="noStrike" cap="none" dirty="0">
                <a:solidFill>
                  <a:schemeClr val="tx1">
                    <a:lumMod val="85000"/>
                    <a:lumOff val="15000"/>
                  </a:schemeClr>
                </a:solidFill>
                <a:latin typeface="Century Gothic"/>
                <a:ea typeface="Century Gothic"/>
                <a:cs typeface="Century Gothic"/>
                <a:sym typeface="Century Gothic"/>
              </a:rPr>
            </a:br>
            <a:r>
              <a:rPr lang="en-GB" sz="2800" b="1" i="0" u="none" strike="noStrike" cap="none" dirty="0">
                <a:solidFill>
                  <a:schemeClr val="tx1">
                    <a:lumMod val="85000"/>
                    <a:lumOff val="15000"/>
                  </a:schemeClr>
                </a:solidFill>
                <a:latin typeface="Century Gothic"/>
                <a:ea typeface="Century Gothic"/>
                <a:cs typeface="Century Gothic"/>
                <a:sym typeface="Century Gothic"/>
              </a:rPr>
              <a:t>[</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ge</a:t>
            </a:r>
            <a:r>
              <a:rPr lang="en-GB" sz="2800" b="1" i="0" u="none" strike="noStrike" cap="none" dirty="0">
                <a:solidFill>
                  <a:schemeClr val="tx1">
                    <a:lumMod val="85000"/>
                    <a:lumOff val="15000"/>
                  </a:schemeClr>
                </a:solidFill>
                <a:latin typeface="Century Gothic"/>
                <a:ea typeface="Century Gothic"/>
                <a:cs typeface="Century Gothic"/>
                <a:sym typeface="Century Gothic"/>
              </a:rPr>
              <a:t>] [</a:t>
            </a:r>
            <a:r>
              <a:rPr lang="en-GB" sz="2800" b="1" i="0" u="none" strike="noStrike" cap="none" dirty="0" err="1">
                <a:solidFill>
                  <a:schemeClr val="tx1">
                    <a:lumMod val="85000"/>
                    <a:lumOff val="15000"/>
                  </a:schemeClr>
                </a:solidFill>
                <a:latin typeface="Century Gothic"/>
                <a:ea typeface="Century Gothic"/>
                <a:cs typeface="Century Gothic"/>
                <a:sym typeface="Century Gothic"/>
              </a:rPr>
              <a:t>gi</a:t>
            </a:r>
            <a:r>
              <a:rPr lang="en-GB" sz="2800" b="1" i="0" u="none" strike="noStrike" cap="none" dirty="0">
                <a:solidFill>
                  <a:schemeClr val="tx1">
                    <a:lumMod val="85000"/>
                    <a:lumOff val="15000"/>
                  </a:schemeClr>
                </a:solidFill>
                <a:latin typeface="Century Gothic"/>
                <a:ea typeface="Century Gothic"/>
                <a:cs typeface="Century Gothic"/>
                <a:sym typeface="Century Gothic"/>
              </a:rPr>
              <a:t>]</a:t>
            </a:r>
          </a:p>
          <a:p>
            <a:pPr marL="457200" marR="0" lvl="0" indent="-457200" algn="l" rtl="0">
              <a:lnSpc>
                <a:spcPct val="100000"/>
              </a:lnSpc>
              <a:spcBef>
                <a:spcPts val="0"/>
              </a:spcBef>
              <a:spcAft>
                <a:spcPts val="0"/>
              </a:spcAft>
              <a:buClr>
                <a:schemeClr val="tx1">
                  <a:lumMod val="95000"/>
                  <a:lumOff val="5000"/>
                </a:schemeClr>
              </a:buClr>
              <a:buSzPts val="2800"/>
              <a:buFont typeface="Arial" panose="020B0604020202020204" pitchFamily="34" charset="0"/>
              <a:buChar char="•"/>
            </a:pPr>
            <a:endParaRPr lang="en-GB" sz="2800" b="0" i="0" u="none" strike="noStrike" cap="none" dirty="0">
              <a:solidFill>
                <a:schemeClr val="tx1">
                  <a:lumMod val="85000"/>
                  <a:lumOff val="1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a:bodyPr>
          <a:lstStyle/>
          <a:p>
            <a:pPr algn="ctr"/>
            <a:r>
              <a:rPr lang="en-GB" b="1" dirty="0">
                <a:solidFill>
                  <a:schemeClr val="tx1">
                    <a:lumMod val="75000"/>
                    <a:lumOff val="25000"/>
                  </a:schemeClr>
                </a:solidFill>
                <a:latin typeface="Century Gothic" panose="020B0502020202020204" pitchFamily="34" charset="0"/>
              </a:rPr>
              <a:t>Saying what I and others do</a:t>
            </a:r>
          </a:p>
        </p:txBody>
      </p:sp>
      <p:pic>
        <p:nvPicPr>
          <p:cNvPr id="2050" name="Picture 2" descr="Calendario, Mensual, Oficina, Mes, Fecha">
            <a:extLst>
              <a:ext uri="{FF2B5EF4-FFF2-40B4-BE49-F238E27FC236}">
                <a16:creationId xmlns:a16="http://schemas.microsoft.com/office/drawing/2014/main" id="{54822204-207C-3D47-25A9-0A897233E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481" y="2719342"/>
            <a:ext cx="1543838" cy="1541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235974" y="96564"/>
            <a:ext cx="7465084" cy="1117714"/>
          </a:xfrm>
        </p:spPr>
        <p:txBody>
          <a:bodyPr>
            <a:normAutofit fontScale="90000"/>
          </a:bodyPr>
          <a:lstStyle/>
          <a:p>
            <a:pPr>
              <a:lnSpc>
                <a:spcPct val="100000"/>
              </a:lnSpc>
              <a:spcBef>
                <a:spcPts val="0"/>
              </a:spcBef>
              <a:buClr>
                <a:srgbClr val="1E4E79"/>
              </a:buClr>
              <a:buSzPts val="8625"/>
              <a:buFont typeface="Century Gothic"/>
              <a:buNone/>
            </a:pPr>
            <a:r>
              <a:rPr lang="en-GB" sz="4000" b="1" dirty="0">
                <a:solidFill>
                  <a:srgbClr val="002060"/>
                </a:solidFill>
                <a:latin typeface="Century Gothic" panose="020B0502020202020204" pitchFamily="34" charset="0"/>
              </a:rPr>
              <a:t>Using ‘es’ with days of the week</a:t>
            </a:r>
            <a:endParaRPr lang="en-GB" sz="4000" b="1" dirty="0">
              <a:solidFill>
                <a:srgbClr val="002060"/>
              </a:solidFill>
              <a:latin typeface="Century Gothic" panose="020B0502020202020204" pitchFamily="34" charset="0"/>
              <a:ea typeface="Century Gothic"/>
              <a:cs typeface="Century Gothic"/>
              <a:sym typeface="Century Gothic"/>
            </a:endParaRPr>
          </a:p>
        </p:txBody>
      </p:sp>
      <p:sp>
        <p:nvSpPr>
          <p:cNvPr id="13" name="Title 1">
            <a:extLst>
              <a:ext uri="{FF2B5EF4-FFF2-40B4-BE49-F238E27FC236}">
                <a16:creationId xmlns:a16="http://schemas.microsoft.com/office/drawing/2014/main" id="{AB73152C-75BD-8813-0EAE-0A168EC371F5}"/>
              </a:ext>
            </a:extLst>
          </p:cNvPr>
          <p:cNvSpPr txBox="1">
            <a:spLocks/>
          </p:cNvSpPr>
          <p:nvPr/>
        </p:nvSpPr>
        <p:spPr>
          <a:xfrm>
            <a:off x="204236" y="732349"/>
            <a:ext cx="10515600" cy="77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14" name="Google Shape;170;p8" descr="Jigsaw, Puzzle, Piece, Game, Concept, Solution">
            <a:extLst>
              <a:ext uri="{FF2B5EF4-FFF2-40B4-BE49-F238E27FC236}">
                <a16:creationId xmlns:a16="http://schemas.microsoft.com/office/drawing/2014/main" id="{6A26CE9B-4C71-FE29-5C3D-09C71A8207A9}"/>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91939FE5-4EC2-1EF6-7EBC-1DEA49611705}"/>
              </a:ext>
            </a:extLst>
          </p:cNvPr>
          <p:cNvSpPr txBox="1"/>
          <p:nvPr/>
        </p:nvSpPr>
        <p:spPr>
          <a:xfrm>
            <a:off x="244876" y="1224548"/>
            <a:ext cx="10486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6" name="TextBox 15">
            <a:extLst>
              <a:ext uri="{FF2B5EF4-FFF2-40B4-BE49-F238E27FC236}">
                <a16:creationId xmlns:a16="http://schemas.microsoft.com/office/drawing/2014/main" id="{F66FA14D-27BE-6836-1943-C98B0BDBEBA1}"/>
              </a:ext>
            </a:extLst>
          </p:cNvPr>
          <p:cNvSpPr txBox="1"/>
          <p:nvPr/>
        </p:nvSpPr>
        <p:spPr>
          <a:xfrm>
            <a:off x="235975" y="1890603"/>
            <a:ext cx="97577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use </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talking about what month it is. </a:t>
            </a:r>
          </a:p>
        </p:txBody>
      </p:sp>
      <p:sp>
        <p:nvSpPr>
          <p:cNvPr id="17" name="TextBox 16">
            <a:extLst>
              <a:ext uri="{FF2B5EF4-FFF2-40B4-BE49-F238E27FC236}">
                <a16:creationId xmlns:a16="http://schemas.microsoft.com/office/drawing/2014/main" id="{765A380D-4553-97B0-3217-9B4363589870}"/>
              </a:ext>
            </a:extLst>
          </p:cNvPr>
          <p:cNvSpPr txBox="1"/>
          <p:nvPr/>
        </p:nvSpPr>
        <p:spPr>
          <a:xfrm>
            <a:off x="106018" y="4275344"/>
            <a:ext cx="30315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8" name="TextBox 17">
            <a:extLst>
              <a:ext uri="{FF2B5EF4-FFF2-40B4-BE49-F238E27FC236}">
                <a16:creationId xmlns:a16="http://schemas.microsoft.com/office/drawing/2014/main" id="{DE6FBBE8-DAFE-4D68-67E8-D73B4F81F6C9}"/>
              </a:ext>
            </a:extLst>
          </p:cNvPr>
          <p:cNvSpPr txBox="1"/>
          <p:nvPr/>
        </p:nvSpPr>
        <p:spPr>
          <a:xfrm>
            <a:off x="106018" y="4875953"/>
            <a:ext cx="19672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92D050"/>
                </a:solidFill>
                <a:latin typeface="Century Gothic" panose="020B0502020202020204" pitchFamily="34" charset="0"/>
                <a:cs typeface="Arial"/>
                <a:sym typeface="Arial"/>
              </a:rPr>
              <a:t>E</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mayo</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9" name="TextBox 18">
            <a:extLst>
              <a:ext uri="{FF2B5EF4-FFF2-40B4-BE49-F238E27FC236}">
                <a16:creationId xmlns:a16="http://schemas.microsoft.com/office/drawing/2014/main" id="{0FDA5837-FE65-DAD6-7ADC-D24C813EE9EC}"/>
              </a:ext>
            </a:extLst>
          </p:cNvPr>
          <p:cNvSpPr txBox="1"/>
          <p:nvPr/>
        </p:nvSpPr>
        <p:spPr>
          <a:xfrm>
            <a:off x="106018" y="5536444"/>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i="1" kern="0" dirty="0">
                <a:solidFill>
                  <a:srgbClr val="002060"/>
                </a:solidFill>
                <a:latin typeface="Century Gothic" panose="020B0502020202020204" pitchFamily="34" charset="0"/>
                <a:cs typeface="Arial"/>
                <a:sym typeface="Arial"/>
              </a:rPr>
              <a:t>It</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i="1" kern="0" dirty="0">
                <a:solidFill>
                  <a:srgbClr val="002060"/>
                </a:solidFill>
                <a:latin typeface="Century Gothic" panose="020B0502020202020204" pitchFamily="34" charset="0"/>
                <a:cs typeface="Arial"/>
                <a:sym typeface="Arial"/>
              </a:rPr>
              <a:t>May</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0" name="TextBox 19">
            <a:extLst>
              <a:ext uri="{FF2B5EF4-FFF2-40B4-BE49-F238E27FC236}">
                <a16:creationId xmlns:a16="http://schemas.microsoft.com/office/drawing/2014/main" id="{7FA85540-7559-4895-2964-03698E56C7D0}"/>
              </a:ext>
            </a:extLst>
          </p:cNvPr>
          <p:cNvSpPr txBox="1"/>
          <p:nvPr/>
        </p:nvSpPr>
        <p:spPr>
          <a:xfrm>
            <a:off x="235974" y="2684360"/>
            <a:ext cx="10762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say ‘it is’ and ‘is’ + month of the year, we use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3_20.1.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3_W3_20.2.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139693" y="949553"/>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259145" y="121979"/>
            <a:ext cx="776168" cy="776168"/>
          </a:xfrm>
          <a:prstGeom prst="rect">
            <a:avLst/>
          </a:prstGeom>
          <a:noFill/>
          <a:ln>
            <a:noFill/>
          </a:ln>
        </p:spPr>
      </p:pic>
      <p:sp>
        <p:nvSpPr>
          <p:cNvPr id="10" name="Google Shape;155;p7">
            <a:hlinkClick r:id="" action="ppaction://noaction">
              <a:snd r:embed="rId5" name="T3_W3_21.2.wav"/>
            </a:hlinkClick>
            <a:extLst>
              <a:ext uri="{FF2B5EF4-FFF2-40B4-BE49-F238E27FC236}">
                <a16:creationId xmlns:a16="http://schemas.microsoft.com/office/drawing/2014/main" id="{D6B8080E-4F1B-4156-B0A3-200300CFFA5C}"/>
              </a:ext>
            </a:extLst>
          </p:cNvPr>
          <p:cNvSpPr/>
          <p:nvPr/>
        </p:nvSpPr>
        <p:spPr>
          <a:xfrm>
            <a:off x="295424" y="1061602"/>
            <a:ext cx="8145192" cy="914400"/>
          </a:xfrm>
          <a:prstGeom prst="wedgeRoundRectCallout">
            <a:avLst>
              <a:gd name="adj1" fmla="val 42989"/>
              <a:gd name="adj2" fmla="val 72370"/>
              <a:gd name="adj3" fmla="val 16667"/>
            </a:avLst>
          </a:prstGeom>
          <a:solidFill>
            <a:schemeClr val="bg1"/>
          </a:solid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FFFFFF"/>
              </a:buClr>
              <a:buSzPts val="4400"/>
              <a:buFont typeface="Century Gothic"/>
              <a:buNone/>
            </a:pPr>
            <a:r>
              <a:rPr lang="es-AR" sz="3600" i="0" u="none" strike="noStrike" cap="none" dirty="0">
                <a:solidFill>
                  <a:srgbClr val="002060"/>
                </a:solidFill>
                <a:latin typeface="Century Gothic"/>
                <a:ea typeface="Century Gothic"/>
                <a:cs typeface="Century Gothic"/>
                <a:sym typeface="Century Gothic"/>
              </a:rPr>
              <a:t>¿Cuánd</a:t>
            </a:r>
            <a:r>
              <a:rPr lang="es-AR" sz="3600" dirty="0">
                <a:solidFill>
                  <a:srgbClr val="002060"/>
                </a:solidFill>
                <a:latin typeface="Century Gothic"/>
                <a:ea typeface="Century Gothic"/>
                <a:cs typeface="Century Gothic"/>
                <a:sym typeface="Century Gothic"/>
              </a:rPr>
              <a:t>o es tu cumpleaños?   </a:t>
            </a:r>
            <a:endParaRPr lang="es-AR" sz="3600" i="0" u="none" strike="noStrike" cap="none" dirty="0">
              <a:solidFill>
                <a:srgbClr val="002060"/>
              </a:solidFill>
              <a:latin typeface="Century Gothic"/>
              <a:ea typeface="Century Gothic"/>
              <a:cs typeface="Century Gothic"/>
              <a:sym typeface="Century Gothic"/>
            </a:endParaRPr>
          </a:p>
        </p:txBody>
      </p:sp>
      <p:pic>
        <p:nvPicPr>
          <p:cNvPr id="3" name="Graphic 2" descr="Teacher">
            <a:extLst>
              <a:ext uri="{FF2B5EF4-FFF2-40B4-BE49-F238E27FC236}">
                <a16:creationId xmlns:a16="http://schemas.microsoft.com/office/drawing/2014/main" id="{2AF336DF-2DE2-A860-5816-A604192509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82" y="121979"/>
            <a:ext cx="914400" cy="914400"/>
          </a:xfrm>
          <a:prstGeom prst="rect">
            <a:avLst/>
          </a:prstGeom>
        </p:spPr>
      </p:pic>
      <p:sp>
        <p:nvSpPr>
          <p:cNvPr id="7" name="Speech Bubble: Rectangle with Corners Rounded 6">
            <a:hlinkClick r:id="" action="ppaction://noaction">
              <a:snd r:embed="rId8" name="T3_W3_21.1.wav"/>
            </a:hlinkClick>
            <a:extLst>
              <a:ext uri="{FF2B5EF4-FFF2-40B4-BE49-F238E27FC236}">
                <a16:creationId xmlns:a16="http://schemas.microsoft.com/office/drawing/2014/main" id="{AA0AD8AE-FCBA-9977-3BB1-1DB24BF69027}"/>
              </a:ext>
            </a:extLst>
          </p:cNvPr>
          <p:cNvSpPr/>
          <p:nvPr/>
        </p:nvSpPr>
        <p:spPr>
          <a:xfrm>
            <a:off x="1052307" y="259670"/>
            <a:ext cx="5795533" cy="61482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err="1">
                <a:solidFill>
                  <a:schemeClr val="bg1"/>
                </a:solidFill>
                <a:latin typeface="Century Gothic"/>
                <a:sym typeface="Century Gothic"/>
              </a:rPr>
              <a:t>Pregunta</a:t>
            </a:r>
            <a:r>
              <a:rPr lang="en-GB" sz="2800" b="1" dirty="0">
                <a:solidFill>
                  <a:schemeClr val="bg1"/>
                </a:solidFill>
                <a:latin typeface="Century Gothic"/>
                <a:sym typeface="Century Gothic"/>
              </a:rPr>
              <a:t>* y responde en clase.</a:t>
            </a:r>
            <a:endParaRPr lang="en-GB" sz="2800" dirty="0">
              <a:solidFill>
                <a:schemeClr val="bg1"/>
              </a:solidFill>
            </a:endParaRPr>
          </a:p>
        </p:txBody>
      </p:sp>
      <p:sp>
        <p:nvSpPr>
          <p:cNvPr id="4" name="Google Shape;155;p7">
            <a:extLst>
              <a:ext uri="{FF2B5EF4-FFF2-40B4-BE49-F238E27FC236}">
                <a16:creationId xmlns:a16="http://schemas.microsoft.com/office/drawing/2014/main" id="{473ADA08-E8FF-DB02-16E5-AE0460F45892}"/>
              </a:ext>
            </a:extLst>
          </p:cNvPr>
          <p:cNvSpPr/>
          <p:nvPr/>
        </p:nvSpPr>
        <p:spPr>
          <a:xfrm>
            <a:off x="1964520" y="2489081"/>
            <a:ext cx="8299937" cy="914400"/>
          </a:xfrm>
          <a:prstGeom prst="wedgeRoundRectCallout">
            <a:avLst>
              <a:gd name="adj1" fmla="val 36887"/>
              <a:gd name="adj2" fmla="val -95943"/>
              <a:gd name="adj3" fmla="val 16667"/>
            </a:avLst>
          </a:prstGeom>
          <a:solidFill>
            <a:srgbClr val="FFCCFF"/>
          </a:solidFill>
          <a:ln w="76200" cap="flat" cmpd="sng">
            <a:solidFill>
              <a:srgbClr val="FFCC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FFFFFF"/>
              </a:buClr>
              <a:buSzPts val="4400"/>
              <a:buFont typeface="Century Gothic"/>
              <a:buNone/>
            </a:pPr>
            <a:r>
              <a:rPr lang="es-AR" sz="3600" i="0" u="none" strike="noStrike" cap="none" dirty="0">
                <a:solidFill>
                  <a:srgbClr val="002060"/>
                </a:solidFill>
                <a:latin typeface="Century Gothic"/>
                <a:ea typeface="Century Gothic"/>
                <a:cs typeface="Century Gothic"/>
                <a:sym typeface="Century Gothic"/>
              </a:rPr>
              <a:t>Mi</a:t>
            </a:r>
            <a:r>
              <a:rPr lang="es-AR" sz="3600" b="1" i="0" u="none" strike="noStrike" cap="none" dirty="0">
                <a:solidFill>
                  <a:srgbClr val="002060"/>
                </a:solidFill>
                <a:latin typeface="Century Gothic"/>
                <a:ea typeface="Century Gothic"/>
                <a:cs typeface="Century Gothic"/>
                <a:sym typeface="Century Gothic"/>
              </a:rPr>
              <a:t> </a:t>
            </a:r>
            <a:r>
              <a:rPr lang="es-AR" sz="3600" i="0" u="none" strike="noStrike" cap="none" dirty="0">
                <a:solidFill>
                  <a:srgbClr val="002060"/>
                </a:solidFill>
                <a:latin typeface="Century Gothic"/>
                <a:ea typeface="Century Gothic"/>
                <a:cs typeface="Century Gothic"/>
                <a:sym typeface="Century Gothic"/>
              </a:rPr>
              <a:t>cumpleaños es en ______.</a:t>
            </a:r>
          </a:p>
        </p:txBody>
      </p:sp>
      <p:pic>
        <p:nvPicPr>
          <p:cNvPr id="8" name="Picture 7">
            <a:extLst>
              <a:ext uri="{FF2B5EF4-FFF2-40B4-BE49-F238E27FC236}">
                <a16:creationId xmlns:a16="http://schemas.microsoft.com/office/drawing/2014/main" id="{49B0659E-FD44-9671-B596-CC84ECBB2965}"/>
              </a:ext>
            </a:extLst>
          </p:cNvPr>
          <p:cNvPicPr>
            <a:picLocks noChangeAspect="1"/>
          </p:cNvPicPr>
          <p:nvPr/>
        </p:nvPicPr>
        <p:blipFill>
          <a:blip r:embed="rId9"/>
          <a:stretch>
            <a:fillRect/>
          </a:stretch>
        </p:blipFill>
        <p:spPr>
          <a:xfrm>
            <a:off x="1139829" y="3710878"/>
            <a:ext cx="6606511" cy="3309682"/>
          </a:xfrm>
          <a:prstGeom prst="rect">
            <a:avLst/>
          </a:prstGeom>
        </p:spPr>
      </p:pic>
      <p:sp>
        <p:nvSpPr>
          <p:cNvPr id="9" name="Google Shape;387;p19">
            <a:extLst>
              <a:ext uri="{FF2B5EF4-FFF2-40B4-BE49-F238E27FC236}">
                <a16:creationId xmlns:a16="http://schemas.microsoft.com/office/drawing/2014/main" id="{2963BD52-1422-90F1-E1DF-36ADC06C879E}"/>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Google Shape;388;p19">
            <a:extLst>
              <a:ext uri="{FF2B5EF4-FFF2-40B4-BE49-F238E27FC236}">
                <a16:creationId xmlns:a16="http://schemas.microsoft.com/office/drawing/2014/main" id="{E2373A6D-B5C9-E27D-0D4C-14C68359B059}"/>
              </a:ext>
            </a:extLst>
          </p:cNvPr>
          <p:cNvSpPr/>
          <p:nvPr/>
        </p:nvSpPr>
        <p:spPr>
          <a:xfrm>
            <a:off x="10913282" y="2005868"/>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F7445C3F-6A43-5954-C6AC-50114970FE3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10DC83C8-148B-9B5E-2051-B04934F236B6}"/>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1;p19">
            <a:extLst>
              <a:ext uri="{FF2B5EF4-FFF2-40B4-BE49-F238E27FC236}">
                <a16:creationId xmlns:a16="http://schemas.microsoft.com/office/drawing/2014/main" id="{4CB5843B-6B68-DF57-6E4D-2AB952036F91}"/>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31" name="Google Shape;393;p19">
            <a:extLst>
              <a:ext uri="{FF2B5EF4-FFF2-40B4-BE49-F238E27FC236}">
                <a16:creationId xmlns:a16="http://schemas.microsoft.com/office/drawing/2014/main" id="{7F27D039-2C61-C62A-26FC-E2F850C1A92E}"/>
              </a:ext>
            </a:extLst>
          </p:cNvPr>
          <p:cNvSpPr txBox="1"/>
          <p:nvPr/>
        </p:nvSpPr>
        <p:spPr>
          <a:xfrm>
            <a:off x="10770984" y="1590802"/>
            <a:ext cx="175249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 </a:t>
            </a:r>
            <a:r>
              <a:rPr kumimoji="0" lang="en-GB" sz="1800" b="1" i="0" u="none" strike="noStrike" kern="0" cap="none" spc="0" normalizeH="0" baseline="0" noProof="0" dirty="0" err="1">
                <a:ln>
                  <a:noFill/>
                </a:ln>
                <a:solidFill>
                  <a:srgbClr val="1E4E79"/>
                </a:solidFill>
                <a:effectLst/>
                <a:uLnTx/>
                <a:uFillTx/>
                <a:latin typeface="Century Gothic"/>
                <a:ea typeface="Century Gothic"/>
                <a:cs typeface="Century Gothic"/>
                <a:sym typeface="Arial"/>
              </a:rPr>
              <a:t>minuto</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2" name="Google Shape;394;p19">
            <a:extLst>
              <a:ext uri="{FF2B5EF4-FFF2-40B4-BE49-F238E27FC236}">
                <a16:creationId xmlns:a16="http://schemas.microsoft.com/office/drawing/2014/main" id="{9CB86833-CE73-C132-3860-0A0D4D840938}"/>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395;p19">
            <a:extLst>
              <a:ext uri="{FF2B5EF4-FFF2-40B4-BE49-F238E27FC236}">
                <a16:creationId xmlns:a16="http://schemas.microsoft.com/office/drawing/2014/main" id="{9C91E5F2-B7CD-70F3-BBE0-1E0AA9FC8AF1}"/>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TextBox 35">
            <a:extLst>
              <a:ext uri="{FF2B5EF4-FFF2-40B4-BE49-F238E27FC236}">
                <a16:creationId xmlns:a16="http://schemas.microsoft.com/office/drawing/2014/main" id="{13B37AAB-AE67-A2EC-6424-0173FEB608F3}"/>
              </a:ext>
            </a:extLst>
          </p:cNvPr>
          <p:cNvSpPr txBox="1"/>
          <p:nvPr/>
        </p:nvSpPr>
        <p:spPr>
          <a:xfrm>
            <a:off x="8322249" y="30812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ask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97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_2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16"/>
                                        </p:tgtEl>
                                        <p:attrNameLst>
                                          <p:attrName>ppt_y</p:attrName>
                                        </p:attrNameLst>
                                      </p:cBhvr>
                                      <p:tavLst>
                                        <p:tav tm="0">
                                          <p:val>
                                            <p:strVal val="#ppt_y"/>
                                          </p:val>
                                        </p:tav>
                                        <p:tav tm="100000">
                                          <p:val>
                                            <p:strVal val="#ppt_y+#ppt_h*1.125000"/>
                                          </p:val>
                                        </p:tav>
                                      </p:tavLst>
                                    </p:anim>
                                    <p:animEffect transition="out" filter="wipe(down)">
                                      <p:cBhvr>
                                        <p:cTn id="13" dur="59000"/>
                                        <p:tgtEl>
                                          <p:spTgt spid="16"/>
                                        </p:tgtEl>
                                      </p:cBhvr>
                                    </p:animEffect>
                                    <p:set>
                                      <p:cBhvr>
                                        <p:cTn id="14" dur="1" fill="hold">
                                          <p:stCondLst>
                                            <p:cond delay="58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3F9DD8-38EF-2F61-A54A-01CE0685F625}"/>
              </a:ext>
            </a:extLst>
          </p:cNvPr>
          <p:cNvGrpSpPr/>
          <p:nvPr/>
        </p:nvGrpSpPr>
        <p:grpSpPr>
          <a:xfrm>
            <a:off x="358140" y="1045845"/>
            <a:ext cx="2156749" cy="1159124"/>
            <a:chOff x="1267929" y="2127636"/>
            <a:chExt cx="4317700" cy="1965369"/>
          </a:xfrm>
        </p:grpSpPr>
        <p:pic>
          <p:nvPicPr>
            <p:cNvPr id="3" name="Picture 6" descr="Antecedentes, Azul, Frío">
              <a:extLst>
                <a:ext uri="{FF2B5EF4-FFF2-40B4-BE49-F238E27FC236}">
                  <a16:creationId xmlns:a16="http://schemas.microsoft.com/office/drawing/2014/main" id="{1FCEDA70-DE2B-9EDC-274E-F601CF2B0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yes Magos, Flat Design, Reyes, Melchor">
              <a:extLst>
                <a:ext uri="{FF2B5EF4-FFF2-40B4-BE49-F238E27FC236}">
                  <a16:creationId xmlns:a16="http://schemas.microsoft.com/office/drawing/2014/main" id="{C43AC592-5CD4-9FD7-A9E3-F3A5AF303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6A97F42-9B3E-01A3-985D-756D99D4BFC4}"/>
              </a:ext>
            </a:extLst>
          </p:cNvPr>
          <p:cNvSpPr txBox="1"/>
          <p:nvPr/>
        </p:nvSpPr>
        <p:spPr>
          <a:xfrm>
            <a:off x="-22860" y="21554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e_ _ _ o</a:t>
            </a:r>
          </a:p>
        </p:txBody>
      </p:sp>
      <p:grpSp>
        <p:nvGrpSpPr>
          <p:cNvPr id="10" name="Group 9">
            <a:extLst>
              <a:ext uri="{FF2B5EF4-FFF2-40B4-BE49-F238E27FC236}">
                <a16:creationId xmlns:a16="http://schemas.microsoft.com/office/drawing/2014/main" id="{8CB0F605-7D12-47DD-7EF1-3D20664C17DD}"/>
              </a:ext>
            </a:extLst>
          </p:cNvPr>
          <p:cNvGrpSpPr/>
          <p:nvPr/>
        </p:nvGrpSpPr>
        <p:grpSpPr>
          <a:xfrm>
            <a:off x="3105976" y="1059716"/>
            <a:ext cx="1069784" cy="1159123"/>
            <a:chOff x="7552588" y="3184398"/>
            <a:chExt cx="1441984" cy="1551471"/>
          </a:xfrm>
        </p:grpSpPr>
        <p:pic>
          <p:nvPicPr>
            <p:cNvPr id="12" name="Picture 8" descr="Corazones, Enamorado, Amor, Romance">
              <a:extLst>
                <a:ext uri="{FF2B5EF4-FFF2-40B4-BE49-F238E27FC236}">
                  <a16:creationId xmlns:a16="http://schemas.microsoft.com/office/drawing/2014/main" id="{AAB83F83-2594-0AB4-E5EB-6EE182664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 Máscara De Mardi Gras">
              <a:extLst>
                <a:ext uri="{FF2B5EF4-FFF2-40B4-BE49-F238E27FC236}">
                  <a16:creationId xmlns:a16="http://schemas.microsoft.com/office/drawing/2014/main" id="{B592E17E-1F07-7F10-C56D-D5FEA17067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B7E3B39-E02F-0D98-282B-061E47A618DB}"/>
              </a:ext>
            </a:extLst>
          </p:cNvPr>
          <p:cNvSpPr txBox="1"/>
          <p:nvPr/>
        </p:nvSpPr>
        <p:spPr>
          <a:xfrm>
            <a:off x="230124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 _ _ _ _ _ o</a:t>
            </a:r>
          </a:p>
        </p:txBody>
      </p:sp>
      <p:grpSp>
        <p:nvGrpSpPr>
          <p:cNvPr id="17" name="Group 16">
            <a:extLst>
              <a:ext uri="{FF2B5EF4-FFF2-40B4-BE49-F238E27FC236}">
                <a16:creationId xmlns:a16="http://schemas.microsoft.com/office/drawing/2014/main" id="{0FE97180-095D-9794-548D-E342B1718E0B}"/>
              </a:ext>
            </a:extLst>
          </p:cNvPr>
          <p:cNvGrpSpPr/>
          <p:nvPr/>
        </p:nvGrpSpPr>
        <p:grpSpPr>
          <a:xfrm>
            <a:off x="4932569" y="1221355"/>
            <a:ext cx="1419989" cy="1007586"/>
            <a:chOff x="4651307" y="1309777"/>
            <a:chExt cx="2135273" cy="1312016"/>
          </a:xfrm>
        </p:grpSpPr>
        <p:pic>
          <p:nvPicPr>
            <p:cNvPr id="15" name="Picture 12" descr="Internationalwomensday, 8March">
              <a:extLst>
                <a:ext uri="{FF2B5EF4-FFF2-40B4-BE49-F238E27FC236}">
                  <a16:creationId xmlns:a16="http://schemas.microsoft.com/office/drawing/2014/main" id="{DF8207C8-7582-6CA0-C123-D57C70E1E6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Verde, Trébol, Marcha, Amor, Primavera">
              <a:extLst>
                <a:ext uri="{FF2B5EF4-FFF2-40B4-BE49-F238E27FC236}">
                  <a16:creationId xmlns:a16="http://schemas.microsoft.com/office/drawing/2014/main" id="{B8109EE5-2932-5456-ECC9-18CB595F48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0FB428A3-C3A2-30A1-35FF-A5A7D1092C68}"/>
              </a:ext>
            </a:extLst>
          </p:cNvPr>
          <p:cNvSpPr txBox="1"/>
          <p:nvPr/>
        </p:nvSpPr>
        <p:spPr>
          <a:xfrm>
            <a:off x="432838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_ o</a:t>
            </a:r>
          </a:p>
        </p:txBody>
      </p:sp>
      <p:pic>
        <p:nvPicPr>
          <p:cNvPr id="19" name="Picture 16" descr="Gráfico, Conejito Blanco">
            <a:extLst>
              <a:ext uri="{FF2B5EF4-FFF2-40B4-BE49-F238E27FC236}">
                <a16:creationId xmlns:a16="http://schemas.microsoft.com/office/drawing/2014/main" id="{11243476-BB46-65AB-E3F0-3479FD73CD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2373" y="1353746"/>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41405A-0BA0-6908-A0B6-604B730EB546}"/>
              </a:ext>
            </a:extLst>
          </p:cNvPr>
          <p:cNvSpPr txBox="1"/>
          <p:nvPr/>
        </p:nvSpPr>
        <p:spPr>
          <a:xfrm>
            <a:off x="6327753" y="2289840"/>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 _ _ _ l</a:t>
            </a:r>
          </a:p>
        </p:txBody>
      </p:sp>
      <p:grpSp>
        <p:nvGrpSpPr>
          <p:cNvPr id="21" name="Group 20">
            <a:extLst>
              <a:ext uri="{FF2B5EF4-FFF2-40B4-BE49-F238E27FC236}">
                <a16:creationId xmlns:a16="http://schemas.microsoft.com/office/drawing/2014/main" id="{B2878518-9DEA-5A1B-BB13-768F56F0ED97}"/>
              </a:ext>
            </a:extLst>
          </p:cNvPr>
          <p:cNvGrpSpPr/>
          <p:nvPr/>
        </p:nvGrpSpPr>
        <p:grpSpPr>
          <a:xfrm>
            <a:off x="419099" y="2923134"/>
            <a:ext cx="1537335" cy="1182142"/>
            <a:chOff x="9849629" y="3785385"/>
            <a:chExt cx="1842116" cy="1617177"/>
          </a:xfrm>
        </p:grpSpPr>
        <p:pic>
          <p:nvPicPr>
            <p:cNvPr id="22" name="Picture 18" descr="Flores, Hierba, Jardines, Primavera">
              <a:extLst>
                <a:ext uri="{FF2B5EF4-FFF2-40B4-BE49-F238E27FC236}">
                  <a16:creationId xmlns:a16="http://schemas.microsoft.com/office/drawing/2014/main" id="{46FD88CF-5AA3-A25E-33C1-81BC4BEA7D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Brillante, Energía, Iluminación">
              <a:extLst>
                <a:ext uri="{FF2B5EF4-FFF2-40B4-BE49-F238E27FC236}">
                  <a16:creationId xmlns:a16="http://schemas.microsoft.com/office/drawing/2014/main" id="{689F2D04-CDF2-932D-2702-7021C643BE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Mamá, Texto, Flor, Fuente, Madre">
              <a:extLst>
                <a:ext uri="{FF2B5EF4-FFF2-40B4-BE49-F238E27FC236}">
                  <a16:creationId xmlns:a16="http://schemas.microsoft.com/office/drawing/2014/main" id="{5F6973D8-0842-A62B-98FC-8F6D4C3D58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40F6E3FF-7A4C-54D8-0F18-B6E095A7FDED}"/>
              </a:ext>
            </a:extLst>
          </p:cNvPr>
          <p:cNvSpPr txBox="1"/>
          <p:nvPr/>
        </p:nvSpPr>
        <p:spPr>
          <a:xfrm>
            <a:off x="142518" y="4105171"/>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o</a:t>
            </a:r>
          </a:p>
        </p:txBody>
      </p:sp>
      <p:grpSp>
        <p:nvGrpSpPr>
          <p:cNvPr id="26" name="Group 25">
            <a:extLst>
              <a:ext uri="{FF2B5EF4-FFF2-40B4-BE49-F238E27FC236}">
                <a16:creationId xmlns:a16="http://schemas.microsoft.com/office/drawing/2014/main" id="{22A326C7-1DF8-B706-EFB8-1B45D558DB0D}"/>
              </a:ext>
            </a:extLst>
          </p:cNvPr>
          <p:cNvGrpSpPr/>
          <p:nvPr/>
        </p:nvGrpSpPr>
        <p:grpSpPr>
          <a:xfrm>
            <a:off x="2976479" y="2696735"/>
            <a:ext cx="1054904" cy="1460598"/>
            <a:chOff x="10123452" y="1226820"/>
            <a:chExt cx="1185600" cy="1696870"/>
          </a:xfrm>
        </p:grpSpPr>
        <p:pic>
          <p:nvPicPr>
            <p:cNvPr id="32" name="Picture 22" descr="Día Festivo, Padre, Día, Dia Del Padre">
              <a:extLst>
                <a:ext uri="{FF2B5EF4-FFF2-40B4-BE49-F238E27FC236}">
                  <a16:creationId xmlns:a16="http://schemas.microsoft.com/office/drawing/2014/main" id="{2AD126F9-B047-1756-5DC3-2E74045A8D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Brillante, Energía, Iluminación">
              <a:extLst>
                <a:ext uri="{FF2B5EF4-FFF2-40B4-BE49-F238E27FC236}">
                  <a16:creationId xmlns:a16="http://schemas.microsoft.com/office/drawing/2014/main" id="{6A0C816F-FAB0-8098-E886-86E797CAB8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4E8F7721-F0B4-205C-421A-6614D0D91FE4}"/>
              </a:ext>
            </a:extLst>
          </p:cNvPr>
          <p:cNvSpPr txBox="1"/>
          <p:nvPr/>
        </p:nvSpPr>
        <p:spPr>
          <a:xfrm>
            <a:off x="1903105" y="408125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45" name="Group 44">
            <a:extLst>
              <a:ext uri="{FF2B5EF4-FFF2-40B4-BE49-F238E27FC236}">
                <a16:creationId xmlns:a16="http://schemas.microsoft.com/office/drawing/2014/main" id="{F099935D-A42D-E87A-FCA7-CFB73FABC496}"/>
              </a:ext>
            </a:extLst>
          </p:cNvPr>
          <p:cNvGrpSpPr/>
          <p:nvPr/>
        </p:nvGrpSpPr>
        <p:grpSpPr>
          <a:xfrm>
            <a:off x="5001750" y="2865231"/>
            <a:ext cx="1547953" cy="1329134"/>
            <a:chOff x="5118100" y="2266443"/>
            <a:chExt cx="1547953" cy="1329134"/>
          </a:xfrm>
        </p:grpSpPr>
        <p:pic>
          <p:nvPicPr>
            <p:cNvPr id="46" name="Picture 26" descr="Educación, Regreso A La Escuela">
              <a:extLst>
                <a:ext uri="{FF2B5EF4-FFF2-40B4-BE49-F238E27FC236}">
                  <a16:creationId xmlns:a16="http://schemas.microsoft.com/office/drawing/2014/main" id="{A3AA1B14-C8D0-5535-71F1-70892BF0D34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Brillante, Energía, Iluminación">
              <a:extLst>
                <a:ext uri="{FF2B5EF4-FFF2-40B4-BE49-F238E27FC236}">
                  <a16:creationId xmlns:a16="http://schemas.microsoft.com/office/drawing/2014/main" id="{02DFE904-0BB7-1709-65CD-DB41318AB4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Cerrar Con Llave, Bloqueado, Metal">
              <a:extLst>
                <a:ext uri="{FF2B5EF4-FFF2-40B4-BE49-F238E27FC236}">
                  <a16:creationId xmlns:a16="http://schemas.microsoft.com/office/drawing/2014/main" id="{4E27F673-44DA-B635-60FC-1D1685D6A0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664A294C-97B1-60B2-BB4E-F4394B926E55}"/>
              </a:ext>
            </a:extLst>
          </p:cNvPr>
          <p:cNvSpPr txBox="1"/>
          <p:nvPr/>
        </p:nvSpPr>
        <p:spPr>
          <a:xfrm>
            <a:off x="4344159" y="409308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50" name="Group 49">
            <a:extLst>
              <a:ext uri="{FF2B5EF4-FFF2-40B4-BE49-F238E27FC236}">
                <a16:creationId xmlns:a16="http://schemas.microsoft.com/office/drawing/2014/main" id="{825C6861-CD64-C115-17A3-0C55DDA26D9E}"/>
              </a:ext>
            </a:extLst>
          </p:cNvPr>
          <p:cNvGrpSpPr/>
          <p:nvPr/>
        </p:nvGrpSpPr>
        <p:grpSpPr>
          <a:xfrm>
            <a:off x="7340712" y="2865231"/>
            <a:ext cx="1683392" cy="1403524"/>
            <a:chOff x="3123989" y="3941278"/>
            <a:chExt cx="1683392" cy="1403524"/>
          </a:xfrm>
        </p:grpSpPr>
        <p:pic>
          <p:nvPicPr>
            <p:cNvPr id="51" name="Picture 20" descr="Brillante, Energía, Iluminación">
              <a:extLst>
                <a:ext uri="{FF2B5EF4-FFF2-40B4-BE49-F238E27FC236}">
                  <a16:creationId xmlns:a16="http://schemas.microsoft.com/office/drawing/2014/main" id="{1CA08769-0056-2D4F-58E1-40DF92A01B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Baños, Playa, Oceano, Sol, Soleado">
              <a:extLst>
                <a:ext uri="{FF2B5EF4-FFF2-40B4-BE49-F238E27FC236}">
                  <a16:creationId xmlns:a16="http://schemas.microsoft.com/office/drawing/2014/main" id="{A0E37260-175D-305A-7C19-8FF434399C5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C4FA9975-640A-B7FA-196D-316CE72386FC}"/>
              </a:ext>
            </a:extLst>
          </p:cNvPr>
          <p:cNvSpPr txBox="1"/>
          <p:nvPr/>
        </p:nvSpPr>
        <p:spPr>
          <a:xfrm>
            <a:off x="6686511" y="415733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a_ _ _ o</a:t>
            </a:r>
          </a:p>
        </p:txBody>
      </p:sp>
      <p:pic>
        <p:nvPicPr>
          <p:cNvPr id="54" name="Picture 26" descr="Educación, Regreso A La Escuela">
            <a:extLst>
              <a:ext uri="{FF2B5EF4-FFF2-40B4-BE49-F238E27FC236}">
                <a16:creationId xmlns:a16="http://schemas.microsoft.com/office/drawing/2014/main" id="{448E46C3-40D1-471F-460D-89D4DFF3D4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22082" y="2709780"/>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6C6A75A-83D4-5A84-1C72-17D0D4B94246}"/>
              </a:ext>
            </a:extLst>
          </p:cNvPr>
          <p:cNvSpPr txBox="1"/>
          <p:nvPr/>
        </p:nvSpPr>
        <p:spPr>
          <a:xfrm>
            <a:off x="9127565" y="4165938"/>
            <a:ext cx="300190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 _ _ _ </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p:txBody>
      </p:sp>
      <p:grpSp>
        <p:nvGrpSpPr>
          <p:cNvPr id="60" name="Group 59">
            <a:extLst>
              <a:ext uri="{FF2B5EF4-FFF2-40B4-BE49-F238E27FC236}">
                <a16:creationId xmlns:a16="http://schemas.microsoft.com/office/drawing/2014/main" id="{FF5050FA-2E03-8770-0AE0-CCD50E326ACF}"/>
              </a:ext>
            </a:extLst>
          </p:cNvPr>
          <p:cNvGrpSpPr/>
          <p:nvPr/>
        </p:nvGrpSpPr>
        <p:grpSpPr>
          <a:xfrm>
            <a:off x="419099" y="4834430"/>
            <a:ext cx="1325859" cy="1306199"/>
            <a:chOff x="669757" y="4008805"/>
            <a:chExt cx="1325859" cy="1306199"/>
          </a:xfrm>
        </p:grpSpPr>
        <p:pic>
          <p:nvPicPr>
            <p:cNvPr id="61" name="Picture 36" descr="Hoja, Otoño, Hojas De Otoño, Rojo">
              <a:extLst>
                <a:ext uri="{FF2B5EF4-FFF2-40B4-BE49-F238E27FC236}">
                  <a16:creationId xmlns:a16="http://schemas.microsoft.com/office/drawing/2014/main" id="{9B3B479C-F53A-40A9-7140-DB8C26C091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Calabaza, Dibujos Animados, Naranja">
              <a:extLst>
                <a:ext uri="{FF2B5EF4-FFF2-40B4-BE49-F238E27FC236}">
                  <a16:creationId xmlns:a16="http://schemas.microsoft.com/office/drawing/2014/main" id="{7074F86D-8F94-2930-FBB6-93D015000A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TextBox 63">
            <a:extLst>
              <a:ext uri="{FF2B5EF4-FFF2-40B4-BE49-F238E27FC236}">
                <a16:creationId xmlns:a16="http://schemas.microsoft.com/office/drawing/2014/main" id="{9F77D0BE-8FBD-AD3C-DB54-6C7BA2B76F79}"/>
              </a:ext>
            </a:extLst>
          </p:cNvPr>
          <p:cNvSpPr txBox="1"/>
          <p:nvPr/>
        </p:nvSpPr>
        <p:spPr>
          <a:xfrm>
            <a:off x="-304896" y="624597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o_ _ _ _ _e</a:t>
            </a:r>
          </a:p>
        </p:txBody>
      </p:sp>
      <p:pic>
        <p:nvPicPr>
          <p:cNvPr id="65" name="Picture 38" descr="Animal, Otoño, Calendario, Frío, Sale De">
            <a:extLst>
              <a:ext uri="{FF2B5EF4-FFF2-40B4-BE49-F238E27FC236}">
                <a16:creationId xmlns:a16="http://schemas.microsoft.com/office/drawing/2014/main" id="{4BF797F7-260A-1885-7AB3-2D6E4778602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E2638F04-C696-94FB-448B-3100FA4972BE}"/>
              </a:ext>
            </a:extLst>
          </p:cNvPr>
          <p:cNvSpPr txBox="1"/>
          <p:nvPr/>
        </p:nvSpPr>
        <p:spPr>
          <a:xfrm>
            <a:off x="3038977" y="6248821"/>
            <a:ext cx="2674736"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 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a:p>
            <a:pPr algn="ctr"/>
            <a:endParaRPr lang="en-GB" sz="3200" b="1" dirty="0">
              <a:solidFill>
                <a:srgbClr val="002060"/>
              </a:solidFill>
              <a:latin typeface="Century Gothic" panose="020B0502020202020204" pitchFamily="34" charset="0"/>
            </a:endParaRPr>
          </a:p>
        </p:txBody>
      </p:sp>
      <p:pic>
        <p:nvPicPr>
          <p:cNvPr id="67" name="Picture 40" descr="Árbol De Navidad, Ornamento, Navidad">
            <a:extLst>
              <a:ext uri="{FF2B5EF4-FFF2-40B4-BE49-F238E27FC236}">
                <a16:creationId xmlns:a16="http://schemas.microsoft.com/office/drawing/2014/main" id="{947D4D96-12E8-DFD6-F206-F8479F8538F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60112" y="4742108"/>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DCF3FC8E-0E6D-8B6D-2A74-77B80EA9BBB3}"/>
              </a:ext>
            </a:extLst>
          </p:cNvPr>
          <p:cNvSpPr txBox="1"/>
          <p:nvPr/>
        </p:nvSpPr>
        <p:spPr>
          <a:xfrm>
            <a:off x="6207979" y="633668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 e</a:t>
            </a:r>
          </a:p>
        </p:txBody>
      </p:sp>
      <p:pic>
        <p:nvPicPr>
          <p:cNvPr id="70" name="Graphic 69" descr="Teacher">
            <a:extLst>
              <a:ext uri="{FF2B5EF4-FFF2-40B4-BE49-F238E27FC236}">
                <a16:creationId xmlns:a16="http://schemas.microsoft.com/office/drawing/2014/main" id="{F38F8CAA-55C5-8BE4-B458-691AD8E12DA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0" y="-30090"/>
            <a:ext cx="1043752" cy="1043752"/>
          </a:xfrm>
          <a:prstGeom prst="rect">
            <a:avLst/>
          </a:prstGeom>
        </p:spPr>
      </p:pic>
      <p:sp>
        <p:nvSpPr>
          <p:cNvPr id="71" name="Speech Bubble: Rectangle with Corners Rounded 70">
            <a:hlinkClick r:id="" action="ppaction://noaction">
              <a:snd r:embed="rId25" name="T3_W3_22.1.wav"/>
            </a:hlinkClick>
            <a:extLst>
              <a:ext uri="{FF2B5EF4-FFF2-40B4-BE49-F238E27FC236}">
                <a16:creationId xmlns:a16="http://schemas.microsoft.com/office/drawing/2014/main" id="{12576B33-19F1-4FBA-136D-FC827D46E51F}"/>
              </a:ext>
            </a:extLst>
          </p:cNvPr>
          <p:cNvSpPr/>
          <p:nvPr/>
        </p:nvSpPr>
        <p:spPr>
          <a:xfrm>
            <a:off x="838285" y="25277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sp>
        <p:nvSpPr>
          <p:cNvPr id="28" name="TextBox 27">
            <a:extLst>
              <a:ext uri="{FF2B5EF4-FFF2-40B4-BE49-F238E27FC236}">
                <a16:creationId xmlns:a16="http://schemas.microsoft.com/office/drawing/2014/main" id="{5D36759B-B233-92B3-5B98-91E593C39C57}"/>
              </a:ext>
            </a:extLst>
          </p:cNvPr>
          <p:cNvSpPr txBox="1"/>
          <p:nvPr/>
        </p:nvSpPr>
        <p:spPr>
          <a:xfrm>
            <a:off x="9741550" y="624597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repite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repeat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16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p:tgtEl>
                                          <p:spTgt spid="19"/>
                                        </p:tgtEl>
                                        <p:attrNameLst>
                                          <p:attrName>ppt_y</p:attrName>
                                        </p:attrNameLst>
                                      </p:cBhvr>
                                      <p:tavLst>
                                        <p:tav tm="0">
                                          <p:val>
                                            <p:strVal val="#ppt_y+#ppt_h*1.125000"/>
                                          </p:val>
                                        </p:tav>
                                        <p:tav tm="100000">
                                          <p:val>
                                            <p:strVal val="#ppt_y"/>
                                          </p:val>
                                        </p:tav>
                                      </p:tavLst>
                                    </p:anim>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ppt_y</p:attrName>
                                        </p:attrNameLst>
                                      </p:cBhvr>
                                      <p:tavLst>
                                        <p:tav tm="0">
                                          <p:val>
                                            <p:strVal val="#ppt_y+#ppt_h*1.125000"/>
                                          </p:val>
                                        </p:tav>
                                        <p:tav tm="100000">
                                          <p:val>
                                            <p:strVal val="#ppt_y"/>
                                          </p:val>
                                        </p:tav>
                                      </p:tavLst>
                                    </p:anim>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p:tgtEl>
                                          <p:spTgt spid="26"/>
                                        </p:tgtEl>
                                        <p:attrNameLst>
                                          <p:attrName>ppt_y</p:attrName>
                                        </p:attrNameLst>
                                      </p:cBhvr>
                                      <p:tavLst>
                                        <p:tav tm="0">
                                          <p:val>
                                            <p:strVal val="#ppt_y+#ppt_h*1.125000"/>
                                          </p:val>
                                        </p:tav>
                                        <p:tav tm="100000">
                                          <p:val>
                                            <p:strVal val="#ppt_y"/>
                                          </p:val>
                                        </p:tav>
                                      </p:tavLst>
                                    </p:anim>
                                    <p:animEffect transition="in" filter="wipe(up)">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500"/>
                                        <p:tgtEl>
                                          <p:spTgt spid="45"/>
                                        </p:tgtEl>
                                        <p:attrNameLst>
                                          <p:attrName>ppt_y</p:attrName>
                                        </p:attrNameLst>
                                      </p:cBhvr>
                                      <p:tavLst>
                                        <p:tav tm="0">
                                          <p:val>
                                            <p:strVal val="#ppt_y+#ppt_h*1.125000"/>
                                          </p:val>
                                        </p:tav>
                                        <p:tav tm="100000">
                                          <p:val>
                                            <p:strVal val="#ppt_y"/>
                                          </p:val>
                                        </p:tav>
                                      </p:tavLst>
                                    </p:anim>
                                    <p:animEffect transition="in" filter="wipe(up)">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p:tgtEl>
                                          <p:spTgt spid="50"/>
                                        </p:tgtEl>
                                        <p:attrNameLst>
                                          <p:attrName>ppt_y</p:attrName>
                                        </p:attrNameLst>
                                      </p:cBhvr>
                                      <p:tavLst>
                                        <p:tav tm="0">
                                          <p:val>
                                            <p:strVal val="#ppt_y+#ppt_h*1.125000"/>
                                          </p:val>
                                        </p:tav>
                                        <p:tav tm="100000">
                                          <p:val>
                                            <p:strVal val="#ppt_y"/>
                                          </p:val>
                                        </p:tav>
                                      </p:tavLst>
                                    </p:anim>
                                    <p:animEffect transition="in" filter="wipe(up)">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4"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p:tgtEl>
                                          <p:spTgt spid="54"/>
                                        </p:tgtEl>
                                        <p:attrNameLst>
                                          <p:attrName>ppt_y</p:attrName>
                                        </p:attrNameLst>
                                      </p:cBhvr>
                                      <p:tavLst>
                                        <p:tav tm="0">
                                          <p:val>
                                            <p:strVal val="#ppt_y+#ppt_h*1.125000"/>
                                          </p:val>
                                        </p:tav>
                                        <p:tav tm="100000">
                                          <p:val>
                                            <p:strVal val="#ppt_y"/>
                                          </p:val>
                                        </p:tav>
                                      </p:tavLst>
                                    </p:anim>
                                    <p:animEffect transition="in" filter="wipe(up)">
                                      <p:cBhvr>
                                        <p:cTn id="96" dur="500"/>
                                        <p:tgtEl>
                                          <p:spTgt spid="5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4" fill="hold" nodeType="click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additive="base">
                                        <p:cTn id="106" dur="500"/>
                                        <p:tgtEl>
                                          <p:spTgt spid="60"/>
                                        </p:tgtEl>
                                        <p:attrNameLst>
                                          <p:attrName>ppt_y</p:attrName>
                                        </p:attrNameLst>
                                      </p:cBhvr>
                                      <p:tavLst>
                                        <p:tav tm="0">
                                          <p:val>
                                            <p:strVal val="#ppt_y+#ppt_h*1.125000"/>
                                          </p:val>
                                        </p:tav>
                                        <p:tav tm="100000">
                                          <p:val>
                                            <p:strVal val="#ppt_y"/>
                                          </p:val>
                                        </p:tav>
                                      </p:tavLst>
                                    </p:anim>
                                    <p:animEffect transition="in" filter="wipe(up)">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12" presetClass="entr" presetSubtype="4" fill="hold" nodeType="click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additive="base">
                                        <p:cTn id="117" dur="500"/>
                                        <p:tgtEl>
                                          <p:spTgt spid="65"/>
                                        </p:tgtEl>
                                        <p:attrNameLst>
                                          <p:attrName>ppt_y</p:attrName>
                                        </p:attrNameLst>
                                      </p:cBhvr>
                                      <p:tavLst>
                                        <p:tav tm="0">
                                          <p:val>
                                            <p:strVal val="#ppt_y+#ppt_h*1.125000"/>
                                          </p:val>
                                        </p:tav>
                                        <p:tav tm="100000">
                                          <p:val>
                                            <p:strVal val="#ppt_y"/>
                                          </p:val>
                                        </p:tav>
                                      </p:tavLst>
                                    </p:anim>
                                    <p:animEffect transition="in" filter="wipe(up)">
                                      <p:cBhvr>
                                        <p:cTn id="118" dur="500"/>
                                        <p:tgtEl>
                                          <p:spTgt spid="65"/>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6"/>
                                        </p:tgtEl>
                                        <p:attrNameLst>
                                          <p:attrName>style.visibility</p:attrName>
                                        </p:attrNameLst>
                                      </p:cBhvr>
                                      <p:to>
                                        <p:strVal val="visible"/>
                                      </p:to>
                                    </p:set>
                                    <p:animEffect transition="in" filter="fade">
                                      <p:cBhvr>
                                        <p:cTn id="123" dur="500"/>
                                        <p:tgtEl>
                                          <p:spTgt spid="66"/>
                                        </p:tgtEl>
                                      </p:cBhvr>
                                    </p:animEffect>
                                  </p:childTnLst>
                                </p:cTn>
                              </p:par>
                            </p:childTnLst>
                          </p:cTn>
                        </p:par>
                      </p:childTnLst>
                    </p:cTn>
                  </p:par>
                  <p:par>
                    <p:cTn id="124" fill="hold">
                      <p:stCondLst>
                        <p:cond delay="indefinite"/>
                      </p:stCondLst>
                      <p:childTnLst>
                        <p:par>
                          <p:cTn id="125" fill="hold">
                            <p:stCondLst>
                              <p:cond delay="0"/>
                            </p:stCondLst>
                            <p:childTnLst>
                              <p:par>
                                <p:cTn id="126" presetID="12" presetClass="entr" presetSubtype="4" fill="hold" nodeType="clickEffect">
                                  <p:stCondLst>
                                    <p:cond delay="0"/>
                                  </p:stCondLst>
                                  <p:childTnLst>
                                    <p:set>
                                      <p:cBhvr>
                                        <p:cTn id="127" dur="1" fill="hold">
                                          <p:stCondLst>
                                            <p:cond delay="0"/>
                                          </p:stCondLst>
                                        </p:cTn>
                                        <p:tgtEl>
                                          <p:spTgt spid="67"/>
                                        </p:tgtEl>
                                        <p:attrNameLst>
                                          <p:attrName>style.visibility</p:attrName>
                                        </p:attrNameLst>
                                      </p:cBhvr>
                                      <p:to>
                                        <p:strVal val="visible"/>
                                      </p:to>
                                    </p:set>
                                    <p:anim calcmode="lin" valueType="num">
                                      <p:cBhvr additive="base">
                                        <p:cTn id="128" dur="500"/>
                                        <p:tgtEl>
                                          <p:spTgt spid="67"/>
                                        </p:tgtEl>
                                        <p:attrNameLst>
                                          <p:attrName>ppt_y</p:attrName>
                                        </p:attrNameLst>
                                      </p:cBhvr>
                                      <p:tavLst>
                                        <p:tav tm="0">
                                          <p:val>
                                            <p:strVal val="#ppt_y+#ppt_h*1.125000"/>
                                          </p:val>
                                        </p:tav>
                                        <p:tav tm="100000">
                                          <p:val>
                                            <p:strVal val="#ppt_y"/>
                                          </p:val>
                                        </p:tav>
                                      </p:tavLst>
                                    </p:anim>
                                    <p:animEffect transition="in" filter="wipe(up)">
                                      <p:cBhvr>
                                        <p:cTn id="129" dur="500"/>
                                        <p:tgtEl>
                                          <p:spTgt spid="6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69"/>
                                        </p:tgtEl>
                                        <p:attrNameLst>
                                          <p:attrName>style.visibility</p:attrName>
                                        </p:attrNameLst>
                                      </p:cBhvr>
                                      <p:to>
                                        <p:strVal val="visible"/>
                                      </p:to>
                                    </p:set>
                                    <p:animEffect transition="in" filter="fade">
                                      <p:cBhvr>
                                        <p:cTn id="13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8" grpId="0" animBg="1"/>
      <p:bldP spid="20" grpId="0" animBg="1"/>
      <p:bldP spid="25" grpId="0" animBg="1"/>
      <p:bldP spid="44" grpId="0" animBg="1"/>
      <p:bldP spid="49" grpId="0" animBg="1"/>
      <p:bldP spid="53" grpId="0" animBg="1"/>
      <p:bldP spid="59" grpId="0" animBg="1"/>
      <p:bldP spid="64" grpId="0" animBg="1"/>
      <p:bldP spid="66" grpId="0" animBg="1"/>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Segoe Print" panose="02000600000000000000" pitchFamily="2" charset="0"/>
                <a:ea typeface="Arial"/>
                <a:cs typeface="Arial"/>
                <a:sym typeface="Arial"/>
              </a:rPr>
              <a:t>¡</a:t>
            </a:r>
            <a:r>
              <a:rPr lang="en-GB" sz="9600" b="1" i="0" u="none" strike="noStrike" cap="none" dirty="0" err="1">
                <a:solidFill>
                  <a:srgbClr val="FFFFFF"/>
                </a:solidFill>
                <a:latin typeface="Segoe Print" panose="02000600000000000000" pitchFamily="2" charset="0"/>
                <a:ea typeface="Arial"/>
                <a:cs typeface="Arial"/>
                <a:sym typeface="Arial"/>
              </a:rPr>
              <a:t>adiós</a:t>
            </a:r>
            <a:r>
              <a:rPr lang="en-GB" sz="9600" b="1" i="0" u="none" strike="noStrike" cap="none" dirty="0">
                <a:solidFill>
                  <a:srgbClr val="FFFFFF"/>
                </a:solidFill>
                <a:latin typeface="Segoe Print" panose="02000600000000000000" pitchFamily="2" charset="0"/>
                <a:ea typeface="Arial"/>
                <a:cs typeface="Arial"/>
                <a:sym typeface="Arial"/>
              </a:rPr>
              <a:t>!</a:t>
            </a:r>
            <a:endParaRPr sz="2400" dirty="0">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2" name="Google Shape;108;p3">
            <a:extLst>
              <a:ext uri="{FF2B5EF4-FFF2-40B4-BE49-F238E27FC236}">
                <a16:creationId xmlns:a16="http://schemas.microsoft.com/office/drawing/2014/main" id="{A342ED7C-82A3-407F-B4FF-4BDDDDC1ECA2}"/>
              </a:ext>
            </a:extLst>
          </p:cNvPr>
          <p:cNvSpPr txBox="1"/>
          <p:nvPr/>
        </p:nvSpPr>
        <p:spPr>
          <a:xfrm>
            <a:off x="275794" y="6266110"/>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 </a:t>
            </a:r>
            <a:r>
              <a:rPr lang="en-GB" sz="2800" dirty="0" err="1">
                <a:solidFill>
                  <a:srgbClr val="002060"/>
                </a:solidFill>
                <a:latin typeface="Century Gothic"/>
                <a:ea typeface="Century Gothic"/>
                <a:cs typeface="Century Gothic"/>
                <a:sym typeface="Century Gothic"/>
              </a:rPr>
              <a:t>Practica</a:t>
            </a:r>
            <a:r>
              <a:rPr lang="en-GB" sz="2800" dirty="0">
                <a:solidFill>
                  <a:srgbClr val="002060"/>
                </a:solidFill>
                <a:latin typeface="Century Gothic"/>
                <a:ea typeface="Century Gothic"/>
                <a:cs typeface="Century Gothic"/>
                <a:sym typeface="Century Gothic"/>
              </a:rPr>
              <a:t> con </a:t>
            </a:r>
            <a:r>
              <a:rPr lang="en-GB" sz="2800" dirty="0" err="1">
                <a:solidFill>
                  <a:srgbClr val="002060"/>
                </a:solidFill>
                <a:latin typeface="Century Gothic"/>
                <a:ea typeface="Century Gothic"/>
                <a:cs typeface="Century Gothic"/>
                <a:sym typeface="Century Gothic"/>
              </a:rPr>
              <a:t>tu</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compañero</a:t>
            </a:r>
            <a:r>
              <a:rPr lang="en-GB" sz="2800" dirty="0">
                <a:solidFill>
                  <a:srgbClr val="002060"/>
                </a:solidFill>
                <a:latin typeface="Century Gothic"/>
                <a:ea typeface="Century Gothic"/>
                <a:cs typeface="Century Gothic"/>
                <a:sym typeface="Century Gothic"/>
              </a:rPr>
              <a:t>/a.</a:t>
            </a:r>
            <a:endParaRPr kumimoji="0" sz="280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7" name="Table 2">
            <a:extLst>
              <a:ext uri="{FF2B5EF4-FFF2-40B4-BE49-F238E27FC236}">
                <a16:creationId xmlns:a16="http://schemas.microsoft.com/office/drawing/2014/main" id="{18FA939E-6250-4CE4-9C5D-AA911A20AA59}"/>
              </a:ext>
            </a:extLst>
          </p:cNvPr>
          <p:cNvGraphicFramePr>
            <a:graphicFrameLocks noGrp="1"/>
          </p:cNvGraphicFramePr>
          <p:nvPr/>
        </p:nvGraphicFramePr>
        <p:xfrm>
          <a:off x="380998" y="812800"/>
          <a:ext cx="9659256" cy="5322182"/>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39713">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pic>
        <p:nvPicPr>
          <p:cNvPr id="111" name="Google Shape;111;p3" descr="Speech Icon, Voice, Talking, Audio, Speech"/>
          <p:cNvPicPr preferRelativeResize="0"/>
          <p:nvPr/>
        </p:nvPicPr>
        <p:blipFill rotWithShape="1">
          <a:blip r:embed="rId11">
            <a:alphaModFix/>
          </a:blip>
          <a:srcRect/>
          <a:stretch/>
        </p:blipFill>
        <p:spPr>
          <a:xfrm>
            <a:off x="10937906" y="152022"/>
            <a:ext cx="776168" cy="776168"/>
          </a:xfrm>
          <a:prstGeom prst="rect">
            <a:avLst/>
          </a:prstGeom>
          <a:noFill/>
          <a:ln>
            <a:noFill/>
          </a:ln>
        </p:spPr>
      </p:pic>
      <p:sp>
        <p:nvSpPr>
          <p:cNvPr id="112" name="Google Shape;112;p3"/>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153;p2">
            <a:extLst>
              <a:ext uri="{FF2B5EF4-FFF2-40B4-BE49-F238E27FC236}">
                <a16:creationId xmlns:a16="http://schemas.microsoft.com/office/drawing/2014/main" id="{CB902489-1A1E-4E82-B5E8-1D00F493C3F4}"/>
              </a:ext>
            </a:extLst>
          </p:cNvPr>
          <p:cNvSpPr txBox="1"/>
          <p:nvPr/>
        </p:nvSpPr>
        <p:spPr>
          <a:xfrm>
            <a:off x="6446798" y="120951"/>
            <a:ext cx="41281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 [go]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5CB2C32-3226-463D-AE63-C88B5FAC05F8}"/>
              </a:ext>
            </a:extLst>
          </p:cNvPr>
          <p:cNvSpPr txBox="1"/>
          <p:nvPr/>
        </p:nvSpPr>
        <p:spPr>
          <a:xfrm>
            <a:off x="500292" y="5493746"/>
            <a:ext cx="220727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dirty="0">
                <a:solidFill>
                  <a:srgbClr val="002060"/>
                </a:solidFill>
                <a:latin typeface="Century Gothic" panose="020B0502020202020204" pitchFamily="34" charset="0"/>
              </a:rPr>
              <a:t>girasol</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48DED247-A480-4310-A42C-26DBCFE1AB5A}"/>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99BD827A-D93B-4874-AD4D-5DE80B439BCE}"/>
              </a:ext>
            </a:extLst>
          </p:cNvPr>
          <p:cNvSpPr/>
          <p:nvPr/>
        </p:nvSpPr>
        <p:spPr>
          <a:xfrm>
            <a:off x="10913282" y="2005868"/>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DF5284F-F483-4CB1-A629-A1054FA5391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771307D-1277-47AA-9B39-CB1F9A9BCA5E}"/>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1BE62747-07C2-4506-B568-EB22244A433F}"/>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889EEBA3-4921-4AFE-ACA0-929259CDD65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45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4" name="Google Shape;394;p19">
            <a:extLst>
              <a:ext uri="{FF2B5EF4-FFF2-40B4-BE49-F238E27FC236}">
                <a16:creationId xmlns:a16="http://schemas.microsoft.com/office/drawing/2014/main" id="{1828C98B-F34A-4066-91E3-75019DCB82D2}"/>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89524E5E-41B1-4E25-8D02-777012781B42}"/>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86D25B66-9BB0-4BD8-A190-97B2141F02E9}"/>
              </a:ext>
            </a:extLst>
          </p:cNvPr>
          <p:cNvSpPr txBox="1"/>
          <p:nvPr/>
        </p:nvSpPr>
        <p:spPr>
          <a:xfrm>
            <a:off x="402202"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guardia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6E1257F-4ACD-435E-B0F9-609E64AC95F2}"/>
              </a:ext>
            </a:extLst>
          </p:cNvPr>
          <p:cNvSpPr/>
          <p:nvPr/>
        </p:nvSpPr>
        <p:spPr>
          <a:xfrm>
            <a:off x="500292" y="2863922"/>
            <a:ext cx="685085" cy="523245"/>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A2EBBA-E770-491B-924C-74A4D0F2F3C4}"/>
              </a:ext>
            </a:extLst>
          </p:cNvPr>
          <p:cNvSpPr txBox="1"/>
          <p:nvPr/>
        </p:nvSpPr>
        <p:spPr>
          <a:xfrm>
            <a:off x="2969441"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solidFill>
                  <a:srgbClr val="002060"/>
                </a:solidFill>
                <a:latin typeface="Century Gothic" panose="020B0502020202020204" pitchFamily="34" charset="0"/>
              </a:rPr>
              <a:t>gema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07220E5B-9AF9-4CF4-8766-B9691AB3D69F}"/>
              </a:ext>
            </a:extLst>
          </p:cNvPr>
          <p:cNvSpPr/>
          <p:nvPr/>
        </p:nvSpPr>
        <p:spPr>
          <a:xfrm>
            <a:off x="3305208" y="2947189"/>
            <a:ext cx="700048" cy="473931"/>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66AD52B-EB52-4BF0-8327-7F0649614438}"/>
              </a:ext>
            </a:extLst>
          </p:cNvPr>
          <p:cNvSpPr txBox="1"/>
          <p:nvPr/>
        </p:nvSpPr>
        <p:spPr>
          <a:xfrm>
            <a:off x="5143631" y="2735454"/>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a:t>
            </a:r>
          </a:p>
        </p:txBody>
      </p:sp>
      <p:sp>
        <p:nvSpPr>
          <p:cNvPr id="21" name="Rectangle: Rounded Corners 20">
            <a:extLst>
              <a:ext uri="{FF2B5EF4-FFF2-40B4-BE49-F238E27FC236}">
                <a16:creationId xmlns:a16="http://schemas.microsoft.com/office/drawing/2014/main" id="{C0E78D45-C786-4ADF-9152-D107B406871B}"/>
              </a:ext>
            </a:extLst>
          </p:cNvPr>
          <p:cNvSpPr/>
          <p:nvPr/>
        </p:nvSpPr>
        <p:spPr>
          <a:xfrm>
            <a:off x="6325265" y="2955795"/>
            <a:ext cx="706957" cy="4313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D7D057C-0DDB-4FBA-812F-9208B7FE91A2}"/>
              </a:ext>
            </a:extLst>
          </p:cNvPr>
          <p:cNvSpPr txBox="1"/>
          <p:nvPr/>
        </p:nvSpPr>
        <p:spPr>
          <a:xfrm>
            <a:off x="7668805" y="2784402"/>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gemelos</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060780A3-D526-4573-9931-7280656123E9}"/>
              </a:ext>
            </a:extLst>
          </p:cNvPr>
          <p:cNvSpPr/>
          <p:nvPr/>
        </p:nvSpPr>
        <p:spPr>
          <a:xfrm>
            <a:off x="7704939" y="2950508"/>
            <a:ext cx="814399" cy="480201"/>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5B78C49-B3D0-480C-8B0F-8B65ADE7D107}"/>
              </a:ext>
            </a:extLst>
          </p:cNvPr>
          <p:cNvSpPr/>
          <p:nvPr/>
        </p:nvSpPr>
        <p:spPr>
          <a:xfrm>
            <a:off x="770711" y="5613364"/>
            <a:ext cx="392864"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795E3F3-3390-4E53-92DA-C3243030B68F}"/>
              </a:ext>
            </a:extLst>
          </p:cNvPr>
          <p:cNvSpPr txBox="1"/>
          <p:nvPr/>
        </p:nvSpPr>
        <p:spPr>
          <a:xfrm>
            <a:off x="2657988" y="5442814"/>
            <a:ext cx="26945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panose="020B0502020202020204" pitchFamily="34" charset="0"/>
              </a:rPr>
              <a:t>aguacate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CFBE3269-D7F2-4B2E-9B85-7B711DCB6D9C}"/>
              </a:ext>
            </a:extLst>
          </p:cNvPr>
          <p:cNvSpPr/>
          <p:nvPr/>
        </p:nvSpPr>
        <p:spPr>
          <a:xfrm>
            <a:off x="3204749" y="5517242"/>
            <a:ext cx="511412"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0208CA0-EDA6-4EE6-939D-D7A41ECC5049}"/>
              </a:ext>
            </a:extLst>
          </p:cNvPr>
          <p:cNvSpPr txBox="1"/>
          <p:nvPr/>
        </p:nvSpPr>
        <p:spPr>
          <a:xfrm>
            <a:off x="5383323" y="546296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0FA033BA-4A9C-4769-B48E-5E00C128179F}"/>
              </a:ext>
            </a:extLst>
          </p:cNvPr>
          <p:cNvSpPr/>
          <p:nvPr/>
        </p:nvSpPr>
        <p:spPr>
          <a:xfrm>
            <a:off x="6561617" y="5609363"/>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4BC9007-D204-45F6-9FDE-18781B178999}"/>
              </a:ext>
            </a:extLst>
          </p:cNvPr>
          <p:cNvSpPr txBox="1"/>
          <p:nvPr/>
        </p:nvSpPr>
        <p:spPr>
          <a:xfrm>
            <a:off x="7613203" y="5462181"/>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gelatina</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1A2D2EE-2193-49A7-91F4-95703FC6E1DE}"/>
              </a:ext>
            </a:extLst>
          </p:cNvPr>
          <p:cNvSpPr/>
          <p:nvPr/>
        </p:nvSpPr>
        <p:spPr>
          <a:xfrm>
            <a:off x="7797689" y="5587401"/>
            <a:ext cx="665933" cy="492195"/>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Google Shape;108;p3">
            <a:hlinkClick r:id="" action="ppaction://noaction">
              <a:snd r:embed="rId12" name="T3_W3_3.1.wav"/>
            </a:hlinkClick>
            <a:extLst>
              <a:ext uri="{FF2B5EF4-FFF2-40B4-BE49-F238E27FC236}">
                <a16:creationId xmlns:a16="http://schemas.microsoft.com/office/drawing/2014/main" id="{39CDF2DF-5465-455A-8315-9BE77DBAF9EF}"/>
              </a:ext>
            </a:extLst>
          </p:cNvPr>
          <p:cNvSpPr txBox="1"/>
          <p:nvPr/>
        </p:nvSpPr>
        <p:spPr>
          <a:xfrm>
            <a:off x="123376" y="167977"/>
            <a:ext cx="54910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 y escribe.</a:t>
            </a:r>
            <a:endParaRPr kumimoji="0" sz="280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4100" name="Picture 4" descr="Rojo, Gemas, Rubí, Piedras, Minerales">
            <a:hlinkClick r:id="" action="ppaction://noaction">
              <a:snd r:embed="rId4" name="T3_W3_3.3.wav"/>
            </a:hlinkClick>
            <a:extLst>
              <a:ext uri="{FF2B5EF4-FFF2-40B4-BE49-F238E27FC236}">
                <a16:creationId xmlns:a16="http://schemas.microsoft.com/office/drawing/2014/main" id="{1734CE9A-3EB7-480E-9AE5-4A3E6FEB00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1319" y="1356122"/>
            <a:ext cx="1127941" cy="1257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 action="ppaction://noaction">
              <a:snd r:embed="rId6" name="T3_W3_3.5.wav"/>
            </a:hlinkClick>
            <a:extLst>
              <a:ext uri="{FF2B5EF4-FFF2-40B4-BE49-F238E27FC236}">
                <a16:creationId xmlns:a16="http://schemas.microsoft.com/office/drawing/2014/main" id="{BCE1B3F8-19EF-4878-9CCF-3FF34128EEB2}"/>
              </a:ext>
            </a:extLst>
          </p:cNvPr>
          <p:cNvPicPr>
            <a:picLocks noChangeAspect="1"/>
          </p:cNvPicPr>
          <p:nvPr/>
        </p:nvPicPr>
        <p:blipFill>
          <a:blip r:embed="rId14"/>
          <a:stretch>
            <a:fillRect/>
          </a:stretch>
        </p:blipFill>
        <p:spPr>
          <a:xfrm>
            <a:off x="7985596" y="905338"/>
            <a:ext cx="1652147" cy="1880555"/>
          </a:xfrm>
          <a:prstGeom prst="rect">
            <a:avLst/>
          </a:prstGeom>
        </p:spPr>
      </p:pic>
      <p:pic>
        <p:nvPicPr>
          <p:cNvPr id="4102" name="Picture 6" descr="Policía, Oficial, Detener, Uniforme">
            <a:hlinkClick r:id="" action="ppaction://noaction">
              <a:snd r:embed="rId3" name="T3_W3_3.2.wav"/>
            </a:hlinkClick>
            <a:extLst>
              <a:ext uri="{FF2B5EF4-FFF2-40B4-BE49-F238E27FC236}">
                <a16:creationId xmlns:a16="http://schemas.microsoft.com/office/drawing/2014/main" id="{1A9FF266-51FA-4BBF-A182-F9715C7D0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3065" y="1321848"/>
            <a:ext cx="1328681" cy="1220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ago, Pelota, Chico, Niño, Magia">
            <a:hlinkClick r:id="" action="ppaction://noaction">
              <a:snd r:embed="rId9" name="T3_W3_3.8.wav"/>
            </a:hlinkClick>
            <a:extLst>
              <a:ext uri="{FF2B5EF4-FFF2-40B4-BE49-F238E27FC236}">
                <a16:creationId xmlns:a16="http://schemas.microsoft.com/office/drawing/2014/main" id="{50C7AB79-709F-4394-A469-05631773C78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9246" y="3702770"/>
            <a:ext cx="1255104" cy="16350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ext, clipart&#10;&#10;Description automatically generated">
            <a:hlinkClick r:id="" action="ppaction://noaction">
              <a:snd r:embed="rId5" name="T3_W3_3.4.wav"/>
            </a:hlinkClick>
            <a:extLst>
              <a:ext uri="{FF2B5EF4-FFF2-40B4-BE49-F238E27FC236}">
                <a16:creationId xmlns:a16="http://schemas.microsoft.com/office/drawing/2014/main" id="{50918B98-6C99-45B8-B8A9-181EAAD0D4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52025" y="1558381"/>
            <a:ext cx="2416780" cy="808591"/>
          </a:xfrm>
          <a:prstGeom prst="rect">
            <a:avLst/>
          </a:prstGeom>
        </p:spPr>
      </p:pic>
      <p:pic>
        <p:nvPicPr>
          <p:cNvPr id="1026" name="Picture 2" descr="Gelatina, Rojo, Suave, Comida, Diseño">
            <a:hlinkClick r:id="" action="ppaction://noaction">
              <a:snd r:embed="rId10" name="T3_W3_3.9.wav"/>
            </a:hlinkClick>
            <a:extLst>
              <a:ext uri="{FF2B5EF4-FFF2-40B4-BE49-F238E27FC236}">
                <a16:creationId xmlns:a16="http://schemas.microsoft.com/office/drawing/2014/main" id="{6B7421D6-42C1-5CC5-15A6-F1E0C36638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88006" y="3837349"/>
            <a:ext cx="2339632" cy="1462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uacates, Frutas, Saludable, Naturaleza">
            <a:hlinkClick r:id="" action="ppaction://noaction">
              <a:snd r:embed="rId8" name="T3_W3_3.7.wav"/>
            </a:hlinkClick>
            <a:extLst>
              <a:ext uri="{FF2B5EF4-FFF2-40B4-BE49-F238E27FC236}">
                <a16:creationId xmlns:a16="http://schemas.microsoft.com/office/drawing/2014/main" id="{BC040C29-410C-7E9A-B2AB-949524752F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4447" y="3622361"/>
            <a:ext cx="1757147" cy="17571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asol, Florece, Florecer, Dorado">
            <a:hlinkClick r:id="" action="ppaction://noaction">
              <a:snd r:embed="rId7" name="T3_W3_3.6.wav"/>
            </a:hlinkClick>
            <a:extLst>
              <a:ext uri="{FF2B5EF4-FFF2-40B4-BE49-F238E27FC236}">
                <a16:creationId xmlns:a16="http://schemas.microsoft.com/office/drawing/2014/main" id="{E4DB4FFE-AED8-5807-21EE-9C4F389667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364" y="3539685"/>
            <a:ext cx="1629055" cy="2093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3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3_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3_3.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3_3.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3_3.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3_3.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3_3.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3_3.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45000"/>
                                        <p:tgtEl>
                                          <p:spTgt spid="9"/>
                                        </p:tgtEl>
                                        <p:attrNameLst>
                                          <p:attrName>ppt_y</p:attrName>
                                        </p:attrNameLst>
                                      </p:cBhvr>
                                      <p:tavLst>
                                        <p:tav tm="0">
                                          <p:val>
                                            <p:strVal val="#ppt_y"/>
                                          </p:val>
                                        </p:tav>
                                        <p:tav tm="100000">
                                          <p:val>
                                            <p:strVal val="#ppt_y+#ppt_h*1.125000"/>
                                          </p:val>
                                        </p:tav>
                                      </p:tavLst>
                                    </p:anim>
                                    <p:animEffect transition="out" filter="wipe(down)">
                                      <p:cBhvr>
                                        <p:cTn id="40" dur="45000"/>
                                        <p:tgtEl>
                                          <p:spTgt spid="9"/>
                                        </p:tgtEl>
                                      </p:cBhvr>
                                    </p:animEffect>
                                    <p:set>
                                      <p:cBhvr>
                                        <p:cTn id="41" dur="1" fill="hold">
                                          <p:stCondLst>
                                            <p:cond delay="4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7" grpId="0" animBg="1"/>
      <p:bldP spid="19" grpId="0" animBg="1"/>
      <p:bldP spid="21" grpId="0" animBg="1"/>
      <p:bldP spid="23" grpId="0" animBg="1"/>
      <p:bldP spid="24" grpId="0" animBg="1"/>
      <p:bldP spid="26" grpId="0" animBg="1"/>
      <p:bldP spid="28"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hlinkClick r:id="" action="ppaction://noaction">
              <a:snd r:embed="rId6" name="T3_W3_4.2.wav"/>
            </a:hlinkClick>
            <a:extLst>
              <a:ext uri="{FF2B5EF4-FFF2-40B4-BE49-F238E27FC236}">
                <a16:creationId xmlns:a16="http://schemas.microsoft.com/office/drawing/2014/main" id="{FABA530A-B741-F0BC-C78E-C6A59CE0D02F}"/>
              </a:ext>
            </a:extLst>
          </p:cNvPr>
          <p:cNvSpPr/>
          <p:nvPr/>
        </p:nvSpPr>
        <p:spPr>
          <a:xfrm>
            <a:off x="6268750" y="56642"/>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día del  padre </a:t>
            </a:r>
            <a:r>
              <a:rPr lang="en-GB" sz="2000" dirty="0">
                <a:solidFill>
                  <a:srgbClr val="002060"/>
                </a:solidFill>
                <a:latin typeface="Century Gothic" panose="020B0502020202020204" pitchFamily="34" charset="0"/>
              </a:rPr>
              <a:t>es en marzo.</a:t>
            </a: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3F9DD8-38EF-2F61-A54A-01CE0685F625}"/>
              </a:ext>
            </a:extLst>
          </p:cNvPr>
          <p:cNvGrpSpPr/>
          <p:nvPr/>
        </p:nvGrpSpPr>
        <p:grpSpPr>
          <a:xfrm>
            <a:off x="358140" y="1045845"/>
            <a:ext cx="2156749" cy="1159124"/>
            <a:chOff x="1267929" y="2127636"/>
            <a:chExt cx="4317700" cy="1965369"/>
          </a:xfrm>
        </p:grpSpPr>
        <p:pic>
          <p:nvPicPr>
            <p:cNvPr id="3" name="Picture 6" descr="Antecedentes, Azul, Frío">
              <a:extLst>
                <a:ext uri="{FF2B5EF4-FFF2-40B4-BE49-F238E27FC236}">
                  <a16:creationId xmlns:a16="http://schemas.microsoft.com/office/drawing/2014/main" id="{1FCEDA70-DE2B-9EDC-274E-F601CF2B02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yes Magos, Flat Design, Reyes, Melchor">
              <a:extLst>
                <a:ext uri="{FF2B5EF4-FFF2-40B4-BE49-F238E27FC236}">
                  <a16:creationId xmlns:a16="http://schemas.microsoft.com/office/drawing/2014/main" id="{C43AC592-5CD4-9FD7-A9E3-F3A5AF303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6A97F42-9B3E-01A3-985D-756D99D4BFC4}"/>
              </a:ext>
            </a:extLst>
          </p:cNvPr>
          <p:cNvSpPr txBox="1"/>
          <p:nvPr/>
        </p:nvSpPr>
        <p:spPr>
          <a:xfrm>
            <a:off x="-22860" y="21554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enero</a:t>
            </a:r>
          </a:p>
        </p:txBody>
      </p:sp>
      <p:grpSp>
        <p:nvGrpSpPr>
          <p:cNvPr id="10" name="Group 9">
            <a:extLst>
              <a:ext uri="{FF2B5EF4-FFF2-40B4-BE49-F238E27FC236}">
                <a16:creationId xmlns:a16="http://schemas.microsoft.com/office/drawing/2014/main" id="{8CB0F605-7D12-47DD-7EF1-3D20664C17DD}"/>
              </a:ext>
            </a:extLst>
          </p:cNvPr>
          <p:cNvGrpSpPr/>
          <p:nvPr/>
        </p:nvGrpSpPr>
        <p:grpSpPr>
          <a:xfrm>
            <a:off x="3105976" y="1059716"/>
            <a:ext cx="1069784" cy="1159123"/>
            <a:chOff x="7552588" y="3184398"/>
            <a:chExt cx="1441984" cy="1551471"/>
          </a:xfrm>
        </p:grpSpPr>
        <p:pic>
          <p:nvPicPr>
            <p:cNvPr id="12" name="Picture 8" descr="Corazones, Enamorado, Amor, Romance">
              <a:extLst>
                <a:ext uri="{FF2B5EF4-FFF2-40B4-BE49-F238E27FC236}">
                  <a16:creationId xmlns:a16="http://schemas.microsoft.com/office/drawing/2014/main" id="{AAB83F83-2594-0AB4-E5EB-6EE1826641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 Máscara De Mardi Gras">
              <a:extLst>
                <a:ext uri="{FF2B5EF4-FFF2-40B4-BE49-F238E27FC236}">
                  <a16:creationId xmlns:a16="http://schemas.microsoft.com/office/drawing/2014/main" id="{B592E17E-1F07-7F10-C56D-D5FEA17067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AB7E3B39-E02F-0D98-282B-061E47A618DB}"/>
              </a:ext>
            </a:extLst>
          </p:cNvPr>
          <p:cNvSpPr txBox="1"/>
          <p:nvPr/>
        </p:nvSpPr>
        <p:spPr>
          <a:xfrm>
            <a:off x="230124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febrero</a:t>
            </a:r>
          </a:p>
        </p:txBody>
      </p:sp>
      <p:grpSp>
        <p:nvGrpSpPr>
          <p:cNvPr id="17" name="Group 16">
            <a:extLst>
              <a:ext uri="{FF2B5EF4-FFF2-40B4-BE49-F238E27FC236}">
                <a16:creationId xmlns:a16="http://schemas.microsoft.com/office/drawing/2014/main" id="{0FE97180-095D-9794-548D-E342B1718E0B}"/>
              </a:ext>
            </a:extLst>
          </p:cNvPr>
          <p:cNvGrpSpPr/>
          <p:nvPr/>
        </p:nvGrpSpPr>
        <p:grpSpPr>
          <a:xfrm>
            <a:off x="4932569" y="1221355"/>
            <a:ext cx="1419989" cy="1007586"/>
            <a:chOff x="4651307" y="1309777"/>
            <a:chExt cx="2135273" cy="1312016"/>
          </a:xfrm>
        </p:grpSpPr>
        <p:pic>
          <p:nvPicPr>
            <p:cNvPr id="15" name="Picture 12" descr="Internationalwomensday, 8March">
              <a:extLst>
                <a:ext uri="{FF2B5EF4-FFF2-40B4-BE49-F238E27FC236}">
                  <a16:creationId xmlns:a16="http://schemas.microsoft.com/office/drawing/2014/main" id="{DF8207C8-7582-6CA0-C123-D57C70E1E67F}"/>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Verde, Trébol, Marcha, Amor, Primavera">
              <a:extLst>
                <a:ext uri="{FF2B5EF4-FFF2-40B4-BE49-F238E27FC236}">
                  <a16:creationId xmlns:a16="http://schemas.microsoft.com/office/drawing/2014/main" id="{B8109EE5-2932-5456-ECC9-18CB595F48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0FB428A3-C3A2-30A1-35FF-A5A7D1092C68}"/>
              </a:ext>
            </a:extLst>
          </p:cNvPr>
          <p:cNvSpPr txBox="1"/>
          <p:nvPr/>
        </p:nvSpPr>
        <p:spPr>
          <a:xfrm>
            <a:off x="4328380" y="213638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marzo</a:t>
            </a:r>
          </a:p>
        </p:txBody>
      </p:sp>
      <p:pic>
        <p:nvPicPr>
          <p:cNvPr id="19" name="Picture 16" descr="Gráfico, Conejito Blanco">
            <a:extLst>
              <a:ext uri="{FF2B5EF4-FFF2-40B4-BE49-F238E27FC236}">
                <a16:creationId xmlns:a16="http://schemas.microsoft.com/office/drawing/2014/main" id="{11243476-BB46-65AB-E3F0-3479FD73CD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32373" y="1353746"/>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41405A-0BA0-6908-A0B6-604B730EB546}"/>
              </a:ext>
            </a:extLst>
          </p:cNvPr>
          <p:cNvSpPr txBox="1"/>
          <p:nvPr/>
        </p:nvSpPr>
        <p:spPr>
          <a:xfrm>
            <a:off x="6327753" y="2289840"/>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abril</a:t>
            </a:r>
            <a:endParaRPr lang="en-GB" sz="3200" b="1" dirty="0">
              <a:solidFill>
                <a:srgbClr val="002060"/>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B2878518-9DEA-5A1B-BB13-768F56F0ED97}"/>
              </a:ext>
            </a:extLst>
          </p:cNvPr>
          <p:cNvGrpSpPr/>
          <p:nvPr/>
        </p:nvGrpSpPr>
        <p:grpSpPr>
          <a:xfrm>
            <a:off x="419099" y="2923134"/>
            <a:ext cx="1537335" cy="1182142"/>
            <a:chOff x="9849629" y="3785385"/>
            <a:chExt cx="1842116" cy="1617177"/>
          </a:xfrm>
        </p:grpSpPr>
        <p:pic>
          <p:nvPicPr>
            <p:cNvPr id="22" name="Picture 18" descr="Flores, Hierba, Jardines, Primavera">
              <a:extLst>
                <a:ext uri="{FF2B5EF4-FFF2-40B4-BE49-F238E27FC236}">
                  <a16:creationId xmlns:a16="http://schemas.microsoft.com/office/drawing/2014/main" id="{46FD88CF-5AA3-A25E-33C1-81BC4BEA7D4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Brillante, Energía, Iluminación">
              <a:extLst>
                <a:ext uri="{FF2B5EF4-FFF2-40B4-BE49-F238E27FC236}">
                  <a16:creationId xmlns:a16="http://schemas.microsoft.com/office/drawing/2014/main" id="{689F2D04-CDF2-932D-2702-7021C643BEE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Mamá, Texto, Flor, Fuente, Madre">
              <a:extLst>
                <a:ext uri="{FF2B5EF4-FFF2-40B4-BE49-F238E27FC236}">
                  <a16:creationId xmlns:a16="http://schemas.microsoft.com/office/drawing/2014/main" id="{5F6973D8-0842-A62B-98FC-8F6D4C3D58E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40F6E3FF-7A4C-54D8-0F18-B6E095A7FDED}"/>
              </a:ext>
            </a:extLst>
          </p:cNvPr>
          <p:cNvSpPr txBox="1"/>
          <p:nvPr/>
        </p:nvSpPr>
        <p:spPr>
          <a:xfrm>
            <a:off x="142518" y="4105171"/>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mayo</a:t>
            </a:r>
          </a:p>
        </p:txBody>
      </p:sp>
      <p:grpSp>
        <p:nvGrpSpPr>
          <p:cNvPr id="26" name="Group 25">
            <a:extLst>
              <a:ext uri="{FF2B5EF4-FFF2-40B4-BE49-F238E27FC236}">
                <a16:creationId xmlns:a16="http://schemas.microsoft.com/office/drawing/2014/main" id="{22A326C7-1DF8-B706-EFB8-1B45D558DB0D}"/>
              </a:ext>
            </a:extLst>
          </p:cNvPr>
          <p:cNvGrpSpPr/>
          <p:nvPr/>
        </p:nvGrpSpPr>
        <p:grpSpPr>
          <a:xfrm>
            <a:off x="2976479" y="2696735"/>
            <a:ext cx="1054904" cy="1460598"/>
            <a:chOff x="10123452" y="1226820"/>
            <a:chExt cx="1185600" cy="1696870"/>
          </a:xfrm>
        </p:grpSpPr>
        <p:pic>
          <p:nvPicPr>
            <p:cNvPr id="32" name="Picture 22" descr="Día Festivo, Padre, Día, Dia Del Padre">
              <a:extLst>
                <a:ext uri="{FF2B5EF4-FFF2-40B4-BE49-F238E27FC236}">
                  <a16:creationId xmlns:a16="http://schemas.microsoft.com/office/drawing/2014/main" id="{2AD126F9-B047-1756-5DC3-2E74045A8DE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Brillante, Energía, Iluminación">
              <a:extLst>
                <a:ext uri="{FF2B5EF4-FFF2-40B4-BE49-F238E27FC236}">
                  <a16:creationId xmlns:a16="http://schemas.microsoft.com/office/drawing/2014/main" id="{6A0C816F-FAB0-8098-E886-86E797CAB85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4E8F7721-F0B4-205C-421A-6614D0D91FE4}"/>
              </a:ext>
            </a:extLst>
          </p:cNvPr>
          <p:cNvSpPr txBox="1"/>
          <p:nvPr/>
        </p:nvSpPr>
        <p:spPr>
          <a:xfrm>
            <a:off x="1903105" y="4081254"/>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junio</a:t>
            </a:r>
            <a:endParaRPr lang="en-GB" sz="3200" b="1" dirty="0">
              <a:solidFill>
                <a:srgbClr val="002060"/>
              </a:solidFill>
              <a:latin typeface="Century Gothic" panose="020B0502020202020204" pitchFamily="34" charset="0"/>
            </a:endParaRPr>
          </a:p>
        </p:txBody>
      </p:sp>
      <p:grpSp>
        <p:nvGrpSpPr>
          <p:cNvPr id="45" name="Group 44">
            <a:extLst>
              <a:ext uri="{FF2B5EF4-FFF2-40B4-BE49-F238E27FC236}">
                <a16:creationId xmlns:a16="http://schemas.microsoft.com/office/drawing/2014/main" id="{F099935D-A42D-E87A-FCA7-CFB73FABC496}"/>
              </a:ext>
            </a:extLst>
          </p:cNvPr>
          <p:cNvGrpSpPr/>
          <p:nvPr/>
        </p:nvGrpSpPr>
        <p:grpSpPr>
          <a:xfrm>
            <a:off x="5001750" y="2865231"/>
            <a:ext cx="1547953" cy="1329134"/>
            <a:chOff x="5118100" y="2266443"/>
            <a:chExt cx="1547953" cy="1329134"/>
          </a:xfrm>
        </p:grpSpPr>
        <p:pic>
          <p:nvPicPr>
            <p:cNvPr id="46" name="Picture 26" descr="Educación, Regreso A La Escuela">
              <a:extLst>
                <a:ext uri="{FF2B5EF4-FFF2-40B4-BE49-F238E27FC236}">
                  <a16:creationId xmlns:a16="http://schemas.microsoft.com/office/drawing/2014/main" id="{A3AA1B14-C8D0-5535-71F1-70892BF0D344}"/>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Brillante, Energía, Iluminación">
              <a:extLst>
                <a:ext uri="{FF2B5EF4-FFF2-40B4-BE49-F238E27FC236}">
                  <a16:creationId xmlns:a16="http://schemas.microsoft.com/office/drawing/2014/main" id="{02DFE904-0BB7-1709-65CD-DB41318AB4B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Cerrar Con Llave, Bloqueado, Metal">
              <a:extLst>
                <a:ext uri="{FF2B5EF4-FFF2-40B4-BE49-F238E27FC236}">
                  <a16:creationId xmlns:a16="http://schemas.microsoft.com/office/drawing/2014/main" id="{4E27F673-44DA-B635-60FC-1D1685D6A0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664A294C-97B1-60B2-BB4E-F4394B926E55}"/>
              </a:ext>
            </a:extLst>
          </p:cNvPr>
          <p:cNvSpPr txBox="1"/>
          <p:nvPr/>
        </p:nvSpPr>
        <p:spPr>
          <a:xfrm>
            <a:off x="4344159" y="4093084"/>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julio</a:t>
            </a:r>
            <a:endParaRPr lang="en-GB" sz="3200" b="1" dirty="0">
              <a:solidFill>
                <a:srgbClr val="002060"/>
              </a:solidFill>
              <a:latin typeface="Century Gothic" panose="020B0502020202020204" pitchFamily="34" charset="0"/>
            </a:endParaRPr>
          </a:p>
        </p:txBody>
      </p:sp>
      <p:grpSp>
        <p:nvGrpSpPr>
          <p:cNvPr id="50" name="Group 49">
            <a:extLst>
              <a:ext uri="{FF2B5EF4-FFF2-40B4-BE49-F238E27FC236}">
                <a16:creationId xmlns:a16="http://schemas.microsoft.com/office/drawing/2014/main" id="{825C6861-CD64-C115-17A3-0C55DDA26D9E}"/>
              </a:ext>
            </a:extLst>
          </p:cNvPr>
          <p:cNvGrpSpPr/>
          <p:nvPr/>
        </p:nvGrpSpPr>
        <p:grpSpPr>
          <a:xfrm>
            <a:off x="7340712" y="2865231"/>
            <a:ext cx="1683392" cy="1403524"/>
            <a:chOff x="3123989" y="3941278"/>
            <a:chExt cx="1683392" cy="1403524"/>
          </a:xfrm>
        </p:grpSpPr>
        <p:pic>
          <p:nvPicPr>
            <p:cNvPr id="51" name="Picture 20" descr="Brillante, Energía, Iluminación">
              <a:extLst>
                <a:ext uri="{FF2B5EF4-FFF2-40B4-BE49-F238E27FC236}">
                  <a16:creationId xmlns:a16="http://schemas.microsoft.com/office/drawing/2014/main" id="{1CA08769-0056-2D4F-58E1-40DF92A01B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Baños, Playa, Oceano, Sol, Soleado">
              <a:extLst>
                <a:ext uri="{FF2B5EF4-FFF2-40B4-BE49-F238E27FC236}">
                  <a16:creationId xmlns:a16="http://schemas.microsoft.com/office/drawing/2014/main" id="{A0E37260-175D-305A-7C19-8FF434399C5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C4FA9975-640A-B7FA-196D-316CE72386FC}"/>
              </a:ext>
            </a:extLst>
          </p:cNvPr>
          <p:cNvSpPr txBox="1"/>
          <p:nvPr/>
        </p:nvSpPr>
        <p:spPr>
          <a:xfrm>
            <a:off x="6686511" y="4157333"/>
            <a:ext cx="2674736"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agosto</a:t>
            </a:r>
            <a:endParaRPr lang="en-GB" sz="3200" b="1" dirty="0">
              <a:solidFill>
                <a:srgbClr val="002060"/>
              </a:solidFill>
              <a:latin typeface="Century Gothic" panose="020B0502020202020204" pitchFamily="34" charset="0"/>
            </a:endParaRPr>
          </a:p>
        </p:txBody>
      </p:sp>
      <p:pic>
        <p:nvPicPr>
          <p:cNvPr id="54" name="Picture 26" descr="Educación, Regreso A La Escuela">
            <a:extLst>
              <a:ext uri="{FF2B5EF4-FFF2-40B4-BE49-F238E27FC236}">
                <a16:creationId xmlns:a16="http://schemas.microsoft.com/office/drawing/2014/main" id="{448E46C3-40D1-471F-460D-89D4DFF3D44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522082" y="2709780"/>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A6C6A75A-83D4-5A84-1C72-17D0D4B94246}"/>
              </a:ext>
            </a:extLst>
          </p:cNvPr>
          <p:cNvSpPr txBox="1"/>
          <p:nvPr/>
        </p:nvSpPr>
        <p:spPr>
          <a:xfrm>
            <a:off x="9454730" y="416593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septiembre</a:t>
            </a:r>
          </a:p>
        </p:txBody>
      </p:sp>
      <p:grpSp>
        <p:nvGrpSpPr>
          <p:cNvPr id="60" name="Group 59">
            <a:extLst>
              <a:ext uri="{FF2B5EF4-FFF2-40B4-BE49-F238E27FC236}">
                <a16:creationId xmlns:a16="http://schemas.microsoft.com/office/drawing/2014/main" id="{FF5050FA-2E03-8770-0AE0-CCD50E326ACF}"/>
              </a:ext>
            </a:extLst>
          </p:cNvPr>
          <p:cNvGrpSpPr/>
          <p:nvPr/>
        </p:nvGrpSpPr>
        <p:grpSpPr>
          <a:xfrm>
            <a:off x="419099" y="4834430"/>
            <a:ext cx="1325859" cy="1306199"/>
            <a:chOff x="669757" y="4008805"/>
            <a:chExt cx="1325859" cy="1306199"/>
          </a:xfrm>
        </p:grpSpPr>
        <p:pic>
          <p:nvPicPr>
            <p:cNvPr id="61" name="Picture 36" descr="Hoja, Otoño, Hojas De Otoño, Rojo">
              <a:extLst>
                <a:ext uri="{FF2B5EF4-FFF2-40B4-BE49-F238E27FC236}">
                  <a16:creationId xmlns:a16="http://schemas.microsoft.com/office/drawing/2014/main" id="{9B3B479C-F53A-40A9-7140-DB8C26C0919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Calabaza, Dibujos Animados, Naranja">
              <a:extLst>
                <a:ext uri="{FF2B5EF4-FFF2-40B4-BE49-F238E27FC236}">
                  <a16:creationId xmlns:a16="http://schemas.microsoft.com/office/drawing/2014/main" id="{7074F86D-8F94-2930-FBB6-93D015000A8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64" name="TextBox 63">
            <a:extLst>
              <a:ext uri="{FF2B5EF4-FFF2-40B4-BE49-F238E27FC236}">
                <a16:creationId xmlns:a16="http://schemas.microsoft.com/office/drawing/2014/main" id="{9F77D0BE-8FBD-AD3C-DB54-6C7BA2B76F79}"/>
              </a:ext>
            </a:extLst>
          </p:cNvPr>
          <p:cNvSpPr txBox="1"/>
          <p:nvPr/>
        </p:nvSpPr>
        <p:spPr>
          <a:xfrm>
            <a:off x="-403372" y="6245972"/>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octubre</a:t>
            </a:r>
          </a:p>
        </p:txBody>
      </p:sp>
      <p:pic>
        <p:nvPicPr>
          <p:cNvPr id="65" name="Picture 38" descr="Animal, Otoño, Calendario, Frío, Sale De">
            <a:extLst>
              <a:ext uri="{FF2B5EF4-FFF2-40B4-BE49-F238E27FC236}">
                <a16:creationId xmlns:a16="http://schemas.microsoft.com/office/drawing/2014/main" id="{4BF797F7-260A-1885-7AB3-2D6E4778602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E2638F04-C696-94FB-448B-3100FA4972BE}"/>
              </a:ext>
            </a:extLst>
          </p:cNvPr>
          <p:cNvSpPr txBox="1"/>
          <p:nvPr/>
        </p:nvSpPr>
        <p:spPr>
          <a:xfrm>
            <a:off x="3038977" y="6248821"/>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noviembre</a:t>
            </a:r>
          </a:p>
        </p:txBody>
      </p:sp>
      <p:pic>
        <p:nvPicPr>
          <p:cNvPr id="67" name="Picture 40" descr="Árbol De Navidad, Ornamento, Navidad">
            <a:extLst>
              <a:ext uri="{FF2B5EF4-FFF2-40B4-BE49-F238E27FC236}">
                <a16:creationId xmlns:a16="http://schemas.microsoft.com/office/drawing/2014/main" id="{947D4D96-12E8-DFD6-F206-F8479F8538F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460112" y="4742108"/>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DCF3FC8E-0E6D-8B6D-2A74-77B80EA9BBB3}"/>
              </a:ext>
            </a:extLst>
          </p:cNvPr>
          <p:cNvSpPr txBox="1"/>
          <p:nvPr/>
        </p:nvSpPr>
        <p:spPr>
          <a:xfrm>
            <a:off x="6003344" y="6307086"/>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diciembre</a:t>
            </a:r>
          </a:p>
        </p:txBody>
      </p:sp>
      <p:pic>
        <p:nvPicPr>
          <p:cNvPr id="70" name="Graphic 69" descr="Teacher">
            <a:extLst>
              <a:ext uri="{FF2B5EF4-FFF2-40B4-BE49-F238E27FC236}">
                <a16:creationId xmlns:a16="http://schemas.microsoft.com/office/drawing/2014/main" id="{F38F8CAA-55C5-8BE4-B458-691AD8E12D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0" y="-30090"/>
            <a:ext cx="1043752" cy="1043752"/>
          </a:xfrm>
          <a:prstGeom prst="rect">
            <a:avLst/>
          </a:prstGeom>
        </p:spPr>
      </p:pic>
      <p:sp>
        <p:nvSpPr>
          <p:cNvPr id="71" name="Speech Bubble: Rectangle with Corners Rounded 70">
            <a:hlinkClick r:id="" action="ppaction://noaction">
              <a:snd r:embed="rId39" name="T3_W3_4.1.wav"/>
            </a:hlinkClick>
            <a:extLst>
              <a:ext uri="{FF2B5EF4-FFF2-40B4-BE49-F238E27FC236}">
                <a16:creationId xmlns:a16="http://schemas.microsoft.com/office/drawing/2014/main" id="{12576B33-19F1-4FBA-136D-FC827D46E51F}"/>
              </a:ext>
            </a:extLst>
          </p:cNvPr>
          <p:cNvSpPr/>
          <p:nvPr/>
        </p:nvSpPr>
        <p:spPr>
          <a:xfrm>
            <a:off x="838285" y="25277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sp>
        <p:nvSpPr>
          <p:cNvPr id="4" name="Rectangle: Rounded Corners 3">
            <a:extLst>
              <a:ext uri="{FF2B5EF4-FFF2-40B4-BE49-F238E27FC236}">
                <a16:creationId xmlns:a16="http://schemas.microsoft.com/office/drawing/2014/main" id="{0CB5BD45-5774-BCEA-36AC-8EA452BF0681}"/>
              </a:ext>
            </a:extLst>
          </p:cNvPr>
          <p:cNvSpPr/>
          <p:nvPr/>
        </p:nvSpPr>
        <p:spPr>
          <a:xfrm>
            <a:off x="6268751" y="60164"/>
            <a:ext cx="3351637"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En España, </a:t>
            </a: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día de </a:t>
            </a:r>
          </a:p>
          <a:p>
            <a:pPr lvl="0" algn="ctr">
              <a:defRPr/>
            </a:pP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madre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en mayo.</a:t>
            </a:r>
          </a:p>
        </p:txBody>
      </p:sp>
      <p:grpSp>
        <p:nvGrpSpPr>
          <p:cNvPr id="6" name="Group 5">
            <a:extLst>
              <a:ext uri="{FF2B5EF4-FFF2-40B4-BE49-F238E27FC236}">
                <a16:creationId xmlns:a16="http://schemas.microsoft.com/office/drawing/2014/main" id="{B98D36FB-A3FA-3222-570D-A7530437B0DF}"/>
              </a:ext>
            </a:extLst>
          </p:cNvPr>
          <p:cNvGrpSpPr/>
          <p:nvPr/>
        </p:nvGrpSpPr>
        <p:grpSpPr>
          <a:xfrm>
            <a:off x="9329163" y="33309"/>
            <a:ext cx="1062139" cy="948269"/>
            <a:chOff x="6210543" y="3764108"/>
            <a:chExt cx="801046" cy="775262"/>
          </a:xfrm>
        </p:grpSpPr>
        <p:sp>
          <p:nvSpPr>
            <p:cNvPr id="8" name="Oval 7">
              <a:extLst>
                <a:ext uri="{FF2B5EF4-FFF2-40B4-BE49-F238E27FC236}">
                  <a16:creationId xmlns:a16="http://schemas.microsoft.com/office/drawing/2014/main" id="{DF0ABD8A-606D-E5C3-72B7-6222F869F74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B588C1F-1F88-EDF8-F9FB-AD9D09722632}"/>
                </a:ext>
              </a:extLst>
            </p:cNvPr>
            <p:cNvPicPr>
              <a:picLocks noChangeAspect="1"/>
            </p:cNvPicPr>
            <p:nvPr/>
          </p:nvPicPr>
          <p:blipFill rotWithShape="1">
            <a:blip r:embed="rId4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7" name="Picture 26" descr="A picture containing text, tableware, cup, clipart&#10;&#10;Description automatically generated">
              <a:extLst>
                <a:ext uri="{FF2B5EF4-FFF2-40B4-BE49-F238E27FC236}">
                  <a16:creationId xmlns:a16="http://schemas.microsoft.com/office/drawing/2014/main" id="{5125B6CB-D049-860C-E147-D361CE883B46}"/>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8" name="TextBox 27">
            <a:extLst>
              <a:ext uri="{FF2B5EF4-FFF2-40B4-BE49-F238E27FC236}">
                <a16:creationId xmlns:a16="http://schemas.microsoft.com/office/drawing/2014/main" id="{2F51BC73-E52B-268A-FBB7-45B3F0444EC6}"/>
              </a:ext>
            </a:extLst>
          </p:cNvPr>
          <p:cNvSpPr txBox="1"/>
          <p:nvPr/>
        </p:nvSpPr>
        <p:spPr>
          <a:xfrm>
            <a:off x="9741550" y="6245972"/>
            <a:ext cx="2450450" cy="403881"/>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repite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repeat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T3_W3_4.3.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4" name="T3_W3_4.4.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5" name="T3_W3_4.5.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6" name="T3_W3_4.2.wav"/>
                                        </p:tgtEl>
                                      </p:cMediaNode>
                                    </p:audio>
                                  </p:sub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p:tgtEl>
                                          <p:spTgt spid="19"/>
                                        </p:tgtEl>
                                        <p:attrNameLst>
                                          <p:attrName>ppt_y</p:attrName>
                                        </p:attrNameLst>
                                      </p:cBhvr>
                                      <p:tavLst>
                                        <p:tav tm="0">
                                          <p:val>
                                            <p:strVal val="#ppt_y+#ppt_h*1.125000"/>
                                          </p:val>
                                        </p:tav>
                                        <p:tav tm="100000">
                                          <p:val>
                                            <p:strVal val="#ppt_y"/>
                                          </p:val>
                                        </p:tav>
                                      </p:tavLst>
                                    </p:anim>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7" name="T3_W3_4.6.wav"/>
                                        </p:tgtEl>
                                      </p:cMediaNode>
                                    </p:audio>
                                  </p:subTnLst>
                                </p:cTn>
                              </p:par>
                            </p:childTnLst>
                          </p:cTn>
                        </p:par>
                      </p:childTnLst>
                    </p:cTn>
                  </p:par>
                  <p:par>
                    <p:cTn id="52" fill="hold">
                      <p:stCondLst>
                        <p:cond delay="indefinite"/>
                      </p:stCondLst>
                      <p:childTnLst>
                        <p:par>
                          <p:cTn id="53" fill="hold">
                            <p:stCondLst>
                              <p:cond delay="0"/>
                            </p:stCondLst>
                            <p:childTnLst>
                              <p:par>
                                <p:cTn id="54" presetID="1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p:tgtEl>
                                          <p:spTgt spid="21"/>
                                        </p:tgtEl>
                                        <p:attrNameLst>
                                          <p:attrName>ppt_y</p:attrName>
                                        </p:attrNameLst>
                                      </p:cBhvr>
                                      <p:tavLst>
                                        <p:tav tm="0">
                                          <p:val>
                                            <p:strVal val="#ppt_y+#ppt_h*1.125000"/>
                                          </p:val>
                                        </p:tav>
                                        <p:tav tm="100000">
                                          <p:val>
                                            <p:strVal val="#ppt_y"/>
                                          </p:val>
                                        </p:tav>
                                      </p:tavLst>
                                    </p:anim>
                                    <p:animEffect transition="in" filter="wipe(up)">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subTnLst>
                                    <p:audio>
                                      <p:cMediaNode>
                                        <p:cTn display="0" masterRel="sameClick">
                                          <p:stCondLst>
                                            <p:cond evt="begin" delay="0">
                                              <p:tn val="60"/>
                                            </p:cond>
                                          </p:stCondLst>
                                          <p:endCondLst>
                                            <p:cond evt="onStopAudio" delay="0">
                                              <p:tgtEl>
                                                <p:sldTgt/>
                                              </p:tgtEl>
                                            </p:cond>
                                          </p:endCondLst>
                                        </p:cTn>
                                        <p:tgtEl>
                                          <p:sndTgt r:embed="rId8" name="T3_W3_4.7.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subTnLst>
                                    <p:audio>
                                      <p:cMediaNode>
                                        <p:cTn display="0" masterRel="sameClick">
                                          <p:stCondLst>
                                            <p:cond evt="begin" delay="0">
                                              <p:tn val="65"/>
                                            </p:cond>
                                          </p:stCondLst>
                                          <p:endCondLst>
                                            <p:cond evt="onStopAudio" delay="0">
                                              <p:tgtEl>
                                                <p:sldTgt/>
                                              </p:tgtEl>
                                            </p:cond>
                                          </p:endCondLst>
                                        </p:cTn>
                                        <p:tgtEl>
                                          <p:sndTgt r:embed="rId9" name="T3_W3_22.3.wav"/>
                                        </p:tgtEl>
                                      </p:cMediaNode>
                                    </p:audio>
                                  </p:sub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p:tgtEl>
                                          <p:spTgt spid="26"/>
                                        </p:tgtEl>
                                        <p:attrNameLst>
                                          <p:attrName>ppt_y</p:attrName>
                                        </p:attrNameLst>
                                      </p:cBhvr>
                                      <p:tavLst>
                                        <p:tav tm="0">
                                          <p:val>
                                            <p:strVal val="#ppt_y+#ppt_h*1.125000"/>
                                          </p:val>
                                        </p:tav>
                                        <p:tav tm="100000">
                                          <p:val>
                                            <p:strVal val="#ppt_y"/>
                                          </p:val>
                                        </p:tav>
                                      </p:tavLst>
                                    </p:anim>
                                    <p:animEffect transition="in" filter="wipe(up)">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subTnLst>
                                    <p:audio>
                                      <p:cMediaNode>
                                        <p:cTn display="0" masterRel="sameClick">
                                          <p:stCondLst>
                                            <p:cond evt="begin" delay="0">
                                              <p:tn val="79"/>
                                            </p:cond>
                                          </p:stCondLst>
                                          <p:endCondLst>
                                            <p:cond evt="onStopAudio" delay="0">
                                              <p:tgtEl>
                                                <p:sldTgt/>
                                              </p:tgtEl>
                                            </p:cond>
                                          </p:endCondLst>
                                        </p:cTn>
                                        <p:tgtEl>
                                          <p:sndTgt r:embed="rId10" name="T3_W3_4.8.wav"/>
                                        </p:tgtEl>
                                      </p:cMediaNode>
                                    </p:audio>
                                  </p:sub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p:tgtEl>
                                          <p:spTgt spid="45"/>
                                        </p:tgtEl>
                                        <p:attrNameLst>
                                          <p:attrName>ppt_y</p:attrName>
                                        </p:attrNameLst>
                                      </p:cBhvr>
                                      <p:tavLst>
                                        <p:tav tm="0">
                                          <p:val>
                                            <p:strVal val="#ppt_y+#ppt_h*1.125000"/>
                                          </p:val>
                                        </p:tav>
                                        <p:tav tm="100000">
                                          <p:val>
                                            <p:strVal val="#ppt_y"/>
                                          </p:val>
                                        </p:tav>
                                      </p:tavLst>
                                    </p:anim>
                                    <p:animEffect transition="in" filter="wipe(up)">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subTnLst>
                                    <p:audio>
                                      <p:cMediaNode>
                                        <p:cTn display="0" masterRel="sameClick">
                                          <p:stCondLst>
                                            <p:cond evt="begin" delay="0">
                                              <p:tn val="90"/>
                                            </p:cond>
                                          </p:stCondLst>
                                          <p:endCondLst>
                                            <p:cond evt="onStopAudio" delay="0">
                                              <p:tgtEl>
                                                <p:sldTgt/>
                                              </p:tgtEl>
                                            </p:cond>
                                          </p:endCondLst>
                                        </p:cTn>
                                        <p:tgtEl>
                                          <p:sndTgt r:embed="rId11" name="T3_W3_4.9.wav"/>
                                        </p:tgtEl>
                                      </p:cMediaNode>
                                    </p:audio>
                                  </p:sub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p:tgtEl>
                                          <p:spTgt spid="50"/>
                                        </p:tgtEl>
                                        <p:attrNameLst>
                                          <p:attrName>ppt_y</p:attrName>
                                        </p:attrNameLst>
                                      </p:cBhvr>
                                      <p:tavLst>
                                        <p:tav tm="0">
                                          <p:val>
                                            <p:strVal val="#ppt_y+#ppt_h*1.125000"/>
                                          </p:val>
                                        </p:tav>
                                        <p:tav tm="100000">
                                          <p:val>
                                            <p:strVal val="#ppt_y"/>
                                          </p:val>
                                        </p:tav>
                                      </p:tavLst>
                                    </p:anim>
                                    <p:animEffect transition="in" filter="wipe(up)">
                                      <p:cBhvr>
                                        <p:cTn id="98" dur="5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subTnLst>
                                    <p:audio>
                                      <p:cMediaNode>
                                        <p:cTn display="0" masterRel="sameClick">
                                          <p:stCondLst>
                                            <p:cond evt="begin" delay="0">
                                              <p:tn val="101"/>
                                            </p:cond>
                                          </p:stCondLst>
                                          <p:endCondLst>
                                            <p:cond evt="onStopAudio" delay="0">
                                              <p:tgtEl>
                                                <p:sldTgt/>
                                              </p:tgtEl>
                                            </p:cond>
                                          </p:endCondLst>
                                        </p:cTn>
                                        <p:tgtEl>
                                          <p:sndTgt r:embed="rId12" name="T3_W3_4.10.wav"/>
                                        </p:tgtEl>
                                      </p:cMediaNode>
                                    </p:audio>
                                  </p:subTnLst>
                                </p:cTn>
                              </p:par>
                            </p:childTnLst>
                          </p:cTn>
                        </p:par>
                      </p:childTnLst>
                    </p:cTn>
                  </p:par>
                  <p:par>
                    <p:cTn id="104" fill="hold">
                      <p:stCondLst>
                        <p:cond delay="indefinite"/>
                      </p:stCondLst>
                      <p:childTnLst>
                        <p:par>
                          <p:cTn id="105" fill="hold">
                            <p:stCondLst>
                              <p:cond delay="0"/>
                            </p:stCondLst>
                            <p:childTnLst>
                              <p:par>
                                <p:cTn id="106" presetID="12" presetClass="entr" presetSubtype="4" fill="hold"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p:tgtEl>
                                          <p:spTgt spid="54"/>
                                        </p:tgtEl>
                                        <p:attrNameLst>
                                          <p:attrName>ppt_y</p:attrName>
                                        </p:attrNameLst>
                                      </p:cBhvr>
                                      <p:tavLst>
                                        <p:tav tm="0">
                                          <p:val>
                                            <p:strVal val="#ppt_y+#ppt_h*1.125000"/>
                                          </p:val>
                                        </p:tav>
                                        <p:tav tm="100000">
                                          <p:val>
                                            <p:strVal val="#ppt_y"/>
                                          </p:val>
                                        </p:tav>
                                      </p:tavLst>
                                    </p:anim>
                                    <p:animEffect transition="in" filter="wipe(up)">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fade">
                                      <p:cBhvr>
                                        <p:cTn id="114" dur="500"/>
                                        <p:tgtEl>
                                          <p:spTgt spid="59"/>
                                        </p:tgtEl>
                                      </p:cBhvr>
                                    </p:animEffect>
                                  </p:childTnLst>
                                  <p:subTnLst>
                                    <p:audio>
                                      <p:cMediaNode>
                                        <p:cTn display="0" masterRel="sameClick">
                                          <p:stCondLst>
                                            <p:cond evt="begin" delay="0">
                                              <p:tn val="112"/>
                                            </p:cond>
                                          </p:stCondLst>
                                          <p:endCondLst>
                                            <p:cond evt="onStopAudio" delay="0">
                                              <p:tgtEl>
                                                <p:sldTgt/>
                                              </p:tgtEl>
                                            </p:cond>
                                          </p:endCondLst>
                                        </p:cTn>
                                        <p:tgtEl>
                                          <p:sndTgt r:embed="rId13" name="T3_W3_4.11.wav"/>
                                        </p:tgtEl>
                                      </p:cMediaNode>
                                    </p:audio>
                                  </p:sub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nodeType="clickEffect">
                                  <p:stCondLst>
                                    <p:cond delay="0"/>
                                  </p:stCondLst>
                                  <p:childTnLst>
                                    <p:set>
                                      <p:cBhvr>
                                        <p:cTn id="118" dur="1" fill="hold">
                                          <p:stCondLst>
                                            <p:cond delay="0"/>
                                          </p:stCondLst>
                                        </p:cTn>
                                        <p:tgtEl>
                                          <p:spTgt spid="60"/>
                                        </p:tgtEl>
                                        <p:attrNameLst>
                                          <p:attrName>style.visibility</p:attrName>
                                        </p:attrNameLst>
                                      </p:cBhvr>
                                      <p:to>
                                        <p:strVal val="visible"/>
                                      </p:to>
                                    </p:set>
                                    <p:anim calcmode="lin" valueType="num">
                                      <p:cBhvr additive="base">
                                        <p:cTn id="119" dur="500"/>
                                        <p:tgtEl>
                                          <p:spTgt spid="60"/>
                                        </p:tgtEl>
                                        <p:attrNameLst>
                                          <p:attrName>ppt_y</p:attrName>
                                        </p:attrNameLst>
                                      </p:cBhvr>
                                      <p:tavLst>
                                        <p:tav tm="0">
                                          <p:val>
                                            <p:strVal val="#ppt_y+#ppt_h*1.125000"/>
                                          </p:val>
                                        </p:tav>
                                        <p:tav tm="100000">
                                          <p:val>
                                            <p:strVal val="#ppt_y"/>
                                          </p:val>
                                        </p:tav>
                                      </p:tavLst>
                                    </p:anim>
                                    <p:animEffect transition="in" filter="wipe(up)">
                                      <p:cBhvr>
                                        <p:cTn id="120" dur="500"/>
                                        <p:tgtEl>
                                          <p:spTgt spid="6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childTnLst>
                                  <p:subTnLst>
                                    <p:audio>
                                      <p:cMediaNode>
                                        <p:cTn display="0" masterRel="sameClick">
                                          <p:stCondLst>
                                            <p:cond evt="begin" delay="0">
                                              <p:tn val="123"/>
                                            </p:cond>
                                          </p:stCondLst>
                                          <p:endCondLst>
                                            <p:cond evt="onStopAudio" delay="0">
                                              <p:tgtEl>
                                                <p:sldTgt/>
                                              </p:tgtEl>
                                            </p:cond>
                                          </p:endCondLst>
                                        </p:cTn>
                                        <p:tgtEl>
                                          <p:sndTgt r:embed="rId14" name="T3_W3_4.12.wav"/>
                                        </p:tgtEl>
                                      </p:cMediaNode>
                                    </p:audio>
                                  </p:subTnLst>
                                </p:cTn>
                              </p:par>
                            </p:childTnLst>
                          </p:cTn>
                        </p:par>
                      </p:childTnLst>
                    </p:cTn>
                  </p:par>
                  <p:par>
                    <p:cTn id="126" fill="hold">
                      <p:stCondLst>
                        <p:cond delay="indefinite"/>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65"/>
                                        </p:tgtEl>
                                        <p:attrNameLst>
                                          <p:attrName>style.visibility</p:attrName>
                                        </p:attrNameLst>
                                      </p:cBhvr>
                                      <p:to>
                                        <p:strVal val="visible"/>
                                      </p:to>
                                    </p:set>
                                    <p:anim calcmode="lin" valueType="num">
                                      <p:cBhvr additive="base">
                                        <p:cTn id="130" dur="500"/>
                                        <p:tgtEl>
                                          <p:spTgt spid="65"/>
                                        </p:tgtEl>
                                        <p:attrNameLst>
                                          <p:attrName>ppt_y</p:attrName>
                                        </p:attrNameLst>
                                      </p:cBhvr>
                                      <p:tavLst>
                                        <p:tav tm="0">
                                          <p:val>
                                            <p:strVal val="#ppt_y+#ppt_h*1.125000"/>
                                          </p:val>
                                        </p:tav>
                                        <p:tav tm="100000">
                                          <p:val>
                                            <p:strVal val="#ppt_y"/>
                                          </p:val>
                                        </p:tav>
                                      </p:tavLst>
                                    </p:anim>
                                    <p:animEffect transition="in" filter="wipe(up)">
                                      <p:cBhvr>
                                        <p:cTn id="131" dur="500"/>
                                        <p:tgtEl>
                                          <p:spTgt spid="6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500"/>
                                        <p:tgtEl>
                                          <p:spTgt spid="66"/>
                                        </p:tgtEl>
                                      </p:cBhvr>
                                    </p:animEffect>
                                  </p:childTnLst>
                                  <p:subTnLst>
                                    <p:audio>
                                      <p:cMediaNode>
                                        <p:cTn display="0" masterRel="sameClick">
                                          <p:stCondLst>
                                            <p:cond evt="begin" delay="0">
                                              <p:tn val="134"/>
                                            </p:cond>
                                          </p:stCondLst>
                                          <p:endCondLst>
                                            <p:cond evt="onStopAudio" delay="0">
                                              <p:tgtEl>
                                                <p:sldTgt/>
                                              </p:tgtEl>
                                            </p:cond>
                                          </p:endCondLst>
                                        </p:cTn>
                                        <p:tgtEl>
                                          <p:sndTgt r:embed="rId15" name="T3_W3_4.13.wav"/>
                                        </p:tgtEl>
                                      </p:cMediaNode>
                                    </p:audio>
                                  </p:subTnLst>
                                </p:cTn>
                              </p:par>
                            </p:childTnLst>
                          </p:cTn>
                        </p:par>
                      </p:childTnLst>
                    </p:cTn>
                  </p:par>
                  <p:par>
                    <p:cTn id="137" fill="hold">
                      <p:stCondLst>
                        <p:cond delay="indefinite"/>
                      </p:stCondLst>
                      <p:childTnLst>
                        <p:par>
                          <p:cTn id="138" fill="hold">
                            <p:stCondLst>
                              <p:cond delay="0"/>
                            </p:stCondLst>
                            <p:childTnLst>
                              <p:par>
                                <p:cTn id="139" presetID="12" presetClass="entr" presetSubtype="4" fill="hold" nodeType="clickEffect">
                                  <p:stCondLst>
                                    <p:cond delay="0"/>
                                  </p:stCondLst>
                                  <p:childTnLst>
                                    <p:set>
                                      <p:cBhvr>
                                        <p:cTn id="140" dur="1" fill="hold">
                                          <p:stCondLst>
                                            <p:cond delay="0"/>
                                          </p:stCondLst>
                                        </p:cTn>
                                        <p:tgtEl>
                                          <p:spTgt spid="67"/>
                                        </p:tgtEl>
                                        <p:attrNameLst>
                                          <p:attrName>style.visibility</p:attrName>
                                        </p:attrNameLst>
                                      </p:cBhvr>
                                      <p:to>
                                        <p:strVal val="visible"/>
                                      </p:to>
                                    </p:set>
                                    <p:anim calcmode="lin" valueType="num">
                                      <p:cBhvr additive="base">
                                        <p:cTn id="141" dur="500"/>
                                        <p:tgtEl>
                                          <p:spTgt spid="67"/>
                                        </p:tgtEl>
                                        <p:attrNameLst>
                                          <p:attrName>ppt_y</p:attrName>
                                        </p:attrNameLst>
                                      </p:cBhvr>
                                      <p:tavLst>
                                        <p:tav tm="0">
                                          <p:val>
                                            <p:strVal val="#ppt_y+#ppt_h*1.125000"/>
                                          </p:val>
                                        </p:tav>
                                        <p:tav tm="100000">
                                          <p:val>
                                            <p:strVal val="#ppt_y"/>
                                          </p:val>
                                        </p:tav>
                                      </p:tavLst>
                                    </p:anim>
                                    <p:animEffect transition="in" filter="wipe(up)">
                                      <p:cBhvr>
                                        <p:cTn id="142" dur="500"/>
                                        <p:tgtEl>
                                          <p:spTgt spid="6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subTnLst>
                                    <p:audio>
                                      <p:cMediaNode>
                                        <p:cTn display="0" masterRel="sameClick">
                                          <p:stCondLst>
                                            <p:cond evt="begin" delay="0">
                                              <p:tn val="145"/>
                                            </p:cond>
                                          </p:stCondLst>
                                          <p:endCondLst>
                                            <p:cond evt="onStopAudio" delay="0">
                                              <p:tgtEl>
                                                <p:sldTgt/>
                                              </p:tgtEl>
                                            </p:cond>
                                          </p:endCondLst>
                                        </p:cTn>
                                        <p:tgtEl>
                                          <p:sndTgt r:embed="rId16" name="T3_W3_4.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animBg="1"/>
      <p:bldP spid="14" grpId="0" animBg="1"/>
      <p:bldP spid="18" grpId="0" animBg="1"/>
      <p:bldP spid="20" grpId="0" animBg="1"/>
      <p:bldP spid="25" grpId="0" animBg="1"/>
      <p:bldP spid="44" grpId="0" animBg="1"/>
      <p:bldP spid="49" grpId="0" animBg="1"/>
      <p:bldP spid="53" grpId="0" animBg="1"/>
      <p:bldP spid="59" grpId="0" animBg="1"/>
      <p:bldP spid="64" grpId="0" animBg="1"/>
      <p:bldP spid="66" grpId="0" animBg="1"/>
      <p:bldP spid="69"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9282623" y="673860"/>
            <a:ext cx="2810719" cy="675762"/>
          </a:xfrm>
          <a:solidFill>
            <a:srgbClr val="FFFFFF"/>
          </a:solidFill>
        </p:spPr>
        <p:txBody>
          <a:bodyPr>
            <a:normAutofit/>
          </a:bodyPr>
          <a:lstStyle/>
          <a:p>
            <a:r>
              <a:rPr lang="en-GB" sz="3200" dirty="0">
                <a:solidFill>
                  <a:schemeClr val="bg1"/>
                </a:solidFill>
              </a:rPr>
              <a:t>escuchar</a:t>
            </a:r>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8" name="Graphic 17" descr="Teacher">
            <a:extLst>
              <a:ext uri="{FF2B5EF4-FFF2-40B4-BE49-F238E27FC236}">
                <a16:creationId xmlns:a16="http://schemas.microsoft.com/office/drawing/2014/main" id="{75257ED0-A6E9-A460-B3CC-5360DC62BE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0090"/>
            <a:ext cx="1043752" cy="1043752"/>
          </a:xfrm>
          <a:prstGeom prst="rect">
            <a:avLst/>
          </a:prstGeom>
        </p:spPr>
      </p:pic>
      <p:sp>
        <p:nvSpPr>
          <p:cNvPr id="19" name="Speech Bubble: Rectangle with Corners Rounded 18">
            <a:extLst>
              <a:ext uri="{FF2B5EF4-FFF2-40B4-BE49-F238E27FC236}">
                <a16:creationId xmlns:a16="http://schemas.microsoft.com/office/drawing/2014/main" id="{4FEADD50-3708-E9D5-7FB1-DB7AD7F6E5E3}"/>
              </a:ext>
            </a:extLst>
          </p:cNvPr>
          <p:cNvSpPr/>
          <p:nvPr/>
        </p:nvSpPr>
        <p:spPr>
          <a:xfrm>
            <a:off x="838286" y="252778"/>
            <a:ext cx="1888872"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Canta</a:t>
            </a:r>
            <a:r>
              <a:rPr lang="en-GB" sz="2400" b="1" dirty="0">
                <a:solidFill>
                  <a:schemeClr val="bg1"/>
                </a:solidFill>
                <a:latin typeface="Century Gothic" panose="020B0502020202020204" pitchFamily="34" charset="0"/>
              </a:rPr>
              <a:t> 🎤 .</a:t>
            </a:r>
          </a:p>
        </p:txBody>
      </p:sp>
      <p:sp>
        <p:nvSpPr>
          <p:cNvPr id="23" name="TextBox 22">
            <a:extLst>
              <a:ext uri="{FF2B5EF4-FFF2-40B4-BE49-F238E27FC236}">
                <a16:creationId xmlns:a16="http://schemas.microsoft.com/office/drawing/2014/main" id="{EF10374E-8B9E-05FD-1FD5-E90DCD4A89F7}"/>
              </a:ext>
            </a:extLst>
          </p:cNvPr>
          <p:cNvSpPr txBox="1"/>
          <p:nvPr/>
        </p:nvSpPr>
        <p:spPr>
          <a:xfrm>
            <a:off x="1409859" y="6184140"/>
            <a:ext cx="8753315" cy="400110"/>
          </a:xfrm>
          <a:prstGeom prst="rect">
            <a:avLst/>
          </a:prstGeom>
          <a:solidFill>
            <a:srgbClr val="FFCC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Estos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los meses del año.’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‘These are the months of the year.’</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nline Media 1" title="Los Meses Del Año | Rima Infantil">
            <a:hlinkClick r:id="" action="ppaction://media"/>
            <a:extLst>
              <a:ext uri="{FF2B5EF4-FFF2-40B4-BE49-F238E27FC236}">
                <a16:creationId xmlns:a16="http://schemas.microsoft.com/office/drawing/2014/main" id="{FF0225A0-3DC7-C716-3BDE-AFB14FA1592B}"/>
              </a:ext>
            </a:extLst>
          </p:cNvPr>
          <p:cNvPicPr>
            <a:picLocks noRot="1" noChangeAspect="1"/>
          </p:cNvPicPr>
          <p:nvPr>
            <a:videoFile r:link="rId1"/>
          </p:nvPr>
        </p:nvPicPr>
        <p:blipFill>
          <a:blip r:embed="rId7"/>
          <a:stretch>
            <a:fillRect/>
          </a:stretch>
        </p:blipFill>
        <p:spPr>
          <a:xfrm>
            <a:off x="1782722" y="1349622"/>
            <a:ext cx="7618524" cy="4304466"/>
          </a:xfrm>
          <a:prstGeom prst="rect">
            <a:avLst/>
          </a:prstGeom>
        </p:spPr>
      </p:pic>
      <p:pic>
        <p:nvPicPr>
          <p:cNvPr id="3" name="Picture 6" descr="Notas Musicales, Música, Sonrisa, Alegre">
            <a:extLst>
              <a:ext uri="{FF2B5EF4-FFF2-40B4-BE49-F238E27FC236}">
                <a16:creationId xmlns:a16="http://schemas.microsoft.com/office/drawing/2014/main" id="{A3FCB2AD-C5D9-4A04-407C-3DA4C317BF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111" y="280063"/>
            <a:ext cx="1039276" cy="579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spaña, Bandera, Bandera Nacional, Nación, País">
            <a:extLst>
              <a:ext uri="{FF2B5EF4-FFF2-40B4-BE49-F238E27FC236}">
                <a16:creationId xmlns:a16="http://schemas.microsoft.com/office/drawing/2014/main" id="{26F6A304-88F3-4DE2-E21E-CC005D46EC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9563" y="158036"/>
            <a:ext cx="508742" cy="339161"/>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2" descr="Micrófono, Sonido, Voz, Canta, Fuerte">
            <a:extLst>
              <a:ext uri="{FF2B5EF4-FFF2-40B4-BE49-F238E27FC236}">
                <a16:creationId xmlns:a16="http://schemas.microsoft.com/office/drawing/2014/main" id="{D2CFF887-1F86-F4D5-A416-74987ADE27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5976" y="279110"/>
            <a:ext cx="783011" cy="733399"/>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D80887D8-E4D0-109E-322C-2690EFE69B89}"/>
              </a:ext>
            </a:extLst>
          </p:cNvPr>
          <p:cNvSpPr/>
          <p:nvPr/>
        </p:nvSpPr>
        <p:spPr>
          <a:xfrm>
            <a:off x="9289592" y="217898"/>
            <a:ext cx="1392390" cy="536572"/>
          </a:xfrm>
          <a:prstGeom prst="wedgeRoundRectCallout">
            <a:avLst>
              <a:gd name="adj1" fmla="val 34768"/>
              <a:gd name="adj2" fmla="val 79191"/>
              <a:gd name="adj3" fmla="val 16667"/>
            </a:avLst>
          </a:prstGeom>
          <a:solidFill>
            <a:srgbClr val="CEEDF6"/>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9A73B42-1DDF-9678-B5EB-06639C441037}"/>
              </a:ext>
            </a:extLst>
          </p:cNvPr>
          <p:cNvSpPr txBox="1"/>
          <p:nvPr/>
        </p:nvSpPr>
        <p:spPr>
          <a:xfrm rot="10800000" flipH="1" flipV="1">
            <a:off x="9035786" y="245699"/>
            <a:ext cx="226993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cantar</a:t>
            </a:r>
            <a:r>
              <a:rPr lang="en-GB" sz="2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4868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155;p7">
            <a:hlinkClick r:id="" action="ppaction://noaction">
              <a:snd r:embed="rId5" name="T3_W3_6.1.wav"/>
            </a:hlinkClick>
            <a:extLst>
              <a:ext uri="{FF2B5EF4-FFF2-40B4-BE49-F238E27FC236}">
                <a16:creationId xmlns:a16="http://schemas.microsoft.com/office/drawing/2014/main" id="{63F84341-AEE3-4605-B790-44399949DBF0}"/>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sp>
        <p:nvSpPr>
          <p:cNvPr id="7" name="TextBox 6">
            <a:extLst>
              <a:ext uri="{FF2B5EF4-FFF2-40B4-BE49-F238E27FC236}">
                <a16:creationId xmlns:a16="http://schemas.microsoft.com/office/drawing/2014/main" id="{BD7926FC-7FE6-4D36-956D-B2611781076F}"/>
              </a:ext>
            </a:extLst>
          </p:cNvPr>
          <p:cNvSpPr txBox="1"/>
          <p:nvPr/>
        </p:nvSpPr>
        <p:spPr>
          <a:xfrm>
            <a:off x="3089486" y="4895343"/>
            <a:ext cx="2097049"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February</a:t>
            </a: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98890" cy="2862322"/>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enero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febrero</a:t>
            </a: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F19016FE-A701-D65C-BC4E-A09FB7DFDCED}"/>
              </a:ext>
            </a:extLst>
          </p:cNvPr>
          <p:cNvGrpSpPr/>
          <p:nvPr/>
        </p:nvGrpSpPr>
        <p:grpSpPr>
          <a:xfrm>
            <a:off x="2938189" y="2619107"/>
            <a:ext cx="2339772" cy="2108641"/>
            <a:chOff x="7552588" y="3184398"/>
            <a:chExt cx="1441984" cy="1551471"/>
          </a:xfrm>
        </p:grpSpPr>
        <p:pic>
          <p:nvPicPr>
            <p:cNvPr id="13" name="Picture 8" descr="Corazones, Enamorado, Amor, Romance">
              <a:extLst>
                <a:ext uri="{FF2B5EF4-FFF2-40B4-BE49-F238E27FC236}">
                  <a16:creationId xmlns:a16="http://schemas.microsoft.com/office/drawing/2014/main" id="{CFF01D03-42C1-ABC0-51C0-7619A284BF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Gráfico, Máscara De Mardi Gras">
              <a:extLst>
                <a:ext uri="{FF2B5EF4-FFF2-40B4-BE49-F238E27FC236}">
                  <a16:creationId xmlns:a16="http://schemas.microsoft.com/office/drawing/2014/main" id="{F8C37A51-69B7-9DE5-99AA-4AB42B44EE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BD7926FC-7FE6-4D36-956D-B2611781076F}"/>
              </a:ext>
            </a:extLst>
          </p:cNvPr>
          <p:cNvSpPr txBox="1"/>
          <p:nvPr/>
        </p:nvSpPr>
        <p:spPr>
          <a:xfrm>
            <a:off x="3089486" y="4895343"/>
            <a:ext cx="1172116"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April</a:t>
            </a: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577676"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a:solidFill>
                  <a:srgbClr val="002060"/>
                </a:solidFill>
                <a:latin typeface="Century Gothic" panose="020B0502020202020204" pitchFamily="34" charset="0"/>
              </a:rPr>
              <a:t>marzo</a:t>
            </a: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abril</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308776" y="5526285"/>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Gráfico, Conejito Blanco">
            <a:extLst>
              <a:ext uri="{FF2B5EF4-FFF2-40B4-BE49-F238E27FC236}">
                <a16:creationId xmlns:a16="http://schemas.microsoft.com/office/drawing/2014/main" id="{CC1FD83E-848A-EC71-20B8-0377CCFC2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4953" y="3069652"/>
            <a:ext cx="1961181" cy="1654747"/>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155;p7">
            <a:hlinkClick r:id="" action="ppaction://noaction">
              <a:snd r:embed="rId6"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46851" y="4490782"/>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BFEC3B3-DD43-38E9-F169-2E1AC61B0F2E}"/>
              </a:ext>
            </a:extLst>
          </p:cNvPr>
          <p:cNvGrpSpPr/>
          <p:nvPr/>
        </p:nvGrpSpPr>
        <p:grpSpPr>
          <a:xfrm>
            <a:off x="2820155" y="2773615"/>
            <a:ext cx="2449990" cy="2121728"/>
            <a:chOff x="5118100" y="2266443"/>
            <a:chExt cx="1547953" cy="1329134"/>
          </a:xfrm>
        </p:grpSpPr>
        <p:pic>
          <p:nvPicPr>
            <p:cNvPr id="4" name="Picture 3" descr="Educación, Regreso A La Escuela">
              <a:extLst>
                <a:ext uri="{FF2B5EF4-FFF2-40B4-BE49-F238E27FC236}">
                  <a16:creationId xmlns:a16="http://schemas.microsoft.com/office/drawing/2014/main" id="{B55C8B9B-9C01-2BDA-D3CB-2C95AC0B0A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Brillante, Energía, Iluminación">
              <a:extLst>
                <a:ext uri="{FF2B5EF4-FFF2-40B4-BE49-F238E27FC236}">
                  <a16:creationId xmlns:a16="http://schemas.microsoft.com/office/drawing/2014/main" id="{5A6C3C4C-03D9-BD97-99DE-9DFCC637C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errar Con Llave, Bloqueado, Metal">
              <a:extLst>
                <a:ext uri="{FF2B5EF4-FFF2-40B4-BE49-F238E27FC236}">
                  <a16:creationId xmlns:a16="http://schemas.microsoft.com/office/drawing/2014/main" id="{51174D72-3E36-E4FD-491E-C9A8C13948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031CCCB5-846B-8B87-9F13-C7275542EE28}"/>
              </a:ext>
            </a:extLst>
          </p:cNvPr>
          <p:cNvSpPr txBox="1"/>
          <p:nvPr/>
        </p:nvSpPr>
        <p:spPr>
          <a:xfrm>
            <a:off x="3376760" y="4895343"/>
            <a:ext cx="1035861"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July</a:t>
            </a:r>
          </a:p>
        </p:txBody>
      </p:sp>
    </p:spTree>
    <p:extLst>
      <p:ext uri="{BB962C8B-B14F-4D97-AF65-F5344CB8AC3E}">
        <p14:creationId xmlns:p14="http://schemas.microsoft.com/office/powerpoint/2010/main" val="17997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38045"/>
          </a:xfrm>
          <a:solidFill>
            <a:srgbClr val="88D7EC"/>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367800" y="3404557"/>
            <a:ext cx="1725152" cy="2862322"/>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agosto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julio</a:t>
            </a:r>
            <a:endParaRPr lang="en-GB" sz="3600" b="1" dirty="0">
              <a:solidFill>
                <a:srgbClr val="002060"/>
              </a:solidFill>
              <a:latin typeface="Century Gothic" panose="020B0502020202020204" pitchFamily="34" charset="0"/>
            </a:endParaRPr>
          </a:p>
          <a:p>
            <a:endParaRPr lang="en-GB" sz="3600" b="1" dirty="0">
              <a:solidFill>
                <a:srgbClr val="002060"/>
              </a:solidFill>
              <a:latin typeface="Century Gothic" panose="020B0502020202020204" pitchFamily="34" charset="0"/>
            </a:endParaRPr>
          </a:p>
          <a:p>
            <a:r>
              <a:rPr lang="en-GB" sz="3600" b="1" dirty="0" err="1">
                <a:solidFill>
                  <a:srgbClr val="002060"/>
                </a:solidFill>
                <a:latin typeface="Century Gothic" panose="020B0502020202020204" pitchFamily="34" charset="0"/>
              </a:rPr>
              <a:t>junio</a:t>
            </a:r>
            <a:endParaRPr lang="en-GB" sz="3600" b="1"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050440" y="555928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Google Shape;155;p7">
            <a:hlinkClick r:id="" action="ppaction://noaction">
              <a:snd r:embed="rId5" name="T3_W3_6.1.wav"/>
            </a:hlinkClick>
            <a:extLst>
              <a:ext uri="{FF2B5EF4-FFF2-40B4-BE49-F238E27FC236}">
                <a16:creationId xmlns:a16="http://schemas.microsoft.com/office/drawing/2014/main" id="{F4064628-D941-DACA-7AA6-682F7C5EAF6A}"/>
              </a:ext>
            </a:extLst>
          </p:cNvPr>
          <p:cNvSpPr/>
          <p:nvPr/>
        </p:nvSpPr>
        <p:spPr>
          <a:xfrm>
            <a:off x="1043752" y="208372"/>
            <a:ext cx="5395148"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200" b="1" i="0" u="none" strike="noStrike" cap="none" dirty="0">
                <a:solidFill>
                  <a:srgbClr val="FFFFFF"/>
                </a:solidFill>
                <a:latin typeface="Century Gothic"/>
                <a:ea typeface="Century Gothic"/>
                <a:cs typeface="Century Gothic"/>
                <a:sym typeface="Century Gothic"/>
              </a:rPr>
              <a:t>¿Qué </a:t>
            </a:r>
            <a:r>
              <a:rPr lang="es-AR" sz="3200" b="1" dirty="0">
                <a:solidFill>
                  <a:srgbClr val="FFFFFF"/>
                </a:solidFill>
                <a:latin typeface="Century Gothic"/>
                <a:ea typeface="Century Gothic"/>
                <a:cs typeface="Century Gothic"/>
                <a:sym typeface="Century Gothic"/>
              </a:rPr>
              <a:t>mes* es</a:t>
            </a:r>
            <a:r>
              <a:rPr lang="es-AR" sz="3200" b="1" i="0" u="none" strike="noStrike" cap="none" dirty="0">
                <a:solidFill>
                  <a:srgbClr val="FFFFFF"/>
                </a:solidFill>
                <a:latin typeface="Century Gothic"/>
                <a:ea typeface="Century Gothic"/>
                <a:cs typeface="Century Gothic"/>
                <a:sym typeface="Century Gothic"/>
              </a:rPr>
              <a:t> hoy, clase?</a:t>
            </a:r>
          </a:p>
        </p:txBody>
      </p:sp>
      <p:pic>
        <p:nvPicPr>
          <p:cNvPr id="39" name="Graphic 38" descr="Teacher">
            <a:extLst>
              <a:ext uri="{FF2B5EF4-FFF2-40B4-BE49-F238E27FC236}">
                <a16:creationId xmlns:a16="http://schemas.microsoft.com/office/drawing/2014/main" id="{A8836BA0-CF1C-D73B-7A94-81B314651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47714420-6521-E1D2-2729-D1B9678111FF}"/>
              </a:ext>
            </a:extLst>
          </p:cNvPr>
          <p:cNvSpPr txBox="1"/>
          <p:nvPr/>
        </p:nvSpPr>
        <p:spPr>
          <a:xfrm>
            <a:off x="6654893" y="378625"/>
            <a:ext cx="242243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month</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8878984-6AC3-AE5B-07E0-AC857FBFCD3B}"/>
              </a:ext>
            </a:extLst>
          </p:cNvPr>
          <p:cNvGrpSpPr/>
          <p:nvPr/>
        </p:nvGrpSpPr>
        <p:grpSpPr>
          <a:xfrm>
            <a:off x="2989595" y="2986441"/>
            <a:ext cx="1503461" cy="1880858"/>
            <a:chOff x="10123452" y="1226820"/>
            <a:chExt cx="1185600" cy="1696870"/>
          </a:xfrm>
        </p:grpSpPr>
        <p:pic>
          <p:nvPicPr>
            <p:cNvPr id="11" name="Picture 10" descr="Día Festivo, Padre, Día, Dia Del Padre">
              <a:extLst>
                <a:ext uri="{FF2B5EF4-FFF2-40B4-BE49-F238E27FC236}">
                  <a16:creationId xmlns:a16="http://schemas.microsoft.com/office/drawing/2014/main" id="{BC692D12-2D48-ADEC-51D1-BAFD549416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rillante, Energía, Iluminación">
              <a:extLst>
                <a:ext uri="{FF2B5EF4-FFF2-40B4-BE49-F238E27FC236}">
                  <a16:creationId xmlns:a16="http://schemas.microsoft.com/office/drawing/2014/main" id="{745C6A06-0FF1-B9DA-DD8F-2699CCA078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DEE1A2EC-F6FB-C7C3-402C-D85022158186}"/>
              </a:ext>
            </a:extLst>
          </p:cNvPr>
          <p:cNvSpPr txBox="1"/>
          <p:nvPr/>
        </p:nvSpPr>
        <p:spPr>
          <a:xfrm>
            <a:off x="2989595" y="4928346"/>
            <a:ext cx="1225015" cy="630942"/>
          </a:xfrm>
          <a:prstGeom prst="rect">
            <a:avLst/>
          </a:prstGeom>
          <a:noFill/>
        </p:spPr>
        <p:txBody>
          <a:bodyPr wrap="none" rtlCol="0">
            <a:spAutoFit/>
          </a:bodyPr>
          <a:lstStyle/>
          <a:p>
            <a:r>
              <a:rPr lang="en-GB" sz="3500" b="1" dirty="0">
                <a:solidFill>
                  <a:srgbClr val="002060"/>
                </a:solidFill>
                <a:latin typeface="Century Gothic" panose="020B0502020202020204" pitchFamily="34" charset="0"/>
              </a:rPr>
              <a:t>June</a:t>
            </a:r>
          </a:p>
        </p:txBody>
      </p:sp>
    </p:spTree>
    <p:extLst>
      <p:ext uri="{BB962C8B-B14F-4D97-AF65-F5344CB8AC3E}">
        <p14:creationId xmlns:p14="http://schemas.microsoft.com/office/powerpoint/2010/main" val="22807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3_W3_6.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3729</TotalTime>
  <Words>2976</Words>
  <Application>Microsoft Office PowerPoint</Application>
  <PresentationFormat>Widescreen</PresentationFormat>
  <Paragraphs>521</Paragraphs>
  <Slides>23</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Century Gothic</vt:lpstr>
      <vt:lpstr>docs-Century Gothic</vt:lpstr>
      <vt:lpstr>Modern Love</vt:lpstr>
      <vt:lpstr>Montserrat Medium</vt:lpstr>
      <vt:lpstr>Segoe Print</vt:lpstr>
      <vt:lpstr>Office Theme</vt:lpstr>
      <vt:lpstr>español, con Quique</vt:lpstr>
      <vt:lpstr>Saying what I and others do</vt:lpstr>
      <vt:lpstr>PowerPoint Presentation</vt:lpstr>
      <vt:lpstr>vocabulario</vt:lpstr>
      <vt:lpstr>escuchar</vt:lpstr>
      <vt:lpstr>hablar</vt:lpstr>
      <vt:lpstr>hablar</vt:lpstr>
      <vt:lpstr>hablar</vt:lpstr>
      <vt:lpstr>hablar</vt:lpstr>
      <vt:lpstr>hablar</vt:lpstr>
      <vt:lpstr>hablar</vt:lpstr>
      <vt:lpstr>hablar</vt:lpstr>
      <vt:lpstr>hablar</vt:lpstr>
      <vt:lpstr>hablar</vt:lpstr>
      <vt:lpstr>hablar</vt:lpstr>
      <vt:lpstr>hablar</vt:lpstr>
      <vt:lpstr>hablar</vt:lpstr>
      <vt:lpstr>escuchar</vt:lpstr>
      <vt:lpstr>pronunciar</vt:lpstr>
      <vt:lpstr>Using ‘es’ with days of the week</vt:lpstr>
      <vt:lpstr>hablar</vt:lpstr>
      <vt:lpstr>vocabulario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38</cp:revision>
  <dcterms:created xsi:type="dcterms:W3CDTF">2022-01-14T11:53:29Z</dcterms:created>
  <dcterms:modified xsi:type="dcterms:W3CDTF">2023-04-16T19:00:45Z</dcterms:modified>
</cp:coreProperties>
</file>