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839" r:id="rId3"/>
    <p:sldId id="840" r:id="rId4"/>
    <p:sldId id="848" r:id="rId5"/>
    <p:sldId id="841" r:id="rId6"/>
    <p:sldId id="497" r:id="rId7"/>
    <p:sldId id="842" r:id="rId8"/>
    <p:sldId id="834" r:id="rId9"/>
    <p:sldId id="849" r:id="rId10"/>
    <p:sldId id="526" r:id="rId11"/>
    <p:sldId id="389" r:id="rId12"/>
    <p:sldId id="836" r:id="rId13"/>
    <p:sldId id="83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0881" autoAdjust="0"/>
  </p:normalViewPr>
  <p:slideViewPr>
    <p:cSldViewPr snapToGrid="0">
      <p:cViewPr varScale="1">
        <p:scale>
          <a:sx n="40" d="100"/>
          <a:sy n="40" d="100"/>
        </p:scale>
        <p:origin x="2246" y="2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0A377-1352-4E12-B230-6A1EA575348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2AF2F-1D3E-4DDF-A1D6-2658DFA9460D}" type="slidenum">
              <a:rPr lang="en-GB" smtClean="0"/>
              <a:t>‹#›</a:t>
            </a:fld>
            <a:endParaRPr lang="en-GB"/>
          </a:p>
        </p:txBody>
      </p:sp>
    </p:spTree>
    <p:extLst>
      <p:ext uri="{BB962C8B-B14F-4D97-AF65-F5344CB8AC3E}">
        <p14:creationId xmlns:p14="http://schemas.microsoft.com/office/powerpoint/2010/main" val="149198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rtl="0">
              <a:lnSpc>
                <a:spcPct val="100000"/>
              </a:lnSpc>
              <a:spcBef>
                <a:spcPts val="0"/>
              </a:spcBef>
              <a:spcAft>
                <a:spcPts val="0"/>
              </a:spcAft>
              <a:buClr>
                <a:schemeClr val="dk1"/>
              </a:buClr>
              <a:buSzPts val="1200"/>
              <a:buFont typeface="Calibri"/>
              <a:buNone/>
            </a:pPr>
            <a:r>
              <a:rPr lang="en-GB" sz="1000" b="1" dirty="0">
                <a:effectLst/>
                <a:latin typeface="Calibri" panose="020F0502020204030204" pitchFamily="34" charset="0"/>
                <a:ea typeface="Calibri" panose="020F0502020204030204" pitchFamily="34" charset="0"/>
              </a:rPr>
              <a:t>SSC</a:t>
            </a:r>
            <a:r>
              <a:rPr lang="en-GB" sz="1000" dirty="0">
                <a:effectLst/>
                <a:latin typeface="Calibri" panose="020F0502020204030204" pitchFamily="34" charset="0"/>
                <a:ea typeface="Calibri" panose="020F0502020204030204" pitchFamily="34" charset="0"/>
              </a:rPr>
              <a:t>: </a:t>
            </a:r>
            <a:r>
              <a:rPr lang="en-GB" sz="1000" b="1" dirty="0">
                <a:effectLst/>
                <a:latin typeface="Calibri" panose="020F0502020204030204" pitchFamily="34" charset="0"/>
                <a:ea typeface="Calibri" panose="020F0502020204030204" pitchFamily="34" charset="0"/>
              </a:rPr>
              <a:t>[revisit]</a:t>
            </a:r>
            <a:endParaRPr lang="en-GB" sz="10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800" b="0" dirty="0">
                <a:effectLst/>
                <a:latin typeface="Calibri" panose="020F0502020204030204" pitchFamily="34" charset="0"/>
                <a:ea typeface="Calibri" panose="020F0502020204030204" pitchFamily="34" charset="0"/>
              </a:rPr>
              <a:t>Phonics: revisit SSC [ga] [go] [</a:t>
            </a:r>
            <a:r>
              <a:rPr lang="en-GB" sz="800" b="0" dirty="0" err="1">
                <a:effectLst/>
                <a:latin typeface="Calibri" panose="020F0502020204030204" pitchFamily="34" charset="0"/>
                <a:ea typeface="Calibri" panose="020F0502020204030204" pitchFamily="34" charset="0"/>
              </a:rPr>
              <a:t>gu</a:t>
            </a:r>
            <a:r>
              <a:rPr lang="en-GB" sz="800" b="0" dirty="0">
                <a:effectLst/>
                <a:latin typeface="Calibri" panose="020F0502020204030204" pitchFamily="34" charset="0"/>
                <a:ea typeface="Calibri" panose="020F0502020204030204" pitchFamily="34" charset="0"/>
              </a:rPr>
              <a:t>] [</a:t>
            </a:r>
            <a:r>
              <a:rPr lang="en-GB" sz="800" b="0" dirty="0" err="1">
                <a:effectLst/>
                <a:latin typeface="Calibri" panose="020F0502020204030204" pitchFamily="34" charset="0"/>
                <a:ea typeface="Calibri" panose="020F0502020204030204" pitchFamily="34" charset="0"/>
              </a:rPr>
              <a:t>ge</a:t>
            </a:r>
            <a:r>
              <a:rPr lang="en-GB" sz="800" b="0" dirty="0">
                <a:effectLst/>
                <a:latin typeface="Calibri" panose="020F0502020204030204" pitchFamily="34" charset="0"/>
                <a:ea typeface="Calibri" panose="020F0502020204030204" pitchFamily="34" charset="0"/>
              </a:rPr>
              <a:t>] [</a:t>
            </a:r>
            <a:r>
              <a:rPr lang="en-GB" sz="800" b="0" dirty="0" err="1">
                <a:effectLst/>
                <a:latin typeface="Calibri" panose="020F0502020204030204" pitchFamily="34" charset="0"/>
                <a:ea typeface="Calibri" panose="020F0502020204030204" pitchFamily="34" charset="0"/>
              </a:rPr>
              <a:t>gi</a:t>
            </a:r>
            <a:r>
              <a:rPr lang="en-GB" sz="800" b="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i="0" u="none" strike="noStrike" dirty="0">
                <a:solidFill>
                  <a:srgbClr val="1F3864"/>
                </a:solidFill>
                <a:effectLst/>
                <a:latin typeface="docs-Century Gothic"/>
              </a:rPr>
              <a:t>Vocabulary: </a:t>
            </a:r>
            <a:r>
              <a:rPr lang="es-ES" sz="1000" b="1" i="0" u="none" strike="noStrike" dirty="0">
                <a:solidFill>
                  <a:srgbClr val="002060"/>
                </a:solidFill>
                <a:effectLst/>
                <a:latin typeface="Century Gothic" panose="020B0502020202020204" pitchFamily="34" charset="0"/>
              </a:rPr>
              <a:t>cumpleaños</a:t>
            </a:r>
            <a:r>
              <a:rPr lang="es-ES" sz="1000" b="0" i="0" u="none" strike="noStrike" dirty="0">
                <a:solidFill>
                  <a:srgbClr val="002060"/>
                </a:solidFill>
                <a:effectLst/>
                <a:latin typeface="Century Gothic" panose="020B0502020202020204" pitchFamily="34" charset="0"/>
              </a:rPr>
              <a:t> [3372] </a:t>
            </a:r>
            <a:r>
              <a:rPr lang="es-ES" sz="1000" b="1" i="0" u="none" strike="noStrike" dirty="0">
                <a:solidFill>
                  <a:srgbClr val="002060"/>
                </a:solidFill>
                <a:effectLst/>
                <a:latin typeface="Century Gothic" panose="020B0502020202020204" pitchFamily="34" charset="0"/>
              </a:rPr>
              <a:t>mes </a:t>
            </a:r>
            <a:r>
              <a:rPr lang="es-ES" sz="1000" b="0" i="0" u="none" strike="noStrike" dirty="0">
                <a:solidFill>
                  <a:srgbClr val="002060"/>
                </a:solidFill>
                <a:effectLst/>
                <a:latin typeface="Century Gothic" panose="020B0502020202020204" pitchFamily="34" charset="0"/>
              </a:rPr>
              <a:t>[288] </a:t>
            </a:r>
            <a:r>
              <a:rPr lang="es-ES" sz="1000" b="1" i="0" u="none" strike="noStrike" dirty="0">
                <a:solidFill>
                  <a:srgbClr val="002060"/>
                </a:solidFill>
                <a:effectLst/>
                <a:latin typeface="Century Gothic" panose="020B0502020202020204" pitchFamily="34" charset="0"/>
              </a:rPr>
              <a:t>enero</a:t>
            </a:r>
            <a:r>
              <a:rPr lang="es-ES" sz="1000" b="0" i="0" u="none" strike="noStrike" dirty="0">
                <a:solidFill>
                  <a:srgbClr val="002060"/>
                </a:solidFill>
                <a:effectLst/>
                <a:latin typeface="Century Gothic" panose="020B0502020202020204" pitchFamily="34" charset="0"/>
              </a:rPr>
              <a:t> [1173] </a:t>
            </a:r>
            <a:r>
              <a:rPr lang="es-ES" sz="1000" b="1" i="0" u="none" strike="noStrike" dirty="0">
                <a:solidFill>
                  <a:srgbClr val="002060"/>
                </a:solidFill>
                <a:effectLst/>
                <a:latin typeface="Century Gothic" panose="020B0502020202020204" pitchFamily="34" charset="0"/>
              </a:rPr>
              <a:t>febrero </a:t>
            </a:r>
            <a:r>
              <a:rPr lang="es-ES" sz="1000" b="0" i="0" u="none" strike="noStrike" dirty="0">
                <a:solidFill>
                  <a:srgbClr val="002060"/>
                </a:solidFill>
                <a:effectLst/>
                <a:latin typeface="Century Gothic" panose="020B0502020202020204" pitchFamily="34" charset="0"/>
              </a:rPr>
              <a:t>[1419]</a:t>
            </a:r>
            <a:r>
              <a:rPr lang="es-ES" sz="1000" b="1" i="0" u="none" strike="noStrike" dirty="0">
                <a:solidFill>
                  <a:srgbClr val="002060"/>
                </a:solidFill>
                <a:effectLst/>
                <a:latin typeface="Century Gothic" panose="020B0502020202020204" pitchFamily="34" charset="0"/>
              </a:rPr>
              <a:t> marzo </a:t>
            </a:r>
            <a:r>
              <a:rPr lang="es-ES" sz="1000" b="0" i="0" u="none" strike="noStrike" dirty="0">
                <a:solidFill>
                  <a:srgbClr val="002060"/>
                </a:solidFill>
                <a:effectLst/>
                <a:latin typeface="Century Gothic" panose="020B0502020202020204" pitchFamily="34" charset="0"/>
              </a:rPr>
              <a:t>[1231] </a:t>
            </a:r>
            <a:r>
              <a:rPr lang="es-ES" sz="1000" b="1" i="0" u="none" strike="noStrike" dirty="0">
                <a:solidFill>
                  <a:srgbClr val="002060"/>
                </a:solidFill>
                <a:effectLst/>
                <a:latin typeface="Century Gothic" panose="020B0502020202020204" pitchFamily="34" charset="0"/>
              </a:rPr>
              <a:t>abril </a:t>
            </a:r>
            <a:r>
              <a:rPr lang="es-ES" sz="1000" b="0" i="0" u="none" strike="noStrike" dirty="0">
                <a:solidFill>
                  <a:srgbClr val="002060"/>
                </a:solidFill>
                <a:effectLst/>
                <a:latin typeface="Century Gothic" panose="020B0502020202020204" pitchFamily="34" charset="0"/>
              </a:rPr>
              <a:t>[1064] </a:t>
            </a:r>
            <a:r>
              <a:rPr lang="es-ES" sz="1000" b="1" i="0" u="none" strike="noStrike" dirty="0">
                <a:solidFill>
                  <a:srgbClr val="002060"/>
                </a:solidFill>
                <a:effectLst/>
                <a:latin typeface="Century Gothic" panose="020B0502020202020204" pitchFamily="34" charset="0"/>
              </a:rPr>
              <a:t>mayo</a:t>
            </a:r>
            <a:r>
              <a:rPr lang="es-ES" sz="1000" b="0" i="0" u="none" strike="noStrike" dirty="0">
                <a:solidFill>
                  <a:srgbClr val="002060"/>
                </a:solidFill>
                <a:effectLst/>
                <a:latin typeface="Century Gothic" panose="020B0502020202020204" pitchFamily="34" charset="0"/>
              </a:rPr>
              <a:t> [909] </a:t>
            </a:r>
            <a:r>
              <a:rPr lang="es-ES" sz="1000" b="1" i="0" u="none" strike="noStrike" dirty="0">
                <a:solidFill>
                  <a:srgbClr val="002060"/>
                </a:solidFill>
                <a:effectLst/>
                <a:latin typeface="Century Gothic" panose="020B0502020202020204" pitchFamily="34" charset="0"/>
              </a:rPr>
              <a:t>junio</a:t>
            </a:r>
            <a:r>
              <a:rPr lang="es-ES" sz="1000" b="0" i="0" u="none" strike="noStrike" dirty="0">
                <a:solidFill>
                  <a:srgbClr val="002060"/>
                </a:solidFill>
                <a:effectLst/>
                <a:latin typeface="Century Gothic" panose="020B0502020202020204" pitchFamily="34" charset="0"/>
              </a:rPr>
              <a:t> [1035] </a:t>
            </a:r>
            <a:r>
              <a:rPr lang="es-ES" sz="1000" b="1" i="0" u="none" strike="noStrike" dirty="0">
                <a:solidFill>
                  <a:srgbClr val="002060"/>
                </a:solidFill>
                <a:effectLst/>
                <a:latin typeface="Century Gothic" panose="020B0502020202020204" pitchFamily="34" charset="0"/>
              </a:rPr>
              <a:t>julio </a:t>
            </a:r>
            <a:r>
              <a:rPr lang="es-ES" sz="1000" b="0" i="0" u="none" strike="noStrike" dirty="0">
                <a:solidFill>
                  <a:srgbClr val="002060"/>
                </a:solidFill>
                <a:effectLst/>
                <a:latin typeface="Century Gothic" panose="020B0502020202020204" pitchFamily="34" charset="0"/>
              </a:rPr>
              <a:t>[659] </a:t>
            </a:r>
            <a:r>
              <a:rPr lang="es-ES" sz="1000" b="1" i="0" u="none" strike="noStrike" dirty="0">
                <a:solidFill>
                  <a:srgbClr val="002060"/>
                </a:solidFill>
                <a:effectLst/>
                <a:latin typeface="Century Gothic" panose="020B0502020202020204" pitchFamily="34" charset="0"/>
              </a:rPr>
              <a:t>agosto</a:t>
            </a:r>
            <a:r>
              <a:rPr lang="es-ES" sz="1000" b="0" i="0" u="none" strike="noStrike" dirty="0">
                <a:solidFill>
                  <a:srgbClr val="002060"/>
                </a:solidFill>
                <a:effectLst/>
                <a:latin typeface="Century Gothic" panose="020B0502020202020204" pitchFamily="34" charset="0"/>
              </a:rPr>
              <a:t> [931] </a:t>
            </a:r>
            <a:r>
              <a:rPr lang="es-ES" sz="1000" b="1" i="0" u="none" strike="noStrike" dirty="0">
                <a:solidFill>
                  <a:srgbClr val="002060"/>
                </a:solidFill>
                <a:effectLst/>
                <a:latin typeface="Century Gothic" panose="020B0502020202020204" pitchFamily="34" charset="0"/>
              </a:rPr>
              <a:t>septiembre</a:t>
            </a:r>
            <a:r>
              <a:rPr lang="es-ES" sz="1000" b="0" i="0" u="none" strike="noStrike" dirty="0">
                <a:solidFill>
                  <a:srgbClr val="002060"/>
                </a:solidFill>
                <a:effectLst/>
                <a:latin typeface="Century Gothic" panose="020B0502020202020204" pitchFamily="34" charset="0"/>
              </a:rPr>
              <a:t> [1150] </a:t>
            </a:r>
            <a:r>
              <a:rPr lang="es-ES" sz="1000" b="1" i="0" u="none" strike="noStrike" dirty="0">
                <a:solidFill>
                  <a:srgbClr val="002060"/>
                </a:solidFill>
                <a:effectLst/>
                <a:latin typeface="Century Gothic" panose="020B0502020202020204" pitchFamily="34" charset="0"/>
              </a:rPr>
              <a:t>octubre</a:t>
            </a:r>
            <a:r>
              <a:rPr lang="es-ES" sz="1000" b="0" i="0" u="none" strike="noStrike" dirty="0">
                <a:solidFill>
                  <a:srgbClr val="002060"/>
                </a:solidFill>
                <a:effectLst/>
                <a:latin typeface="Century Gothic" panose="020B0502020202020204" pitchFamily="34" charset="0"/>
              </a:rPr>
              <a:t> [1242] </a:t>
            </a:r>
            <a:r>
              <a:rPr lang="es-ES" sz="1000" b="1" i="0" u="none" strike="noStrike" dirty="0">
                <a:solidFill>
                  <a:srgbClr val="002060"/>
                </a:solidFill>
                <a:effectLst/>
                <a:latin typeface="Century Gothic" panose="020B0502020202020204" pitchFamily="34" charset="0"/>
              </a:rPr>
              <a:t>noviembre</a:t>
            </a:r>
            <a:r>
              <a:rPr lang="es-ES" sz="1000" b="0" i="0" u="none" strike="noStrike" dirty="0">
                <a:solidFill>
                  <a:srgbClr val="002060"/>
                </a:solidFill>
                <a:effectLst/>
                <a:latin typeface="Century Gothic" panose="020B0502020202020204" pitchFamily="34" charset="0"/>
              </a:rPr>
              <a:t> [1434] </a:t>
            </a:r>
            <a:r>
              <a:rPr lang="es-ES" sz="1000" b="1" i="0" u="none" strike="noStrike" dirty="0">
                <a:solidFill>
                  <a:srgbClr val="002060"/>
                </a:solidFill>
                <a:effectLst/>
                <a:latin typeface="Century Gothic" panose="020B0502020202020204" pitchFamily="34" charset="0"/>
              </a:rPr>
              <a:t>diciembre</a:t>
            </a:r>
            <a:r>
              <a:rPr lang="es-ES" sz="1000" b="0" i="0" u="none" strike="noStrike" dirty="0">
                <a:solidFill>
                  <a:srgbClr val="002060"/>
                </a:solidFill>
                <a:effectLst/>
                <a:latin typeface="Century Gothic" panose="020B0502020202020204" pitchFamily="34" charset="0"/>
              </a:rPr>
              <a:t> [1165] </a:t>
            </a:r>
            <a:r>
              <a:rPr lang="es-ES" sz="1000" b="1" i="0" u="none" strike="noStrike" dirty="0">
                <a:solidFill>
                  <a:srgbClr val="002060"/>
                </a:solidFill>
                <a:effectLst/>
                <a:latin typeface="Century Gothic" panose="020B0502020202020204" pitchFamily="34" charset="0"/>
              </a:rPr>
              <a:t>cuándo</a:t>
            </a:r>
            <a:r>
              <a:rPr lang="es-ES" sz="1000" b="0" i="0" u="none" strike="noStrike" dirty="0">
                <a:solidFill>
                  <a:srgbClr val="002060"/>
                </a:solidFill>
                <a:effectLst/>
                <a:latin typeface="Century Gothic" panose="020B0502020202020204" pitchFamily="34" charset="0"/>
              </a:rPr>
              <a:t> [138] </a:t>
            </a:r>
            <a:r>
              <a:rPr lang="es-ES" sz="1000" b="1" i="0" u="none" strike="noStrike" dirty="0">
                <a:solidFill>
                  <a:srgbClr val="002060"/>
                </a:solidFill>
                <a:effectLst/>
                <a:latin typeface="Century Gothic" panose="020B0502020202020204" pitchFamily="34" charset="0"/>
              </a:rPr>
              <a:t>mi </a:t>
            </a:r>
            <a:r>
              <a:rPr lang="es-ES" sz="1000" b="0" i="0" u="none" strike="noStrike" dirty="0">
                <a:solidFill>
                  <a:srgbClr val="002060"/>
                </a:solidFill>
                <a:effectLst/>
                <a:latin typeface="Century Gothic" panose="020B0502020202020204" pitchFamily="34" charset="0"/>
              </a:rPr>
              <a:t>[37] </a:t>
            </a:r>
            <a:r>
              <a:rPr lang="es-ES" sz="1000" b="1" i="0" u="none" strike="noStrike" dirty="0">
                <a:solidFill>
                  <a:srgbClr val="002060"/>
                </a:solidFill>
                <a:effectLst/>
                <a:latin typeface="Century Gothic" panose="020B0502020202020204" pitchFamily="34" charset="0"/>
              </a:rPr>
              <a:t>tu </a:t>
            </a:r>
            <a:r>
              <a:rPr lang="es-ES" sz="1000" b="0" i="0" u="none" strike="noStrike" dirty="0">
                <a:solidFill>
                  <a:srgbClr val="002060"/>
                </a:solidFill>
                <a:effectLst/>
                <a:latin typeface="Century Gothic" panose="020B0502020202020204" pitchFamily="34" charset="0"/>
              </a:rPr>
              <a:t>[53] en</a:t>
            </a:r>
            <a:r>
              <a:rPr lang="es-ES" sz="1000" b="1" i="0" u="none" strike="noStrike" dirty="0">
                <a:solidFill>
                  <a:srgbClr val="002060"/>
                </a:solidFill>
                <a:effectLst/>
                <a:latin typeface="Century Gothic" panose="020B0502020202020204" pitchFamily="34" charset="0"/>
              </a:rPr>
              <a:t> </a:t>
            </a:r>
            <a:r>
              <a:rPr lang="es-ES" sz="1000" b="0" i="0" u="none" strike="noStrike" dirty="0">
                <a:solidFill>
                  <a:srgbClr val="002060"/>
                </a:solidFill>
                <a:effectLst/>
                <a:latin typeface="Century Gothic" panose="020B0502020202020204" pitchFamily="34" charset="0"/>
              </a:rPr>
              <a:t>[5]</a:t>
            </a:r>
            <a:r>
              <a:rPr lang="es-ES"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800" b="0" i="0" u="none" strike="noStrike" dirty="0" err="1">
                <a:solidFill>
                  <a:srgbClr val="1F3864"/>
                </a:solidFill>
                <a:effectLst/>
                <a:latin typeface="docs-Century Gothic"/>
              </a:rPr>
              <a:t>Revisit</a:t>
            </a:r>
            <a:r>
              <a:rPr lang="es-ES" sz="800" b="0" i="0" u="none" strike="noStrike" dirty="0">
                <a:solidFill>
                  <a:srgbClr val="1F3864"/>
                </a:solidFill>
                <a:effectLst/>
                <a:latin typeface="docs-Century Gothic"/>
              </a:rPr>
              <a:t> 1: </a:t>
            </a:r>
            <a:r>
              <a:rPr lang="es-ES" sz="1000" b="0" i="0" u="none" strike="noStrike" dirty="0">
                <a:solidFill>
                  <a:srgbClr val="002060"/>
                </a:solidFill>
                <a:effectLst/>
                <a:latin typeface="Century Gothic" panose="020B0502020202020204" pitchFamily="34" charset="0"/>
              </a:rPr>
              <a:t>hay  [haber 13]  cuántos [580] cuántas [580] </a:t>
            </a:r>
            <a:endParaRPr lang="es-ES" sz="8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800" b="0" i="0" u="none" strike="noStrike" dirty="0" err="1">
                <a:solidFill>
                  <a:srgbClr val="1F3864"/>
                </a:solidFill>
                <a:effectLst/>
                <a:latin typeface="docs-Century Gothic"/>
              </a:rPr>
              <a:t>Revisit</a:t>
            </a:r>
            <a:r>
              <a:rPr lang="es-ES" sz="800" b="0" i="0" u="none" strike="noStrike" dirty="0">
                <a:solidFill>
                  <a:srgbClr val="1F3864"/>
                </a:solidFill>
                <a:effectLst/>
                <a:latin typeface="docs-Century Gothic"/>
              </a:rPr>
              <a:t> 2: </a:t>
            </a:r>
            <a:r>
              <a:rPr lang="es-ES" sz="1000" b="0" i="0" u="none" strike="noStrike" dirty="0">
                <a:solidFill>
                  <a:srgbClr val="002060"/>
                </a:solidFill>
                <a:effectLst/>
                <a:latin typeface="Century Gothic" panose="020B0502020202020204" pitchFamily="34" charset="0"/>
              </a:rPr>
              <a:t>montar [1446] pasear [1741] bicicleta [3684] estadio [2581] madre [226], padre [162] ciudad [178] el [1] la [1] de2 [2] por1 [15]</a:t>
            </a:r>
            <a:r>
              <a:rPr lang="es-ES" sz="1000" dirty="0"/>
              <a:t> </a:t>
            </a:r>
            <a:endParaRPr lang="en-GB" sz="800" b="0" dirty="0">
              <a:solidFill>
                <a:srgbClr val="002060"/>
              </a:solidFill>
              <a:effectLst/>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err="1">
                <a:effectLst/>
                <a:latin typeface="Calibri" panose="020F0502020204030204" pitchFamily="34" charset="0"/>
                <a:ea typeface="Calibri" panose="020F0502020204030204" pitchFamily="34" charset="0"/>
              </a:rPr>
              <a:t>caer</a:t>
            </a:r>
            <a:r>
              <a:rPr lang="en-GB" sz="1200" b="0" dirty="0">
                <a:effectLst/>
                <a:latin typeface="Calibri" panose="020F0502020204030204" pitchFamily="34" charset="0"/>
                <a:ea typeface="Calibri" panose="020F0502020204030204" pitchFamily="34" charset="0"/>
              </a:rPr>
              <a:t> [251] </a:t>
            </a:r>
            <a:r>
              <a:rPr lang="en-GB" sz="1200" b="1" dirty="0" err="1">
                <a:effectLst/>
                <a:latin typeface="Calibri" panose="020F0502020204030204" pitchFamily="34" charset="0"/>
                <a:ea typeface="Calibri" panose="020F0502020204030204" pitchFamily="34" charset="0"/>
              </a:rPr>
              <a:t>Llegar</a:t>
            </a:r>
            <a:r>
              <a:rPr lang="en-GB" sz="1200" b="0" dirty="0">
                <a:effectLst/>
                <a:latin typeface="Calibri" panose="020F0502020204030204" pitchFamily="34" charset="0"/>
                <a:ea typeface="Calibri" panose="020F0502020204030204" pitchFamily="34" charset="0"/>
              </a:rPr>
              <a:t> [75] </a:t>
            </a:r>
            <a:r>
              <a:rPr lang="en-GB" sz="1200" b="1" dirty="0">
                <a:effectLst/>
                <a:latin typeface="Calibri" panose="020F0502020204030204" pitchFamily="34" charset="0"/>
                <a:ea typeface="Calibri" panose="020F0502020204030204" pitchFamily="34" charset="0"/>
              </a:rPr>
              <a:t>terminar</a:t>
            </a:r>
            <a:r>
              <a:rPr lang="en-GB" sz="1200" b="0" dirty="0">
                <a:effectLst/>
                <a:latin typeface="Calibri" panose="020F0502020204030204" pitchFamily="34" charset="0"/>
                <a:ea typeface="Calibri" panose="020F0502020204030204" pitchFamily="34" charset="0"/>
              </a:rPr>
              <a:t> [253] </a:t>
            </a:r>
            <a:r>
              <a:rPr lang="en-GB" sz="1200" b="1" dirty="0">
                <a:effectLst/>
                <a:latin typeface="Calibri" panose="020F0502020204030204" pitchFamily="34" charset="0"/>
                <a:ea typeface="Calibri" panose="020F0502020204030204" pitchFamily="34" charset="0"/>
              </a:rPr>
              <a:t>colegio</a:t>
            </a:r>
            <a:r>
              <a:rPr lang="en-GB" sz="1200" b="0" dirty="0">
                <a:effectLst/>
                <a:latin typeface="Calibri" panose="020F0502020204030204" pitchFamily="34" charset="0"/>
                <a:ea typeface="Calibri" panose="020F0502020204030204" pitchFamily="34" charset="0"/>
              </a:rPr>
              <a:t> [628] </a:t>
            </a:r>
            <a:r>
              <a:rPr lang="en-GB" b="1" dirty="0" err="1"/>
              <a:t>encuesta</a:t>
            </a:r>
            <a:r>
              <a:rPr lang="en-GB" b="1" dirty="0"/>
              <a:t> </a:t>
            </a:r>
            <a:r>
              <a:rPr lang="en-GB" b="0" dirty="0"/>
              <a:t>[2077] </a:t>
            </a:r>
            <a:r>
              <a:rPr lang="en-GB" sz="1200" b="1" dirty="0" err="1">
                <a:effectLst/>
                <a:latin typeface="Calibri" panose="020F0502020204030204" pitchFamily="34" charset="0"/>
              </a:rPr>
              <a:t>l</a:t>
            </a:r>
            <a:r>
              <a:rPr lang="en-GB" sz="1200" b="1" dirty="0" err="1">
                <a:effectLst/>
                <a:latin typeface="Calibri" panose="020F0502020204030204" pitchFamily="34" charset="0"/>
                <a:ea typeface="Calibri" panose="020F0502020204030204" pitchFamily="34" charset="0"/>
              </a:rPr>
              <a:t>luvia</a:t>
            </a:r>
            <a:r>
              <a:rPr lang="en-GB" sz="1200" b="0" dirty="0">
                <a:effectLst/>
                <a:latin typeface="Calibri" panose="020F0502020204030204" pitchFamily="34" charset="0"/>
                <a:ea typeface="Calibri" panose="020F0502020204030204" pitchFamily="34" charset="0"/>
              </a:rPr>
              <a:t> [986] </a:t>
            </a:r>
            <a:r>
              <a:rPr lang="en-GB" b="0" dirty="0"/>
              <a:t> </a:t>
            </a:r>
            <a:r>
              <a:rPr lang="en-GB" sz="1200" b="1" dirty="0" err="1">
                <a:effectLst/>
                <a:latin typeface="Calibri" panose="020F0502020204030204" pitchFamily="34" charset="0"/>
                <a:ea typeface="Calibri" panose="020F0502020204030204" pitchFamily="34" charset="0"/>
              </a:rPr>
              <a:t>paquete</a:t>
            </a:r>
            <a:r>
              <a:rPr lang="en-GB" sz="1200" b="0" dirty="0">
                <a:effectLst/>
                <a:latin typeface="Calibri" panose="020F0502020204030204" pitchFamily="34" charset="0"/>
                <a:ea typeface="Calibri" panose="020F0502020204030204" pitchFamily="34" charset="0"/>
              </a:rPr>
              <a:t> [3235] </a:t>
            </a:r>
            <a:r>
              <a:rPr lang="en-GB" b="1" dirty="0" err="1"/>
              <a:t>orden</a:t>
            </a:r>
            <a:r>
              <a:rPr lang="en-GB" b="0" dirty="0"/>
              <a:t> [421] </a:t>
            </a:r>
            <a:r>
              <a:rPr lang="en-GB" sz="1200" b="1" dirty="0" err="1">
                <a:effectLst/>
                <a:latin typeface="Calibri" panose="020F0502020204030204" pitchFamily="34" charset="0"/>
                <a:ea typeface="Calibri" panose="020F0502020204030204" pitchFamily="34" charset="0"/>
              </a:rPr>
              <a:t>viento</a:t>
            </a:r>
            <a:r>
              <a:rPr lang="en-GB" sz="1200" b="0" dirty="0">
                <a:effectLst/>
                <a:latin typeface="Calibri" panose="020F0502020204030204" pitchFamily="34" charset="0"/>
                <a:ea typeface="Calibri" panose="020F0502020204030204" pitchFamily="34" charset="0"/>
              </a:rPr>
              <a:t> [814] </a:t>
            </a:r>
            <a:r>
              <a:rPr lang="en-GB" sz="1200" b="1" dirty="0" err="1">
                <a:effectLst/>
                <a:latin typeface="Calibri" panose="020F0502020204030204" pitchFamily="34" charset="0"/>
                <a:ea typeface="Calibri" panose="020F0502020204030204" pitchFamily="34" charset="0"/>
              </a:rPr>
              <a:t>raqueta</a:t>
            </a:r>
            <a:r>
              <a:rPr lang="en-GB" sz="1200" b="0" dirty="0">
                <a:effectLst/>
                <a:latin typeface="Calibri" panose="020F0502020204030204" pitchFamily="34" charset="0"/>
                <a:ea typeface="Calibri" panose="020F0502020204030204" pitchFamily="34" charset="0"/>
              </a:rPr>
              <a:t> [&gt;5000] </a:t>
            </a:r>
            <a:r>
              <a:rPr lang="en-GB" sz="1200" b="1" dirty="0">
                <a:effectLst/>
                <a:latin typeface="Calibri" panose="020F0502020204030204" pitchFamily="34" charset="0"/>
                <a:ea typeface="Calibri" panose="020F0502020204030204" pitchFamily="34" charset="0"/>
              </a:rPr>
              <a:t>regalo</a:t>
            </a:r>
            <a:r>
              <a:rPr lang="en-GB" sz="1200" b="0" dirty="0">
                <a:effectLst/>
                <a:latin typeface="Calibri" panose="020F0502020204030204" pitchFamily="34" charset="0"/>
                <a:ea typeface="Calibri" panose="020F0502020204030204" pitchFamily="34" charset="0"/>
              </a:rPr>
              <a:t> [1986] </a:t>
            </a:r>
            <a:r>
              <a:rPr lang="en-GB" b="1" dirty="0"/>
              <a:t>correcto</a:t>
            </a:r>
            <a:r>
              <a:rPr lang="en-GB" b="0" dirty="0"/>
              <a:t> [1467]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a:t>
            </a:r>
            <a:r>
              <a:rPr lang="en-GB" sz="1200">
                <a:effectLst/>
                <a:latin typeface="Calibri" panose="020F0502020204030204" pitchFamily="34" charset="0"/>
                <a:ea typeface="Calibri" panose="020F0502020204030204" pitchFamily="34" charset="0"/>
              </a:rPr>
              <a:t>: London</a:t>
            </a:r>
            <a:endParaRPr lang="en-GB" sz="1200" dirty="0">
              <a:effectLst/>
              <a:latin typeface="Calibri" panose="020F0502020204030204" pitchFamily="34" charset="0"/>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078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reading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1197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8600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a:t>
            </a:r>
            <a:r>
              <a:rPr lang="en-GB" b="0" dirty="0"/>
              <a:t>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aural recognition of revisited SSC  </a:t>
            </a:r>
            <a:r>
              <a:rPr lang="en-GB" sz="1200" kern="0" dirty="0">
                <a:solidFill>
                  <a:srgbClr val="002060"/>
                </a:solidFill>
                <a:latin typeface="Century Gothic"/>
                <a:ea typeface="Century Gothic"/>
                <a:cs typeface="Century Gothic"/>
                <a:sym typeface="Century Gothic"/>
              </a:rPr>
              <a:t>[que] [qui] [</a:t>
            </a:r>
            <a:r>
              <a:rPr lang="en-GB" sz="1200" kern="0" dirty="0" err="1">
                <a:solidFill>
                  <a:srgbClr val="002060"/>
                </a:solidFill>
                <a:latin typeface="Century Gothic"/>
                <a:ea typeface="Century Gothic"/>
                <a:cs typeface="Century Gothic"/>
                <a:sym typeface="Century Gothic"/>
              </a:rPr>
              <a:t>ll</a:t>
            </a:r>
            <a:r>
              <a:rPr lang="en-GB" sz="1200" kern="0" dirty="0">
                <a:solidFill>
                  <a:srgbClr val="002060"/>
                </a:solidFill>
                <a:latin typeface="Century Gothic"/>
                <a:ea typeface="Century Gothic"/>
                <a:cs typeface="Century Gothic"/>
                <a:sym typeface="Century Gothic"/>
              </a:rPr>
              <a:t>] [l] [ga] [go] [</a:t>
            </a:r>
            <a:r>
              <a:rPr lang="en-GB" sz="1200" kern="0" dirty="0" err="1">
                <a:solidFill>
                  <a:srgbClr val="002060"/>
                </a:solidFill>
                <a:latin typeface="Century Gothic"/>
                <a:ea typeface="Century Gothic"/>
                <a:cs typeface="Century Gothic"/>
                <a:sym typeface="Century Gothic"/>
              </a:rPr>
              <a:t>gu</a:t>
            </a:r>
            <a:r>
              <a:rPr lang="en-GB" sz="1200" kern="0" dirty="0">
                <a:solidFill>
                  <a:srgbClr val="002060"/>
                </a:solidFill>
                <a:latin typeface="Century Gothic"/>
                <a:ea typeface="Century Gothic"/>
                <a:cs typeface="Century Gothic"/>
                <a:sym typeface="Century Gothic"/>
              </a:rPr>
              <a:t>]</a:t>
            </a:r>
            <a:endParaRPr kumimoji="0" lang="en-GB" sz="1600" i="0" u="none" strike="noStrike" kern="0" cap="none" spc="0" normalizeH="0" baseline="0" noProof="0" dirty="0">
              <a:ln>
                <a:noFill/>
              </a:ln>
              <a:solidFill>
                <a:srgbClr val="00206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0" dirty="0"/>
              <a:t>Part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write the correct sound </a:t>
            </a:r>
            <a:r>
              <a:rPr lang="en-GB" sz="1200" kern="0" dirty="0">
                <a:solidFill>
                  <a:srgbClr val="002060"/>
                </a:solidFill>
                <a:latin typeface="Century Gothic"/>
                <a:ea typeface="Century Gothic"/>
                <a:cs typeface="Century Gothic"/>
                <a:sym typeface="Century Gothic"/>
              </a:rPr>
              <a:t>[que] [qui] [</a:t>
            </a:r>
            <a:r>
              <a:rPr lang="en-GB" sz="1200" kern="0" dirty="0" err="1">
                <a:solidFill>
                  <a:srgbClr val="002060"/>
                </a:solidFill>
                <a:latin typeface="Century Gothic"/>
                <a:ea typeface="Century Gothic"/>
                <a:cs typeface="Century Gothic"/>
                <a:sym typeface="Century Gothic"/>
              </a:rPr>
              <a:t>ll</a:t>
            </a:r>
            <a:r>
              <a:rPr lang="en-GB" sz="1200" kern="0" dirty="0">
                <a:solidFill>
                  <a:srgbClr val="002060"/>
                </a:solidFill>
                <a:latin typeface="Century Gothic"/>
                <a:ea typeface="Century Gothic"/>
                <a:cs typeface="Century Gothic"/>
                <a:sym typeface="Century Gothic"/>
              </a:rPr>
              <a:t>] [l] [ga] [go] [</a:t>
            </a:r>
            <a:r>
              <a:rPr lang="en-GB" sz="1200" kern="0" dirty="0" err="1">
                <a:solidFill>
                  <a:srgbClr val="002060"/>
                </a:solidFill>
                <a:latin typeface="Century Gothic"/>
                <a:ea typeface="Century Gothic"/>
                <a:cs typeface="Century Gothic"/>
                <a:sym typeface="Century Gothic"/>
              </a:rPr>
              <a:t>gu</a:t>
            </a:r>
            <a:r>
              <a:rPr lang="en-GB" sz="1200" kern="0" dirty="0">
                <a:solidFill>
                  <a:srgbClr val="002060"/>
                </a:solidFill>
                <a:latin typeface="Century Gothic"/>
                <a:ea typeface="Century Gothic"/>
                <a:cs typeface="Century Gothic"/>
                <a:sym typeface="Century Gothic"/>
              </a:rPr>
              <a:t>]</a:t>
            </a:r>
            <a:endParaRPr kumimoji="0" lang="en-GB" sz="1600" b="0" i="0" u="none" strike="noStrike" kern="0" cap="none" spc="0" normalizeH="0" baseline="0" noProof="0" dirty="0">
              <a:ln>
                <a:noFill/>
              </a:ln>
              <a:solidFill>
                <a:srgbClr val="002060"/>
              </a:solidFill>
              <a:effectLst/>
              <a:uLnTx/>
              <a:uFillTx/>
              <a:latin typeface="Calibri"/>
              <a:ea typeface="Century Gothic"/>
              <a:cs typeface="Calibri"/>
              <a:sym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600" b="0" i="0" u="none" strike="noStrike" kern="0" cap="none" spc="0" normalizeH="0" baseline="0" noProof="0" dirty="0">
                <a:ln>
                  <a:noFill/>
                </a:ln>
                <a:solidFill>
                  <a:srgbClr val="002060"/>
                </a:solidFill>
                <a:effectLst/>
                <a:uLnTx/>
                <a:uFillTx/>
                <a:latin typeface="Calibri"/>
                <a:cs typeface="Calibri"/>
                <a:sym typeface="Calibri"/>
              </a:rPr>
              <a:t>Click to bring up answers and pictures to reinforce meaning.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600" b="0" i="0" u="none" strike="noStrike" kern="0" cap="none" spc="0" normalizeH="0" baseline="0" noProof="0" dirty="0">
                <a:ln>
                  <a:noFill/>
                </a:ln>
                <a:solidFill>
                  <a:srgbClr val="002060"/>
                </a:solidFill>
                <a:effectLst/>
                <a:uLnTx/>
                <a:uFillTx/>
                <a:latin typeface="Calibri"/>
                <a:cs typeface="Calibri"/>
                <a:sym typeface="Calibri"/>
              </a:rPr>
              <a:t>Click to bring up further instruction. Pupils work in pairs to read the poem aloud.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err="1">
                <a:effectLst/>
                <a:latin typeface="Calibri" panose="020F0502020204030204" pitchFamily="34" charset="0"/>
                <a:ea typeface="Calibri" panose="020F0502020204030204" pitchFamily="34" charset="0"/>
              </a:rPr>
              <a:t>caer</a:t>
            </a:r>
            <a:r>
              <a:rPr lang="en-GB" sz="1200" b="0" dirty="0">
                <a:effectLst/>
                <a:latin typeface="Calibri" panose="020F0502020204030204" pitchFamily="34" charset="0"/>
                <a:ea typeface="Calibri" panose="020F0502020204030204" pitchFamily="34" charset="0"/>
              </a:rPr>
              <a:t> [251] </a:t>
            </a:r>
            <a:r>
              <a:rPr lang="en-GB" sz="1200" b="0" dirty="0" err="1">
                <a:effectLst/>
                <a:latin typeface="Calibri" panose="020F0502020204030204" pitchFamily="34" charset="0"/>
                <a:ea typeface="Calibri" panose="020F0502020204030204" pitchFamily="34" charset="0"/>
              </a:rPr>
              <a:t>llegar</a:t>
            </a:r>
            <a:r>
              <a:rPr lang="en-GB" sz="1200" b="0" dirty="0">
                <a:effectLst/>
                <a:latin typeface="Calibri" panose="020F0502020204030204" pitchFamily="34" charset="0"/>
                <a:ea typeface="Calibri" panose="020F0502020204030204" pitchFamily="34" charset="0"/>
              </a:rPr>
              <a:t> [75] terminar [253] </a:t>
            </a:r>
            <a:r>
              <a:rPr lang="en-GB" sz="1200" b="0" dirty="0" err="1">
                <a:effectLst/>
                <a:latin typeface="Calibri" panose="020F0502020204030204" pitchFamily="34" charset="0"/>
                <a:ea typeface="Calibri" panose="020F0502020204030204" pitchFamily="34" charset="0"/>
              </a:rPr>
              <a:t>paquete</a:t>
            </a:r>
            <a:r>
              <a:rPr lang="en-GB" sz="1200" b="0" dirty="0">
                <a:effectLst/>
                <a:latin typeface="Calibri" panose="020F0502020204030204" pitchFamily="34" charset="0"/>
                <a:ea typeface="Calibri" panose="020F0502020204030204" pitchFamily="34" charset="0"/>
              </a:rPr>
              <a:t> [3235] </a:t>
            </a:r>
            <a:r>
              <a:rPr lang="en-GB" sz="1200" b="0" dirty="0" err="1">
                <a:effectLst/>
                <a:latin typeface="Calibri" panose="020F0502020204030204" pitchFamily="34" charset="0"/>
                <a:ea typeface="Calibri" panose="020F0502020204030204" pitchFamily="34" charset="0"/>
              </a:rPr>
              <a:t>viento</a:t>
            </a:r>
            <a:r>
              <a:rPr lang="en-GB" sz="1200" b="0" dirty="0">
                <a:effectLst/>
                <a:latin typeface="Calibri" panose="020F0502020204030204" pitchFamily="34" charset="0"/>
                <a:ea typeface="Calibri" panose="020F0502020204030204" pitchFamily="34" charset="0"/>
              </a:rPr>
              <a:t> [814] </a:t>
            </a:r>
            <a:r>
              <a:rPr lang="en-GB" sz="1200" b="0" dirty="0" err="1">
                <a:effectLst/>
                <a:latin typeface="Calibri" panose="020F0502020204030204" pitchFamily="34" charset="0"/>
                <a:ea typeface="Calibri" panose="020F0502020204030204" pitchFamily="34" charset="0"/>
              </a:rPr>
              <a:t>lluvia</a:t>
            </a:r>
            <a:r>
              <a:rPr lang="en-GB" sz="1200" b="0" dirty="0">
                <a:effectLst/>
                <a:latin typeface="Calibri" panose="020F0502020204030204" pitchFamily="34" charset="0"/>
                <a:ea typeface="Calibri" panose="020F0502020204030204" pitchFamily="34" charset="0"/>
              </a:rPr>
              <a:t> [986] </a:t>
            </a:r>
            <a:r>
              <a:rPr lang="en-GB" sz="1200" b="0" dirty="0" err="1">
                <a:effectLst/>
                <a:latin typeface="Calibri" panose="020F0502020204030204" pitchFamily="34" charset="0"/>
                <a:ea typeface="Calibri" panose="020F0502020204030204" pitchFamily="34" charset="0"/>
              </a:rPr>
              <a:t>raqueta</a:t>
            </a:r>
            <a:r>
              <a:rPr lang="en-GB" sz="1200" b="0" dirty="0">
                <a:effectLst/>
                <a:latin typeface="Calibri" panose="020F0502020204030204" pitchFamily="34" charset="0"/>
                <a:ea typeface="Calibri" panose="020F0502020204030204" pitchFamily="34" charset="0"/>
              </a:rPr>
              <a:t> [&gt;5000] regalo [1986] colegio [628] </a:t>
            </a:r>
            <a:endParaRPr lang="es-ES"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40059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months of the year</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 pairs, ask students to read the </a:t>
            </a:r>
            <a:r>
              <a:rPr lang="en-GB" b="0" dirty="0"/>
              <a:t>months of the year</a:t>
            </a:r>
            <a:r>
              <a:rPr lang="en-GB" dirty="0"/>
              <a:t> in the correct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dirty="0" err="1"/>
              <a:t>inicio</a:t>
            </a:r>
            <a:r>
              <a:rPr lang="en-GB" dirty="0"/>
              <a:t>” to trigger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to next slide for answers.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b="1" dirty="0" err="1"/>
              <a:t>orden</a:t>
            </a:r>
            <a:r>
              <a:rPr lang="en-GB" b="1" dirty="0"/>
              <a:t> [421] </a:t>
            </a:r>
            <a:r>
              <a:rPr lang="en-GB" b="1" dirty="0" err="1"/>
              <a:t>correcto</a:t>
            </a:r>
            <a:r>
              <a:rPr lang="en-GB" b="1" dirty="0"/>
              <a:t> [1467] </a:t>
            </a: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2353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[ALTERNATIVE SLIDE WITH LESS SUPPORT]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months of the year</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 pairs, ask students to read the </a:t>
            </a:r>
            <a:r>
              <a:rPr lang="en-GB" b="0" dirty="0"/>
              <a:t>months of the year</a:t>
            </a:r>
            <a:r>
              <a:rPr lang="en-GB" dirty="0"/>
              <a:t> in the correct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dirty="0" err="1"/>
              <a:t>inicio</a:t>
            </a:r>
            <a:r>
              <a:rPr lang="en-GB" dirty="0"/>
              <a:t>” to trigger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to next slide for answers.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b="1" dirty="0" err="1"/>
              <a:t>orden</a:t>
            </a:r>
            <a:r>
              <a:rPr lang="en-GB" b="1" dirty="0"/>
              <a:t> </a:t>
            </a:r>
            <a:r>
              <a:rPr lang="en-GB" b="0" dirty="0"/>
              <a:t>[421] </a:t>
            </a:r>
            <a:r>
              <a:rPr lang="en-GB" b="1" dirty="0" err="1"/>
              <a:t>correcto</a:t>
            </a:r>
            <a:r>
              <a:rPr lang="en-GB" b="1" dirty="0"/>
              <a:t> </a:t>
            </a:r>
            <a:r>
              <a:rPr lang="en-GB" b="0" dirty="0"/>
              <a:t>[1467]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3187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Answers: </a:t>
            </a:r>
            <a:r>
              <a:rPr lang="en-GB" dirty="0"/>
              <a:t>Each month of the year disappears on click, click again to bring the correct answer.</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NB. You can use this slide for extra practice. Give students another minute to say the days of the week in the right order. This time without picture support.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9887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2 minutes [2 slides in total]</a:t>
            </a:r>
            <a:br>
              <a:rPr lang="en-GB" b="0" baseline="0" dirty="0"/>
            </a:br>
            <a:br>
              <a:rPr lang="en-GB" b="0" baseline="0" dirty="0"/>
            </a:br>
            <a:r>
              <a:rPr lang="en-GB" b="1" baseline="0" dirty="0"/>
              <a:t>Aim: </a:t>
            </a:r>
            <a:r>
              <a:rPr lang="en-GB" b="0" baseline="0" dirty="0"/>
              <a:t>to learn about the use of ‘ser’ when taking about what month it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this is a specific use of ser that doesn’t follow the rules learnt so far for using ser (traits, origin). However, it is congruent with the notion of essential characteristic or trait in the sense that December is always December (for the length of the 31 day period of one month).  It doesn’t unexpectedly change its mood or state and become January.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for the examples. </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[Read previous slide before]</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(months) and vocab from week 8 &amp;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(Part A) Click to listen. Pupils circle the correct word (if they have the sheet printed). If not, they can use numbers 1,2,3,4. Click for answers.</a:t>
            </a:r>
            <a:endParaRPr lang="en-GB" b="0" dirty="0"/>
          </a:p>
          <a:p>
            <a:pPr marL="228600" lvl="0" indent="-228600" algn="l" rtl="0">
              <a:spcBef>
                <a:spcPts val="0"/>
              </a:spcBef>
              <a:spcAft>
                <a:spcPts val="0"/>
              </a:spcAft>
              <a:buAutoNum type="arabicPeriod"/>
            </a:pPr>
            <a:r>
              <a:rPr lang="en-GB" b="0" dirty="0"/>
              <a:t>(Part B) </a:t>
            </a:r>
            <a:r>
              <a:rPr lang="en-GB" dirty="0"/>
              <a:t>Pupils listen to 1-5 and write the sentences, selecting from the options given (there are additional words that are not needed).</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Ejemplo: </a:t>
            </a:r>
            <a:r>
              <a:rPr lang="en-GB" sz="1200" dirty="0" err="1">
                <a:solidFill>
                  <a:srgbClr val="002060"/>
                </a:solidFill>
                <a:latin typeface="Century Gothic"/>
                <a:ea typeface="Century Gothic"/>
                <a:cs typeface="Century Gothic"/>
                <a:sym typeface="Century Gothic"/>
              </a:rPr>
              <a:t>marzo</a:t>
            </a:r>
            <a:r>
              <a:rPr lang="en-GB" sz="1200" dirty="0">
                <a:solidFill>
                  <a:srgbClr val="002060"/>
                </a:solidFill>
                <a:latin typeface="Century Gothic"/>
                <a:ea typeface="Century Gothic"/>
                <a:cs typeface="Century Gothic"/>
                <a:sym typeface="Century Gothic"/>
              </a:rPr>
              <a:t> </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1. Es diciembre.</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2. hay</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3. ¿</a:t>
            </a:r>
            <a:r>
              <a:rPr lang="en-GB" sz="1200" dirty="0" err="1">
                <a:solidFill>
                  <a:srgbClr val="002060"/>
                </a:solidFill>
                <a:latin typeface="Century Gothic"/>
                <a:ea typeface="Century Gothic"/>
                <a:cs typeface="Century Gothic"/>
                <a:sym typeface="Century Gothic"/>
              </a:rPr>
              <a:t>Cuántos</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libros</a:t>
            </a:r>
            <a:r>
              <a:rPr lang="en-GB" sz="1200" dirty="0">
                <a:solidFill>
                  <a:srgbClr val="002060"/>
                </a:solidFill>
                <a:latin typeface="Century Gothic"/>
                <a:ea typeface="Century Gothic"/>
                <a:cs typeface="Century Gothic"/>
                <a:sym typeface="Century Gothic"/>
              </a:rPr>
              <a:t> hay?</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4. </a:t>
            </a:r>
            <a:r>
              <a:rPr lang="en-GB" sz="1200" dirty="0" err="1">
                <a:solidFill>
                  <a:srgbClr val="002060"/>
                </a:solidFill>
                <a:latin typeface="Century Gothic"/>
                <a:ea typeface="Century Gothic"/>
                <a:cs typeface="Century Gothic"/>
                <a:sym typeface="Century Gothic"/>
              </a:rPr>
              <a:t>octubre</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5. </a:t>
            </a:r>
            <a:r>
              <a:rPr lang="en-GB" sz="1200" dirty="0" err="1">
                <a:solidFill>
                  <a:srgbClr val="002060"/>
                </a:solidFill>
                <a:latin typeface="Century Gothic"/>
                <a:ea typeface="Century Gothic"/>
                <a:cs typeface="Century Gothic"/>
                <a:sym typeface="Century Gothic"/>
              </a:rPr>
              <a:t>enero</a:t>
            </a:r>
            <a:endParaRPr lang="en-GB" sz="1200" dirty="0">
              <a:solidFill>
                <a:srgbClr val="002060"/>
              </a:solidFill>
              <a:latin typeface="Century Gothic"/>
              <a:ea typeface="Century Gothic"/>
              <a:cs typeface="Century Gothic"/>
              <a:sym typeface="Century Gothic"/>
            </a:endParaRPr>
          </a:p>
          <a:p>
            <a:pPr marL="0" lvl="0" indent="0" algn="l" rtl="0">
              <a:spcBef>
                <a:spcPts val="0"/>
              </a:spcBef>
              <a:spcAft>
                <a:spcPts val="0"/>
              </a:spcAft>
              <a:buClr>
                <a:srgbClr val="002060"/>
              </a:buClr>
              <a:buSzPts val="1200"/>
              <a:buFontTx/>
              <a:buNone/>
            </a:pPr>
            <a:r>
              <a:rPr lang="en-GB" sz="1200" dirty="0">
                <a:solidFill>
                  <a:srgbClr val="002060"/>
                </a:solidFill>
                <a:latin typeface="Century Gothic"/>
                <a:sym typeface="Century Gothic"/>
              </a:rPr>
              <a:t>6. </a:t>
            </a:r>
            <a:r>
              <a:rPr lang="en-GB" sz="1200" dirty="0" err="1">
                <a:solidFill>
                  <a:srgbClr val="002060"/>
                </a:solidFill>
                <a:latin typeface="Century Gothic"/>
                <a:sym typeface="Century Gothic"/>
              </a:rPr>
              <a:t>unas</a:t>
            </a:r>
            <a:endParaRPr lang="en-GB" dirty="0"/>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3018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oral production and comprehension of this week’s new vocabulary (months).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228600" indent="-228600">
              <a:buAutoNum type="arabicPeriod"/>
            </a:pPr>
            <a:r>
              <a:rPr lang="en-GB" dirty="0"/>
              <a:t>Read the title.</a:t>
            </a:r>
          </a:p>
          <a:p>
            <a:pPr marL="228600" indent="-228600">
              <a:buAutoNum type="arabicPeriod"/>
            </a:pPr>
            <a:r>
              <a:rPr lang="en-GB" dirty="0"/>
              <a:t>Tell students they are going to conduct a survey in the class to figure how the most popular birthday months. </a:t>
            </a:r>
          </a:p>
          <a:p>
            <a:pPr marL="228600" indent="-228600">
              <a:buAutoNum type="arabicPeriod"/>
            </a:pPr>
            <a:r>
              <a:rPr lang="en-GB" dirty="0"/>
              <a:t>Click to bring key speech bubbles to model the dialogue. A ¿</a:t>
            </a:r>
            <a:r>
              <a:rPr lang="en-GB" dirty="0" err="1"/>
              <a:t>Cuándo</a:t>
            </a:r>
            <a:r>
              <a:rPr lang="en-GB" dirty="0"/>
              <a:t> es </a:t>
            </a:r>
            <a:r>
              <a:rPr lang="en-GB" dirty="0" err="1"/>
              <a:t>tu</a:t>
            </a:r>
            <a:r>
              <a:rPr lang="en-GB" dirty="0"/>
              <a:t> </a:t>
            </a:r>
            <a:r>
              <a:rPr lang="en-GB" dirty="0" err="1"/>
              <a:t>cumpleaños</a:t>
            </a:r>
            <a:r>
              <a:rPr lang="en-GB" dirty="0"/>
              <a:t>? &amp; click to bring B’s sample answer and follow up question. Click to model how to use the survey sheet.  </a:t>
            </a:r>
          </a:p>
          <a:p>
            <a:pPr marL="228600" indent="-228600">
              <a:buAutoNum type="arabicPeriod"/>
            </a:pPr>
            <a:r>
              <a:rPr lang="en-GB" dirty="0"/>
              <a:t>Tell students they have 5 minutes to ask as many students in the class. They should aim to ask and answer the questions, </a:t>
            </a:r>
            <a:r>
              <a:rPr lang="en-GB" b="1" dirty="0"/>
              <a:t>from memory, by the end of the survey.</a:t>
            </a:r>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Some pupils might benefit from writing their response beforehand. Techers can give a couple of minutes to do this after modelling the exchange.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Some pupils might attempt to also say the exact day but we haven’t seen this yet (Mi </a:t>
            </a:r>
            <a:r>
              <a:rPr lang="en-GB" b="0" dirty="0" err="1">
                <a:latin typeface="Calibri" panose="020F0502020204030204" pitchFamily="34" charset="0"/>
                <a:cs typeface="Calibri" panose="020F0502020204030204" pitchFamily="34" charset="0"/>
              </a:rPr>
              <a:t>cumpleaños</a:t>
            </a:r>
            <a:r>
              <a:rPr lang="en-GB" b="0" dirty="0">
                <a:latin typeface="Calibri" panose="020F0502020204030204" pitchFamily="34" charset="0"/>
                <a:cs typeface="Calibri" panose="020F0502020204030204" pitchFamily="34" charset="0"/>
              </a:rPr>
              <a:t> es </a:t>
            </a:r>
            <a:r>
              <a:rPr lang="en-GB" b="1" dirty="0" err="1">
                <a:latin typeface="Calibri" panose="020F0502020204030204" pitchFamily="34" charset="0"/>
                <a:cs typeface="Calibri" panose="020F0502020204030204" pitchFamily="34" charset="0"/>
              </a:rPr>
              <a:t>el</a:t>
            </a:r>
            <a:r>
              <a:rPr lang="en-GB" b="1" dirty="0">
                <a:latin typeface="Calibri" panose="020F0502020204030204" pitchFamily="34" charset="0"/>
                <a:cs typeface="Calibri" panose="020F0502020204030204" pitchFamily="34" charset="0"/>
              </a:rPr>
              <a:t> </a:t>
            </a:r>
            <a:r>
              <a:rPr lang="en-GB" b="0" dirty="0">
                <a:latin typeface="Calibri" panose="020F0502020204030204" pitchFamily="34" charset="0"/>
                <a:cs typeface="Calibri" panose="020F0502020204030204" pitchFamily="34" charset="0"/>
              </a:rPr>
              <a:t>X </a:t>
            </a:r>
            <a:r>
              <a:rPr lang="en-GB" b="1" dirty="0">
                <a:latin typeface="Calibri" panose="020F0502020204030204" pitchFamily="34" charset="0"/>
                <a:cs typeface="Calibri" panose="020F0502020204030204" pitchFamily="34" charset="0"/>
              </a:rPr>
              <a:t>de ______</a:t>
            </a:r>
            <a:r>
              <a:rPr lang="en-GB" b="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b="1" dirty="0" err="1"/>
              <a:t>encuesta</a:t>
            </a:r>
            <a:r>
              <a:rPr lang="en-GB" b="1" dirty="0"/>
              <a:t> </a:t>
            </a:r>
            <a:r>
              <a:rPr lang="en-GB" b="0" dirty="0"/>
              <a:t>[2077]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403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reading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52248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2720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7798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97577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66662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5414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81515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51691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095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66192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4066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1950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16/04/2023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47783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audio" Target="../media/audio21.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audio" Target="../media/audio21.wav"/></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audio" Target="../media/audio21.wav"/></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audio" Target="../media/audio6.wav"/><Relationship Id="rId3" Type="http://schemas.openxmlformats.org/officeDocument/2006/relationships/image" Target="../media/image3.png"/><Relationship Id="rId21"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audio" Target="../media/audio5.wav"/><Relationship Id="rId2" Type="http://schemas.openxmlformats.org/officeDocument/2006/relationships/notesSlide" Target="../notesSlides/notesSlide2.xml"/><Relationship Id="rId16" Type="http://schemas.openxmlformats.org/officeDocument/2006/relationships/image" Target="../media/image16.svg"/><Relationship Id="rId20" Type="http://schemas.openxmlformats.org/officeDocument/2006/relationships/image" Target="../media/image20.jpeg"/><Relationship Id="rId29" Type="http://schemas.openxmlformats.org/officeDocument/2006/relationships/audio" Target="../media/audio9.wav"/><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audio" Target="../media/audio4.wav"/><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audio" Target="../media/audio3.wav"/><Relationship Id="rId28" Type="http://schemas.openxmlformats.org/officeDocument/2006/relationships/audio" Target="../media/audio8.wav"/><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audio" Target="../media/audio11.wav"/><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audio" Target="../media/audio2.wav"/><Relationship Id="rId27" Type="http://schemas.openxmlformats.org/officeDocument/2006/relationships/audio" Target="../media/audio7.wav"/><Relationship Id="rId30" Type="http://schemas.openxmlformats.org/officeDocument/2006/relationships/audio" Target="../media/audio10.wav"/></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15.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26.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2.wdp"/><Relationship Id="rId18" Type="http://schemas.openxmlformats.org/officeDocument/2006/relationships/image" Target="../media/image42.png"/><Relationship Id="rId26" Type="http://schemas.openxmlformats.org/officeDocument/2006/relationships/image" Target="../media/image48.png"/><Relationship Id="rId3" Type="http://schemas.openxmlformats.org/officeDocument/2006/relationships/image" Target="../media/image21.png"/><Relationship Id="rId21"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image" Target="../media/image38.png"/><Relationship Id="rId17" Type="http://schemas.openxmlformats.org/officeDocument/2006/relationships/image" Target="../media/image12.png"/><Relationship Id="rId25" Type="http://schemas.openxmlformats.org/officeDocument/2006/relationships/image" Target="../media/image47.png"/><Relationship Id="rId2" Type="http://schemas.openxmlformats.org/officeDocument/2006/relationships/notesSlide" Target="../notesSlides/notesSlide4.xml"/><Relationship Id="rId16" Type="http://schemas.openxmlformats.org/officeDocument/2006/relationships/image" Target="../media/image41.png"/><Relationship Id="rId20"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6.png"/><Relationship Id="rId24" Type="http://schemas.openxmlformats.org/officeDocument/2006/relationships/image" Target="../media/image46.png"/><Relationship Id="rId5" Type="http://schemas.openxmlformats.org/officeDocument/2006/relationships/image" Target="../media/image22.png"/><Relationship Id="rId15" Type="http://schemas.openxmlformats.org/officeDocument/2006/relationships/image" Target="../media/image40.png"/><Relationship Id="rId23" Type="http://schemas.openxmlformats.org/officeDocument/2006/relationships/image" Target="../media/image45.png"/><Relationship Id="rId10" Type="http://schemas.openxmlformats.org/officeDocument/2006/relationships/image" Target="../media/image37.png"/><Relationship Id="rId19" Type="http://schemas.openxmlformats.org/officeDocument/2006/relationships/image" Target="../media/image43.png"/><Relationship Id="rId4" Type="http://schemas.microsoft.com/office/2007/relationships/hdphoto" Target="../media/hdphoto1.wdp"/><Relationship Id="rId9" Type="http://schemas.openxmlformats.org/officeDocument/2006/relationships/image" Target="../media/image36.png"/><Relationship Id="rId14" Type="http://schemas.openxmlformats.org/officeDocument/2006/relationships/image" Target="../media/image39.png"/><Relationship Id="rId22"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21.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5.xml"/><Relationship Id="rId16"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22.png"/><Relationship Id="rId15" Type="http://schemas.openxmlformats.org/officeDocument/2006/relationships/image" Target="../media/image58.png"/><Relationship Id="rId10" Type="http://schemas.openxmlformats.org/officeDocument/2006/relationships/image" Target="../media/image53.png"/><Relationship Id="rId4" Type="http://schemas.microsoft.com/office/2007/relationships/hdphoto" Target="../media/hdphoto1.wdp"/><Relationship Id="rId9" Type="http://schemas.openxmlformats.org/officeDocument/2006/relationships/image" Target="../media/image52.png"/><Relationship Id="rId1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62.png"/><Relationship Id="rId7" Type="http://schemas.openxmlformats.org/officeDocument/2006/relationships/audio" Target="../media/audio14.wav"/><Relationship Id="rId12" Type="http://schemas.openxmlformats.org/officeDocument/2006/relationships/audio" Target="../media/audio19.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audio" Target="../media/audio18.wav"/><Relationship Id="rId5" Type="http://schemas.openxmlformats.org/officeDocument/2006/relationships/audio" Target="../media/audio13.wav"/><Relationship Id="rId10" Type="http://schemas.openxmlformats.org/officeDocument/2006/relationships/audio" Target="../media/audio17.wav"/><Relationship Id="rId4" Type="http://schemas.openxmlformats.org/officeDocument/2006/relationships/audio" Target="../media/audio12.wav"/><Relationship Id="rId9" Type="http://schemas.openxmlformats.org/officeDocument/2006/relationships/audio" Target="../media/audio16.wav"/></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audio" Target="../media/audio20.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chemeClr val="tx1">
                    <a:lumMod val="65000"/>
                    <a:lumOff val="35000"/>
                  </a:schemeClr>
                </a:solidFill>
                <a:latin typeface="Century Gothic"/>
                <a:ea typeface="Century Gothic"/>
                <a:cs typeface="Century Gothic"/>
                <a:sym typeface="Century Gothic"/>
              </a:rPr>
              <a:t>Saying what I and others do</a:t>
            </a:r>
            <a:endParaRPr lang="en-GB" dirty="0">
              <a:solidFill>
                <a:schemeClr val="tx1">
                  <a:lumMod val="65000"/>
                  <a:lumOff val="35000"/>
                </a:schemeClr>
              </a:solidFill>
            </a:endParaRP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pic>
        <p:nvPicPr>
          <p:cNvPr id="3" name="Picture 2" descr="Calendario, Mensual, Oficina, Mes, Fecha">
            <a:extLst>
              <a:ext uri="{FF2B5EF4-FFF2-40B4-BE49-F238E27FC236}">
                <a16:creationId xmlns:a16="http://schemas.microsoft.com/office/drawing/2014/main" id="{365B3E70-7A66-17BD-F3AF-81CE9D086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481" y="2719342"/>
            <a:ext cx="1543838" cy="1541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954004806"/>
              </p:ext>
            </p:extLst>
          </p:nvPr>
        </p:nvGraphicFramePr>
        <p:xfrm>
          <a:off x="194293" y="1085949"/>
          <a:ext cx="9957793" cy="5776212"/>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726055">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stadium</a:t>
                      </a:r>
                    </a:p>
                  </a:txBody>
                  <a:tcPr/>
                </a:tc>
                <a:tc>
                  <a:txBody>
                    <a:bodyPr/>
                    <a:lstStyle/>
                    <a:p>
                      <a:r>
                        <a:rPr lang="en-GB" sz="3200" b="1" dirty="0">
                          <a:solidFill>
                            <a:srgbClr val="00B0F0"/>
                          </a:solidFill>
                          <a:latin typeface="Century Gothic" panose="020B0502020202020204" pitchFamily="34" charset="0"/>
                        </a:rPr>
                        <a:t>father</a:t>
                      </a:r>
                    </a:p>
                  </a:txBody>
                  <a:tcPr/>
                </a:tc>
                <a:tc>
                  <a:txBody>
                    <a:bodyPr/>
                    <a:lstStyle/>
                    <a:p>
                      <a:r>
                        <a:rPr lang="en-GB" sz="2800" b="1" dirty="0">
                          <a:solidFill>
                            <a:srgbClr val="00B0F0"/>
                          </a:solidFill>
                          <a:latin typeface="Century Gothic" panose="020B0502020202020204" pitchFamily="34" charset="0"/>
                        </a:rPr>
                        <a:t>the (m)</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city</a:t>
                      </a:r>
                    </a:p>
                  </a:txBody>
                  <a:tcPr/>
                </a:tc>
                <a:tc>
                  <a:txBody>
                    <a:bodyPr/>
                    <a:lstStyle/>
                    <a:p>
                      <a:r>
                        <a:rPr lang="en-GB" sz="2800" b="1" dirty="0">
                          <a:solidFill>
                            <a:srgbClr val="00B0F0"/>
                          </a:solidFill>
                          <a:latin typeface="Century Gothic" panose="020B0502020202020204" pitchFamily="34" charset="0"/>
                        </a:rPr>
                        <a:t>the (f)</a:t>
                      </a:r>
                    </a:p>
                  </a:txBody>
                  <a:tcPr/>
                </a:tc>
                <a:tc>
                  <a:txBody>
                    <a:bodyPr/>
                    <a:lstStyle/>
                    <a:p>
                      <a:r>
                        <a:rPr lang="en-GB" sz="2800" b="1" dirty="0">
                          <a:solidFill>
                            <a:srgbClr val="00B0F0"/>
                          </a:solidFill>
                          <a:latin typeface="Century Gothic" panose="020B0502020202020204" pitchFamily="34" charset="0"/>
                        </a:rPr>
                        <a:t>around, along</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How many? </a:t>
                      </a:r>
                      <a:r>
                        <a:rPr lang="en-GB" sz="2000" b="1" dirty="0">
                          <a:solidFill>
                            <a:srgbClr val="92D050"/>
                          </a:solidFill>
                          <a:latin typeface="Century Gothic" panose="020B0502020202020204" pitchFamily="34" charset="0"/>
                        </a:rPr>
                        <a:t>(m)</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How many? </a:t>
                      </a:r>
                      <a:r>
                        <a:rPr lang="en-GB" sz="2400" b="1" dirty="0">
                          <a:solidFill>
                            <a:srgbClr val="92D050"/>
                          </a:solidFill>
                          <a:latin typeface="Century Gothic" panose="020B0502020202020204" pitchFamily="34" charset="0"/>
                        </a:rPr>
                        <a:t>(f)</a:t>
                      </a:r>
                      <a:endParaRPr lang="en-GB" sz="28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walk, walking</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There is</a:t>
                      </a:r>
                    </a:p>
                  </a:txBody>
                  <a:tcPr/>
                </a:tc>
                <a:tc>
                  <a:txBody>
                    <a:bodyPr/>
                    <a:lstStyle/>
                    <a:p>
                      <a:r>
                        <a:rPr lang="en-GB" sz="2800" b="1" dirty="0">
                          <a:solidFill>
                            <a:srgbClr val="92D050"/>
                          </a:solidFill>
                          <a:latin typeface="Century Gothic" panose="020B0502020202020204" pitchFamily="34" charset="0"/>
                        </a:rPr>
                        <a:t>There are</a:t>
                      </a:r>
                    </a:p>
                  </a:txBody>
                  <a:tcPr/>
                </a:tc>
                <a:tc>
                  <a:txBody>
                    <a:bodyPr/>
                    <a:lstStyle/>
                    <a:p>
                      <a:r>
                        <a:rPr lang="en-GB" sz="2800" b="1" dirty="0">
                          <a:solidFill>
                            <a:srgbClr val="92D050"/>
                          </a:solidFill>
                          <a:latin typeface="Century Gothic" panose="020B0502020202020204" pitchFamily="34" charset="0"/>
                        </a:rPr>
                        <a:t>bicycle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3399"/>
                          </a:solidFill>
                          <a:latin typeface="Century Gothic" panose="020B0502020202020204" pitchFamily="34" charset="0"/>
                        </a:rPr>
                        <a:t>When?</a:t>
                      </a:r>
                    </a:p>
                    <a:p>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Februrary</a:t>
                      </a:r>
                      <a:r>
                        <a:rPr lang="en-GB" sz="2800" b="1" dirty="0">
                          <a:solidFill>
                            <a:srgbClr val="FF3399"/>
                          </a:solidFill>
                          <a:latin typeface="Century Gothic" panose="020B0502020202020204" pitchFamily="34" charset="0"/>
                        </a:rPr>
                        <a:t> </a:t>
                      </a:r>
                    </a:p>
                  </a:txBody>
                  <a:tcPr/>
                </a:tc>
                <a:tc>
                  <a:txBody>
                    <a:bodyPr/>
                    <a:lstStyle/>
                    <a:p>
                      <a:r>
                        <a:rPr lang="en-GB" sz="2800" b="1" dirty="0">
                          <a:solidFill>
                            <a:srgbClr val="FF3399"/>
                          </a:solidFill>
                          <a:latin typeface="Century Gothic" panose="020B0502020202020204" pitchFamily="34" charset="0"/>
                        </a:rPr>
                        <a:t>June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April</a:t>
                      </a:r>
                    </a:p>
                  </a:txBody>
                  <a:tcPr/>
                </a:tc>
                <a:tc>
                  <a:txBody>
                    <a:bodyPr/>
                    <a:lstStyle/>
                    <a:p>
                      <a:r>
                        <a:rPr lang="en-GB" sz="2800" b="1" dirty="0">
                          <a:solidFill>
                            <a:srgbClr val="FF3399"/>
                          </a:solidFill>
                          <a:latin typeface="Century Gothic" panose="020B0502020202020204" pitchFamily="34" charset="0"/>
                        </a:rPr>
                        <a:t>It is</a:t>
                      </a:r>
                    </a:p>
                  </a:txBody>
                  <a:tcPr/>
                </a:tc>
                <a:tc>
                  <a:txBody>
                    <a:bodyPr/>
                    <a:lstStyle/>
                    <a:p>
                      <a:r>
                        <a:rPr lang="en-GB" sz="2800" b="1" dirty="0">
                          <a:solidFill>
                            <a:srgbClr val="FF3399"/>
                          </a:solidFill>
                          <a:latin typeface="Century Gothic" panose="020B0502020202020204" pitchFamily="34" charset="0"/>
                        </a:rPr>
                        <a:t>May</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March</a:t>
                      </a:r>
                    </a:p>
                  </a:txBody>
                  <a:tcPr/>
                </a:tc>
                <a:tc>
                  <a:txBody>
                    <a:bodyPr/>
                    <a:lstStyle/>
                    <a:p>
                      <a:r>
                        <a:rPr lang="en-GB" sz="2800" b="1" dirty="0">
                          <a:solidFill>
                            <a:srgbClr val="FF3399"/>
                          </a:solidFill>
                          <a:latin typeface="Century Gothic" panose="020B0502020202020204" pitchFamily="34" charset="0"/>
                        </a:rPr>
                        <a:t>November </a:t>
                      </a:r>
                    </a:p>
                  </a:txBody>
                  <a:tcPr/>
                </a:tc>
                <a:tc>
                  <a:txBody>
                    <a:bodyPr/>
                    <a:lstStyle/>
                    <a:p>
                      <a:r>
                        <a:rPr lang="en-GB" sz="2800" b="1" dirty="0">
                          <a:solidFill>
                            <a:srgbClr val="FF3399"/>
                          </a:solidFill>
                          <a:latin typeface="Century Gothic" panose="020B0502020202020204" pitchFamily="34" charset="0"/>
                        </a:rPr>
                        <a:t>January</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485260"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f10_1.wav"/>
            </a:hlinkClick>
            <a:extLst>
              <a:ext uri="{FF2B5EF4-FFF2-40B4-BE49-F238E27FC236}">
                <a16:creationId xmlns:a16="http://schemas.microsoft.com/office/drawing/2014/main" id="{6743F371-9EA6-4400-B36F-28E6BDE7E958}"/>
              </a:ext>
            </a:extLst>
          </p:cNvPr>
          <p:cNvSpPr txBox="1"/>
          <p:nvPr/>
        </p:nvSpPr>
        <p:spPr>
          <a:xfrm>
            <a:off x="3986533" y="185079"/>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español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TextBox 40">
            <a:extLst>
              <a:ext uri="{FF2B5EF4-FFF2-40B4-BE49-F238E27FC236}">
                <a16:creationId xmlns:a16="http://schemas.microsoft.com/office/drawing/2014/main" id="{3F8B03AB-8D9F-4A32-EFD3-4A051B76011C}"/>
              </a:ext>
            </a:extLst>
          </p:cNvPr>
          <p:cNvSpPr txBox="1"/>
          <p:nvPr/>
        </p:nvSpPr>
        <p:spPr>
          <a:xfrm>
            <a:off x="7268936" y="638498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enero</a:t>
            </a:r>
          </a:p>
        </p:txBody>
      </p:sp>
      <p:sp>
        <p:nvSpPr>
          <p:cNvPr id="42" name="TextBox 41">
            <a:extLst>
              <a:ext uri="{FF2B5EF4-FFF2-40B4-BE49-F238E27FC236}">
                <a16:creationId xmlns:a16="http://schemas.microsoft.com/office/drawing/2014/main" id="{07135440-151C-96E8-8C33-E564B6DA1A79}"/>
              </a:ext>
            </a:extLst>
          </p:cNvPr>
          <p:cNvSpPr txBox="1"/>
          <p:nvPr/>
        </p:nvSpPr>
        <p:spPr>
          <a:xfrm>
            <a:off x="1700836" y="639058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marzo</a:t>
            </a:r>
          </a:p>
        </p:txBody>
      </p:sp>
      <p:sp>
        <p:nvSpPr>
          <p:cNvPr id="43" name="TextBox 42">
            <a:extLst>
              <a:ext uri="{FF2B5EF4-FFF2-40B4-BE49-F238E27FC236}">
                <a16:creationId xmlns:a16="http://schemas.microsoft.com/office/drawing/2014/main" id="{8971272B-6988-FD49-20E7-475B6BF8CAE2}"/>
              </a:ext>
            </a:extLst>
          </p:cNvPr>
          <p:cNvSpPr txBox="1"/>
          <p:nvPr/>
        </p:nvSpPr>
        <p:spPr>
          <a:xfrm>
            <a:off x="4515351" y="637153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noviembre</a:t>
            </a:r>
            <a:endParaRPr lang="en-GB" sz="2400"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D5A62724-96EA-9B92-E3B4-46AFF0000983}"/>
              </a:ext>
            </a:extLst>
          </p:cNvPr>
          <p:cNvSpPr txBox="1"/>
          <p:nvPr/>
        </p:nvSpPr>
        <p:spPr>
          <a:xfrm>
            <a:off x="7232485" y="561617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mayo</a:t>
            </a:r>
          </a:p>
        </p:txBody>
      </p:sp>
      <p:sp>
        <p:nvSpPr>
          <p:cNvPr id="8" name="TextBox 7">
            <a:extLst>
              <a:ext uri="{FF2B5EF4-FFF2-40B4-BE49-F238E27FC236}">
                <a16:creationId xmlns:a16="http://schemas.microsoft.com/office/drawing/2014/main" id="{8E3D9033-5291-FA9B-FF74-E607C4E0EB2D}"/>
              </a:ext>
            </a:extLst>
          </p:cNvPr>
          <p:cNvSpPr txBox="1"/>
          <p:nvPr/>
        </p:nvSpPr>
        <p:spPr>
          <a:xfrm>
            <a:off x="1734882" y="561290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abril</a:t>
            </a:r>
            <a:endParaRPr lang="en-GB" sz="2400"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A205CD6F-5DBD-58FF-A22B-3A2DE9193A03}"/>
              </a:ext>
            </a:extLst>
          </p:cNvPr>
          <p:cNvSpPr txBox="1"/>
          <p:nvPr/>
        </p:nvSpPr>
        <p:spPr>
          <a:xfrm>
            <a:off x="4515351" y="557967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a:t>
            </a:r>
          </a:p>
        </p:txBody>
      </p:sp>
      <p:sp>
        <p:nvSpPr>
          <p:cNvPr id="5" name="TextBox 4">
            <a:extLst>
              <a:ext uri="{FF2B5EF4-FFF2-40B4-BE49-F238E27FC236}">
                <a16:creationId xmlns:a16="http://schemas.microsoft.com/office/drawing/2014/main" id="{E1D3A825-2775-2E73-9637-BFAE882B4E83}"/>
              </a:ext>
            </a:extLst>
          </p:cNvPr>
          <p:cNvSpPr txBox="1"/>
          <p:nvPr/>
        </p:nvSpPr>
        <p:spPr>
          <a:xfrm>
            <a:off x="7281853" y="476197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junio</a:t>
            </a:r>
            <a:endParaRPr lang="en-GB" sz="2400"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A144F6C1-A08B-EC3B-38EE-CEC0C0D0C028}"/>
              </a:ext>
            </a:extLst>
          </p:cNvPr>
          <p:cNvSpPr txBox="1"/>
          <p:nvPr/>
        </p:nvSpPr>
        <p:spPr>
          <a:xfrm>
            <a:off x="1713753" y="476757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Cuándo</a:t>
            </a:r>
            <a:r>
              <a:rPr lang="en-GB" sz="2400" dirty="0">
                <a:solidFill>
                  <a:srgbClr val="002060"/>
                </a:solidFill>
                <a:latin typeface="Century Gothic" panose="020B0502020202020204" pitchFamily="34" charset="0"/>
              </a:rPr>
              <a:t>?</a:t>
            </a:r>
          </a:p>
        </p:txBody>
      </p:sp>
      <p:sp>
        <p:nvSpPr>
          <p:cNvPr id="12" name="TextBox 11">
            <a:extLst>
              <a:ext uri="{FF2B5EF4-FFF2-40B4-BE49-F238E27FC236}">
                <a16:creationId xmlns:a16="http://schemas.microsoft.com/office/drawing/2014/main" id="{49EEBC7C-4871-69AB-7027-F7D3F0855308}"/>
              </a:ext>
            </a:extLst>
          </p:cNvPr>
          <p:cNvSpPr txBox="1"/>
          <p:nvPr/>
        </p:nvSpPr>
        <p:spPr>
          <a:xfrm>
            <a:off x="4528268" y="474852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febrero</a:t>
            </a:r>
          </a:p>
        </p:txBody>
      </p:sp>
      <p:sp>
        <p:nvSpPr>
          <p:cNvPr id="13" name="TextBox 12">
            <a:extLst>
              <a:ext uri="{FF2B5EF4-FFF2-40B4-BE49-F238E27FC236}">
                <a16:creationId xmlns:a16="http://schemas.microsoft.com/office/drawing/2014/main" id="{FD702965-9EBB-10B5-CD84-8B383C18AD22}"/>
              </a:ext>
            </a:extLst>
          </p:cNvPr>
          <p:cNvSpPr txBox="1"/>
          <p:nvPr/>
        </p:nvSpPr>
        <p:spPr>
          <a:xfrm>
            <a:off x="7258724" y="386056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bicicleta</a:t>
            </a:r>
            <a:endParaRPr lang="en-GB" sz="24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7D9DF511-3189-C6A0-0DEF-481546DDE06B}"/>
              </a:ext>
            </a:extLst>
          </p:cNvPr>
          <p:cNvSpPr txBox="1"/>
          <p:nvPr/>
        </p:nvSpPr>
        <p:spPr>
          <a:xfrm>
            <a:off x="1788878" y="383654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hay</a:t>
            </a:r>
          </a:p>
        </p:txBody>
      </p:sp>
      <p:sp>
        <p:nvSpPr>
          <p:cNvPr id="15" name="TextBox 14">
            <a:extLst>
              <a:ext uri="{FF2B5EF4-FFF2-40B4-BE49-F238E27FC236}">
                <a16:creationId xmlns:a16="http://schemas.microsoft.com/office/drawing/2014/main" id="{377B4432-D98C-7E9A-0002-9E507085D0BA}"/>
              </a:ext>
            </a:extLst>
          </p:cNvPr>
          <p:cNvSpPr txBox="1"/>
          <p:nvPr/>
        </p:nvSpPr>
        <p:spPr>
          <a:xfrm>
            <a:off x="4515351" y="386056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hay</a:t>
            </a:r>
          </a:p>
        </p:txBody>
      </p:sp>
      <p:sp>
        <p:nvSpPr>
          <p:cNvPr id="16" name="TextBox 15">
            <a:extLst>
              <a:ext uri="{FF2B5EF4-FFF2-40B4-BE49-F238E27FC236}">
                <a16:creationId xmlns:a16="http://schemas.microsoft.com/office/drawing/2014/main" id="{6EC478C9-018F-5233-7E29-D3A42A44E076}"/>
              </a:ext>
            </a:extLst>
          </p:cNvPr>
          <p:cNvSpPr txBox="1"/>
          <p:nvPr/>
        </p:nvSpPr>
        <p:spPr>
          <a:xfrm>
            <a:off x="7232485" y="303808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pasear</a:t>
            </a:r>
            <a:endParaRPr lang="en-GB" sz="2400"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6D8D2FD5-4EF7-5ED2-F153-30B3496593AC}"/>
              </a:ext>
            </a:extLst>
          </p:cNvPr>
          <p:cNvSpPr txBox="1"/>
          <p:nvPr/>
        </p:nvSpPr>
        <p:spPr>
          <a:xfrm>
            <a:off x="1649500" y="305861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cuántos</a:t>
            </a:r>
            <a:r>
              <a:rPr lang="en-GB" sz="2400" dirty="0">
                <a:solidFill>
                  <a:srgbClr val="002060"/>
                </a:solidFill>
                <a:latin typeface="Century Gothic" panose="020B0502020202020204" pitchFamily="34" charset="0"/>
              </a:rPr>
              <a:t>?</a:t>
            </a:r>
          </a:p>
        </p:txBody>
      </p:sp>
      <p:sp>
        <p:nvSpPr>
          <p:cNvPr id="24" name="TextBox 23">
            <a:extLst>
              <a:ext uri="{FF2B5EF4-FFF2-40B4-BE49-F238E27FC236}">
                <a16:creationId xmlns:a16="http://schemas.microsoft.com/office/drawing/2014/main" id="{206934C7-2307-C548-E2CD-28C8E0D1E022}"/>
              </a:ext>
            </a:extLst>
          </p:cNvPr>
          <p:cNvSpPr txBox="1"/>
          <p:nvPr/>
        </p:nvSpPr>
        <p:spPr>
          <a:xfrm>
            <a:off x="4553214" y="300543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cuántas</a:t>
            </a:r>
            <a:r>
              <a:rPr lang="en-GB" sz="2400" dirty="0">
                <a:solidFill>
                  <a:srgbClr val="002060"/>
                </a:solidFill>
                <a:latin typeface="Century Gothic" panose="020B0502020202020204" pitchFamily="34" charset="0"/>
              </a:rPr>
              <a:t>?</a:t>
            </a:r>
          </a:p>
        </p:txBody>
      </p:sp>
      <p:sp>
        <p:nvSpPr>
          <p:cNvPr id="47" name="TextBox 46">
            <a:extLst>
              <a:ext uri="{FF2B5EF4-FFF2-40B4-BE49-F238E27FC236}">
                <a16:creationId xmlns:a16="http://schemas.microsoft.com/office/drawing/2014/main" id="{01A8897A-2121-B5C6-6736-14EC7CF495B5}"/>
              </a:ext>
            </a:extLst>
          </p:cNvPr>
          <p:cNvSpPr txBox="1"/>
          <p:nvPr/>
        </p:nvSpPr>
        <p:spPr>
          <a:xfrm>
            <a:off x="7232485" y="223754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por</a:t>
            </a:r>
            <a:endParaRPr lang="en-GB" sz="24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C2453F4D-B3AE-4640-F373-794ECF3BC300}"/>
              </a:ext>
            </a:extLst>
          </p:cNvPr>
          <p:cNvSpPr txBox="1"/>
          <p:nvPr/>
        </p:nvSpPr>
        <p:spPr>
          <a:xfrm>
            <a:off x="1689950" y="227156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ciudad</a:t>
            </a:r>
          </a:p>
        </p:txBody>
      </p:sp>
      <p:sp>
        <p:nvSpPr>
          <p:cNvPr id="49" name="TextBox 48">
            <a:extLst>
              <a:ext uri="{FF2B5EF4-FFF2-40B4-BE49-F238E27FC236}">
                <a16:creationId xmlns:a16="http://schemas.microsoft.com/office/drawing/2014/main" id="{5FCA7805-32DE-2BB1-8DFD-C9DC08D8EB8B}"/>
              </a:ext>
            </a:extLst>
          </p:cNvPr>
          <p:cNvSpPr txBox="1"/>
          <p:nvPr/>
        </p:nvSpPr>
        <p:spPr>
          <a:xfrm>
            <a:off x="4502044" y="227352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a:t>
            </a:r>
          </a:p>
        </p:txBody>
      </p:sp>
      <p:sp>
        <p:nvSpPr>
          <p:cNvPr id="50" name="TextBox 49">
            <a:extLst>
              <a:ext uri="{FF2B5EF4-FFF2-40B4-BE49-F238E27FC236}">
                <a16:creationId xmlns:a16="http://schemas.microsoft.com/office/drawing/2014/main" id="{4B14E47C-F4AC-1E38-C86A-E877B8A0111C}"/>
              </a:ext>
            </a:extLst>
          </p:cNvPr>
          <p:cNvSpPr txBox="1"/>
          <p:nvPr/>
        </p:nvSpPr>
        <p:spPr>
          <a:xfrm>
            <a:off x="7302982" y="142481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endParaRPr lang="en-GB" sz="2400"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386CDC41-6554-20EB-8159-68E3775019DB}"/>
              </a:ext>
            </a:extLst>
          </p:cNvPr>
          <p:cNvSpPr txBox="1"/>
          <p:nvPr/>
        </p:nvSpPr>
        <p:spPr>
          <a:xfrm>
            <a:off x="1734882" y="143041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estadio</a:t>
            </a:r>
            <a:endParaRPr lang="en-GB" sz="24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3D1553AE-0BD1-2FE6-EA9B-8E8293B12E3B}"/>
              </a:ext>
            </a:extLst>
          </p:cNvPr>
          <p:cNvSpPr txBox="1"/>
          <p:nvPr/>
        </p:nvSpPr>
        <p:spPr>
          <a:xfrm>
            <a:off x="4453878" y="144237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padre</a:t>
            </a:r>
          </a:p>
        </p:txBody>
      </p:sp>
    </p:spTree>
    <p:extLst>
      <p:ext uri="{BB962C8B-B14F-4D97-AF65-F5344CB8AC3E}">
        <p14:creationId xmlns:p14="http://schemas.microsoft.com/office/powerpoint/2010/main" val="42823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7" grpId="0"/>
      <p:bldP spid="8" grpId="0"/>
      <p:bldP spid="9" grpId="0"/>
      <p:bldP spid="5" grpId="0"/>
      <p:bldP spid="6" grpId="0"/>
      <p:bldP spid="12" grpId="0"/>
      <p:bldP spid="13" grpId="0"/>
      <p:bldP spid="14" grpId="0"/>
      <p:bldP spid="15" grpId="0"/>
      <p:bldP spid="16" grpId="0"/>
      <p:bldP spid="17" grpId="0"/>
      <p:bldP spid="24" grpId="0"/>
      <p:bldP spid="47" grpId="0"/>
      <p:bldP spid="48" grpId="0"/>
      <p:bldP spid="49" grpId="0"/>
      <p:bldP spid="50" grpId="0"/>
      <p:bldP spid="51"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2374821909"/>
              </p:ext>
            </p:extLst>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padre</a:t>
                      </a:r>
                    </a:p>
                  </a:txBody>
                  <a:tcPr/>
                </a:tc>
                <a:tc>
                  <a:txBody>
                    <a:bodyPr/>
                    <a:lstStyle/>
                    <a:p>
                      <a:r>
                        <a:rPr lang="en-GB" sz="2800" b="0" dirty="0" err="1">
                          <a:solidFill>
                            <a:srgbClr val="002060"/>
                          </a:solidFill>
                          <a:latin typeface="Century Gothic" panose="020B0502020202020204" pitchFamily="34" charset="0"/>
                        </a:rPr>
                        <a:t>el</a:t>
                      </a:r>
                      <a:endParaRPr lang="en-GB" sz="32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ciudad</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madre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por1</a:t>
                      </a:r>
                    </a:p>
                  </a:txBody>
                  <a:tcPr/>
                </a:tc>
                <a:tc>
                  <a:txBody>
                    <a:bodyPr/>
                    <a:lstStyle/>
                    <a:p>
                      <a:r>
                        <a:rPr lang="en-GB" sz="2800" b="0" dirty="0">
                          <a:solidFill>
                            <a:srgbClr val="002060"/>
                          </a:solidFill>
                          <a:latin typeface="Century Gothic" panose="020B0502020202020204" pitchFamily="34" charset="0"/>
                        </a:rPr>
                        <a:t>de</a:t>
                      </a:r>
                    </a:p>
                  </a:txBody>
                  <a:tcPr/>
                </a:tc>
                <a:extLst>
                  <a:ext uri="{0D108BD9-81ED-4DB2-BD59-A6C34878D82A}">
                    <a16:rowId xmlns:a16="http://schemas.microsoft.com/office/drawing/2014/main" val="1164559424"/>
                  </a:ext>
                </a:extLst>
              </a:tr>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Cuántas</a:t>
                      </a:r>
                      <a:r>
                        <a:rPr lang="en-GB" sz="2400" b="0" dirty="0">
                          <a:solidFill>
                            <a:srgbClr val="002060"/>
                          </a:solidFill>
                          <a:latin typeface="Century Gothic" panose="020B0502020202020204" pitchFamily="34" charset="0"/>
                        </a:rPr>
                        <a:t>?</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bicicleta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cuántos</a:t>
                      </a:r>
                      <a:r>
                        <a:rPr lang="en-GB" sz="2800"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pasear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estadio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hay</a:t>
                      </a:r>
                    </a:p>
                  </a:txBody>
                  <a:tcPr/>
                </a:tc>
                <a:extLst>
                  <a:ext uri="{0D108BD9-81ED-4DB2-BD59-A6C34878D82A}">
                    <a16:rowId xmlns:a16="http://schemas.microsoft.com/office/drawing/2014/main" val="1047692962"/>
                  </a:ext>
                </a:extLst>
              </a:tr>
              <a:tr h="805222">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abril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agosto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noviembre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julio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Cuándo</a:t>
                      </a:r>
                      <a:r>
                        <a:rPr lang="en-GB" sz="2800" b="0" dirty="0">
                          <a:solidFill>
                            <a:srgbClr val="002060"/>
                          </a:solidFill>
                          <a:latin typeface="Century Gothic" panose="020B0502020202020204" pitchFamily="34" charset="0"/>
                        </a:rPr>
                        <a:t>?</a:t>
                      </a:r>
                    </a:p>
                  </a:txBody>
                  <a:tcPr/>
                </a:tc>
                <a:tc>
                  <a:txBody>
                    <a:bodyPr/>
                    <a:lstStyle/>
                    <a:p>
                      <a:r>
                        <a:rPr lang="en-GB" sz="2800" b="0" dirty="0">
                          <a:solidFill>
                            <a:srgbClr val="002060"/>
                          </a:solidFill>
                          <a:latin typeface="Century Gothic" panose="020B0502020202020204" pitchFamily="34" charset="0"/>
                        </a:rPr>
                        <a:t>marzo</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mayo</a:t>
                      </a:r>
                    </a:p>
                  </a:txBody>
                  <a:tcPr/>
                </a:tc>
                <a:tc>
                  <a:txBody>
                    <a:bodyPr/>
                    <a:lstStyle/>
                    <a:p>
                      <a:r>
                        <a:rPr lang="en-GB" sz="2800" b="0" dirty="0">
                          <a:solidFill>
                            <a:srgbClr val="002060"/>
                          </a:solidFill>
                          <a:latin typeface="Century Gothic" panose="020B0502020202020204" pitchFamily="34" charset="0"/>
                        </a:rPr>
                        <a:t>es</a:t>
                      </a:r>
                    </a:p>
                  </a:txBody>
                  <a:tcPr/>
                </a:tc>
                <a:tc>
                  <a:txBody>
                    <a:bodyPr/>
                    <a:lstStyle/>
                    <a:p>
                      <a:r>
                        <a:rPr lang="en-GB" sz="2800" b="0" dirty="0">
                          <a:solidFill>
                            <a:srgbClr val="002060"/>
                          </a:solidFill>
                          <a:latin typeface="Century Gothic" panose="020B0502020202020204" pitchFamily="34" charset="0"/>
                        </a:rPr>
                        <a:t>enero</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9013" y="66538"/>
            <a:ext cx="4500098"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Handout Follow up 5a:</a:t>
            </a:r>
            <a:endParaRPr lang="en-GB" sz="3200" dirty="0">
              <a:solidFill>
                <a:srgbClr val="002060"/>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f10_1.wav"/>
            </a:hlinkClick>
            <a:extLst>
              <a:ext uri="{FF2B5EF4-FFF2-40B4-BE49-F238E27FC236}">
                <a16:creationId xmlns:a16="http://schemas.microsoft.com/office/drawing/2014/main" id="{6743F371-9EA6-4400-B36F-28E6BDE7E958}"/>
              </a:ext>
            </a:extLst>
          </p:cNvPr>
          <p:cNvSpPr txBox="1"/>
          <p:nvPr/>
        </p:nvSpPr>
        <p:spPr>
          <a:xfrm>
            <a:off x="4809067" y="135497"/>
            <a:ext cx="5622043"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7679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170636964"/>
              </p:ext>
            </p:extLst>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stadium</a:t>
                      </a:r>
                    </a:p>
                  </a:txBody>
                  <a:tcPr/>
                </a:tc>
                <a:tc>
                  <a:txBody>
                    <a:bodyPr/>
                    <a:lstStyle/>
                    <a:p>
                      <a:r>
                        <a:rPr lang="en-GB" sz="3200" b="0" dirty="0">
                          <a:solidFill>
                            <a:srgbClr val="002060"/>
                          </a:solidFill>
                          <a:latin typeface="Century Gothic" panose="020B0502020202020204" pitchFamily="34" charset="0"/>
                        </a:rPr>
                        <a:t>father</a:t>
                      </a:r>
                    </a:p>
                  </a:txBody>
                  <a:tcPr/>
                </a:tc>
                <a:tc>
                  <a:txBody>
                    <a:bodyPr/>
                    <a:lstStyle/>
                    <a:p>
                      <a:r>
                        <a:rPr lang="en-GB" sz="2800" b="0" dirty="0">
                          <a:solidFill>
                            <a:srgbClr val="002060"/>
                          </a:solidFill>
                          <a:latin typeface="Century Gothic" panose="020B0502020202020204" pitchFamily="34" charset="0"/>
                        </a:rPr>
                        <a:t>the (m)</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city</a:t>
                      </a:r>
                    </a:p>
                  </a:txBody>
                  <a:tcPr/>
                </a:tc>
                <a:tc>
                  <a:txBody>
                    <a:bodyPr/>
                    <a:lstStyle/>
                    <a:p>
                      <a:r>
                        <a:rPr lang="en-GB" sz="2800" b="0" dirty="0">
                          <a:solidFill>
                            <a:srgbClr val="002060"/>
                          </a:solidFill>
                          <a:latin typeface="Century Gothic" panose="020B0502020202020204" pitchFamily="34" charset="0"/>
                        </a:rPr>
                        <a:t>the (f)</a:t>
                      </a:r>
                    </a:p>
                  </a:txBody>
                  <a:tcPr/>
                </a:tc>
                <a:tc>
                  <a:txBody>
                    <a:bodyPr/>
                    <a:lstStyle/>
                    <a:p>
                      <a:r>
                        <a:rPr lang="en-GB" sz="2800" b="0" dirty="0">
                          <a:solidFill>
                            <a:srgbClr val="002060"/>
                          </a:solidFill>
                          <a:latin typeface="Century Gothic" panose="020B0502020202020204" pitchFamily="34" charset="0"/>
                        </a:rPr>
                        <a:t>around, along</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How many? </a:t>
                      </a:r>
                      <a:r>
                        <a:rPr lang="en-GB" sz="2000" b="0" dirty="0">
                          <a:solidFill>
                            <a:srgbClr val="002060"/>
                          </a:solidFill>
                          <a:latin typeface="Century Gothic" panose="020B0502020202020204" pitchFamily="34" charset="0"/>
                        </a:rPr>
                        <a:t>(m)</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How many? </a:t>
                      </a:r>
                      <a:r>
                        <a:rPr lang="en-GB" sz="2400" b="0" dirty="0">
                          <a:solidFill>
                            <a:srgbClr val="002060"/>
                          </a:solidFill>
                          <a:latin typeface="Century Gothic" panose="020B0502020202020204" pitchFamily="34" charset="0"/>
                        </a:rPr>
                        <a:t>(f)</a:t>
                      </a:r>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to walk, walking</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There is</a:t>
                      </a:r>
                    </a:p>
                  </a:txBody>
                  <a:tcPr/>
                </a:tc>
                <a:tc>
                  <a:txBody>
                    <a:bodyPr/>
                    <a:lstStyle/>
                    <a:p>
                      <a:r>
                        <a:rPr lang="en-GB" sz="2800" b="0" dirty="0">
                          <a:solidFill>
                            <a:srgbClr val="002060"/>
                          </a:solidFill>
                          <a:latin typeface="Century Gothic" panose="020B0502020202020204" pitchFamily="34" charset="0"/>
                        </a:rPr>
                        <a:t>There are</a:t>
                      </a:r>
                    </a:p>
                  </a:txBody>
                  <a:tcPr/>
                </a:tc>
                <a:tc>
                  <a:txBody>
                    <a:bodyPr/>
                    <a:lstStyle/>
                    <a:p>
                      <a:r>
                        <a:rPr lang="en-GB" sz="2800" b="0" dirty="0">
                          <a:solidFill>
                            <a:srgbClr val="002060"/>
                          </a:solidFill>
                          <a:latin typeface="Century Gothic" panose="020B0502020202020204" pitchFamily="34" charset="0"/>
                        </a:rPr>
                        <a:t>bicycle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When?</a:t>
                      </a:r>
                    </a:p>
                  </a:txBody>
                  <a:tcPr/>
                </a:tc>
                <a:tc>
                  <a:txBody>
                    <a:bodyPr/>
                    <a:lstStyle/>
                    <a:p>
                      <a:r>
                        <a:rPr lang="en-GB" sz="2800" b="0" dirty="0" err="1">
                          <a:solidFill>
                            <a:srgbClr val="002060"/>
                          </a:solidFill>
                          <a:latin typeface="Century Gothic" panose="020B0502020202020204" pitchFamily="34" charset="0"/>
                        </a:rPr>
                        <a:t>Februrary</a:t>
                      </a:r>
                      <a:r>
                        <a:rPr lang="en-GB" sz="2800" b="0" dirty="0">
                          <a:solidFill>
                            <a:srgbClr val="002060"/>
                          </a:solidFill>
                          <a:latin typeface="Century Gothic" panose="020B0502020202020204" pitchFamily="34" charset="0"/>
                        </a:rPr>
                        <a:t> </a:t>
                      </a:r>
                    </a:p>
                  </a:txBody>
                  <a:tcPr/>
                </a:tc>
                <a:tc>
                  <a:txBody>
                    <a:bodyPr/>
                    <a:lstStyle/>
                    <a:p>
                      <a:r>
                        <a:rPr lang="en-GB" sz="2800" b="0" dirty="0">
                          <a:solidFill>
                            <a:srgbClr val="002060"/>
                          </a:solidFill>
                          <a:latin typeface="Century Gothic" panose="020B0502020202020204" pitchFamily="34" charset="0"/>
                        </a:rPr>
                        <a:t>June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April</a:t>
                      </a:r>
                    </a:p>
                  </a:txBody>
                  <a:tcPr/>
                </a:tc>
                <a:tc>
                  <a:txBody>
                    <a:bodyPr/>
                    <a:lstStyle/>
                    <a:p>
                      <a:r>
                        <a:rPr lang="en-GB" sz="2800" b="0" dirty="0">
                          <a:solidFill>
                            <a:srgbClr val="002060"/>
                          </a:solidFill>
                          <a:latin typeface="Century Gothic" panose="020B0502020202020204" pitchFamily="34" charset="0"/>
                        </a:rPr>
                        <a:t>It is</a:t>
                      </a:r>
                    </a:p>
                  </a:txBody>
                  <a:tcPr/>
                </a:tc>
                <a:tc>
                  <a:txBody>
                    <a:bodyPr/>
                    <a:lstStyle/>
                    <a:p>
                      <a:r>
                        <a:rPr lang="en-GB" sz="2800" b="0" dirty="0">
                          <a:solidFill>
                            <a:srgbClr val="002060"/>
                          </a:solidFill>
                          <a:latin typeface="Century Gothic" panose="020B0502020202020204" pitchFamily="34" charset="0"/>
                        </a:rPr>
                        <a:t>May</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March</a:t>
                      </a:r>
                    </a:p>
                  </a:txBody>
                  <a:tcPr/>
                </a:tc>
                <a:tc>
                  <a:txBody>
                    <a:bodyPr/>
                    <a:lstStyle/>
                    <a:p>
                      <a:r>
                        <a:rPr lang="en-GB" sz="2800" b="0" dirty="0">
                          <a:solidFill>
                            <a:srgbClr val="002060"/>
                          </a:solidFill>
                          <a:latin typeface="Century Gothic" panose="020B0502020202020204" pitchFamily="34" charset="0"/>
                        </a:rPr>
                        <a:t>November </a:t>
                      </a:r>
                    </a:p>
                  </a:txBody>
                  <a:tcPr/>
                </a:tc>
                <a:tc>
                  <a:txBody>
                    <a:bodyPr/>
                    <a:lstStyle/>
                    <a:p>
                      <a:r>
                        <a:rPr lang="en-GB" sz="2800" b="0" dirty="0">
                          <a:solidFill>
                            <a:srgbClr val="002060"/>
                          </a:solidFill>
                          <a:latin typeface="Century Gothic" panose="020B0502020202020204" pitchFamily="34" charset="0"/>
                        </a:rPr>
                        <a:t>January</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9" y="92847"/>
            <a:ext cx="4338277"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Handout Follow up 5b:</a:t>
            </a:r>
            <a:endParaRPr lang="en-GB" sz="3200" dirty="0">
              <a:solidFill>
                <a:srgbClr val="002060"/>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f10_1.wav"/>
            </a:hlinkClick>
            <a:extLst>
              <a:ext uri="{FF2B5EF4-FFF2-40B4-BE49-F238E27FC236}">
                <a16:creationId xmlns:a16="http://schemas.microsoft.com/office/drawing/2014/main" id="{6743F371-9EA6-4400-B36F-28E6BDE7E958}"/>
              </a:ext>
            </a:extLst>
          </p:cNvPr>
          <p:cNvSpPr txBox="1"/>
          <p:nvPr/>
        </p:nvSpPr>
        <p:spPr>
          <a:xfrm>
            <a:off x="4900931" y="185079"/>
            <a:ext cx="581786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13844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13" name="Google Shape;153;p2">
            <a:extLst>
              <a:ext uri="{FF2B5EF4-FFF2-40B4-BE49-F238E27FC236}">
                <a16:creationId xmlns:a16="http://schemas.microsoft.com/office/drawing/2014/main" id="{7CEDC309-88F9-40E1-A696-E66BC502B60F}"/>
              </a:ext>
            </a:extLst>
          </p:cNvPr>
          <p:cNvSpPr txBox="1"/>
          <p:nvPr/>
        </p:nvSpPr>
        <p:spPr>
          <a:xfrm>
            <a:off x="7216330" y="67289"/>
            <a:ext cx="5004951" cy="830956"/>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b="1" kern="0" dirty="0">
                <a:solidFill>
                  <a:srgbClr val="002060"/>
                </a:solidFill>
                <a:latin typeface="Century Gothic"/>
                <a:ea typeface="Century Gothic"/>
                <a:cs typeface="Century Gothic"/>
                <a:sym typeface="Century Gothic"/>
              </a:rPr>
              <a:t>Revisit:</a:t>
            </a:r>
          </a:p>
          <a:p>
            <a:pPr lvl="0">
              <a:buClr>
                <a:srgbClr val="000000"/>
              </a:buClr>
              <a:defRPr/>
            </a:pPr>
            <a:r>
              <a:rPr lang="en-GB" sz="2000" kern="0" dirty="0">
                <a:solidFill>
                  <a:srgbClr val="002060"/>
                </a:solidFill>
                <a:latin typeface="Century Gothic"/>
                <a:ea typeface="Century Gothic"/>
                <a:cs typeface="Century Gothic"/>
                <a:sym typeface="Century Gothic"/>
              </a:rPr>
              <a:t>[que] [qui] [</a:t>
            </a:r>
            <a:r>
              <a:rPr lang="en-GB" sz="2000" kern="0" dirty="0" err="1">
                <a:solidFill>
                  <a:srgbClr val="002060"/>
                </a:solidFill>
                <a:latin typeface="Century Gothic"/>
                <a:ea typeface="Century Gothic"/>
                <a:cs typeface="Century Gothic"/>
                <a:sym typeface="Century Gothic"/>
              </a:rPr>
              <a:t>ll</a:t>
            </a:r>
            <a:r>
              <a:rPr lang="en-GB" sz="2000" kern="0" dirty="0">
                <a:solidFill>
                  <a:srgbClr val="002060"/>
                </a:solidFill>
                <a:latin typeface="Century Gothic"/>
                <a:ea typeface="Century Gothic"/>
                <a:cs typeface="Century Gothic"/>
                <a:sym typeface="Century Gothic"/>
              </a:rPr>
              <a:t>] [l] [ga] [go] [</a:t>
            </a:r>
            <a:r>
              <a:rPr lang="en-GB" sz="2000" kern="0" dirty="0" err="1">
                <a:solidFill>
                  <a:srgbClr val="002060"/>
                </a:solidFill>
                <a:latin typeface="Century Gothic"/>
                <a:ea typeface="Century Gothic"/>
                <a:cs typeface="Century Gothic"/>
                <a:sym typeface="Century Gothic"/>
              </a:rPr>
              <a:t>gu</a:t>
            </a:r>
            <a:r>
              <a:rPr lang="en-GB" sz="2000" kern="0" dirty="0">
                <a:solidFill>
                  <a:srgbClr val="002060"/>
                </a:solidFill>
                <a:latin typeface="Century Gothic"/>
                <a:ea typeface="Century Gothic"/>
                <a:cs typeface="Century Gothic"/>
                <a:sym typeface="Century Gothic"/>
              </a:rPr>
              <a:t>]</a:t>
            </a:r>
            <a:endParaRPr kumimoji="0" lang="en-GB" sz="280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55" name="Title 1">
            <a:extLst>
              <a:ext uri="{FF2B5EF4-FFF2-40B4-BE49-F238E27FC236}">
                <a16:creationId xmlns:a16="http://schemas.microsoft.com/office/drawing/2014/main" id="{55B8DA2A-40B8-4646-90CC-121F98D86E3F}"/>
              </a:ext>
            </a:extLst>
          </p:cNvPr>
          <p:cNvSpPr txBox="1">
            <a:spLocks/>
          </p:cNvSpPr>
          <p:nvPr/>
        </p:nvSpPr>
        <p:spPr>
          <a:xfrm>
            <a:off x="1063277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Google Shape;387;p19">
            <a:extLst>
              <a:ext uri="{FF2B5EF4-FFF2-40B4-BE49-F238E27FC236}">
                <a16:creationId xmlns:a16="http://schemas.microsoft.com/office/drawing/2014/main" id="{46237398-CCDA-6691-E0D9-CD64B8625C3D}"/>
              </a:ext>
            </a:extLst>
          </p:cNvPr>
          <p:cNvSpPr/>
          <p:nvPr/>
        </p:nvSpPr>
        <p:spPr>
          <a:xfrm>
            <a:off x="11572005"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52" name="Google Shape;395;p19">
            <a:extLst>
              <a:ext uri="{FF2B5EF4-FFF2-40B4-BE49-F238E27FC236}">
                <a16:creationId xmlns:a16="http://schemas.microsoft.com/office/drawing/2014/main" id="{7DEDCFEC-39C5-881C-CB55-B7CF55888262}"/>
              </a:ext>
            </a:extLst>
          </p:cNvPr>
          <p:cNvSpPr/>
          <p:nvPr/>
        </p:nvSpPr>
        <p:spPr>
          <a:xfrm>
            <a:off x="11349464" y="6225859"/>
            <a:ext cx="807307"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400" b="1" i="0" u="none" strike="noStrike" cap="none" dirty="0">
                <a:solidFill>
                  <a:srgbClr val="FFFFFF"/>
                </a:solidFill>
                <a:latin typeface="Century Gothic"/>
                <a:ea typeface="Century Gothic"/>
                <a:cs typeface="Century Gothic"/>
                <a:sym typeface="Century Gothic"/>
              </a:rPr>
              <a:t>INICIO</a:t>
            </a:r>
            <a:endParaRPr sz="1400" dirty="0"/>
          </a:p>
        </p:txBody>
      </p:sp>
      <p:sp>
        <p:nvSpPr>
          <p:cNvPr id="64" name="Google Shape;388;p19">
            <a:extLst>
              <a:ext uri="{FF2B5EF4-FFF2-40B4-BE49-F238E27FC236}">
                <a16:creationId xmlns:a16="http://schemas.microsoft.com/office/drawing/2014/main" id="{E9F108F4-6853-13AB-8FD8-B6DD149F8C61}"/>
              </a:ext>
            </a:extLst>
          </p:cNvPr>
          <p:cNvSpPr/>
          <p:nvPr/>
        </p:nvSpPr>
        <p:spPr>
          <a:xfrm>
            <a:off x="11567878"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3" name="Google Shape;157;p2">
            <a:extLst>
              <a:ext uri="{FF2B5EF4-FFF2-40B4-BE49-F238E27FC236}">
                <a16:creationId xmlns:a16="http://schemas.microsoft.com/office/drawing/2014/main" id="{26FF97B2-BD4E-0B19-E189-285E836DE59A}"/>
              </a:ext>
            </a:extLst>
          </p:cNvPr>
          <p:cNvSpPr txBox="1"/>
          <p:nvPr/>
        </p:nvSpPr>
        <p:spPr>
          <a:xfrm>
            <a:off x="11348442" y="2202219"/>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id="{4C280A9F-2112-AD0D-392B-F634633B8EE8}"/>
              </a:ext>
            </a:extLst>
          </p:cNvPr>
          <p:cNvSpPr txBox="1"/>
          <p:nvPr/>
        </p:nvSpPr>
        <p:spPr>
          <a:xfrm>
            <a:off x="724790" y="1362676"/>
            <a:ext cx="4921540" cy="8420703"/>
          </a:xfrm>
          <a:prstGeom prst="rect">
            <a:avLst/>
          </a:prstGeom>
          <a:noFill/>
        </p:spPr>
        <p:txBody>
          <a:bodyPr wrap="none" rtlCol="0">
            <a:spAutoFit/>
          </a:bodyPr>
          <a:lstStyle/>
          <a:p>
            <a:pPr>
              <a:lnSpc>
                <a:spcPct val="250000"/>
              </a:lnSpc>
            </a:pPr>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pa_____te</a:t>
            </a:r>
            <a:r>
              <a:rPr lang="en-GB" sz="2000" dirty="0">
                <a:solidFill>
                  <a:srgbClr val="002060"/>
                </a:solidFill>
                <a:latin typeface="Century Gothic" panose="020B0502020202020204" pitchFamily="34" charset="0"/>
              </a:rPr>
              <a:t> en </a:t>
            </a:r>
            <a:r>
              <a:rPr lang="en-GB" sz="2000" b="1" dirty="0">
                <a:solidFill>
                  <a:srgbClr val="002060"/>
                </a:solidFill>
                <a:latin typeface="Century Gothic" panose="020B0502020202020204" pitchFamily="34" charset="0"/>
              </a:rPr>
              <a:t>enero</a:t>
            </a:r>
            <a:r>
              <a:rPr lang="en-GB" sz="2000" dirty="0">
                <a:solidFill>
                  <a:srgbClr val="002060"/>
                </a:solidFill>
                <a:latin typeface="Century Gothic" panose="020B0502020202020204" pitchFamily="34" charset="0"/>
              </a:rPr>
              <a:t> </a:t>
            </a:r>
          </a:p>
          <a:p>
            <a:pPr>
              <a:lnSpc>
                <a:spcPct val="250000"/>
              </a:lnSpc>
            </a:pPr>
            <a:r>
              <a:rPr lang="en-GB" sz="2000" dirty="0">
                <a:solidFill>
                  <a:srgbClr val="002060"/>
                </a:solidFill>
                <a:latin typeface="Century Gothic" panose="020B0502020202020204" pitchFamily="34" charset="0"/>
              </a:rPr>
              <a:t>El Carnaval  ___</a:t>
            </a:r>
            <a:r>
              <a:rPr lang="en-GB" sz="2000" dirty="0" err="1">
                <a:solidFill>
                  <a:srgbClr val="002060"/>
                </a:solidFill>
                <a:latin typeface="Century Gothic" panose="020B0502020202020204" pitchFamily="34" charset="0"/>
              </a:rPr>
              <a:t>ega</a:t>
            </a:r>
            <a:r>
              <a:rPr lang="en-GB" sz="2000" dirty="0">
                <a:solidFill>
                  <a:srgbClr val="002060"/>
                </a:solidFill>
                <a:latin typeface="Century Gothic" panose="020B0502020202020204" pitchFamily="34" charset="0"/>
              </a:rPr>
              <a:t>* en </a:t>
            </a:r>
            <a:r>
              <a:rPr lang="en-GB" sz="2000" b="1" dirty="0">
                <a:solidFill>
                  <a:srgbClr val="002060"/>
                </a:solidFill>
                <a:latin typeface="Century Gothic" panose="020B0502020202020204" pitchFamily="34" charset="0"/>
              </a:rPr>
              <a:t>febrero</a:t>
            </a:r>
          </a:p>
          <a:p>
            <a:pPr>
              <a:lnSpc>
                <a:spcPct val="250000"/>
              </a:lnSpc>
            </a:pPr>
            <a:r>
              <a:rPr lang="en-GB" sz="2000" dirty="0">
                <a:solidFill>
                  <a:srgbClr val="002060"/>
                </a:solidFill>
                <a:latin typeface="Century Gothic" panose="020B0502020202020204" pitchFamily="34" charset="0"/>
              </a:rPr>
              <a:t>En </a:t>
            </a:r>
            <a:r>
              <a:rPr lang="en-GB" sz="2000" b="1" dirty="0">
                <a:solidFill>
                  <a:srgbClr val="002060"/>
                </a:solidFill>
                <a:latin typeface="Century Gothic" panose="020B0502020202020204" pitchFamily="34" charset="0"/>
              </a:rPr>
              <a:t>marzo</a:t>
            </a:r>
            <a:r>
              <a:rPr lang="en-GB" sz="2000" dirty="0">
                <a:solidFill>
                  <a:srgbClr val="002060"/>
                </a:solidFill>
                <a:latin typeface="Century Gothic" panose="020B0502020202020204" pitchFamily="34" charset="0"/>
              </a:rPr>
              <a:t> y </a:t>
            </a:r>
            <a:r>
              <a:rPr lang="en-GB" sz="2000" b="1" dirty="0" err="1">
                <a:solidFill>
                  <a:srgbClr val="002060"/>
                </a:solidFill>
                <a:latin typeface="Century Gothic" panose="020B0502020202020204" pitchFamily="34" charset="0"/>
              </a:rPr>
              <a:t>abril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viento</a:t>
            </a:r>
            <a:r>
              <a:rPr lang="en-GB" sz="2000" dirty="0">
                <a:solidFill>
                  <a:srgbClr val="002060"/>
                </a:solidFill>
                <a:latin typeface="Century Gothic" panose="020B0502020202020204" pitchFamily="34" charset="0"/>
              </a:rPr>
              <a:t> y __</a:t>
            </a:r>
            <a:r>
              <a:rPr lang="en-GB" sz="2000" dirty="0" err="1">
                <a:solidFill>
                  <a:srgbClr val="002060"/>
                </a:solidFill>
                <a:latin typeface="Century Gothic" panose="020B0502020202020204" pitchFamily="34" charset="0"/>
              </a:rPr>
              <a:t>uvias</a:t>
            </a:r>
            <a:r>
              <a:rPr lang="en-GB" sz="2000" dirty="0">
                <a:solidFill>
                  <a:srgbClr val="002060"/>
                </a:solidFill>
                <a:latin typeface="Century Gothic" panose="020B0502020202020204" pitchFamily="34" charset="0"/>
              </a:rPr>
              <a:t> mil**.</a:t>
            </a:r>
          </a:p>
          <a:p>
            <a:pPr>
              <a:lnSpc>
                <a:spcPct val="250000"/>
              </a:lnSpc>
            </a:pPr>
            <a:r>
              <a:rPr lang="en-GB" sz="2000" dirty="0">
                <a:solidFill>
                  <a:srgbClr val="002060"/>
                </a:solidFill>
                <a:latin typeface="Century Gothic" panose="020B0502020202020204" pitchFamily="34" charset="0"/>
              </a:rPr>
              <a:t>En </a:t>
            </a:r>
            <a:r>
              <a:rPr lang="en-GB" sz="2000" b="1" dirty="0">
                <a:solidFill>
                  <a:srgbClr val="002060"/>
                </a:solidFill>
                <a:latin typeface="Century Gothic" panose="020B0502020202020204" pitchFamily="34" charset="0"/>
              </a:rPr>
              <a:t>mayo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ra</a:t>
            </a:r>
            <a:r>
              <a:rPr lang="en-GB" sz="2000" dirty="0">
                <a:solidFill>
                  <a:srgbClr val="002060"/>
                </a:solidFill>
                <a:latin typeface="Century Gothic" panose="020B0502020202020204" pitchFamily="34" charset="0"/>
              </a:rPr>
              <a:t>____</a:t>
            </a:r>
            <a:r>
              <a:rPr lang="en-GB" sz="2000" dirty="0" err="1">
                <a:solidFill>
                  <a:srgbClr val="002060"/>
                </a:solidFill>
                <a:latin typeface="Century Gothic" panose="020B0502020202020204" pitchFamily="34" charset="0"/>
              </a:rPr>
              <a:t>tas</a:t>
            </a:r>
            <a:r>
              <a:rPr lang="en-GB" sz="2000" dirty="0">
                <a:solidFill>
                  <a:srgbClr val="002060"/>
                </a:solidFill>
                <a:latin typeface="Century Gothic" panose="020B0502020202020204" pitchFamily="34" charset="0"/>
              </a:rPr>
              <a:t> para </a:t>
            </a:r>
            <a:r>
              <a:rPr lang="en-GB" sz="2000" dirty="0" err="1">
                <a:solidFill>
                  <a:srgbClr val="002060"/>
                </a:solidFill>
                <a:latin typeface="Century Gothic" panose="020B0502020202020204" pitchFamily="34" charset="0"/>
              </a:rPr>
              <a:t>mamá</a:t>
            </a:r>
            <a:endParaRPr lang="en-GB" sz="2000" dirty="0">
              <a:solidFill>
                <a:srgbClr val="002060"/>
              </a:solidFill>
              <a:latin typeface="Century Gothic" panose="020B0502020202020204" pitchFamily="34" charset="0"/>
            </a:endParaRPr>
          </a:p>
          <a:p>
            <a:pPr>
              <a:lnSpc>
                <a:spcPct val="250000"/>
              </a:lnSpc>
            </a:pPr>
            <a:r>
              <a:rPr lang="en-GB" sz="2000" dirty="0">
                <a:solidFill>
                  <a:srgbClr val="002060"/>
                </a:solidFill>
                <a:latin typeface="Century Gothic" panose="020B0502020202020204" pitchFamily="34" charset="0"/>
              </a:rPr>
              <a:t>En </a:t>
            </a:r>
            <a:r>
              <a:rPr lang="en-GB" sz="2000" b="1" dirty="0" err="1">
                <a:solidFill>
                  <a:srgbClr val="002060"/>
                </a:solidFill>
                <a:latin typeface="Century Gothic" panose="020B0502020202020204" pitchFamily="34" charset="0"/>
              </a:rPr>
              <a:t>junio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re___</a:t>
            </a:r>
            <a:r>
              <a:rPr lang="en-GB" sz="2000" dirty="0" err="1">
                <a:solidFill>
                  <a:srgbClr val="002060"/>
                </a:solidFill>
                <a:latin typeface="Century Gothic" panose="020B0502020202020204" pitchFamily="34" charset="0"/>
              </a:rPr>
              <a:t>los</a:t>
            </a:r>
            <a:r>
              <a:rPr lang="en-GB" sz="2000" dirty="0">
                <a:solidFill>
                  <a:srgbClr val="002060"/>
                </a:solidFill>
                <a:latin typeface="Century Gothic" panose="020B0502020202020204" pitchFamily="34" charset="0"/>
              </a:rPr>
              <a:t> para papá </a:t>
            </a:r>
          </a:p>
          <a:p>
            <a:pPr>
              <a:lnSpc>
                <a:spcPct val="250000"/>
              </a:lnSpc>
            </a:pPr>
            <a:r>
              <a:rPr lang="en-GB" sz="2000" dirty="0">
                <a:solidFill>
                  <a:srgbClr val="002060"/>
                </a:solidFill>
                <a:latin typeface="Century Gothic" panose="020B0502020202020204" pitchFamily="34" charset="0"/>
              </a:rPr>
              <a:t>En </a:t>
            </a:r>
            <a:r>
              <a:rPr lang="en-GB" sz="2000" b="1" dirty="0" err="1">
                <a:solidFill>
                  <a:srgbClr val="002060"/>
                </a:solidFill>
                <a:latin typeface="Century Gothic" panose="020B0502020202020204" pitchFamily="34" charset="0"/>
              </a:rPr>
              <a:t>julio</a:t>
            </a:r>
            <a:r>
              <a:rPr lang="en-GB" sz="2000" dirty="0">
                <a:solidFill>
                  <a:srgbClr val="002060"/>
                </a:solidFill>
                <a:latin typeface="Century Gothic" panose="020B0502020202020204" pitchFamily="34" charset="0"/>
              </a:rPr>
              <a:t> termina*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co__e</a:t>
            </a:r>
            <a:endParaRPr lang="en-GB" sz="2000" dirty="0">
              <a:solidFill>
                <a:srgbClr val="002060"/>
              </a:solidFill>
              <a:latin typeface="Century Gothic" panose="020B0502020202020204" pitchFamily="34" charset="0"/>
            </a:endParaRPr>
          </a:p>
          <a:p>
            <a:pPr>
              <a:lnSpc>
                <a:spcPct val="250000"/>
              </a:lnSpc>
            </a:pPr>
            <a:r>
              <a:rPr lang="en-GB" sz="2000" dirty="0">
                <a:solidFill>
                  <a:srgbClr val="002060"/>
                </a:solidFill>
                <a:latin typeface="Century Gothic" panose="020B0502020202020204" pitchFamily="34" charset="0"/>
              </a:rPr>
              <a:t>En </a:t>
            </a:r>
            <a:r>
              <a:rPr lang="en-GB" sz="2000" b="1" dirty="0" err="1">
                <a:solidFill>
                  <a:srgbClr val="002060"/>
                </a:solidFill>
                <a:latin typeface="Century Gothic" panose="020B0502020202020204" pitchFamily="34" charset="0"/>
              </a:rPr>
              <a:t>agosto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descanso</a:t>
            </a:r>
            <a:r>
              <a:rPr lang="en-GB" sz="2000" dirty="0">
                <a:solidFill>
                  <a:srgbClr val="002060"/>
                </a:solidFill>
                <a:latin typeface="Century Gothic" panose="020B0502020202020204" pitchFamily="34" charset="0"/>
              </a:rPr>
              <a:t> con ____</a:t>
            </a:r>
            <a:r>
              <a:rPr lang="en-GB" sz="2000" dirty="0" err="1">
                <a:solidFill>
                  <a:srgbClr val="002060"/>
                </a:solidFill>
                <a:latin typeface="Century Gothic" panose="020B0502020202020204" pitchFamily="34" charset="0"/>
              </a:rPr>
              <a:t>nzo</a:t>
            </a:r>
            <a:endParaRPr lang="en-GB" sz="2000" dirty="0">
              <a:solidFill>
                <a:srgbClr val="002060"/>
              </a:solidFill>
              <a:latin typeface="Century Gothic" panose="020B0502020202020204" pitchFamily="34" charset="0"/>
            </a:endParaRPr>
          </a:p>
          <a:p>
            <a:pPr>
              <a:lnSpc>
                <a:spcPct val="250000"/>
              </a:lnSpc>
            </a:pPr>
            <a:endParaRPr lang="en-GB" sz="2000" dirty="0">
              <a:solidFill>
                <a:srgbClr val="002060"/>
              </a:solidFill>
              <a:latin typeface="Century Gothic" panose="020B0502020202020204" pitchFamily="34" charset="0"/>
            </a:endParaRPr>
          </a:p>
          <a:p>
            <a:pPr>
              <a:lnSpc>
                <a:spcPct val="250000"/>
              </a:lnSpc>
            </a:pPr>
            <a:endParaRPr lang="en-GB" sz="2000" dirty="0">
              <a:solidFill>
                <a:srgbClr val="002060"/>
              </a:solidFill>
              <a:latin typeface="Century Gothic" panose="020B0502020202020204" pitchFamily="34" charset="0"/>
            </a:endParaRPr>
          </a:p>
          <a:p>
            <a:pPr>
              <a:lnSpc>
                <a:spcPct val="250000"/>
              </a:lnSpc>
            </a:pPr>
            <a:endParaRPr lang="en-GB" sz="2000" dirty="0">
              <a:solidFill>
                <a:srgbClr val="002060"/>
              </a:solidFill>
              <a:latin typeface="Century Gothic" panose="020B0502020202020204" pitchFamily="34" charset="0"/>
            </a:endParaRPr>
          </a:p>
          <a:p>
            <a:pPr>
              <a:lnSpc>
                <a:spcPct val="250000"/>
              </a:lnSpc>
            </a:pPr>
            <a:endParaRPr lang="en-GB" sz="2000" dirty="0">
              <a:solidFill>
                <a:srgbClr val="002060"/>
              </a:solidFill>
              <a:latin typeface="Century Gothic" panose="020B0502020202020204" pitchFamily="34" charset="0"/>
            </a:endParaRPr>
          </a:p>
        </p:txBody>
      </p:sp>
      <p:pic>
        <p:nvPicPr>
          <p:cNvPr id="5" name="Picture 2" descr="Terreno, Paquete, Embalaje, Caja">
            <a:extLst>
              <a:ext uri="{FF2B5EF4-FFF2-40B4-BE49-F238E27FC236}">
                <a16:creationId xmlns:a16="http://schemas.microsoft.com/office/drawing/2014/main" id="{74FDD9EC-B50A-0EC0-C0AA-62A89475C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663" y="1585035"/>
            <a:ext cx="580916" cy="4064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blia, Dibujos Animados, Comic">
            <a:extLst>
              <a:ext uri="{FF2B5EF4-FFF2-40B4-BE49-F238E27FC236}">
                <a16:creationId xmlns:a16="http://schemas.microsoft.com/office/drawing/2014/main" id="{A8894E0E-6916-A008-04D6-D648E7A7B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626" y="1629451"/>
            <a:ext cx="467228" cy="3175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Gráfico, Máscara De Mardi Gras">
            <a:extLst>
              <a:ext uri="{FF2B5EF4-FFF2-40B4-BE49-F238E27FC236}">
                <a16:creationId xmlns:a16="http://schemas.microsoft.com/office/drawing/2014/main" id="{7FA3E277-E177-A9EA-0B98-869BEE5D6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8798" y="2312754"/>
            <a:ext cx="949520" cy="6200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luvia, Heavy Rain, Nublado, Lluvioso">
            <a:extLst>
              <a:ext uri="{FF2B5EF4-FFF2-40B4-BE49-F238E27FC236}">
                <a16:creationId xmlns:a16="http://schemas.microsoft.com/office/drawing/2014/main" id="{C9C3009D-4E4F-C6CA-09CF-B25D022EFB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4761" y="3150998"/>
            <a:ext cx="467229" cy="4351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e, Imagenes Del Alfabeto, Viento">
            <a:extLst>
              <a:ext uri="{FF2B5EF4-FFF2-40B4-BE49-F238E27FC236}">
                <a16:creationId xmlns:a16="http://schemas.microsoft.com/office/drawing/2014/main" id="{17D5EB3D-C6E6-27AB-0986-DA2F1312A8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399135" y="3233539"/>
            <a:ext cx="418386" cy="40269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489F7F1A-3722-B7C6-4ED0-507C73DF165F}"/>
              </a:ext>
            </a:extLst>
          </p:cNvPr>
          <p:cNvPicPr>
            <a:picLocks noChangeAspect="1"/>
          </p:cNvPicPr>
          <p:nvPr/>
        </p:nvPicPr>
        <p:blipFill>
          <a:blip r:embed="rId9"/>
          <a:stretch>
            <a:fillRect/>
          </a:stretch>
        </p:blipFill>
        <p:spPr>
          <a:xfrm>
            <a:off x="5412789" y="3904670"/>
            <a:ext cx="553290" cy="435107"/>
          </a:xfrm>
          <a:prstGeom prst="rect">
            <a:avLst/>
          </a:prstGeom>
        </p:spPr>
      </p:pic>
      <p:pic>
        <p:nvPicPr>
          <p:cNvPr id="37" name="Picture 36">
            <a:extLst>
              <a:ext uri="{FF2B5EF4-FFF2-40B4-BE49-F238E27FC236}">
                <a16:creationId xmlns:a16="http://schemas.microsoft.com/office/drawing/2014/main" id="{C0AECCF6-176B-EAA7-0ECF-7C4645D51AE5}"/>
              </a:ext>
            </a:extLst>
          </p:cNvPr>
          <p:cNvPicPr>
            <a:picLocks noChangeAspect="1"/>
          </p:cNvPicPr>
          <p:nvPr/>
        </p:nvPicPr>
        <p:blipFill>
          <a:blip r:embed="rId10"/>
          <a:stretch>
            <a:fillRect/>
          </a:stretch>
        </p:blipFill>
        <p:spPr>
          <a:xfrm>
            <a:off x="4875522" y="4531418"/>
            <a:ext cx="813912" cy="627691"/>
          </a:xfrm>
          <a:prstGeom prst="rect">
            <a:avLst/>
          </a:prstGeom>
        </p:spPr>
      </p:pic>
      <p:grpSp>
        <p:nvGrpSpPr>
          <p:cNvPr id="44" name="Group 43">
            <a:extLst>
              <a:ext uri="{FF2B5EF4-FFF2-40B4-BE49-F238E27FC236}">
                <a16:creationId xmlns:a16="http://schemas.microsoft.com/office/drawing/2014/main" id="{CC4EA521-D7B5-FC8E-96BD-F421B0ADFAC7}"/>
              </a:ext>
            </a:extLst>
          </p:cNvPr>
          <p:cNvGrpSpPr/>
          <p:nvPr/>
        </p:nvGrpSpPr>
        <p:grpSpPr>
          <a:xfrm>
            <a:off x="3976065" y="5217906"/>
            <a:ext cx="945157" cy="807301"/>
            <a:chOff x="5118100" y="2266443"/>
            <a:chExt cx="1547953" cy="1329134"/>
          </a:xfrm>
        </p:grpSpPr>
        <p:pic>
          <p:nvPicPr>
            <p:cNvPr id="45" name="Picture 26" descr="Educación, Regreso A La Escuela">
              <a:extLst>
                <a:ext uri="{FF2B5EF4-FFF2-40B4-BE49-F238E27FC236}">
                  <a16:creationId xmlns:a16="http://schemas.microsoft.com/office/drawing/2014/main" id="{953A2989-8D98-ADF6-954E-BB1F2AE290B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0" descr="Brillante, Energía, Iluminación">
              <a:extLst>
                <a:ext uri="{FF2B5EF4-FFF2-40B4-BE49-F238E27FC236}">
                  <a16:creationId xmlns:a16="http://schemas.microsoft.com/office/drawing/2014/main" id="{B279FB17-C46C-7624-315E-48927164EA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8" descr="Cerrar Con Llave, Bloqueado, Metal">
              <a:extLst>
                <a:ext uri="{FF2B5EF4-FFF2-40B4-BE49-F238E27FC236}">
                  <a16:creationId xmlns:a16="http://schemas.microsoft.com/office/drawing/2014/main" id="{03679BC0-75F3-5E5D-6B6E-6288B0824D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8080" y="3156829"/>
              <a:ext cx="337973" cy="438748"/>
            </a:xfrm>
            <a:prstGeom prst="rect">
              <a:avLst/>
            </a:prstGeom>
            <a:noFill/>
            <a:extLst>
              <a:ext uri="{909E8E84-426E-40DD-AFC4-6F175D3DCCD1}">
                <a14:hiddenFill xmlns:a14="http://schemas.microsoft.com/office/drawing/2010/main">
                  <a:solidFill>
                    <a:srgbClr val="FFFFFF"/>
                  </a:solidFill>
                </a14:hiddenFill>
              </a:ext>
            </a:extLst>
          </p:spPr>
        </p:pic>
      </p:grpSp>
      <p:pic>
        <p:nvPicPr>
          <p:cNvPr id="1044" name="Picture 20" descr="Mujer, Mujer Y Perro">
            <a:extLst>
              <a:ext uri="{FF2B5EF4-FFF2-40B4-BE49-F238E27FC236}">
                <a16:creationId xmlns:a16="http://schemas.microsoft.com/office/drawing/2014/main" id="{9393818E-6C13-8786-4EAD-03550E5FD3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40896" y="5853043"/>
            <a:ext cx="807125" cy="869628"/>
          </a:xfrm>
          <a:prstGeom prst="rect">
            <a:avLst/>
          </a:prstGeom>
          <a:noFill/>
          <a:extLst>
            <a:ext uri="{909E8E84-426E-40DD-AFC4-6F175D3DCCD1}">
              <a14:hiddenFill xmlns:a14="http://schemas.microsoft.com/office/drawing/2010/main">
                <a:solidFill>
                  <a:srgbClr val="FFFFFF"/>
                </a:solidFill>
              </a14:hiddenFill>
            </a:ext>
          </a:extLst>
        </p:spPr>
      </p:pic>
      <p:pic>
        <p:nvPicPr>
          <p:cNvPr id="65" name="Graphic 64" descr="Teacher">
            <a:extLst>
              <a:ext uri="{FF2B5EF4-FFF2-40B4-BE49-F238E27FC236}">
                <a16:creationId xmlns:a16="http://schemas.microsoft.com/office/drawing/2014/main" id="{F110FE6A-80AA-D8DE-6940-19BE646BC69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22" y="614373"/>
            <a:ext cx="914400" cy="914400"/>
          </a:xfrm>
          <a:prstGeom prst="rect">
            <a:avLst/>
          </a:prstGeom>
        </p:spPr>
      </p:pic>
      <p:sp>
        <p:nvSpPr>
          <p:cNvPr id="66" name="Speech Bubble: Rectangle with Corners Rounded 65">
            <a:extLst>
              <a:ext uri="{FF2B5EF4-FFF2-40B4-BE49-F238E27FC236}">
                <a16:creationId xmlns:a16="http://schemas.microsoft.com/office/drawing/2014/main" id="{936EC68F-5AFD-3C42-69F9-6576BD707520}"/>
              </a:ext>
            </a:extLst>
          </p:cNvPr>
          <p:cNvSpPr/>
          <p:nvPr/>
        </p:nvSpPr>
        <p:spPr>
          <a:xfrm>
            <a:off x="1082012" y="752064"/>
            <a:ext cx="5380247" cy="58616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400" b="1" kern="0" dirty="0">
                <a:solidFill>
                  <a:schemeClr val="bg1"/>
                </a:solidFill>
                <a:latin typeface="Century Gothic"/>
                <a:ea typeface="Century Gothic"/>
                <a:cs typeface="Century Gothic"/>
                <a:sym typeface="Century Gothic"/>
              </a:rPr>
              <a:t>A </a:t>
            </a:r>
            <a:r>
              <a:rPr lang="es-AR" sz="2400" kern="0" dirty="0">
                <a:solidFill>
                  <a:schemeClr val="bg1"/>
                </a:solidFill>
                <a:latin typeface="Century Gothic"/>
                <a:ea typeface="Century Gothic"/>
                <a:cs typeface="Century Gothic"/>
                <a:sym typeface="Century Gothic"/>
              </a:rPr>
              <a:t>Escucha y completa el poema.</a:t>
            </a:r>
          </a:p>
        </p:txBody>
      </p:sp>
      <p:sp>
        <p:nvSpPr>
          <p:cNvPr id="69" name="Speech Bubble: Rectangle with Corners Rounded 68">
            <a:extLst>
              <a:ext uri="{FF2B5EF4-FFF2-40B4-BE49-F238E27FC236}">
                <a16:creationId xmlns:a16="http://schemas.microsoft.com/office/drawing/2014/main" id="{0A4F3966-F1B5-18EB-C980-6D03B599EB2C}"/>
              </a:ext>
            </a:extLst>
          </p:cNvPr>
          <p:cNvSpPr/>
          <p:nvPr/>
        </p:nvSpPr>
        <p:spPr>
          <a:xfrm>
            <a:off x="1110242" y="739971"/>
            <a:ext cx="4226755" cy="58616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400" b="1" kern="0" dirty="0">
                <a:solidFill>
                  <a:schemeClr val="bg1"/>
                </a:solidFill>
                <a:latin typeface="Century Gothic"/>
                <a:ea typeface="Century Gothic"/>
                <a:cs typeface="Century Gothic"/>
                <a:sym typeface="Century Gothic"/>
              </a:rPr>
              <a:t>Lee con tu compañero/a.</a:t>
            </a:r>
            <a:endParaRPr lang="es-AR" sz="2400" kern="0" dirty="0">
              <a:solidFill>
                <a:schemeClr val="bg1"/>
              </a:solidFill>
              <a:latin typeface="Century Gothic"/>
              <a:ea typeface="Century Gothic"/>
              <a:cs typeface="Century Gothic"/>
              <a:sym typeface="Century Gothic"/>
            </a:endParaRPr>
          </a:p>
        </p:txBody>
      </p:sp>
      <p:sp>
        <p:nvSpPr>
          <p:cNvPr id="70" name="TextBox 69">
            <a:extLst>
              <a:ext uri="{FF2B5EF4-FFF2-40B4-BE49-F238E27FC236}">
                <a16:creationId xmlns:a16="http://schemas.microsoft.com/office/drawing/2014/main" id="{A8C07590-300D-1F43-6318-1152CFEEB0EF}"/>
              </a:ext>
            </a:extLst>
          </p:cNvPr>
          <p:cNvSpPr txBox="1"/>
          <p:nvPr/>
        </p:nvSpPr>
        <p:spPr>
          <a:xfrm>
            <a:off x="3909754" y="3182598"/>
            <a:ext cx="3609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Segoe Print" panose="02000600000000000000" pitchFamily="2" charset="0"/>
              </a:rPr>
              <a:t>ll</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1" name="TextBox 70">
            <a:extLst>
              <a:ext uri="{FF2B5EF4-FFF2-40B4-BE49-F238E27FC236}">
                <a16:creationId xmlns:a16="http://schemas.microsoft.com/office/drawing/2014/main" id="{307A3A2B-4013-B71B-F727-68756261408A}"/>
              </a:ext>
            </a:extLst>
          </p:cNvPr>
          <p:cNvSpPr txBox="1"/>
          <p:nvPr/>
        </p:nvSpPr>
        <p:spPr>
          <a:xfrm>
            <a:off x="2754716" y="3980506"/>
            <a:ext cx="7072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que</a:t>
            </a:r>
          </a:p>
        </p:txBody>
      </p:sp>
      <p:sp>
        <p:nvSpPr>
          <p:cNvPr id="72" name="TextBox 71">
            <a:extLst>
              <a:ext uri="{FF2B5EF4-FFF2-40B4-BE49-F238E27FC236}">
                <a16:creationId xmlns:a16="http://schemas.microsoft.com/office/drawing/2014/main" id="{A839E09B-3E63-47B9-EB95-6FC0E89E98AC}"/>
              </a:ext>
            </a:extLst>
          </p:cNvPr>
          <p:cNvSpPr txBox="1"/>
          <p:nvPr/>
        </p:nvSpPr>
        <p:spPr>
          <a:xfrm>
            <a:off x="1490632" y="1676951"/>
            <a:ext cx="7072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que</a:t>
            </a:r>
          </a:p>
        </p:txBody>
      </p:sp>
      <p:sp>
        <p:nvSpPr>
          <p:cNvPr id="74" name="TextBox 73">
            <a:extLst>
              <a:ext uri="{FF2B5EF4-FFF2-40B4-BE49-F238E27FC236}">
                <a16:creationId xmlns:a16="http://schemas.microsoft.com/office/drawing/2014/main" id="{EC3542DD-D048-6A59-53B8-176CD53817A0}"/>
              </a:ext>
            </a:extLst>
          </p:cNvPr>
          <p:cNvSpPr txBox="1"/>
          <p:nvPr/>
        </p:nvSpPr>
        <p:spPr>
          <a:xfrm>
            <a:off x="2628051" y="4727079"/>
            <a:ext cx="5405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ga</a:t>
            </a:r>
          </a:p>
        </p:txBody>
      </p:sp>
      <p:sp>
        <p:nvSpPr>
          <p:cNvPr id="75" name="TextBox 74">
            <a:extLst>
              <a:ext uri="{FF2B5EF4-FFF2-40B4-BE49-F238E27FC236}">
                <a16:creationId xmlns:a16="http://schemas.microsoft.com/office/drawing/2014/main" id="{9612C234-1AC5-F8F4-686C-F2D026D83274}"/>
              </a:ext>
            </a:extLst>
          </p:cNvPr>
          <p:cNvSpPr txBox="1"/>
          <p:nvPr/>
        </p:nvSpPr>
        <p:spPr>
          <a:xfrm>
            <a:off x="3374693" y="5475255"/>
            <a:ext cx="272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a:t>
            </a:r>
          </a:p>
        </p:txBody>
      </p:sp>
      <p:sp>
        <p:nvSpPr>
          <p:cNvPr id="76" name="TextBox 75">
            <a:extLst>
              <a:ext uri="{FF2B5EF4-FFF2-40B4-BE49-F238E27FC236}">
                <a16:creationId xmlns:a16="http://schemas.microsoft.com/office/drawing/2014/main" id="{F433654F-1CDA-42AF-98C3-65AA207A48ED}"/>
              </a:ext>
            </a:extLst>
          </p:cNvPr>
          <p:cNvSpPr txBox="1"/>
          <p:nvPr/>
        </p:nvSpPr>
        <p:spPr>
          <a:xfrm>
            <a:off x="3852006" y="6230346"/>
            <a:ext cx="5966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Go</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7" name="TextBox 76">
            <a:extLst>
              <a:ext uri="{FF2B5EF4-FFF2-40B4-BE49-F238E27FC236}">
                <a16:creationId xmlns:a16="http://schemas.microsoft.com/office/drawing/2014/main" id="{0131941A-DC79-E010-A212-1198417C6315}"/>
              </a:ext>
            </a:extLst>
          </p:cNvPr>
          <p:cNvSpPr txBox="1"/>
          <p:nvPr/>
        </p:nvSpPr>
        <p:spPr>
          <a:xfrm>
            <a:off x="2393720" y="2440759"/>
            <a:ext cx="3609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ll</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84" name="TextBox 83">
            <a:extLst>
              <a:ext uri="{FF2B5EF4-FFF2-40B4-BE49-F238E27FC236}">
                <a16:creationId xmlns:a16="http://schemas.microsoft.com/office/drawing/2014/main" id="{CB967061-FAE0-63E4-DFC2-7F8EF92E5C00}"/>
              </a:ext>
            </a:extLst>
          </p:cNvPr>
          <p:cNvSpPr txBox="1"/>
          <p:nvPr/>
        </p:nvSpPr>
        <p:spPr>
          <a:xfrm>
            <a:off x="8365181" y="5490634"/>
            <a:ext cx="2810952" cy="1323439"/>
          </a:xfrm>
          <a:prstGeom prst="rect">
            <a:avLst/>
          </a:prstGeom>
          <a:solidFill>
            <a:srgbClr val="D6EDBD"/>
          </a:solidFill>
        </p:spPr>
        <p:txBody>
          <a:bodyPr wrap="square">
            <a:spAutoFit/>
          </a:bodyPr>
          <a:lstStyle/>
          <a:p>
            <a:r>
              <a:rPr lang="es-AR" sz="2000" b="1" kern="0" dirty="0">
                <a:solidFill>
                  <a:srgbClr val="002060"/>
                </a:solidFill>
                <a:latin typeface="Century Gothic"/>
                <a:ea typeface="Century Gothic"/>
                <a:cs typeface="Century Gothic"/>
                <a:sym typeface="Century Gothic"/>
              </a:rPr>
              <a:t>llega</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it</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arrives</a:t>
            </a:r>
            <a:r>
              <a:rPr lang="es-AR" sz="2000" kern="0" dirty="0">
                <a:solidFill>
                  <a:srgbClr val="002060"/>
                </a:solidFill>
                <a:latin typeface="Century Gothic"/>
                <a:ea typeface="Century Gothic"/>
                <a:cs typeface="Century Gothic"/>
                <a:sym typeface="Century Gothic"/>
              </a:rPr>
              <a:t> </a:t>
            </a:r>
            <a:r>
              <a:rPr lang="es-AR" sz="2000" b="1" kern="0" dirty="0">
                <a:solidFill>
                  <a:srgbClr val="002060"/>
                </a:solidFill>
                <a:latin typeface="Century Gothic"/>
                <a:ea typeface="Century Gothic"/>
                <a:cs typeface="Century Gothic"/>
                <a:sym typeface="Century Gothic"/>
              </a:rPr>
              <a:t>termina</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it</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finishes</a:t>
            </a:r>
            <a:endParaRPr lang="es-AR" sz="2000" b="1" kern="0" dirty="0">
              <a:solidFill>
                <a:srgbClr val="002060"/>
              </a:solidFill>
              <a:latin typeface="Century Gothic"/>
              <a:ea typeface="Century Gothic"/>
              <a:cs typeface="Century Gothic"/>
              <a:sym typeface="Century Gothic"/>
            </a:endParaRPr>
          </a:p>
          <a:p>
            <a:r>
              <a:rPr lang="es-AR" sz="2000" b="1" kern="0" dirty="0">
                <a:solidFill>
                  <a:srgbClr val="002060"/>
                </a:solidFill>
                <a:latin typeface="Century Gothic"/>
                <a:ea typeface="Century Gothic"/>
                <a:cs typeface="Century Gothic"/>
                <a:sym typeface="Century Gothic"/>
              </a:rPr>
              <a:t>mil = </a:t>
            </a:r>
            <a:r>
              <a:rPr lang="es-AR" sz="2000" kern="0" dirty="0">
                <a:solidFill>
                  <a:srgbClr val="002060"/>
                </a:solidFill>
                <a:latin typeface="Century Gothic"/>
                <a:ea typeface="Century Gothic"/>
                <a:cs typeface="Century Gothic"/>
                <a:sym typeface="Century Gothic"/>
              </a:rPr>
              <a:t>1000</a:t>
            </a:r>
          </a:p>
          <a:p>
            <a:r>
              <a:rPr lang="es-AR" sz="2000" b="1" kern="0" dirty="0">
                <a:solidFill>
                  <a:srgbClr val="002060"/>
                </a:solidFill>
                <a:latin typeface="Century Gothic"/>
                <a:ea typeface="Century Gothic"/>
                <a:cs typeface="Century Gothic"/>
                <a:sym typeface="Century Gothic"/>
              </a:rPr>
              <a:t>caen</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they</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fall</a:t>
            </a:r>
            <a:endParaRPr lang="es-AR" sz="2000" kern="0" dirty="0">
              <a:solidFill>
                <a:srgbClr val="002060"/>
              </a:solidFill>
              <a:latin typeface="Century Gothic"/>
              <a:ea typeface="Century Gothic"/>
              <a:cs typeface="Century Gothic"/>
              <a:sym typeface="Century Gothic"/>
            </a:endParaRPr>
          </a:p>
        </p:txBody>
      </p:sp>
      <p:sp>
        <p:nvSpPr>
          <p:cNvPr id="85" name="TextBox 84">
            <a:extLst>
              <a:ext uri="{FF2B5EF4-FFF2-40B4-BE49-F238E27FC236}">
                <a16:creationId xmlns:a16="http://schemas.microsoft.com/office/drawing/2014/main" id="{E6286EAE-559C-2AC9-0E89-52ED1C8B4937}"/>
              </a:ext>
            </a:extLst>
          </p:cNvPr>
          <p:cNvSpPr txBox="1"/>
          <p:nvPr/>
        </p:nvSpPr>
        <p:spPr>
          <a:xfrm>
            <a:off x="6920783" y="1374574"/>
            <a:ext cx="6151418" cy="3034420"/>
          </a:xfrm>
          <a:prstGeom prst="rect">
            <a:avLst/>
          </a:prstGeom>
          <a:noFill/>
        </p:spPr>
        <p:txBody>
          <a:bodyPr wrap="square">
            <a:spAutoFit/>
          </a:bodyPr>
          <a:lstStyle/>
          <a:p>
            <a:pPr>
              <a:lnSpc>
                <a:spcPct val="250000"/>
              </a:lnSpc>
            </a:pPr>
            <a:endParaRPr lang="en-GB" sz="2000" dirty="0">
              <a:solidFill>
                <a:srgbClr val="002060"/>
              </a:solidFill>
              <a:latin typeface="Century Gothic" panose="020B0502020202020204" pitchFamily="34" charset="0"/>
            </a:endParaRPr>
          </a:p>
          <a:p>
            <a:pPr>
              <a:lnSpc>
                <a:spcPct val="250000"/>
              </a:lnSpc>
            </a:pPr>
            <a:r>
              <a:rPr lang="en-GB" sz="2000" dirty="0">
                <a:solidFill>
                  <a:srgbClr val="002060"/>
                </a:solidFill>
                <a:latin typeface="Century Gothic" panose="020B0502020202020204" pitchFamily="34" charset="0"/>
              </a:rPr>
              <a:t>Y en </a:t>
            </a:r>
            <a:r>
              <a:rPr lang="en-GB" sz="2000" b="1" dirty="0">
                <a:solidFill>
                  <a:srgbClr val="002060"/>
                </a:solidFill>
                <a:latin typeface="Century Gothic" panose="020B0502020202020204" pitchFamily="34" charset="0"/>
              </a:rPr>
              <a:t>octubre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caen</a:t>
            </a:r>
            <a:r>
              <a:rPr lang="en-GB" sz="2000" dirty="0">
                <a:solidFill>
                  <a:srgbClr val="002060"/>
                </a:solidFill>
                <a:latin typeface="Century Gothic" panose="020B0502020202020204" pitchFamily="34" charset="0"/>
              </a:rPr>
              <a:t>* las </a:t>
            </a:r>
            <a:r>
              <a:rPr lang="en-GB" sz="2000" dirty="0" err="1">
                <a:solidFill>
                  <a:srgbClr val="002060"/>
                </a:solidFill>
                <a:latin typeface="Century Gothic" panose="020B0502020202020204" pitchFamily="34" charset="0"/>
              </a:rPr>
              <a:t>hojas</a:t>
            </a:r>
            <a:endParaRPr lang="en-GB" sz="2000" dirty="0">
              <a:solidFill>
                <a:srgbClr val="002060"/>
              </a:solidFill>
              <a:latin typeface="Century Gothic" panose="020B0502020202020204" pitchFamily="34" charset="0"/>
            </a:endParaRPr>
          </a:p>
          <a:p>
            <a:pPr>
              <a:lnSpc>
                <a:spcPct val="250000"/>
              </a:lnSpc>
            </a:pP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castañas</a:t>
            </a:r>
            <a:r>
              <a:rPr lang="en-GB" sz="2000" dirty="0">
                <a:solidFill>
                  <a:srgbClr val="002060"/>
                </a:solidFill>
                <a:latin typeface="Century Gothic" panose="020B0502020202020204" pitchFamily="34" charset="0"/>
              </a:rPr>
              <a:t> en </a:t>
            </a:r>
            <a:r>
              <a:rPr lang="en-GB" sz="2000" b="1" dirty="0">
                <a:solidFill>
                  <a:srgbClr val="002060"/>
                </a:solidFill>
                <a:latin typeface="Century Gothic" panose="020B0502020202020204" pitchFamily="34" charset="0"/>
              </a:rPr>
              <a:t>noviembre</a:t>
            </a:r>
          </a:p>
          <a:p>
            <a:pPr>
              <a:lnSpc>
                <a:spcPct val="250000"/>
              </a:lnSpc>
            </a:pPr>
            <a:r>
              <a:rPr lang="en-GB" sz="2000" dirty="0">
                <a:solidFill>
                  <a:srgbClr val="002060"/>
                </a:solidFill>
                <a:latin typeface="Century Gothic" panose="020B0502020202020204" pitchFamily="34" charset="0"/>
              </a:rPr>
              <a:t>y </a:t>
            </a:r>
            <a:r>
              <a:rPr lang="en-GB" sz="2000" dirty="0" err="1">
                <a:solidFill>
                  <a:srgbClr val="002060"/>
                </a:solidFill>
                <a:latin typeface="Century Gothic" panose="020B0502020202020204" pitchFamily="34" charset="0"/>
              </a:rPr>
              <a:t>turrón</a:t>
            </a:r>
            <a:r>
              <a:rPr lang="en-GB" sz="2000" dirty="0">
                <a:solidFill>
                  <a:srgbClr val="002060"/>
                </a:solidFill>
                <a:latin typeface="Century Gothic" panose="020B0502020202020204" pitchFamily="34" charset="0"/>
              </a:rPr>
              <a:t> en </a:t>
            </a:r>
            <a:r>
              <a:rPr lang="en-GB" sz="2000" b="1" dirty="0">
                <a:solidFill>
                  <a:srgbClr val="002060"/>
                </a:solidFill>
                <a:latin typeface="Century Gothic" panose="020B0502020202020204" pitchFamily="34" charset="0"/>
              </a:rPr>
              <a:t>diciembre</a:t>
            </a:r>
            <a:r>
              <a:rPr lang="en-GB" sz="2000" dirty="0">
                <a:solidFill>
                  <a:srgbClr val="002060"/>
                </a:solidFill>
                <a:latin typeface="Century Gothic" panose="020B0502020202020204" pitchFamily="34" charset="0"/>
              </a:rPr>
              <a:t>. </a:t>
            </a:r>
          </a:p>
        </p:txBody>
      </p:sp>
      <p:pic>
        <p:nvPicPr>
          <p:cNvPr id="86" name="Picture 16" descr="Niños, Estudiantes, Regreso A La Escuela">
            <a:extLst>
              <a:ext uri="{FF2B5EF4-FFF2-40B4-BE49-F238E27FC236}">
                <a16:creationId xmlns:a16="http://schemas.microsoft.com/office/drawing/2014/main" id="{AC704C87-CD9F-8EF2-32B1-2C6B3091546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23374" y="1755519"/>
            <a:ext cx="652796" cy="438581"/>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a:extLst>
              <a:ext uri="{FF2B5EF4-FFF2-40B4-BE49-F238E27FC236}">
                <a16:creationId xmlns:a16="http://schemas.microsoft.com/office/drawing/2014/main" id="{B4004ED0-7131-04F2-9383-30679E1D4503}"/>
              </a:ext>
            </a:extLst>
          </p:cNvPr>
          <p:cNvGrpSpPr/>
          <p:nvPr/>
        </p:nvGrpSpPr>
        <p:grpSpPr>
          <a:xfrm>
            <a:off x="10878233" y="1386594"/>
            <a:ext cx="871743" cy="759166"/>
            <a:chOff x="5118100" y="2266443"/>
            <a:chExt cx="1427717" cy="1249885"/>
          </a:xfrm>
        </p:grpSpPr>
        <p:pic>
          <p:nvPicPr>
            <p:cNvPr id="88" name="Picture 26" descr="Educación, Regreso A La Escuela">
              <a:extLst>
                <a:ext uri="{FF2B5EF4-FFF2-40B4-BE49-F238E27FC236}">
                  <a16:creationId xmlns:a16="http://schemas.microsoft.com/office/drawing/2014/main" id="{5E22E6F8-90E3-C0D5-CB96-61A11F0EC73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Brillante, Energía, Iluminación">
              <a:extLst>
                <a:ext uri="{FF2B5EF4-FFF2-40B4-BE49-F238E27FC236}">
                  <a16:creationId xmlns:a16="http://schemas.microsoft.com/office/drawing/2014/main" id="{C324AA38-257C-E055-9E58-5C891FA588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grpSp>
      <p:pic>
        <p:nvPicPr>
          <p:cNvPr id="90" name="Picture 26" descr="Roble, Hojas De Roble, Sale De, Otoño">
            <a:extLst>
              <a:ext uri="{FF2B5EF4-FFF2-40B4-BE49-F238E27FC236}">
                <a16:creationId xmlns:a16="http://schemas.microsoft.com/office/drawing/2014/main" id="{BF0B1EB2-A75F-964D-5C43-E7AB35C0214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60427" y="2375360"/>
            <a:ext cx="691946" cy="58923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8" descr="Castañas, Conker, Marron, Nueces">
            <a:extLst>
              <a:ext uri="{FF2B5EF4-FFF2-40B4-BE49-F238E27FC236}">
                <a16:creationId xmlns:a16="http://schemas.microsoft.com/office/drawing/2014/main" id="{3B9BFDD9-D5F2-FB94-39E8-2D88DBC36EE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29303" y="3276601"/>
            <a:ext cx="357686" cy="31744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30" descr="Fotos gratis de Torrone">
            <a:extLst>
              <a:ext uri="{FF2B5EF4-FFF2-40B4-BE49-F238E27FC236}">
                <a16:creationId xmlns:a16="http://schemas.microsoft.com/office/drawing/2014/main" id="{E8235577-AA7E-34CD-6DCA-E2C06BFA477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895710" y="3793856"/>
            <a:ext cx="1493635" cy="711032"/>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2700ACDD-47C7-51D5-74C4-7F88ADE8B8EB}"/>
              </a:ext>
            </a:extLst>
          </p:cNvPr>
          <p:cNvSpPr txBox="1"/>
          <p:nvPr/>
        </p:nvSpPr>
        <p:spPr>
          <a:xfrm>
            <a:off x="5798438" y="1296061"/>
            <a:ext cx="4654688" cy="726096"/>
          </a:xfrm>
          <a:prstGeom prst="rect">
            <a:avLst/>
          </a:prstGeom>
          <a:noFill/>
        </p:spPr>
        <p:txBody>
          <a:bodyPr wrap="square">
            <a:spAutoFit/>
          </a:bodyPr>
          <a:lstStyle/>
          <a:p>
            <a:pPr>
              <a:lnSpc>
                <a:spcPct val="250000"/>
              </a:lnSpc>
            </a:pPr>
            <a:r>
              <a:rPr lang="en-GB" sz="2000" dirty="0">
                <a:solidFill>
                  <a:srgbClr val="002060"/>
                </a:solidFill>
                <a:latin typeface="Century Gothic" panose="020B0502020202020204" pitchFamily="34" charset="0"/>
              </a:rPr>
              <a:t>En </a:t>
            </a:r>
            <a:r>
              <a:rPr lang="en-GB" sz="2000" b="1" dirty="0">
                <a:solidFill>
                  <a:srgbClr val="002060"/>
                </a:solidFill>
                <a:latin typeface="Century Gothic" panose="020B0502020202020204" pitchFamily="34" charset="0"/>
              </a:rPr>
              <a:t>septiembre </a:t>
            </a:r>
            <a:r>
              <a:rPr lang="en-GB" sz="2000" dirty="0">
                <a:solidFill>
                  <a:srgbClr val="002060"/>
                </a:solidFill>
                <a:latin typeface="Century Gothic" panose="020B0502020202020204" pitchFamily="34" charset="0"/>
              </a:rPr>
              <a:t>con amigos al </a:t>
            </a:r>
            <a:r>
              <a:rPr lang="en-GB" sz="2000" dirty="0" err="1">
                <a:solidFill>
                  <a:srgbClr val="002060"/>
                </a:solidFill>
                <a:latin typeface="Century Gothic" panose="020B0502020202020204" pitchFamily="34" charset="0"/>
              </a:rPr>
              <a:t>cole</a:t>
            </a:r>
            <a:endParaRPr lang="en-GB" sz="2000" dirty="0">
              <a:solidFill>
                <a:srgbClr val="002060"/>
              </a:solidFill>
              <a:latin typeface="Century Gothic" panose="020B0502020202020204" pitchFamily="34" charset="0"/>
            </a:endParaRPr>
          </a:p>
        </p:txBody>
      </p:sp>
      <p:sp>
        <p:nvSpPr>
          <p:cNvPr id="62" name="Rectangle 61">
            <a:hlinkClick r:id="" action="ppaction://noaction">
              <a:snd r:embed="rId21" name="T3_W3F_2.2.wav"/>
            </a:hlinkClick>
            <a:extLst>
              <a:ext uri="{FF2B5EF4-FFF2-40B4-BE49-F238E27FC236}">
                <a16:creationId xmlns:a16="http://schemas.microsoft.com/office/drawing/2014/main" id="{1EEB3B65-614A-45C0-B305-D83E09627279}"/>
              </a:ext>
            </a:extLst>
          </p:cNvPr>
          <p:cNvSpPr/>
          <p:nvPr/>
        </p:nvSpPr>
        <p:spPr>
          <a:xfrm>
            <a:off x="473296" y="1730303"/>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1</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Rectangle 62">
            <a:hlinkClick r:id="" action="ppaction://noaction">
              <a:snd r:embed="rId22" name="T3_W3F_2.3.wav"/>
            </a:hlinkClick>
            <a:extLst>
              <a:ext uri="{FF2B5EF4-FFF2-40B4-BE49-F238E27FC236}">
                <a16:creationId xmlns:a16="http://schemas.microsoft.com/office/drawing/2014/main" id="{5D270748-7FAC-47E7-92F0-B120A6ABD057}"/>
              </a:ext>
            </a:extLst>
          </p:cNvPr>
          <p:cNvSpPr/>
          <p:nvPr/>
        </p:nvSpPr>
        <p:spPr>
          <a:xfrm>
            <a:off x="457749" y="2534488"/>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2</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Rectangle 66">
            <a:hlinkClick r:id="" action="ppaction://noaction">
              <a:snd r:embed="rId23" name="T3_W3F_2.4.wav"/>
            </a:hlinkClick>
            <a:extLst>
              <a:ext uri="{FF2B5EF4-FFF2-40B4-BE49-F238E27FC236}">
                <a16:creationId xmlns:a16="http://schemas.microsoft.com/office/drawing/2014/main" id="{17D9628F-9C71-4653-8B4D-EA4E16710AF1}"/>
              </a:ext>
            </a:extLst>
          </p:cNvPr>
          <p:cNvSpPr/>
          <p:nvPr/>
        </p:nvSpPr>
        <p:spPr>
          <a:xfrm>
            <a:off x="466785" y="3306817"/>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8" name="Rectangle 67">
            <a:hlinkClick r:id="" action="ppaction://noaction">
              <a:snd r:embed="rId24" name="T3_W3F_2.5.wav"/>
            </a:hlinkClick>
            <a:extLst>
              <a:ext uri="{FF2B5EF4-FFF2-40B4-BE49-F238E27FC236}">
                <a16:creationId xmlns:a16="http://schemas.microsoft.com/office/drawing/2014/main" id="{949768DF-13CD-460F-B1BB-6BE5CA49C0D0}"/>
              </a:ext>
            </a:extLst>
          </p:cNvPr>
          <p:cNvSpPr/>
          <p:nvPr/>
        </p:nvSpPr>
        <p:spPr>
          <a:xfrm>
            <a:off x="468212" y="4048152"/>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8" name="Rectangle 77">
            <a:hlinkClick r:id="" action="ppaction://noaction">
              <a:snd r:embed="rId25" name="T3_W3F_2.6.wav"/>
            </a:hlinkClick>
            <a:extLst>
              <a:ext uri="{FF2B5EF4-FFF2-40B4-BE49-F238E27FC236}">
                <a16:creationId xmlns:a16="http://schemas.microsoft.com/office/drawing/2014/main" id="{5952CDDE-9D8A-438C-82E2-A2DD6C2BD1B0}"/>
              </a:ext>
            </a:extLst>
          </p:cNvPr>
          <p:cNvSpPr/>
          <p:nvPr/>
        </p:nvSpPr>
        <p:spPr>
          <a:xfrm>
            <a:off x="455468" y="4819194"/>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0" name="Rectangle 79">
            <a:hlinkClick r:id="" action="ppaction://noaction">
              <a:snd r:embed="rId26" name="T3_W3F_2.7.wav"/>
            </a:hlinkClick>
            <a:extLst>
              <a:ext uri="{FF2B5EF4-FFF2-40B4-BE49-F238E27FC236}">
                <a16:creationId xmlns:a16="http://schemas.microsoft.com/office/drawing/2014/main" id="{DE9C1909-6EB7-4BB3-AC7B-9802C262E3A1}"/>
              </a:ext>
            </a:extLst>
          </p:cNvPr>
          <p:cNvSpPr/>
          <p:nvPr/>
        </p:nvSpPr>
        <p:spPr>
          <a:xfrm>
            <a:off x="443763" y="5560529"/>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6</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1" name="Rectangle 80">
            <a:hlinkClick r:id="" action="ppaction://noaction">
              <a:snd r:embed="rId27" name="T3_W3F_2.8.wav"/>
            </a:hlinkClick>
            <a:extLst>
              <a:ext uri="{FF2B5EF4-FFF2-40B4-BE49-F238E27FC236}">
                <a16:creationId xmlns:a16="http://schemas.microsoft.com/office/drawing/2014/main" id="{E72E75A2-FF4E-4893-9B25-AB30BE91A5A5}"/>
              </a:ext>
            </a:extLst>
          </p:cNvPr>
          <p:cNvSpPr/>
          <p:nvPr/>
        </p:nvSpPr>
        <p:spPr>
          <a:xfrm>
            <a:off x="466785" y="6287404"/>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7</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2" name="Rectangle 81">
            <a:hlinkClick r:id="" action="ppaction://noaction">
              <a:snd r:embed="rId28" name="T3_W3F_2.9.wav"/>
            </a:hlinkClick>
            <a:extLst>
              <a:ext uri="{FF2B5EF4-FFF2-40B4-BE49-F238E27FC236}">
                <a16:creationId xmlns:a16="http://schemas.microsoft.com/office/drawing/2014/main" id="{28E08B41-5DD7-4585-A27D-63F3A3EE3DB0}"/>
              </a:ext>
            </a:extLst>
          </p:cNvPr>
          <p:cNvSpPr/>
          <p:nvPr/>
        </p:nvSpPr>
        <p:spPr>
          <a:xfrm>
            <a:off x="5482553" y="1654506"/>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8</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3" name="Rectangle 82">
            <a:hlinkClick r:id="" action="ppaction://noaction">
              <a:snd r:embed="rId29" name="T3_W3F_2.10.wav"/>
            </a:hlinkClick>
            <a:extLst>
              <a:ext uri="{FF2B5EF4-FFF2-40B4-BE49-F238E27FC236}">
                <a16:creationId xmlns:a16="http://schemas.microsoft.com/office/drawing/2014/main" id="{B733DA42-1B36-4C1D-96CA-B54DEA7C5640}"/>
              </a:ext>
            </a:extLst>
          </p:cNvPr>
          <p:cNvSpPr/>
          <p:nvPr/>
        </p:nvSpPr>
        <p:spPr>
          <a:xfrm>
            <a:off x="6558657" y="2499140"/>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9</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7" name="Rectangle 96">
            <a:hlinkClick r:id="" action="ppaction://noaction">
              <a:snd r:embed="rId30" name="T3_W3F_2.11.wav"/>
            </a:hlinkClick>
            <a:extLst>
              <a:ext uri="{FF2B5EF4-FFF2-40B4-BE49-F238E27FC236}">
                <a16:creationId xmlns:a16="http://schemas.microsoft.com/office/drawing/2014/main" id="{B743A5E8-082B-4513-A37B-245F6E49C6B1}"/>
              </a:ext>
            </a:extLst>
          </p:cNvPr>
          <p:cNvSpPr/>
          <p:nvPr/>
        </p:nvSpPr>
        <p:spPr>
          <a:xfrm>
            <a:off x="6481573" y="3260904"/>
            <a:ext cx="446867" cy="32976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10</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9" name="Rectangle 98">
            <a:hlinkClick r:id="" action="ppaction://noaction">
              <a:snd r:embed="rId31" name="T3_W3F_2.12.wav"/>
            </a:hlinkClick>
            <a:extLst>
              <a:ext uri="{FF2B5EF4-FFF2-40B4-BE49-F238E27FC236}">
                <a16:creationId xmlns:a16="http://schemas.microsoft.com/office/drawing/2014/main" id="{2B945563-9B57-4EB6-A80F-BA3BA4C55972}"/>
              </a:ext>
            </a:extLst>
          </p:cNvPr>
          <p:cNvSpPr/>
          <p:nvPr/>
        </p:nvSpPr>
        <p:spPr>
          <a:xfrm>
            <a:off x="6469698" y="4028602"/>
            <a:ext cx="470600" cy="32976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11</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127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fade">
                                      <p:cBhvr>
                                        <p:cTn id="18" dur="500"/>
                                        <p:tgtEl>
                                          <p:spTgt spid="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10" presetClass="entr" presetSubtype="0" fill="hold" nodeType="with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par>
                                <p:cTn id="27" presetID="10"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500"/>
                                        <p:tgtEl>
                                          <p:spTgt spid="71"/>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fade">
                                      <p:cBhvr>
                                        <p:cTn id="42" dur="500"/>
                                        <p:tgtEl>
                                          <p:spTgt spid="74"/>
                                        </p:tgtEl>
                                      </p:cBhvr>
                                    </p:animEffect>
                                  </p:childTnLst>
                                </p:cTn>
                              </p:par>
                              <p:par>
                                <p:cTn id="43" presetID="10"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fade">
                                      <p:cBhvr>
                                        <p:cTn id="50" dur="500"/>
                                        <p:tgtEl>
                                          <p:spTgt spid="75"/>
                                        </p:tgtEl>
                                      </p:cBhvr>
                                    </p:animEffect>
                                  </p:childTnLst>
                                </p:cTn>
                              </p:par>
                              <p:par>
                                <p:cTn id="51" presetID="10"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par>
                                <p:cTn id="59" presetID="10" presetClass="entr" presetSubtype="0" fill="hold" nodeType="withEffect">
                                  <p:stCondLst>
                                    <p:cond delay="0"/>
                                  </p:stCondLst>
                                  <p:childTnLst>
                                    <p:set>
                                      <p:cBhvr>
                                        <p:cTn id="60" dur="1" fill="hold">
                                          <p:stCondLst>
                                            <p:cond delay="0"/>
                                          </p:stCondLst>
                                        </p:cTn>
                                        <p:tgtEl>
                                          <p:spTgt spid="1044"/>
                                        </p:tgtEl>
                                        <p:attrNameLst>
                                          <p:attrName>style.visibility</p:attrName>
                                        </p:attrNameLst>
                                      </p:cBhvr>
                                      <p:to>
                                        <p:strVal val="visible"/>
                                      </p:to>
                                    </p:set>
                                    <p:animEffect transition="in" filter="fade">
                                      <p:cBhvr>
                                        <p:cTn id="61" dur="500"/>
                                        <p:tgtEl>
                                          <p:spTgt spid="104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66"/>
                                        </p:tgtEl>
                                      </p:cBhvr>
                                    </p:animEffect>
                                    <p:set>
                                      <p:cBhvr>
                                        <p:cTn id="66" dur="1" fill="hold">
                                          <p:stCondLst>
                                            <p:cond delay="499"/>
                                          </p:stCondLst>
                                        </p:cTn>
                                        <p:tgtEl>
                                          <p:spTgt spid="66"/>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fade">
                                      <p:cBhvr>
                                        <p:cTn id="69" dur="500"/>
                                        <p:tgtEl>
                                          <p:spTgt spid="69"/>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childTnLst>
                                </p:cTn>
                              </p:par>
                              <p:par>
                                <p:cTn id="72" presetID="10" presetClass="entr" presetSubtype="0" fill="hold" grpId="0" nodeType="with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fade">
                                      <p:cBhvr>
                                        <p:cTn id="74" dur="500"/>
                                        <p:tgtEl>
                                          <p:spTgt spid="98"/>
                                        </p:tgtEl>
                                      </p:cBhvr>
                                    </p:animEffect>
                                  </p:childTnLst>
                                </p:cTn>
                              </p:par>
                              <p:par>
                                <p:cTn id="75" presetID="10" presetClass="entr" presetSubtype="0" fill="hold" nodeType="withEffect">
                                  <p:stCondLst>
                                    <p:cond delay="0"/>
                                  </p:stCondLst>
                                  <p:childTnLst>
                                    <p:set>
                                      <p:cBhvr>
                                        <p:cTn id="76" dur="1" fill="hold">
                                          <p:stCondLst>
                                            <p:cond delay="0"/>
                                          </p:stCondLst>
                                        </p:cTn>
                                        <p:tgtEl>
                                          <p:spTgt spid="86"/>
                                        </p:tgtEl>
                                        <p:attrNameLst>
                                          <p:attrName>style.visibility</p:attrName>
                                        </p:attrNameLst>
                                      </p:cBhvr>
                                      <p:to>
                                        <p:strVal val="visible"/>
                                      </p:to>
                                    </p:set>
                                    <p:animEffect transition="in" filter="fade">
                                      <p:cBhvr>
                                        <p:cTn id="77" dur="500"/>
                                        <p:tgtEl>
                                          <p:spTgt spid="86"/>
                                        </p:tgtEl>
                                      </p:cBhvr>
                                    </p:animEffect>
                                  </p:childTnLst>
                                </p:cTn>
                              </p:par>
                              <p:par>
                                <p:cTn id="78" presetID="10" presetClass="entr" presetSubtype="0" fill="hold" nodeType="withEffect">
                                  <p:stCondLst>
                                    <p:cond delay="0"/>
                                  </p:stCondLst>
                                  <p:childTnLst>
                                    <p:set>
                                      <p:cBhvr>
                                        <p:cTn id="79" dur="1" fill="hold">
                                          <p:stCondLst>
                                            <p:cond delay="0"/>
                                          </p:stCondLst>
                                        </p:cTn>
                                        <p:tgtEl>
                                          <p:spTgt spid="87"/>
                                        </p:tgtEl>
                                        <p:attrNameLst>
                                          <p:attrName>style.visibility</p:attrName>
                                        </p:attrNameLst>
                                      </p:cBhvr>
                                      <p:to>
                                        <p:strVal val="visible"/>
                                      </p:to>
                                    </p:set>
                                    <p:animEffect transition="in" filter="fade">
                                      <p:cBhvr>
                                        <p:cTn id="80" dur="500"/>
                                        <p:tgtEl>
                                          <p:spTgt spid="8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fade">
                                      <p:cBhvr>
                                        <p:cTn id="83" dur="500"/>
                                        <p:tgtEl>
                                          <p:spTgt spid="85"/>
                                        </p:tgtEl>
                                      </p:cBhvr>
                                    </p:animEffect>
                                  </p:childTnLst>
                                </p:cTn>
                              </p:par>
                              <p:par>
                                <p:cTn id="84" presetID="10" presetClass="entr" presetSubtype="0" fill="hold" nodeType="withEffect">
                                  <p:stCondLst>
                                    <p:cond delay="0"/>
                                  </p:stCondLst>
                                  <p:childTnLst>
                                    <p:set>
                                      <p:cBhvr>
                                        <p:cTn id="85" dur="1" fill="hold">
                                          <p:stCondLst>
                                            <p:cond delay="0"/>
                                          </p:stCondLst>
                                        </p:cTn>
                                        <p:tgtEl>
                                          <p:spTgt spid="92"/>
                                        </p:tgtEl>
                                        <p:attrNameLst>
                                          <p:attrName>style.visibility</p:attrName>
                                        </p:attrNameLst>
                                      </p:cBhvr>
                                      <p:to>
                                        <p:strVal val="visible"/>
                                      </p:to>
                                    </p:set>
                                    <p:animEffect transition="in" filter="fade">
                                      <p:cBhvr>
                                        <p:cTn id="86" dur="500"/>
                                        <p:tgtEl>
                                          <p:spTgt spid="92"/>
                                        </p:tgtEl>
                                      </p:cBhvr>
                                    </p:animEffect>
                                  </p:childTnLst>
                                </p:cTn>
                              </p:par>
                              <p:par>
                                <p:cTn id="87" presetID="10" presetClass="entr" presetSubtype="0" fill="hold" nodeType="withEffect">
                                  <p:stCondLst>
                                    <p:cond delay="0"/>
                                  </p:stCondLst>
                                  <p:childTnLst>
                                    <p:set>
                                      <p:cBhvr>
                                        <p:cTn id="88" dur="1" fill="hold">
                                          <p:stCondLst>
                                            <p:cond delay="0"/>
                                          </p:stCondLst>
                                        </p:cTn>
                                        <p:tgtEl>
                                          <p:spTgt spid="91"/>
                                        </p:tgtEl>
                                        <p:attrNameLst>
                                          <p:attrName>style.visibility</p:attrName>
                                        </p:attrNameLst>
                                      </p:cBhvr>
                                      <p:to>
                                        <p:strVal val="visible"/>
                                      </p:to>
                                    </p:set>
                                    <p:animEffect transition="in" filter="fade">
                                      <p:cBhvr>
                                        <p:cTn id="89" dur="500"/>
                                        <p:tgtEl>
                                          <p:spTgt spid="91"/>
                                        </p:tgtEl>
                                      </p:cBhvr>
                                    </p:animEffect>
                                  </p:childTnLst>
                                </p:cTn>
                              </p:par>
                              <p:par>
                                <p:cTn id="90" presetID="10" presetClass="entr" presetSubtype="0" fill="hold" nodeType="withEffect">
                                  <p:stCondLst>
                                    <p:cond delay="0"/>
                                  </p:stCondLst>
                                  <p:childTnLst>
                                    <p:set>
                                      <p:cBhvr>
                                        <p:cTn id="91" dur="1" fill="hold">
                                          <p:stCondLst>
                                            <p:cond delay="0"/>
                                          </p:stCondLst>
                                        </p:cTn>
                                        <p:tgtEl>
                                          <p:spTgt spid="90"/>
                                        </p:tgtEl>
                                        <p:attrNameLst>
                                          <p:attrName>style.visibility</p:attrName>
                                        </p:attrNameLst>
                                      </p:cBhvr>
                                      <p:to>
                                        <p:strVal val="visible"/>
                                      </p:to>
                                    </p:set>
                                    <p:animEffect transition="in" filter="fade">
                                      <p:cBhvr>
                                        <p:cTn id="92" dur="500"/>
                                        <p:tgtEl>
                                          <p:spTgt spid="9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fade">
                                      <p:cBhvr>
                                        <p:cTn id="95" dur="500"/>
                                        <p:tgtEl>
                                          <p:spTgt spid="8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9"/>
                                        </p:tgtEl>
                                        <p:attrNameLst>
                                          <p:attrName>style.visibility</p:attrName>
                                        </p:attrNameLst>
                                      </p:cBhvr>
                                      <p:to>
                                        <p:strVal val="visible"/>
                                      </p:to>
                                    </p:set>
                                    <p:animEffect transition="in" filter="fade">
                                      <p:cBhvr>
                                        <p:cTn id="98" dur="500"/>
                                        <p:tgtEl>
                                          <p:spTgt spid="9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97"/>
                                        </p:tgtEl>
                                        <p:attrNameLst>
                                          <p:attrName>style.visibility</p:attrName>
                                        </p:attrNameLst>
                                      </p:cBhvr>
                                      <p:to>
                                        <p:strVal val="visible"/>
                                      </p:to>
                                    </p:set>
                                    <p:animEffect transition="in" filter="fade">
                                      <p:cBhvr>
                                        <p:cTn id="101" dur="500"/>
                                        <p:tgtEl>
                                          <p:spTgt spid="9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83"/>
                                        </p:tgtEl>
                                        <p:attrNameLst>
                                          <p:attrName>style.visibility</p:attrName>
                                        </p:attrNameLst>
                                      </p:cBhvr>
                                      <p:to>
                                        <p:strVal val="visible"/>
                                      </p:to>
                                    </p:set>
                                    <p:animEffect transition="in" filter="fade">
                                      <p:cBhvr>
                                        <p:cTn id="104"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52"/>
                    </p:tgtEl>
                  </p:cond>
                </p:stCondLst>
                <p:endSync evt="end" delay="0">
                  <p:rtn val="all"/>
                </p:endSync>
                <p:childTnLst>
                  <p:par>
                    <p:cTn id="106" fill="hold">
                      <p:stCondLst>
                        <p:cond delay="0"/>
                      </p:stCondLst>
                      <p:childTnLst>
                        <p:par>
                          <p:cTn id="107" fill="hold">
                            <p:stCondLst>
                              <p:cond delay="0"/>
                            </p:stCondLst>
                            <p:childTnLst>
                              <p:par>
                                <p:cTn id="108" presetID="12" presetClass="exit" presetSubtype="4" fill="hold" grpId="0" nodeType="clickEffect">
                                  <p:stCondLst>
                                    <p:cond delay="0"/>
                                  </p:stCondLst>
                                  <p:childTnLst>
                                    <p:anim calcmode="lin" valueType="num">
                                      <p:cBhvr additive="base">
                                        <p:cTn id="109" dur="59000"/>
                                        <p:tgtEl>
                                          <p:spTgt spid="64"/>
                                        </p:tgtEl>
                                        <p:attrNameLst>
                                          <p:attrName>ppt_y</p:attrName>
                                        </p:attrNameLst>
                                      </p:cBhvr>
                                      <p:tavLst>
                                        <p:tav tm="0">
                                          <p:val>
                                            <p:strVal val="#ppt_y"/>
                                          </p:val>
                                        </p:tav>
                                        <p:tav tm="100000">
                                          <p:val>
                                            <p:strVal val="#ppt_y+#ppt_h*1.125000"/>
                                          </p:val>
                                        </p:tav>
                                      </p:tavLst>
                                    </p:anim>
                                    <p:animEffect transition="out" filter="wipe(down)">
                                      <p:cBhvr>
                                        <p:cTn id="110" dur="59000"/>
                                        <p:tgtEl>
                                          <p:spTgt spid="64"/>
                                        </p:tgtEl>
                                      </p:cBhvr>
                                    </p:animEffect>
                                    <p:set>
                                      <p:cBhvr>
                                        <p:cTn id="111" dur="1" fill="hold">
                                          <p:stCondLst>
                                            <p:cond delay="58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50" grpId="0" animBg="1"/>
      <p:bldP spid="64" grpId="0" animBg="1"/>
      <p:bldP spid="66" grpId="0" animBg="1"/>
      <p:bldP spid="69" grpId="0" animBg="1"/>
      <p:bldP spid="70" grpId="0"/>
      <p:bldP spid="71" grpId="0"/>
      <p:bldP spid="72" grpId="0"/>
      <p:bldP spid="74" grpId="0"/>
      <p:bldP spid="75" grpId="0"/>
      <p:bldP spid="76" grpId="0"/>
      <p:bldP spid="77" grpId="0"/>
      <p:bldP spid="85" grpId="0"/>
      <p:bldP spid="98" grpId="0"/>
      <p:bldP spid="82" grpId="0" animBg="1"/>
      <p:bldP spid="83" grpId="0" animBg="1"/>
      <p:bldP spid="97" grpId="0" animBg="1"/>
      <p:bldP spid="9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Google Shape;387;p19">
            <a:extLst>
              <a:ext uri="{FF2B5EF4-FFF2-40B4-BE49-F238E27FC236}">
                <a16:creationId xmlns:a16="http://schemas.microsoft.com/office/drawing/2014/main" id="{46237398-CCDA-6691-E0D9-CD64B8625C3D}"/>
              </a:ext>
            </a:extLst>
          </p:cNvPr>
          <p:cNvSpPr/>
          <p:nvPr/>
        </p:nvSpPr>
        <p:spPr>
          <a:xfrm>
            <a:off x="11572005"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52" name="Google Shape;395;p19">
            <a:extLst>
              <a:ext uri="{FF2B5EF4-FFF2-40B4-BE49-F238E27FC236}">
                <a16:creationId xmlns:a16="http://schemas.microsoft.com/office/drawing/2014/main" id="{7DEDCFEC-39C5-881C-CB55-B7CF55888262}"/>
              </a:ext>
            </a:extLst>
          </p:cNvPr>
          <p:cNvSpPr/>
          <p:nvPr/>
        </p:nvSpPr>
        <p:spPr>
          <a:xfrm>
            <a:off x="11349464" y="6225859"/>
            <a:ext cx="807307"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400" b="1" i="0" u="none" strike="noStrike" cap="none" dirty="0">
                <a:solidFill>
                  <a:srgbClr val="FFFFFF"/>
                </a:solidFill>
                <a:latin typeface="Century Gothic"/>
                <a:ea typeface="Century Gothic"/>
                <a:cs typeface="Century Gothic"/>
                <a:sym typeface="Century Gothic"/>
              </a:rPr>
              <a:t>INICIO</a:t>
            </a:r>
            <a:endParaRPr sz="1400" dirty="0"/>
          </a:p>
        </p:txBody>
      </p:sp>
      <p:sp>
        <p:nvSpPr>
          <p:cNvPr id="64" name="Google Shape;388;p19">
            <a:extLst>
              <a:ext uri="{FF2B5EF4-FFF2-40B4-BE49-F238E27FC236}">
                <a16:creationId xmlns:a16="http://schemas.microsoft.com/office/drawing/2014/main" id="{E9F108F4-6853-13AB-8FD8-B6DD149F8C61}"/>
              </a:ext>
            </a:extLst>
          </p:cNvPr>
          <p:cNvSpPr/>
          <p:nvPr/>
        </p:nvSpPr>
        <p:spPr>
          <a:xfrm>
            <a:off x="11567878"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3" name="Google Shape;157;p2">
            <a:extLst>
              <a:ext uri="{FF2B5EF4-FFF2-40B4-BE49-F238E27FC236}">
                <a16:creationId xmlns:a16="http://schemas.microsoft.com/office/drawing/2014/main" id="{26FF97B2-BD4E-0B19-E189-285E836DE59A}"/>
              </a:ext>
            </a:extLst>
          </p:cNvPr>
          <p:cNvSpPr txBox="1"/>
          <p:nvPr/>
        </p:nvSpPr>
        <p:spPr>
          <a:xfrm>
            <a:off x="11348442" y="2202219"/>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 name="Google Shape;282;p13" descr="Reading, Book, Symbol, Icon, Reader, Man">
            <a:extLst>
              <a:ext uri="{FF2B5EF4-FFF2-40B4-BE49-F238E27FC236}">
                <a16:creationId xmlns:a16="http://schemas.microsoft.com/office/drawing/2014/main" id="{DF6597A1-250B-3F67-A31F-FD338918BF3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 name="Title 1">
            <a:extLst>
              <a:ext uri="{FF2B5EF4-FFF2-40B4-BE49-F238E27FC236}">
                <a16:creationId xmlns:a16="http://schemas.microsoft.com/office/drawing/2014/main" id="{CAC3B1E4-E0DB-D1C8-ACDB-1FF16959A579}"/>
              </a:ext>
            </a:extLst>
          </p:cNvPr>
          <p:cNvSpPr txBox="1">
            <a:spLocks/>
          </p:cNvSpPr>
          <p:nvPr/>
        </p:nvSpPr>
        <p:spPr>
          <a:xfrm>
            <a:off x="11285740" y="965953"/>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71736F66-B91C-89E0-0F08-D93E15DB0794}"/>
              </a:ext>
            </a:extLst>
          </p:cNvPr>
          <p:cNvSpPr txBox="1">
            <a:spLocks/>
          </p:cNvSpPr>
          <p:nvPr/>
        </p:nvSpPr>
        <p:spPr>
          <a:xfrm>
            <a:off x="9870085" y="980388"/>
            <a:ext cx="1347765"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chemeClr val="bg1"/>
                </a:solidFill>
                <a:latin typeface="Century Gothic" panose="020B0502020202020204" pitchFamily="34" charset="0"/>
              </a:rPr>
              <a:t>palabras</a:t>
            </a:r>
          </a:p>
        </p:txBody>
      </p:sp>
      <p:pic>
        <p:nvPicPr>
          <p:cNvPr id="6" name="Picture 2" descr="Brain, Idea, Think, Creativity">
            <a:extLst>
              <a:ext uri="{FF2B5EF4-FFF2-40B4-BE49-F238E27FC236}">
                <a16:creationId xmlns:a16="http://schemas.microsoft.com/office/drawing/2014/main" id="{FDDDBDA8-BDF7-3CA7-AD93-5811EA953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2197" y="58981"/>
            <a:ext cx="869361" cy="8693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AB81BE-C494-E028-D87A-82494460F99D}"/>
              </a:ext>
            </a:extLst>
          </p:cNvPr>
          <p:cNvSpPr txBox="1"/>
          <p:nvPr/>
        </p:nvSpPr>
        <p:spPr>
          <a:xfrm>
            <a:off x="8507932" y="5100787"/>
            <a:ext cx="287902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septiembre</a:t>
            </a:r>
            <a:endParaRPr lang="en-GB" sz="3200"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81D148C1-2361-0142-18EE-22AB77D6B8BE}"/>
              </a:ext>
            </a:extLst>
          </p:cNvPr>
          <p:cNvSpPr txBox="1"/>
          <p:nvPr/>
        </p:nvSpPr>
        <p:spPr>
          <a:xfrm>
            <a:off x="348583" y="2662097"/>
            <a:ext cx="2283857"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febrero 	</a:t>
            </a:r>
            <a:endParaRPr lang="en-GB" sz="3200" b="1" dirty="0">
              <a:solidFill>
                <a:srgbClr val="002060"/>
              </a:solidFill>
            </a:endParaRPr>
          </a:p>
        </p:txBody>
      </p:sp>
      <p:sp>
        <p:nvSpPr>
          <p:cNvPr id="10" name="TextBox 9">
            <a:extLst>
              <a:ext uri="{FF2B5EF4-FFF2-40B4-BE49-F238E27FC236}">
                <a16:creationId xmlns:a16="http://schemas.microsoft.com/office/drawing/2014/main" id="{5D04188D-8AAF-4D16-2597-BFB8225BA90F}"/>
              </a:ext>
            </a:extLst>
          </p:cNvPr>
          <p:cNvSpPr txBox="1"/>
          <p:nvPr/>
        </p:nvSpPr>
        <p:spPr>
          <a:xfrm>
            <a:off x="6313802" y="6262538"/>
            <a:ext cx="287902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noviembre</a:t>
            </a:r>
            <a:endParaRPr lang="en-GB" sz="3200"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9ABD75AE-6097-42E9-116A-FB4828663991}"/>
              </a:ext>
            </a:extLst>
          </p:cNvPr>
          <p:cNvSpPr txBox="1"/>
          <p:nvPr/>
        </p:nvSpPr>
        <p:spPr>
          <a:xfrm>
            <a:off x="212907" y="4892629"/>
            <a:ext cx="287902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enero</a:t>
            </a:r>
            <a:endParaRPr lang="en-GB" sz="32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C0D2F21-E9D8-87B8-1017-5E9CAF1D32FE}"/>
              </a:ext>
            </a:extLst>
          </p:cNvPr>
          <p:cNvSpPr txBox="1"/>
          <p:nvPr/>
        </p:nvSpPr>
        <p:spPr>
          <a:xfrm>
            <a:off x="5055595" y="2657171"/>
            <a:ext cx="1816530"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abril</a:t>
            </a:r>
            <a:endParaRPr lang="en-GB" sz="32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90AA3CCA-07C4-CEE7-CC80-A25B52DC8500}"/>
              </a:ext>
            </a:extLst>
          </p:cNvPr>
          <p:cNvSpPr txBox="1"/>
          <p:nvPr/>
        </p:nvSpPr>
        <p:spPr>
          <a:xfrm>
            <a:off x="1598276" y="6069313"/>
            <a:ext cx="203494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marzo</a:t>
            </a:r>
            <a:endParaRPr lang="en-GB" sz="32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EB1EA4C8-8F2B-D894-05D2-5DFD58F0E37C}"/>
              </a:ext>
            </a:extLst>
          </p:cNvPr>
          <p:cNvSpPr txBox="1"/>
          <p:nvPr/>
        </p:nvSpPr>
        <p:spPr>
          <a:xfrm>
            <a:off x="3083618" y="4064258"/>
            <a:ext cx="1904784" cy="584775"/>
          </a:xfrm>
          <a:prstGeom prst="rect">
            <a:avLst/>
          </a:prstGeom>
          <a:noFill/>
        </p:spPr>
        <p:txBody>
          <a:bodyPr wrap="square">
            <a:spAutoFit/>
          </a:bodyPr>
          <a:lstStyle/>
          <a:p>
            <a:r>
              <a:rPr lang="en-GB" sz="3200" b="1" dirty="0" err="1">
                <a:solidFill>
                  <a:srgbClr val="002060"/>
                </a:solidFill>
                <a:latin typeface="Century Gothic" panose="020B0502020202020204" pitchFamily="34" charset="0"/>
              </a:rPr>
              <a:t>agosto</a:t>
            </a:r>
            <a:r>
              <a:rPr lang="en-GB" sz="3200" b="1" dirty="0">
                <a:solidFill>
                  <a:srgbClr val="002060"/>
                </a:solidFill>
                <a:latin typeface="Century Gothic" panose="020B0502020202020204" pitchFamily="34" charset="0"/>
              </a:rPr>
              <a:t> </a:t>
            </a:r>
            <a:endParaRPr lang="en-GB" sz="3200" b="1" dirty="0">
              <a:solidFill>
                <a:srgbClr val="002060"/>
              </a:solidFill>
            </a:endParaRPr>
          </a:p>
        </p:txBody>
      </p:sp>
      <p:sp>
        <p:nvSpPr>
          <p:cNvPr id="15" name="TextBox 14">
            <a:extLst>
              <a:ext uri="{FF2B5EF4-FFF2-40B4-BE49-F238E27FC236}">
                <a16:creationId xmlns:a16="http://schemas.microsoft.com/office/drawing/2014/main" id="{89DAA92C-D1AA-2124-DED4-C1499B716347}"/>
              </a:ext>
            </a:extLst>
          </p:cNvPr>
          <p:cNvSpPr txBox="1"/>
          <p:nvPr/>
        </p:nvSpPr>
        <p:spPr>
          <a:xfrm>
            <a:off x="3739961" y="5448680"/>
            <a:ext cx="287902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diciembre</a:t>
            </a:r>
            <a:endParaRPr lang="en-GB" sz="32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C527645E-56D1-6F60-435B-2C23AB2C5109}"/>
              </a:ext>
            </a:extLst>
          </p:cNvPr>
          <p:cNvSpPr txBox="1"/>
          <p:nvPr/>
        </p:nvSpPr>
        <p:spPr>
          <a:xfrm>
            <a:off x="7174216" y="2087684"/>
            <a:ext cx="287902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octubre</a:t>
            </a:r>
            <a:endParaRPr lang="en-GB" sz="3200"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09E16149-D962-7020-B0C0-8ADF39188006}"/>
              </a:ext>
            </a:extLst>
          </p:cNvPr>
          <p:cNvSpPr txBox="1"/>
          <p:nvPr/>
        </p:nvSpPr>
        <p:spPr>
          <a:xfrm>
            <a:off x="9225900" y="2643257"/>
            <a:ext cx="1904784"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mayo </a:t>
            </a:r>
            <a:endParaRPr lang="en-GB" sz="3200" b="1" dirty="0">
              <a:solidFill>
                <a:srgbClr val="002060"/>
              </a:solidFill>
            </a:endParaRPr>
          </a:p>
        </p:txBody>
      </p:sp>
      <p:sp>
        <p:nvSpPr>
          <p:cNvPr id="18" name="TextBox 17">
            <a:extLst>
              <a:ext uri="{FF2B5EF4-FFF2-40B4-BE49-F238E27FC236}">
                <a16:creationId xmlns:a16="http://schemas.microsoft.com/office/drawing/2014/main" id="{7D278F64-58A9-DFFD-F647-E65428592DFD}"/>
              </a:ext>
            </a:extLst>
          </p:cNvPr>
          <p:cNvSpPr txBox="1"/>
          <p:nvPr/>
        </p:nvSpPr>
        <p:spPr>
          <a:xfrm>
            <a:off x="6312347" y="3786348"/>
            <a:ext cx="2879026"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junio</a:t>
            </a:r>
            <a:endParaRPr lang="en-GB" sz="3200"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014FDA26-429D-2D66-9CE4-1669BF7BABE6}"/>
              </a:ext>
            </a:extLst>
          </p:cNvPr>
          <p:cNvSpPr txBox="1"/>
          <p:nvPr/>
        </p:nvSpPr>
        <p:spPr>
          <a:xfrm>
            <a:off x="2424225" y="2647799"/>
            <a:ext cx="2879026"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julio</a:t>
            </a:r>
            <a:endParaRPr lang="en-GB" sz="3200" dirty="0">
              <a:solidFill>
                <a:srgbClr val="002060"/>
              </a:solidFill>
              <a:latin typeface="Century Gothic" panose="020B0502020202020204" pitchFamily="34" charset="0"/>
            </a:endParaRPr>
          </a:p>
        </p:txBody>
      </p:sp>
      <p:pic>
        <p:nvPicPr>
          <p:cNvPr id="20" name="Picture 19">
            <a:extLst>
              <a:ext uri="{FF2B5EF4-FFF2-40B4-BE49-F238E27FC236}">
                <a16:creationId xmlns:a16="http://schemas.microsoft.com/office/drawing/2014/main" id="{6A2CF53C-2949-1307-2694-44B56326686C}"/>
              </a:ext>
            </a:extLst>
          </p:cNvPr>
          <p:cNvPicPr>
            <a:picLocks noChangeAspect="1"/>
          </p:cNvPicPr>
          <p:nvPr/>
        </p:nvPicPr>
        <p:blipFill>
          <a:blip r:embed="rId6"/>
          <a:stretch>
            <a:fillRect/>
          </a:stretch>
        </p:blipFill>
        <p:spPr>
          <a:xfrm>
            <a:off x="9135955" y="1466627"/>
            <a:ext cx="1536325" cy="1176630"/>
          </a:xfrm>
          <a:prstGeom prst="rect">
            <a:avLst/>
          </a:prstGeom>
        </p:spPr>
      </p:pic>
      <p:pic>
        <p:nvPicPr>
          <p:cNvPr id="21" name="Picture 20">
            <a:extLst>
              <a:ext uri="{FF2B5EF4-FFF2-40B4-BE49-F238E27FC236}">
                <a16:creationId xmlns:a16="http://schemas.microsoft.com/office/drawing/2014/main" id="{849E1211-13EB-72BF-528A-0E79333351FA}"/>
              </a:ext>
            </a:extLst>
          </p:cNvPr>
          <p:cNvPicPr>
            <a:picLocks noChangeAspect="1"/>
          </p:cNvPicPr>
          <p:nvPr/>
        </p:nvPicPr>
        <p:blipFill>
          <a:blip r:embed="rId7"/>
          <a:stretch>
            <a:fillRect/>
          </a:stretch>
        </p:blipFill>
        <p:spPr>
          <a:xfrm>
            <a:off x="6696496" y="4923901"/>
            <a:ext cx="1408298" cy="1396105"/>
          </a:xfrm>
          <a:prstGeom prst="rect">
            <a:avLst/>
          </a:prstGeom>
        </p:spPr>
      </p:pic>
      <p:pic>
        <p:nvPicPr>
          <p:cNvPr id="22" name="Picture 21">
            <a:extLst>
              <a:ext uri="{FF2B5EF4-FFF2-40B4-BE49-F238E27FC236}">
                <a16:creationId xmlns:a16="http://schemas.microsoft.com/office/drawing/2014/main" id="{C1012E8B-5508-7C03-225A-25F630539B02}"/>
              </a:ext>
            </a:extLst>
          </p:cNvPr>
          <p:cNvPicPr>
            <a:picLocks noChangeAspect="1"/>
          </p:cNvPicPr>
          <p:nvPr/>
        </p:nvPicPr>
        <p:blipFill>
          <a:blip r:embed="rId8"/>
          <a:stretch>
            <a:fillRect/>
          </a:stretch>
        </p:blipFill>
        <p:spPr>
          <a:xfrm>
            <a:off x="6538243" y="2436012"/>
            <a:ext cx="1054699" cy="1463167"/>
          </a:xfrm>
          <a:prstGeom prst="rect">
            <a:avLst/>
          </a:prstGeom>
        </p:spPr>
      </p:pic>
      <p:pic>
        <p:nvPicPr>
          <p:cNvPr id="23" name="Picture 22">
            <a:extLst>
              <a:ext uri="{FF2B5EF4-FFF2-40B4-BE49-F238E27FC236}">
                <a16:creationId xmlns:a16="http://schemas.microsoft.com/office/drawing/2014/main" id="{D7D4B0B5-412E-2721-E319-275B0DD4207C}"/>
              </a:ext>
            </a:extLst>
          </p:cNvPr>
          <p:cNvPicPr>
            <a:picLocks noChangeAspect="1"/>
          </p:cNvPicPr>
          <p:nvPr/>
        </p:nvPicPr>
        <p:blipFill>
          <a:blip r:embed="rId9"/>
          <a:stretch>
            <a:fillRect/>
          </a:stretch>
        </p:blipFill>
        <p:spPr>
          <a:xfrm>
            <a:off x="653930" y="1568966"/>
            <a:ext cx="1066892" cy="1158340"/>
          </a:xfrm>
          <a:prstGeom prst="rect">
            <a:avLst/>
          </a:prstGeom>
        </p:spPr>
      </p:pic>
      <p:pic>
        <p:nvPicPr>
          <p:cNvPr id="24" name="Picture 23">
            <a:extLst>
              <a:ext uri="{FF2B5EF4-FFF2-40B4-BE49-F238E27FC236}">
                <a16:creationId xmlns:a16="http://schemas.microsoft.com/office/drawing/2014/main" id="{AC2BC9B9-33AD-080E-A7EB-F4229F95276A}"/>
              </a:ext>
            </a:extLst>
          </p:cNvPr>
          <p:cNvPicPr>
            <a:picLocks noChangeAspect="1"/>
          </p:cNvPicPr>
          <p:nvPr/>
        </p:nvPicPr>
        <p:blipFill>
          <a:blip r:embed="rId10"/>
          <a:stretch>
            <a:fillRect/>
          </a:stretch>
        </p:blipFill>
        <p:spPr>
          <a:xfrm>
            <a:off x="375530" y="3840627"/>
            <a:ext cx="2158171" cy="1158340"/>
          </a:xfrm>
          <a:prstGeom prst="rect">
            <a:avLst/>
          </a:prstGeom>
        </p:spPr>
      </p:pic>
      <p:pic>
        <p:nvPicPr>
          <p:cNvPr id="25" name="Picture 24">
            <a:extLst>
              <a:ext uri="{FF2B5EF4-FFF2-40B4-BE49-F238E27FC236}">
                <a16:creationId xmlns:a16="http://schemas.microsoft.com/office/drawing/2014/main" id="{23377AF1-CB19-F5D4-3852-A68391AD5DBA}"/>
              </a:ext>
            </a:extLst>
          </p:cNvPr>
          <p:cNvPicPr>
            <a:picLocks noChangeAspect="1"/>
          </p:cNvPicPr>
          <p:nvPr/>
        </p:nvPicPr>
        <p:blipFill>
          <a:blip r:embed="rId11"/>
          <a:stretch>
            <a:fillRect/>
          </a:stretch>
        </p:blipFill>
        <p:spPr>
          <a:xfrm>
            <a:off x="2249781" y="1411595"/>
            <a:ext cx="1548518" cy="1329043"/>
          </a:xfrm>
          <a:prstGeom prst="rect">
            <a:avLst/>
          </a:prstGeom>
        </p:spPr>
      </p:pic>
      <p:pic>
        <p:nvPicPr>
          <p:cNvPr id="26" name="Picture 25">
            <a:extLst>
              <a:ext uri="{FF2B5EF4-FFF2-40B4-BE49-F238E27FC236}">
                <a16:creationId xmlns:a16="http://schemas.microsoft.com/office/drawing/2014/main" id="{FBC09D92-C0E0-1A13-AD80-E2C9AAC3AA22}"/>
              </a:ext>
            </a:extLst>
          </p:cNvPr>
          <p:cNvPicPr>
            <a:picLocks noChangeAspect="1"/>
          </p:cNvPicPr>
          <p:nvPr/>
        </p:nvPicPr>
        <p:blipFill>
          <a:blip r:embed="rId12"/>
          <a:stretch>
            <a:fillRect/>
          </a:stretch>
        </p:blipFill>
        <p:spPr>
          <a:xfrm>
            <a:off x="7727413" y="1334848"/>
            <a:ext cx="799283" cy="788233"/>
          </a:xfrm>
          <a:prstGeom prst="rect">
            <a:avLst/>
          </a:prstGeom>
        </p:spPr>
      </p:pic>
      <p:pic>
        <p:nvPicPr>
          <p:cNvPr id="27" name="Picture 26">
            <a:extLst>
              <a:ext uri="{FF2B5EF4-FFF2-40B4-BE49-F238E27FC236}">
                <a16:creationId xmlns:a16="http://schemas.microsoft.com/office/drawing/2014/main" id="{118D6B8E-7644-6387-D34A-381E9C2C9672}"/>
              </a:ext>
            </a:extLst>
          </p:cNvPr>
          <p:cNvPicPr>
            <a:picLocks noChangeAspect="1"/>
          </p:cNvPicPr>
          <p:nvPr/>
        </p:nvPicPr>
        <p:blipFill>
          <a:blip r:embed="rId13"/>
          <a:stretch>
            <a:fillRect/>
          </a:stretch>
        </p:blipFill>
        <p:spPr>
          <a:xfrm>
            <a:off x="1610879" y="5227519"/>
            <a:ext cx="1420491" cy="1012024"/>
          </a:xfrm>
          <a:prstGeom prst="rect">
            <a:avLst/>
          </a:prstGeom>
        </p:spPr>
      </p:pic>
      <p:pic>
        <p:nvPicPr>
          <p:cNvPr id="28" name="Picture 27">
            <a:extLst>
              <a:ext uri="{FF2B5EF4-FFF2-40B4-BE49-F238E27FC236}">
                <a16:creationId xmlns:a16="http://schemas.microsoft.com/office/drawing/2014/main" id="{2348572C-780D-50F6-2E7F-AF91BB149155}"/>
              </a:ext>
            </a:extLst>
          </p:cNvPr>
          <p:cNvPicPr>
            <a:picLocks noChangeAspect="1"/>
          </p:cNvPicPr>
          <p:nvPr/>
        </p:nvPicPr>
        <p:blipFill>
          <a:blip r:embed="rId14"/>
          <a:stretch>
            <a:fillRect/>
          </a:stretch>
        </p:blipFill>
        <p:spPr>
          <a:xfrm>
            <a:off x="8467921" y="3762717"/>
            <a:ext cx="2402032" cy="1432684"/>
          </a:xfrm>
          <a:prstGeom prst="rect">
            <a:avLst/>
          </a:prstGeom>
        </p:spPr>
      </p:pic>
      <p:pic>
        <p:nvPicPr>
          <p:cNvPr id="29" name="Picture 28">
            <a:extLst>
              <a:ext uri="{FF2B5EF4-FFF2-40B4-BE49-F238E27FC236}">
                <a16:creationId xmlns:a16="http://schemas.microsoft.com/office/drawing/2014/main" id="{CAD2C72A-BA0A-F6F7-DC10-259ECD1C10E6}"/>
              </a:ext>
            </a:extLst>
          </p:cNvPr>
          <p:cNvPicPr>
            <a:picLocks noChangeAspect="1"/>
          </p:cNvPicPr>
          <p:nvPr/>
        </p:nvPicPr>
        <p:blipFill>
          <a:blip r:embed="rId15"/>
          <a:stretch>
            <a:fillRect/>
          </a:stretch>
        </p:blipFill>
        <p:spPr>
          <a:xfrm>
            <a:off x="4569425" y="3716629"/>
            <a:ext cx="1560711" cy="1676545"/>
          </a:xfrm>
          <a:prstGeom prst="rect">
            <a:avLst/>
          </a:prstGeom>
        </p:spPr>
      </p:pic>
      <p:pic>
        <p:nvPicPr>
          <p:cNvPr id="31" name="Picture 30">
            <a:extLst>
              <a:ext uri="{FF2B5EF4-FFF2-40B4-BE49-F238E27FC236}">
                <a16:creationId xmlns:a16="http://schemas.microsoft.com/office/drawing/2014/main" id="{CB6ECAF1-FF06-8069-378C-39C760A0BFDB}"/>
              </a:ext>
            </a:extLst>
          </p:cNvPr>
          <p:cNvPicPr>
            <a:picLocks noChangeAspect="1"/>
          </p:cNvPicPr>
          <p:nvPr/>
        </p:nvPicPr>
        <p:blipFill>
          <a:blip r:embed="rId16"/>
          <a:stretch>
            <a:fillRect/>
          </a:stretch>
        </p:blipFill>
        <p:spPr>
          <a:xfrm>
            <a:off x="5372384" y="1789865"/>
            <a:ext cx="1140051" cy="969348"/>
          </a:xfrm>
          <a:prstGeom prst="rect">
            <a:avLst/>
          </a:prstGeom>
        </p:spPr>
      </p:pic>
      <p:pic>
        <p:nvPicPr>
          <p:cNvPr id="32" name="Picture 31">
            <a:extLst>
              <a:ext uri="{FF2B5EF4-FFF2-40B4-BE49-F238E27FC236}">
                <a16:creationId xmlns:a16="http://schemas.microsoft.com/office/drawing/2014/main" id="{30E1B893-DE94-3B03-242E-64CED524E366}"/>
              </a:ext>
            </a:extLst>
          </p:cNvPr>
          <p:cNvPicPr>
            <a:picLocks noChangeAspect="1"/>
          </p:cNvPicPr>
          <p:nvPr/>
        </p:nvPicPr>
        <p:blipFill>
          <a:blip r:embed="rId17"/>
          <a:stretch>
            <a:fillRect/>
          </a:stretch>
        </p:blipFill>
        <p:spPr>
          <a:xfrm>
            <a:off x="3164056" y="2643257"/>
            <a:ext cx="1682642" cy="1402202"/>
          </a:xfrm>
          <a:prstGeom prst="rect">
            <a:avLst/>
          </a:prstGeom>
        </p:spPr>
      </p:pic>
      <p:pic>
        <p:nvPicPr>
          <p:cNvPr id="33" name="Graphic 32" descr="Teacher">
            <a:extLst>
              <a:ext uri="{FF2B5EF4-FFF2-40B4-BE49-F238E27FC236}">
                <a16:creationId xmlns:a16="http://schemas.microsoft.com/office/drawing/2014/main" id="{1649FB6B-1B60-3A0D-BA6E-FB7C7CF92B2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674389" y="527020"/>
            <a:ext cx="914400" cy="914400"/>
          </a:xfrm>
          <a:prstGeom prst="rect">
            <a:avLst/>
          </a:prstGeom>
        </p:spPr>
      </p:pic>
      <p:sp>
        <p:nvSpPr>
          <p:cNvPr id="34" name="Speech Bubble: Rectangle with Corners Rounded 33">
            <a:extLst>
              <a:ext uri="{FF2B5EF4-FFF2-40B4-BE49-F238E27FC236}">
                <a16:creationId xmlns:a16="http://schemas.microsoft.com/office/drawing/2014/main" id="{49E737BF-6A0B-72D5-590E-661A9C7E4336}"/>
              </a:ext>
            </a:extLst>
          </p:cNvPr>
          <p:cNvSpPr/>
          <p:nvPr/>
        </p:nvSpPr>
        <p:spPr>
          <a:xfrm>
            <a:off x="2780609" y="652618"/>
            <a:ext cx="4047671" cy="58616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400" b="1" kern="0" dirty="0">
                <a:solidFill>
                  <a:schemeClr val="bg1"/>
                </a:solidFill>
                <a:latin typeface="Century Gothic"/>
                <a:ea typeface="Century Gothic"/>
                <a:cs typeface="Century Gothic"/>
                <a:sym typeface="Century Gothic"/>
              </a:rPr>
              <a:t>Lee en el orden correcto.</a:t>
            </a:r>
            <a:endParaRPr lang="es-AR" sz="2400" kern="0" dirty="0">
              <a:solidFill>
                <a:schemeClr val="bg1"/>
              </a:solidFill>
              <a:latin typeface="Century Gothic"/>
              <a:ea typeface="Century Gothic"/>
              <a:cs typeface="Century Gothic"/>
              <a:sym typeface="Century Gothic"/>
            </a:endParaRPr>
          </a:p>
        </p:txBody>
      </p:sp>
      <p:sp>
        <p:nvSpPr>
          <p:cNvPr id="30" name="TextBox 29">
            <a:extLst>
              <a:ext uri="{FF2B5EF4-FFF2-40B4-BE49-F238E27FC236}">
                <a16:creationId xmlns:a16="http://schemas.microsoft.com/office/drawing/2014/main" id="{B562DFDD-DE28-BECE-44BB-97204E1308FB}"/>
              </a:ext>
            </a:extLst>
          </p:cNvPr>
          <p:cNvSpPr txBox="1"/>
          <p:nvPr/>
        </p:nvSpPr>
        <p:spPr>
          <a:xfrm>
            <a:off x="7056181" y="68009"/>
            <a:ext cx="2810952" cy="707886"/>
          </a:xfrm>
          <a:prstGeom prst="rect">
            <a:avLst/>
          </a:prstGeom>
          <a:solidFill>
            <a:srgbClr val="D6EDBD"/>
          </a:solidFill>
        </p:spPr>
        <p:txBody>
          <a:bodyPr wrap="square">
            <a:spAutoFit/>
          </a:bodyPr>
          <a:lstStyle/>
          <a:p>
            <a:r>
              <a:rPr lang="es-AR" sz="2000" kern="0" dirty="0">
                <a:solidFill>
                  <a:srgbClr val="002060"/>
                </a:solidFill>
                <a:latin typeface="Century Gothic"/>
                <a:ea typeface="Century Gothic"/>
                <a:cs typeface="Century Gothic"/>
                <a:sym typeface="Century Gothic"/>
              </a:rPr>
              <a:t>(el) </a:t>
            </a:r>
            <a:r>
              <a:rPr lang="es-AR" sz="2000" b="1" kern="0" dirty="0">
                <a:solidFill>
                  <a:srgbClr val="002060"/>
                </a:solidFill>
                <a:latin typeface="Century Gothic"/>
                <a:ea typeface="Century Gothic"/>
                <a:cs typeface="Century Gothic"/>
                <a:sym typeface="Century Gothic"/>
              </a:rPr>
              <a:t>orden</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it</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arrives</a:t>
            </a:r>
            <a:r>
              <a:rPr lang="es-AR" sz="2000" kern="0" dirty="0">
                <a:solidFill>
                  <a:srgbClr val="002060"/>
                </a:solidFill>
                <a:latin typeface="Century Gothic"/>
                <a:ea typeface="Century Gothic"/>
                <a:cs typeface="Century Gothic"/>
                <a:sym typeface="Century Gothic"/>
              </a:rPr>
              <a:t> </a:t>
            </a:r>
            <a:r>
              <a:rPr lang="es-AR" sz="2000" b="1" kern="0" dirty="0">
                <a:solidFill>
                  <a:srgbClr val="002060"/>
                </a:solidFill>
                <a:latin typeface="Century Gothic"/>
                <a:ea typeface="Century Gothic"/>
                <a:cs typeface="Century Gothic"/>
                <a:sym typeface="Century Gothic"/>
              </a:rPr>
              <a:t>correcto</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correct</a:t>
            </a:r>
            <a:endParaRPr lang="es-AR" sz="2000" kern="0"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71065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64"/>
                                        </p:tgtEl>
                                        <p:attrNameLst>
                                          <p:attrName>ppt_y</p:attrName>
                                        </p:attrNameLst>
                                      </p:cBhvr>
                                      <p:tavLst>
                                        <p:tav tm="0">
                                          <p:val>
                                            <p:strVal val="#ppt_y"/>
                                          </p:val>
                                        </p:tav>
                                        <p:tav tm="100000">
                                          <p:val>
                                            <p:strVal val="#ppt_y+#ppt_h*1.125000"/>
                                          </p:val>
                                        </p:tav>
                                      </p:tavLst>
                                    </p:anim>
                                    <p:animEffect transition="out" filter="wipe(down)">
                                      <p:cBhvr>
                                        <p:cTn id="7" dur="59000"/>
                                        <p:tgtEl>
                                          <p:spTgt spid="64"/>
                                        </p:tgtEl>
                                      </p:cBhvr>
                                    </p:animEffect>
                                    <p:set>
                                      <p:cBhvr>
                                        <p:cTn id="8" dur="1" fill="hold">
                                          <p:stCondLst>
                                            <p:cond delay="58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6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Google Shape;387;p19">
            <a:extLst>
              <a:ext uri="{FF2B5EF4-FFF2-40B4-BE49-F238E27FC236}">
                <a16:creationId xmlns:a16="http://schemas.microsoft.com/office/drawing/2014/main" id="{46237398-CCDA-6691-E0D9-CD64B8625C3D}"/>
              </a:ext>
            </a:extLst>
          </p:cNvPr>
          <p:cNvSpPr/>
          <p:nvPr/>
        </p:nvSpPr>
        <p:spPr>
          <a:xfrm>
            <a:off x="11572005"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52" name="Google Shape;395;p19">
            <a:extLst>
              <a:ext uri="{FF2B5EF4-FFF2-40B4-BE49-F238E27FC236}">
                <a16:creationId xmlns:a16="http://schemas.microsoft.com/office/drawing/2014/main" id="{7DEDCFEC-39C5-881C-CB55-B7CF55888262}"/>
              </a:ext>
            </a:extLst>
          </p:cNvPr>
          <p:cNvSpPr/>
          <p:nvPr/>
        </p:nvSpPr>
        <p:spPr>
          <a:xfrm>
            <a:off x="11349464" y="6225859"/>
            <a:ext cx="807307"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400" b="1" i="0" u="none" strike="noStrike" cap="none" dirty="0">
                <a:solidFill>
                  <a:srgbClr val="FFFFFF"/>
                </a:solidFill>
                <a:latin typeface="Century Gothic"/>
                <a:ea typeface="Century Gothic"/>
                <a:cs typeface="Century Gothic"/>
                <a:sym typeface="Century Gothic"/>
              </a:rPr>
              <a:t>INICIO</a:t>
            </a:r>
            <a:endParaRPr sz="1400" dirty="0"/>
          </a:p>
        </p:txBody>
      </p:sp>
      <p:sp>
        <p:nvSpPr>
          <p:cNvPr id="64" name="Google Shape;388;p19">
            <a:extLst>
              <a:ext uri="{FF2B5EF4-FFF2-40B4-BE49-F238E27FC236}">
                <a16:creationId xmlns:a16="http://schemas.microsoft.com/office/drawing/2014/main" id="{E9F108F4-6853-13AB-8FD8-B6DD149F8C61}"/>
              </a:ext>
            </a:extLst>
          </p:cNvPr>
          <p:cNvSpPr/>
          <p:nvPr/>
        </p:nvSpPr>
        <p:spPr>
          <a:xfrm>
            <a:off x="11567878"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3" name="Google Shape;157;p2">
            <a:extLst>
              <a:ext uri="{FF2B5EF4-FFF2-40B4-BE49-F238E27FC236}">
                <a16:creationId xmlns:a16="http://schemas.microsoft.com/office/drawing/2014/main" id="{26FF97B2-BD4E-0B19-E189-285E836DE59A}"/>
              </a:ext>
            </a:extLst>
          </p:cNvPr>
          <p:cNvSpPr txBox="1"/>
          <p:nvPr/>
        </p:nvSpPr>
        <p:spPr>
          <a:xfrm>
            <a:off x="11348442" y="2202219"/>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 name="Google Shape;282;p13" descr="Reading, Book, Symbol, Icon, Reader, Man">
            <a:extLst>
              <a:ext uri="{FF2B5EF4-FFF2-40B4-BE49-F238E27FC236}">
                <a16:creationId xmlns:a16="http://schemas.microsoft.com/office/drawing/2014/main" id="{DF6597A1-250B-3F67-A31F-FD338918BF3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 name="Title 1">
            <a:extLst>
              <a:ext uri="{FF2B5EF4-FFF2-40B4-BE49-F238E27FC236}">
                <a16:creationId xmlns:a16="http://schemas.microsoft.com/office/drawing/2014/main" id="{CAC3B1E4-E0DB-D1C8-ACDB-1FF16959A579}"/>
              </a:ext>
            </a:extLst>
          </p:cNvPr>
          <p:cNvSpPr txBox="1">
            <a:spLocks/>
          </p:cNvSpPr>
          <p:nvPr/>
        </p:nvSpPr>
        <p:spPr>
          <a:xfrm>
            <a:off x="11285740" y="965953"/>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71736F66-B91C-89E0-0F08-D93E15DB0794}"/>
              </a:ext>
            </a:extLst>
          </p:cNvPr>
          <p:cNvSpPr txBox="1">
            <a:spLocks/>
          </p:cNvSpPr>
          <p:nvPr/>
        </p:nvSpPr>
        <p:spPr>
          <a:xfrm>
            <a:off x="9870085" y="980388"/>
            <a:ext cx="1347765"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chemeClr val="bg1"/>
                </a:solidFill>
                <a:latin typeface="Century Gothic" panose="020B0502020202020204" pitchFamily="34" charset="0"/>
              </a:rPr>
              <a:t>palabras</a:t>
            </a:r>
          </a:p>
        </p:txBody>
      </p:sp>
      <p:pic>
        <p:nvPicPr>
          <p:cNvPr id="6" name="Picture 2" descr="Brain, Idea, Think, Creativity">
            <a:extLst>
              <a:ext uri="{FF2B5EF4-FFF2-40B4-BE49-F238E27FC236}">
                <a16:creationId xmlns:a16="http://schemas.microsoft.com/office/drawing/2014/main" id="{FDDDBDA8-BDF7-3CA7-AD93-5811EA953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2197"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3" name="Graphic 32" descr="Teacher">
            <a:extLst>
              <a:ext uri="{FF2B5EF4-FFF2-40B4-BE49-F238E27FC236}">
                <a16:creationId xmlns:a16="http://schemas.microsoft.com/office/drawing/2014/main" id="{1649FB6B-1B60-3A0D-BA6E-FB7C7CF92B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4389" y="527020"/>
            <a:ext cx="914400" cy="914400"/>
          </a:xfrm>
          <a:prstGeom prst="rect">
            <a:avLst/>
          </a:prstGeom>
        </p:spPr>
      </p:pic>
      <p:sp>
        <p:nvSpPr>
          <p:cNvPr id="34" name="Speech Bubble: Rectangle with Corners Rounded 33">
            <a:extLst>
              <a:ext uri="{FF2B5EF4-FFF2-40B4-BE49-F238E27FC236}">
                <a16:creationId xmlns:a16="http://schemas.microsoft.com/office/drawing/2014/main" id="{49E737BF-6A0B-72D5-590E-661A9C7E4336}"/>
              </a:ext>
            </a:extLst>
          </p:cNvPr>
          <p:cNvSpPr/>
          <p:nvPr/>
        </p:nvSpPr>
        <p:spPr>
          <a:xfrm>
            <a:off x="2780609" y="652618"/>
            <a:ext cx="4047671" cy="58616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400" b="1" kern="0" dirty="0">
                <a:solidFill>
                  <a:schemeClr val="bg1"/>
                </a:solidFill>
                <a:latin typeface="Century Gothic"/>
                <a:ea typeface="Century Gothic"/>
                <a:cs typeface="Century Gothic"/>
                <a:sym typeface="Century Gothic"/>
              </a:rPr>
              <a:t>Lee en el orden correcto.</a:t>
            </a:r>
            <a:endParaRPr lang="es-AR" sz="2400" kern="0" dirty="0">
              <a:solidFill>
                <a:schemeClr val="bg1"/>
              </a:solidFill>
              <a:latin typeface="Century Gothic"/>
              <a:ea typeface="Century Gothic"/>
              <a:cs typeface="Century Gothic"/>
              <a:sym typeface="Century Gothic"/>
            </a:endParaRPr>
          </a:p>
        </p:txBody>
      </p:sp>
      <p:sp>
        <p:nvSpPr>
          <p:cNvPr id="30" name="TextBox 29">
            <a:extLst>
              <a:ext uri="{FF2B5EF4-FFF2-40B4-BE49-F238E27FC236}">
                <a16:creationId xmlns:a16="http://schemas.microsoft.com/office/drawing/2014/main" id="{B562DFDD-DE28-BECE-44BB-97204E1308FB}"/>
              </a:ext>
            </a:extLst>
          </p:cNvPr>
          <p:cNvSpPr txBox="1"/>
          <p:nvPr/>
        </p:nvSpPr>
        <p:spPr>
          <a:xfrm>
            <a:off x="7056181" y="68009"/>
            <a:ext cx="2810952" cy="707886"/>
          </a:xfrm>
          <a:prstGeom prst="rect">
            <a:avLst/>
          </a:prstGeom>
          <a:solidFill>
            <a:srgbClr val="D6EDBD"/>
          </a:solidFill>
        </p:spPr>
        <p:txBody>
          <a:bodyPr wrap="square">
            <a:spAutoFit/>
          </a:bodyPr>
          <a:lstStyle/>
          <a:p>
            <a:r>
              <a:rPr lang="es-AR" sz="2000" kern="0" dirty="0">
                <a:solidFill>
                  <a:srgbClr val="002060"/>
                </a:solidFill>
                <a:latin typeface="Century Gothic"/>
                <a:ea typeface="Century Gothic"/>
                <a:cs typeface="Century Gothic"/>
                <a:sym typeface="Century Gothic"/>
              </a:rPr>
              <a:t>(el) </a:t>
            </a:r>
            <a:r>
              <a:rPr lang="es-AR" sz="2000" b="1" kern="0" dirty="0">
                <a:solidFill>
                  <a:srgbClr val="002060"/>
                </a:solidFill>
                <a:latin typeface="Century Gothic"/>
                <a:ea typeface="Century Gothic"/>
                <a:cs typeface="Century Gothic"/>
                <a:sym typeface="Century Gothic"/>
              </a:rPr>
              <a:t>orden</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order</a:t>
            </a:r>
            <a:endParaRPr lang="es-AR" sz="2000" kern="0" dirty="0">
              <a:solidFill>
                <a:srgbClr val="002060"/>
              </a:solidFill>
              <a:latin typeface="Century Gothic"/>
              <a:ea typeface="Century Gothic"/>
              <a:cs typeface="Century Gothic"/>
              <a:sym typeface="Century Gothic"/>
            </a:endParaRPr>
          </a:p>
          <a:p>
            <a:r>
              <a:rPr lang="es-AR" sz="2000" b="1" kern="0" dirty="0">
                <a:solidFill>
                  <a:srgbClr val="002060"/>
                </a:solidFill>
                <a:latin typeface="Century Gothic"/>
                <a:ea typeface="Century Gothic"/>
                <a:cs typeface="Century Gothic"/>
                <a:sym typeface="Century Gothic"/>
              </a:rPr>
              <a:t>correcto</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correct</a:t>
            </a:r>
            <a:endParaRPr lang="es-AR" sz="2000" kern="0" dirty="0">
              <a:solidFill>
                <a:srgbClr val="002060"/>
              </a:solidFill>
              <a:latin typeface="Century Gothic"/>
              <a:ea typeface="Century Gothic"/>
              <a:cs typeface="Century Gothic"/>
              <a:sym typeface="Century Gothic"/>
            </a:endParaRPr>
          </a:p>
        </p:txBody>
      </p:sp>
      <p:grpSp>
        <p:nvGrpSpPr>
          <p:cNvPr id="36" name="Group 35">
            <a:extLst>
              <a:ext uri="{FF2B5EF4-FFF2-40B4-BE49-F238E27FC236}">
                <a16:creationId xmlns:a16="http://schemas.microsoft.com/office/drawing/2014/main" id="{0119C235-C9DC-77CD-F9EA-768BFDC08456}"/>
              </a:ext>
            </a:extLst>
          </p:cNvPr>
          <p:cNvGrpSpPr/>
          <p:nvPr/>
        </p:nvGrpSpPr>
        <p:grpSpPr>
          <a:xfrm>
            <a:off x="7541561" y="1119798"/>
            <a:ext cx="2156749" cy="1159124"/>
            <a:chOff x="1267929" y="2127636"/>
            <a:chExt cx="4317700" cy="1965369"/>
          </a:xfrm>
        </p:grpSpPr>
        <p:pic>
          <p:nvPicPr>
            <p:cNvPr id="37" name="Picture 6" descr="Antecedentes, Azul, Frío">
              <a:extLst>
                <a:ext uri="{FF2B5EF4-FFF2-40B4-BE49-F238E27FC236}">
                  <a16:creationId xmlns:a16="http://schemas.microsoft.com/office/drawing/2014/main" id="{0282CEDC-4685-7999-F4F0-51C56A2E84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Reyes Magos, Flat Design, Reyes, Melchor">
              <a:extLst>
                <a:ext uri="{FF2B5EF4-FFF2-40B4-BE49-F238E27FC236}">
                  <a16:creationId xmlns:a16="http://schemas.microsoft.com/office/drawing/2014/main" id="{46C7DEF1-812F-4182-6766-C3F2890A68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a:extLst>
              <a:ext uri="{FF2B5EF4-FFF2-40B4-BE49-F238E27FC236}">
                <a16:creationId xmlns:a16="http://schemas.microsoft.com/office/drawing/2014/main" id="{7C3AC3EB-6EB7-8180-803A-F19F54EA20F0}"/>
              </a:ext>
            </a:extLst>
          </p:cNvPr>
          <p:cNvSpPr txBox="1"/>
          <p:nvPr/>
        </p:nvSpPr>
        <p:spPr>
          <a:xfrm>
            <a:off x="7023574" y="224579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e_ _ _ o</a:t>
            </a:r>
          </a:p>
        </p:txBody>
      </p:sp>
      <p:grpSp>
        <p:nvGrpSpPr>
          <p:cNvPr id="40" name="Group 39">
            <a:extLst>
              <a:ext uri="{FF2B5EF4-FFF2-40B4-BE49-F238E27FC236}">
                <a16:creationId xmlns:a16="http://schemas.microsoft.com/office/drawing/2014/main" id="{428144A7-EB1C-3648-632B-48ECB431939D}"/>
              </a:ext>
            </a:extLst>
          </p:cNvPr>
          <p:cNvGrpSpPr/>
          <p:nvPr/>
        </p:nvGrpSpPr>
        <p:grpSpPr>
          <a:xfrm>
            <a:off x="4078367" y="3066425"/>
            <a:ext cx="1069784" cy="1159123"/>
            <a:chOff x="7552588" y="3184398"/>
            <a:chExt cx="1441984" cy="1551471"/>
          </a:xfrm>
        </p:grpSpPr>
        <p:pic>
          <p:nvPicPr>
            <p:cNvPr id="41" name="Picture 8" descr="Corazones, Enamorado, Amor, Romance">
              <a:extLst>
                <a:ext uri="{FF2B5EF4-FFF2-40B4-BE49-F238E27FC236}">
                  <a16:creationId xmlns:a16="http://schemas.microsoft.com/office/drawing/2014/main" id="{CB665C0D-F942-C44C-F675-ABBD1CFF3D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2588" y="3941278"/>
              <a:ext cx="1225394" cy="79459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Gráfico, Máscara De Mardi Gras">
              <a:extLst>
                <a:ext uri="{FF2B5EF4-FFF2-40B4-BE49-F238E27FC236}">
                  <a16:creationId xmlns:a16="http://schemas.microsoft.com/office/drawing/2014/main" id="{85143D8B-0B3A-4B7C-9153-3E4773D5EE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4695" y="3184398"/>
              <a:ext cx="1279877" cy="829920"/>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TextBox 42">
            <a:extLst>
              <a:ext uri="{FF2B5EF4-FFF2-40B4-BE49-F238E27FC236}">
                <a16:creationId xmlns:a16="http://schemas.microsoft.com/office/drawing/2014/main" id="{74483B1B-5FE1-8030-670D-63187DEE664F}"/>
              </a:ext>
            </a:extLst>
          </p:cNvPr>
          <p:cNvSpPr txBox="1"/>
          <p:nvPr/>
        </p:nvSpPr>
        <p:spPr>
          <a:xfrm>
            <a:off x="3273631" y="4143097"/>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f _ _ _ _ _ o</a:t>
            </a:r>
          </a:p>
        </p:txBody>
      </p:sp>
      <p:grpSp>
        <p:nvGrpSpPr>
          <p:cNvPr id="44" name="Group 43">
            <a:extLst>
              <a:ext uri="{FF2B5EF4-FFF2-40B4-BE49-F238E27FC236}">
                <a16:creationId xmlns:a16="http://schemas.microsoft.com/office/drawing/2014/main" id="{24F077BB-4895-99A6-3687-EEB6AD08E1E6}"/>
              </a:ext>
            </a:extLst>
          </p:cNvPr>
          <p:cNvGrpSpPr/>
          <p:nvPr/>
        </p:nvGrpSpPr>
        <p:grpSpPr>
          <a:xfrm>
            <a:off x="419099" y="1162222"/>
            <a:ext cx="1419989" cy="1007586"/>
            <a:chOff x="4651307" y="1309777"/>
            <a:chExt cx="2135273" cy="1312016"/>
          </a:xfrm>
        </p:grpSpPr>
        <p:pic>
          <p:nvPicPr>
            <p:cNvPr id="45" name="Picture 12" descr="Internationalwomensday, 8March">
              <a:extLst>
                <a:ext uri="{FF2B5EF4-FFF2-40B4-BE49-F238E27FC236}">
                  <a16:creationId xmlns:a16="http://schemas.microsoft.com/office/drawing/2014/main" id="{A35FD6AB-541A-BBEE-8469-8D722EBB4716}"/>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1307" y="1309777"/>
              <a:ext cx="1216241" cy="121624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Verde, Trébol, Marcha, Amor, Primavera">
              <a:extLst>
                <a:ext uri="{FF2B5EF4-FFF2-40B4-BE49-F238E27FC236}">
                  <a16:creationId xmlns:a16="http://schemas.microsoft.com/office/drawing/2014/main" id="{B654402E-EEFD-2431-7B49-F0436B2EF3E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42350" y="1341557"/>
              <a:ext cx="1244230" cy="1280236"/>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extLst>
              <a:ext uri="{FF2B5EF4-FFF2-40B4-BE49-F238E27FC236}">
                <a16:creationId xmlns:a16="http://schemas.microsoft.com/office/drawing/2014/main" id="{64AAAC7B-2FAB-4A4F-AD60-043B4334773F}"/>
              </a:ext>
            </a:extLst>
          </p:cNvPr>
          <p:cNvSpPr txBox="1"/>
          <p:nvPr/>
        </p:nvSpPr>
        <p:spPr>
          <a:xfrm>
            <a:off x="-185090" y="2077255"/>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m_ _ _ o</a:t>
            </a:r>
          </a:p>
        </p:txBody>
      </p:sp>
      <p:pic>
        <p:nvPicPr>
          <p:cNvPr id="48" name="Picture 16" descr="Gráfico, Conejito Blanco">
            <a:extLst>
              <a:ext uri="{FF2B5EF4-FFF2-40B4-BE49-F238E27FC236}">
                <a16:creationId xmlns:a16="http://schemas.microsoft.com/office/drawing/2014/main" id="{34D8EA58-1770-9037-1368-7109497A3CB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5972" y="5270854"/>
            <a:ext cx="1144694" cy="96583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C21D0875-08AA-7B32-46EA-A36A6460D5BB}"/>
              </a:ext>
            </a:extLst>
          </p:cNvPr>
          <p:cNvSpPr txBox="1"/>
          <p:nvPr/>
        </p:nvSpPr>
        <p:spPr>
          <a:xfrm>
            <a:off x="6151352" y="620694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 _ _ _ l</a:t>
            </a:r>
          </a:p>
        </p:txBody>
      </p:sp>
      <p:grpSp>
        <p:nvGrpSpPr>
          <p:cNvPr id="51" name="Group 50">
            <a:extLst>
              <a:ext uri="{FF2B5EF4-FFF2-40B4-BE49-F238E27FC236}">
                <a16:creationId xmlns:a16="http://schemas.microsoft.com/office/drawing/2014/main" id="{42B3A49F-BD75-839A-48BF-5D518A56B9B0}"/>
              </a:ext>
            </a:extLst>
          </p:cNvPr>
          <p:cNvGrpSpPr/>
          <p:nvPr/>
        </p:nvGrpSpPr>
        <p:grpSpPr>
          <a:xfrm>
            <a:off x="5556416" y="1657318"/>
            <a:ext cx="1537335" cy="1182142"/>
            <a:chOff x="9849629" y="3785385"/>
            <a:chExt cx="1842116" cy="1617177"/>
          </a:xfrm>
        </p:grpSpPr>
        <p:pic>
          <p:nvPicPr>
            <p:cNvPr id="53" name="Picture 18" descr="Flores, Hierba, Jardines, Primavera">
              <a:extLst>
                <a:ext uri="{FF2B5EF4-FFF2-40B4-BE49-F238E27FC236}">
                  <a16:creationId xmlns:a16="http://schemas.microsoft.com/office/drawing/2014/main" id="{BA7057BD-8579-255F-9840-6007C3F000F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49629" y="3845398"/>
              <a:ext cx="1842116" cy="155716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0" descr="Brillante, Energía, Iluminación">
              <a:extLst>
                <a:ext uri="{FF2B5EF4-FFF2-40B4-BE49-F238E27FC236}">
                  <a16:creationId xmlns:a16="http://schemas.microsoft.com/office/drawing/2014/main" id="{EB3A5BAC-F629-E652-AD65-2939C0CF174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47669" y="3785385"/>
              <a:ext cx="815656" cy="8299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4" descr="Mamá, Texto, Flor, Fuente, Madre">
              <a:extLst>
                <a:ext uri="{FF2B5EF4-FFF2-40B4-BE49-F238E27FC236}">
                  <a16:creationId xmlns:a16="http://schemas.microsoft.com/office/drawing/2014/main" id="{96240076-C8E7-5936-5349-CC807BF309A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84204">
              <a:off x="10333173" y="4516544"/>
              <a:ext cx="673023" cy="403814"/>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a:extLst>
              <a:ext uri="{FF2B5EF4-FFF2-40B4-BE49-F238E27FC236}">
                <a16:creationId xmlns:a16="http://schemas.microsoft.com/office/drawing/2014/main" id="{24A13B23-8116-41E4-7197-0C33ED2750F0}"/>
              </a:ext>
            </a:extLst>
          </p:cNvPr>
          <p:cNvSpPr txBox="1"/>
          <p:nvPr/>
        </p:nvSpPr>
        <p:spPr>
          <a:xfrm>
            <a:off x="5279835" y="2839355"/>
            <a:ext cx="2092971"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m_ _ o</a:t>
            </a:r>
          </a:p>
        </p:txBody>
      </p:sp>
      <p:grpSp>
        <p:nvGrpSpPr>
          <p:cNvPr id="57" name="Group 56">
            <a:extLst>
              <a:ext uri="{FF2B5EF4-FFF2-40B4-BE49-F238E27FC236}">
                <a16:creationId xmlns:a16="http://schemas.microsoft.com/office/drawing/2014/main" id="{1C7BF70B-A631-1364-9C1F-348FFB56A673}"/>
              </a:ext>
            </a:extLst>
          </p:cNvPr>
          <p:cNvGrpSpPr/>
          <p:nvPr/>
        </p:nvGrpSpPr>
        <p:grpSpPr>
          <a:xfrm>
            <a:off x="10215944" y="1701187"/>
            <a:ext cx="1054904" cy="1460598"/>
            <a:chOff x="10123452" y="1226820"/>
            <a:chExt cx="1185600" cy="1696870"/>
          </a:xfrm>
        </p:grpSpPr>
        <p:pic>
          <p:nvPicPr>
            <p:cNvPr id="58" name="Picture 22" descr="Día Festivo, Padre, Día, Dia Del Padre">
              <a:extLst>
                <a:ext uri="{FF2B5EF4-FFF2-40B4-BE49-F238E27FC236}">
                  <a16:creationId xmlns:a16="http://schemas.microsoft.com/office/drawing/2014/main" id="{D10D6FF8-3174-5F0C-3794-FB9589BC1AA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23452" y="1226820"/>
              <a:ext cx="848435" cy="169687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0" descr="Brillante, Energía, Iluminación">
              <a:extLst>
                <a:ext uri="{FF2B5EF4-FFF2-40B4-BE49-F238E27FC236}">
                  <a16:creationId xmlns:a16="http://schemas.microsoft.com/office/drawing/2014/main" id="{196AD2F0-64EB-0A97-3006-BAB99ADAD95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34722" y="1676696"/>
              <a:ext cx="674330" cy="686123"/>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TextBox 59">
            <a:extLst>
              <a:ext uri="{FF2B5EF4-FFF2-40B4-BE49-F238E27FC236}">
                <a16:creationId xmlns:a16="http://schemas.microsoft.com/office/drawing/2014/main" id="{FF0471B8-2F9A-B527-BD12-18C6C5DB0C73}"/>
              </a:ext>
            </a:extLst>
          </p:cNvPr>
          <p:cNvSpPr txBox="1"/>
          <p:nvPr/>
        </p:nvSpPr>
        <p:spPr>
          <a:xfrm>
            <a:off x="9286258" y="3025043"/>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j_ _ _o</a:t>
            </a:r>
          </a:p>
        </p:txBody>
      </p:sp>
      <p:grpSp>
        <p:nvGrpSpPr>
          <p:cNvPr id="61" name="Group 60">
            <a:extLst>
              <a:ext uri="{FF2B5EF4-FFF2-40B4-BE49-F238E27FC236}">
                <a16:creationId xmlns:a16="http://schemas.microsoft.com/office/drawing/2014/main" id="{B786E43D-48CA-40D5-BA94-ACD4127F0DA1}"/>
              </a:ext>
            </a:extLst>
          </p:cNvPr>
          <p:cNvGrpSpPr/>
          <p:nvPr/>
        </p:nvGrpSpPr>
        <p:grpSpPr>
          <a:xfrm>
            <a:off x="2489646" y="1396520"/>
            <a:ext cx="1547953" cy="1329134"/>
            <a:chOff x="5118100" y="2266443"/>
            <a:chExt cx="1547953" cy="1329134"/>
          </a:xfrm>
        </p:grpSpPr>
        <p:pic>
          <p:nvPicPr>
            <p:cNvPr id="62" name="Picture 26" descr="Educación, Regreso A La Escuela">
              <a:extLst>
                <a:ext uri="{FF2B5EF4-FFF2-40B4-BE49-F238E27FC236}">
                  <a16:creationId xmlns:a16="http://schemas.microsoft.com/office/drawing/2014/main" id="{6D090695-6FBB-C3DF-DA71-E5B588E75853}"/>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0" descr="Brillante, Energía, Iluminación">
              <a:extLst>
                <a:ext uri="{FF2B5EF4-FFF2-40B4-BE49-F238E27FC236}">
                  <a16:creationId xmlns:a16="http://schemas.microsoft.com/office/drawing/2014/main" id="{D72E5C6A-D64E-9FEC-B479-43306BFEF2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8" descr="Cerrar Con Llave, Bloqueado, Metal">
              <a:extLst>
                <a:ext uri="{FF2B5EF4-FFF2-40B4-BE49-F238E27FC236}">
                  <a16:creationId xmlns:a16="http://schemas.microsoft.com/office/drawing/2014/main" id="{2A9AF1FA-C313-3E53-B657-EF8D7279409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28080" y="3156829"/>
              <a:ext cx="337973" cy="438748"/>
            </a:xfrm>
            <a:prstGeom prst="rect">
              <a:avLst/>
            </a:prstGeom>
            <a:noFill/>
            <a:extLst>
              <a:ext uri="{909E8E84-426E-40DD-AFC4-6F175D3DCCD1}">
                <a14:hiddenFill xmlns:a14="http://schemas.microsoft.com/office/drawing/2010/main">
                  <a:solidFill>
                    <a:srgbClr val="FFFFFF"/>
                  </a:solidFill>
                </a14:hiddenFill>
              </a:ext>
            </a:extLst>
          </p:spPr>
        </p:pic>
      </p:grpSp>
      <p:sp>
        <p:nvSpPr>
          <p:cNvPr id="66" name="TextBox 65">
            <a:extLst>
              <a:ext uri="{FF2B5EF4-FFF2-40B4-BE49-F238E27FC236}">
                <a16:creationId xmlns:a16="http://schemas.microsoft.com/office/drawing/2014/main" id="{FC12F732-F408-866A-EBF3-18B6459B25C2}"/>
              </a:ext>
            </a:extLst>
          </p:cNvPr>
          <p:cNvSpPr txBox="1"/>
          <p:nvPr/>
        </p:nvSpPr>
        <p:spPr>
          <a:xfrm>
            <a:off x="1832055" y="2624373"/>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j_ _ _o</a:t>
            </a:r>
          </a:p>
        </p:txBody>
      </p:sp>
      <p:grpSp>
        <p:nvGrpSpPr>
          <p:cNvPr id="67" name="Group 66">
            <a:extLst>
              <a:ext uri="{FF2B5EF4-FFF2-40B4-BE49-F238E27FC236}">
                <a16:creationId xmlns:a16="http://schemas.microsoft.com/office/drawing/2014/main" id="{2B8CC903-6833-491E-0A0A-23C05E4DFD62}"/>
              </a:ext>
            </a:extLst>
          </p:cNvPr>
          <p:cNvGrpSpPr/>
          <p:nvPr/>
        </p:nvGrpSpPr>
        <p:grpSpPr>
          <a:xfrm>
            <a:off x="617848" y="5026058"/>
            <a:ext cx="1683392" cy="1403524"/>
            <a:chOff x="3123989" y="3941278"/>
            <a:chExt cx="1683392" cy="1403524"/>
          </a:xfrm>
        </p:grpSpPr>
        <p:pic>
          <p:nvPicPr>
            <p:cNvPr id="68" name="Picture 20" descr="Brillante, Energía, Iluminación">
              <a:extLst>
                <a:ext uri="{FF2B5EF4-FFF2-40B4-BE49-F238E27FC236}">
                  <a16:creationId xmlns:a16="http://schemas.microsoft.com/office/drawing/2014/main" id="{E4EDB603-559E-D1D6-D2C0-B032DD0B3F9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88822" y="3941278"/>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32" descr="Baños, Playa, Oceano, Sol, Soleado">
              <a:extLst>
                <a:ext uri="{FF2B5EF4-FFF2-40B4-BE49-F238E27FC236}">
                  <a16:creationId xmlns:a16="http://schemas.microsoft.com/office/drawing/2014/main" id="{CC514695-E7AB-FA74-3353-128C1F0EE63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23989" y="4176949"/>
              <a:ext cx="1683392" cy="1167853"/>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TextBox 69">
            <a:extLst>
              <a:ext uri="{FF2B5EF4-FFF2-40B4-BE49-F238E27FC236}">
                <a16:creationId xmlns:a16="http://schemas.microsoft.com/office/drawing/2014/main" id="{89BE0338-86D1-3543-37CF-BF9E36E1A329}"/>
              </a:ext>
            </a:extLst>
          </p:cNvPr>
          <p:cNvSpPr txBox="1"/>
          <p:nvPr/>
        </p:nvSpPr>
        <p:spPr>
          <a:xfrm>
            <a:off x="-36353" y="6318160"/>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a_ _ _ o</a:t>
            </a:r>
          </a:p>
        </p:txBody>
      </p:sp>
      <p:pic>
        <p:nvPicPr>
          <p:cNvPr id="71" name="Picture 26" descr="Educación, Regreso A La Escuela">
            <a:extLst>
              <a:ext uri="{FF2B5EF4-FFF2-40B4-BE49-F238E27FC236}">
                <a16:creationId xmlns:a16="http://schemas.microsoft.com/office/drawing/2014/main" id="{09A392C9-158F-7285-87BC-01E5227F929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90111" y="3118127"/>
            <a:ext cx="2403362" cy="1434507"/>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7D2A9A12-B144-B30E-F125-B1A2D6B0CD4C}"/>
              </a:ext>
            </a:extLst>
          </p:cNvPr>
          <p:cNvSpPr txBox="1"/>
          <p:nvPr/>
        </p:nvSpPr>
        <p:spPr>
          <a:xfrm>
            <a:off x="6895594" y="4574285"/>
            <a:ext cx="3001901"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 _ _ _ </a:t>
            </a:r>
            <a:r>
              <a:rPr lang="en-GB" sz="3200" b="1" dirty="0" err="1">
                <a:solidFill>
                  <a:srgbClr val="002060"/>
                </a:solidFill>
                <a:latin typeface="Century Gothic" panose="020B0502020202020204" pitchFamily="34" charset="0"/>
              </a:rPr>
              <a:t>ie</a:t>
            </a:r>
            <a:r>
              <a:rPr lang="en-GB" sz="3200" b="1" dirty="0">
                <a:solidFill>
                  <a:srgbClr val="002060"/>
                </a:solidFill>
                <a:latin typeface="Century Gothic" panose="020B0502020202020204" pitchFamily="34" charset="0"/>
              </a:rPr>
              <a:t>_ _ _e</a:t>
            </a:r>
          </a:p>
        </p:txBody>
      </p:sp>
      <p:grpSp>
        <p:nvGrpSpPr>
          <p:cNvPr id="74" name="Group 73">
            <a:extLst>
              <a:ext uri="{FF2B5EF4-FFF2-40B4-BE49-F238E27FC236}">
                <a16:creationId xmlns:a16="http://schemas.microsoft.com/office/drawing/2014/main" id="{07BB4DDE-BC89-EA38-3FB3-2A80F9ABAEC2}"/>
              </a:ext>
            </a:extLst>
          </p:cNvPr>
          <p:cNvGrpSpPr/>
          <p:nvPr/>
        </p:nvGrpSpPr>
        <p:grpSpPr>
          <a:xfrm>
            <a:off x="9637391" y="5268847"/>
            <a:ext cx="1325859" cy="1306199"/>
            <a:chOff x="669757" y="4008805"/>
            <a:chExt cx="1325859" cy="1306199"/>
          </a:xfrm>
        </p:grpSpPr>
        <p:pic>
          <p:nvPicPr>
            <p:cNvPr id="75" name="Picture 36" descr="Hoja, Otoño, Hojas De Otoño, Rojo">
              <a:extLst>
                <a:ext uri="{FF2B5EF4-FFF2-40B4-BE49-F238E27FC236}">
                  <a16:creationId xmlns:a16="http://schemas.microsoft.com/office/drawing/2014/main" id="{53C06AED-6F18-055B-5B4B-CB852F1AE42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76428" y="4008805"/>
              <a:ext cx="1119188" cy="120383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4" descr="Calabaza, Dibujos Animados, Naranja">
              <a:extLst>
                <a:ext uri="{FF2B5EF4-FFF2-40B4-BE49-F238E27FC236}">
                  <a16:creationId xmlns:a16="http://schemas.microsoft.com/office/drawing/2014/main" id="{9C5EE179-F3FB-E03E-882D-51F95404672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9757" y="4548661"/>
              <a:ext cx="787255" cy="766343"/>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TextBox 76">
            <a:extLst>
              <a:ext uri="{FF2B5EF4-FFF2-40B4-BE49-F238E27FC236}">
                <a16:creationId xmlns:a16="http://schemas.microsoft.com/office/drawing/2014/main" id="{5A8D1AF1-E879-4636-D0F3-77D5D1B96414}"/>
              </a:ext>
            </a:extLst>
          </p:cNvPr>
          <p:cNvSpPr txBox="1"/>
          <p:nvPr/>
        </p:nvSpPr>
        <p:spPr>
          <a:xfrm>
            <a:off x="8913396" y="6287404"/>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o_ _ _ _ _e</a:t>
            </a:r>
          </a:p>
        </p:txBody>
      </p:sp>
      <p:pic>
        <p:nvPicPr>
          <p:cNvPr id="78" name="Picture 38" descr="Animal, Otoño, Calendario, Frío, Sale De">
            <a:extLst>
              <a:ext uri="{FF2B5EF4-FFF2-40B4-BE49-F238E27FC236}">
                <a16:creationId xmlns:a16="http://schemas.microsoft.com/office/drawing/2014/main" id="{53DBCF6A-F277-BB77-2D10-16CB8D7072A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24053" y="4936608"/>
            <a:ext cx="1402343" cy="1400074"/>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1639F306-564F-9675-84CF-035AD2037B79}"/>
              </a:ext>
            </a:extLst>
          </p:cNvPr>
          <p:cNvSpPr txBox="1"/>
          <p:nvPr/>
        </p:nvSpPr>
        <p:spPr>
          <a:xfrm>
            <a:off x="3038977" y="6248821"/>
            <a:ext cx="2674736" cy="1077218"/>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n _ _</a:t>
            </a:r>
            <a:r>
              <a:rPr lang="en-GB" sz="3200" b="1" dirty="0" err="1">
                <a:solidFill>
                  <a:srgbClr val="002060"/>
                </a:solidFill>
                <a:latin typeface="Century Gothic" panose="020B0502020202020204" pitchFamily="34" charset="0"/>
              </a:rPr>
              <a:t>ie</a:t>
            </a:r>
            <a:r>
              <a:rPr lang="en-GB" sz="3200" b="1" dirty="0">
                <a:solidFill>
                  <a:srgbClr val="002060"/>
                </a:solidFill>
                <a:latin typeface="Century Gothic" panose="020B0502020202020204" pitchFamily="34" charset="0"/>
              </a:rPr>
              <a:t>_ _ _e</a:t>
            </a:r>
          </a:p>
          <a:p>
            <a:pPr algn="ctr"/>
            <a:endParaRPr lang="en-GB" sz="3200" b="1" dirty="0">
              <a:solidFill>
                <a:srgbClr val="002060"/>
              </a:solidFill>
              <a:latin typeface="Century Gothic" panose="020B0502020202020204" pitchFamily="34" charset="0"/>
            </a:endParaRPr>
          </a:p>
        </p:txBody>
      </p:sp>
      <p:pic>
        <p:nvPicPr>
          <p:cNvPr id="80" name="Picture 40" descr="Árbol De Navidad, Ornamento, Navidad">
            <a:extLst>
              <a:ext uri="{FF2B5EF4-FFF2-40B4-BE49-F238E27FC236}">
                <a16:creationId xmlns:a16="http://schemas.microsoft.com/office/drawing/2014/main" id="{B4CDF224-C0AD-ECC4-9885-31226BF87F6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1443" y="2767373"/>
            <a:ext cx="1563767" cy="167640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6EAFE036-26FC-000D-404D-8C18F8AB5B19}"/>
              </a:ext>
            </a:extLst>
          </p:cNvPr>
          <p:cNvSpPr txBox="1"/>
          <p:nvPr/>
        </p:nvSpPr>
        <p:spPr>
          <a:xfrm>
            <a:off x="159310" y="4361947"/>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d_ _</a:t>
            </a:r>
            <a:r>
              <a:rPr lang="en-GB" sz="3200" b="1" dirty="0" err="1">
                <a:solidFill>
                  <a:srgbClr val="002060"/>
                </a:solidFill>
                <a:latin typeface="Century Gothic" panose="020B0502020202020204" pitchFamily="34" charset="0"/>
              </a:rPr>
              <a:t>ie</a:t>
            </a:r>
            <a:r>
              <a:rPr lang="en-GB" sz="3200" b="1" dirty="0">
                <a:solidFill>
                  <a:srgbClr val="002060"/>
                </a:solidFill>
                <a:latin typeface="Century Gothic" panose="020B0502020202020204" pitchFamily="34" charset="0"/>
              </a:rPr>
              <a:t>_ _ _ e</a:t>
            </a:r>
          </a:p>
        </p:txBody>
      </p:sp>
    </p:spTree>
    <p:extLst>
      <p:ext uri="{BB962C8B-B14F-4D97-AF65-F5344CB8AC3E}">
        <p14:creationId xmlns:p14="http://schemas.microsoft.com/office/powerpoint/2010/main" val="2315067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64"/>
                                        </p:tgtEl>
                                        <p:attrNameLst>
                                          <p:attrName>ppt_y</p:attrName>
                                        </p:attrNameLst>
                                      </p:cBhvr>
                                      <p:tavLst>
                                        <p:tav tm="0">
                                          <p:val>
                                            <p:strVal val="#ppt_y"/>
                                          </p:val>
                                        </p:tav>
                                        <p:tav tm="100000">
                                          <p:val>
                                            <p:strVal val="#ppt_y+#ppt_h*1.125000"/>
                                          </p:val>
                                        </p:tav>
                                      </p:tavLst>
                                    </p:anim>
                                    <p:animEffect transition="out" filter="wipe(down)">
                                      <p:cBhvr>
                                        <p:cTn id="7" dur="59000"/>
                                        <p:tgtEl>
                                          <p:spTgt spid="64"/>
                                        </p:tgtEl>
                                      </p:cBhvr>
                                    </p:animEffect>
                                    <p:set>
                                      <p:cBhvr>
                                        <p:cTn id="8" dur="1" fill="hold">
                                          <p:stCondLst>
                                            <p:cond delay="58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Google Shape;282;p13" descr="Reading, Book, Symbol, Icon, Reader, Man">
            <a:extLst>
              <a:ext uri="{FF2B5EF4-FFF2-40B4-BE49-F238E27FC236}">
                <a16:creationId xmlns:a16="http://schemas.microsoft.com/office/drawing/2014/main" id="{DF6597A1-250B-3F67-A31F-FD338918BF3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 name="Title 1">
            <a:extLst>
              <a:ext uri="{FF2B5EF4-FFF2-40B4-BE49-F238E27FC236}">
                <a16:creationId xmlns:a16="http://schemas.microsoft.com/office/drawing/2014/main" id="{CAC3B1E4-E0DB-D1C8-ACDB-1FF16959A579}"/>
              </a:ext>
            </a:extLst>
          </p:cNvPr>
          <p:cNvSpPr txBox="1">
            <a:spLocks/>
          </p:cNvSpPr>
          <p:nvPr/>
        </p:nvSpPr>
        <p:spPr>
          <a:xfrm>
            <a:off x="11285740" y="965953"/>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71736F66-B91C-89E0-0F08-D93E15DB0794}"/>
              </a:ext>
            </a:extLst>
          </p:cNvPr>
          <p:cNvSpPr txBox="1">
            <a:spLocks/>
          </p:cNvSpPr>
          <p:nvPr/>
        </p:nvSpPr>
        <p:spPr>
          <a:xfrm>
            <a:off x="9870085" y="980388"/>
            <a:ext cx="1347765"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chemeClr val="bg1"/>
                </a:solidFill>
                <a:latin typeface="Century Gothic" panose="020B0502020202020204" pitchFamily="34" charset="0"/>
              </a:rPr>
              <a:t>palabras</a:t>
            </a:r>
          </a:p>
        </p:txBody>
      </p:sp>
      <p:pic>
        <p:nvPicPr>
          <p:cNvPr id="6" name="Picture 2" descr="Brain, Idea, Think, Creativity">
            <a:extLst>
              <a:ext uri="{FF2B5EF4-FFF2-40B4-BE49-F238E27FC236}">
                <a16:creationId xmlns:a16="http://schemas.microsoft.com/office/drawing/2014/main" id="{FDDDBDA8-BDF7-3CA7-AD93-5811EA953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2197" y="58981"/>
            <a:ext cx="869361" cy="86936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6F4758A-C2D3-4088-CDBE-E209DD066202}"/>
              </a:ext>
            </a:extLst>
          </p:cNvPr>
          <p:cNvSpPr txBox="1"/>
          <p:nvPr/>
        </p:nvSpPr>
        <p:spPr>
          <a:xfrm>
            <a:off x="331624" y="1002814"/>
            <a:ext cx="1816530"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enero</a:t>
            </a:r>
            <a:endParaRPr lang="en-GB" sz="3200" dirty="0">
              <a:solidFill>
                <a:srgbClr val="FF0066"/>
              </a:solidFill>
              <a:latin typeface="Century Gothic" panose="020B0502020202020204" pitchFamily="34" charset="0"/>
            </a:endParaRPr>
          </a:p>
        </p:txBody>
      </p:sp>
      <p:pic>
        <p:nvPicPr>
          <p:cNvPr id="35" name="Picture 34">
            <a:extLst>
              <a:ext uri="{FF2B5EF4-FFF2-40B4-BE49-F238E27FC236}">
                <a16:creationId xmlns:a16="http://schemas.microsoft.com/office/drawing/2014/main" id="{023D80B2-B6AE-C953-E8D4-48C3EB2C8EB0}"/>
              </a:ext>
            </a:extLst>
          </p:cNvPr>
          <p:cNvPicPr>
            <a:picLocks noChangeAspect="1"/>
          </p:cNvPicPr>
          <p:nvPr/>
        </p:nvPicPr>
        <p:blipFill>
          <a:blip r:embed="rId6"/>
          <a:stretch>
            <a:fillRect/>
          </a:stretch>
        </p:blipFill>
        <p:spPr>
          <a:xfrm>
            <a:off x="4233773" y="5634500"/>
            <a:ext cx="1862227" cy="1125563"/>
          </a:xfrm>
          <a:prstGeom prst="rect">
            <a:avLst/>
          </a:prstGeom>
        </p:spPr>
      </p:pic>
      <p:pic>
        <p:nvPicPr>
          <p:cNvPr id="36" name="Picture 35">
            <a:extLst>
              <a:ext uri="{FF2B5EF4-FFF2-40B4-BE49-F238E27FC236}">
                <a16:creationId xmlns:a16="http://schemas.microsoft.com/office/drawing/2014/main" id="{08CDB5E7-FD08-066F-97F9-51C5CA793A1A}"/>
              </a:ext>
            </a:extLst>
          </p:cNvPr>
          <p:cNvPicPr>
            <a:picLocks noChangeAspect="1"/>
          </p:cNvPicPr>
          <p:nvPr/>
        </p:nvPicPr>
        <p:blipFill>
          <a:blip r:embed="rId7"/>
          <a:stretch>
            <a:fillRect/>
          </a:stretch>
        </p:blipFill>
        <p:spPr>
          <a:xfrm>
            <a:off x="6665786" y="5287053"/>
            <a:ext cx="2188654" cy="1621677"/>
          </a:xfrm>
          <a:prstGeom prst="rect">
            <a:avLst/>
          </a:prstGeom>
        </p:spPr>
      </p:pic>
      <p:pic>
        <p:nvPicPr>
          <p:cNvPr id="37" name="Picture 36">
            <a:extLst>
              <a:ext uri="{FF2B5EF4-FFF2-40B4-BE49-F238E27FC236}">
                <a16:creationId xmlns:a16="http://schemas.microsoft.com/office/drawing/2014/main" id="{80DB1E2B-BD0B-67FE-54F1-221A3270640A}"/>
              </a:ext>
            </a:extLst>
          </p:cNvPr>
          <p:cNvPicPr>
            <a:picLocks noChangeAspect="1"/>
          </p:cNvPicPr>
          <p:nvPr/>
        </p:nvPicPr>
        <p:blipFill>
          <a:blip r:embed="rId8"/>
          <a:stretch>
            <a:fillRect/>
          </a:stretch>
        </p:blipFill>
        <p:spPr>
          <a:xfrm>
            <a:off x="224680" y="5353789"/>
            <a:ext cx="1923474" cy="1340252"/>
          </a:xfrm>
          <a:prstGeom prst="rect">
            <a:avLst/>
          </a:prstGeom>
        </p:spPr>
      </p:pic>
      <p:pic>
        <p:nvPicPr>
          <p:cNvPr id="38" name="Picture 37">
            <a:extLst>
              <a:ext uri="{FF2B5EF4-FFF2-40B4-BE49-F238E27FC236}">
                <a16:creationId xmlns:a16="http://schemas.microsoft.com/office/drawing/2014/main" id="{E9F336F4-3E1B-86C7-F9F9-8FB98EDF9BCC}"/>
              </a:ext>
            </a:extLst>
          </p:cNvPr>
          <p:cNvPicPr>
            <a:picLocks noChangeAspect="1"/>
          </p:cNvPicPr>
          <p:nvPr/>
        </p:nvPicPr>
        <p:blipFill>
          <a:blip r:embed="rId9"/>
          <a:stretch>
            <a:fillRect/>
          </a:stretch>
        </p:blipFill>
        <p:spPr>
          <a:xfrm>
            <a:off x="9117607" y="5309746"/>
            <a:ext cx="1726485" cy="1428337"/>
          </a:xfrm>
          <a:prstGeom prst="rect">
            <a:avLst/>
          </a:prstGeom>
        </p:spPr>
      </p:pic>
      <p:pic>
        <p:nvPicPr>
          <p:cNvPr id="39" name="Picture 38">
            <a:extLst>
              <a:ext uri="{FF2B5EF4-FFF2-40B4-BE49-F238E27FC236}">
                <a16:creationId xmlns:a16="http://schemas.microsoft.com/office/drawing/2014/main" id="{4D6AD35F-152F-B8B9-550F-2BAF3C688601}"/>
              </a:ext>
            </a:extLst>
          </p:cNvPr>
          <p:cNvPicPr>
            <a:picLocks noChangeAspect="1"/>
          </p:cNvPicPr>
          <p:nvPr/>
        </p:nvPicPr>
        <p:blipFill>
          <a:blip r:embed="rId10"/>
          <a:stretch>
            <a:fillRect/>
          </a:stretch>
        </p:blipFill>
        <p:spPr>
          <a:xfrm>
            <a:off x="2238525" y="4928259"/>
            <a:ext cx="2612153" cy="1830605"/>
          </a:xfrm>
          <a:prstGeom prst="rect">
            <a:avLst/>
          </a:prstGeom>
        </p:spPr>
      </p:pic>
      <p:pic>
        <p:nvPicPr>
          <p:cNvPr id="40" name="Picture 39">
            <a:extLst>
              <a:ext uri="{FF2B5EF4-FFF2-40B4-BE49-F238E27FC236}">
                <a16:creationId xmlns:a16="http://schemas.microsoft.com/office/drawing/2014/main" id="{2DBDDDED-7122-C2EE-808F-3D2CEC146B69}"/>
              </a:ext>
            </a:extLst>
          </p:cNvPr>
          <p:cNvPicPr>
            <a:picLocks noChangeAspect="1"/>
          </p:cNvPicPr>
          <p:nvPr/>
        </p:nvPicPr>
        <p:blipFill>
          <a:blip r:embed="rId11"/>
          <a:stretch>
            <a:fillRect/>
          </a:stretch>
        </p:blipFill>
        <p:spPr>
          <a:xfrm>
            <a:off x="2106521" y="3429000"/>
            <a:ext cx="1375126" cy="1460563"/>
          </a:xfrm>
          <a:prstGeom prst="rect">
            <a:avLst/>
          </a:prstGeom>
        </p:spPr>
      </p:pic>
      <p:pic>
        <p:nvPicPr>
          <p:cNvPr id="41" name="Picture 40">
            <a:extLst>
              <a:ext uri="{FF2B5EF4-FFF2-40B4-BE49-F238E27FC236}">
                <a16:creationId xmlns:a16="http://schemas.microsoft.com/office/drawing/2014/main" id="{BDC0CA2B-34D2-962A-A123-3AAF2327BEB6}"/>
              </a:ext>
            </a:extLst>
          </p:cNvPr>
          <p:cNvPicPr>
            <a:picLocks noChangeAspect="1"/>
          </p:cNvPicPr>
          <p:nvPr/>
        </p:nvPicPr>
        <p:blipFill>
          <a:blip r:embed="rId12"/>
          <a:stretch>
            <a:fillRect/>
          </a:stretch>
        </p:blipFill>
        <p:spPr>
          <a:xfrm>
            <a:off x="3884029" y="4076402"/>
            <a:ext cx="1826438" cy="1397226"/>
          </a:xfrm>
          <a:prstGeom prst="rect">
            <a:avLst/>
          </a:prstGeom>
        </p:spPr>
      </p:pic>
      <p:pic>
        <p:nvPicPr>
          <p:cNvPr id="42" name="Picture 41">
            <a:extLst>
              <a:ext uri="{FF2B5EF4-FFF2-40B4-BE49-F238E27FC236}">
                <a16:creationId xmlns:a16="http://schemas.microsoft.com/office/drawing/2014/main" id="{B0ADECF0-5E62-F7EA-AA84-EBDF5316A33B}"/>
              </a:ext>
            </a:extLst>
          </p:cNvPr>
          <p:cNvPicPr>
            <a:picLocks noChangeAspect="1"/>
          </p:cNvPicPr>
          <p:nvPr/>
        </p:nvPicPr>
        <p:blipFill>
          <a:blip r:embed="rId13"/>
          <a:stretch>
            <a:fillRect/>
          </a:stretch>
        </p:blipFill>
        <p:spPr>
          <a:xfrm>
            <a:off x="8473758" y="4447093"/>
            <a:ext cx="1603101" cy="1512986"/>
          </a:xfrm>
          <a:prstGeom prst="rect">
            <a:avLst/>
          </a:prstGeom>
        </p:spPr>
      </p:pic>
      <p:pic>
        <p:nvPicPr>
          <p:cNvPr id="43" name="Picture 42">
            <a:extLst>
              <a:ext uri="{FF2B5EF4-FFF2-40B4-BE49-F238E27FC236}">
                <a16:creationId xmlns:a16="http://schemas.microsoft.com/office/drawing/2014/main" id="{B1B10A2B-74D6-6347-C294-83E20E34434A}"/>
              </a:ext>
            </a:extLst>
          </p:cNvPr>
          <p:cNvPicPr>
            <a:picLocks noChangeAspect="1"/>
          </p:cNvPicPr>
          <p:nvPr/>
        </p:nvPicPr>
        <p:blipFill>
          <a:blip r:embed="rId14"/>
          <a:stretch>
            <a:fillRect/>
          </a:stretch>
        </p:blipFill>
        <p:spPr>
          <a:xfrm>
            <a:off x="5597259" y="4496518"/>
            <a:ext cx="1610719" cy="1125563"/>
          </a:xfrm>
          <a:prstGeom prst="rect">
            <a:avLst/>
          </a:prstGeom>
        </p:spPr>
      </p:pic>
      <p:pic>
        <p:nvPicPr>
          <p:cNvPr id="44" name="Picture 43">
            <a:extLst>
              <a:ext uri="{FF2B5EF4-FFF2-40B4-BE49-F238E27FC236}">
                <a16:creationId xmlns:a16="http://schemas.microsoft.com/office/drawing/2014/main" id="{8344CA36-6681-5778-68A4-E9A679F05356}"/>
              </a:ext>
            </a:extLst>
          </p:cNvPr>
          <p:cNvPicPr>
            <a:picLocks noChangeAspect="1"/>
          </p:cNvPicPr>
          <p:nvPr/>
        </p:nvPicPr>
        <p:blipFill>
          <a:blip r:embed="rId15"/>
          <a:stretch>
            <a:fillRect/>
          </a:stretch>
        </p:blipFill>
        <p:spPr>
          <a:xfrm>
            <a:off x="62523" y="3204552"/>
            <a:ext cx="2602594" cy="1316975"/>
          </a:xfrm>
          <a:prstGeom prst="rect">
            <a:avLst/>
          </a:prstGeom>
        </p:spPr>
      </p:pic>
      <p:pic>
        <p:nvPicPr>
          <p:cNvPr id="45" name="Picture 44">
            <a:extLst>
              <a:ext uri="{FF2B5EF4-FFF2-40B4-BE49-F238E27FC236}">
                <a16:creationId xmlns:a16="http://schemas.microsoft.com/office/drawing/2014/main" id="{820833FB-608F-A83B-AD16-F1746C39D0CD}"/>
              </a:ext>
            </a:extLst>
          </p:cNvPr>
          <p:cNvPicPr>
            <a:picLocks noChangeAspect="1"/>
          </p:cNvPicPr>
          <p:nvPr/>
        </p:nvPicPr>
        <p:blipFill>
          <a:blip r:embed="rId16"/>
          <a:stretch>
            <a:fillRect/>
          </a:stretch>
        </p:blipFill>
        <p:spPr>
          <a:xfrm>
            <a:off x="9640188" y="3914597"/>
            <a:ext cx="1681753" cy="1406651"/>
          </a:xfrm>
          <a:prstGeom prst="rect">
            <a:avLst/>
          </a:prstGeom>
        </p:spPr>
      </p:pic>
      <p:pic>
        <p:nvPicPr>
          <p:cNvPr id="46" name="Picture 45">
            <a:extLst>
              <a:ext uri="{FF2B5EF4-FFF2-40B4-BE49-F238E27FC236}">
                <a16:creationId xmlns:a16="http://schemas.microsoft.com/office/drawing/2014/main" id="{2BCDDFBA-B21F-221D-0B6C-82C5124041AD}"/>
              </a:ext>
            </a:extLst>
          </p:cNvPr>
          <p:cNvPicPr>
            <a:picLocks noChangeAspect="1"/>
          </p:cNvPicPr>
          <p:nvPr/>
        </p:nvPicPr>
        <p:blipFill>
          <a:blip r:embed="rId17"/>
          <a:stretch>
            <a:fillRect/>
          </a:stretch>
        </p:blipFill>
        <p:spPr>
          <a:xfrm>
            <a:off x="7237801" y="3237682"/>
            <a:ext cx="2429899" cy="1605382"/>
          </a:xfrm>
          <a:prstGeom prst="rect">
            <a:avLst/>
          </a:prstGeom>
        </p:spPr>
      </p:pic>
      <p:sp>
        <p:nvSpPr>
          <p:cNvPr id="47" name="TextBox 46">
            <a:extLst>
              <a:ext uri="{FF2B5EF4-FFF2-40B4-BE49-F238E27FC236}">
                <a16:creationId xmlns:a16="http://schemas.microsoft.com/office/drawing/2014/main" id="{E63CE6C9-8F0B-1D35-43A0-477C0BC79F2B}"/>
              </a:ext>
            </a:extLst>
          </p:cNvPr>
          <p:cNvSpPr txBox="1"/>
          <p:nvPr/>
        </p:nvSpPr>
        <p:spPr>
          <a:xfrm>
            <a:off x="331624" y="1461981"/>
            <a:ext cx="1816530"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febrero</a:t>
            </a:r>
            <a:endParaRPr lang="en-GB" sz="3200" dirty="0">
              <a:solidFill>
                <a:srgbClr val="FF0066"/>
              </a:solidFill>
              <a:latin typeface="Century Gothic" panose="020B0502020202020204" pitchFamily="34" charset="0"/>
            </a:endParaRPr>
          </a:p>
        </p:txBody>
      </p:sp>
      <p:sp>
        <p:nvSpPr>
          <p:cNvPr id="48" name="TextBox 47">
            <a:extLst>
              <a:ext uri="{FF2B5EF4-FFF2-40B4-BE49-F238E27FC236}">
                <a16:creationId xmlns:a16="http://schemas.microsoft.com/office/drawing/2014/main" id="{1FD4DBB0-D239-908D-D47A-E82A8C3E872B}"/>
              </a:ext>
            </a:extLst>
          </p:cNvPr>
          <p:cNvSpPr txBox="1"/>
          <p:nvPr/>
        </p:nvSpPr>
        <p:spPr>
          <a:xfrm>
            <a:off x="346715" y="1936232"/>
            <a:ext cx="1816530"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marzo</a:t>
            </a:r>
            <a:endParaRPr lang="en-GB" sz="3200" dirty="0">
              <a:solidFill>
                <a:srgbClr val="FF0066"/>
              </a:solidFill>
              <a:latin typeface="Century Gothic" panose="020B0502020202020204" pitchFamily="34" charset="0"/>
            </a:endParaRPr>
          </a:p>
        </p:txBody>
      </p:sp>
      <p:sp>
        <p:nvSpPr>
          <p:cNvPr id="49" name="TextBox 48">
            <a:extLst>
              <a:ext uri="{FF2B5EF4-FFF2-40B4-BE49-F238E27FC236}">
                <a16:creationId xmlns:a16="http://schemas.microsoft.com/office/drawing/2014/main" id="{3B79D8E1-E283-F491-8977-105306C233C3}"/>
              </a:ext>
            </a:extLst>
          </p:cNvPr>
          <p:cNvSpPr txBox="1"/>
          <p:nvPr/>
        </p:nvSpPr>
        <p:spPr>
          <a:xfrm>
            <a:off x="2163245" y="911980"/>
            <a:ext cx="1816530"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abril</a:t>
            </a:r>
            <a:endParaRPr lang="en-GB" sz="3200" dirty="0">
              <a:solidFill>
                <a:srgbClr val="FF0066"/>
              </a:solidFill>
              <a:latin typeface="Century Gothic" panose="020B0502020202020204" pitchFamily="34" charset="0"/>
            </a:endParaRPr>
          </a:p>
        </p:txBody>
      </p:sp>
      <p:sp>
        <p:nvSpPr>
          <p:cNvPr id="51" name="TextBox 50">
            <a:extLst>
              <a:ext uri="{FF2B5EF4-FFF2-40B4-BE49-F238E27FC236}">
                <a16:creationId xmlns:a16="http://schemas.microsoft.com/office/drawing/2014/main" id="{580C9E88-0FF9-51FF-B735-A9C3634CB91F}"/>
              </a:ext>
            </a:extLst>
          </p:cNvPr>
          <p:cNvSpPr txBox="1"/>
          <p:nvPr/>
        </p:nvSpPr>
        <p:spPr>
          <a:xfrm>
            <a:off x="2148154" y="1456488"/>
            <a:ext cx="1816530"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mayo</a:t>
            </a:r>
            <a:endParaRPr lang="en-GB" sz="3200" dirty="0">
              <a:solidFill>
                <a:srgbClr val="FF0066"/>
              </a:solidFill>
              <a:latin typeface="Century Gothic" panose="020B0502020202020204" pitchFamily="34" charset="0"/>
            </a:endParaRPr>
          </a:p>
        </p:txBody>
      </p:sp>
      <p:sp>
        <p:nvSpPr>
          <p:cNvPr id="53" name="TextBox 52">
            <a:extLst>
              <a:ext uri="{FF2B5EF4-FFF2-40B4-BE49-F238E27FC236}">
                <a16:creationId xmlns:a16="http://schemas.microsoft.com/office/drawing/2014/main" id="{58D7CDF1-9DC6-91E5-2AAB-0E772A9D78EC}"/>
              </a:ext>
            </a:extLst>
          </p:cNvPr>
          <p:cNvSpPr txBox="1"/>
          <p:nvPr/>
        </p:nvSpPr>
        <p:spPr>
          <a:xfrm>
            <a:off x="2133063" y="1929549"/>
            <a:ext cx="1816530"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junio</a:t>
            </a:r>
            <a:endParaRPr lang="en-GB" sz="3200" dirty="0">
              <a:solidFill>
                <a:srgbClr val="FF0066"/>
              </a:solidFill>
              <a:latin typeface="Century Gothic" panose="020B0502020202020204" pitchFamily="34" charset="0"/>
            </a:endParaRPr>
          </a:p>
        </p:txBody>
      </p:sp>
      <p:sp>
        <p:nvSpPr>
          <p:cNvPr id="54" name="TextBox 53">
            <a:extLst>
              <a:ext uri="{FF2B5EF4-FFF2-40B4-BE49-F238E27FC236}">
                <a16:creationId xmlns:a16="http://schemas.microsoft.com/office/drawing/2014/main" id="{AAE6FD9D-C194-871C-C07C-CEF25C539E25}"/>
              </a:ext>
            </a:extLst>
          </p:cNvPr>
          <p:cNvSpPr txBox="1"/>
          <p:nvPr/>
        </p:nvSpPr>
        <p:spPr>
          <a:xfrm>
            <a:off x="3713016" y="882681"/>
            <a:ext cx="1816530"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julio</a:t>
            </a:r>
            <a:endParaRPr lang="en-GB" sz="3200" dirty="0">
              <a:solidFill>
                <a:srgbClr val="FF0066"/>
              </a:solidFill>
              <a:latin typeface="Century Gothic" panose="020B0502020202020204" pitchFamily="34" charset="0"/>
            </a:endParaRPr>
          </a:p>
        </p:txBody>
      </p:sp>
      <p:sp>
        <p:nvSpPr>
          <p:cNvPr id="55" name="TextBox 54">
            <a:extLst>
              <a:ext uri="{FF2B5EF4-FFF2-40B4-BE49-F238E27FC236}">
                <a16:creationId xmlns:a16="http://schemas.microsoft.com/office/drawing/2014/main" id="{74EF1AA7-D808-2375-A5D0-96CDB860986C}"/>
              </a:ext>
            </a:extLst>
          </p:cNvPr>
          <p:cNvSpPr txBox="1"/>
          <p:nvPr/>
        </p:nvSpPr>
        <p:spPr>
          <a:xfrm>
            <a:off x="3658203" y="1447323"/>
            <a:ext cx="1816530"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agosto</a:t>
            </a:r>
            <a:endParaRPr lang="en-GB" sz="3200" dirty="0">
              <a:solidFill>
                <a:srgbClr val="FF0066"/>
              </a:solidFill>
              <a:latin typeface="Century Gothic" panose="020B0502020202020204" pitchFamily="34" charset="0"/>
            </a:endParaRPr>
          </a:p>
        </p:txBody>
      </p:sp>
      <p:sp>
        <p:nvSpPr>
          <p:cNvPr id="56" name="TextBox 55">
            <a:extLst>
              <a:ext uri="{FF2B5EF4-FFF2-40B4-BE49-F238E27FC236}">
                <a16:creationId xmlns:a16="http://schemas.microsoft.com/office/drawing/2014/main" id="{E041C4BB-4273-3301-6039-C5DDE6356F9A}"/>
              </a:ext>
            </a:extLst>
          </p:cNvPr>
          <p:cNvSpPr txBox="1"/>
          <p:nvPr/>
        </p:nvSpPr>
        <p:spPr>
          <a:xfrm>
            <a:off x="3603390" y="1991831"/>
            <a:ext cx="2492610"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septiembre</a:t>
            </a:r>
            <a:endParaRPr lang="en-GB" sz="3200" dirty="0">
              <a:solidFill>
                <a:srgbClr val="FF0066"/>
              </a:solidFill>
              <a:latin typeface="Century Gothic" panose="020B0502020202020204" pitchFamily="34" charset="0"/>
            </a:endParaRPr>
          </a:p>
        </p:txBody>
      </p:sp>
      <p:sp>
        <p:nvSpPr>
          <p:cNvPr id="57" name="TextBox 56">
            <a:extLst>
              <a:ext uri="{FF2B5EF4-FFF2-40B4-BE49-F238E27FC236}">
                <a16:creationId xmlns:a16="http://schemas.microsoft.com/office/drawing/2014/main" id="{70586F56-D28B-2886-CF1B-318FD90531CF}"/>
              </a:ext>
            </a:extLst>
          </p:cNvPr>
          <p:cNvSpPr txBox="1"/>
          <p:nvPr/>
        </p:nvSpPr>
        <p:spPr>
          <a:xfrm>
            <a:off x="5507574" y="812288"/>
            <a:ext cx="1816530"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octubre</a:t>
            </a:r>
            <a:endParaRPr lang="en-GB" sz="3200" dirty="0">
              <a:solidFill>
                <a:srgbClr val="FF0066"/>
              </a:solidFill>
              <a:latin typeface="Century Gothic" panose="020B0502020202020204" pitchFamily="34" charset="0"/>
            </a:endParaRPr>
          </a:p>
        </p:txBody>
      </p:sp>
      <p:sp>
        <p:nvSpPr>
          <p:cNvPr id="58" name="TextBox 57">
            <a:extLst>
              <a:ext uri="{FF2B5EF4-FFF2-40B4-BE49-F238E27FC236}">
                <a16:creationId xmlns:a16="http://schemas.microsoft.com/office/drawing/2014/main" id="{48235071-AA3F-EAB6-1C59-71705F5A6D4D}"/>
              </a:ext>
            </a:extLst>
          </p:cNvPr>
          <p:cNvSpPr txBox="1"/>
          <p:nvPr/>
        </p:nvSpPr>
        <p:spPr>
          <a:xfrm>
            <a:off x="5574040" y="1370795"/>
            <a:ext cx="2899718"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noviembre</a:t>
            </a:r>
            <a:endParaRPr lang="en-GB" sz="3200" dirty="0">
              <a:solidFill>
                <a:srgbClr val="FF0066"/>
              </a:solidFill>
              <a:latin typeface="Century Gothic" panose="020B0502020202020204" pitchFamily="34" charset="0"/>
            </a:endParaRPr>
          </a:p>
        </p:txBody>
      </p:sp>
      <p:sp>
        <p:nvSpPr>
          <p:cNvPr id="59" name="TextBox 58">
            <a:extLst>
              <a:ext uri="{FF2B5EF4-FFF2-40B4-BE49-F238E27FC236}">
                <a16:creationId xmlns:a16="http://schemas.microsoft.com/office/drawing/2014/main" id="{A27E736E-B7E0-7214-246E-C32853124B4C}"/>
              </a:ext>
            </a:extLst>
          </p:cNvPr>
          <p:cNvSpPr txBox="1"/>
          <p:nvPr/>
        </p:nvSpPr>
        <p:spPr>
          <a:xfrm>
            <a:off x="6217889" y="1991831"/>
            <a:ext cx="2899718"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diciembre</a:t>
            </a:r>
            <a:endParaRPr lang="en-GB" sz="3200"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147217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1"/>
                                        </p:tgtEl>
                                      </p:cBhvr>
                                    </p:animEffect>
                                    <p:set>
                                      <p:cBhvr>
                                        <p:cTn id="17" dur="1" fill="hold">
                                          <p:stCondLst>
                                            <p:cond delay="499"/>
                                          </p:stCondLst>
                                        </p:cTn>
                                        <p:tgtEl>
                                          <p:spTgt spid="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2"/>
                                        </p:tgtEl>
                                      </p:cBhvr>
                                    </p:animEffect>
                                    <p:set>
                                      <p:cBhvr>
                                        <p:cTn id="47" dur="1" fill="hold">
                                          <p:stCondLst>
                                            <p:cond delay="499"/>
                                          </p:stCondLst>
                                        </p:cTn>
                                        <p:tgtEl>
                                          <p:spTgt spid="4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6"/>
                                        </p:tgtEl>
                                      </p:cBhvr>
                                    </p:animEffect>
                                    <p:set>
                                      <p:cBhvr>
                                        <p:cTn id="67" dur="1" fill="hold">
                                          <p:stCondLst>
                                            <p:cond delay="499"/>
                                          </p:stCondLst>
                                        </p:cTn>
                                        <p:tgtEl>
                                          <p:spTgt spid="4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0"/>
                                        </p:tgtEl>
                                      </p:cBhvr>
                                    </p:animEffect>
                                    <p:set>
                                      <p:cBhvr>
                                        <p:cTn id="77" dur="1" fill="hold">
                                          <p:stCondLst>
                                            <p:cond delay="499"/>
                                          </p:stCondLst>
                                        </p:cTn>
                                        <p:tgtEl>
                                          <p:spTgt spid="4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43"/>
                                        </p:tgtEl>
                                      </p:cBhvr>
                                    </p:animEffect>
                                    <p:set>
                                      <p:cBhvr>
                                        <p:cTn id="87" dur="1" fill="hold">
                                          <p:stCondLst>
                                            <p:cond delay="499"/>
                                          </p:stCondLst>
                                        </p:cTn>
                                        <p:tgtEl>
                                          <p:spTgt spid="4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fade">
                                      <p:cBhvr>
                                        <p:cTn id="92" dur="500"/>
                                        <p:tgtEl>
                                          <p:spTgt spid="5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44"/>
                                        </p:tgtEl>
                                      </p:cBhvr>
                                    </p:animEffect>
                                    <p:set>
                                      <p:cBhvr>
                                        <p:cTn id="97" dur="1" fill="hold">
                                          <p:stCondLst>
                                            <p:cond delay="499"/>
                                          </p:stCondLst>
                                        </p:cTn>
                                        <p:tgtEl>
                                          <p:spTgt spid="4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fade">
                                      <p:cBhvr>
                                        <p:cTn id="102" dur="500"/>
                                        <p:tgtEl>
                                          <p:spTgt spid="5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37"/>
                                        </p:tgtEl>
                                      </p:cBhvr>
                                    </p:animEffect>
                                    <p:set>
                                      <p:cBhvr>
                                        <p:cTn id="107" dur="1" fill="hold">
                                          <p:stCondLst>
                                            <p:cond delay="499"/>
                                          </p:stCondLst>
                                        </p:cTn>
                                        <p:tgtEl>
                                          <p:spTgt spid="3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fade">
                                      <p:cBhvr>
                                        <p:cTn id="112" dur="500"/>
                                        <p:tgtEl>
                                          <p:spTgt spid="5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38"/>
                                        </p:tgtEl>
                                      </p:cBhvr>
                                    </p:animEffect>
                                    <p:set>
                                      <p:cBhvr>
                                        <p:cTn id="117" dur="1" fill="hold">
                                          <p:stCondLst>
                                            <p:cond delay="499"/>
                                          </p:stCondLst>
                                        </p:cTn>
                                        <p:tgtEl>
                                          <p:spTgt spid="38"/>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7" grpId="0"/>
      <p:bldP spid="48" grpId="0"/>
      <p:bldP spid="49" grpId="0"/>
      <p:bldP spid="51" grpId="0"/>
      <p:bldP spid="53" grpId="0"/>
      <p:bldP spid="54" grpId="0"/>
      <p:bldP spid="55" grpId="0"/>
      <p:bldP spid="56" grpId="0"/>
      <p:bldP spid="57" grpId="0"/>
      <p:bldP spid="58"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3" name="Google Shape;167;p2">
            <a:extLst>
              <a:ext uri="{FF2B5EF4-FFF2-40B4-BE49-F238E27FC236}">
                <a16:creationId xmlns:a16="http://schemas.microsoft.com/office/drawing/2014/main" id="{FE0A2F87-1C0B-51A2-1ACF-9C7FCE8E49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Title 1">
            <a:extLst>
              <a:ext uri="{FF2B5EF4-FFF2-40B4-BE49-F238E27FC236}">
                <a16:creationId xmlns:a16="http://schemas.microsoft.com/office/drawing/2014/main" id="{AB73152C-75BD-8813-0EAE-0A168EC371F5}"/>
              </a:ext>
            </a:extLst>
          </p:cNvPr>
          <p:cNvSpPr txBox="1">
            <a:spLocks/>
          </p:cNvSpPr>
          <p:nvPr/>
        </p:nvSpPr>
        <p:spPr>
          <a:xfrm>
            <a:off x="204236" y="752669"/>
            <a:ext cx="10515600" cy="770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panose="020B0502020202020204" pitchFamily="34" charset="0"/>
              </a:rPr>
              <a:t>Using ‘es’ with months of the year</a:t>
            </a:r>
            <a:endParaRPr lang="en-GB" sz="3600" b="1" dirty="0">
              <a:solidFill>
                <a:srgbClr val="002060"/>
              </a:solidFill>
              <a:latin typeface="Century Gothic" panose="020B0502020202020204" pitchFamily="34" charset="0"/>
              <a:ea typeface="Century Gothic"/>
              <a:cs typeface="Century Gothic"/>
              <a:sym typeface="Century Gothic"/>
            </a:endParaRPr>
          </a:p>
        </p:txBody>
      </p:sp>
      <p:pic>
        <p:nvPicPr>
          <p:cNvPr id="14" name="Google Shape;170;p8" descr="Jigsaw, Puzzle, Piece, Game, Concept, Solution">
            <a:extLst>
              <a:ext uri="{FF2B5EF4-FFF2-40B4-BE49-F238E27FC236}">
                <a16:creationId xmlns:a16="http://schemas.microsoft.com/office/drawing/2014/main" id="{6A26CE9B-4C71-FE29-5C3D-09C71A8207A9}"/>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5" name="TextBox 14">
            <a:extLst>
              <a:ext uri="{FF2B5EF4-FFF2-40B4-BE49-F238E27FC236}">
                <a16:creationId xmlns:a16="http://schemas.microsoft.com/office/drawing/2014/main" id="{91939FE5-4EC2-1EF6-7EBC-1DEA49611705}"/>
              </a:ext>
            </a:extLst>
          </p:cNvPr>
          <p:cNvSpPr txBox="1"/>
          <p:nvPr/>
        </p:nvSpPr>
        <p:spPr>
          <a:xfrm>
            <a:off x="204236" y="1305828"/>
            <a:ext cx="102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[ser]</a:t>
            </a:r>
          </a:p>
        </p:txBody>
      </p:sp>
      <p:sp>
        <p:nvSpPr>
          <p:cNvPr id="16" name="TextBox 15">
            <a:extLst>
              <a:ext uri="{FF2B5EF4-FFF2-40B4-BE49-F238E27FC236}">
                <a16:creationId xmlns:a16="http://schemas.microsoft.com/office/drawing/2014/main" id="{F66FA14D-27BE-6836-1943-C98B0BDBEBA1}"/>
              </a:ext>
            </a:extLst>
          </p:cNvPr>
          <p:cNvSpPr txBox="1"/>
          <p:nvPr/>
        </p:nvSpPr>
        <p:spPr>
          <a:xfrm>
            <a:off x="235975" y="1890603"/>
            <a:ext cx="97577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 use </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ser</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when talking about what month it is. </a:t>
            </a:r>
          </a:p>
        </p:txBody>
      </p:sp>
      <p:sp>
        <p:nvSpPr>
          <p:cNvPr id="17" name="TextBox 16">
            <a:extLst>
              <a:ext uri="{FF2B5EF4-FFF2-40B4-BE49-F238E27FC236}">
                <a16:creationId xmlns:a16="http://schemas.microsoft.com/office/drawing/2014/main" id="{765A380D-4553-97B0-3217-9B4363589870}"/>
              </a:ext>
            </a:extLst>
          </p:cNvPr>
          <p:cNvSpPr txBox="1"/>
          <p:nvPr/>
        </p:nvSpPr>
        <p:spPr>
          <a:xfrm>
            <a:off x="106018" y="4275344"/>
            <a:ext cx="30315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Por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ejemplo</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8" name="TextBox 17">
            <a:extLst>
              <a:ext uri="{FF2B5EF4-FFF2-40B4-BE49-F238E27FC236}">
                <a16:creationId xmlns:a16="http://schemas.microsoft.com/office/drawing/2014/main" id="{DE6FBBE8-DAFE-4D68-67E8-D73B4F81F6C9}"/>
              </a:ext>
            </a:extLst>
          </p:cNvPr>
          <p:cNvSpPr txBox="1"/>
          <p:nvPr/>
        </p:nvSpPr>
        <p:spPr>
          <a:xfrm>
            <a:off x="106018" y="4875953"/>
            <a:ext cx="19672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92D050"/>
                </a:solidFill>
                <a:latin typeface="Century Gothic" panose="020B0502020202020204" pitchFamily="34" charset="0"/>
                <a:cs typeface="Arial"/>
                <a:sym typeface="Arial"/>
              </a:rPr>
              <a:t>E</a:t>
            </a: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mayo</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9" name="TextBox 18">
            <a:extLst>
              <a:ext uri="{FF2B5EF4-FFF2-40B4-BE49-F238E27FC236}">
                <a16:creationId xmlns:a16="http://schemas.microsoft.com/office/drawing/2014/main" id="{0FDA5837-FE65-DAD6-7ADC-D24C813EE9EC}"/>
              </a:ext>
            </a:extLst>
          </p:cNvPr>
          <p:cNvSpPr txBox="1"/>
          <p:nvPr/>
        </p:nvSpPr>
        <p:spPr>
          <a:xfrm>
            <a:off x="106018" y="5536444"/>
            <a:ext cx="75950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i="1" kern="0" dirty="0">
                <a:solidFill>
                  <a:srgbClr val="002060"/>
                </a:solidFill>
                <a:latin typeface="Century Gothic" panose="020B0502020202020204" pitchFamily="34" charset="0"/>
                <a:cs typeface="Arial"/>
                <a:sym typeface="Arial"/>
              </a:rPr>
              <a:t>It</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lang="en-GB" sz="2800" i="1" kern="0" dirty="0">
                <a:solidFill>
                  <a:srgbClr val="002060"/>
                </a:solidFill>
                <a:latin typeface="Century Gothic" panose="020B0502020202020204" pitchFamily="34" charset="0"/>
                <a:cs typeface="Arial"/>
                <a:sym typeface="Arial"/>
              </a:rPr>
              <a:t>May</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0" name="TextBox 19">
            <a:extLst>
              <a:ext uri="{FF2B5EF4-FFF2-40B4-BE49-F238E27FC236}">
                <a16:creationId xmlns:a16="http://schemas.microsoft.com/office/drawing/2014/main" id="{7FA85540-7559-4895-2964-03698E56C7D0}"/>
              </a:ext>
            </a:extLst>
          </p:cNvPr>
          <p:cNvSpPr txBox="1"/>
          <p:nvPr/>
        </p:nvSpPr>
        <p:spPr>
          <a:xfrm>
            <a:off x="235974" y="2684360"/>
            <a:ext cx="1076295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say ‘it is’ and ‘is’ + month of the year, we use </a:t>
            </a: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es</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83" name="Google Shape;339;p8">
            <a:extLst>
              <a:ext uri="{FF2B5EF4-FFF2-40B4-BE49-F238E27FC236}">
                <a16:creationId xmlns:a16="http://schemas.microsoft.com/office/drawing/2014/main" id="{4B70CD9E-528E-4377-B91F-941888FAB7F0}"/>
              </a:ext>
            </a:extLst>
          </p:cNvPr>
          <p:cNvGraphicFramePr/>
          <p:nvPr/>
        </p:nvGraphicFramePr>
        <p:xfrm>
          <a:off x="916604" y="5465351"/>
          <a:ext cx="5206468" cy="472450"/>
        </p:xfrm>
        <a:graphic>
          <a:graphicData uri="http://schemas.openxmlformats.org/drawingml/2006/table">
            <a:tbl>
              <a:tblPr firstRow="1" bandRow="1">
                <a:noFill/>
              </a:tblPr>
              <a:tblGrid>
                <a:gridCol w="1706990">
                  <a:extLst>
                    <a:ext uri="{9D8B030D-6E8A-4147-A177-3AD203B41FA5}">
                      <a16:colId xmlns:a16="http://schemas.microsoft.com/office/drawing/2014/main" val="20000"/>
                    </a:ext>
                  </a:extLst>
                </a:gridCol>
                <a:gridCol w="1648574">
                  <a:extLst>
                    <a:ext uri="{9D8B030D-6E8A-4147-A177-3AD203B41FA5}">
                      <a16:colId xmlns:a16="http://schemas.microsoft.com/office/drawing/2014/main" val="20001"/>
                    </a:ext>
                  </a:extLst>
                </a:gridCol>
                <a:gridCol w="185090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Some (f)</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Some (m)</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a/an</a:t>
                      </a:r>
                      <a:endParaRPr kumimoji="0" lang="en-GB" sz="1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3">
            <a:alphaModFix/>
          </a:blip>
          <a:srcRect/>
          <a:stretch/>
        </p:blipFill>
        <p:spPr>
          <a:xfrm>
            <a:off x="10804611" y="0"/>
            <a:ext cx="1166103" cy="1183191"/>
          </a:xfrm>
          <a:prstGeom prst="rect">
            <a:avLst/>
          </a:prstGeom>
          <a:noFill/>
          <a:ln>
            <a:noFill/>
          </a:ln>
        </p:spPr>
      </p:pic>
      <p:graphicFrame>
        <p:nvGraphicFramePr>
          <p:cNvPr id="149" name="Google Shape;339;p8">
            <a:extLst>
              <a:ext uri="{FF2B5EF4-FFF2-40B4-BE49-F238E27FC236}">
                <a16:creationId xmlns:a16="http://schemas.microsoft.com/office/drawing/2014/main" id="{B2E020CA-3596-4F22-AB7A-465B1107D8F1}"/>
              </a:ext>
            </a:extLst>
          </p:cNvPr>
          <p:cNvGraphicFramePr/>
          <p:nvPr/>
        </p:nvGraphicFramePr>
        <p:xfrm>
          <a:off x="922990" y="1620074"/>
          <a:ext cx="5208822" cy="472450"/>
        </p:xfrm>
        <a:graphic>
          <a:graphicData uri="http://schemas.openxmlformats.org/drawingml/2006/table">
            <a:tbl>
              <a:tblPr firstRow="1" bandRow="1">
                <a:noFill/>
              </a:tblPr>
              <a:tblGrid>
                <a:gridCol w="1736274">
                  <a:extLst>
                    <a:ext uri="{9D8B030D-6E8A-4147-A177-3AD203B41FA5}">
                      <a16:colId xmlns:a16="http://schemas.microsoft.com/office/drawing/2014/main" val="20000"/>
                    </a:ext>
                  </a:extLst>
                </a:gridCol>
                <a:gridCol w="1623604">
                  <a:extLst>
                    <a:ext uri="{9D8B030D-6E8A-4147-A177-3AD203B41FA5}">
                      <a16:colId xmlns:a16="http://schemas.microsoft.com/office/drawing/2014/main" val="20001"/>
                    </a:ext>
                  </a:extLst>
                </a:gridCol>
                <a:gridCol w="184894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June</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August</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March</a:t>
                      </a:r>
                      <a:endParaRPr lang="en-GB" sz="16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0" name="Google Shape;339;p8">
            <a:extLst>
              <a:ext uri="{FF2B5EF4-FFF2-40B4-BE49-F238E27FC236}">
                <a16:creationId xmlns:a16="http://schemas.microsoft.com/office/drawing/2014/main" id="{259B75F7-CACD-4172-84B1-1D6852942F87}"/>
              </a:ext>
            </a:extLst>
          </p:cNvPr>
          <p:cNvGraphicFramePr/>
          <p:nvPr/>
        </p:nvGraphicFramePr>
        <p:xfrm>
          <a:off x="918586" y="2198785"/>
          <a:ext cx="5204487" cy="472450"/>
        </p:xfrm>
        <a:graphic>
          <a:graphicData uri="http://schemas.openxmlformats.org/drawingml/2006/table">
            <a:tbl>
              <a:tblPr firstRow="1" bandRow="1">
                <a:noFill/>
              </a:tblPr>
              <a:tblGrid>
                <a:gridCol w="1734829">
                  <a:extLst>
                    <a:ext uri="{9D8B030D-6E8A-4147-A177-3AD203B41FA5}">
                      <a16:colId xmlns:a16="http://schemas.microsoft.com/office/drawing/2014/main" val="20000"/>
                    </a:ext>
                  </a:extLst>
                </a:gridCol>
                <a:gridCol w="1734829">
                  <a:extLst>
                    <a:ext uri="{9D8B030D-6E8A-4147-A177-3AD203B41FA5}">
                      <a16:colId xmlns:a16="http://schemas.microsoft.com/office/drawing/2014/main" val="20001"/>
                    </a:ext>
                  </a:extLst>
                </a:gridCol>
                <a:gridCol w="1734829">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It is </a:t>
                      </a:r>
                      <a:r>
                        <a:rPr lang="en-GB" sz="1800" dirty="0">
                          <a:solidFill>
                            <a:srgbClr val="002060"/>
                          </a:solidFill>
                          <a:latin typeface="Century Gothic"/>
                          <a:ea typeface="Century Gothic"/>
                          <a:cs typeface="Century Gothic"/>
                          <a:sym typeface="Century Gothic"/>
                        </a:rPr>
                        <a:t>(perm.)</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 am </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It is </a:t>
                      </a:r>
                      <a:r>
                        <a:rPr lang="en-GB" sz="1800" dirty="0">
                          <a:solidFill>
                            <a:srgbClr val="002060"/>
                          </a:solidFill>
                          <a:latin typeface="Century Gothic"/>
                          <a:ea typeface="Century Gothic"/>
                          <a:cs typeface="Century Gothic"/>
                          <a:sym typeface="Century Gothic"/>
                        </a:rPr>
                        <a:t>(state)</a:t>
                      </a:r>
                      <a:endParaRPr lang="en-GB" sz="20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2" name="Google Shape;339;p8">
            <a:extLst>
              <a:ext uri="{FF2B5EF4-FFF2-40B4-BE49-F238E27FC236}">
                <a16:creationId xmlns:a16="http://schemas.microsoft.com/office/drawing/2014/main" id="{6BB64386-DB05-4BD7-B147-7E7CB4DFC4F9}"/>
              </a:ext>
            </a:extLst>
          </p:cNvPr>
          <p:cNvGraphicFramePr/>
          <p:nvPr/>
        </p:nvGraphicFramePr>
        <p:xfrm>
          <a:off x="918587" y="3511266"/>
          <a:ext cx="6396612" cy="472450"/>
        </p:xfrm>
        <a:graphic>
          <a:graphicData uri="http://schemas.openxmlformats.org/drawingml/2006/table">
            <a:tbl>
              <a:tblPr firstRow="1" bandRow="1">
                <a:noFill/>
              </a:tblPr>
              <a:tblGrid>
                <a:gridCol w="2132204">
                  <a:extLst>
                    <a:ext uri="{9D8B030D-6E8A-4147-A177-3AD203B41FA5}">
                      <a16:colId xmlns:a16="http://schemas.microsoft.com/office/drawing/2014/main" val="20000"/>
                    </a:ext>
                  </a:extLst>
                </a:gridCol>
                <a:gridCol w="1869552">
                  <a:extLst>
                    <a:ext uri="{9D8B030D-6E8A-4147-A177-3AD203B41FA5}">
                      <a16:colId xmlns:a16="http://schemas.microsoft.com/office/drawing/2014/main" val="20001"/>
                    </a:ext>
                  </a:extLst>
                </a:gridCol>
                <a:gridCol w="2394856">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How many? (f)</a:t>
                      </a:r>
                      <a:endParaRPr sz="16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What?</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ea typeface="Century Gothic"/>
                          <a:cs typeface="Century Gothic"/>
                          <a:sym typeface="Century Gothic"/>
                        </a:rPr>
                        <a:t>How many? (m)</a:t>
                      </a:r>
                      <a:endParaRPr lang="en-GB" sz="16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3" name="Google Shape;339;p8">
            <a:extLst>
              <a:ext uri="{FF2B5EF4-FFF2-40B4-BE49-F238E27FC236}">
                <a16:creationId xmlns:a16="http://schemas.microsoft.com/office/drawing/2014/main" id="{B3E316DD-59C7-4C64-93D2-F62D7D2719B2}"/>
              </a:ext>
            </a:extLst>
          </p:cNvPr>
          <p:cNvGraphicFramePr/>
          <p:nvPr/>
        </p:nvGraphicFramePr>
        <p:xfrm>
          <a:off x="918586" y="4171252"/>
          <a:ext cx="6396612" cy="472450"/>
        </p:xfrm>
        <a:graphic>
          <a:graphicData uri="http://schemas.openxmlformats.org/drawingml/2006/table">
            <a:tbl>
              <a:tblPr firstRow="1" bandRow="1">
                <a:noFill/>
              </a:tblPr>
              <a:tblGrid>
                <a:gridCol w="2132204">
                  <a:extLst>
                    <a:ext uri="{9D8B030D-6E8A-4147-A177-3AD203B41FA5}">
                      <a16:colId xmlns:a16="http://schemas.microsoft.com/office/drawing/2014/main" val="20000"/>
                    </a:ext>
                  </a:extLst>
                </a:gridCol>
                <a:gridCol w="2132204">
                  <a:extLst>
                    <a:ext uri="{9D8B030D-6E8A-4147-A177-3AD203B41FA5}">
                      <a16:colId xmlns:a16="http://schemas.microsoft.com/office/drawing/2014/main" val="20001"/>
                    </a:ext>
                  </a:extLst>
                </a:gridCol>
                <a:gridCol w="213220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November</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October</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September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4" name="Google Shape;339;p8">
            <a:extLst>
              <a:ext uri="{FF2B5EF4-FFF2-40B4-BE49-F238E27FC236}">
                <a16:creationId xmlns:a16="http://schemas.microsoft.com/office/drawing/2014/main" id="{606D0CBE-66E1-4A63-B068-92E8790C08F4}"/>
              </a:ext>
            </a:extLst>
          </p:cNvPr>
          <p:cNvGraphicFramePr/>
          <p:nvPr/>
        </p:nvGraphicFramePr>
        <p:xfrm>
          <a:off x="928201" y="4831238"/>
          <a:ext cx="5194872" cy="472450"/>
        </p:xfrm>
        <a:graphic>
          <a:graphicData uri="http://schemas.openxmlformats.org/drawingml/2006/table">
            <a:tbl>
              <a:tblPr firstRow="1" bandRow="1">
                <a:noFill/>
              </a:tblPr>
              <a:tblGrid>
                <a:gridCol w="1731624">
                  <a:extLst>
                    <a:ext uri="{9D8B030D-6E8A-4147-A177-3AD203B41FA5}">
                      <a16:colId xmlns:a16="http://schemas.microsoft.com/office/drawing/2014/main" val="20000"/>
                    </a:ext>
                  </a:extLst>
                </a:gridCol>
                <a:gridCol w="1731624">
                  <a:extLst>
                    <a:ext uri="{9D8B030D-6E8A-4147-A177-3AD203B41FA5}">
                      <a16:colId xmlns:a16="http://schemas.microsoft.com/office/drawing/2014/main" val="20001"/>
                    </a:ext>
                  </a:extLst>
                </a:gridCol>
                <a:gridCol w="173162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June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January</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July </a:t>
                      </a:r>
                    </a:p>
                  </a:txBody>
                  <a:tcPr marL="91450" marR="91450" marT="45725" marB="45725"/>
                </a:tc>
                <a:extLst>
                  <a:ext uri="{0D108BD9-81ED-4DB2-BD59-A6C34878D82A}">
                    <a16:rowId xmlns:a16="http://schemas.microsoft.com/office/drawing/2014/main" val="10000"/>
                  </a:ext>
                </a:extLst>
              </a:tr>
            </a:tbl>
          </a:graphicData>
        </a:graphic>
      </p:graphicFrame>
      <p:sp>
        <p:nvSpPr>
          <p:cNvPr id="158" name="Google Shape;369;p8">
            <a:hlinkClick r:id="" action="ppaction://noaction">
              <a:snd r:embed="rId4" name="43_escuchaquepalabraesQ.wav"/>
            </a:hlinkClick>
            <a:extLst>
              <a:ext uri="{FF2B5EF4-FFF2-40B4-BE49-F238E27FC236}">
                <a16:creationId xmlns:a16="http://schemas.microsoft.com/office/drawing/2014/main" id="{7CCC0705-9CE5-4D6B-879F-C58BDCE1EF1A}"/>
              </a:ext>
            </a:extLst>
          </p:cNvPr>
          <p:cNvSpPr txBox="1"/>
          <p:nvPr/>
        </p:nvSpPr>
        <p:spPr>
          <a:xfrm>
            <a:off x="436400" y="920199"/>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palabra es?</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151" name="Google Shape;339;p8">
            <a:extLst>
              <a:ext uri="{FF2B5EF4-FFF2-40B4-BE49-F238E27FC236}">
                <a16:creationId xmlns:a16="http://schemas.microsoft.com/office/drawing/2014/main" id="{9739CE26-4A7B-4617-9190-3FF35B1564A0}"/>
              </a:ext>
            </a:extLst>
          </p:cNvPr>
          <p:cNvGraphicFramePr/>
          <p:nvPr/>
        </p:nvGraphicFramePr>
        <p:xfrm>
          <a:off x="933826" y="2847945"/>
          <a:ext cx="5175999" cy="472450"/>
        </p:xfrm>
        <a:graphic>
          <a:graphicData uri="http://schemas.openxmlformats.org/drawingml/2006/table">
            <a:tbl>
              <a:tblPr firstRow="1" bandRow="1">
                <a:noFill/>
              </a:tblPr>
              <a:tblGrid>
                <a:gridCol w="1725333">
                  <a:extLst>
                    <a:ext uri="{9D8B030D-6E8A-4147-A177-3AD203B41FA5}">
                      <a16:colId xmlns:a16="http://schemas.microsoft.com/office/drawing/2014/main" val="20000"/>
                    </a:ext>
                  </a:extLst>
                </a:gridCol>
                <a:gridCol w="1725333">
                  <a:extLst>
                    <a:ext uri="{9D8B030D-6E8A-4147-A177-3AD203B41FA5}">
                      <a16:colId xmlns:a16="http://schemas.microsoft.com/office/drawing/2014/main" val="20001"/>
                    </a:ext>
                  </a:extLst>
                </a:gridCol>
                <a:gridCol w="1725333">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There is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It has</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It is</a:t>
                      </a:r>
                      <a:r>
                        <a:rPr lang="en-GB" sz="2000" dirty="0">
                          <a:solidFill>
                            <a:srgbClr val="002060"/>
                          </a:solidFill>
                          <a:latin typeface="Century Gothic"/>
                          <a:ea typeface="Century Gothic"/>
                          <a:cs typeface="Century Gothic"/>
                          <a:sym typeface="Century Gothic"/>
                        </a:rPr>
                        <a:t> (perm.)</a:t>
                      </a:r>
                      <a:r>
                        <a:rPr lang="en-GB" sz="2500" dirty="0">
                          <a:solidFill>
                            <a:srgbClr val="002060"/>
                          </a:solidFill>
                          <a:latin typeface="Century Gothic"/>
                          <a:ea typeface="Century Gothic"/>
                          <a:cs typeface="Century Gothic"/>
                          <a:sym typeface="Century Gothic"/>
                        </a:rPr>
                        <a:t> </a:t>
                      </a:r>
                    </a:p>
                  </a:txBody>
                  <a:tcPr marL="91450" marR="91450" marT="45725" marB="45725"/>
                </a:tc>
                <a:extLst>
                  <a:ext uri="{0D108BD9-81ED-4DB2-BD59-A6C34878D82A}">
                    <a16:rowId xmlns:a16="http://schemas.microsoft.com/office/drawing/2014/main" val="10000"/>
                  </a:ext>
                </a:extLst>
              </a:tr>
            </a:tbl>
          </a:graphicData>
        </a:graphic>
      </p:graphicFrame>
      <p:sp>
        <p:nvSpPr>
          <p:cNvPr id="157" name="Google Shape;357;p8">
            <a:extLst>
              <a:ext uri="{FF2B5EF4-FFF2-40B4-BE49-F238E27FC236}">
                <a16:creationId xmlns:a16="http://schemas.microsoft.com/office/drawing/2014/main" id="{8D3F57F6-FBCE-43D3-B089-3C05F51825FA}"/>
              </a:ext>
            </a:extLst>
          </p:cNvPr>
          <p:cNvSpPr/>
          <p:nvPr/>
        </p:nvSpPr>
        <p:spPr>
          <a:xfrm>
            <a:off x="4279566" y="1652083"/>
            <a:ext cx="191503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357;p8">
            <a:extLst>
              <a:ext uri="{FF2B5EF4-FFF2-40B4-BE49-F238E27FC236}">
                <a16:creationId xmlns:a16="http://schemas.microsoft.com/office/drawing/2014/main" id="{EE84DC1B-1774-49B4-BBAB-BD638D3B7CF3}"/>
              </a:ext>
            </a:extLst>
          </p:cNvPr>
          <p:cNvSpPr/>
          <p:nvPr/>
        </p:nvSpPr>
        <p:spPr>
          <a:xfrm>
            <a:off x="854579" y="2186318"/>
            <a:ext cx="1816049"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Google Shape;167;p2">
            <a:extLst>
              <a:ext uri="{FF2B5EF4-FFF2-40B4-BE49-F238E27FC236}">
                <a16:creationId xmlns:a16="http://schemas.microsoft.com/office/drawing/2014/main" id="{FE0A2F87-1C0B-51A2-1ACF-9C7FCE8E49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357;p8">
            <a:extLst>
              <a:ext uri="{FF2B5EF4-FFF2-40B4-BE49-F238E27FC236}">
                <a16:creationId xmlns:a16="http://schemas.microsoft.com/office/drawing/2014/main" id="{C4D733FA-12D9-AD9A-6942-2167AEB9AB78}"/>
              </a:ext>
            </a:extLst>
          </p:cNvPr>
          <p:cNvSpPr/>
          <p:nvPr/>
        </p:nvSpPr>
        <p:spPr>
          <a:xfrm>
            <a:off x="877438" y="2833713"/>
            <a:ext cx="1816049"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357;p8">
            <a:extLst>
              <a:ext uri="{FF2B5EF4-FFF2-40B4-BE49-F238E27FC236}">
                <a16:creationId xmlns:a16="http://schemas.microsoft.com/office/drawing/2014/main" id="{8E40ED25-FAE6-E6F4-9998-B8964DC7CF47}"/>
              </a:ext>
            </a:extLst>
          </p:cNvPr>
          <p:cNvSpPr/>
          <p:nvPr/>
        </p:nvSpPr>
        <p:spPr>
          <a:xfrm>
            <a:off x="4890638" y="3522152"/>
            <a:ext cx="2424560"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357;p8">
            <a:extLst>
              <a:ext uri="{FF2B5EF4-FFF2-40B4-BE49-F238E27FC236}">
                <a16:creationId xmlns:a16="http://schemas.microsoft.com/office/drawing/2014/main" id="{6FBF0BF5-7756-7DF1-B26C-A1BB4EFD6B4E}"/>
              </a:ext>
            </a:extLst>
          </p:cNvPr>
          <p:cNvSpPr/>
          <p:nvPr/>
        </p:nvSpPr>
        <p:spPr>
          <a:xfrm>
            <a:off x="3067286" y="4139655"/>
            <a:ext cx="2114314"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357;p8">
            <a:extLst>
              <a:ext uri="{FF2B5EF4-FFF2-40B4-BE49-F238E27FC236}">
                <a16:creationId xmlns:a16="http://schemas.microsoft.com/office/drawing/2014/main" id="{55D57798-A4E4-AAAA-7B2B-2C2B3640BE91}"/>
              </a:ext>
            </a:extLst>
          </p:cNvPr>
          <p:cNvSpPr/>
          <p:nvPr/>
        </p:nvSpPr>
        <p:spPr>
          <a:xfrm>
            <a:off x="2693487" y="4828352"/>
            <a:ext cx="170434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357;p8">
            <a:extLst>
              <a:ext uri="{FF2B5EF4-FFF2-40B4-BE49-F238E27FC236}">
                <a16:creationId xmlns:a16="http://schemas.microsoft.com/office/drawing/2014/main" id="{93D702F5-FD8D-2EF8-948A-7EA2A25E3179}"/>
              </a:ext>
            </a:extLst>
          </p:cNvPr>
          <p:cNvSpPr/>
          <p:nvPr/>
        </p:nvSpPr>
        <p:spPr>
          <a:xfrm>
            <a:off x="933291" y="5441704"/>
            <a:ext cx="170434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5" name="Google Shape;338;p8">
            <a:hlinkClick r:id="" action="ppaction://noaction">
              <a:snd r:embed="rId5" name="T3_W3F_7.2.wav"/>
            </a:hlinkClick>
            <a:extLst>
              <a:ext uri="{FF2B5EF4-FFF2-40B4-BE49-F238E27FC236}">
                <a16:creationId xmlns:a16="http://schemas.microsoft.com/office/drawing/2014/main" id="{25BF7981-1543-4040-AC58-B1367FEA9035}"/>
              </a:ext>
            </a:extLst>
          </p:cNvPr>
          <p:cNvPicPr preferRelativeResize="0"/>
          <p:nvPr/>
        </p:nvPicPr>
        <p:blipFill rotWithShape="1">
          <a:blip r:embed="rId6">
            <a:alphaModFix/>
          </a:blip>
          <a:srcRect/>
          <a:stretch/>
        </p:blipFill>
        <p:spPr>
          <a:xfrm>
            <a:off x="325228" y="1582152"/>
            <a:ext cx="534978" cy="523220"/>
          </a:xfrm>
          <a:prstGeom prst="rect">
            <a:avLst/>
          </a:prstGeom>
          <a:noFill/>
          <a:ln>
            <a:noFill/>
          </a:ln>
          <a:effectLst>
            <a:outerShdw blurRad="50800" dist="38100" dir="5400000" algn="t" rotWithShape="0">
              <a:prstClr val="black">
                <a:alpha val="40000"/>
              </a:prstClr>
            </a:outerShdw>
          </a:effectLst>
        </p:spPr>
      </p:pic>
      <p:sp>
        <p:nvSpPr>
          <p:cNvPr id="36" name="Google Shape;350;p8">
            <a:extLst>
              <a:ext uri="{FF2B5EF4-FFF2-40B4-BE49-F238E27FC236}">
                <a16:creationId xmlns:a16="http://schemas.microsoft.com/office/drawing/2014/main" id="{D22A1895-4F7F-4EE7-A4A7-2C836755848B}"/>
              </a:ext>
            </a:extLst>
          </p:cNvPr>
          <p:cNvSpPr txBox="1"/>
          <p:nvPr/>
        </p:nvSpPr>
        <p:spPr>
          <a:xfrm>
            <a:off x="-6611" y="160755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37" name="Google Shape;338;p8">
            <a:hlinkClick r:id="" action="ppaction://noaction">
              <a:snd r:embed="rId7" name="T3_W3F_7.3.wav"/>
            </a:hlinkClick>
            <a:extLst>
              <a:ext uri="{FF2B5EF4-FFF2-40B4-BE49-F238E27FC236}">
                <a16:creationId xmlns:a16="http://schemas.microsoft.com/office/drawing/2014/main" id="{CD6433A5-F52A-4053-8311-EBC05E8917C3}"/>
              </a:ext>
            </a:extLst>
          </p:cNvPr>
          <p:cNvPicPr preferRelativeResize="0"/>
          <p:nvPr/>
        </p:nvPicPr>
        <p:blipFill rotWithShape="1">
          <a:blip r:embed="rId6">
            <a:alphaModFix/>
          </a:blip>
          <a:srcRect/>
          <a:stretch/>
        </p:blipFill>
        <p:spPr>
          <a:xfrm>
            <a:off x="309988" y="2184271"/>
            <a:ext cx="534978" cy="523220"/>
          </a:xfrm>
          <a:prstGeom prst="rect">
            <a:avLst/>
          </a:prstGeom>
          <a:noFill/>
          <a:ln>
            <a:noFill/>
          </a:ln>
          <a:effectLst>
            <a:outerShdw blurRad="50800" dist="38100" dir="5400000" algn="t" rotWithShape="0">
              <a:prstClr val="black">
                <a:alpha val="40000"/>
              </a:prstClr>
            </a:outerShdw>
          </a:effectLst>
        </p:spPr>
      </p:pic>
      <p:sp>
        <p:nvSpPr>
          <p:cNvPr id="38" name="Google Shape;350;p8">
            <a:extLst>
              <a:ext uri="{FF2B5EF4-FFF2-40B4-BE49-F238E27FC236}">
                <a16:creationId xmlns:a16="http://schemas.microsoft.com/office/drawing/2014/main" id="{B9F9BC00-1D81-4C06-AF1F-A4E295017629}"/>
              </a:ext>
            </a:extLst>
          </p:cNvPr>
          <p:cNvSpPr txBox="1"/>
          <p:nvPr/>
        </p:nvSpPr>
        <p:spPr>
          <a:xfrm>
            <a:off x="-21851" y="220967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39" name="Google Shape;338;p8">
            <a:hlinkClick r:id="" action="ppaction://noaction">
              <a:snd r:embed="rId8" name="T3_W3F_7.4.wav"/>
            </a:hlinkClick>
            <a:extLst>
              <a:ext uri="{FF2B5EF4-FFF2-40B4-BE49-F238E27FC236}">
                <a16:creationId xmlns:a16="http://schemas.microsoft.com/office/drawing/2014/main" id="{45E05FC4-7A6F-470C-820F-D8D7BE4E026C}"/>
              </a:ext>
            </a:extLst>
          </p:cNvPr>
          <p:cNvPicPr preferRelativeResize="0"/>
          <p:nvPr/>
        </p:nvPicPr>
        <p:blipFill rotWithShape="1">
          <a:blip r:embed="rId6">
            <a:alphaModFix/>
          </a:blip>
          <a:srcRect/>
          <a:stretch/>
        </p:blipFill>
        <p:spPr>
          <a:xfrm>
            <a:off x="326483" y="2833227"/>
            <a:ext cx="534978" cy="523220"/>
          </a:xfrm>
          <a:prstGeom prst="rect">
            <a:avLst/>
          </a:prstGeom>
          <a:noFill/>
          <a:ln>
            <a:noFill/>
          </a:ln>
          <a:effectLst>
            <a:outerShdw blurRad="50800" dist="38100" dir="5400000" algn="t" rotWithShape="0">
              <a:prstClr val="black">
                <a:alpha val="40000"/>
              </a:prstClr>
            </a:outerShdw>
          </a:effectLst>
        </p:spPr>
      </p:pic>
      <p:sp>
        <p:nvSpPr>
          <p:cNvPr id="40" name="Google Shape;350;p8">
            <a:extLst>
              <a:ext uri="{FF2B5EF4-FFF2-40B4-BE49-F238E27FC236}">
                <a16:creationId xmlns:a16="http://schemas.microsoft.com/office/drawing/2014/main" id="{C786B19C-44AA-4E97-9B6C-978B57D425A6}"/>
              </a:ext>
            </a:extLst>
          </p:cNvPr>
          <p:cNvSpPr txBox="1"/>
          <p:nvPr/>
        </p:nvSpPr>
        <p:spPr>
          <a:xfrm>
            <a:off x="-6611" y="285883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1" name="Google Shape;338;p8">
            <a:hlinkClick r:id="" action="ppaction://noaction">
              <a:snd r:embed="rId9" name="T3_W3F_7.5.wav"/>
            </a:hlinkClick>
            <a:extLst>
              <a:ext uri="{FF2B5EF4-FFF2-40B4-BE49-F238E27FC236}">
                <a16:creationId xmlns:a16="http://schemas.microsoft.com/office/drawing/2014/main" id="{6A4AFC11-7E1F-4520-B86A-DCB4ED9CBA2A}"/>
              </a:ext>
            </a:extLst>
          </p:cNvPr>
          <p:cNvPicPr preferRelativeResize="0"/>
          <p:nvPr/>
        </p:nvPicPr>
        <p:blipFill rotWithShape="1">
          <a:blip r:embed="rId6">
            <a:alphaModFix/>
          </a:blip>
          <a:srcRect/>
          <a:stretch/>
        </p:blipFill>
        <p:spPr>
          <a:xfrm>
            <a:off x="309988" y="3496752"/>
            <a:ext cx="534978" cy="523220"/>
          </a:xfrm>
          <a:prstGeom prst="rect">
            <a:avLst/>
          </a:prstGeom>
          <a:noFill/>
          <a:ln>
            <a:noFill/>
          </a:ln>
          <a:effectLst>
            <a:outerShdw blurRad="50800" dist="38100" dir="5400000" algn="t" rotWithShape="0">
              <a:prstClr val="black">
                <a:alpha val="40000"/>
              </a:prstClr>
            </a:outerShdw>
          </a:effectLst>
        </p:spPr>
      </p:pic>
      <p:sp>
        <p:nvSpPr>
          <p:cNvPr id="42" name="Google Shape;350;p8">
            <a:extLst>
              <a:ext uri="{FF2B5EF4-FFF2-40B4-BE49-F238E27FC236}">
                <a16:creationId xmlns:a16="http://schemas.microsoft.com/office/drawing/2014/main" id="{FD56E71D-C780-4878-A034-10438DC41429}"/>
              </a:ext>
            </a:extLst>
          </p:cNvPr>
          <p:cNvSpPr txBox="1"/>
          <p:nvPr/>
        </p:nvSpPr>
        <p:spPr>
          <a:xfrm>
            <a:off x="-21851" y="352215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3" name="Google Shape;338;p8">
            <a:hlinkClick r:id="" action="ppaction://noaction">
              <a:snd r:embed="rId10" name="T3_W3F_7.6.wav"/>
            </a:hlinkClick>
            <a:extLst>
              <a:ext uri="{FF2B5EF4-FFF2-40B4-BE49-F238E27FC236}">
                <a16:creationId xmlns:a16="http://schemas.microsoft.com/office/drawing/2014/main" id="{9B7B6875-0230-46A8-B52C-A4A3D9102162}"/>
              </a:ext>
            </a:extLst>
          </p:cNvPr>
          <p:cNvPicPr preferRelativeResize="0"/>
          <p:nvPr/>
        </p:nvPicPr>
        <p:blipFill rotWithShape="1">
          <a:blip r:embed="rId6">
            <a:alphaModFix/>
          </a:blip>
          <a:srcRect/>
          <a:stretch/>
        </p:blipFill>
        <p:spPr>
          <a:xfrm>
            <a:off x="309988" y="4156738"/>
            <a:ext cx="534978" cy="523220"/>
          </a:xfrm>
          <a:prstGeom prst="rect">
            <a:avLst/>
          </a:prstGeom>
          <a:noFill/>
          <a:ln>
            <a:noFill/>
          </a:ln>
          <a:effectLst>
            <a:outerShdw blurRad="50800" dist="38100" dir="5400000" algn="t" rotWithShape="0">
              <a:prstClr val="black">
                <a:alpha val="40000"/>
              </a:prstClr>
            </a:outerShdw>
          </a:effectLst>
        </p:spPr>
      </p:pic>
      <p:sp>
        <p:nvSpPr>
          <p:cNvPr id="44" name="Google Shape;350;p8">
            <a:extLst>
              <a:ext uri="{FF2B5EF4-FFF2-40B4-BE49-F238E27FC236}">
                <a16:creationId xmlns:a16="http://schemas.microsoft.com/office/drawing/2014/main" id="{7B38EEF7-6818-40F7-89F1-749936BA5BE8}"/>
              </a:ext>
            </a:extLst>
          </p:cNvPr>
          <p:cNvSpPr txBox="1"/>
          <p:nvPr/>
        </p:nvSpPr>
        <p:spPr>
          <a:xfrm>
            <a:off x="-21851" y="418213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5" name="Google Shape;338;p8">
            <a:hlinkClick r:id="" action="ppaction://noaction">
              <a:snd r:embed="rId11" name="T3_W3F_7.7.wav"/>
            </a:hlinkClick>
            <a:extLst>
              <a:ext uri="{FF2B5EF4-FFF2-40B4-BE49-F238E27FC236}">
                <a16:creationId xmlns:a16="http://schemas.microsoft.com/office/drawing/2014/main" id="{C416C7AC-C518-418E-9685-463A6B29F5D1}"/>
              </a:ext>
            </a:extLst>
          </p:cNvPr>
          <p:cNvPicPr preferRelativeResize="0"/>
          <p:nvPr/>
        </p:nvPicPr>
        <p:blipFill rotWithShape="1">
          <a:blip r:embed="rId6">
            <a:alphaModFix/>
          </a:blip>
          <a:srcRect/>
          <a:stretch/>
        </p:blipFill>
        <p:spPr>
          <a:xfrm>
            <a:off x="319602" y="4816724"/>
            <a:ext cx="534978" cy="523220"/>
          </a:xfrm>
          <a:prstGeom prst="rect">
            <a:avLst/>
          </a:prstGeom>
          <a:noFill/>
          <a:ln>
            <a:noFill/>
          </a:ln>
          <a:effectLst>
            <a:outerShdw blurRad="50800" dist="38100" dir="5400000" algn="t" rotWithShape="0">
              <a:prstClr val="black">
                <a:alpha val="40000"/>
              </a:prstClr>
            </a:outerShdw>
          </a:effectLst>
        </p:spPr>
      </p:pic>
      <p:sp>
        <p:nvSpPr>
          <p:cNvPr id="46" name="Google Shape;350;p8">
            <a:extLst>
              <a:ext uri="{FF2B5EF4-FFF2-40B4-BE49-F238E27FC236}">
                <a16:creationId xmlns:a16="http://schemas.microsoft.com/office/drawing/2014/main" id="{031F0424-2A9E-461A-9E0D-2B559C9E760B}"/>
              </a:ext>
            </a:extLst>
          </p:cNvPr>
          <p:cNvSpPr txBox="1"/>
          <p:nvPr/>
        </p:nvSpPr>
        <p:spPr>
          <a:xfrm>
            <a:off x="-12237" y="484212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7" name="Google Shape;338;p8">
            <a:hlinkClick r:id="" action="ppaction://noaction">
              <a:snd r:embed="rId12" name="T3_W3F_7.8.wav"/>
            </a:hlinkClick>
            <a:extLst>
              <a:ext uri="{FF2B5EF4-FFF2-40B4-BE49-F238E27FC236}">
                <a16:creationId xmlns:a16="http://schemas.microsoft.com/office/drawing/2014/main" id="{64475BBE-C8DD-4C58-8AB4-440F80C08CA8}"/>
              </a:ext>
            </a:extLst>
          </p:cNvPr>
          <p:cNvPicPr preferRelativeResize="0"/>
          <p:nvPr/>
        </p:nvPicPr>
        <p:blipFill rotWithShape="1">
          <a:blip r:embed="rId6">
            <a:alphaModFix/>
          </a:blip>
          <a:srcRect/>
          <a:stretch/>
        </p:blipFill>
        <p:spPr>
          <a:xfrm>
            <a:off x="309988" y="5435474"/>
            <a:ext cx="534978" cy="523220"/>
          </a:xfrm>
          <a:prstGeom prst="rect">
            <a:avLst/>
          </a:prstGeom>
          <a:noFill/>
          <a:ln>
            <a:noFill/>
          </a:ln>
          <a:effectLst>
            <a:outerShdw blurRad="50800" dist="38100" dir="5400000" algn="t" rotWithShape="0">
              <a:prstClr val="black">
                <a:alpha val="40000"/>
              </a:prstClr>
            </a:outerShdw>
          </a:effectLst>
        </p:spPr>
      </p:pic>
      <p:sp>
        <p:nvSpPr>
          <p:cNvPr id="48" name="Google Shape;350;p8">
            <a:extLst>
              <a:ext uri="{FF2B5EF4-FFF2-40B4-BE49-F238E27FC236}">
                <a16:creationId xmlns:a16="http://schemas.microsoft.com/office/drawing/2014/main" id="{85DBE405-FA17-49C7-8F17-7A065B2A197B}"/>
              </a:ext>
            </a:extLst>
          </p:cNvPr>
          <p:cNvSpPr txBox="1"/>
          <p:nvPr/>
        </p:nvSpPr>
        <p:spPr>
          <a:xfrm>
            <a:off x="-21851" y="546087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262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 calcmode="lin" valueType="num">
                                      <p:cBhvr additive="base">
                                        <p:cTn id="12" dur="500"/>
                                        <p:tgtEl>
                                          <p:spTgt spid="17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5" name="Graphic 64" descr="Teacher">
            <a:extLst>
              <a:ext uri="{FF2B5EF4-FFF2-40B4-BE49-F238E27FC236}">
                <a16:creationId xmlns:a16="http://schemas.microsoft.com/office/drawing/2014/main" id="{F110FE6A-80AA-D8DE-6940-19BE646BC6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86424" y="385262"/>
            <a:ext cx="914400" cy="914400"/>
          </a:xfrm>
          <a:prstGeom prst="rect">
            <a:avLst/>
          </a:prstGeom>
        </p:spPr>
      </p:pic>
      <p:sp>
        <p:nvSpPr>
          <p:cNvPr id="66" name="Speech Bubble: Rectangle with Corners Rounded 65">
            <a:extLst>
              <a:ext uri="{FF2B5EF4-FFF2-40B4-BE49-F238E27FC236}">
                <a16:creationId xmlns:a16="http://schemas.microsoft.com/office/drawing/2014/main" id="{936EC68F-5AFD-3C42-69F9-6576BD707520}"/>
              </a:ext>
            </a:extLst>
          </p:cNvPr>
          <p:cNvSpPr/>
          <p:nvPr/>
        </p:nvSpPr>
        <p:spPr>
          <a:xfrm>
            <a:off x="3787287" y="442732"/>
            <a:ext cx="5448676" cy="586167"/>
          </a:xfrm>
          <a:prstGeom prst="wedgeRoundRectCallout">
            <a:avLst>
              <a:gd name="adj1" fmla="val -56982"/>
              <a:gd name="adj2" fmla="val 294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400" b="1" kern="0" dirty="0" err="1">
                <a:solidFill>
                  <a:schemeClr val="bg1"/>
                </a:solidFill>
                <a:latin typeface="Century Gothic"/>
                <a:ea typeface="Century Gothic"/>
                <a:cs typeface="Century Gothic"/>
                <a:sym typeface="Century Gothic"/>
              </a:rPr>
              <a:t>Pregunta</a:t>
            </a:r>
            <a:r>
              <a:rPr lang="en-GB" sz="2400" b="1" kern="0" dirty="0">
                <a:solidFill>
                  <a:schemeClr val="bg1"/>
                </a:solidFill>
                <a:latin typeface="Century Gothic"/>
                <a:ea typeface="Century Gothic"/>
                <a:cs typeface="Century Gothic"/>
                <a:sym typeface="Century Gothic"/>
              </a:rPr>
              <a:t> y completa la </a:t>
            </a:r>
            <a:r>
              <a:rPr lang="en-GB" sz="2400" b="1" kern="0" dirty="0" err="1">
                <a:solidFill>
                  <a:schemeClr val="bg1"/>
                </a:solidFill>
                <a:latin typeface="Century Gothic"/>
                <a:ea typeface="Century Gothic"/>
                <a:cs typeface="Century Gothic"/>
                <a:sym typeface="Century Gothic"/>
              </a:rPr>
              <a:t>encuesta</a:t>
            </a:r>
            <a:r>
              <a:rPr lang="en-GB" sz="2400" b="1" kern="0" dirty="0">
                <a:solidFill>
                  <a:schemeClr val="bg1"/>
                </a:solidFill>
                <a:latin typeface="Century Gothic"/>
                <a:ea typeface="Century Gothic"/>
                <a:cs typeface="Century Gothic"/>
                <a:sym typeface="Century Gothic"/>
              </a:rPr>
              <a:t>*.</a:t>
            </a:r>
            <a:endParaRPr lang="es-AR" sz="2400" kern="0" dirty="0">
              <a:solidFill>
                <a:schemeClr val="bg1"/>
              </a:solidFill>
              <a:latin typeface="Century Gothic"/>
              <a:ea typeface="Century Gothic"/>
              <a:cs typeface="Century Gothic"/>
              <a:sym typeface="Century Gothic"/>
            </a:endParaRPr>
          </a:p>
        </p:txBody>
      </p:sp>
      <p:graphicFrame>
        <p:nvGraphicFramePr>
          <p:cNvPr id="30" name="Table 29">
            <a:extLst>
              <a:ext uri="{FF2B5EF4-FFF2-40B4-BE49-F238E27FC236}">
                <a16:creationId xmlns:a16="http://schemas.microsoft.com/office/drawing/2014/main" id="{78CE2C93-AC34-0D54-2442-844323AA9804}"/>
              </a:ext>
            </a:extLst>
          </p:cNvPr>
          <p:cNvGraphicFramePr>
            <a:graphicFrameLocks noGrp="1"/>
          </p:cNvGraphicFramePr>
          <p:nvPr>
            <p:extLst>
              <p:ext uri="{D42A27DB-BD31-4B8C-83A1-F6EECF244321}">
                <p14:modId xmlns:p14="http://schemas.microsoft.com/office/powerpoint/2010/main" val="2130879320"/>
              </p:ext>
            </p:extLst>
          </p:nvPr>
        </p:nvGraphicFramePr>
        <p:xfrm>
          <a:off x="36575" y="1176001"/>
          <a:ext cx="12058764" cy="5699760"/>
        </p:xfrm>
        <a:graphic>
          <a:graphicData uri="http://schemas.openxmlformats.org/drawingml/2006/table">
            <a:tbl>
              <a:tblPr firstRow="1" bandRow="1">
                <a:tableStyleId>{5940675A-B579-460E-94D1-54222C63F5DA}</a:tableStyleId>
              </a:tblPr>
              <a:tblGrid>
                <a:gridCol w="769337">
                  <a:extLst>
                    <a:ext uri="{9D8B030D-6E8A-4147-A177-3AD203B41FA5}">
                      <a16:colId xmlns:a16="http://schemas.microsoft.com/office/drawing/2014/main" val="20000"/>
                    </a:ext>
                  </a:extLst>
                </a:gridCol>
                <a:gridCol w="991891">
                  <a:extLst>
                    <a:ext uri="{9D8B030D-6E8A-4147-A177-3AD203B41FA5}">
                      <a16:colId xmlns:a16="http://schemas.microsoft.com/office/drawing/2014/main" val="20001"/>
                    </a:ext>
                  </a:extLst>
                </a:gridCol>
                <a:gridCol w="867905">
                  <a:extLst>
                    <a:ext uri="{9D8B030D-6E8A-4147-A177-3AD203B41FA5}">
                      <a16:colId xmlns:a16="http://schemas.microsoft.com/office/drawing/2014/main" val="20002"/>
                    </a:ext>
                  </a:extLst>
                </a:gridCol>
                <a:gridCol w="929899">
                  <a:extLst>
                    <a:ext uri="{9D8B030D-6E8A-4147-A177-3AD203B41FA5}">
                      <a16:colId xmlns:a16="http://schemas.microsoft.com/office/drawing/2014/main" val="20004"/>
                    </a:ext>
                  </a:extLst>
                </a:gridCol>
                <a:gridCol w="976393">
                  <a:extLst>
                    <a:ext uri="{9D8B030D-6E8A-4147-A177-3AD203B41FA5}">
                      <a16:colId xmlns:a16="http://schemas.microsoft.com/office/drawing/2014/main" val="20005"/>
                    </a:ext>
                  </a:extLst>
                </a:gridCol>
                <a:gridCol w="867905">
                  <a:extLst>
                    <a:ext uri="{9D8B030D-6E8A-4147-A177-3AD203B41FA5}">
                      <a16:colId xmlns:a16="http://schemas.microsoft.com/office/drawing/2014/main" val="20006"/>
                    </a:ext>
                  </a:extLst>
                </a:gridCol>
                <a:gridCol w="898902">
                  <a:extLst>
                    <a:ext uri="{9D8B030D-6E8A-4147-A177-3AD203B41FA5}">
                      <a16:colId xmlns:a16="http://schemas.microsoft.com/office/drawing/2014/main" val="20007"/>
                    </a:ext>
                  </a:extLst>
                </a:gridCol>
                <a:gridCol w="976393">
                  <a:extLst>
                    <a:ext uri="{9D8B030D-6E8A-4147-A177-3AD203B41FA5}">
                      <a16:colId xmlns:a16="http://schemas.microsoft.com/office/drawing/2014/main" val="625429011"/>
                    </a:ext>
                  </a:extLst>
                </a:gridCol>
                <a:gridCol w="1239864">
                  <a:extLst>
                    <a:ext uri="{9D8B030D-6E8A-4147-A177-3AD203B41FA5}">
                      <a16:colId xmlns:a16="http://schemas.microsoft.com/office/drawing/2014/main" val="180182299"/>
                    </a:ext>
                  </a:extLst>
                </a:gridCol>
                <a:gridCol w="945397">
                  <a:extLst>
                    <a:ext uri="{9D8B030D-6E8A-4147-A177-3AD203B41FA5}">
                      <a16:colId xmlns:a16="http://schemas.microsoft.com/office/drawing/2014/main" val="2603627498"/>
                    </a:ext>
                  </a:extLst>
                </a:gridCol>
                <a:gridCol w="1286359">
                  <a:extLst>
                    <a:ext uri="{9D8B030D-6E8A-4147-A177-3AD203B41FA5}">
                      <a16:colId xmlns:a16="http://schemas.microsoft.com/office/drawing/2014/main" val="3176837830"/>
                    </a:ext>
                  </a:extLst>
                </a:gridCol>
                <a:gridCol w="1308519">
                  <a:extLst>
                    <a:ext uri="{9D8B030D-6E8A-4147-A177-3AD203B41FA5}">
                      <a16:colId xmlns:a16="http://schemas.microsoft.com/office/drawing/2014/main" val="2003294374"/>
                    </a:ext>
                  </a:extLst>
                </a:gridCol>
              </a:tblGrid>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490391878"/>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0"/>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1"/>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2"/>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3"/>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4"/>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5"/>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6"/>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7"/>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8"/>
                  </a:ext>
                </a:extLst>
              </a:tr>
              <a:tr h="518160">
                <a:tc>
                  <a:txBody>
                    <a:bodyPr/>
                    <a:lstStyle/>
                    <a:p>
                      <a:pPr algn="ctr"/>
                      <a:r>
                        <a:rPr lang="en-GB" sz="1600" b="1" dirty="0">
                          <a:solidFill>
                            <a:srgbClr val="002060"/>
                          </a:solidFill>
                          <a:latin typeface="Segoe Print" panose="02000600000000000000" pitchFamily="2" charset="0"/>
                        </a:rPr>
                        <a:t>enero</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febrero</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marzo</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err="1">
                          <a:solidFill>
                            <a:srgbClr val="002060"/>
                          </a:solidFill>
                          <a:latin typeface="Segoe Print" panose="02000600000000000000" pitchFamily="2" charset="0"/>
                        </a:rPr>
                        <a:t>abril</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mayo</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err="1">
                          <a:solidFill>
                            <a:srgbClr val="002060"/>
                          </a:solidFill>
                          <a:latin typeface="Segoe Print" panose="02000600000000000000" pitchFamily="2" charset="0"/>
                        </a:rPr>
                        <a:t>junio</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err="1">
                          <a:solidFill>
                            <a:srgbClr val="002060"/>
                          </a:solidFill>
                          <a:latin typeface="Segoe Print" panose="02000600000000000000" pitchFamily="2" charset="0"/>
                        </a:rPr>
                        <a:t>julio</a:t>
                      </a:r>
                      <a:endParaRPr lang="es-ES" sz="1600" b="1" dirty="0">
                        <a:solidFill>
                          <a:srgbClr val="002060"/>
                        </a:solidFill>
                        <a:latin typeface="Segoe Print" panose="02000600000000000000" pitchFamily="2" charset="0"/>
                      </a:endParaRPr>
                    </a:p>
                  </a:txBody>
                  <a:tcPr anchor="ctr"/>
                </a:tc>
                <a:tc>
                  <a:txBody>
                    <a:bodyPr/>
                    <a:lstStyle/>
                    <a:p>
                      <a:pPr algn="ctr"/>
                      <a:r>
                        <a:rPr lang="es-ES" sz="1600" b="1" dirty="0">
                          <a:solidFill>
                            <a:srgbClr val="002060"/>
                          </a:solidFill>
                          <a:latin typeface="Segoe Print" panose="02000600000000000000" pitchFamily="2" charset="0"/>
                        </a:rPr>
                        <a:t>agosto</a:t>
                      </a:r>
                    </a:p>
                  </a:txBody>
                  <a:tcPr anchor="ctr"/>
                </a:tc>
                <a:tc>
                  <a:txBody>
                    <a:bodyPr/>
                    <a:lstStyle/>
                    <a:p>
                      <a:pPr algn="ctr"/>
                      <a:r>
                        <a:rPr lang="es-ES" sz="1400" b="1" dirty="0">
                          <a:solidFill>
                            <a:srgbClr val="002060"/>
                          </a:solidFill>
                          <a:latin typeface="Segoe Print" panose="02000600000000000000" pitchFamily="2" charset="0"/>
                        </a:rPr>
                        <a:t>septiembre</a:t>
                      </a:r>
                    </a:p>
                  </a:txBody>
                  <a:tcPr anchor="ctr"/>
                </a:tc>
                <a:tc>
                  <a:txBody>
                    <a:bodyPr/>
                    <a:lstStyle/>
                    <a:p>
                      <a:pPr algn="ctr"/>
                      <a:r>
                        <a:rPr lang="es-ES" sz="1400" b="1" dirty="0">
                          <a:solidFill>
                            <a:srgbClr val="002060"/>
                          </a:solidFill>
                          <a:latin typeface="Segoe Print" panose="02000600000000000000" pitchFamily="2" charset="0"/>
                        </a:rPr>
                        <a:t>octubre</a:t>
                      </a:r>
                    </a:p>
                  </a:txBody>
                  <a:tcPr anchor="ctr"/>
                </a:tc>
                <a:tc>
                  <a:txBody>
                    <a:bodyPr/>
                    <a:lstStyle/>
                    <a:p>
                      <a:pPr algn="ctr"/>
                      <a:r>
                        <a:rPr lang="es-ES" sz="1400" b="1" dirty="0">
                          <a:solidFill>
                            <a:srgbClr val="002060"/>
                          </a:solidFill>
                          <a:latin typeface="Segoe Print" panose="02000600000000000000" pitchFamily="2" charset="0"/>
                        </a:rPr>
                        <a:t>noviembre</a:t>
                      </a:r>
                    </a:p>
                  </a:txBody>
                  <a:tcPr anchor="ctr"/>
                </a:tc>
                <a:tc>
                  <a:txBody>
                    <a:bodyPr/>
                    <a:lstStyle/>
                    <a:p>
                      <a:pPr algn="ctr"/>
                      <a:r>
                        <a:rPr lang="es-ES" sz="1400" b="1" dirty="0">
                          <a:solidFill>
                            <a:srgbClr val="002060"/>
                          </a:solidFill>
                          <a:latin typeface="Segoe Print" panose="02000600000000000000" pitchFamily="2" charset="0"/>
                        </a:rPr>
                        <a:t>diciembre</a:t>
                      </a:r>
                    </a:p>
                  </a:txBody>
                  <a:tcPr anchor="ctr"/>
                </a:tc>
                <a:extLst>
                  <a:ext uri="{0D108BD9-81ED-4DB2-BD59-A6C34878D82A}">
                    <a16:rowId xmlns:a16="http://schemas.microsoft.com/office/drawing/2014/main" val="10009"/>
                  </a:ext>
                </a:extLst>
              </a:tr>
            </a:tbl>
          </a:graphicData>
        </a:graphic>
      </p:graphicFrame>
      <p:sp>
        <p:nvSpPr>
          <p:cNvPr id="36" name="TextBox 35">
            <a:extLst>
              <a:ext uri="{FF2B5EF4-FFF2-40B4-BE49-F238E27FC236}">
                <a16:creationId xmlns:a16="http://schemas.microsoft.com/office/drawing/2014/main" id="{AC7189AB-69C6-7CE8-E3CB-653BF9F7CEC5}"/>
              </a:ext>
            </a:extLst>
          </p:cNvPr>
          <p:cNvSpPr txBox="1"/>
          <p:nvPr/>
        </p:nvSpPr>
        <p:spPr>
          <a:xfrm>
            <a:off x="7155782" y="58981"/>
            <a:ext cx="2608149" cy="307777"/>
          </a:xfrm>
          <a:prstGeom prst="rect">
            <a:avLst/>
          </a:prstGeom>
          <a:solidFill>
            <a:srgbClr val="C7E6A4"/>
          </a:solidFill>
        </p:spPr>
        <p:txBody>
          <a:bodyPr wrap="square">
            <a:spAutoFit/>
          </a:bodyPr>
          <a:lstStyle/>
          <a:p>
            <a:pPr algn="ctr"/>
            <a:r>
              <a:rPr lang="en-GB" sz="1400" dirty="0">
                <a:solidFill>
                  <a:srgbClr val="002060"/>
                </a:solidFill>
                <a:latin typeface="Century Gothic" panose="020B0502020202020204" pitchFamily="34" charset="0"/>
              </a:rPr>
              <a:t>(la) </a:t>
            </a:r>
            <a:r>
              <a:rPr lang="en-GB" sz="1400" b="1" dirty="0" err="1">
                <a:solidFill>
                  <a:srgbClr val="002060"/>
                </a:solidFill>
                <a:latin typeface="Century Gothic" panose="020B0502020202020204" pitchFamily="34" charset="0"/>
              </a:rPr>
              <a:t>encuesta</a:t>
            </a:r>
            <a:r>
              <a:rPr lang="en-GB" sz="1400" dirty="0">
                <a:solidFill>
                  <a:srgbClr val="002060"/>
                </a:solidFill>
                <a:latin typeface="Century Gothic" panose="020B0502020202020204" pitchFamily="34" charset="0"/>
              </a:rPr>
              <a:t> = a survey</a:t>
            </a:r>
            <a:endParaRPr lang="en-GB" sz="1400" dirty="0"/>
          </a:p>
        </p:txBody>
      </p:sp>
      <p:pic>
        <p:nvPicPr>
          <p:cNvPr id="37" name="Google Shape;383;p19" descr="Chat, Multiple, Icon, Symbol, Message, Bubble, Talk">
            <a:extLst>
              <a:ext uri="{FF2B5EF4-FFF2-40B4-BE49-F238E27FC236}">
                <a16:creationId xmlns:a16="http://schemas.microsoft.com/office/drawing/2014/main" id="{67019502-E30B-093D-A037-0BA667EABED7}"/>
              </a:ext>
            </a:extLst>
          </p:cNvPr>
          <p:cNvPicPr preferRelativeResize="0"/>
          <p:nvPr/>
        </p:nvPicPr>
        <p:blipFill rotWithShape="1">
          <a:blip r:embed="rId5">
            <a:alphaModFix/>
          </a:blip>
          <a:srcRect/>
          <a:stretch/>
        </p:blipFill>
        <p:spPr>
          <a:xfrm>
            <a:off x="11252596" y="1"/>
            <a:ext cx="855052" cy="734742"/>
          </a:xfrm>
          <a:prstGeom prst="rect">
            <a:avLst/>
          </a:prstGeom>
          <a:noFill/>
          <a:ln>
            <a:noFill/>
          </a:ln>
        </p:spPr>
      </p:pic>
      <p:sp>
        <p:nvSpPr>
          <p:cNvPr id="38" name="Google Shape;386;p19">
            <a:extLst>
              <a:ext uri="{FF2B5EF4-FFF2-40B4-BE49-F238E27FC236}">
                <a16:creationId xmlns:a16="http://schemas.microsoft.com/office/drawing/2014/main" id="{DD8B5657-316F-083F-85FB-C3B03332BF35}"/>
              </a:ext>
            </a:extLst>
          </p:cNvPr>
          <p:cNvSpPr txBox="1"/>
          <p:nvPr/>
        </p:nvSpPr>
        <p:spPr>
          <a:xfrm>
            <a:off x="11175106" y="712215"/>
            <a:ext cx="994183" cy="400110"/>
          </a:xfrm>
          <a:prstGeom prst="rect">
            <a:avLst/>
          </a:prstGeom>
          <a:solidFill>
            <a:srgbClr val="C5F5E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9" name="Speech Bubble: Oval 38">
            <a:extLst>
              <a:ext uri="{FF2B5EF4-FFF2-40B4-BE49-F238E27FC236}">
                <a16:creationId xmlns:a16="http://schemas.microsoft.com/office/drawing/2014/main" id="{6989E6B4-8AF2-F9EC-6A1A-CCA27FDEFF74}"/>
              </a:ext>
            </a:extLst>
          </p:cNvPr>
          <p:cNvSpPr/>
          <p:nvPr/>
        </p:nvSpPr>
        <p:spPr>
          <a:xfrm>
            <a:off x="334372" y="1446763"/>
            <a:ext cx="4330618" cy="1451419"/>
          </a:xfrm>
          <a:prstGeom prst="wedgeEllipseCallout">
            <a:avLst>
              <a:gd name="adj1" fmla="val -51634"/>
              <a:gd name="adj2" fmla="val 72052"/>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Cuándo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cumpleaños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Speech Bubble: Oval 39">
            <a:extLst>
              <a:ext uri="{FF2B5EF4-FFF2-40B4-BE49-F238E27FC236}">
                <a16:creationId xmlns:a16="http://schemas.microsoft.com/office/drawing/2014/main" id="{C4F084D9-187A-9462-6CAF-34B5218CB190}"/>
              </a:ext>
            </a:extLst>
          </p:cNvPr>
          <p:cNvSpPr/>
          <p:nvPr/>
        </p:nvSpPr>
        <p:spPr>
          <a:xfrm>
            <a:off x="36575" y="3506853"/>
            <a:ext cx="3754106" cy="1451418"/>
          </a:xfrm>
          <a:prstGeom prst="wedgeEllipseCallout">
            <a:avLst>
              <a:gd name="adj1" fmla="val 18457"/>
              <a:gd name="adj2" fmla="val -79512"/>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dirty="0">
                <a:solidFill>
                  <a:srgbClr val="002060"/>
                </a:solidFill>
                <a:latin typeface="Century Gothic" panose="020B0502020202020204" pitchFamily="34" charset="0"/>
              </a:rPr>
              <a:t>Mi </a:t>
            </a:r>
            <a:r>
              <a:rPr lang="en-GB" sz="2800" dirty="0" err="1">
                <a:solidFill>
                  <a:srgbClr val="002060"/>
                </a:solidFill>
                <a:latin typeface="Century Gothic" panose="020B0502020202020204" pitchFamily="34" charset="0"/>
              </a:rPr>
              <a:t>cumpleaños</a:t>
            </a:r>
            <a:r>
              <a:rPr lang="en-GB" sz="2800" dirty="0">
                <a:solidFill>
                  <a:srgbClr val="002060"/>
                </a:solidFill>
                <a:latin typeface="Century Gothic" panose="020B0502020202020204" pitchFamily="34" charset="0"/>
              </a:rPr>
              <a:t> es en octubre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Speech Bubble: Oval 42">
            <a:extLst>
              <a:ext uri="{FF2B5EF4-FFF2-40B4-BE49-F238E27FC236}">
                <a16:creationId xmlns:a16="http://schemas.microsoft.com/office/drawing/2014/main" id="{4798F4E3-1FDD-ADF5-07B5-8309586E758D}"/>
              </a:ext>
            </a:extLst>
          </p:cNvPr>
          <p:cNvSpPr/>
          <p:nvPr/>
        </p:nvSpPr>
        <p:spPr>
          <a:xfrm>
            <a:off x="6776128" y="1532205"/>
            <a:ext cx="4330618" cy="1691442"/>
          </a:xfrm>
          <a:prstGeom prst="wedgeEllipseCallout">
            <a:avLst>
              <a:gd name="adj1" fmla="val -49348"/>
              <a:gd name="adj2" fmla="val 54373"/>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rgbClr val="FFFFFF"/>
                </a:solidFill>
                <a:latin typeface="Century Gothic" panose="020B0502020202020204" pitchFamily="34" charset="0"/>
              </a:rPr>
              <a:t>B: </a:t>
            </a:r>
            <a:r>
              <a:rPr lang="en-GB" sz="2800" dirty="0">
                <a:solidFill>
                  <a:srgbClr val="FFFFFF"/>
                </a:solidFill>
                <a:latin typeface="Century Gothic" panose="020B0502020202020204" pitchFamily="34" charset="0"/>
              </a:rPr>
              <a:t>Mi </a:t>
            </a:r>
            <a:r>
              <a:rPr lang="en-GB" sz="2800" dirty="0" err="1">
                <a:solidFill>
                  <a:srgbClr val="FFFFFF"/>
                </a:solidFill>
                <a:latin typeface="Century Gothic" panose="020B0502020202020204" pitchFamily="34" charset="0"/>
              </a:rPr>
              <a:t>cumpleaños</a:t>
            </a:r>
            <a:r>
              <a:rPr lang="en-GB" sz="2800" dirty="0">
                <a:solidFill>
                  <a:srgbClr val="FFFFFF"/>
                </a:solidFill>
                <a:latin typeface="Century Gothic" panose="020B0502020202020204" pitchFamily="34" charset="0"/>
              </a:rPr>
              <a:t> es en </a:t>
            </a:r>
            <a:r>
              <a:rPr lang="en-GB" sz="2800" dirty="0" err="1">
                <a:solidFill>
                  <a:srgbClr val="FFFFFF"/>
                </a:solidFill>
                <a:latin typeface="Century Gothic" panose="020B0502020202020204" pitchFamily="34" charset="0"/>
              </a:rPr>
              <a:t>abril</a:t>
            </a:r>
            <a:r>
              <a:rPr lang="en-GB" sz="2800" dirty="0">
                <a:solidFill>
                  <a:srgbClr val="FFFFFF"/>
                </a:solidFill>
                <a:latin typeface="Century Gothic" panose="020B0502020202020204" pitchFamily="34" charset="0"/>
              </a:rPr>
              <a:t>.</a:t>
            </a:r>
          </a:p>
        </p:txBody>
      </p:sp>
      <p:sp>
        <p:nvSpPr>
          <p:cNvPr id="44" name="Speech Bubble: Oval 43">
            <a:extLst>
              <a:ext uri="{FF2B5EF4-FFF2-40B4-BE49-F238E27FC236}">
                <a16:creationId xmlns:a16="http://schemas.microsoft.com/office/drawing/2014/main" id="{B95E39BF-D106-C560-1867-77FF67EE99A2}"/>
              </a:ext>
            </a:extLst>
          </p:cNvPr>
          <p:cNvSpPr/>
          <p:nvPr/>
        </p:nvSpPr>
        <p:spPr>
          <a:xfrm>
            <a:off x="7417321" y="3363149"/>
            <a:ext cx="4416282" cy="1408926"/>
          </a:xfrm>
          <a:prstGeom prst="wedgeEllipseCallout">
            <a:avLst>
              <a:gd name="adj1" fmla="val -63174"/>
              <a:gd name="adj2" fmla="val -26410"/>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B: </a:t>
            </a:r>
            <a:r>
              <a:rPr lang="en-GB" sz="2800" dirty="0">
                <a:solidFill>
                  <a:schemeClr val="bg1"/>
                </a:solidFill>
                <a:latin typeface="Century Gothic" panose="020B0502020202020204" pitchFamily="34" charset="0"/>
              </a:rPr>
              <a:t>¿</a:t>
            </a:r>
            <a:r>
              <a:rPr lang="en-GB" sz="2800" dirty="0" err="1">
                <a:solidFill>
                  <a:schemeClr val="bg1"/>
                </a:solidFill>
                <a:latin typeface="Century Gothic" panose="020B0502020202020204" pitchFamily="34" charset="0"/>
              </a:rPr>
              <a:t>Cuándo</a:t>
            </a:r>
            <a:r>
              <a:rPr lang="en-GB" sz="2800" dirty="0">
                <a:solidFill>
                  <a:schemeClr val="bg1"/>
                </a:solidFill>
                <a:latin typeface="Century Gothic" panose="020B0502020202020204" pitchFamily="34" charset="0"/>
              </a:rPr>
              <a:t> es </a:t>
            </a:r>
            <a:r>
              <a:rPr lang="en-GB" sz="2800" dirty="0" err="1">
                <a:solidFill>
                  <a:schemeClr val="bg1"/>
                </a:solidFill>
                <a:latin typeface="Century Gothic" panose="020B0502020202020204" pitchFamily="34" charset="0"/>
              </a:rPr>
              <a:t>tu</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cumpleaños</a:t>
            </a:r>
            <a:r>
              <a:rPr lang="en-GB" sz="2800" dirty="0">
                <a:solidFill>
                  <a:schemeClr val="bg1"/>
                </a:solidFill>
                <a:latin typeface="Century Gothic" panose="020B0502020202020204" pitchFamily="34" charset="0"/>
              </a:rPr>
              <a:t>?</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2E2EA808-3699-3BEA-2BC1-1817CF0F252C}"/>
              </a:ext>
            </a:extLst>
          </p:cNvPr>
          <p:cNvSpPr txBox="1"/>
          <p:nvPr/>
        </p:nvSpPr>
        <p:spPr>
          <a:xfrm>
            <a:off x="2722326" y="5904609"/>
            <a:ext cx="833883" cy="400110"/>
          </a:xfrm>
          <a:prstGeom prst="rect">
            <a:avLst/>
          </a:prstGeom>
          <a:solidFill>
            <a:schemeClr val="accent1">
              <a:lumMod val="40000"/>
              <a:lumOff val="60000"/>
            </a:schemeClr>
          </a:solidFill>
        </p:spPr>
        <p:txBody>
          <a:bodyPr wrap="none" rtlCol="0">
            <a:spAutoFit/>
          </a:bodyPr>
          <a:lstStyle/>
          <a:p>
            <a:r>
              <a:rPr lang="en-GB" sz="2000" dirty="0">
                <a:latin typeface="Century Gothic" panose="020B0502020202020204" pitchFamily="34" charset="0"/>
              </a:rPr>
              <a:t>   X    </a:t>
            </a:r>
          </a:p>
        </p:txBody>
      </p:sp>
    </p:spTree>
    <p:extLst>
      <p:ext uri="{BB962C8B-B14F-4D97-AF65-F5344CB8AC3E}">
        <p14:creationId xmlns:p14="http://schemas.microsoft.com/office/powerpoint/2010/main" val="32628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3" grpId="0" animBg="1"/>
      <p:bldP spid="44" grpId="0" animBg="1"/>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padre</a:t>
                      </a:r>
                    </a:p>
                  </a:txBody>
                  <a:tcPr/>
                </a:tc>
                <a:tc>
                  <a:txBody>
                    <a:bodyPr/>
                    <a:lstStyle/>
                    <a:p>
                      <a:r>
                        <a:rPr lang="en-GB" sz="2800" b="1" dirty="0" err="1">
                          <a:solidFill>
                            <a:srgbClr val="00B0F0"/>
                          </a:solidFill>
                          <a:latin typeface="Century Gothic" panose="020B0502020202020204" pitchFamily="34" charset="0"/>
                        </a:rPr>
                        <a:t>el</a:t>
                      </a:r>
                      <a:endParaRPr lang="en-GB" sz="32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ciudad</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madre</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por</a:t>
                      </a:r>
                      <a:endParaRPr lang="en-GB" sz="2800" b="0"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de</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t>
                      </a:r>
                      <a:r>
                        <a:rPr lang="en-GB" sz="2400" b="1" dirty="0" err="1">
                          <a:solidFill>
                            <a:srgbClr val="92D050"/>
                          </a:solidFill>
                          <a:latin typeface="Century Gothic" panose="020B0502020202020204" pitchFamily="34" charset="0"/>
                        </a:rPr>
                        <a:t>Cuántas</a:t>
                      </a:r>
                      <a:r>
                        <a:rPr lang="en-GB" sz="2400" b="1" dirty="0">
                          <a:solidFill>
                            <a:srgbClr val="92D050"/>
                          </a:solidFill>
                          <a:latin typeface="Century Gothic" panose="020B0502020202020204" pitchFamily="34" charset="0"/>
                        </a:rPr>
                        <a:t>?</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bicicleta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cuántos</a:t>
                      </a:r>
                      <a:r>
                        <a:rPr lang="en-GB" sz="28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pasear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estadio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hay</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abril</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agosto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noviembre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julio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t>
                      </a:r>
                      <a:r>
                        <a:rPr lang="en-GB" sz="2800" b="1" dirty="0" err="1">
                          <a:solidFill>
                            <a:srgbClr val="FF3399"/>
                          </a:solidFill>
                          <a:latin typeface="Century Gothic" panose="020B0502020202020204" pitchFamily="34" charset="0"/>
                        </a:rPr>
                        <a:t>Cuándo</a:t>
                      </a:r>
                      <a:r>
                        <a:rPr lang="en-GB" sz="2800" b="1" dirty="0">
                          <a:solidFill>
                            <a:srgbClr val="FF3399"/>
                          </a:solidFill>
                          <a:latin typeface="Century Gothic" panose="020B0502020202020204" pitchFamily="34" charset="0"/>
                        </a:rPr>
                        <a:t>?</a:t>
                      </a:r>
                    </a:p>
                  </a:txBody>
                  <a:tcPr/>
                </a:tc>
                <a:tc>
                  <a:txBody>
                    <a:bodyPr/>
                    <a:lstStyle/>
                    <a:p>
                      <a:r>
                        <a:rPr lang="en-GB" sz="2800" b="1" dirty="0">
                          <a:solidFill>
                            <a:srgbClr val="FF3399"/>
                          </a:solidFill>
                          <a:latin typeface="Century Gothic" panose="020B0502020202020204" pitchFamily="34" charset="0"/>
                        </a:rPr>
                        <a:t>marzo</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mayo</a:t>
                      </a:r>
                    </a:p>
                  </a:txBody>
                  <a:tcPr/>
                </a:tc>
                <a:tc>
                  <a:txBody>
                    <a:bodyPr/>
                    <a:lstStyle/>
                    <a:p>
                      <a:r>
                        <a:rPr lang="en-GB" sz="2800" b="1" dirty="0">
                          <a:solidFill>
                            <a:srgbClr val="FF3399"/>
                          </a:solidFill>
                          <a:latin typeface="Century Gothic" panose="020B0502020202020204" pitchFamily="34" charset="0"/>
                        </a:rPr>
                        <a:t>es</a:t>
                      </a:r>
                    </a:p>
                  </a:txBody>
                  <a:tcPr/>
                </a:tc>
                <a:tc>
                  <a:txBody>
                    <a:bodyPr/>
                    <a:lstStyle/>
                    <a:p>
                      <a:r>
                        <a:rPr lang="en-GB" sz="2800" b="1" dirty="0">
                          <a:solidFill>
                            <a:srgbClr val="FF3399"/>
                          </a:solidFill>
                          <a:latin typeface="Century Gothic" panose="020B0502020202020204" pitchFamily="34" charset="0"/>
                        </a:rPr>
                        <a:t>enero</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485260" cy="675762"/>
          </a:xfrm>
        </p:spPr>
        <p:txBody>
          <a:bodyPr>
            <a:normAutofit/>
          </a:bodyPr>
          <a:lstStyle/>
          <a:p>
            <a:r>
              <a:rPr lang="en-GB" sz="3200" b="1" dirty="0">
                <a:solidFill>
                  <a:srgbClr val="002060"/>
                </a:solidFill>
                <a:latin typeface="Century Gothic"/>
                <a:ea typeface="Century Gothic"/>
                <a:cs typeface="Century Gothic"/>
                <a:sym typeface="Century Gothic"/>
              </a:rPr>
              <a:t>Follow up 5a :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cs typeface="Calibri"/>
                <a:sym typeface="Calibri"/>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4"/>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TextBox 40">
            <a:extLst>
              <a:ext uri="{FF2B5EF4-FFF2-40B4-BE49-F238E27FC236}">
                <a16:creationId xmlns:a16="http://schemas.microsoft.com/office/drawing/2014/main" id="{3F8B03AB-8D9F-4A32-EFD3-4A051B76011C}"/>
              </a:ext>
            </a:extLst>
          </p:cNvPr>
          <p:cNvSpPr txBox="1"/>
          <p:nvPr/>
        </p:nvSpPr>
        <p:spPr>
          <a:xfrm>
            <a:off x="7288455" y="6277199"/>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January </a:t>
            </a:r>
          </a:p>
        </p:txBody>
      </p:sp>
      <p:sp>
        <p:nvSpPr>
          <p:cNvPr id="42" name="TextBox 41">
            <a:extLst>
              <a:ext uri="{FF2B5EF4-FFF2-40B4-BE49-F238E27FC236}">
                <a16:creationId xmlns:a16="http://schemas.microsoft.com/office/drawing/2014/main" id="{07135440-151C-96E8-8C33-E564B6DA1A79}"/>
              </a:ext>
            </a:extLst>
          </p:cNvPr>
          <p:cNvSpPr txBox="1"/>
          <p:nvPr/>
        </p:nvSpPr>
        <p:spPr>
          <a:xfrm>
            <a:off x="1671170" y="6293561"/>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May</a:t>
            </a:r>
          </a:p>
        </p:txBody>
      </p:sp>
      <p:sp>
        <p:nvSpPr>
          <p:cNvPr id="43" name="TextBox 42">
            <a:extLst>
              <a:ext uri="{FF2B5EF4-FFF2-40B4-BE49-F238E27FC236}">
                <a16:creationId xmlns:a16="http://schemas.microsoft.com/office/drawing/2014/main" id="{8971272B-6988-FD49-20E7-475B6BF8CAE2}"/>
              </a:ext>
            </a:extLst>
          </p:cNvPr>
          <p:cNvSpPr txBox="1"/>
          <p:nvPr/>
        </p:nvSpPr>
        <p:spPr>
          <a:xfrm>
            <a:off x="4510963" y="6304482"/>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a:t>
            </a:r>
          </a:p>
        </p:txBody>
      </p:sp>
      <p:sp>
        <p:nvSpPr>
          <p:cNvPr id="6" name="TextBox 5">
            <a:extLst>
              <a:ext uri="{FF2B5EF4-FFF2-40B4-BE49-F238E27FC236}">
                <a16:creationId xmlns:a16="http://schemas.microsoft.com/office/drawing/2014/main" id="{35436E1F-61B5-CC2D-2A5C-E7B0F8DDA201}"/>
              </a:ext>
            </a:extLst>
          </p:cNvPr>
          <p:cNvSpPr txBox="1"/>
          <p:nvPr/>
        </p:nvSpPr>
        <p:spPr>
          <a:xfrm>
            <a:off x="7288455" y="5462891"/>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March</a:t>
            </a:r>
          </a:p>
        </p:txBody>
      </p:sp>
      <p:sp>
        <p:nvSpPr>
          <p:cNvPr id="7" name="TextBox 6">
            <a:extLst>
              <a:ext uri="{FF2B5EF4-FFF2-40B4-BE49-F238E27FC236}">
                <a16:creationId xmlns:a16="http://schemas.microsoft.com/office/drawing/2014/main" id="{3EDC1F68-AB84-8E7E-CDED-3C117EB2230E}"/>
              </a:ext>
            </a:extLst>
          </p:cNvPr>
          <p:cNvSpPr txBox="1"/>
          <p:nvPr/>
        </p:nvSpPr>
        <p:spPr>
          <a:xfrm>
            <a:off x="1671168" y="5493993"/>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July</a:t>
            </a:r>
          </a:p>
        </p:txBody>
      </p:sp>
      <p:sp>
        <p:nvSpPr>
          <p:cNvPr id="8" name="TextBox 7">
            <a:extLst>
              <a:ext uri="{FF2B5EF4-FFF2-40B4-BE49-F238E27FC236}">
                <a16:creationId xmlns:a16="http://schemas.microsoft.com/office/drawing/2014/main" id="{F8E0D326-5222-8C48-6665-B822B6E75B89}"/>
              </a:ext>
            </a:extLst>
          </p:cNvPr>
          <p:cNvSpPr txBox="1"/>
          <p:nvPr/>
        </p:nvSpPr>
        <p:spPr>
          <a:xfrm>
            <a:off x="4510962" y="5467582"/>
            <a:ext cx="2376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a:t>
            </a:r>
          </a:p>
        </p:txBody>
      </p:sp>
      <p:sp>
        <p:nvSpPr>
          <p:cNvPr id="9" name="TextBox 8">
            <a:extLst>
              <a:ext uri="{FF2B5EF4-FFF2-40B4-BE49-F238E27FC236}">
                <a16:creationId xmlns:a16="http://schemas.microsoft.com/office/drawing/2014/main" id="{C7D04035-6A26-0A4D-0C0C-DE24D5417627}"/>
              </a:ext>
            </a:extLst>
          </p:cNvPr>
          <p:cNvSpPr txBox="1"/>
          <p:nvPr/>
        </p:nvSpPr>
        <p:spPr>
          <a:xfrm>
            <a:off x="7283498" y="4672276"/>
            <a:ext cx="3191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November</a:t>
            </a:r>
          </a:p>
        </p:txBody>
      </p:sp>
      <p:sp>
        <p:nvSpPr>
          <p:cNvPr id="10" name="TextBox 9">
            <a:extLst>
              <a:ext uri="{FF2B5EF4-FFF2-40B4-BE49-F238E27FC236}">
                <a16:creationId xmlns:a16="http://schemas.microsoft.com/office/drawing/2014/main" id="{D0CF0FA8-ACF9-A8C0-6A71-E8FE6F48573E}"/>
              </a:ext>
            </a:extLst>
          </p:cNvPr>
          <p:cNvSpPr txBox="1"/>
          <p:nvPr/>
        </p:nvSpPr>
        <p:spPr>
          <a:xfrm>
            <a:off x="1642086" y="4690381"/>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April</a:t>
            </a:r>
          </a:p>
        </p:txBody>
      </p:sp>
      <p:sp>
        <p:nvSpPr>
          <p:cNvPr id="11" name="TextBox 10">
            <a:extLst>
              <a:ext uri="{FF2B5EF4-FFF2-40B4-BE49-F238E27FC236}">
                <a16:creationId xmlns:a16="http://schemas.microsoft.com/office/drawing/2014/main" id="{97256A12-3045-0F47-93E1-867E46E0F849}"/>
              </a:ext>
            </a:extLst>
          </p:cNvPr>
          <p:cNvSpPr txBox="1"/>
          <p:nvPr/>
        </p:nvSpPr>
        <p:spPr>
          <a:xfrm>
            <a:off x="4454422" y="4747786"/>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August</a:t>
            </a:r>
          </a:p>
        </p:txBody>
      </p:sp>
      <p:sp>
        <p:nvSpPr>
          <p:cNvPr id="18" name="TextBox 17">
            <a:extLst>
              <a:ext uri="{FF2B5EF4-FFF2-40B4-BE49-F238E27FC236}">
                <a16:creationId xmlns:a16="http://schemas.microsoft.com/office/drawing/2014/main" id="{93FC91EF-5E7B-6673-76B6-1FB81A58268A}"/>
              </a:ext>
            </a:extLst>
          </p:cNvPr>
          <p:cNvSpPr txBox="1"/>
          <p:nvPr/>
        </p:nvSpPr>
        <p:spPr>
          <a:xfrm>
            <a:off x="7288455" y="3891273"/>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a:t>
            </a:r>
          </a:p>
        </p:txBody>
      </p:sp>
      <p:sp>
        <p:nvSpPr>
          <p:cNvPr id="19" name="TextBox 18">
            <a:extLst>
              <a:ext uri="{FF2B5EF4-FFF2-40B4-BE49-F238E27FC236}">
                <a16:creationId xmlns:a16="http://schemas.microsoft.com/office/drawing/2014/main" id="{903FC91B-CBBD-0446-7AD5-9CA7FA11EBFF}"/>
              </a:ext>
            </a:extLst>
          </p:cNvPr>
          <p:cNvSpPr txBox="1"/>
          <p:nvPr/>
        </p:nvSpPr>
        <p:spPr>
          <a:xfrm>
            <a:off x="1672727" y="3884702"/>
            <a:ext cx="25548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sp>
        <p:nvSpPr>
          <p:cNvPr id="20" name="TextBox 19">
            <a:extLst>
              <a:ext uri="{FF2B5EF4-FFF2-40B4-BE49-F238E27FC236}">
                <a16:creationId xmlns:a16="http://schemas.microsoft.com/office/drawing/2014/main" id="{8A0FDF85-BDAC-7F01-E207-A9C41AEB617F}"/>
              </a:ext>
            </a:extLst>
          </p:cNvPr>
          <p:cNvSpPr txBox="1"/>
          <p:nvPr/>
        </p:nvSpPr>
        <p:spPr>
          <a:xfrm>
            <a:off x="4535160" y="3891273"/>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stadium</a:t>
            </a:r>
          </a:p>
        </p:txBody>
      </p:sp>
      <p:sp>
        <p:nvSpPr>
          <p:cNvPr id="21" name="TextBox 20">
            <a:extLst>
              <a:ext uri="{FF2B5EF4-FFF2-40B4-BE49-F238E27FC236}">
                <a16:creationId xmlns:a16="http://schemas.microsoft.com/office/drawing/2014/main" id="{F664FEF9-AFD2-C636-976D-AD8CABA3F22A}"/>
              </a:ext>
            </a:extLst>
          </p:cNvPr>
          <p:cNvSpPr txBox="1"/>
          <p:nvPr/>
        </p:nvSpPr>
        <p:spPr>
          <a:xfrm>
            <a:off x="7272392" y="3076528"/>
            <a:ext cx="30002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A79DCBD1-126A-0A5C-30E8-792A5FF5FB7B}"/>
              </a:ext>
            </a:extLst>
          </p:cNvPr>
          <p:cNvSpPr txBox="1"/>
          <p:nvPr/>
        </p:nvSpPr>
        <p:spPr>
          <a:xfrm>
            <a:off x="1694587" y="3081374"/>
            <a:ext cx="2783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fpl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E652708D-BB44-2B1D-FB6B-2E29CA1D8F8B}"/>
              </a:ext>
            </a:extLst>
          </p:cNvPr>
          <p:cNvSpPr txBox="1"/>
          <p:nvPr/>
        </p:nvSpPr>
        <p:spPr>
          <a:xfrm>
            <a:off x="4510961" y="3103119"/>
            <a:ext cx="2376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bicycle</a:t>
            </a:r>
          </a:p>
        </p:txBody>
      </p:sp>
      <p:sp>
        <p:nvSpPr>
          <p:cNvPr id="32" name="TextBox 31">
            <a:extLst>
              <a:ext uri="{FF2B5EF4-FFF2-40B4-BE49-F238E27FC236}">
                <a16:creationId xmlns:a16="http://schemas.microsoft.com/office/drawing/2014/main" id="{37B1D7B7-4245-C49F-024F-B503D8362048}"/>
              </a:ext>
            </a:extLst>
          </p:cNvPr>
          <p:cNvSpPr txBox="1"/>
          <p:nvPr/>
        </p:nvSpPr>
        <p:spPr>
          <a:xfrm>
            <a:off x="7239270" y="2256505"/>
            <a:ext cx="3191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from</a:t>
            </a:r>
          </a:p>
        </p:txBody>
      </p:sp>
      <p:sp>
        <p:nvSpPr>
          <p:cNvPr id="35" name="TextBox 34">
            <a:extLst>
              <a:ext uri="{FF2B5EF4-FFF2-40B4-BE49-F238E27FC236}">
                <a16:creationId xmlns:a16="http://schemas.microsoft.com/office/drawing/2014/main" id="{AE600F8E-F0DD-F6C0-4814-990D7886E9C4}"/>
              </a:ext>
            </a:extLst>
          </p:cNvPr>
          <p:cNvSpPr txBox="1"/>
          <p:nvPr/>
        </p:nvSpPr>
        <p:spPr>
          <a:xfrm>
            <a:off x="1671170" y="2262108"/>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mother</a:t>
            </a:r>
          </a:p>
        </p:txBody>
      </p:sp>
      <p:sp>
        <p:nvSpPr>
          <p:cNvPr id="36" name="TextBox 35">
            <a:extLst>
              <a:ext uri="{FF2B5EF4-FFF2-40B4-BE49-F238E27FC236}">
                <a16:creationId xmlns:a16="http://schemas.microsoft.com/office/drawing/2014/main" id="{CCDEFD25-46D4-BE27-F403-1719B92C74FA}"/>
              </a:ext>
            </a:extLst>
          </p:cNvPr>
          <p:cNvSpPr txBox="1"/>
          <p:nvPr/>
        </p:nvSpPr>
        <p:spPr>
          <a:xfrm>
            <a:off x="4478880" y="2265272"/>
            <a:ext cx="2667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around, along</a:t>
            </a:r>
          </a:p>
        </p:txBody>
      </p:sp>
      <p:sp>
        <p:nvSpPr>
          <p:cNvPr id="44" name="TextBox 43">
            <a:extLst>
              <a:ext uri="{FF2B5EF4-FFF2-40B4-BE49-F238E27FC236}">
                <a16:creationId xmlns:a16="http://schemas.microsoft.com/office/drawing/2014/main" id="{398A9F41-5B1F-8F13-CABF-43D56C6AA752}"/>
              </a:ext>
            </a:extLst>
          </p:cNvPr>
          <p:cNvSpPr txBox="1"/>
          <p:nvPr/>
        </p:nvSpPr>
        <p:spPr>
          <a:xfrm>
            <a:off x="7272392" y="1465890"/>
            <a:ext cx="3191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city</a:t>
            </a:r>
          </a:p>
        </p:txBody>
      </p:sp>
      <p:sp>
        <p:nvSpPr>
          <p:cNvPr id="45" name="TextBox 44">
            <a:extLst>
              <a:ext uri="{FF2B5EF4-FFF2-40B4-BE49-F238E27FC236}">
                <a16:creationId xmlns:a16="http://schemas.microsoft.com/office/drawing/2014/main" id="{CE5C89EF-434E-F638-3845-2540FEFD4B06}"/>
              </a:ext>
            </a:extLst>
          </p:cNvPr>
          <p:cNvSpPr txBox="1"/>
          <p:nvPr/>
        </p:nvSpPr>
        <p:spPr>
          <a:xfrm>
            <a:off x="1548638" y="1488023"/>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father</a:t>
            </a:r>
          </a:p>
        </p:txBody>
      </p:sp>
      <p:sp>
        <p:nvSpPr>
          <p:cNvPr id="46" name="TextBox 45">
            <a:extLst>
              <a:ext uri="{FF2B5EF4-FFF2-40B4-BE49-F238E27FC236}">
                <a16:creationId xmlns:a16="http://schemas.microsoft.com/office/drawing/2014/main" id="{7CC082D5-ADB8-0988-5093-13248618C8AE}"/>
              </a:ext>
            </a:extLst>
          </p:cNvPr>
          <p:cNvSpPr txBox="1"/>
          <p:nvPr/>
        </p:nvSpPr>
        <p:spPr>
          <a:xfrm>
            <a:off x="4499336" y="149067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a:t>
            </a:r>
          </a:p>
        </p:txBody>
      </p:sp>
      <p:sp>
        <p:nvSpPr>
          <p:cNvPr id="37" name="TextBox 36">
            <a:hlinkClick r:id="" action="ppaction://noaction">
              <a:snd r:embed="rId7" name="T3_W3F_9.1.wav"/>
            </a:hlinkClick>
            <a:extLst>
              <a:ext uri="{FF2B5EF4-FFF2-40B4-BE49-F238E27FC236}">
                <a16:creationId xmlns:a16="http://schemas.microsoft.com/office/drawing/2014/main" id="{06B5617F-161B-4062-AF16-A2DAEE70D07D}"/>
              </a:ext>
            </a:extLst>
          </p:cNvPr>
          <p:cNvSpPr txBox="1"/>
          <p:nvPr/>
        </p:nvSpPr>
        <p:spPr>
          <a:xfrm>
            <a:off x="3986533" y="185079"/>
            <a:ext cx="482375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185409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6" grpId="0"/>
      <p:bldP spid="7" grpId="0"/>
      <p:bldP spid="8" grpId="0"/>
      <p:bldP spid="9" grpId="0"/>
      <p:bldP spid="10" grpId="0"/>
      <p:bldP spid="11" grpId="0"/>
      <p:bldP spid="18" grpId="0"/>
      <p:bldP spid="19" grpId="0"/>
      <p:bldP spid="20" grpId="0"/>
      <p:bldP spid="21" grpId="0"/>
      <p:bldP spid="22" grpId="0"/>
      <p:bldP spid="23" grpId="0"/>
      <p:bldP spid="32" grpId="0"/>
      <p:bldP spid="35" grpId="0"/>
      <p:bldP spid="36" grpId="0"/>
      <p:bldP spid="44" grpId="0"/>
      <p:bldP spid="45" grpId="0"/>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2322</Words>
  <Application>Microsoft Office PowerPoint</Application>
  <PresentationFormat>Widescreen</PresentationFormat>
  <Paragraphs>455</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Century Gothic</vt:lpstr>
      <vt:lpstr>docs-Century Gothic</vt:lpstr>
      <vt:lpstr>Modern Love</vt:lpstr>
      <vt:lpstr>Segoe Print</vt:lpstr>
      <vt:lpstr>Office Theme</vt:lpstr>
      <vt:lpstr>Saying what I and others do</vt:lpstr>
      <vt:lpstr>Follow up 1 </vt:lpstr>
      <vt:lpstr>Follow up 2 </vt:lpstr>
      <vt:lpstr>Follow up 2 </vt:lpstr>
      <vt:lpstr>Follow up 2 </vt:lpstr>
      <vt:lpstr>Follow up 3: </vt:lpstr>
      <vt:lpstr>Follow up 3: </vt:lpstr>
      <vt:lpstr>Follow up 4 </vt:lpstr>
      <vt:lpstr>Follow up 5a : </vt:lpstr>
      <vt:lpstr>Follow up 5b: </vt:lpstr>
      <vt:lpstr>¡adiós!</vt:lpstr>
      <vt:lpstr>Handout Follow up 5a:</vt:lpstr>
      <vt:lpstr>Handout Follow up 5b:</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7</cp:revision>
  <dcterms:created xsi:type="dcterms:W3CDTF">2023-01-27T13:43:13Z</dcterms:created>
  <dcterms:modified xsi:type="dcterms:W3CDTF">2023-04-16T19:12:15Z</dcterms:modified>
</cp:coreProperties>
</file>