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83" r:id="rId2"/>
    <p:sldId id="382" r:id="rId3"/>
    <p:sldId id="812" r:id="rId4"/>
    <p:sldId id="807" r:id="rId5"/>
    <p:sldId id="821" r:id="rId6"/>
    <p:sldId id="843" r:id="rId7"/>
    <p:sldId id="786" r:id="rId8"/>
    <p:sldId id="837" r:id="rId9"/>
    <p:sldId id="838" r:id="rId10"/>
    <p:sldId id="816" r:id="rId11"/>
    <p:sldId id="839" r:id="rId12"/>
    <p:sldId id="840" r:id="rId13"/>
    <p:sldId id="844" r:id="rId14"/>
    <p:sldId id="841" r:id="rId15"/>
    <p:sldId id="842" r:id="rId16"/>
    <p:sldId id="2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0066"/>
    <a:srgbClr val="339933"/>
    <a:srgbClr val="EAEAEA"/>
    <a:srgbClr val="63C1CD"/>
    <a:srgbClr val="68D5C8"/>
    <a:srgbClr val="FFFFFF"/>
    <a:srgbClr val="88D7EC"/>
    <a:srgbClr val="3DBCDF"/>
    <a:srgbClr val="22A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2AC142-E282-4771-98C1-4989ECDF11AE}" v="102" dt="2023-03-20T18:28:40.9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59974" autoAdjust="0"/>
  </p:normalViewPr>
  <p:slideViewPr>
    <p:cSldViewPr snapToGrid="0">
      <p:cViewPr varScale="1">
        <p:scale>
          <a:sx n="48" d="100"/>
          <a:sy n="48" d="100"/>
        </p:scale>
        <p:origin x="1253" y="4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B36FD9-0417-4F5B-A2E3-C0E937496D48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D3B6C-D38A-4C6D-ADFD-B4E784B5FF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857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1.safelinks.protection.outlook.com/?url=https%3A%2F%2Fblackiebooks.org%2Fcatalogo%2Fel-libro-de-gloria-fuertes-para-ninas-y-ninos%2F&amp;data=05%7C01%7CPVazquez-Valero%40combertonvc.org%7C57e70f2b0bb34b79723808da24414b87%7C7eeaedd6bf3740158fe919fbc2c02d55%7C0%7C0%7C637862160120724150%7CUnknown%7CTWFpbGZsb3d8eyJWIjoiMC4wLjAwMDAiLCJQIjoiV2luMzIiLCJBTiI6Ik1haWwiLCJXVCI6Mn0%3D%7C3000%7C%7C%7C&amp;sdata=7e5H5ph2Y3lhwjoBnBxLiecXiQZAohP9k1qI%2FO51BD0%3D&amp;reserved=0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SSC: [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]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ojo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[169] </a:t>
            </a:r>
            <a:r>
              <a:rPr lang="es-E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rojo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[534] </a:t>
            </a:r>
            <a:r>
              <a:rPr lang="es-E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pájaro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[1607] </a:t>
            </a:r>
            <a:r>
              <a:rPr lang="es-E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jueves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[1650] </a:t>
            </a:r>
            <a:r>
              <a:rPr lang="es-E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jirafa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[&gt;5000]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medio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[395]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nube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[1499]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río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[496]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arriba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[690]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abajo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[788]</a:t>
            </a:r>
            <a:r>
              <a:rPr lang="es-ES" dirty="0"/>
              <a:t> </a:t>
            </a:r>
            <a:endParaRPr lang="es-E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un [6] dos [64] tres [134] cuatro [241] cinco [284] seis [438] siete [603] ocho [641] nueve [991] diez [449]  once [1700] doce [1138]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buscar [179] crear [239] presentar [235] usar [317] información [326] país [109] importante [171] divertido [2465]  interesante [616]</a:t>
            </a:r>
            <a:r>
              <a:rPr lang="es-ES" dirty="0"/>
              <a:t> </a:t>
            </a:r>
            <a:endParaRPr lang="es-E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glossed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poema [1430] poetisa [&gt;5000] verso [2336] </a:t>
            </a:r>
          </a:p>
          <a:p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s-AR" sz="1800" dirty="0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Marta </a:t>
            </a:r>
            <a:r>
              <a:rPr lang="es-AR" sz="1800" dirty="0" err="1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Altés</a:t>
            </a:r>
            <a:r>
              <a:rPr lang="es-AR" sz="1800" dirty="0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, ‘</a:t>
            </a:r>
            <a:r>
              <a:rPr lang="es-AR" sz="1800" i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El libro de Gloria Fuertes para niñas y niños’</a:t>
            </a:r>
            <a:r>
              <a:rPr lang="es-A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, </a:t>
            </a:r>
            <a:r>
              <a:rPr lang="es-A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Blackie</a:t>
            </a:r>
            <a:r>
              <a:rPr lang="es-A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  <a:r>
              <a:rPr lang="es-A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Books</a:t>
            </a:r>
            <a:r>
              <a:rPr lang="es-A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. </a:t>
            </a:r>
            <a:r>
              <a:rPr lang="en-GB" sz="1800" u="sng" dirty="0">
                <a:solidFill>
                  <a:srgbClr val="1155CC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hlinkClick r:id="rId3"/>
              </a:rPr>
              <a:t>https://blackiebooks.org/catalogo/el-libro-de-gloria-fuertes-para-ninas-y-ninos/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</a:t>
            </a:r>
            <a:r>
              <a:rPr lang="en-GB" b="0" dirty="0"/>
              <a:t>7 minutes </a:t>
            </a:r>
            <a:r>
              <a:rPr lang="en-GB" b="1" dirty="0"/>
              <a:t>[5 slides]</a:t>
            </a:r>
          </a:p>
          <a:p>
            <a:endParaRPr lang="en-GB" b="0" dirty="0"/>
          </a:p>
          <a:p>
            <a:r>
              <a:rPr lang="en-GB" b="1" dirty="0"/>
              <a:t>Aim: </a:t>
            </a:r>
            <a:r>
              <a:rPr lang="en-GB" b="0" dirty="0"/>
              <a:t>To use gender codes in order to be able to use the correct definite and indefinite articles with unknown nouns.</a:t>
            </a:r>
            <a:endParaRPr lang="en-GB" b="0" baseline="0" dirty="0"/>
          </a:p>
          <a:p>
            <a:endParaRPr lang="en-GB" b="1" baseline="0" dirty="0"/>
          </a:p>
          <a:p>
            <a:r>
              <a:rPr lang="en-GB" b="1" baseline="0" dirty="0"/>
              <a:t>Procedure:</a:t>
            </a:r>
            <a:endParaRPr lang="en-GB" b="1" dirty="0"/>
          </a:p>
          <a:p>
            <a:pPr marL="228600" indent="-228600">
              <a:buAutoNum type="arabicPeriod"/>
            </a:pPr>
            <a:r>
              <a:rPr lang="en-GB" baseline="0" dirty="0"/>
              <a:t>Teachers read the instruction and clarify the meaning of </a:t>
            </a:r>
            <a:r>
              <a:rPr lang="en-GB" baseline="0" dirty="0" err="1"/>
              <a:t>artículo</a:t>
            </a:r>
            <a:r>
              <a:rPr lang="en-GB" baseline="0" dirty="0"/>
              <a:t>.</a:t>
            </a:r>
          </a:p>
          <a:p>
            <a:pPr marL="228600" indent="-228600">
              <a:buAutoNum type="arabicPeriod"/>
            </a:pPr>
            <a:r>
              <a:rPr lang="en-GB" baseline="0" dirty="0"/>
              <a:t>Teachers draw pupils’ attention to the codes for each of the nouns (</a:t>
            </a:r>
            <a:r>
              <a:rPr lang="en-GB" baseline="0" dirty="0" err="1"/>
              <a:t>frío</a:t>
            </a:r>
            <a:r>
              <a:rPr lang="en-GB" baseline="0" dirty="0"/>
              <a:t>, </a:t>
            </a:r>
            <a:r>
              <a:rPr lang="en-GB" baseline="0" dirty="0" err="1"/>
              <a:t>nieve</a:t>
            </a:r>
            <a:r>
              <a:rPr lang="en-GB" baseline="0" dirty="0"/>
              <a:t>, </a:t>
            </a:r>
            <a:r>
              <a:rPr lang="en-GB" baseline="0" dirty="0" err="1"/>
              <a:t>río</a:t>
            </a:r>
            <a:r>
              <a:rPr lang="en-GB" baseline="0" dirty="0"/>
              <a:t>). </a:t>
            </a: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 Pupils work in pairs to read the poem aloud, selecting the correct translation for ‘the’ or ‘a/an’.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4. Teacher elicits answers from pupils.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>
                <a:sym typeface="Wingdings" panose="05000000000000000000" pitchFamily="2" charset="2"/>
              </a:rPr>
              <a:t>5. Click the picture to hear the full text for the poem, if desired.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6. Pupils can read aloud again (whole class) to practise SSC knowledge, time allowing.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US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cielo [620] pato [4857] poema [1430] lago [2151]</a:t>
            </a: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6408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[2/5]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caña [2837] prado [3614] poema [1430] </a:t>
            </a: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8895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[3/5]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 [480] poema [1430] sol [383]</a:t>
            </a: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50502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[4/5]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palmera [4780] pantera [&gt;5000] poema [1430] selva [2768]</a:t>
            </a: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5503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[5/5]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espantapájaros [&gt;5000] poema [1430] sol [383] trigo [3975]</a:t>
            </a: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97120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[j]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</a:t>
            </a:r>
            <a:r>
              <a:rPr lang="en-GB" b="1" dirty="0"/>
              <a:t>individual SSC [j]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</a:t>
            </a:r>
            <a:r>
              <a:rPr lang="en-GB" b="1" dirty="0"/>
              <a:t>‘</a:t>
            </a:r>
            <a:r>
              <a:rPr lang="en-GB" b="1" dirty="0" err="1"/>
              <a:t>ojo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the picture and get pupils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practise in pairs.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i="1" dirty="0"/>
              <a:t>Gesture suggestion: </a:t>
            </a:r>
            <a:r>
              <a:rPr lang="en-GB" b="0" dirty="0"/>
              <a:t>point at your eye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1190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US" b="0" dirty="0"/>
              <a:t>to </a:t>
            </a:r>
            <a:r>
              <a:rPr lang="en-GB" b="0" dirty="0"/>
              <a:t>practise reading aloud [j] in mainly unknown words (pictures provided to support meaning).</a:t>
            </a:r>
            <a:br>
              <a:rPr lang="en-GB" b="0" dirty="0"/>
            </a:b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Read the explanation and ensure pupils understand the task.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Start the timer.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Pupils do whole-class choral practice, i.e. all speaking simultaneously.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 of unknown words and 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cangrejo [&gt;5000] conejo [4728] espantapájaros [&gt;5000] jirafa [&gt;5000] pájaro [1607] tejado [&gt;5000]</a:t>
            </a: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4821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endParaRPr lang="en-GB" b="0" dirty="0"/>
          </a:p>
          <a:p>
            <a:r>
              <a:rPr lang="en-GB" b="1" dirty="0"/>
              <a:t>Aim: </a:t>
            </a:r>
            <a:r>
              <a:rPr lang="en-GB" b="0" dirty="0"/>
              <a:t>To reintroduce ‘Gloria Fuertes’, </a:t>
            </a:r>
            <a:r>
              <a:rPr lang="en-GB" b="0" baseline="0" dirty="0"/>
              <a:t>the author of the poems, and the name of the collection of poems.</a:t>
            </a:r>
          </a:p>
          <a:p>
            <a:endParaRPr lang="en-GB" b="1" baseline="0" dirty="0"/>
          </a:p>
          <a:p>
            <a:r>
              <a:rPr lang="en-GB" b="1" baseline="0" dirty="0"/>
              <a:t>Procedure:</a:t>
            </a:r>
            <a:endParaRPr lang="en-GB" b="1" dirty="0"/>
          </a:p>
          <a:p>
            <a:pPr marL="0" indent="0">
              <a:buNone/>
            </a:pPr>
            <a:r>
              <a:rPr lang="en-GB" baseline="0" dirty="0"/>
              <a:t>Teachers click to present the information.</a:t>
            </a:r>
          </a:p>
          <a:p>
            <a:pPr marL="0" indent="0">
              <a:buNone/>
            </a:pPr>
            <a:r>
              <a:rPr lang="en-GB" baseline="0" dirty="0"/>
              <a:t>Click on the static sentences to hear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4998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Timing: </a:t>
            </a:r>
            <a:r>
              <a:rPr lang="en-US" b="0" dirty="0"/>
              <a:t>10 minutes (two slides)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Aim: </a:t>
            </a:r>
            <a:r>
              <a:rPr lang="en-US" b="0" dirty="0"/>
              <a:t>to introduce vocabulary with a longer text; to introduce two of the short poems. </a:t>
            </a:r>
            <a:r>
              <a:rPr lang="en-US" b="1" dirty="0"/>
              <a:t>[2 slides]</a:t>
            </a:r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to hear the short poem.  Pupils follow along with the text.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Give pupils 2-3 minutes with a partner to find the Spanish meanings for the 6 English words.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Elicit Spanish responses chorally, prompting with the English, e.g., ‘sun?’ ‘sol’, </a:t>
            </a:r>
            <a:r>
              <a:rPr lang="en-US" b="0" baseline="0" dirty="0" err="1"/>
              <a:t>muy</a:t>
            </a:r>
            <a:r>
              <a:rPr lang="en-US" b="0" baseline="0" dirty="0"/>
              <a:t> bien. </a:t>
            </a:r>
            <a:r>
              <a:rPr lang="en-US" b="0" baseline="0" dirty="0">
                <a:sym typeface="Wingdings" panose="05000000000000000000" pitchFamily="2" charset="2"/>
              </a:rPr>
              <a:t></a:t>
            </a:r>
            <a:br>
              <a:rPr lang="en-US" b="0" baseline="0" dirty="0">
                <a:sym typeface="Wingdings" panose="05000000000000000000" pitchFamily="2" charset="2"/>
              </a:rPr>
            </a:br>
            <a:r>
              <a:rPr lang="en-US" b="1" baseline="0" dirty="0">
                <a:sym typeface="Wingdings" panose="05000000000000000000" pitchFamily="2" charset="2"/>
              </a:rPr>
              <a:t>Note</a:t>
            </a:r>
            <a:r>
              <a:rPr lang="en-US" b="0" baseline="0" dirty="0">
                <a:sym typeface="Wingdings" panose="05000000000000000000" pitchFamily="2" charset="2"/>
              </a:rPr>
              <a:t>: click on each English word to reveal the Spanish translation.</a:t>
            </a:r>
          </a:p>
          <a:p>
            <a:pPr marL="228600" indent="-228600">
              <a:buAutoNum type="arabicPeriod"/>
            </a:pPr>
            <a:r>
              <a:rPr lang="en-US" b="0" baseline="0" dirty="0">
                <a:sym typeface="Wingdings" panose="05000000000000000000" pitchFamily="2" charset="2"/>
              </a:rPr>
              <a:t>Pupils could be asked to read the text aloud in pairs, taking it in turns to read alternate sentences. </a:t>
            </a:r>
          </a:p>
          <a:p>
            <a:pPr marL="228600" indent="-228600">
              <a:buAutoNum type="arabicPeriod"/>
            </a:pPr>
            <a:r>
              <a:rPr lang="en-US" b="0" baseline="0" dirty="0">
                <a:sym typeface="Wingdings" panose="05000000000000000000" pitchFamily="2" charset="2"/>
              </a:rPr>
              <a:t>Click the audio player to hear the full text again, if desired.</a:t>
            </a:r>
          </a:p>
          <a:p>
            <a:pPr marL="228600" indent="-228600">
              <a:buAutoNum type="arabicPeriod"/>
            </a:pPr>
            <a:r>
              <a:rPr lang="en-US" b="0" baseline="0" dirty="0">
                <a:sym typeface="Wingdings" panose="05000000000000000000" pitchFamily="2" charset="2"/>
              </a:rPr>
              <a:t>Move to the next slide and repeat steps 1-5.</a:t>
            </a:r>
            <a:endParaRPr lang="en-US" b="0" baseline="0" dirty="0"/>
          </a:p>
          <a:p>
            <a:pPr marL="0" indent="0">
              <a:buNone/>
            </a:pPr>
            <a:endParaRPr lang="en-GB" b="0" dirty="0"/>
          </a:p>
          <a:p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 of unknown words and 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nieve [3175] frío [1020] </a:t>
            </a: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2869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to hear the short poem.  Pupils follow along with the text.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Give pupils 2-3 minutes with a partner to find the Spanish meanings for the 6 English words.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Elicit Spanish responses chorally, prompting with the English, e.g., ‘sun?’ ‘sol’, </a:t>
            </a:r>
            <a:r>
              <a:rPr lang="en-US" b="0" baseline="0" dirty="0" err="1"/>
              <a:t>muy</a:t>
            </a:r>
            <a:r>
              <a:rPr lang="en-US" b="0" baseline="0" dirty="0"/>
              <a:t> bien. </a:t>
            </a:r>
            <a:r>
              <a:rPr lang="en-US" b="0" baseline="0" dirty="0">
                <a:sym typeface="Wingdings" panose="05000000000000000000" pitchFamily="2" charset="2"/>
              </a:rPr>
              <a:t></a:t>
            </a:r>
            <a:br>
              <a:rPr lang="en-US" b="0" baseline="0" dirty="0">
                <a:sym typeface="Wingdings" panose="05000000000000000000" pitchFamily="2" charset="2"/>
              </a:rPr>
            </a:br>
            <a:r>
              <a:rPr lang="en-US" b="1" baseline="0" dirty="0">
                <a:sym typeface="Wingdings" panose="05000000000000000000" pitchFamily="2" charset="2"/>
              </a:rPr>
              <a:t>Note</a:t>
            </a:r>
            <a:r>
              <a:rPr lang="en-US" b="0" baseline="0" dirty="0">
                <a:sym typeface="Wingdings" panose="05000000000000000000" pitchFamily="2" charset="2"/>
              </a:rPr>
              <a:t>: click on each English word to reveal the Spanish translation.</a:t>
            </a:r>
          </a:p>
          <a:p>
            <a:pPr marL="228600" indent="-228600">
              <a:buAutoNum type="arabicPeriod"/>
            </a:pPr>
            <a:r>
              <a:rPr lang="en-US" b="0" baseline="0" dirty="0">
                <a:sym typeface="Wingdings" panose="05000000000000000000" pitchFamily="2" charset="2"/>
              </a:rPr>
              <a:t>Pupils could be asked to read the text aloud in pairs, taking it in turns to read alternate sentences. </a:t>
            </a:r>
          </a:p>
          <a:p>
            <a:pPr marL="228600" indent="-228600">
              <a:buAutoNum type="arabicPeriod"/>
            </a:pPr>
            <a:r>
              <a:rPr lang="en-US" b="0" baseline="0" dirty="0">
                <a:sym typeface="Wingdings" panose="05000000000000000000" pitchFamily="2" charset="2"/>
              </a:rPr>
              <a:t>Click the text box to hear the full text again, if desired.</a:t>
            </a:r>
          </a:p>
          <a:p>
            <a:pPr marL="0" indent="0">
              <a:buNone/>
            </a:pPr>
            <a:endParaRPr lang="en-GB" b="0" dirty="0"/>
          </a:p>
          <a:p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 of unknown words and 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casa [106] gato [1728] tejado [&gt;5000] </a:t>
            </a: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4998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and contrast definite and indefinite articles.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Present the reminder about indefinite articles.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two masculine nouns and elicit the indefinite article and then the English meanings.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two feminine nouns and elicit the indefinite article and then the English meanings.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reminder about definite article.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steps 2 and 3.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callout about masculine and feminine noun endings.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24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7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aural recognition of definite vs. indefinite article and 3 newly introduced vocab items (</a:t>
            </a:r>
            <a:r>
              <a:rPr lang="en-GB" b="0" dirty="0" err="1"/>
              <a:t>arriba</a:t>
            </a:r>
            <a:r>
              <a:rPr lang="en-GB" b="0" dirty="0"/>
              <a:t>, </a:t>
            </a:r>
            <a:r>
              <a:rPr lang="en-GB" b="0" dirty="0" err="1"/>
              <a:t>abajo</a:t>
            </a:r>
            <a:r>
              <a:rPr lang="en-GB" b="0" dirty="0"/>
              <a:t>, medio); to practise transcription of previously introduced nouns.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title and click to bring up the instructions in Spanish. 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the example (E) and encourage pupils to write down the Spanish word second time they listen to it.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Click to bring up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Click to bring up part two. This time pupils will hear the noun accompanied by the position (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arriba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abajo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medio). They need to identify which one is mentioned for each verse.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Click to bring up answers. Elicit Spanish word from pupils for further practice.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baseline="0" dirty="0"/>
              <a:t> </a:t>
            </a:r>
            <a:endParaRPr lang="en-GB" b="1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baseline="0" dirty="0">
                <a:solidFill>
                  <a:schemeClr val="dk1"/>
                </a:solidFill>
                <a:latin typeface="Calibri"/>
                <a:ea typeface="Century Gothic"/>
                <a:cs typeface="Calibri"/>
                <a:sym typeface="Calibri"/>
              </a:rPr>
              <a:t>Trans</a:t>
            </a:r>
            <a:r>
              <a:rPr lang="en-US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cript</a:t>
            </a:r>
            <a:r>
              <a:rPr lang="en-US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1: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E. El campo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1. Un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río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2. La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nube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3. El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estadio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4. Un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museo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5. Una plaza</a:t>
            </a:r>
            <a:endParaRPr lang="en-GB" sz="1200" b="1" i="0" u="none" strike="noStrike" baseline="0" dirty="0">
              <a:solidFill>
                <a:schemeClr val="dk1"/>
              </a:solidFill>
              <a:latin typeface="Calibri"/>
              <a:ea typeface="Century Gothic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i="0" u="none" strike="noStrike" baseline="0" dirty="0">
              <a:solidFill>
                <a:schemeClr val="dk1"/>
              </a:solidFill>
              <a:latin typeface="Calibri"/>
              <a:ea typeface="Century Gothic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baseline="0" dirty="0">
                <a:solidFill>
                  <a:schemeClr val="dk1"/>
                </a:solidFill>
                <a:latin typeface="Calibri"/>
                <a:ea typeface="Century Gothic"/>
                <a:cs typeface="Calibri"/>
                <a:sym typeface="Calibri"/>
              </a:rPr>
              <a:t>Trans</a:t>
            </a:r>
            <a:r>
              <a:rPr lang="en-US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cript</a:t>
            </a:r>
            <a:r>
              <a:rPr lang="en-US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2: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E. El campo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abajo</a:t>
            </a:r>
            <a:endParaRPr lang="en-US" sz="1200" b="0" i="0" u="none" strike="noStrik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Un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río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en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el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medio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La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nube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abajo</a:t>
            </a:r>
            <a:endParaRPr lang="en-US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El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estadio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en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el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medio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Un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museo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arriba</a:t>
            </a:r>
            <a:endParaRPr lang="en-US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Una plaza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abajo</a:t>
            </a:r>
            <a:endParaRPr lang="en-US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US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US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verso [2336] </a:t>
            </a: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indent="0">
              <a:buNone/>
            </a:pPr>
            <a:endParaRPr lang="en-U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083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introduce pupils to reference skills – understanding codes in a dictionary in order to find out the gender of a noun.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aseline="0" dirty="0"/>
              <a:t>1. Teachers click to present the information on the slide.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0" baseline="0" dirty="0"/>
              <a:t>2. Pupils can volunteer the articles.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5292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E37DF-F78E-CC1D-A3E4-BE85F0B26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45E430-814F-D3C4-B40A-A81718A12B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6FD71-2294-5FF8-4B4D-0D9DFA7FE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2A793-C548-27E0-6595-3E4DCE351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6EA6B-9B78-46B0-5821-DF03F128C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360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B9590-20C5-0EAD-BC8E-D0CBAFF44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44302D-4AB9-B817-F8B2-2D9DA780F5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9D6DB-3183-26C6-3409-33B0BB1A8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E82A0-CBE8-452C-9EF8-1710B4008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C6070-7D26-C425-0F00-1DE80739C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126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29E365-D261-B739-4437-57C99D6F54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39C161-944C-7620-F56F-33E4271D1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A846C-154C-798A-1334-97DDEB86E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7A-5CA3-6305-7985-0404D96BA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C7F7C0-3F77-5227-3A14-69D5AFA27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268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0C339-6A62-A446-1A43-37E7E97A5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17937-6F29-2FAA-6636-80E549B30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44383-081D-F7F3-3F2B-FA4AC5A1D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69D77-C9DA-93FD-FBCE-E4BF993B9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ED90E-4A87-BBA4-94E0-8DF89122F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203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24048-256D-081F-C1F3-50AD642FA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F0C98-063B-BE59-E42C-39CC0DA196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6FB24-CF4A-B27F-A2C7-B67425755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79B4D-9136-593D-358E-93EF6739A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0997-0EC0-A4C0-B78C-0E8757D88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74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241F8-9E09-DC84-9D92-C74AB53E9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96FE7-FC63-B168-4C2D-AABB6B3FE5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14B410-E7BF-751B-365C-4DEF3056E2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D74BE3-CF2B-0282-C2B7-8ADB7EC2F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4D96F4-F180-6EB3-C05D-D8ACD46AC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F0098-F6C9-2587-442C-FAAD9CF5D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542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21753-C8D5-91BD-92DE-CE4C6DA6A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1BBF0-4746-9559-46C7-21A127997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C99BC4-91F2-F0DC-E575-6D51C2A3E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2693EF-D50B-0499-0959-39007EED7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C1B7B7-E9FE-3DA2-4C2B-2D47829578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39E184-54F0-0EB3-6756-E78552733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2B4A03-CE6E-9E84-5E42-91FAA4A40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33A770-9209-9A9C-EB2B-9A1EAFB67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116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19503-C6AB-0ECE-B574-89269EA34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B72C52-A1E2-9B16-AD72-58A60B632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72DE28-632A-AB38-1CE1-3AF13701D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F39061-3CA2-A33B-6B01-FA6329AD2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050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186ABA-1B9B-2480-705A-3BAC0DFE7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8828B2-4772-8467-2F84-C778B09FB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3C834D-4FF6-F9E4-36A3-9534B9293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727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4B460-3DCA-4CA0-4694-EE85D0716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E8A47-72D3-33B5-4C53-BA852C8F5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FAD8C5-AA33-B25F-45F4-C03C6E82BF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86C012-028C-FA1E-A629-65C5793F5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551C19-899D-E865-2590-4E636F5B0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0CAC8E-2A45-5CE5-665A-3AB0257A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084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2AB61-92D0-B9D3-8C6E-E5E809DAA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D99263-A804-A8FA-513C-518338BA5D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FAEDC1-E1B1-A8E4-83B1-5CC21DE98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75AF60-8BE3-4FD0-A37E-130301F52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2AF376-8E58-88CD-7C24-59B10788B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8095DE-88B1-C66C-72D0-F9B208D09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072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3B0AD7-4935-974B-6B02-9E048782F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091332-7407-C7F5-AB53-F8E5F0BF4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7C602-6B05-A808-62AD-B5BB183C4C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241F8-E728-AEE7-381A-7C0B8955C2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39BE8-E363-E317-C6F7-18094E494B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46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hyperlink" Target="http://www.wordreference.com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audio" Target="../media/audio58.wav"/><Relationship Id="rId3" Type="http://schemas.openxmlformats.org/officeDocument/2006/relationships/audio" Target="../media/audio54.wav"/><Relationship Id="rId7" Type="http://schemas.openxmlformats.org/officeDocument/2006/relationships/image" Target="../media/image33.png"/><Relationship Id="rId12" Type="http://schemas.microsoft.com/office/2007/relationships/hdphoto" Target="../media/hdphoto4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7.wav"/><Relationship Id="rId11" Type="http://schemas.openxmlformats.org/officeDocument/2006/relationships/image" Target="../media/image34.png"/><Relationship Id="rId5" Type="http://schemas.openxmlformats.org/officeDocument/2006/relationships/audio" Target="../media/audio56.wav"/><Relationship Id="rId15" Type="http://schemas.openxmlformats.org/officeDocument/2006/relationships/image" Target="../media/image31.svg"/><Relationship Id="rId10" Type="http://schemas.openxmlformats.org/officeDocument/2006/relationships/image" Target="../media/image7.png"/><Relationship Id="rId4" Type="http://schemas.openxmlformats.org/officeDocument/2006/relationships/audio" Target="../media/audio55.wav"/><Relationship Id="rId9" Type="http://schemas.microsoft.com/office/2007/relationships/hdphoto" Target="../media/hdphoto1.wdp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0.png"/><Relationship Id="rId3" Type="http://schemas.openxmlformats.org/officeDocument/2006/relationships/audio" Target="../media/audio59.wav"/><Relationship Id="rId7" Type="http://schemas.openxmlformats.org/officeDocument/2006/relationships/image" Target="../media/image19.png"/><Relationship Id="rId12" Type="http://schemas.microsoft.com/office/2007/relationships/hdphoto" Target="../media/hdphoto5.wdp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58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35.png"/><Relationship Id="rId5" Type="http://schemas.openxmlformats.org/officeDocument/2006/relationships/audio" Target="../media/audio61.wav"/><Relationship Id="rId15" Type="http://schemas.openxmlformats.org/officeDocument/2006/relationships/audio" Target="../media/audio54.wav"/><Relationship Id="rId10" Type="http://schemas.openxmlformats.org/officeDocument/2006/relationships/audio" Target="../media/audio62.wav"/><Relationship Id="rId4" Type="http://schemas.openxmlformats.org/officeDocument/2006/relationships/audio" Target="../media/audio60.wav"/><Relationship Id="rId9" Type="http://schemas.openxmlformats.org/officeDocument/2006/relationships/image" Target="../media/image7.png"/><Relationship Id="rId14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audio" Target="../media/audio54.wav"/><Relationship Id="rId3" Type="http://schemas.openxmlformats.org/officeDocument/2006/relationships/audio" Target="../media/audio63.wav"/><Relationship Id="rId7" Type="http://schemas.openxmlformats.org/officeDocument/2006/relationships/image" Target="../media/image19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30.png"/><Relationship Id="rId5" Type="http://schemas.openxmlformats.org/officeDocument/2006/relationships/audio" Target="../media/audio65.wav"/><Relationship Id="rId10" Type="http://schemas.openxmlformats.org/officeDocument/2006/relationships/image" Target="../media/image36.jpeg"/><Relationship Id="rId4" Type="http://schemas.openxmlformats.org/officeDocument/2006/relationships/audio" Target="../media/audio64.wav"/><Relationship Id="rId9" Type="http://schemas.openxmlformats.org/officeDocument/2006/relationships/image" Target="../media/image7.png"/><Relationship Id="rId14" Type="http://schemas.openxmlformats.org/officeDocument/2006/relationships/audio" Target="../media/audio58.wav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0.png"/><Relationship Id="rId3" Type="http://schemas.openxmlformats.org/officeDocument/2006/relationships/audio" Target="../media/audio66.wav"/><Relationship Id="rId7" Type="http://schemas.openxmlformats.org/officeDocument/2006/relationships/image" Target="../media/image19.png"/><Relationship Id="rId12" Type="http://schemas.microsoft.com/office/2007/relationships/hdphoto" Target="../media/hdphoto6.wdp"/><Relationship Id="rId2" Type="http://schemas.openxmlformats.org/officeDocument/2006/relationships/notesSlide" Target="../notesSlides/notesSlide13.xml"/><Relationship Id="rId16" Type="http://schemas.openxmlformats.org/officeDocument/2006/relationships/audio" Target="../media/audio58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audio" Target="../media/audio68.wav"/><Relationship Id="rId15" Type="http://schemas.openxmlformats.org/officeDocument/2006/relationships/audio" Target="../media/audio54.wav"/><Relationship Id="rId10" Type="http://schemas.openxmlformats.org/officeDocument/2006/relationships/audio" Target="../media/audio69.wav"/><Relationship Id="rId4" Type="http://schemas.openxmlformats.org/officeDocument/2006/relationships/audio" Target="../media/audio67.wav"/><Relationship Id="rId9" Type="http://schemas.openxmlformats.org/officeDocument/2006/relationships/image" Target="../media/image7.png"/><Relationship Id="rId1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7.wdp"/><Relationship Id="rId3" Type="http://schemas.openxmlformats.org/officeDocument/2006/relationships/audio" Target="../media/audio70.wav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audio" Target="../media/audio58.wav"/><Relationship Id="rId2" Type="http://schemas.openxmlformats.org/officeDocument/2006/relationships/notesSlide" Target="../notesSlides/notesSlide14.xml"/><Relationship Id="rId16" Type="http://schemas.openxmlformats.org/officeDocument/2006/relationships/audio" Target="../media/audio54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73.wav"/><Relationship Id="rId11" Type="http://schemas.openxmlformats.org/officeDocument/2006/relationships/audio" Target="../media/audio74.wav"/><Relationship Id="rId5" Type="http://schemas.openxmlformats.org/officeDocument/2006/relationships/audio" Target="../media/audio72.wav"/><Relationship Id="rId15" Type="http://schemas.openxmlformats.org/officeDocument/2006/relationships/image" Target="../media/image31.svg"/><Relationship Id="rId10" Type="http://schemas.openxmlformats.org/officeDocument/2006/relationships/image" Target="../media/image7.png"/><Relationship Id="rId4" Type="http://schemas.openxmlformats.org/officeDocument/2006/relationships/audio" Target="../media/audio71.wav"/><Relationship Id="rId9" Type="http://schemas.microsoft.com/office/2007/relationships/hdphoto" Target="../media/hdphoto1.wdp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1.gif"/><Relationship Id="rId18" Type="http://schemas.openxmlformats.org/officeDocument/2006/relationships/image" Target="../media/image16.png"/><Relationship Id="rId3" Type="http://schemas.openxmlformats.org/officeDocument/2006/relationships/image" Target="../media/image7.png"/><Relationship Id="rId21" Type="http://schemas.openxmlformats.org/officeDocument/2006/relationships/image" Target="../media/image17.png"/><Relationship Id="rId7" Type="http://schemas.openxmlformats.org/officeDocument/2006/relationships/audio" Target="../media/audio6.wav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png"/><Relationship Id="rId20" Type="http://schemas.openxmlformats.org/officeDocument/2006/relationships/audio" Target="../media/audio11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.wav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5" Type="http://schemas.openxmlformats.org/officeDocument/2006/relationships/image" Target="../media/image13.png"/><Relationship Id="rId10" Type="http://schemas.openxmlformats.org/officeDocument/2006/relationships/audio" Target="../media/audio9.wav"/><Relationship Id="rId19" Type="http://schemas.openxmlformats.org/officeDocument/2006/relationships/audio" Target="../media/audio10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12.png"/><Relationship Id="rId22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2.wav"/><Relationship Id="rId7" Type="http://schemas.openxmlformats.org/officeDocument/2006/relationships/audio" Target="../media/audio1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3.wav"/><Relationship Id="rId11" Type="http://schemas.openxmlformats.org/officeDocument/2006/relationships/audio" Target="../media/audio15.wav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19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jpeg"/><Relationship Id="rId3" Type="http://schemas.openxmlformats.org/officeDocument/2006/relationships/audio" Target="../media/audio16.wav"/><Relationship Id="rId7" Type="http://schemas.openxmlformats.org/officeDocument/2006/relationships/audio" Target="../media/audio20.wav"/><Relationship Id="rId12" Type="http://schemas.openxmlformats.org/officeDocument/2006/relationships/audio" Target="../media/audio2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9.wav"/><Relationship Id="rId11" Type="http://schemas.openxmlformats.org/officeDocument/2006/relationships/image" Target="../media/image20.png"/><Relationship Id="rId5" Type="http://schemas.openxmlformats.org/officeDocument/2006/relationships/audio" Target="../media/audio18.wav"/><Relationship Id="rId10" Type="http://schemas.openxmlformats.org/officeDocument/2006/relationships/audio" Target="../media/audio21.wav"/><Relationship Id="rId4" Type="http://schemas.openxmlformats.org/officeDocument/2006/relationships/audio" Target="../media/audio17.wav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.wav"/><Relationship Id="rId13" Type="http://schemas.openxmlformats.org/officeDocument/2006/relationships/audio" Target="../media/audio29.wav"/><Relationship Id="rId3" Type="http://schemas.openxmlformats.org/officeDocument/2006/relationships/audio" Target="../media/audio23.wav"/><Relationship Id="rId7" Type="http://schemas.openxmlformats.org/officeDocument/2006/relationships/audio" Target="../media/audio27.wav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6.wav"/><Relationship Id="rId11" Type="http://schemas.openxmlformats.org/officeDocument/2006/relationships/audio" Target="../media/audio21.wav"/><Relationship Id="rId5" Type="http://schemas.openxmlformats.org/officeDocument/2006/relationships/audio" Target="../media/audio25.wav"/><Relationship Id="rId15" Type="http://schemas.microsoft.com/office/2007/relationships/hdphoto" Target="../media/hdphoto2.wdp"/><Relationship Id="rId10" Type="http://schemas.microsoft.com/office/2007/relationships/hdphoto" Target="../media/hdphoto1.wdp"/><Relationship Id="rId4" Type="http://schemas.openxmlformats.org/officeDocument/2006/relationships/audio" Target="../media/audio24.wav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5.wav"/><Relationship Id="rId13" Type="http://schemas.openxmlformats.org/officeDocument/2006/relationships/image" Target="../media/image25.png"/><Relationship Id="rId3" Type="http://schemas.openxmlformats.org/officeDocument/2006/relationships/audio" Target="../media/audio30.wav"/><Relationship Id="rId7" Type="http://schemas.openxmlformats.org/officeDocument/2006/relationships/audio" Target="../media/audio34.wav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3.wav"/><Relationship Id="rId11" Type="http://schemas.openxmlformats.org/officeDocument/2006/relationships/image" Target="../media/image23.png"/><Relationship Id="rId5" Type="http://schemas.openxmlformats.org/officeDocument/2006/relationships/audio" Target="../media/audio32.wav"/><Relationship Id="rId15" Type="http://schemas.openxmlformats.org/officeDocument/2006/relationships/image" Target="../media/image26.png"/><Relationship Id="rId10" Type="http://schemas.openxmlformats.org/officeDocument/2006/relationships/audio" Target="../media/audio37.wav"/><Relationship Id="rId4" Type="http://schemas.openxmlformats.org/officeDocument/2006/relationships/audio" Target="../media/audio31.wav"/><Relationship Id="rId9" Type="http://schemas.openxmlformats.org/officeDocument/2006/relationships/audio" Target="../media/audio36.wav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2.wav"/><Relationship Id="rId13" Type="http://schemas.openxmlformats.org/officeDocument/2006/relationships/audio" Target="../media/audio47.wav"/><Relationship Id="rId18" Type="http://schemas.openxmlformats.org/officeDocument/2006/relationships/audio" Target="../media/audio52.wav"/><Relationship Id="rId3" Type="http://schemas.openxmlformats.org/officeDocument/2006/relationships/audio" Target="../media/audio38.wav"/><Relationship Id="rId21" Type="http://schemas.openxmlformats.org/officeDocument/2006/relationships/image" Target="../media/image30.png"/><Relationship Id="rId7" Type="http://schemas.openxmlformats.org/officeDocument/2006/relationships/audio" Target="../media/audio41.wav"/><Relationship Id="rId12" Type="http://schemas.openxmlformats.org/officeDocument/2006/relationships/audio" Target="../media/audio46.wav"/><Relationship Id="rId17" Type="http://schemas.openxmlformats.org/officeDocument/2006/relationships/audio" Target="../media/audio51.wav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50.wav"/><Relationship Id="rId20" Type="http://schemas.openxmlformats.org/officeDocument/2006/relationships/audio" Target="../media/audio5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audio" Target="../media/audio45.wav"/><Relationship Id="rId5" Type="http://schemas.openxmlformats.org/officeDocument/2006/relationships/audio" Target="../media/audio40.wav"/><Relationship Id="rId15" Type="http://schemas.openxmlformats.org/officeDocument/2006/relationships/audio" Target="../media/audio49.wav"/><Relationship Id="rId10" Type="http://schemas.openxmlformats.org/officeDocument/2006/relationships/audio" Target="../media/audio44.wav"/><Relationship Id="rId19" Type="http://schemas.openxmlformats.org/officeDocument/2006/relationships/image" Target="../media/image29.png"/><Relationship Id="rId4" Type="http://schemas.openxmlformats.org/officeDocument/2006/relationships/audio" Target="../media/audio39.wav"/><Relationship Id="rId9" Type="http://schemas.openxmlformats.org/officeDocument/2006/relationships/audio" Target="../media/audio43.wav"/><Relationship Id="rId14" Type="http://schemas.openxmlformats.org/officeDocument/2006/relationships/audio" Target="../media/audio48.wav"/><Relationship Id="rId22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25A8E78-5186-4A2D-99DA-2FE345788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4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Using reference materials</a:t>
            </a:r>
            <a:endParaRPr lang="en-GB" sz="3600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282562" y="924457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understanding symbols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28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230860" y="1592520"/>
            <a:ext cx="1171321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All dictionaries have symbols with useful information about the type of word, (e.g., noun, adjective) and noun gender (masculine or feminine).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A23ED27-EF0C-4516-8949-45B392818EE5}"/>
              </a:ext>
            </a:extLst>
          </p:cNvPr>
          <p:cNvSpPr txBox="1"/>
          <p:nvPr/>
        </p:nvSpPr>
        <p:spPr>
          <a:xfrm>
            <a:off x="310583" y="2949055"/>
            <a:ext cx="1713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= noun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6527440-A166-46A0-978B-A3BDE9D3F6AE}"/>
              </a:ext>
            </a:extLst>
          </p:cNvPr>
          <p:cNvSpPr txBox="1"/>
          <p:nvPr/>
        </p:nvSpPr>
        <p:spPr>
          <a:xfrm>
            <a:off x="310583" y="3618257"/>
            <a:ext cx="2709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= masculine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503BB55-32AF-42A0-A5B2-1B198F738717}"/>
              </a:ext>
            </a:extLst>
          </p:cNvPr>
          <p:cNvSpPr txBox="1"/>
          <p:nvPr/>
        </p:nvSpPr>
        <p:spPr>
          <a:xfrm>
            <a:off x="310583" y="4411142"/>
            <a:ext cx="2202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= feminine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1EA640-D75E-4250-9C94-D788FF3BEF5F}"/>
              </a:ext>
            </a:extLst>
          </p:cNvPr>
          <p:cNvSpPr txBox="1"/>
          <p:nvPr/>
        </p:nvSpPr>
        <p:spPr>
          <a:xfrm>
            <a:off x="282562" y="5152346"/>
            <a:ext cx="5446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This can help us find out the grammatical gender of a noun.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21CD767-CF52-4D3B-BD44-6F073F329902}"/>
              </a:ext>
            </a:extLst>
          </p:cNvPr>
          <p:cNvSpPr txBox="1"/>
          <p:nvPr/>
        </p:nvSpPr>
        <p:spPr>
          <a:xfrm>
            <a:off x="296572" y="6237047"/>
            <a:ext cx="5446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Ejemplo: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nube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F5FE199-DD8B-4081-9077-EDCC5C39D448}"/>
              </a:ext>
            </a:extLst>
          </p:cNvPr>
          <p:cNvSpPr txBox="1"/>
          <p:nvPr/>
        </p:nvSpPr>
        <p:spPr>
          <a:xfrm>
            <a:off x="6488118" y="2727301"/>
            <a:ext cx="5446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hlinkClick r:id="rId4"/>
              </a:rPr>
              <a:t>www.wordreference.com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ADB99F-967F-460F-A24E-667AB988B2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0330" y="3230389"/>
            <a:ext cx="4886325" cy="2771775"/>
          </a:xfrm>
          <a:prstGeom prst="rect">
            <a:avLst/>
          </a:prstGeom>
        </p:spPr>
      </p:pic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4B8E303E-919B-4EDF-A705-F334BF7EF75C}"/>
              </a:ext>
            </a:extLst>
          </p:cNvPr>
          <p:cNvSpPr/>
          <p:nvPr/>
        </p:nvSpPr>
        <p:spPr>
          <a:xfrm>
            <a:off x="207672" y="5048833"/>
            <a:ext cx="5775481" cy="1061362"/>
          </a:xfrm>
          <a:prstGeom prst="wedgeRoundRectCallout">
            <a:avLst>
              <a:gd name="adj1" fmla="val 5660"/>
              <a:gd name="adj2" fmla="val 6391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Nouns that end in –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could be masculine or feminine, so let’s use a dictionary to figure out the gender.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8D79D69-54AB-4CF0-AB94-65A60822ADD4}"/>
              </a:ext>
            </a:extLst>
          </p:cNvPr>
          <p:cNvSpPr/>
          <p:nvPr/>
        </p:nvSpPr>
        <p:spPr>
          <a:xfrm>
            <a:off x="6858000" y="5766277"/>
            <a:ext cx="342900" cy="273987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FE465E-1AF5-48E2-A2C8-E1B96A4BAB73}"/>
              </a:ext>
            </a:extLst>
          </p:cNvPr>
          <p:cNvSpPr txBox="1"/>
          <p:nvPr/>
        </p:nvSpPr>
        <p:spPr>
          <a:xfrm>
            <a:off x="6448616" y="6071476"/>
            <a:ext cx="3801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nube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[the cloud] </a:t>
            </a:r>
          </a:p>
        </p:txBody>
      </p:sp>
      <p:sp>
        <p:nvSpPr>
          <p:cNvPr id="14" name="Callout: Line 13">
            <a:extLst>
              <a:ext uri="{FF2B5EF4-FFF2-40B4-BE49-F238E27FC236}">
                <a16:creationId xmlns:a16="http://schemas.microsoft.com/office/drawing/2014/main" id="{8B6B805D-415A-4E24-8982-C2E5D473E1F1}"/>
              </a:ext>
            </a:extLst>
          </p:cNvPr>
          <p:cNvSpPr/>
          <p:nvPr/>
        </p:nvSpPr>
        <p:spPr>
          <a:xfrm>
            <a:off x="7581900" y="5448301"/>
            <a:ext cx="1244600" cy="264562"/>
          </a:xfrm>
          <a:prstGeom prst="borderCallout1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feminine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5BD106D-E044-43D8-9438-E7ED59B65890}"/>
              </a:ext>
            </a:extLst>
          </p:cNvPr>
          <p:cNvSpPr txBox="1"/>
          <p:nvPr/>
        </p:nvSpPr>
        <p:spPr>
          <a:xfrm>
            <a:off x="6448615" y="6439745"/>
            <a:ext cx="3518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nube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[a cloud]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1654B5-F25A-4521-8DCA-B80B24D28AEB}"/>
              </a:ext>
            </a:extLst>
          </p:cNvPr>
          <p:cNvSpPr txBox="1"/>
          <p:nvPr/>
        </p:nvSpPr>
        <p:spPr>
          <a:xfrm>
            <a:off x="6746930" y="6096477"/>
            <a:ext cx="45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66"/>
                </a:solidFill>
                <a:latin typeface="Segoe Print" panose="02000600000000000000" pitchFamily="2" charset="0"/>
              </a:rPr>
              <a:t>la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E690FD5-8AD1-492E-9DCF-6AB55A5D64B7}"/>
              </a:ext>
            </a:extLst>
          </p:cNvPr>
          <p:cNvSpPr txBox="1"/>
          <p:nvPr/>
        </p:nvSpPr>
        <p:spPr>
          <a:xfrm>
            <a:off x="6650981" y="6423082"/>
            <a:ext cx="756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srgbClr val="FF0066"/>
                </a:solidFill>
                <a:latin typeface="Segoe Print" panose="02000600000000000000" pitchFamily="2" charset="0"/>
              </a:rPr>
              <a:t>una</a:t>
            </a:r>
            <a:endParaRPr lang="en-GB" sz="2400" dirty="0">
              <a:solidFill>
                <a:srgbClr val="FF0066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68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6" grpId="0"/>
      <p:bldP spid="45" grpId="0"/>
      <p:bldP spid="46" grpId="0"/>
      <p:bldP spid="48" grpId="0" animBg="1"/>
      <p:bldP spid="12" grpId="0" animBg="1"/>
      <p:bldP spid="13" grpId="0"/>
      <p:bldP spid="14" grpId="0" animBg="1"/>
      <p:bldP spid="57" grpId="0"/>
      <p:bldP spid="15" grpId="0"/>
      <p:bldP spid="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066B438-C2A7-436A-9CA3-133555F3CD99}"/>
              </a:ext>
            </a:extLst>
          </p:cNvPr>
          <p:cNvGrpSpPr/>
          <p:nvPr/>
        </p:nvGrpSpPr>
        <p:grpSpPr>
          <a:xfrm>
            <a:off x="-1212151" y="302887"/>
            <a:ext cx="15016299" cy="4425229"/>
            <a:chOff x="-1212151" y="302887"/>
            <a:chExt cx="15016299" cy="4425229"/>
          </a:xfrm>
        </p:grpSpPr>
        <p:pic>
          <p:nvPicPr>
            <p:cNvPr id="7173" name="Picture 5" descr="Post It, Nota, Pin, Papel, Una Noticia, Oficina">
              <a:extLst>
                <a:ext uri="{FF2B5EF4-FFF2-40B4-BE49-F238E27FC236}">
                  <a16:creationId xmlns:a16="http://schemas.microsoft.com/office/drawing/2014/main" id="{A4526D43-EE22-479F-95CB-3295843E9C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34" t="-5303" r="64114" b="49044"/>
            <a:stretch/>
          </p:blipFill>
          <p:spPr bwMode="auto">
            <a:xfrm>
              <a:off x="-1212151" y="302887"/>
              <a:ext cx="5460301" cy="4425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2FD53E-55E3-4770-85FC-B73803774414}"/>
                </a:ext>
              </a:extLst>
            </p:cNvPr>
            <p:cNvSpPr txBox="1"/>
            <p:nvPr/>
          </p:nvSpPr>
          <p:spPr>
            <a:xfrm>
              <a:off x="640598" y="1641415"/>
              <a:ext cx="13163550" cy="26237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lago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(nm) = lake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cielo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(nm) = sky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pato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(nm) = duck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626912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8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FF81C-A440-41B9-A5B8-FDB2006003CD}"/>
              </a:ext>
            </a:extLst>
          </p:cNvPr>
          <p:cNvSpPr txBox="1"/>
          <p:nvPr/>
        </p:nvSpPr>
        <p:spPr>
          <a:xfrm>
            <a:off x="116379" y="4739849"/>
            <a:ext cx="6696172" cy="1938992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cielo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lago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y, en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medio, ___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pato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244B00-4B32-4D39-BBCC-4AA39EDD8D49}"/>
              </a:ext>
            </a:extLst>
          </p:cNvPr>
          <p:cNvSpPr txBox="1"/>
          <p:nvPr/>
        </p:nvSpPr>
        <p:spPr>
          <a:xfrm>
            <a:off x="241300" y="4760550"/>
            <a:ext cx="631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BBAF2A-51F0-4F21-BF01-9C45430A32C0}"/>
              </a:ext>
            </a:extLst>
          </p:cNvPr>
          <p:cNvSpPr txBox="1"/>
          <p:nvPr/>
        </p:nvSpPr>
        <p:spPr>
          <a:xfrm>
            <a:off x="387141" y="5386179"/>
            <a:ext cx="590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1C5BCC-EC51-493F-AAC4-AD7AC5268E04}"/>
              </a:ext>
            </a:extLst>
          </p:cNvPr>
          <p:cNvSpPr txBox="1"/>
          <p:nvPr/>
        </p:nvSpPr>
        <p:spPr>
          <a:xfrm>
            <a:off x="4032250" y="6019810"/>
            <a:ext cx="739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</a:p>
        </p:txBody>
      </p:sp>
      <p:pic>
        <p:nvPicPr>
          <p:cNvPr id="39" name="Google Shape;319;p15" descr="Speech Icon, Voice, Talking, Audio, Speech">
            <a:extLst>
              <a:ext uri="{FF2B5EF4-FFF2-40B4-BE49-F238E27FC236}">
                <a16:creationId xmlns:a16="http://schemas.microsoft.com/office/drawing/2014/main" id="{10EA1FC6-C6C3-42BB-AA91-0094CB95678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11996" y="11220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ABCAC8F2-FE99-4497-9E68-B2E72F94B114}"/>
              </a:ext>
            </a:extLst>
          </p:cNvPr>
          <p:cNvSpPr txBox="1">
            <a:spLocks/>
          </p:cNvSpPr>
          <p:nvPr/>
        </p:nvSpPr>
        <p:spPr>
          <a:xfrm>
            <a:off x="10179212" y="977729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0D1B6-6627-4EE4-B793-F210229B8708}"/>
              </a:ext>
            </a:extLst>
          </p:cNvPr>
          <p:cNvSpPr txBox="1"/>
          <p:nvPr/>
        </p:nvSpPr>
        <p:spPr>
          <a:xfrm>
            <a:off x="3403249" y="4832666"/>
            <a:ext cx="1879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sun]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6C380E-8F17-44D8-870B-345686125B0A}"/>
              </a:ext>
            </a:extLst>
          </p:cNvPr>
          <p:cNvSpPr txBox="1"/>
          <p:nvPr/>
        </p:nvSpPr>
        <p:spPr>
          <a:xfrm>
            <a:off x="3465820" y="5366302"/>
            <a:ext cx="19255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sea]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CBEE74B-7141-4FF8-A219-44E41C4E40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412159"/>
              </p:ext>
            </p:extLst>
          </p:nvPr>
        </p:nvGraphicFramePr>
        <p:xfrm>
          <a:off x="4164370" y="1291613"/>
          <a:ext cx="223799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8999">
                  <a:extLst>
                    <a:ext uri="{9D8B030D-6E8A-4147-A177-3AD203B41FA5}">
                      <a16:colId xmlns:a16="http://schemas.microsoft.com/office/drawing/2014/main" val="2705557811"/>
                    </a:ext>
                  </a:extLst>
                </a:gridCol>
                <a:gridCol w="1118999">
                  <a:extLst>
                    <a:ext uri="{9D8B030D-6E8A-4147-A177-3AD203B41FA5}">
                      <a16:colId xmlns:a16="http://schemas.microsoft.com/office/drawing/2014/main" val="85588508"/>
                    </a:ext>
                  </a:extLst>
                </a:gridCol>
              </a:tblGrid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395587"/>
                  </a:ext>
                </a:extLst>
              </a:tr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429856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50A79C50-9E61-4449-A566-A16A8BEDD066}"/>
              </a:ext>
            </a:extLst>
          </p:cNvPr>
          <p:cNvSpPr txBox="1"/>
          <p:nvPr/>
        </p:nvSpPr>
        <p:spPr>
          <a:xfrm>
            <a:off x="6502400" y="6094066"/>
            <a:ext cx="5678486" cy="584775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[and, in the middle,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duck]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2DC85B1-D865-3A5A-10C1-3DF220E86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800" y="2211790"/>
            <a:ext cx="3647187" cy="3651050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hlinkClick r:id="" action="ppaction://noaction">
              <a:snd r:embed="rId13" name="T3_W1_11.1.wav"/>
            </a:hlinkClick>
            <a:extLst>
              <a:ext uri="{FF2B5EF4-FFF2-40B4-BE49-F238E27FC236}">
                <a16:creationId xmlns:a16="http://schemas.microsoft.com/office/drawing/2014/main" id="{CFC55FA4-DA15-2A70-E051-9BF33FA8FF47}"/>
              </a:ext>
            </a:extLst>
          </p:cNvPr>
          <p:cNvSpPr/>
          <p:nvPr/>
        </p:nvSpPr>
        <p:spPr>
          <a:xfrm>
            <a:off x="1150065" y="172649"/>
            <a:ext cx="2597735" cy="518040"/>
          </a:xfrm>
          <a:prstGeom prst="wedgeRoundRectCallout">
            <a:avLst>
              <a:gd name="adj1" fmla="val -55564"/>
              <a:gd name="adj2" fmla="val 1447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poema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</a:t>
            </a: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B7B00910-CEE4-259A-E487-1BE4173B4E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58541" y="5527"/>
            <a:ext cx="914400" cy="914400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424C082-352A-F4CA-9276-28C2C54FF975}"/>
              </a:ext>
            </a:extLst>
          </p:cNvPr>
          <p:cNvSpPr/>
          <p:nvPr/>
        </p:nvSpPr>
        <p:spPr>
          <a:xfrm>
            <a:off x="3779068" y="399850"/>
            <a:ext cx="3826801" cy="518040"/>
          </a:xfrm>
          <a:prstGeom prst="wedgeRoundRectCallout">
            <a:avLst>
              <a:gd name="adj1" fmla="val -55354"/>
              <a:gd name="adj2" fmla="val -51713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artículo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es?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[1/5]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FC6040-F02C-8D1D-630A-441EF89B8C4A}"/>
              </a:ext>
            </a:extLst>
          </p:cNvPr>
          <p:cNvSpPr txBox="1"/>
          <p:nvPr/>
        </p:nvSpPr>
        <p:spPr>
          <a:xfrm>
            <a:off x="7693797" y="62617"/>
            <a:ext cx="2470902" cy="400110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poem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66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1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_1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_11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_11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8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066B438-C2A7-436A-9CA3-133555F3CD99}"/>
              </a:ext>
            </a:extLst>
          </p:cNvPr>
          <p:cNvGrpSpPr/>
          <p:nvPr/>
        </p:nvGrpSpPr>
        <p:grpSpPr>
          <a:xfrm>
            <a:off x="-1212151" y="302887"/>
            <a:ext cx="14705427" cy="4425229"/>
            <a:chOff x="-1212151" y="302887"/>
            <a:chExt cx="14705427" cy="4425229"/>
          </a:xfrm>
        </p:grpSpPr>
        <p:pic>
          <p:nvPicPr>
            <p:cNvPr id="7173" name="Picture 5" descr="Post It, Nota, Pin, Papel, Una Noticia, Oficina">
              <a:extLst>
                <a:ext uri="{FF2B5EF4-FFF2-40B4-BE49-F238E27FC236}">
                  <a16:creationId xmlns:a16="http://schemas.microsoft.com/office/drawing/2014/main" id="{A4526D43-EE22-479F-95CB-3295843E9C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34" t="-5303" r="64114" b="49044"/>
            <a:stretch/>
          </p:blipFill>
          <p:spPr bwMode="auto">
            <a:xfrm>
              <a:off x="-1212151" y="302887"/>
              <a:ext cx="5460301" cy="4425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2FD53E-55E3-4770-85FC-B73803774414}"/>
                </a:ext>
              </a:extLst>
            </p:cNvPr>
            <p:cNvSpPr txBox="1"/>
            <p:nvPr/>
          </p:nvSpPr>
          <p:spPr>
            <a:xfrm>
              <a:off x="329726" y="1702280"/>
              <a:ext cx="13163550" cy="13311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caña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nf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) = cane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prado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(nm) = meadow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59949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FF81C-A440-41B9-A5B8-FDB2006003CD}"/>
              </a:ext>
            </a:extLst>
          </p:cNvPr>
          <p:cNvSpPr txBox="1"/>
          <p:nvPr/>
        </p:nvSpPr>
        <p:spPr>
          <a:xfrm>
            <a:off x="281479" y="4727149"/>
            <a:ext cx="6546985" cy="1938992"/>
          </a:xfrm>
          <a:prstGeom prst="rect">
            <a:avLst/>
          </a:prstGeom>
          <a:solidFill>
            <a:srgbClr val="E7F6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prado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montaña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y, en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medio, ___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caña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244B00-4B32-4D39-BBCC-4AA39EDD8D49}"/>
              </a:ext>
            </a:extLst>
          </p:cNvPr>
          <p:cNvSpPr txBox="1"/>
          <p:nvPr/>
        </p:nvSpPr>
        <p:spPr>
          <a:xfrm>
            <a:off x="552241" y="4747850"/>
            <a:ext cx="590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BBAF2A-51F0-4F21-BF01-9C45430A32C0}"/>
              </a:ext>
            </a:extLst>
          </p:cNvPr>
          <p:cNvSpPr txBox="1"/>
          <p:nvPr/>
        </p:nvSpPr>
        <p:spPr>
          <a:xfrm>
            <a:off x="552241" y="5373479"/>
            <a:ext cx="59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1C5BCC-EC51-493F-AAC4-AD7AC5268E04}"/>
              </a:ext>
            </a:extLst>
          </p:cNvPr>
          <p:cNvSpPr txBox="1"/>
          <p:nvPr/>
        </p:nvSpPr>
        <p:spPr>
          <a:xfrm>
            <a:off x="4048210" y="5932947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9" name="Google Shape;319;p15" descr="Speech Icon, Voice, Talking, Audio, Speech">
            <a:extLst>
              <a:ext uri="{FF2B5EF4-FFF2-40B4-BE49-F238E27FC236}">
                <a16:creationId xmlns:a16="http://schemas.microsoft.com/office/drawing/2014/main" id="{10EA1FC6-C6C3-42BB-AA91-0094CB95678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11996" y="11220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ABCAC8F2-FE99-4497-9E68-B2E72F94B114}"/>
              </a:ext>
            </a:extLst>
          </p:cNvPr>
          <p:cNvSpPr txBox="1">
            <a:spLocks/>
          </p:cNvSpPr>
          <p:nvPr/>
        </p:nvSpPr>
        <p:spPr>
          <a:xfrm>
            <a:off x="10179212" y="977729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0D1B6-6627-4EE4-B793-F210229B8708}"/>
              </a:ext>
            </a:extLst>
          </p:cNvPr>
          <p:cNvSpPr txBox="1"/>
          <p:nvPr/>
        </p:nvSpPr>
        <p:spPr>
          <a:xfrm>
            <a:off x="3495280" y="4809406"/>
            <a:ext cx="2683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meadow]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6C380E-8F17-44D8-870B-345686125B0A}"/>
              </a:ext>
            </a:extLst>
          </p:cNvPr>
          <p:cNvSpPr txBox="1"/>
          <p:nvPr/>
        </p:nvSpPr>
        <p:spPr>
          <a:xfrm>
            <a:off x="4052955" y="5457816"/>
            <a:ext cx="2757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mountain]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26C709D-9F83-4BDF-BDDA-430C2B3D328C}"/>
              </a:ext>
            </a:extLst>
          </p:cNvPr>
          <p:cNvSpPr txBox="1"/>
          <p:nvPr/>
        </p:nvSpPr>
        <p:spPr>
          <a:xfrm>
            <a:off x="6833209" y="6081365"/>
            <a:ext cx="5085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[and, in the middle,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cane]</a:t>
            </a:r>
          </a:p>
        </p:txBody>
      </p:sp>
      <p:pic>
        <p:nvPicPr>
          <p:cNvPr id="43" name="Picture 8">
            <a:hlinkClick r:id="" action="ppaction://noaction">
              <a:snd r:embed="rId10" name="R_2.wav"/>
            </a:hlinkClick>
            <a:extLst>
              <a:ext uri="{FF2B5EF4-FFF2-40B4-BE49-F238E27FC236}">
                <a16:creationId xmlns:a16="http://schemas.microsoft.com/office/drawing/2014/main" id="{12C529E6-123A-4880-9DA3-61ABF25ED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6" t="13010" r="8245" b="7836"/>
          <a:stretch/>
        </p:blipFill>
        <p:spPr bwMode="auto">
          <a:xfrm>
            <a:off x="7530931" y="1948274"/>
            <a:ext cx="3788579" cy="3750303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0F00F31-9391-AC26-42E3-4434C342D2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27343"/>
              </p:ext>
            </p:extLst>
          </p:nvPr>
        </p:nvGraphicFramePr>
        <p:xfrm>
          <a:off x="4164370" y="1291613"/>
          <a:ext cx="223799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8999">
                  <a:extLst>
                    <a:ext uri="{9D8B030D-6E8A-4147-A177-3AD203B41FA5}">
                      <a16:colId xmlns:a16="http://schemas.microsoft.com/office/drawing/2014/main" val="2705557811"/>
                    </a:ext>
                  </a:extLst>
                </a:gridCol>
                <a:gridCol w="1118999">
                  <a:extLst>
                    <a:ext uri="{9D8B030D-6E8A-4147-A177-3AD203B41FA5}">
                      <a16:colId xmlns:a16="http://schemas.microsoft.com/office/drawing/2014/main" val="85588508"/>
                    </a:ext>
                  </a:extLst>
                </a:gridCol>
              </a:tblGrid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395587"/>
                  </a:ext>
                </a:extLst>
              </a:tr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429856"/>
                  </a:ext>
                </a:extLst>
              </a:tr>
            </a:tbl>
          </a:graphicData>
        </a:graphic>
      </p:graphicFrame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49DE1F36-2D89-2651-230F-FFA38B118A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58541" y="5527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hlinkClick r:id="" action="ppaction://noaction">
              <a:snd r:embed="rId15" name="T3_W1_11.2.wav"/>
            </a:hlinkClick>
            <a:extLst>
              <a:ext uri="{FF2B5EF4-FFF2-40B4-BE49-F238E27FC236}">
                <a16:creationId xmlns:a16="http://schemas.microsoft.com/office/drawing/2014/main" id="{0B033182-E521-0B38-F550-2BCDDBA876FD}"/>
              </a:ext>
            </a:extLst>
          </p:cNvPr>
          <p:cNvSpPr/>
          <p:nvPr/>
        </p:nvSpPr>
        <p:spPr>
          <a:xfrm>
            <a:off x="3779068" y="399850"/>
            <a:ext cx="3826801" cy="518040"/>
          </a:xfrm>
          <a:prstGeom prst="wedgeRoundRectCallout">
            <a:avLst>
              <a:gd name="adj1" fmla="val -55354"/>
              <a:gd name="adj2" fmla="val -51713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artículo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es?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[2/5]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7BF46E-8E65-9E95-FFE0-0E606EF508FA}"/>
              </a:ext>
            </a:extLst>
          </p:cNvPr>
          <p:cNvSpPr txBox="1"/>
          <p:nvPr/>
        </p:nvSpPr>
        <p:spPr>
          <a:xfrm>
            <a:off x="7693797" y="62617"/>
            <a:ext cx="2470902" cy="400110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poem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peech Bubble: Rectangle with Corners Rounded 11">
            <a:hlinkClick r:id="" action="ppaction://noaction">
              <a:snd r:embed="rId16" name="T3_W1_11.1.wav"/>
            </a:hlinkClick>
            <a:extLst>
              <a:ext uri="{FF2B5EF4-FFF2-40B4-BE49-F238E27FC236}">
                <a16:creationId xmlns:a16="http://schemas.microsoft.com/office/drawing/2014/main" id="{86A08D8A-7477-72EB-9467-7180707C495C}"/>
              </a:ext>
            </a:extLst>
          </p:cNvPr>
          <p:cNvSpPr/>
          <p:nvPr/>
        </p:nvSpPr>
        <p:spPr>
          <a:xfrm>
            <a:off x="1150065" y="172649"/>
            <a:ext cx="2597735" cy="518040"/>
          </a:xfrm>
          <a:prstGeom prst="wedgeRoundRectCallout">
            <a:avLst>
              <a:gd name="adj1" fmla="val -55564"/>
              <a:gd name="adj2" fmla="val 1447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poema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93585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1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_1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_1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066B438-C2A7-436A-9CA3-133555F3CD99}"/>
              </a:ext>
            </a:extLst>
          </p:cNvPr>
          <p:cNvGrpSpPr/>
          <p:nvPr/>
        </p:nvGrpSpPr>
        <p:grpSpPr>
          <a:xfrm>
            <a:off x="-1212151" y="302887"/>
            <a:ext cx="15016299" cy="4425229"/>
            <a:chOff x="-1212151" y="302887"/>
            <a:chExt cx="15016299" cy="4425229"/>
          </a:xfrm>
        </p:grpSpPr>
        <p:pic>
          <p:nvPicPr>
            <p:cNvPr id="7173" name="Picture 5" descr="Post It, Nota, Pin, Papel, Una Noticia, Oficina">
              <a:extLst>
                <a:ext uri="{FF2B5EF4-FFF2-40B4-BE49-F238E27FC236}">
                  <a16:creationId xmlns:a16="http://schemas.microsoft.com/office/drawing/2014/main" id="{A4526D43-EE22-479F-95CB-3295843E9C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34" t="-5303" r="64114" b="49044"/>
            <a:stretch/>
          </p:blipFill>
          <p:spPr bwMode="auto">
            <a:xfrm>
              <a:off x="-1212151" y="302887"/>
              <a:ext cx="5460301" cy="4425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2FD53E-55E3-4770-85FC-B73803774414}"/>
                </a:ext>
              </a:extLst>
            </p:cNvPr>
            <p:cNvSpPr txBox="1"/>
            <p:nvPr/>
          </p:nvSpPr>
          <p:spPr>
            <a:xfrm>
              <a:off x="640598" y="1641415"/>
              <a:ext cx="13163550" cy="26237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barco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(nm) = boat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sol (nm) = sun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mar (nm) = sea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626912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FF81C-A440-41B9-A5B8-FDB2006003CD}"/>
              </a:ext>
            </a:extLst>
          </p:cNvPr>
          <p:cNvSpPr txBox="1"/>
          <p:nvPr/>
        </p:nvSpPr>
        <p:spPr>
          <a:xfrm>
            <a:off x="116378" y="4739849"/>
            <a:ext cx="7287721" cy="1938992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___sol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arriba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mar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abajo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y, en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medio, ___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barco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244B00-4B32-4D39-BBCC-4AA39EDD8D49}"/>
              </a:ext>
            </a:extLst>
          </p:cNvPr>
          <p:cNvSpPr txBox="1"/>
          <p:nvPr/>
        </p:nvSpPr>
        <p:spPr>
          <a:xfrm>
            <a:off x="241300" y="4760550"/>
            <a:ext cx="631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BBAF2A-51F0-4F21-BF01-9C45430A32C0}"/>
              </a:ext>
            </a:extLst>
          </p:cNvPr>
          <p:cNvSpPr txBox="1"/>
          <p:nvPr/>
        </p:nvSpPr>
        <p:spPr>
          <a:xfrm>
            <a:off x="387141" y="5386179"/>
            <a:ext cx="590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1C5BCC-EC51-493F-AAC4-AD7AC5268E04}"/>
              </a:ext>
            </a:extLst>
          </p:cNvPr>
          <p:cNvSpPr txBox="1"/>
          <p:nvPr/>
        </p:nvSpPr>
        <p:spPr>
          <a:xfrm>
            <a:off x="4032250" y="6019810"/>
            <a:ext cx="739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</a:p>
        </p:txBody>
      </p:sp>
      <p:pic>
        <p:nvPicPr>
          <p:cNvPr id="39" name="Google Shape;319;p15" descr="Speech Icon, Voice, Talking, Audio, Speech">
            <a:extLst>
              <a:ext uri="{FF2B5EF4-FFF2-40B4-BE49-F238E27FC236}">
                <a16:creationId xmlns:a16="http://schemas.microsoft.com/office/drawing/2014/main" id="{10EA1FC6-C6C3-42BB-AA91-0094CB95678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11996" y="11220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ABCAC8F2-FE99-4497-9E68-B2E72F94B114}"/>
              </a:ext>
            </a:extLst>
          </p:cNvPr>
          <p:cNvSpPr txBox="1">
            <a:spLocks/>
          </p:cNvSpPr>
          <p:nvPr/>
        </p:nvSpPr>
        <p:spPr>
          <a:xfrm>
            <a:off x="10179212" y="977729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0D1B6-6627-4EE4-B793-F210229B8708}"/>
              </a:ext>
            </a:extLst>
          </p:cNvPr>
          <p:cNvSpPr txBox="1"/>
          <p:nvPr/>
        </p:nvSpPr>
        <p:spPr>
          <a:xfrm>
            <a:off x="3475220" y="4757926"/>
            <a:ext cx="3316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sun above]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6C380E-8F17-44D8-870B-345686125B0A}"/>
              </a:ext>
            </a:extLst>
          </p:cNvPr>
          <p:cNvSpPr txBox="1"/>
          <p:nvPr/>
        </p:nvSpPr>
        <p:spPr>
          <a:xfrm>
            <a:off x="4026501" y="5416956"/>
            <a:ext cx="3278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sea below]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8C65D71-97E2-2153-C81C-BD5DE2FB6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"/>
          <a:stretch/>
        </p:blipFill>
        <p:spPr bwMode="auto">
          <a:xfrm>
            <a:off x="7673893" y="2205333"/>
            <a:ext cx="3877509" cy="3686676"/>
          </a:xfrm>
          <a:prstGeom prst="rect">
            <a:avLst/>
          </a:prstGeom>
          <a:ln w="1905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0A79C50-9E61-4449-A566-A16A8BEDD066}"/>
              </a:ext>
            </a:extLst>
          </p:cNvPr>
          <p:cNvSpPr txBox="1"/>
          <p:nvPr/>
        </p:nvSpPr>
        <p:spPr>
          <a:xfrm>
            <a:off x="6502400" y="6094066"/>
            <a:ext cx="5678486" cy="584775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[and, in the middle,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boat]</a:t>
            </a:r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44B54D1E-2142-8BDB-7942-3DED820E73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27343"/>
              </p:ext>
            </p:extLst>
          </p:nvPr>
        </p:nvGraphicFramePr>
        <p:xfrm>
          <a:off x="4164370" y="1291613"/>
          <a:ext cx="223799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8999">
                  <a:extLst>
                    <a:ext uri="{9D8B030D-6E8A-4147-A177-3AD203B41FA5}">
                      <a16:colId xmlns:a16="http://schemas.microsoft.com/office/drawing/2014/main" val="2705557811"/>
                    </a:ext>
                  </a:extLst>
                </a:gridCol>
                <a:gridCol w="1118999">
                  <a:extLst>
                    <a:ext uri="{9D8B030D-6E8A-4147-A177-3AD203B41FA5}">
                      <a16:colId xmlns:a16="http://schemas.microsoft.com/office/drawing/2014/main" val="85588508"/>
                    </a:ext>
                  </a:extLst>
                </a:gridCol>
              </a:tblGrid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395587"/>
                  </a:ext>
                </a:extLst>
              </a:tr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429856"/>
                  </a:ext>
                </a:extLst>
              </a:tr>
            </a:tbl>
          </a:graphicData>
        </a:graphic>
      </p:graphicFrame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B58CD2E8-6284-6BDE-2EA5-48BCBAE9D3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8541" y="5527"/>
            <a:ext cx="914400" cy="914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FC96CEB-1DEC-5EEE-F000-BC622B81AD2C}"/>
              </a:ext>
            </a:extLst>
          </p:cNvPr>
          <p:cNvSpPr txBox="1"/>
          <p:nvPr/>
        </p:nvSpPr>
        <p:spPr>
          <a:xfrm>
            <a:off x="7693797" y="62617"/>
            <a:ext cx="2470902" cy="400110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poem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hlinkClick r:id="" action="ppaction://noaction">
              <a:snd r:embed="rId13" name="T3_W1_11.2.wav"/>
            </a:hlinkClick>
            <a:extLst>
              <a:ext uri="{FF2B5EF4-FFF2-40B4-BE49-F238E27FC236}">
                <a16:creationId xmlns:a16="http://schemas.microsoft.com/office/drawing/2014/main" id="{2303B5DD-3CB1-58D3-613A-478C9F9FBF4A}"/>
              </a:ext>
            </a:extLst>
          </p:cNvPr>
          <p:cNvSpPr/>
          <p:nvPr/>
        </p:nvSpPr>
        <p:spPr>
          <a:xfrm>
            <a:off x="3779068" y="399850"/>
            <a:ext cx="3826801" cy="518040"/>
          </a:xfrm>
          <a:prstGeom prst="wedgeRoundRectCallout">
            <a:avLst>
              <a:gd name="adj1" fmla="val -55354"/>
              <a:gd name="adj2" fmla="val -51713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artículo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es?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[3/5]</a:t>
            </a:r>
          </a:p>
        </p:txBody>
      </p:sp>
      <p:sp>
        <p:nvSpPr>
          <p:cNvPr id="6" name="Speech Bubble: Rectangle with Corners Rounded 5">
            <a:hlinkClick r:id="" action="ppaction://noaction">
              <a:snd r:embed="rId14" name="T3_W1_11.1.wav"/>
            </a:hlinkClick>
            <a:extLst>
              <a:ext uri="{FF2B5EF4-FFF2-40B4-BE49-F238E27FC236}">
                <a16:creationId xmlns:a16="http://schemas.microsoft.com/office/drawing/2014/main" id="{1606110C-2ED4-F897-6B64-5B6387C08687}"/>
              </a:ext>
            </a:extLst>
          </p:cNvPr>
          <p:cNvSpPr/>
          <p:nvPr/>
        </p:nvSpPr>
        <p:spPr>
          <a:xfrm>
            <a:off x="1150065" y="172649"/>
            <a:ext cx="2597735" cy="518040"/>
          </a:xfrm>
          <a:prstGeom prst="wedgeRoundRectCallout">
            <a:avLst>
              <a:gd name="adj1" fmla="val -55564"/>
              <a:gd name="adj2" fmla="val 1447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poema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59485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1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_1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_1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066B438-C2A7-436A-9CA3-133555F3CD99}"/>
              </a:ext>
            </a:extLst>
          </p:cNvPr>
          <p:cNvGrpSpPr/>
          <p:nvPr/>
        </p:nvGrpSpPr>
        <p:grpSpPr>
          <a:xfrm>
            <a:off x="-1566387" y="-40351"/>
            <a:ext cx="14431487" cy="4999770"/>
            <a:chOff x="-1566387" y="222881"/>
            <a:chExt cx="15137445" cy="5305917"/>
          </a:xfrm>
        </p:grpSpPr>
        <p:pic>
          <p:nvPicPr>
            <p:cNvPr id="7173" name="Picture 5" descr="Post It, Nota, Pin, Papel, Una Noticia, Oficina">
              <a:extLst>
                <a:ext uri="{FF2B5EF4-FFF2-40B4-BE49-F238E27FC236}">
                  <a16:creationId xmlns:a16="http://schemas.microsoft.com/office/drawing/2014/main" id="{A4526D43-EE22-479F-95CB-3295843E9C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34" t="-5303" r="64114" b="49044"/>
            <a:stretch/>
          </p:blipFill>
          <p:spPr bwMode="auto">
            <a:xfrm>
              <a:off x="-1566387" y="222881"/>
              <a:ext cx="6908069" cy="5305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2FD53E-55E3-4770-85FC-B73803774414}"/>
                </a:ext>
              </a:extLst>
            </p:cNvPr>
            <p:cNvSpPr txBox="1"/>
            <p:nvPr/>
          </p:nvSpPr>
          <p:spPr>
            <a:xfrm>
              <a:off x="407508" y="1720119"/>
              <a:ext cx="13163550" cy="19774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palmera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nf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) = palm tree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pantera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nf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) = panther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selva (nm) = jungle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638261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FF81C-A440-41B9-A5B8-FDB2006003CD}"/>
              </a:ext>
            </a:extLst>
          </p:cNvPr>
          <p:cNvSpPr txBox="1"/>
          <p:nvPr/>
        </p:nvSpPr>
        <p:spPr>
          <a:xfrm>
            <a:off x="281478" y="4436199"/>
            <a:ext cx="7548845" cy="1754326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selva,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palmera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y,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medio,  ___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pantera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244B00-4B32-4D39-BBCC-4AA39EDD8D49}"/>
              </a:ext>
            </a:extLst>
          </p:cNvPr>
          <p:cNvSpPr txBox="1"/>
          <p:nvPr/>
        </p:nvSpPr>
        <p:spPr>
          <a:xfrm>
            <a:off x="455256" y="4415336"/>
            <a:ext cx="59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BBAF2A-51F0-4F21-BF01-9C45430A32C0}"/>
              </a:ext>
            </a:extLst>
          </p:cNvPr>
          <p:cNvSpPr txBox="1"/>
          <p:nvPr/>
        </p:nvSpPr>
        <p:spPr>
          <a:xfrm>
            <a:off x="423727" y="4948863"/>
            <a:ext cx="59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1C5BCC-EC51-493F-AAC4-AD7AC5268E04}"/>
              </a:ext>
            </a:extLst>
          </p:cNvPr>
          <p:cNvSpPr txBox="1"/>
          <p:nvPr/>
        </p:nvSpPr>
        <p:spPr>
          <a:xfrm>
            <a:off x="3657772" y="5513497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9" name="Google Shape;319;p15" descr="Speech Icon, Voice, Talking, Audio, Speech">
            <a:extLst>
              <a:ext uri="{FF2B5EF4-FFF2-40B4-BE49-F238E27FC236}">
                <a16:creationId xmlns:a16="http://schemas.microsoft.com/office/drawing/2014/main" id="{10EA1FC6-C6C3-42BB-AA91-0094CB95678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11996" y="11220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ABCAC8F2-FE99-4497-9E68-B2E72F94B114}"/>
              </a:ext>
            </a:extLst>
          </p:cNvPr>
          <p:cNvSpPr txBox="1">
            <a:spLocks/>
          </p:cNvSpPr>
          <p:nvPr/>
        </p:nvSpPr>
        <p:spPr>
          <a:xfrm>
            <a:off x="10179212" y="977729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0D1B6-6627-4EE4-B793-F210229B8708}"/>
              </a:ext>
            </a:extLst>
          </p:cNvPr>
          <p:cNvSpPr txBox="1"/>
          <p:nvPr/>
        </p:nvSpPr>
        <p:spPr>
          <a:xfrm>
            <a:off x="3564302" y="4436198"/>
            <a:ext cx="2148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jungle]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6C380E-8F17-44D8-870B-345686125B0A}"/>
              </a:ext>
            </a:extLst>
          </p:cNvPr>
          <p:cNvSpPr txBox="1"/>
          <p:nvPr/>
        </p:nvSpPr>
        <p:spPr>
          <a:xfrm>
            <a:off x="3909889" y="5055016"/>
            <a:ext cx="2784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palm tree]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26C709D-9F83-4BDF-BDDA-430C2B3D328C}"/>
              </a:ext>
            </a:extLst>
          </p:cNvPr>
          <p:cNvSpPr txBox="1"/>
          <p:nvPr/>
        </p:nvSpPr>
        <p:spPr>
          <a:xfrm>
            <a:off x="2181596" y="6159829"/>
            <a:ext cx="5598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[and, in the _______,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panther]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8ADF75-7050-4455-AF90-2DFC1943E10D}"/>
              </a:ext>
            </a:extLst>
          </p:cNvPr>
          <p:cNvSpPr txBox="1"/>
          <p:nvPr/>
        </p:nvSpPr>
        <p:spPr>
          <a:xfrm>
            <a:off x="4285537" y="6127380"/>
            <a:ext cx="1390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middle</a:t>
            </a:r>
          </a:p>
        </p:txBody>
      </p:sp>
      <p:pic>
        <p:nvPicPr>
          <p:cNvPr id="10242" name="Picture 2">
            <a:hlinkClick r:id="" action="ppaction://noaction">
              <a:snd r:embed="rId10" name="R_3.wav"/>
            </a:hlinkClick>
            <a:extLst>
              <a:ext uri="{FF2B5EF4-FFF2-40B4-BE49-F238E27FC236}">
                <a16:creationId xmlns:a16="http://schemas.microsoft.com/office/drawing/2014/main" id="{84E6F446-F1A9-4789-9412-300377041A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6" r="1641" b="3033"/>
          <a:stretch/>
        </p:blipFill>
        <p:spPr bwMode="auto">
          <a:xfrm>
            <a:off x="7922335" y="1994666"/>
            <a:ext cx="4077491" cy="3821020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75020E8-E962-0CC7-BD72-ED0352A199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414160"/>
              </p:ext>
            </p:extLst>
          </p:nvPr>
        </p:nvGraphicFramePr>
        <p:xfrm>
          <a:off x="5351926" y="1150739"/>
          <a:ext cx="223799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8999">
                  <a:extLst>
                    <a:ext uri="{9D8B030D-6E8A-4147-A177-3AD203B41FA5}">
                      <a16:colId xmlns:a16="http://schemas.microsoft.com/office/drawing/2014/main" val="2705557811"/>
                    </a:ext>
                  </a:extLst>
                </a:gridCol>
                <a:gridCol w="1118999">
                  <a:extLst>
                    <a:ext uri="{9D8B030D-6E8A-4147-A177-3AD203B41FA5}">
                      <a16:colId xmlns:a16="http://schemas.microsoft.com/office/drawing/2014/main" val="85588508"/>
                    </a:ext>
                  </a:extLst>
                </a:gridCol>
              </a:tblGrid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395587"/>
                  </a:ext>
                </a:extLst>
              </a:tr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429856"/>
                  </a:ext>
                </a:extLst>
              </a:tr>
            </a:tbl>
          </a:graphicData>
        </a:graphic>
      </p:graphicFrame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599A8823-4BA4-F3AF-8156-94EF15951D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58541" y="5527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EDFB94-E342-E151-442F-717BE80727A3}"/>
              </a:ext>
            </a:extLst>
          </p:cNvPr>
          <p:cNvSpPr txBox="1"/>
          <p:nvPr/>
        </p:nvSpPr>
        <p:spPr>
          <a:xfrm>
            <a:off x="7693797" y="62617"/>
            <a:ext cx="2470902" cy="400110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poem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peech Bubble: Rectangle with Corners Rounded 11">
            <a:hlinkClick r:id="" action="ppaction://noaction">
              <a:snd r:embed="rId15" name="T3_W1_11.2.wav"/>
            </a:hlinkClick>
            <a:extLst>
              <a:ext uri="{FF2B5EF4-FFF2-40B4-BE49-F238E27FC236}">
                <a16:creationId xmlns:a16="http://schemas.microsoft.com/office/drawing/2014/main" id="{AFE64A02-990A-61A7-431C-E04FEF98265D}"/>
              </a:ext>
            </a:extLst>
          </p:cNvPr>
          <p:cNvSpPr/>
          <p:nvPr/>
        </p:nvSpPr>
        <p:spPr>
          <a:xfrm>
            <a:off x="3779068" y="399850"/>
            <a:ext cx="3826801" cy="518040"/>
          </a:xfrm>
          <a:prstGeom prst="wedgeRoundRectCallout">
            <a:avLst>
              <a:gd name="adj1" fmla="val -55354"/>
              <a:gd name="adj2" fmla="val -51713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artículo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es?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[4/5]</a:t>
            </a:r>
          </a:p>
        </p:txBody>
      </p:sp>
      <p:sp>
        <p:nvSpPr>
          <p:cNvPr id="13" name="Speech Bubble: Rectangle with Corners Rounded 12">
            <a:hlinkClick r:id="" action="ppaction://noaction">
              <a:snd r:embed="rId16" name="T3_W1_11.1.wav"/>
            </a:hlinkClick>
            <a:extLst>
              <a:ext uri="{FF2B5EF4-FFF2-40B4-BE49-F238E27FC236}">
                <a16:creationId xmlns:a16="http://schemas.microsoft.com/office/drawing/2014/main" id="{1B333E3B-5E36-5EDB-02E0-4A1B7727D5CD}"/>
              </a:ext>
            </a:extLst>
          </p:cNvPr>
          <p:cNvSpPr/>
          <p:nvPr/>
        </p:nvSpPr>
        <p:spPr>
          <a:xfrm>
            <a:off x="1150065" y="172649"/>
            <a:ext cx="2597735" cy="518040"/>
          </a:xfrm>
          <a:prstGeom prst="wedgeRoundRectCallout">
            <a:avLst>
              <a:gd name="adj1" fmla="val -55564"/>
              <a:gd name="adj2" fmla="val 1447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poema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84421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14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_1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_1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8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066B438-C2A7-436A-9CA3-133555F3CD99}"/>
              </a:ext>
            </a:extLst>
          </p:cNvPr>
          <p:cNvGrpSpPr/>
          <p:nvPr/>
        </p:nvGrpSpPr>
        <p:grpSpPr>
          <a:xfrm>
            <a:off x="-1272871" y="-76200"/>
            <a:ext cx="15671294" cy="5308600"/>
            <a:chOff x="-1550197" y="-154075"/>
            <a:chExt cx="15671294" cy="5660550"/>
          </a:xfrm>
        </p:grpSpPr>
        <p:pic>
          <p:nvPicPr>
            <p:cNvPr id="7173" name="Picture 5" descr="Post It, Nota, Pin, Papel, Una Noticia, Oficina">
              <a:extLst>
                <a:ext uri="{FF2B5EF4-FFF2-40B4-BE49-F238E27FC236}">
                  <a16:creationId xmlns:a16="http://schemas.microsoft.com/office/drawing/2014/main" id="{A4526D43-EE22-479F-95CB-3295843E9C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34" t="-5303" r="64114" b="49044"/>
            <a:stretch/>
          </p:blipFill>
          <p:spPr bwMode="auto">
            <a:xfrm>
              <a:off x="-1550197" y="-154075"/>
              <a:ext cx="6546985" cy="5660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2FD53E-55E3-4770-85FC-B73803774414}"/>
                </a:ext>
              </a:extLst>
            </p:cNvPr>
            <p:cNvSpPr txBox="1"/>
            <p:nvPr/>
          </p:nvSpPr>
          <p:spPr>
            <a:xfrm>
              <a:off x="695873" y="1284994"/>
              <a:ext cx="13425224" cy="34869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espantapájaros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(nm)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= scarecrow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trigo (nm) = wheat</a:t>
              </a:r>
            </a:p>
            <a:p>
              <a:pPr>
                <a:lnSpc>
                  <a:spcPct val="150000"/>
                </a:lnSpc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sol (nm) = sun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3BE26C7-A8EF-4A01-AB67-28D42BFBB4F3}"/>
              </a:ext>
            </a:extLst>
          </p:cNvPr>
          <p:cNvSpPr txBox="1"/>
          <p:nvPr/>
        </p:nvSpPr>
        <p:spPr>
          <a:xfrm>
            <a:off x="7830324" y="5662788"/>
            <a:ext cx="3846134" cy="1077218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601122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8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FF81C-A440-41B9-A5B8-FDB2006003CD}"/>
              </a:ext>
            </a:extLst>
          </p:cNvPr>
          <p:cNvSpPr txBox="1"/>
          <p:nvPr/>
        </p:nvSpPr>
        <p:spPr>
          <a:xfrm>
            <a:off x="281478" y="4436199"/>
            <a:ext cx="7548845" cy="2308324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sol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arriba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nube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abajo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y, en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medio,  ___ trigo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 ____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espantapájaros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244B00-4B32-4D39-BBCC-4AA39EDD8D49}"/>
              </a:ext>
            </a:extLst>
          </p:cNvPr>
          <p:cNvSpPr txBox="1"/>
          <p:nvPr/>
        </p:nvSpPr>
        <p:spPr>
          <a:xfrm>
            <a:off x="538386" y="4415336"/>
            <a:ext cx="590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BBAF2A-51F0-4F21-BF01-9C45430A32C0}"/>
              </a:ext>
            </a:extLst>
          </p:cNvPr>
          <p:cNvSpPr txBox="1"/>
          <p:nvPr/>
        </p:nvSpPr>
        <p:spPr>
          <a:xfrm>
            <a:off x="423727" y="4948863"/>
            <a:ext cx="59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1C5BCC-EC51-493F-AAC4-AD7AC5268E04}"/>
              </a:ext>
            </a:extLst>
          </p:cNvPr>
          <p:cNvSpPr txBox="1"/>
          <p:nvPr/>
        </p:nvSpPr>
        <p:spPr>
          <a:xfrm>
            <a:off x="3959397" y="5487800"/>
            <a:ext cx="590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9" name="Google Shape;319;p15" descr="Speech Icon, Voice, Talking, Audio, Speech">
            <a:extLst>
              <a:ext uri="{FF2B5EF4-FFF2-40B4-BE49-F238E27FC236}">
                <a16:creationId xmlns:a16="http://schemas.microsoft.com/office/drawing/2014/main" id="{10EA1FC6-C6C3-42BB-AA91-0094CB95678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11996" y="11220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ABCAC8F2-FE99-4497-9E68-B2E72F94B114}"/>
              </a:ext>
            </a:extLst>
          </p:cNvPr>
          <p:cNvSpPr txBox="1">
            <a:spLocks/>
          </p:cNvSpPr>
          <p:nvPr/>
        </p:nvSpPr>
        <p:spPr>
          <a:xfrm>
            <a:off x="10179212" y="977729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0D1B6-6627-4EE4-B793-F210229B8708}"/>
              </a:ext>
            </a:extLst>
          </p:cNvPr>
          <p:cNvSpPr txBox="1"/>
          <p:nvPr/>
        </p:nvSpPr>
        <p:spPr>
          <a:xfrm>
            <a:off x="3564302" y="4436198"/>
            <a:ext cx="3021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sun _______]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6C380E-8F17-44D8-870B-345686125B0A}"/>
              </a:ext>
            </a:extLst>
          </p:cNvPr>
          <p:cNvSpPr txBox="1"/>
          <p:nvPr/>
        </p:nvSpPr>
        <p:spPr>
          <a:xfrm>
            <a:off x="3909889" y="5055016"/>
            <a:ext cx="3575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cloud _______]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26C709D-9F83-4BDF-BDDA-430C2B3D328C}"/>
              </a:ext>
            </a:extLst>
          </p:cNvPr>
          <p:cNvSpPr txBox="1"/>
          <p:nvPr/>
        </p:nvSpPr>
        <p:spPr>
          <a:xfrm>
            <a:off x="5859902" y="5638159"/>
            <a:ext cx="5638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[and, in the _______,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wheat]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1D7BAD-40C6-4D4F-9B2D-0091F87076B3}"/>
              </a:ext>
            </a:extLst>
          </p:cNvPr>
          <p:cNvSpPr txBox="1"/>
          <p:nvPr/>
        </p:nvSpPr>
        <p:spPr>
          <a:xfrm>
            <a:off x="833499" y="6041235"/>
            <a:ext cx="739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</a:p>
        </p:txBody>
      </p:sp>
      <p:pic>
        <p:nvPicPr>
          <p:cNvPr id="24" name="Picture 2">
            <a:hlinkClick r:id="" action="ppaction://noaction">
              <a:snd r:embed="rId11" name="R_4.wav"/>
            </a:hlinkClick>
            <a:extLst>
              <a:ext uri="{FF2B5EF4-FFF2-40B4-BE49-F238E27FC236}">
                <a16:creationId xmlns:a16="http://schemas.microsoft.com/office/drawing/2014/main" id="{2BE30AEC-1D7F-433C-8B27-8C43A9127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386" y="1600294"/>
            <a:ext cx="3392009" cy="3909480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AD92279-1DDA-4E03-8591-CDEC70475662}"/>
              </a:ext>
            </a:extLst>
          </p:cNvPr>
          <p:cNvSpPr txBox="1"/>
          <p:nvPr/>
        </p:nvSpPr>
        <p:spPr>
          <a:xfrm>
            <a:off x="5681428" y="6164346"/>
            <a:ext cx="3403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scarecrow]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CFB5BF-E56C-499B-B10E-8635E7629220}"/>
              </a:ext>
            </a:extLst>
          </p:cNvPr>
          <p:cNvSpPr txBox="1"/>
          <p:nvPr/>
        </p:nvSpPr>
        <p:spPr>
          <a:xfrm>
            <a:off x="5117831" y="4404565"/>
            <a:ext cx="134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above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72FB26-C3F9-4D63-A79D-05EC638ACB99}"/>
              </a:ext>
            </a:extLst>
          </p:cNvPr>
          <p:cNvSpPr txBox="1"/>
          <p:nvPr/>
        </p:nvSpPr>
        <p:spPr>
          <a:xfrm>
            <a:off x="5859902" y="5053526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below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8ADF75-7050-4455-AF90-2DFC1943E10D}"/>
              </a:ext>
            </a:extLst>
          </p:cNvPr>
          <p:cNvSpPr txBox="1"/>
          <p:nvPr/>
        </p:nvSpPr>
        <p:spPr>
          <a:xfrm>
            <a:off x="7983881" y="5636609"/>
            <a:ext cx="1390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middle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B9248E5-DB8F-C5BF-576E-C208B5DF9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876506"/>
              </p:ext>
            </p:extLst>
          </p:nvPr>
        </p:nvGraphicFramePr>
        <p:xfrm>
          <a:off x="5351926" y="1150739"/>
          <a:ext cx="223799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8999">
                  <a:extLst>
                    <a:ext uri="{9D8B030D-6E8A-4147-A177-3AD203B41FA5}">
                      <a16:colId xmlns:a16="http://schemas.microsoft.com/office/drawing/2014/main" val="2705557811"/>
                    </a:ext>
                  </a:extLst>
                </a:gridCol>
                <a:gridCol w="1118999">
                  <a:extLst>
                    <a:ext uri="{9D8B030D-6E8A-4147-A177-3AD203B41FA5}">
                      <a16:colId xmlns:a16="http://schemas.microsoft.com/office/drawing/2014/main" val="85588508"/>
                    </a:ext>
                  </a:extLst>
                </a:gridCol>
              </a:tblGrid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395587"/>
                  </a:ext>
                </a:extLst>
              </a:tr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429856"/>
                  </a:ext>
                </a:extLst>
              </a:tr>
            </a:tbl>
          </a:graphicData>
        </a:graphic>
      </p:graphicFrame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D2BAE1F8-D8F7-90A4-76D5-26EAD5D65A7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58541" y="5527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0ECBCF-84AC-14CA-90E1-529A1132C173}"/>
              </a:ext>
            </a:extLst>
          </p:cNvPr>
          <p:cNvSpPr txBox="1"/>
          <p:nvPr/>
        </p:nvSpPr>
        <p:spPr>
          <a:xfrm>
            <a:off x="7693797" y="62617"/>
            <a:ext cx="2470902" cy="400110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poem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peech Bubble: Rectangle with Corners Rounded 11">
            <a:hlinkClick r:id="" action="ppaction://noaction">
              <a:snd r:embed="rId16" name="T3_W1_11.2.wav"/>
            </a:hlinkClick>
            <a:extLst>
              <a:ext uri="{FF2B5EF4-FFF2-40B4-BE49-F238E27FC236}">
                <a16:creationId xmlns:a16="http://schemas.microsoft.com/office/drawing/2014/main" id="{12EFC35A-0DBE-718F-44AF-C376EBBAB481}"/>
              </a:ext>
            </a:extLst>
          </p:cNvPr>
          <p:cNvSpPr/>
          <p:nvPr/>
        </p:nvSpPr>
        <p:spPr>
          <a:xfrm>
            <a:off x="3779068" y="399850"/>
            <a:ext cx="3826801" cy="518040"/>
          </a:xfrm>
          <a:prstGeom prst="wedgeRoundRectCallout">
            <a:avLst>
              <a:gd name="adj1" fmla="val -55354"/>
              <a:gd name="adj2" fmla="val -51713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artículo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es?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[5/5]</a:t>
            </a:r>
          </a:p>
        </p:txBody>
      </p:sp>
      <p:sp>
        <p:nvSpPr>
          <p:cNvPr id="13" name="Speech Bubble: Rectangle with Corners Rounded 12">
            <a:hlinkClick r:id="" action="ppaction://noaction">
              <a:snd r:embed="rId17" name="T3_W1_11.1.wav"/>
            </a:hlinkClick>
            <a:extLst>
              <a:ext uri="{FF2B5EF4-FFF2-40B4-BE49-F238E27FC236}">
                <a16:creationId xmlns:a16="http://schemas.microsoft.com/office/drawing/2014/main" id="{12C937B4-8E66-190C-9AC3-D03C2D3F2272}"/>
              </a:ext>
            </a:extLst>
          </p:cNvPr>
          <p:cNvSpPr/>
          <p:nvPr/>
        </p:nvSpPr>
        <p:spPr>
          <a:xfrm>
            <a:off x="1150065" y="172649"/>
            <a:ext cx="2597735" cy="518040"/>
          </a:xfrm>
          <a:prstGeom prst="wedgeRoundRectCallout">
            <a:avLst>
              <a:gd name="adj1" fmla="val -55564"/>
              <a:gd name="adj2" fmla="val 1447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poema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72376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15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_1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_1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_1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8" grpId="0"/>
      <p:bldP spid="22" grpId="0"/>
      <p:bldP spid="27" grpId="0"/>
      <p:bldP spid="28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179286" y="5268768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ADD2E"/>
                </a:solidFill>
                <a:latin typeface="Modern Love" panose="04090805081005020601" pitchFamily="82" charset="0"/>
                <a:ea typeface="Arial"/>
                <a:cs typeface="Arial"/>
                <a:sym typeface="Arial"/>
              </a:rPr>
              <a:t>amarillo</a:t>
            </a:r>
            <a:endParaRPr dirty="0">
              <a:solidFill>
                <a:srgbClr val="FADD2E"/>
              </a:solidFill>
              <a:latin typeface="Modern Love" panose="04090805081005020601" pitchFamily="82" charset="0"/>
            </a:endParaRPr>
          </a:p>
        </p:txBody>
      </p:sp>
      <p:sp>
        <p:nvSpPr>
          <p:cNvPr id="422" name="Google Shape;422;p21"/>
          <p:cNvSpPr txBox="1"/>
          <p:nvPr/>
        </p:nvSpPr>
        <p:spPr>
          <a:xfrm rot="-1320232">
            <a:off x="154531" y="2644202"/>
            <a:ext cx="411483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</a:pPr>
            <a:r>
              <a:rPr lang="en-GB" sz="96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¡</a:t>
            </a:r>
            <a:r>
              <a:rPr lang="en-GB" sz="9600" b="1" i="0" u="none" strike="noStrike" cap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adiós</a:t>
            </a:r>
            <a:r>
              <a:rPr lang="en-GB" sz="96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!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756728-9667-4D58-81FF-9FCD224D6E30}"/>
              </a:ext>
            </a:extLst>
          </p:cNvPr>
          <p:cNvSpPr/>
          <p:nvPr/>
        </p:nvSpPr>
        <p:spPr>
          <a:xfrm>
            <a:off x="732087" y="120934"/>
            <a:ext cx="521370" cy="478471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724400" cy="6858000"/>
          </a:xfrm>
          <a:prstGeom prst="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5026" y="552773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5372721"/>
            <a:ext cx="4850969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sym typeface="Century Gothic"/>
              </a:rPr>
              <a:t>- hay + months of the year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sym typeface="Century Gothic"/>
              </a:rPr>
              <a:t>- plural indefinite articles </a:t>
            </a:r>
            <a:endParaRPr lang="en-GB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-GB" sz="28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SSC [revisit]</a:t>
            </a:r>
            <a:endParaRPr lang="en-GB" sz="28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809B60-34DA-46F8-9144-D26F0D50F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68" y="343673"/>
            <a:ext cx="3983064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Saying what I and others do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C8399F-E2A8-6676-2732-3B179CEB4B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29"/>
          <a:stretch/>
        </p:blipFill>
        <p:spPr>
          <a:xfrm>
            <a:off x="449582" y="2863082"/>
            <a:ext cx="3904150" cy="193727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F33AFD1-6464-8D10-C5B3-851C88D7CD1C}"/>
              </a:ext>
            </a:extLst>
          </p:cNvPr>
          <p:cNvGrpSpPr/>
          <p:nvPr/>
        </p:nvGrpSpPr>
        <p:grpSpPr>
          <a:xfrm>
            <a:off x="362396" y="2308283"/>
            <a:ext cx="1063995" cy="973104"/>
            <a:chOff x="6210543" y="3764108"/>
            <a:chExt cx="801046" cy="77526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336B7EF-BFCD-3E92-7E7E-A41A5F382BF2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0FFD5A2-CE79-4270-EFB7-769CEBA94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8" name="Picture 7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9E51630D-2802-C73B-29CC-008327B87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6" name="Picture 2" descr="Eye, Green, Pupil, Human, Sight, Part">
            <a:extLst>
              <a:ext uri="{FF2B5EF4-FFF2-40B4-BE49-F238E27FC236}">
                <a16:creationId xmlns:a16="http://schemas.microsoft.com/office/drawing/2014/main" id="{87EF0CD7-056E-478B-AC97-C3026ADA0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485" y="2490423"/>
            <a:ext cx="3073030" cy="257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Google Shape;108;p3">
            <a:extLst>
              <a:ext uri="{FF2B5EF4-FFF2-40B4-BE49-F238E27FC236}">
                <a16:creationId xmlns:a16="http://schemas.microsoft.com/office/drawing/2014/main" id="{145E8FF6-E2FF-480D-84E5-DEB959E8882C}"/>
              </a:ext>
            </a:extLst>
          </p:cNvPr>
          <p:cNvSpPr txBox="1"/>
          <p:nvPr/>
        </p:nvSpPr>
        <p:spPr>
          <a:xfrm>
            <a:off x="268175" y="255274"/>
            <a:ext cx="457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110;p3">
            <a:extLst>
              <a:ext uri="{FF2B5EF4-FFF2-40B4-BE49-F238E27FC236}">
                <a16:creationId xmlns:a16="http://schemas.microsoft.com/office/drawing/2014/main" id="{9376A661-2DF5-40CE-A4EE-9C46983C9D78}"/>
              </a:ext>
            </a:extLst>
          </p:cNvPr>
          <p:cNvSpPr txBox="1"/>
          <p:nvPr/>
        </p:nvSpPr>
        <p:spPr>
          <a:xfrm>
            <a:off x="1862565" y="386416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120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j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j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5737" y="91651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72830" y="78867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1464F445-09A6-43E3-938D-DCA4927F57FC}"/>
              </a:ext>
            </a:extLst>
          </p:cNvPr>
          <p:cNvSpPr/>
          <p:nvPr/>
        </p:nvSpPr>
        <p:spPr>
          <a:xfrm rot="470056">
            <a:off x="577823" y="3409921"/>
            <a:ext cx="2115705" cy="1026633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E7AFE2D6-8882-49CE-AC3A-77685D242293}"/>
              </a:ext>
            </a:extLst>
          </p:cNvPr>
          <p:cNvSpPr/>
          <p:nvPr/>
        </p:nvSpPr>
        <p:spPr>
          <a:xfrm rot="900564">
            <a:off x="909105" y="1548913"/>
            <a:ext cx="1879238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44AC9D52-91A0-4AA2-9E61-4A554F14FFE9}"/>
              </a:ext>
            </a:extLst>
          </p:cNvPr>
          <p:cNvSpPr/>
          <p:nvPr/>
        </p:nvSpPr>
        <p:spPr>
          <a:xfrm rot="900564">
            <a:off x="7198493" y="5305686"/>
            <a:ext cx="3107610" cy="978744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C2B7CB8A-8AB2-4594-8C8A-F92F15D934ED}"/>
              </a:ext>
            </a:extLst>
          </p:cNvPr>
          <p:cNvSpPr/>
          <p:nvPr/>
        </p:nvSpPr>
        <p:spPr>
          <a:xfrm rot="21028859">
            <a:off x="5169170" y="480875"/>
            <a:ext cx="2293511" cy="1179781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A75EC539-71A6-4BB0-BFD0-360B60EF8D3C}"/>
              </a:ext>
            </a:extLst>
          </p:cNvPr>
          <p:cNvSpPr/>
          <p:nvPr/>
        </p:nvSpPr>
        <p:spPr>
          <a:xfrm rot="21028859">
            <a:off x="4524651" y="4438084"/>
            <a:ext cx="2115705" cy="101677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928DAB1C-1D2B-4F0D-AB6E-F6D96F294A05}"/>
              </a:ext>
            </a:extLst>
          </p:cNvPr>
          <p:cNvSpPr/>
          <p:nvPr/>
        </p:nvSpPr>
        <p:spPr>
          <a:xfrm rot="21028859">
            <a:off x="1073201" y="4982602"/>
            <a:ext cx="2442121" cy="1280406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Google Shape;108;p3">
            <a:hlinkClick r:id="" action="ppaction://noaction">
              <a:snd r:embed="rId4" name="T3_W1_4.2.wav"/>
            </a:hlinkClick>
            <a:extLst>
              <a:ext uri="{FF2B5EF4-FFF2-40B4-BE49-F238E27FC236}">
                <a16:creationId xmlns:a16="http://schemas.microsoft.com/office/drawing/2014/main" id="{6E08A763-C03E-41BA-A7E8-0C3EAAF99806}"/>
              </a:ext>
            </a:extLst>
          </p:cNvPr>
          <p:cNvSpPr txBox="1"/>
          <p:nvPr/>
        </p:nvSpPr>
        <p:spPr>
          <a:xfrm rot="20500840">
            <a:off x="1268979" y="5235999"/>
            <a:ext cx="22325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ro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j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sz="28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08;p3">
            <a:hlinkClick r:id="" action="ppaction://noaction">
              <a:snd r:embed="rId5" name="T3_W1_4.9.wav"/>
            </a:hlinkClick>
            <a:extLst>
              <a:ext uri="{FF2B5EF4-FFF2-40B4-BE49-F238E27FC236}">
                <a16:creationId xmlns:a16="http://schemas.microsoft.com/office/drawing/2014/main" id="{F8B49BFF-9FB3-4386-9DE4-11E94E723465}"/>
              </a:ext>
            </a:extLst>
          </p:cNvPr>
          <p:cNvSpPr txBox="1"/>
          <p:nvPr/>
        </p:nvSpPr>
        <p:spPr>
          <a:xfrm rot="813144">
            <a:off x="7347084" y="5533467"/>
            <a:ext cx="33918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espantapá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j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aros</a:t>
            </a:r>
            <a:endParaRPr sz="28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108;p3">
            <a:hlinkClick r:id="" action="ppaction://noaction">
              <a:snd r:embed="rId6" name="T3_W1_4.7.wav"/>
            </a:hlinkClick>
            <a:extLst>
              <a:ext uri="{FF2B5EF4-FFF2-40B4-BE49-F238E27FC236}">
                <a16:creationId xmlns:a16="http://schemas.microsoft.com/office/drawing/2014/main" id="{1EC13518-0F21-44BD-A812-9AA4E1B82D65}"/>
              </a:ext>
            </a:extLst>
          </p:cNvPr>
          <p:cNvSpPr txBox="1"/>
          <p:nvPr/>
        </p:nvSpPr>
        <p:spPr>
          <a:xfrm rot="389399">
            <a:off x="881632" y="3633787"/>
            <a:ext cx="215969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j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irafas</a:t>
            </a:r>
            <a:endParaRPr sz="32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08;p3">
            <a:hlinkClick r:id="" action="ppaction://noaction">
              <a:snd r:embed="rId7" name="T3_W1_4.5.wav"/>
            </a:hlinkClick>
            <a:extLst>
              <a:ext uri="{FF2B5EF4-FFF2-40B4-BE49-F238E27FC236}">
                <a16:creationId xmlns:a16="http://schemas.microsoft.com/office/drawing/2014/main" id="{6DEBBBAB-DC66-490F-80AC-5AE6F7E9DD20}"/>
              </a:ext>
            </a:extLst>
          </p:cNvPr>
          <p:cNvSpPr txBox="1"/>
          <p:nvPr/>
        </p:nvSpPr>
        <p:spPr>
          <a:xfrm rot="20298032">
            <a:off x="5225801" y="640344"/>
            <a:ext cx="218278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cangre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j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108;p3">
            <a:hlinkClick r:id="" action="ppaction://noaction">
              <a:snd r:embed="rId8" name="T3_W1_4.3.wav"/>
            </a:hlinkClick>
            <a:extLst>
              <a:ext uri="{FF2B5EF4-FFF2-40B4-BE49-F238E27FC236}">
                <a16:creationId xmlns:a16="http://schemas.microsoft.com/office/drawing/2014/main" id="{43F98D61-1006-43A5-A2C4-A5AFAF3859DE}"/>
              </a:ext>
            </a:extLst>
          </p:cNvPr>
          <p:cNvSpPr txBox="1"/>
          <p:nvPr/>
        </p:nvSpPr>
        <p:spPr>
          <a:xfrm rot="20671619">
            <a:off x="4714521" y="4509683"/>
            <a:ext cx="227890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pá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j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aro</a:t>
            </a:r>
            <a:endParaRPr sz="3200" i="0" u="none" strike="noStrike" cap="none" dirty="0">
              <a:solidFill>
                <a:srgbClr val="FF0066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108;p3">
            <a:hlinkClick r:id="" action="ppaction://noaction">
              <a:snd r:embed="rId9" name="T3_W1_4.6.wav"/>
            </a:hlinkClick>
            <a:extLst>
              <a:ext uri="{FF2B5EF4-FFF2-40B4-BE49-F238E27FC236}">
                <a16:creationId xmlns:a16="http://schemas.microsoft.com/office/drawing/2014/main" id="{5ADE9E6A-E9DF-4657-A331-2C211600F4AA}"/>
              </a:ext>
            </a:extLst>
          </p:cNvPr>
          <p:cNvSpPr txBox="1"/>
          <p:nvPr/>
        </p:nvSpPr>
        <p:spPr>
          <a:xfrm rot="431951">
            <a:off x="878692" y="1721511"/>
            <a:ext cx="19108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cone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j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endParaRPr lang="en-GB" sz="32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2" name="Title 1">
            <a:hlinkClick r:id="" action="ppaction://noaction">
              <a:snd r:embed="rId10" name="T3_W1_4.1.wav"/>
            </a:hlinkClick>
            <a:extLst>
              <a:ext uri="{FF2B5EF4-FFF2-40B4-BE49-F238E27FC236}">
                <a16:creationId xmlns:a16="http://schemas.microsoft.com/office/drawing/2014/main" id="{65F7DBF4-247A-49EC-A6ED-B2C9D81B6368}"/>
              </a:ext>
            </a:extLst>
          </p:cNvPr>
          <p:cNvSpPr txBox="1">
            <a:spLocks/>
          </p:cNvSpPr>
          <p:nvPr/>
        </p:nvSpPr>
        <p:spPr>
          <a:xfrm>
            <a:off x="72264" y="-1509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6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¡A </a:t>
            </a:r>
            <a:r>
              <a:rPr lang="en-GB" sz="36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practicar</a:t>
            </a:r>
            <a:r>
              <a:rPr lang="en-GB" sz="36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!</a:t>
            </a:r>
            <a:endParaRPr lang="en-GB" sz="3600" dirty="0"/>
          </a:p>
        </p:txBody>
      </p:sp>
      <p:sp>
        <p:nvSpPr>
          <p:cNvPr id="46" name="Google Shape;157;p2">
            <a:extLst>
              <a:ext uri="{FF2B5EF4-FFF2-40B4-BE49-F238E27FC236}">
                <a16:creationId xmlns:a16="http://schemas.microsoft.com/office/drawing/2014/main" id="{97F082CD-7A4A-4A11-8381-5A303962FAB5}"/>
              </a:ext>
            </a:extLst>
          </p:cNvPr>
          <p:cNvSpPr txBox="1"/>
          <p:nvPr/>
        </p:nvSpPr>
        <p:spPr>
          <a:xfrm>
            <a:off x="10892931" y="2228851"/>
            <a:ext cx="932070" cy="50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45</a:t>
            </a: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segundos</a:t>
            </a:r>
            <a:endParaRPr kumimoji="0" lang="es-AR" sz="10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8" name="Picture 2" descr="Trabajo En Equipo, Grupo, Equipo, Comunidad">
            <a:extLst>
              <a:ext uri="{FF2B5EF4-FFF2-40B4-BE49-F238E27FC236}">
                <a16:creationId xmlns:a16="http://schemas.microsoft.com/office/drawing/2014/main" id="{60580AE7-58ED-4CFD-B744-5457EA8A3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122" y="173760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Rojo, Pintura, Tinta, Salpicar, Chapoteo">
            <a:extLst>
              <a:ext uri="{FF2B5EF4-FFF2-40B4-BE49-F238E27FC236}">
                <a16:creationId xmlns:a16="http://schemas.microsoft.com/office/drawing/2014/main" id="{D8BE4F63-7212-4C8F-A9AC-A84DEE959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034" y="5130616"/>
            <a:ext cx="694709" cy="65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B225B9-2F8D-45B0-A219-222A2FF9E1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134">
            <a:off x="2587911" y="1501288"/>
            <a:ext cx="510451" cy="708386"/>
          </a:xfrm>
          <a:prstGeom prst="rect">
            <a:avLst/>
          </a:prstGeom>
        </p:spPr>
      </p:pic>
      <p:pic>
        <p:nvPicPr>
          <p:cNvPr id="11268" name="Picture 4" descr="Jirafa, África, Safari, Fauna Silvestre">
            <a:extLst>
              <a:ext uri="{FF2B5EF4-FFF2-40B4-BE49-F238E27FC236}">
                <a16:creationId xmlns:a16="http://schemas.microsoft.com/office/drawing/2014/main" id="{2B1C728B-01B0-4C61-B856-2270B7BC5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016" y="3112539"/>
            <a:ext cx="718905" cy="86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sushi, dish&#10;&#10;Description automatically generated">
            <a:extLst>
              <a:ext uri="{FF2B5EF4-FFF2-40B4-BE49-F238E27FC236}">
                <a16:creationId xmlns:a16="http://schemas.microsoft.com/office/drawing/2014/main" id="{366F545A-B152-4D04-9B58-B60EF57BC3C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4" t="81107" r="50487"/>
          <a:stretch/>
        </p:blipFill>
        <p:spPr>
          <a:xfrm>
            <a:off x="6858376" y="820254"/>
            <a:ext cx="862556" cy="747893"/>
          </a:xfrm>
          <a:prstGeom prst="rect">
            <a:avLst/>
          </a:prstGeom>
        </p:spPr>
      </p:pic>
      <p:pic>
        <p:nvPicPr>
          <p:cNvPr id="11270" name="Picture 6" descr="Pájaro, Niños, Rama, Medio Ambiente, Verde">
            <a:extLst>
              <a:ext uri="{FF2B5EF4-FFF2-40B4-BE49-F238E27FC236}">
                <a16:creationId xmlns:a16="http://schemas.microsoft.com/office/drawing/2014/main" id="{E4A9DBE3-3478-42AA-905C-5AC3B9A070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74327" r="64960"/>
          <a:stretch/>
        </p:blipFill>
        <p:spPr bwMode="auto">
          <a:xfrm>
            <a:off x="6120828" y="4121476"/>
            <a:ext cx="1005075" cy="73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Google Shape;387;p19">
            <a:extLst>
              <a:ext uri="{FF2B5EF4-FFF2-40B4-BE49-F238E27FC236}">
                <a16:creationId xmlns:a16="http://schemas.microsoft.com/office/drawing/2014/main" id="{D392B730-0BFE-4091-AFAF-062C9524E8B9}"/>
              </a:ext>
            </a:extLst>
          </p:cNvPr>
          <p:cNvSpPr/>
          <p:nvPr/>
        </p:nvSpPr>
        <p:spPr>
          <a:xfrm>
            <a:off x="11107901" y="2811997"/>
            <a:ext cx="502131" cy="3232201"/>
          </a:xfrm>
          <a:prstGeom prst="rect">
            <a:avLst/>
          </a:prstGeom>
          <a:solidFill>
            <a:srgbClr val="FF0066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</a:pPr>
            <a:endParaRPr lang="es-AR" sz="2000" kern="0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" name="Google Shape;388;p19">
            <a:extLst>
              <a:ext uri="{FF2B5EF4-FFF2-40B4-BE49-F238E27FC236}">
                <a16:creationId xmlns:a16="http://schemas.microsoft.com/office/drawing/2014/main" id="{FAD70985-BC30-4A20-B138-C2CC8EBEA8C3}"/>
              </a:ext>
            </a:extLst>
          </p:cNvPr>
          <p:cNvSpPr/>
          <p:nvPr/>
        </p:nvSpPr>
        <p:spPr>
          <a:xfrm>
            <a:off x="11107901" y="2811997"/>
            <a:ext cx="503528" cy="3246419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</a:pPr>
            <a:endParaRPr lang="es-AR" sz="2000" kern="0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" name="Google Shape;395;p19">
            <a:extLst>
              <a:ext uri="{FF2B5EF4-FFF2-40B4-BE49-F238E27FC236}">
                <a16:creationId xmlns:a16="http://schemas.microsoft.com/office/drawing/2014/main" id="{94B9D8D0-9330-4C2A-B661-BEA0B9A04EE0}"/>
              </a:ext>
            </a:extLst>
          </p:cNvPr>
          <p:cNvSpPr/>
          <p:nvPr/>
        </p:nvSpPr>
        <p:spPr>
          <a:xfrm>
            <a:off x="10828370" y="6171070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Century Gothic"/>
              <a:buNone/>
            </a:pPr>
            <a:r>
              <a:rPr lang="es-AR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lang="es-AR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7CF2FD6-B342-4F51-9DD3-8C6E5BF534F3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750" y="3923237"/>
            <a:ext cx="1594163" cy="1712798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4199D4D-FC83-4B7A-B8F6-88ADC09F8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161" y="980039"/>
            <a:ext cx="1410668" cy="1447617"/>
          </a:xfrm>
          <a:prstGeom prst="rect">
            <a:avLst/>
          </a:prstGeom>
        </p:spPr>
      </p:pic>
      <p:sp>
        <p:nvSpPr>
          <p:cNvPr id="33" name="Cloud 32">
            <a:extLst>
              <a:ext uri="{FF2B5EF4-FFF2-40B4-BE49-F238E27FC236}">
                <a16:creationId xmlns:a16="http://schemas.microsoft.com/office/drawing/2014/main" id="{CAC5E82A-9DE7-423F-8EB2-52896241EE58}"/>
              </a:ext>
            </a:extLst>
          </p:cNvPr>
          <p:cNvSpPr/>
          <p:nvPr/>
        </p:nvSpPr>
        <p:spPr>
          <a:xfrm rot="690958">
            <a:off x="8310919" y="2105431"/>
            <a:ext cx="2293511" cy="916219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Google Shape;108;p3">
            <a:hlinkClick r:id="" action="ppaction://noaction">
              <a:snd r:embed="rId19" name="T3_W1_4.8.wav"/>
            </a:hlinkClick>
            <a:extLst>
              <a:ext uri="{FF2B5EF4-FFF2-40B4-BE49-F238E27FC236}">
                <a16:creationId xmlns:a16="http://schemas.microsoft.com/office/drawing/2014/main" id="{A1897411-8D56-4105-99B1-B6D8A2748DB9}"/>
              </a:ext>
            </a:extLst>
          </p:cNvPr>
          <p:cNvSpPr txBox="1"/>
          <p:nvPr/>
        </p:nvSpPr>
        <p:spPr>
          <a:xfrm rot="275570">
            <a:off x="8423259" y="2230168"/>
            <a:ext cx="218278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2060"/>
              </a:buClr>
              <a:buSzPts val="11500"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te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j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ado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D0704FE-9A53-41B0-BAA1-3AB3C7533B34}"/>
              </a:ext>
            </a:extLst>
          </p:cNvPr>
          <p:cNvCxnSpPr>
            <a:cxnSpLocks/>
          </p:cNvCxnSpPr>
          <p:nvPr/>
        </p:nvCxnSpPr>
        <p:spPr>
          <a:xfrm flipH="1">
            <a:off x="10013244" y="735214"/>
            <a:ext cx="366585" cy="565584"/>
          </a:xfrm>
          <a:prstGeom prst="straightConnector1">
            <a:avLst/>
          </a:prstGeom>
          <a:ln w="76200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loud 39">
            <a:extLst>
              <a:ext uri="{FF2B5EF4-FFF2-40B4-BE49-F238E27FC236}">
                <a16:creationId xmlns:a16="http://schemas.microsoft.com/office/drawing/2014/main" id="{44AC9D52-91A0-4AA2-9E61-4A554F14FFE9}"/>
              </a:ext>
            </a:extLst>
          </p:cNvPr>
          <p:cNvSpPr/>
          <p:nvPr/>
        </p:nvSpPr>
        <p:spPr>
          <a:xfrm rot="900564">
            <a:off x="4667074" y="2366789"/>
            <a:ext cx="2241296" cy="978744"/>
          </a:xfrm>
          <a:prstGeom prst="cloud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41" name="Google Shape;108;p3">
            <a:hlinkClick r:id="" action="ppaction://noaction">
              <a:snd r:embed="rId20" name="T3_W1_4.4.wav"/>
            </a:hlinkClick>
            <a:extLst>
              <a:ext uri="{FF2B5EF4-FFF2-40B4-BE49-F238E27FC236}">
                <a16:creationId xmlns:a16="http://schemas.microsoft.com/office/drawing/2014/main" id="{F8B49BFF-9FB3-4386-9DE4-11E94E723465}"/>
              </a:ext>
            </a:extLst>
          </p:cNvPr>
          <p:cNvSpPr txBox="1"/>
          <p:nvPr/>
        </p:nvSpPr>
        <p:spPr>
          <a:xfrm rot="389399">
            <a:off x="5081279" y="2610186"/>
            <a:ext cx="191085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j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ueves</a:t>
            </a:r>
            <a:endParaRPr sz="2800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43" name="Graphic 28" descr="Flip calendar with solid fill">
            <a:extLst>
              <a:ext uri="{FF2B5EF4-FFF2-40B4-BE49-F238E27FC236}">
                <a16:creationId xmlns:a16="http://schemas.microsoft.com/office/drawing/2014/main" id="{4FDD1B8B-E836-46C9-9B04-A19CB65EE72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366379" y="2809882"/>
            <a:ext cx="1084906" cy="1084906"/>
          </a:xfrm>
          <a:prstGeom prst="rect">
            <a:avLst/>
          </a:prstGeom>
        </p:spPr>
      </p:pic>
      <p:sp>
        <p:nvSpPr>
          <p:cNvPr id="44" name="TextBox 29">
            <a:extLst>
              <a:ext uri="{FF2B5EF4-FFF2-40B4-BE49-F238E27FC236}">
                <a16:creationId xmlns:a16="http://schemas.microsoft.com/office/drawing/2014/main" id="{D17055AB-25F1-45E0-896D-8638F4AE72A1}"/>
              </a:ext>
            </a:extLst>
          </p:cNvPr>
          <p:cNvSpPr txBox="1"/>
          <p:nvPr/>
        </p:nvSpPr>
        <p:spPr>
          <a:xfrm>
            <a:off x="6513340" y="3266364"/>
            <a:ext cx="824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Thurs</a:t>
            </a:r>
          </a:p>
        </p:txBody>
      </p:sp>
    </p:spTree>
    <p:extLst>
      <p:ext uri="{BB962C8B-B14F-4D97-AF65-F5344CB8AC3E}">
        <p14:creationId xmlns:p14="http://schemas.microsoft.com/office/powerpoint/2010/main" val="415879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5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4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6024" y="965991"/>
            <a:ext cx="110597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33" name="TextBox 32">
            <a:hlinkClick r:id="" action="ppaction://noaction">
              <a:snd r:embed="rId6" name="info_1.wav"/>
            </a:hlinkClick>
            <a:extLst>
              <a:ext uri="{FF2B5EF4-FFF2-40B4-BE49-F238E27FC236}">
                <a16:creationId xmlns:a16="http://schemas.microsoft.com/office/drawing/2014/main" id="{319BF214-948E-4ADB-8CC7-614BEA79860D}"/>
              </a:ext>
            </a:extLst>
          </p:cNvPr>
          <p:cNvSpPr txBox="1"/>
          <p:nvPr/>
        </p:nvSpPr>
        <p:spPr>
          <a:xfrm>
            <a:off x="264362" y="77384"/>
            <a:ext cx="6675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Gloria Fuertes: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45" name="TextBox 44">
            <a:hlinkClick r:id="" action="ppaction://noaction">
              <a:snd r:embed="rId7" name="info_2.wav"/>
            </a:hlinkClick>
            <a:extLst>
              <a:ext uri="{FF2B5EF4-FFF2-40B4-BE49-F238E27FC236}">
                <a16:creationId xmlns:a16="http://schemas.microsoft.com/office/drawing/2014/main" id="{21C7F956-E0EB-43BF-83D1-4304A64CA271}"/>
              </a:ext>
            </a:extLst>
          </p:cNvPr>
          <p:cNvSpPr txBox="1"/>
          <p:nvPr/>
        </p:nvSpPr>
        <p:spPr>
          <a:xfrm>
            <a:off x="264362" y="1395270"/>
            <a:ext cx="81291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sz="3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El título es ‘</a:t>
            </a:r>
            <a:r>
              <a:rPr lang="es-ES" sz="3200" b="1" i="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Paisa</a:t>
            </a:r>
            <a:r>
              <a:rPr lang="es-ES" sz="3200" b="1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</a:rPr>
              <a:t>j</a:t>
            </a:r>
            <a:r>
              <a:rPr lang="es-ES" sz="3200" b="1" i="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 para que los pintes</a:t>
            </a:r>
            <a:r>
              <a:rPr lang="es-ES" sz="3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’.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71E4AA3-6540-48FA-AA89-ED617ECC084D}"/>
              </a:ext>
            </a:extLst>
          </p:cNvPr>
          <p:cNvSpPr txBox="1"/>
          <p:nvPr/>
        </p:nvSpPr>
        <p:spPr>
          <a:xfrm>
            <a:off x="7780421" y="178526"/>
            <a:ext cx="3305603" cy="646331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(</a:t>
            </a:r>
            <a:r>
              <a:rPr lang="en-GB" sz="1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= poems</a:t>
            </a:r>
          </a:p>
          <a:p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(la) </a:t>
            </a:r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poetisa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= female poet</a:t>
            </a: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94513A9-B722-47F9-AD02-1495579FBA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929"/>
          <a:stretch/>
        </p:blipFill>
        <p:spPr>
          <a:xfrm>
            <a:off x="3876271" y="3566535"/>
            <a:ext cx="3904150" cy="193727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C7751BA-382E-417D-8F7A-AFECA0D1363F}"/>
              </a:ext>
            </a:extLst>
          </p:cNvPr>
          <p:cNvGrpSpPr/>
          <p:nvPr/>
        </p:nvGrpSpPr>
        <p:grpSpPr>
          <a:xfrm>
            <a:off x="3789085" y="3011736"/>
            <a:ext cx="1063995" cy="973104"/>
            <a:chOff x="6210543" y="3764108"/>
            <a:chExt cx="801046" cy="77526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AB7CA8D-3083-4CFA-AD0A-E077B0A556DE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BEB27EE-D130-4574-86AA-2657678376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21" name="Picture 20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D296E1A9-7DBE-411E-92A0-6EEB05E70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3" name="TextBox 2">
            <a:hlinkClick r:id="" action="ppaction://noaction">
              <a:snd r:embed="rId11" name="info_4.wav"/>
            </a:hlinkClick>
            <a:extLst>
              <a:ext uri="{FF2B5EF4-FFF2-40B4-BE49-F238E27FC236}">
                <a16:creationId xmlns:a16="http://schemas.microsoft.com/office/drawing/2014/main" id="{3A11A9D3-60E4-430A-BBFA-170C9F038D9B}"/>
              </a:ext>
            </a:extLst>
          </p:cNvPr>
          <p:cNvSpPr txBox="1"/>
          <p:nvPr/>
        </p:nvSpPr>
        <p:spPr>
          <a:xfrm>
            <a:off x="4007417" y="5329580"/>
            <a:ext cx="3648989" cy="830997"/>
          </a:xfrm>
          <a:prstGeom prst="rect">
            <a:avLst/>
          </a:prstGeom>
          <a:solidFill>
            <a:srgbClr val="FFDBB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Gloria Fuertes es una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poetisa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D2ECF7-2554-4483-B540-6F69616D6AA2}"/>
              </a:ext>
            </a:extLst>
          </p:cNvPr>
          <p:cNvSpPr txBox="1"/>
          <p:nvPr/>
        </p:nvSpPr>
        <p:spPr>
          <a:xfrm>
            <a:off x="264362" y="2203503"/>
            <a:ext cx="101040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sz="3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En inglés el título es ‘</a:t>
            </a:r>
            <a:r>
              <a:rPr lang="en-GB" sz="3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Landscapes</a:t>
            </a:r>
            <a:r>
              <a:rPr lang="en-GB" sz="3200" b="1" i="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for you to paint</a:t>
            </a:r>
            <a:r>
              <a:rPr lang="en-GB" sz="3200" b="0" i="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  <a:r>
              <a:rPr lang="es-ES" sz="3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’.</a:t>
            </a:r>
          </a:p>
        </p:txBody>
      </p:sp>
    </p:spTree>
    <p:extLst>
      <p:ext uri="{BB962C8B-B14F-4D97-AF65-F5344CB8AC3E}">
        <p14:creationId xmlns:p14="http://schemas.microsoft.com/office/powerpoint/2010/main" val="101339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fo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223799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8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368026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33" name="TextBox 32">
            <a:hlinkClick r:id="" action="ppaction://noaction">
              <a:snd r:embed="rId10" name="T3_W1_6.1.wav"/>
            </a:hlinkClick>
            <a:extLst>
              <a:ext uri="{FF2B5EF4-FFF2-40B4-BE49-F238E27FC236}">
                <a16:creationId xmlns:a16="http://schemas.microsoft.com/office/drawing/2014/main" id="{319BF214-948E-4ADB-8CC7-614BEA79860D}"/>
              </a:ext>
            </a:extLst>
          </p:cNvPr>
          <p:cNvSpPr txBox="1"/>
          <p:nvPr/>
        </p:nvSpPr>
        <p:spPr>
          <a:xfrm>
            <a:off x="196823" y="75738"/>
            <a:ext cx="4607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Lee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[1/2]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3BBAA46-22B7-4485-8A3D-8DEAC2E46927}"/>
              </a:ext>
            </a:extLst>
          </p:cNvPr>
          <p:cNvSpPr/>
          <p:nvPr/>
        </p:nvSpPr>
        <p:spPr>
          <a:xfrm>
            <a:off x="1139506" y="5498739"/>
            <a:ext cx="1350068" cy="481896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below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F6D276C-76C7-4FFD-BAFA-9C927D550B15}"/>
              </a:ext>
            </a:extLst>
          </p:cNvPr>
          <p:cNvSpPr/>
          <p:nvPr/>
        </p:nvSpPr>
        <p:spPr>
          <a:xfrm>
            <a:off x="4361221" y="5507810"/>
            <a:ext cx="1681194" cy="54391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a river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3DD2CFF-9516-4123-8FE4-3D251B315DCB}"/>
              </a:ext>
            </a:extLst>
          </p:cNvPr>
          <p:cNvSpPr/>
          <p:nvPr/>
        </p:nvSpPr>
        <p:spPr>
          <a:xfrm>
            <a:off x="1126082" y="5980625"/>
            <a:ext cx="1363492" cy="478471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noProof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abajo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0841B46-8B08-4B15-99A2-1A4D72DC7BC0}"/>
              </a:ext>
            </a:extLst>
          </p:cNvPr>
          <p:cNvSpPr/>
          <p:nvPr/>
        </p:nvSpPr>
        <p:spPr>
          <a:xfrm>
            <a:off x="4346846" y="6006025"/>
            <a:ext cx="1715303" cy="444023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río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9560A37-B77C-4C47-88FC-E51BF835B860}"/>
              </a:ext>
            </a:extLst>
          </p:cNvPr>
          <p:cNvSpPr/>
          <p:nvPr/>
        </p:nvSpPr>
        <p:spPr>
          <a:xfrm>
            <a:off x="6196941" y="5495820"/>
            <a:ext cx="1887897" cy="537193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middle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BDB071E-9178-44C7-B0BE-95A171A024EC}"/>
              </a:ext>
            </a:extLst>
          </p:cNvPr>
          <p:cNvSpPr/>
          <p:nvPr/>
        </p:nvSpPr>
        <p:spPr>
          <a:xfrm>
            <a:off x="6196942" y="5927474"/>
            <a:ext cx="1887897" cy="494988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medio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C638CA1-F4A8-4446-8000-C8432892DB5F}"/>
              </a:ext>
            </a:extLst>
          </p:cNvPr>
          <p:cNvSpPr/>
          <p:nvPr/>
        </p:nvSpPr>
        <p:spPr>
          <a:xfrm>
            <a:off x="8124595" y="5498636"/>
            <a:ext cx="1255366" cy="511290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cold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288E6EF-A2B5-40D9-A881-6F6EE326FE35}"/>
              </a:ext>
            </a:extLst>
          </p:cNvPr>
          <p:cNvSpPr/>
          <p:nvPr/>
        </p:nvSpPr>
        <p:spPr>
          <a:xfrm>
            <a:off x="8139219" y="5960431"/>
            <a:ext cx="1240742" cy="462031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frío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94DE381-6723-4B7B-BC83-FC1539FCA92B}"/>
              </a:ext>
            </a:extLst>
          </p:cNvPr>
          <p:cNvSpPr/>
          <p:nvPr/>
        </p:nvSpPr>
        <p:spPr>
          <a:xfrm>
            <a:off x="2655816" y="5498605"/>
            <a:ext cx="1559445" cy="499165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snow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DB91862-A54F-4A27-972C-623BD67E43BF}"/>
              </a:ext>
            </a:extLst>
          </p:cNvPr>
          <p:cNvSpPr/>
          <p:nvPr/>
        </p:nvSpPr>
        <p:spPr>
          <a:xfrm>
            <a:off x="2677602" y="5979147"/>
            <a:ext cx="1534452" cy="478471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nieve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7" name="Picture 2" descr="Brain, Idea, Think, Creativity">
            <a:extLst>
              <a:ext uri="{FF2B5EF4-FFF2-40B4-BE49-F238E27FC236}">
                <a16:creationId xmlns:a16="http://schemas.microsoft.com/office/drawing/2014/main" id="{3ED909A2-79D3-4F04-B6B8-F085F273E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945" y="75738"/>
            <a:ext cx="888572" cy="88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598B7752-639B-41E5-8242-B6029F601E2C}"/>
              </a:ext>
            </a:extLst>
          </p:cNvPr>
          <p:cNvSpPr txBox="1">
            <a:spLocks/>
          </p:cNvSpPr>
          <p:nvPr/>
        </p:nvSpPr>
        <p:spPr>
          <a:xfrm>
            <a:off x="9773848" y="994950"/>
            <a:ext cx="1485290" cy="368236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1600" b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vocabulario</a:t>
            </a:r>
            <a:endParaRPr lang="en-GB" sz="16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" name="TextBox 34">
            <a:hlinkClick r:id="" action="ppaction://noaction">
              <a:snd r:embed="rId12" name="T3_W1_6.2.wav"/>
            </a:hlinkClick>
            <a:extLst>
              <a:ext uri="{FF2B5EF4-FFF2-40B4-BE49-F238E27FC236}">
                <a16:creationId xmlns:a16="http://schemas.microsoft.com/office/drawing/2014/main" id="{28F94009-217E-44D1-8875-691C3CE075B5}"/>
              </a:ext>
            </a:extLst>
          </p:cNvPr>
          <p:cNvSpPr txBox="1"/>
          <p:nvPr/>
        </p:nvSpPr>
        <p:spPr>
          <a:xfrm>
            <a:off x="5201818" y="2161589"/>
            <a:ext cx="3717684" cy="2554545"/>
          </a:xfrm>
          <a:prstGeom prst="rect">
            <a:avLst/>
          </a:prstGeom>
          <a:solidFill>
            <a:srgbClr val="E7F6FF"/>
          </a:solidFill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La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nieve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, </a:t>
            </a:r>
          </a:p>
          <a:p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el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frío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,</a:t>
            </a:r>
          </a:p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y en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el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 medio,</a:t>
            </a:r>
          </a:p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un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río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  <a:cs typeface="Dreaming Outloud Pro" panose="03050502040302030504" pitchFamily="66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FD225DB-9A80-2252-78C4-6638806CB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0" t="4206" r="6626" b="9346"/>
          <a:stretch/>
        </p:blipFill>
        <p:spPr bwMode="auto">
          <a:xfrm>
            <a:off x="1139506" y="1308885"/>
            <a:ext cx="3300497" cy="3342658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70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7" grpId="0" animBg="1"/>
      <p:bldP spid="29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223799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9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368026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33" name="TextBox 32">
            <a:hlinkClick r:id="" action="ppaction://noaction">
              <a:snd r:embed="rId11" name="T3_W1_6.1.wav"/>
            </a:hlinkClick>
            <a:extLst>
              <a:ext uri="{FF2B5EF4-FFF2-40B4-BE49-F238E27FC236}">
                <a16:creationId xmlns:a16="http://schemas.microsoft.com/office/drawing/2014/main" id="{319BF214-948E-4ADB-8CC7-614BEA79860D}"/>
              </a:ext>
            </a:extLst>
          </p:cNvPr>
          <p:cNvSpPr txBox="1"/>
          <p:nvPr/>
        </p:nvSpPr>
        <p:spPr>
          <a:xfrm>
            <a:off x="196823" y="75738"/>
            <a:ext cx="4591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Lee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[2/2]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3BBAA46-22B7-4485-8A3D-8DEAC2E46927}"/>
              </a:ext>
            </a:extLst>
          </p:cNvPr>
          <p:cNvSpPr/>
          <p:nvPr/>
        </p:nvSpPr>
        <p:spPr>
          <a:xfrm>
            <a:off x="1139506" y="5498739"/>
            <a:ext cx="1350068" cy="481896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below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F6D276C-76C7-4FFD-BAFA-9C927D550B15}"/>
              </a:ext>
            </a:extLst>
          </p:cNvPr>
          <p:cNvSpPr/>
          <p:nvPr/>
        </p:nvSpPr>
        <p:spPr>
          <a:xfrm>
            <a:off x="4361221" y="5507810"/>
            <a:ext cx="1681194" cy="543919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3DD2CFF-9516-4123-8FE4-3D251B315DCB}"/>
              </a:ext>
            </a:extLst>
          </p:cNvPr>
          <p:cNvSpPr/>
          <p:nvPr/>
        </p:nvSpPr>
        <p:spPr>
          <a:xfrm>
            <a:off x="1126082" y="5980625"/>
            <a:ext cx="1363492" cy="478471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noProof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abajo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0841B46-8B08-4B15-99A2-1A4D72DC7BC0}"/>
              </a:ext>
            </a:extLst>
          </p:cNvPr>
          <p:cNvSpPr/>
          <p:nvPr/>
        </p:nvSpPr>
        <p:spPr>
          <a:xfrm>
            <a:off x="4346846" y="6006025"/>
            <a:ext cx="1715303" cy="444023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gato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272FC5D-E18E-4E7E-9D2E-9590CC4AD843}"/>
              </a:ext>
            </a:extLst>
          </p:cNvPr>
          <p:cNvSpPr/>
          <p:nvPr/>
        </p:nvSpPr>
        <p:spPr>
          <a:xfrm>
            <a:off x="6233906" y="5499616"/>
            <a:ext cx="1525110" cy="509571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above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E47B685-DD69-44E2-9778-DFED3F1462AE}"/>
              </a:ext>
            </a:extLst>
          </p:cNvPr>
          <p:cNvSpPr/>
          <p:nvPr/>
        </p:nvSpPr>
        <p:spPr>
          <a:xfrm>
            <a:off x="6233906" y="5955060"/>
            <a:ext cx="1525110" cy="494988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arriba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9560A37-B77C-4C47-88FC-E51BF835B860}"/>
              </a:ext>
            </a:extLst>
          </p:cNvPr>
          <p:cNvSpPr/>
          <p:nvPr/>
        </p:nvSpPr>
        <p:spPr>
          <a:xfrm>
            <a:off x="7904167" y="5514536"/>
            <a:ext cx="1887897" cy="537193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middle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BDB071E-9178-44C7-B0BE-95A171A024EC}"/>
              </a:ext>
            </a:extLst>
          </p:cNvPr>
          <p:cNvSpPr/>
          <p:nvPr/>
        </p:nvSpPr>
        <p:spPr>
          <a:xfrm>
            <a:off x="7904168" y="5946190"/>
            <a:ext cx="1887897" cy="494988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medio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C638CA1-F4A8-4446-8000-C8432892DB5F}"/>
              </a:ext>
            </a:extLst>
          </p:cNvPr>
          <p:cNvSpPr/>
          <p:nvPr/>
        </p:nvSpPr>
        <p:spPr>
          <a:xfrm>
            <a:off x="9831820" y="5517352"/>
            <a:ext cx="1473065" cy="511290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cloud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288E6EF-A2B5-40D9-A881-6F6EE326FE35}"/>
              </a:ext>
            </a:extLst>
          </p:cNvPr>
          <p:cNvSpPr/>
          <p:nvPr/>
        </p:nvSpPr>
        <p:spPr>
          <a:xfrm>
            <a:off x="9846444" y="5979147"/>
            <a:ext cx="1473065" cy="462031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b="1" noProof="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nube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94DE381-6723-4B7B-BC83-FC1539FCA92B}"/>
              </a:ext>
            </a:extLst>
          </p:cNvPr>
          <p:cNvSpPr/>
          <p:nvPr/>
        </p:nvSpPr>
        <p:spPr>
          <a:xfrm>
            <a:off x="2655816" y="5380757"/>
            <a:ext cx="1559445" cy="597136"/>
          </a:xfrm>
          <a:prstGeom prst="roundRect">
            <a:avLst/>
          </a:prstGeom>
          <a:solidFill>
            <a:srgbClr val="CB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 tile roof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DB91862-A54F-4A27-972C-623BD67E43BF}"/>
              </a:ext>
            </a:extLst>
          </p:cNvPr>
          <p:cNvSpPr/>
          <p:nvPr/>
        </p:nvSpPr>
        <p:spPr>
          <a:xfrm>
            <a:off x="2677602" y="5979147"/>
            <a:ext cx="1534452" cy="803115"/>
          </a:xfrm>
          <a:prstGeom prst="roundRect">
            <a:avLst/>
          </a:prstGeom>
          <a:solidFill>
            <a:srgbClr val="1D9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tejado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7" name="Picture 2" descr="Brain, Idea, Think, Creativity">
            <a:extLst>
              <a:ext uri="{FF2B5EF4-FFF2-40B4-BE49-F238E27FC236}">
                <a16:creationId xmlns:a16="http://schemas.microsoft.com/office/drawing/2014/main" id="{3ED909A2-79D3-4F04-B6B8-F085F273E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945" y="75738"/>
            <a:ext cx="888572" cy="88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598B7752-639B-41E5-8242-B6029F601E2C}"/>
              </a:ext>
            </a:extLst>
          </p:cNvPr>
          <p:cNvSpPr txBox="1">
            <a:spLocks/>
          </p:cNvSpPr>
          <p:nvPr/>
        </p:nvSpPr>
        <p:spPr>
          <a:xfrm>
            <a:off x="9773848" y="994950"/>
            <a:ext cx="1485290" cy="368236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1600" b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vocabulario</a:t>
            </a:r>
            <a:endParaRPr lang="en-GB" sz="16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" name="TextBox 34">
            <a:hlinkClick r:id="" action="ppaction://noaction">
              <a:snd r:embed="rId13" name="T3_W1_7.1.wav"/>
            </a:hlinkClick>
            <a:extLst>
              <a:ext uri="{FF2B5EF4-FFF2-40B4-BE49-F238E27FC236}">
                <a16:creationId xmlns:a16="http://schemas.microsoft.com/office/drawing/2014/main" id="{28F94009-217E-44D1-8875-691C3CE075B5}"/>
              </a:ext>
            </a:extLst>
          </p:cNvPr>
          <p:cNvSpPr txBox="1"/>
          <p:nvPr/>
        </p:nvSpPr>
        <p:spPr>
          <a:xfrm>
            <a:off x="6096000" y="1752600"/>
            <a:ext cx="5650906" cy="2554545"/>
          </a:xfrm>
          <a:prstGeom prst="rect">
            <a:avLst/>
          </a:prstGeom>
          <a:solidFill>
            <a:srgbClr val="E7F6FF"/>
          </a:solidFill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La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nube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arriba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  <a:cs typeface="Dreaming Outloud Pro" panose="03050502040302030504" pitchFamily="66" charset="0"/>
            </a:endParaRPr>
          </a:p>
          <a:p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el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gato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abajo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  <a:cs typeface="Dreaming Outloud Pro" panose="03050502040302030504" pitchFamily="66" charset="0"/>
            </a:endParaRPr>
          </a:p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en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el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 medio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una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 casa</a:t>
            </a:r>
          </a:p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con un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tejado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  <a:cs typeface="Dreaming Outloud Pro" panose="03050502040302030504" pitchFamily="66" charset="0"/>
            </a:endParaRPr>
          </a:p>
        </p:txBody>
      </p:sp>
      <p:pic>
        <p:nvPicPr>
          <p:cNvPr id="4" name="Picture 3" descr="Diagram&#10;&#10;Description automatically generated with low confidence">
            <a:extLst>
              <a:ext uri="{FF2B5EF4-FFF2-40B4-BE49-F238E27FC236}">
                <a16:creationId xmlns:a16="http://schemas.microsoft.com/office/drawing/2014/main" id="{3DBE57D8-BF6F-3D8B-D0FF-987595A7317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grayscl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FilmGrain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75"/>
          <a:stretch/>
        </p:blipFill>
        <p:spPr>
          <a:xfrm>
            <a:off x="1057330" y="1457366"/>
            <a:ext cx="3882970" cy="31450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143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_7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_7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_7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1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 animBg="1"/>
      <p:bldP spid="27" grpId="0" animBg="1"/>
      <p:bldP spid="29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Definite and indefinite articles</a:t>
            </a:r>
            <a:endParaRPr lang="en-GB" sz="360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282562" y="924457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28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‘a/an &amp; ‘the’</a:t>
            </a:r>
            <a:r>
              <a:rPr lang="en-GB" sz="28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28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274554" y="1797957"/>
            <a:ext cx="1171321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2800" kern="1200" dirty="0">
                <a:solidFill>
                  <a:srgbClr val="002060"/>
                </a:solidFill>
                <a:latin typeface="Century Gothic" panose="020B0502020202020204" pitchFamily="34" charset="0"/>
              </a:rPr>
              <a:t>We have learned that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say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(or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an)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in Spanish before a noun, you use 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un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or </a:t>
            </a:r>
            <a:r>
              <a:rPr lang="en-GB" sz="28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depending on whether the noun is masculine or feminine.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9A27A35-46B6-41D2-8038-D09C6E925C28}"/>
              </a:ext>
            </a:extLst>
          </p:cNvPr>
          <p:cNvSpPr/>
          <p:nvPr/>
        </p:nvSpPr>
        <p:spPr>
          <a:xfrm>
            <a:off x="1661151" y="3759084"/>
            <a:ext cx="215315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strike="noStrike" kern="1200" spc="50" normalizeH="0" baseline="0" noProof="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Masculine</a:t>
            </a:r>
            <a:endParaRPr kumimoji="0" lang="en-US" sz="3000" b="1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9EAE7C2-F637-454A-8493-C0E1BF163299}"/>
              </a:ext>
            </a:extLst>
          </p:cNvPr>
          <p:cNvSpPr txBox="1"/>
          <p:nvPr/>
        </p:nvSpPr>
        <p:spPr>
          <a:xfrm>
            <a:off x="1035188" y="4639044"/>
            <a:ext cx="17599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noProof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río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7BDE5A5-1717-490D-A81F-1ACEF60D9C82}"/>
              </a:ext>
            </a:extLst>
          </p:cNvPr>
          <p:cNvSpPr txBox="1"/>
          <p:nvPr/>
        </p:nvSpPr>
        <p:spPr>
          <a:xfrm>
            <a:off x="864782" y="5299887"/>
            <a:ext cx="408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0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parque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6C7F20A-B802-4532-99B9-895A8AD06B08}"/>
              </a:ext>
            </a:extLst>
          </p:cNvPr>
          <p:cNvSpPr txBox="1"/>
          <p:nvPr/>
        </p:nvSpPr>
        <p:spPr>
          <a:xfrm>
            <a:off x="6692990" y="4643296"/>
            <a:ext cx="21033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iglesia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B186702-B248-494E-B7D0-58BC34944536}"/>
              </a:ext>
            </a:extLst>
          </p:cNvPr>
          <p:cNvSpPr txBox="1"/>
          <p:nvPr/>
        </p:nvSpPr>
        <p:spPr>
          <a:xfrm>
            <a:off x="6667890" y="5378648"/>
            <a:ext cx="16734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nube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14743D7-B2B9-4654-9C27-7C8D8E734E4F}"/>
              </a:ext>
            </a:extLst>
          </p:cNvPr>
          <p:cNvSpPr/>
          <p:nvPr/>
        </p:nvSpPr>
        <p:spPr>
          <a:xfrm>
            <a:off x="6417420" y="3868237"/>
            <a:ext cx="192392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spc="50" normalizeH="0" baseline="0" noProof="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Feminine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32E39CC-3DFE-45F7-8B23-9BC65B1938EC}"/>
              </a:ext>
            </a:extLst>
          </p:cNvPr>
          <p:cNvSpPr txBox="1"/>
          <p:nvPr/>
        </p:nvSpPr>
        <p:spPr>
          <a:xfrm>
            <a:off x="204236" y="4660017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6537967-FDF7-4722-8A0E-83429F855E90}"/>
              </a:ext>
            </a:extLst>
          </p:cNvPr>
          <p:cNvSpPr txBox="1"/>
          <p:nvPr/>
        </p:nvSpPr>
        <p:spPr>
          <a:xfrm>
            <a:off x="204236" y="5309115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DB05750-AA2E-4AA2-9618-934CA0AC38C9}"/>
              </a:ext>
            </a:extLst>
          </p:cNvPr>
          <p:cNvSpPr txBox="1"/>
          <p:nvPr/>
        </p:nvSpPr>
        <p:spPr>
          <a:xfrm>
            <a:off x="5747541" y="4651155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39858A5-CA94-40A0-A49A-722804737EAE}"/>
              </a:ext>
            </a:extLst>
          </p:cNvPr>
          <p:cNvSpPr txBox="1"/>
          <p:nvPr/>
        </p:nvSpPr>
        <p:spPr>
          <a:xfrm>
            <a:off x="5747541" y="5372258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FA73843-7770-48F0-8E5A-D3F70106DADF}"/>
              </a:ext>
            </a:extLst>
          </p:cNvPr>
          <p:cNvSpPr txBox="1"/>
          <p:nvPr/>
        </p:nvSpPr>
        <p:spPr>
          <a:xfrm>
            <a:off x="3072218" y="4659848"/>
            <a:ext cx="25478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river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3967E52-6D2A-41A6-9166-D4D48634F86E}"/>
              </a:ext>
            </a:extLst>
          </p:cNvPr>
          <p:cNvSpPr txBox="1"/>
          <p:nvPr/>
        </p:nvSpPr>
        <p:spPr>
          <a:xfrm>
            <a:off x="3819353" y="5361500"/>
            <a:ext cx="27323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park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BEBBBFD-FFF7-4C16-874F-F60E51271C54}"/>
              </a:ext>
            </a:extLst>
          </p:cNvPr>
          <p:cNvSpPr txBox="1"/>
          <p:nvPr/>
        </p:nvSpPr>
        <p:spPr>
          <a:xfrm>
            <a:off x="9796217" y="4640961"/>
            <a:ext cx="2532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church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2449BB7-7DF0-4B79-9B1B-4DC202AC1C5D}"/>
              </a:ext>
            </a:extLst>
          </p:cNvPr>
          <p:cNvSpPr txBox="1"/>
          <p:nvPr/>
        </p:nvSpPr>
        <p:spPr>
          <a:xfrm>
            <a:off x="8789743" y="5337200"/>
            <a:ext cx="21902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cloud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68BDCC-BE7E-4C8F-BFEC-A899BF6BF7F6}"/>
              </a:ext>
            </a:extLst>
          </p:cNvPr>
          <p:cNvSpPr txBox="1"/>
          <p:nvPr/>
        </p:nvSpPr>
        <p:spPr>
          <a:xfrm>
            <a:off x="282562" y="2186283"/>
            <a:ext cx="118350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before a singular noun, you use </a:t>
            </a:r>
            <a:r>
              <a:rPr lang="en-GB" sz="3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32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’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‘la’.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0CA75C1-AEE4-4551-B17A-CD05E9060FE3}"/>
              </a:ext>
            </a:extLst>
          </p:cNvPr>
          <p:cNvSpPr txBox="1"/>
          <p:nvPr/>
        </p:nvSpPr>
        <p:spPr>
          <a:xfrm>
            <a:off x="286711" y="4667304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4E2449B-0514-41A7-9278-D3213264E0E7}"/>
              </a:ext>
            </a:extLst>
          </p:cNvPr>
          <p:cNvSpPr txBox="1"/>
          <p:nvPr/>
        </p:nvSpPr>
        <p:spPr>
          <a:xfrm>
            <a:off x="274554" y="5316402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 err="1">
                <a:solidFill>
                  <a:srgbClr val="5B9BD5">
                    <a:lumMod val="75000"/>
                  </a:srgbClr>
                </a:solidFill>
                <a:latin typeface="Century Gothic" panose="020B0502020202020204" pitchFamily="34" charset="0"/>
              </a:rPr>
              <a:t>el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2983064-191E-4189-9797-28EEC26EBD4E}"/>
              </a:ext>
            </a:extLst>
          </p:cNvPr>
          <p:cNvSpPr txBox="1"/>
          <p:nvPr/>
        </p:nvSpPr>
        <p:spPr>
          <a:xfrm>
            <a:off x="5830016" y="4658442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la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3BA5BC-9A9D-4AA6-B87F-1B529725856D}"/>
              </a:ext>
            </a:extLst>
          </p:cNvPr>
          <p:cNvSpPr txBox="1"/>
          <p:nvPr/>
        </p:nvSpPr>
        <p:spPr>
          <a:xfrm>
            <a:off x="5830016" y="5379545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FB40B9B-1B11-43A2-9C66-92A7D62ED44C}"/>
              </a:ext>
            </a:extLst>
          </p:cNvPr>
          <p:cNvSpPr txBox="1"/>
          <p:nvPr/>
        </p:nvSpPr>
        <p:spPr>
          <a:xfrm>
            <a:off x="3041694" y="4711936"/>
            <a:ext cx="25478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</a:t>
            </a:r>
            <a:r>
              <a:rPr kumimoji="0" lang="en-GB" sz="3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river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F22CF2D-3CD1-4069-BEBE-54D8D7346703}"/>
              </a:ext>
            </a:extLst>
          </p:cNvPr>
          <p:cNvSpPr txBox="1"/>
          <p:nvPr/>
        </p:nvSpPr>
        <p:spPr>
          <a:xfrm>
            <a:off x="3664305" y="5343365"/>
            <a:ext cx="27323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park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2875985-28EA-4C53-875A-E4D9C31197AB}"/>
              </a:ext>
            </a:extLst>
          </p:cNvPr>
          <p:cNvSpPr txBox="1"/>
          <p:nvPr/>
        </p:nvSpPr>
        <p:spPr>
          <a:xfrm>
            <a:off x="9708837" y="4645999"/>
            <a:ext cx="28959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church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BBF2D8B-6590-4A21-A35F-7F675D151E06}"/>
              </a:ext>
            </a:extLst>
          </p:cNvPr>
          <p:cNvSpPr txBox="1"/>
          <p:nvPr/>
        </p:nvSpPr>
        <p:spPr>
          <a:xfrm>
            <a:off x="8722471" y="5291659"/>
            <a:ext cx="21902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</a:t>
            </a:r>
            <a:r>
              <a:rPr kumimoji="0" lang="en-GB" sz="3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cloud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5" name="Speech Bubble: Rectangle with Corners Rounded 74">
            <a:extLst>
              <a:ext uri="{FF2B5EF4-FFF2-40B4-BE49-F238E27FC236}">
                <a16:creationId xmlns:a16="http://schemas.microsoft.com/office/drawing/2014/main" id="{D07D06A3-CAA1-4848-B4F3-8C81645CDF00}"/>
              </a:ext>
            </a:extLst>
          </p:cNvPr>
          <p:cNvSpPr/>
          <p:nvPr/>
        </p:nvSpPr>
        <p:spPr>
          <a:xfrm>
            <a:off x="7460360" y="2783478"/>
            <a:ext cx="4527404" cy="1025402"/>
          </a:xfrm>
          <a:prstGeom prst="wedgeRoundRectCallout">
            <a:avLst>
              <a:gd name="adj1" fmla="val 5660"/>
              <a:gd name="adj2" fmla="val 6391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Many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masculine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nouns in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–o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whereas </a:t>
            </a:r>
            <a:r>
              <a:rPr lang="en-GB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feminine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nouns often end in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–a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026" name="Picture 2" descr="Free vector graphics of Abstract">
            <a:extLst>
              <a:ext uri="{FF2B5EF4-FFF2-40B4-BE49-F238E27FC236}">
                <a16:creationId xmlns:a16="http://schemas.microsoft.com/office/drawing/2014/main" id="{C4AF3EA7-65A2-65E0-EDA7-CC9F35565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061" y="4436637"/>
            <a:ext cx="684526" cy="92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vector graphics of Cloudy">
            <a:extLst>
              <a:ext uri="{FF2B5EF4-FFF2-40B4-BE49-F238E27FC236}">
                <a16:creationId xmlns:a16="http://schemas.microsoft.com/office/drawing/2014/main" id="{7B3B4EB6-787F-303B-2A7F-99EA24D71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44" y="4998088"/>
            <a:ext cx="1261771" cy="126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vector graphics of Church">
            <a:extLst>
              <a:ext uri="{FF2B5EF4-FFF2-40B4-BE49-F238E27FC236}">
                <a16:creationId xmlns:a16="http://schemas.microsoft.com/office/drawing/2014/main" id="{E7162CE9-04A9-C4BF-598E-8ECFEE189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921" y="3895439"/>
            <a:ext cx="1110644" cy="137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arque, Parque De La Ciudad, Gente">
            <a:extLst>
              <a:ext uri="{FF2B5EF4-FFF2-40B4-BE49-F238E27FC236}">
                <a16:creationId xmlns:a16="http://schemas.microsoft.com/office/drawing/2014/main" id="{9F62E85A-20DF-CA4A-BEFE-908F9DE50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045" y="5507144"/>
            <a:ext cx="1006992" cy="103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AB8F60A-3B9E-FACB-6C75-E7F6058080C8}"/>
              </a:ext>
            </a:extLst>
          </p:cNvPr>
          <p:cNvSpPr/>
          <p:nvPr/>
        </p:nvSpPr>
        <p:spPr>
          <a:xfrm>
            <a:off x="2841048" y="2817267"/>
            <a:ext cx="4378839" cy="923682"/>
          </a:xfrm>
          <a:prstGeom prst="wedgeRoundRectCallout">
            <a:avLst>
              <a:gd name="adj1" fmla="val 31183"/>
              <a:gd name="adj2" fmla="val 11204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Nouns that end in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–e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be </a:t>
            </a:r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masculine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or </a:t>
            </a:r>
            <a:r>
              <a:rPr lang="en-GB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feminine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A6DE6D5-EB86-F6AE-C318-020326736D6A}"/>
              </a:ext>
            </a:extLst>
          </p:cNvPr>
          <p:cNvSpPr/>
          <p:nvPr/>
        </p:nvSpPr>
        <p:spPr>
          <a:xfrm>
            <a:off x="123568" y="5463646"/>
            <a:ext cx="2439981" cy="43371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B93888A-FC12-5EBB-25BA-9F739BA89509}"/>
              </a:ext>
            </a:extLst>
          </p:cNvPr>
          <p:cNvSpPr/>
          <p:nvPr/>
        </p:nvSpPr>
        <p:spPr>
          <a:xfrm>
            <a:off x="5676385" y="5467745"/>
            <a:ext cx="2087508" cy="433717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77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8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_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_8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1_8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1_8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3_W1_8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4" grpId="0"/>
      <p:bldP spid="55" grpId="0"/>
      <p:bldP spid="56" grpId="0"/>
      <p:bldP spid="58" grpId="0"/>
      <p:bldP spid="59" grpId="0"/>
      <p:bldP spid="60" grpId="0"/>
      <p:bldP spid="62" grpId="0"/>
      <p:bldP spid="62" grpId="1"/>
      <p:bldP spid="63" grpId="0"/>
      <p:bldP spid="63" grpId="1"/>
      <p:bldP spid="65" grpId="0"/>
      <p:bldP spid="65" grpId="1"/>
      <p:bldP spid="66" grpId="0"/>
      <p:bldP spid="66" grpId="1"/>
      <p:bldP spid="68" grpId="0"/>
      <p:bldP spid="68" grpId="1"/>
      <p:bldP spid="69" grpId="0"/>
      <p:bldP spid="69" grpId="1"/>
      <p:bldP spid="71" grpId="0"/>
      <p:bldP spid="71" grpId="1"/>
      <p:bldP spid="72" grpId="0"/>
      <p:bldP spid="72" grpId="1"/>
      <p:bldP spid="29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75" grpId="0" animBg="1"/>
      <p:bldP spid="75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5F425CC-A168-45B5-865B-69D47F79FD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0181984"/>
              </p:ext>
            </p:extLst>
          </p:nvPr>
        </p:nvGraphicFramePr>
        <p:xfrm>
          <a:off x="4550323" y="1619978"/>
          <a:ext cx="2125237" cy="4874608"/>
        </p:xfrm>
        <a:graphic>
          <a:graphicData uri="http://schemas.openxmlformats.org/drawingml/2006/table">
            <a:tbl>
              <a:tblPr firstRow="1" bandRow="1"/>
              <a:tblGrid>
                <a:gridCol w="2125237">
                  <a:extLst>
                    <a:ext uri="{9D8B030D-6E8A-4147-A177-3AD203B41FA5}">
                      <a16:colId xmlns:a16="http://schemas.microsoft.com/office/drawing/2014/main" val="3087057724"/>
                    </a:ext>
                  </a:extLst>
                </a:gridCol>
              </a:tblGrid>
              <a:tr h="712594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Escribe</a:t>
                      </a:r>
                      <a:r>
                        <a:rPr lang="en-GB" sz="4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📝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6599330"/>
                  </a:ext>
                </a:extLst>
              </a:tr>
              <a:tr h="69366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2336723"/>
                  </a:ext>
                </a:extLst>
              </a:tr>
              <a:tr h="69366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865404"/>
                  </a:ext>
                </a:extLst>
              </a:tr>
              <a:tr h="69366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4659644"/>
                  </a:ext>
                </a:extLst>
              </a:tr>
              <a:tr h="69366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685757"/>
                  </a:ext>
                </a:extLst>
              </a:tr>
              <a:tr h="69366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9907197"/>
                  </a:ext>
                </a:extLst>
              </a:tr>
              <a:tr h="69366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7738320"/>
                  </a:ext>
                </a:extLst>
              </a:tr>
            </a:tbl>
          </a:graphicData>
        </a:graphic>
      </p:graphicFrame>
      <p:graphicFrame>
        <p:nvGraphicFramePr>
          <p:cNvPr id="38" name="Table 3">
            <a:extLst>
              <a:ext uri="{FF2B5EF4-FFF2-40B4-BE49-F238E27FC236}">
                <a16:creationId xmlns:a16="http://schemas.microsoft.com/office/drawing/2014/main" id="{DAA062DC-DF25-4249-AC20-218DDCF5BCC7}"/>
              </a:ext>
            </a:extLst>
          </p:cNvPr>
          <p:cNvGraphicFramePr>
            <a:graphicFrameLocks noGrp="1"/>
          </p:cNvGraphicFramePr>
          <p:nvPr/>
        </p:nvGraphicFramePr>
        <p:xfrm>
          <a:off x="7741220" y="1951585"/>
          <a:ext cx="4229493" cy="4699140"/>
        </p:xfrm>
        <a:graphic>
          <a:graphicData uri="http://schemas.openxmlformats.org/drawingml/2006/table">
            <a:tbl>
              <a:tblPr firstRow="1" bandRow="1"/>
              <a:tblGrid>
                <a:gridCol w="1409831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  <a:gridCol w="1409831">
                  <a:extLst>
                    <a:ext uri="{9D8B030D-6E8A-4147-A177-3AD203B41FA5}">
                      <a16:colId xmlns:a16="http://schemas.microsoft.com/office/drawing/2014/main" val="3738127255"/>
                    </a:ext>
                  </a:extLst>
                </a:gridCol>
                <a:gridCol w="1409831">
                  <a:extLst>
                    <a:ext uri="{9D8B030D-6E8A-4147-A177-3AD203B41FA5}">
                      <a16:colId xmlns:a16="http://schemas.microsoft.com/office/drawing/2014/main" val="3177014090"/>
                    </a:ext>
                  </a:extLst>
                </a:gridCol>
              </a:tblGrid>
              <a:tr h="64647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above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below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the middle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8919250"/>
                  </a:ext>
                </a:extLst>
              </a:tr>
              <a:tr h="666350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666350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666350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666350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666350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  <a:tr h="666350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346702"/>
                  </a:ext>
                </a:extLst>
              </a:tr>
            </a:tbl>
          </a:graphicData>
        </a:graphic>
      </p:graphicFrame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42B01A7-EC57-4743-B44D-D99D9F8FEBF6}"/>
              </a:ext>
            </a:extLst>
          </p:cNvPr>
          <p:cNvGraphicFramePr>
            <a:graphicFrameLocks noGrp="1"/>
          </p:cNvGraphicFramePr>
          <p:nvPr/>
        </p:nvGraphicFramePr>
        <p:xfrm>
          <a:off x="312126" y="1582179"/>
          <a:ext cx="4075337" cy="4912411"/>
        </p:xfrm>
        <a:graphic>
          <a:graphicData uri="http://schemas.openxmlformats.org/drawingml/2006/table">
            <a:tbl>
              <a:tblPr firstRow="1" bandRow="1"/>
              <a:tblGrid>
                <a:gridCol w="1099467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1487935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  <a:gridCol w="1487935">
                  <a:extLst>
                    <a:ext uri="{9D8B030D-6E8A-4147-A177-3AD203B41FA5}">
                      <a16:colId xmlns:a16="http://schemas.microsoft.com/office/drawing/2014/main" val="3752320121"/>
                    </a:ext>
                  </a:extLst>
                </a:gridCol>
              </a:tblGrid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a/an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4348160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346702"/>
                  </a:ext>
                </a:extLst>
              </a:tr>
            </a:tbl>
          </a:graphicData>
        </a:graphic>
      </p:graphicFrame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ectangle 42">
            <a:hlinkClick r:id="" action="ppaction://noaction">
              <a:snd r:embed="rId7" name="T3_W1_9.5.wav"/>
            </a:hlinkClick>
            <a:extLst>
              <a:ext uri="{FF2B5EF4-FFF2-40B4-BE49-F238E27FC236}">
                <a16:creationId xmlns:a16="http://schemas.microsoft.com/office/drawing/2014/main" id="{DA4C1365-5E8F-4FE5-A3A5-B5303206C875}"/>
              </a:ext>
            </a:extLst>
          </p:cNvPr>
          <p:cNvSpPr/>
          <p:nvPr/>
        </p:nvSpPr>
        <p:spPr>
          <a:xfrm>
            <a:off x="488051" y="2371946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9" name="Rectangle 48">
            <a:hlinkClick r:id="" action="ppaction://noaction">
              <a:snd r:embed="rId8" name="T3_W1_9.6.wav"/>
            </a:hlinkClick>
            <a:extLst>
              <a:ext uri="{FF2B5EF4-FFF2-40B4-BE49-F238E27FC236}">
                <a16:creationId xmlns:a16="http://schemas.microsoft.com/office/drawing/2014/main" id="{E28D5A53-71C1-4968-9AA5-BA652A94B34D}"/>
              </a:ext>
            </a:extLst>
          </p:cNvPr>
          <p:cNvSpPr/>
          <p:nvPr/>
        </p:nvSpPr>
        <p:spPr>
          <a:xfrm>
            <a:off x="488052" y="3036809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0" name="Rectangle 49">
            <a:hlinkClick r:id="" action="ppaction://noaction">
              <a:snd r:embed="rId9" name="T3_W1_9.7.wav"/>
            </a:hlinkClick>
            <a:extLst>
              <a:ext uri="{FF2B5EF4-FFF2-40B4-BE49-F238E27FC236}">
                <a16:creationId xmlns:a16="http://schemas.microsoft.com/office/drawing/2014/main" id="{014495B3-79CB-4D6B-B551-3169B8B701CA}"/>
              </a:ext>
            </a:extLst>
          </p:cNvPr>
          <p:cNvSpPr/>
          <p:nvPr/>
        </p:nvSpPr>
        <p:spPr>
          <a:xfrm>
            <a:off x="488052" y="3743393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1" name="Rectangle 50">
            <a:hlinkClick r:id="" action="ppaction://noaction">
              <a:snd r:embed="rId10" name="T3_W1_9.8.wav"/>
            </a:hlinkClick>
            <a:extLst>
              <a:ext uri="{FF2B5EF4-FFF2-40B4-BE49-F238E27FC236}">
                <a16:creationId xmlns:a16="http://schemas.microsoft.com/office/drawing/2014/main" id="{5A07054D-9643-4B0A-B5CF-2E03219D7C4B}"/>
              </a:ext>
            </a:extLst>
          </p:cNvPr>
          <p:cNvSpPr/>
          <p:nvPr/>
        </p:nvSpPr>
        <p:spPr>
          <a:xfrm>
            <a:off x="499572" y="4458381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2" name="Rectangle 51">
            <a:hlinkClick r:id="" action="ppaction://noaction">
              <a:snd r:embed="rId11" name="T3_W1_9.9.wav"/>
            </a:hlinkClick>
            <a:extLst>
              <a:ext uri="{FF2B5EF4-FFF2-40B4-BE49-F238E27FC236}">
                <a16:creationId xmlns:a16="http://schemas.microsoft.com/office/drawing/2014/main" id="{60718FC6-70AC-4DA6-938F-56AC5BFBBC60}"/>
              </a:ext>
            </a:extLst>
          </p:cNvPr>
          <p:cNvSpPr/>
          <p:nvPr/>
        </p:nvSpPr>
        <p:spPr>
          <a:xfrm>
            <a:off x="488050" y="5133542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3" name="Rectangle 22">
            <a:hlinkClick r:id="" action="ppaction://noaction">
              <a:snd r:embed="rId12" name="T3_W1_9.11.wav"/>
            </a:hlinkClick>
            <a:extLst>
              <a:ext uri="{FF2B5EF4-FFF2-40B4-BE49-F238E27FC236}">
                <a16:creationId xmlns:a16="http://schemas.microsoft.com/office/drawing/2014/main" id="{F123782F-2FF5-4F7B-93F3-D649FA321E88}"/>
              </a:ext>
            </a:extLst>
          </p:cNvPr>
          <p:cNvSpPr/>
          <p:nvPr/>
        </p:nvSpPr>
        <p:spPr>
          <a:xfrm>
            <a:off x="7100865" y="2717148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4" name="Rectangle 23">
            <a:hlinkClick r:id="" action="ppaction://noaction">
              <a:snd r:embed="rId13" name="T3_W1_9.12.wav"/>
            </a:hlinkClick>
            <a:extLst>
              <a:ext uri="{FF2B5EF4-FFF2-40B4-BE49-F238E27FC236}">
                <a16:creationId xmlns:a16="http://schemas.microsoft.com/office/drawing/2014/main" id="{4CC2429F-CE3C-4DD6-ACEF-D482742E3E18}"/>
              </a:ext>
            </a:extLst>
          </p:cNvPr>
          <p:cNvSpPr/>
          <p:nvPr/>
        </p:nvSpPr>
        <p:spPr>
          <a:xfrm>
            <a:off x="7100866" y="3352980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5" name="Rectangle 24">
            <a:hlinkClick r:id="" action="ppaction://noaction">
              <a:snd r:embed="rId14" name="T3_W1_9.13.wav"/>
            </a:hlinkClick>
            <a:extLst>
              <a:ext uri="{FF2B5EF4-FFF2-40B4-BE49-F238E27FC236}">
                <a16:creationId xmlns:a16="http://schemas.microsoft.com/office/drawing/2014/main" id="{16FE441A-787A-4DF8-81D0-9E2CB2EFF9A4}"/>
              </a:ext>
            </a:extLst>
          </p:cNvPr>
          <p:cNvSpPr/>
          <p:nvPr/>
        </p:nvSpPr>
        <p:spPr>
          <a:xfrm>
            <a:off x="7100866" y="4045053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6" name="Rectangle 25">
            <a:hlinkClick r:id="" action="ppaction://noaction">
              <a:snd r:embed="rId15" name="T3_W1_9.14.wav"/>
            </a:hlinkClick>
            <a:extLst>
              <a:ext uri="{FF2B5EF4-FFF2-40B4-BE49-F238E27FC236}">
                <a16:creationId xmlns:a16="http://schemas.microsoft.com/office/drawing/2014/main" id="{E1CA17D9-148A-4D33-9997-2A885D904F9C}"/>
              </a:ext>
            </a:extLst>
          </p:cNvPr>
          <p:cNvSpPr/>
          <p:nvPr/>
        </p:nvSpPr>
        <p:spPr>
          <a:xfrm>
            <a:off x="7112386" y="4701978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7" name="Rectangle 26">
            <a:hlinkClick r:id="" action="ppaction://noaction">
              <a:snd r:embed="rId16" name="T3_W1_9.15.wav"/>
            </a:hlinkClick>
            <a:extLst>
              <a:ext uri="{FF2B5EF4-FFF2-40B4-BE49-F238E27FC236}">
                <a16:creationId xmlns:a16="http://schemas.microsoft.com/office/drawing/2014/main" id="{B7CFFF3F-4191-42B5-A2EC-22BE1549E2DC}"/>
              </a:ext>
            </a:extLst>
          </p:cNvPr>
          <p:cNvSpPr/>
          <p:nvPr/>
        </p:nvSpPr>
        <p:spPr>
          <a:xfrm>
            <a:off x="7100864" y="5377142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4" name="Rectangle 33">
            <a:hlinkClick r:id="" action="ppaction://noaction">
              <a:snd r:embed="rId17" name="T3_W1_9.10.wav"/>
            </a:hlinkClick>
            <a:extLst>
              <a:ext uri="{FF2B5EF4-FFF2-40B4-BE49-F238E27FC236}">
                <a16:creationId xmlns:a16="http://schemas.microsoft.com/office/drawing/2014/main" id="{9FC74770-7451-4514-9BD6-F0B8E14B3E97}"/>
              </a:ext>
            </a:extLst>
          </p:cNvPr>
          <p:cNvSpPr/>
          <p:nvPr/>
        </p:nvSpPr>
        <p:spPr>
          <a:xfrm>
            <a:off x="488049" y="5853359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6" name="Rectangle 35">
            <a:hlinkClick r:id="" action="ppaction://noaction">
              <a:snd r:embed="rId18" name="T3_W1_9.16.wav"/>
            </a:hlinkClick>
            <a:extLst>
              <a:ext uri="{FF2B5EF4-FFF2-40B4-BE49-F238E27FC236}">
                <a16:creationId xmlns:a16="http://schemas.microsoft.com/office/drawing/2014/main" id="{57FE5E9F-2383-4793-8F04-D4F0D06A83E9}"/>
              </a:ext>
            </a:extLst>
          </p:cNvPr>
          <p:cNvSpPr/>
          <p:nvPr/>
        </p:nvSpPr>
        <p:spPr>
          <a:xfrm>
            <a:off x="7079772" y="6032567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8B8C354-2218-4A77-9F9E-3F7D17D281A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083" y="2743693"/>
            <a:ext cx="527765" cy="4450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44406E-5332-4015-801D-B30C5AF0EF4D}"/>
              </a:ext>
            </a:extLst>
          </p:cNvPr>
          <p:cNvSpPr txBox="1"/>
          <p:nvPr/>
        </p:nvSpPr>
        <p:spPr>
          <a:xfrm>
            <a:off x="8969829" y="5225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BCBD4048-CB4E-4B56-88F1-15CC7FC070D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949" y="2414458"/>
            <a:ext cx="527765" cy="445052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B08F344B-CE5A-4D78-90F0-0ADD92A8260B}"/>
              </a:ext>
            </a:extLst>
          </p:cNvPr>
          <p:cNvSpPr txBox="1"/>
          <p:nvPr/>
        </p:nvSpPr>
        <p:spPr>
          <a:xfrm>
            <a:off x="4636337" y="2341168"/>
            <a:ext cx="19764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campo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7441A2C0-3C3A-4A25-9443-FFA150BA1FD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295" y="3075893"/>
            <a:ext cx="527765" cy="445052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EA6D2B7C-23A8-41C5-AC9D-737DEBD8912B}"/>
              </a:ext>
            </a:extLst>
          </p:cNvPr>
          <p:cNvSpPr txBox="1"/>
          <p:nvPr/>
        </p:nvSpPr>
        <p:spPr>
          <a:xfrm>
            <a:off x="4699124" y="3101190"/>
            <a:ext cx="19764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río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9E1CDA51-C18D-46FC-AFCF-184EB4B1AC2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149" y="3834756"/>
            <a:ext cx="527765" cy="445052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DBF7742E-AF14-4EAC-B965-535E2DF1C0DC}"/>
              </a:ext>
            </a:extLst>
          </p:cNvPr>
          <p:cNvSpPr txBox="1"/>
          <p:nvPr/>
        </p:nvSpPr>
        <p:spPr>
          <a:xfrm>
            <a:off x="4699123" y="3789521"/>
            <a:ext cx="19764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nube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E14C6D23-9F5A-479D-A1C8-EE26D2AC777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213" y="4551736"/>
            <a:ext cx="527765" cy="445052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417B2AD1-D1DA-47B7-84D9-72A0E10BBCB5}"/>
              </a:ext>
            </a:extLst>
          </p:cNvPr>
          <p:cNvSpPr txBox="1"/>
          <p:nvPr/>
        </p:nvSpPr>
        <p:spPr>
          <a:xfrm>
            <a:off x="4774121" y="4523378"/>
            <a:ext cx="19764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estadio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DC8482DB-801F-4C1A-9B5E-14B01563648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941" y="5211710"/>
            <a:ext cx="527765" cy="445052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A7AD1501-CB27-4AF6-8DE7-52CF51CF3BCA}"/>
              </a:ext>
            </a:extLst>
          </p:cNvPr>
          <p:cNvSpPr txBox="1"/>
          <p:nvPr/>
        </p:nvSpPr>
        <p:spPr>
          <a:xfrm>
            <a:off x="4735648" y="5211709"/>
            <a:ext cx="19764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museo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D0F434DE-3C8B-44D0-8722-0F7CEFACE3D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229" y="5930648"/>
            <a:ext cx="527765" cy="445052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8677E886-60CA-47B8-8BBA-B23D80AD68E9}"/>
              </a:ext>
            </a:extLst>
          </p:cNvPr>
          <p:cNvSpPr txBox="1"/>
          <p:nvPr/>
        </p:nvSpPr>
        <p:spPr>
          <a:xfrm>
            <a:off x="4548226" y="5900040"/>
            <a:ext cx="20845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plaza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2CE9E583-B6B4-4902-A9D5-5C00D3F050A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623" y="3389704"/>
            <a:ext cx="527765" cy="44505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B8C02175-B1EE-428A-A312-77F74E64A9E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083" y="4064733"/>
            <a:ext cx="527765" cy="445052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8C4DC225-E9A2-4247-913B-C66D7242E95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779" y="4741062"/>
            <a:ext cx="527765" cy="445052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3187ECFC-EEC8-4307-B573-9B4D446C15E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799" y="5377142"/>
            <a:ext cx="527765" cy="445052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5E40612D-0EE5-42A9-87CC-E2B7D0B02CC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388" y="6071651"/>
            <a:ext cx="527765" cy="445052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8CAE3D2E-5A77-4F80-85F1-40B0F8FCFDF0}"/>
              </a:ext>
            </a:extLst>
          </p:cNvPr>
          <p:cNvSpPr txBox="1"/>
          <p:nvPr/>
        </p:nvSpPr>
        <p:spPr>
          <a:xfrm>
            <a:off x="7213456" y="65315"/>
            <a:ext cx="2330206" cy="400110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verso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verse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peech Bubble: Rectangle with Corners Rounded 5">
            <a:hlinkClick r:id="" action="ppaction://noaction">
              <a:snd r:embed="rId20" name="T3_W1_9.1.wav"/>
            </a:hlinkClick>
            <a:extLst>
              <a:ext uri="{FF2B5EF4-FFF2-40B4-BE49-F238E27FC236}">
                <a16:creationId xmlns:a16="http://schemas.microsoft.com/office/drawing/2014/main" id="{F49264D9-A464-D4B7-4B9B-36DDC4B80086}"/>
              </a:ext>
            </a:extLst>
          </p:cNvPr>
          <p:cNvSpPr/>
          <p:nvPr/>
        </p:nvSpPr>
        <p:spPr>
          <a:xfrm>
            <a:off x="1059865" y="184999"/>
            <a:ext cx="3176945" cy="518040"/>
          </a:xfrm>
          <a:prstGeom prst="wedgeRoundRectCallout">
            <a:avLst>
              <a:gd name="adj1" fmla="val -55564"/>
              <a:gd name="adj2" fmla="val 1447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verso*. </a:t>
            </a:r>
          </a:p>
        </p:txBody>
      </p:sp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EDD0727F-88D2-058F-9D2B-E32D4FA0571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8341" y="17877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E39E03A8-A5DB-7FC7-D1FC-72E9BFBA4804}"/>
              </a:ext>
            </a:extLst>
          </p:cNvPr>
          <p:cNvSpPr/>
          <p:nvPr/>
        </p:nvSpPr>
        <p:spPr>
          <a:xfrm>
            <a:off x="687908" y="793070"/>
            <a:ext cx="4972265" cy="437553"/>
          </a:xfrm>
          <a:prstGeom prst="wedgeRoundRectCallout">
            <a:avLst>
              <a:gd name="adj1" fmla="val -52699"/>
              <a:gd name="adj2" fmla="val -49261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Menciona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la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F66C5E9-B9B7-C331-C0AC-DA406C00696D}"/>
              </a:ext>
            </a:extLst>
          </p:cNvPr>
          <p:cNvSpPr/>
          <p:nvPr/>
        </p:nvSpPr>
        <p:spPr>
          <a:xfrm>
            <a:off x="6010551" y="803592"/>
            <a:ext cx="3861708" cy="518040"/>
          </a:xfrm>
          <a:prstGeom prst="wedgeRoundRectCallout">
            <a:avLst>
              <a:gd name="adj1" fmla="val -57866"/>
              <a:gd name="adj2" fmla="val -34552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Dónde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está? Marca ✅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99389D7-2509-ED7B-160E-E97CDA54F177}"/>
              </a:ext>
            </a:extLst>
          </p:cNvPr>
          <p:cNvSpPr/>
          <p:nvPr/>
        </p:nvSpPr>
        <p:spPr>
          <a:xfrm>
            <a:off x="687908" y="1243233"/>
            <a:ext cx="1772159" cy="498119"/>
          </a:xfrm>
          <a:prstGeom prst="wedgeRoundRectCallout">
            <a:avLst>
              <a:gd name="adj1" fmla="val -52699"/>
              <a:gd name="adj2" fmla="val -49261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 ✅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36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_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_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36" grpId="0" animBg="1"/>
      <p:bldP spid="76" grpId="0"/>
      <p:bldP spid="78" grpId="0"/>
      <p:bldP spid="80" grpId="0"/>
      <p:bldP spid="82" grpId="0"/>
      <p:bldP spid="84" grpId="0"/>
      <p:bldP spid="86" grpId="0"/>
      <p:bldP spid="9" grpId="0" animBg="1"/>
      <p:bldP spid="9" grpId="1" animBg="1"/>
      <p:bldP spid="10" grpId="0" animBg="1"/>
      <p:bldP spid="11" grpId="0" animBg="1"/>
      <p:bldP spid="1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2568</Words>
  <Application>Microsoft Office PowerPoint</Application>
  <PresentationFormat>Widescreen</PresentationFormat>
  <Paragraphs>424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docs-Century Gothic</vt:lpstr>
      <vt:lpstr>Dreaming Outloud Pro</vt:lpstr>
      <vt:lpstr>Modern Love</vt:lpstr>
      <vt:lpstr>Segoe Print</vt:lpstr>
      <vt:lpstr>Office Theme</vt:lpstr>
      <vt:lpstr>español, con Quique</vt:lpstr>
      <vt:lpstr>Saying what I and others do</vt:lpstr>
      <vt:lpstr>PowerPoint Presentation</vt:lpstr>
      <vt:lpstr>pronunciar</vt:lpstr>
      <vt:lpstr>Leer y hablar</vt:lpstr>
      <vt:lpstr>Leer y hablar</vt:lpstr>
      <vt:lpstr>Leer y hablar</vt:lpstr>
      <vt:lpstr>Definite and indefinite articles</vt:lpstr>
      <vt:lpstr>escuchar</vt:lpstr>
      <vt:lpstr>Using reference materials</vt:lpstr>
      <vt:lpstr>Leer y hablar</vt:lpstr>
      <vt:lpstr>Leer y hablar</vt:lpstr>
      <vt:lpstr>Leer y hablar</vt:lpstr>
      <vt:lpstr>Leer y hablar</vt:lpstr>
      <vt:lpstr>Leer y hablar</vt:lpstr>
      <vt:lpstr>PowerPoint Presentation</vt:lpstr>
    </vt:vector>
  </TitlesOfParts>
  <Company>The Cam Academy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pronunciar</dc:title>
  <dc:creator>Paula Vázquez-Valero</dc:creator>
  <cp:lastModifiedBy>Rachel Hawkes</cp:lastModifiedBy>
  <cp:revision>12</cp:revision>
  <dcterms:created xsi:type="dcterms:W3CDTF">2023-01-13T10:01:47Z</dcterms:created>
  <dcterms:modified xsi:type="dcterms:W3CDTF">2023-04-16T18:45:05Z</dcterms:modified>
</cp:coreProperties>
</file>