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3" r:id="rId2"/>
    <p:sldId id="382" r:id="rId3"/>
    <p:sldId id="812" r:id="rId4"/>
    <p:sldId id="807" r:id="rId5"/>
    <p:sldId id="836" r:id="rId6"/>
    <p:sldId id="843" r:id="rId7"/>
    <p:sldId id="786" r:id="rId8"/>
    <p:sldId id="837" r:id="rId9"/>
    <p:sldId id="838" r:id="rId10"/>
    <p:sldId id="816" r:id="rId11"/>
    <p:sldId id="839" r:id="rId12"/>
    <p:sldId id="840" r:id="rId13"/>
    <p:sldId id="844" r:id="rId14"/>
    <p:sldId id="841" r:id="rId15"/>
    <p:sldId id="842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339933"/>
    <a:srgbClr val="EAEAEA"/>
    <a:srgbClr val="63C1CD"/>
    <a:srgbClr val="68D5C8"/>
    <a:srgbClr val="FFFFFF"/>
    <a:srgbClr val="88D7EC"/>
    <a:srgbClr val="3DBCDF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10A2F3-7AD9-40F6-965E-B043FC3EDEF0}" v="8" dt="2023-03-20T18:30:21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48531" autoAdjust="0"/>
  </p:normalViewPr>
  <p:slideViewPr>
    <p:cSldViewPr snapToGrid="0">
      <p:cViewPr varScale="1">
        <p:scale>
          <a:sx n="51" d="100"/>
          <a:sy n="51" d="100"/>
        </p:scale>
        <p:origin x="226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98FE4244-70DE-4078-B82A-5BC4A00881A0}"/>
    <pc:docChg chg="addSld delSld modSld">
      <pc:chgData name="Paula Vázquez-Valero" userId="3a0e46d7-2099-40af-a155-aa45b68bfff3" providerId="ADAL" clId="{98FE4244-70DE-4078-B82A-5BC4A00881A0}" dt="2023-01-20T11:17:40.526" v="118" actId="21"/>
      <pc:docMkLst>
        <pc:docMk/>
      </pc:docMkLst>
      <pc:sldChg chg="modNotesTx">
        <pc:chgData name="Paula Vázquez-Valero" userId="3a0e46d7-2099-40af-a155-aa45b68bfff3" providerId="ADAL" clId="{98FE4244-70DE-4078-B82A-5BC4A00881A0}" dt="2023-01-14T16:35:13.517" v="2"/>
        <pc:sldMkLst>
          <pc:docMk/>
          <pc:sldMk cId="0" sldId="382"/>
        </pc:sldMkLst>
      </pc:sldChg>
      <pc:sldChg chg="add del">
        <pc:chgData name="Paula Vázquez-Valero" userId="3a0e46d7-2099-40af-a155-aa45b68bfff3" providerId="ADAL" clId="{98FE4244-70DE-4078-B82A-5BC4A00881A0}" dt="2023-01-14T16:35:15.132" v="3" actId="47"/>
        <pc:sldMkLst>
          <pc:docMk/>
          <pc:sldMk cId="0" sldId="391"/>
        </pc:sldMkLst>
      </pc:sldChg>
      <pc:sldChg chg="modSp add mod modAnim">
        <pc:chgData name="Paula Vázquez-Valero" userId="3a0e46d7-2099-40af-a155-aa45b68bfff3" providerId="ADAL" clId="{98FE4244-70DE-4078-B82A-5BC4A00881A0}" dt="2023-01-20T10:46:37.278" v="22" actId="1036"/>
        <pc:sldMkLst>
          <pc:docMk/>
          <pc:sldMk cId="731434400" sldId="786"/>
        </pc:sldMkLst>
        <pc:spChg chg="mod">
          <ac:chgData name="Paula Vázquez-Valero" userId="3a0e46d7-2099-40af-a155-aa45b68bfff3" providerId="ADAL" clId="{98FE4244-70DE-4078-B82A-5BC4A00881A0}" dt="2023-01-20T10:46:37.278" v="22" actId="1036"/>
          <ac:spMkLst>
            <pc:docMk/>
            <pc:sldMk cId="731434400" sldId="786"/>
            <ac:spMk id="30" creationId="{594DE381-6723-4B7B-BC83-FC1539FCA92B}"/>
          </ac:spMkLst>
        </pc:spChg>
        <pc:spChg chg="mod">
          <ac:chgData name="Paula Vázquez-Valero" userId="3a0e46d7-2099-40af-a155-aa45b68bfff3" providerId="ADAL" clId="{98FE4244-70DE-4078-B82A-5BC4A00881A0}" dt="2023-01-20T10:46:34.336" v="17" actId="14100"/>
          <ac:spMkLst>
            <pc:docMk/>
            <pc:sldMk cId="731434400" sldId="786"/>
            <ac:spMk id="34" creationId="{CDB91862-A54F-4A27-972C-623BD67E43BF}"/>
          </ac:spMkLst>
        </pc:spChg>
        <pc:spChg chg="mod">
          <ac:chgData name="Paula Vázquez-Valero" userId="3a0e46d7-2099-40af-a155-aa45b68bfff3" providerId="ADAL" clId="{98FE4244-70DE-4078-B82A-5BC4A00881A0}" dt="2023-01-20T10:46:21.200" v="6" actId="20577"/>
          <ac:spMkLst>
            <pc:docMk/>
            <pc:sldMk cId="731434400" sldId="786"/>
            <ac:spMk id="35" creationId="{28F94009-217E-44D1-8875-691C3CE075B5}"/>
          </ac:spMkLst>
        </pc:spChg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4158797273" sldId="807"/>
        </pc:sldMkLst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3771209468" sldId="812"/>
        </pc:sldMkLst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1676123091" sldId="814"/>
        </pc:sldMkLst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1281688004" sldId="816"/>
        </pc:sldMkLst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1013393337" sldId="836"/>
        </pc:sldMkLst>
      </pc:sldChg>
      <pc:sldChg chg="addSp delSp modSp add mod modAnim">
        <pc:chgData name="Paula Vázquez-Valero" userId="3a0e46d7-2099-40af-a155-aa45b68bfff3" providerId="ADAL" clId="{98FE4244-70DE-4078-B82A-5BC4A00881A0}" dt="2023-01-20T11:17:40.526" v="118" actId="21"/>
        <pc:sldMkLst>
          <pc:docMk/>
          <pc:sldMk cId="1368772787" sldId="837"/>
        </pc:sldMkLst>
        <pc:spChg chg="add mod">
          <ac:chgData name="Paula Vázquez-Valero" userId="3a0e46d7-2099-40af-a155-aa45b68bfff3" providerId="ADAL" clId="{98FE4244-70DE-4078-B82A-5BC4A00881A0}" dt="2023-01-20T11:09:02.969" v="84" actId="1076"/>
          <ac:spMkLst>
            <pc:docMk/>
            <pc:sldMk cId="1368772787" sldId="837"/>
            <ac:spMk id="5" creationId="{0AB8F60A-3B9E-FACB-6C75-E7F6058080C8}"/>
          </ac:spMkLst>
        </pc:spChg>
        <pc:spChg chg="add mod">
          <ac:chgData name="Paula Vázquez-Valero" userId="3a0e46d7-2099-40af-a155-aa45b68bfff3" providerId="ADAL" clId="{98FE4244-70DE-4078-B82A-5BC4A00881A0}" dt="2023-01-20T11:09:54.068" v="107" actId="14100"/>
          <ac:spMkLst>
            <pc:docMk/>
            <pc:sldMk cId="1368772787" sldId="837"/>
            <ac:spMk id="6" creationId="{DA6DE6D5-EB86-F6AE-C318-020326736D6A}"/>
          </ac:spMkLst>
        </pc:spChg>
        <pc:spChg chg="add mod">
          <ac:chgData name="Paula Vázquez-Valero" userId="3a0e46d7-2099-40af-a155-aa45b68bfff3" providerId="ADAL" clId="{98FE4244-70DE-4078-B82A-5BC4A00881A0}" dt="2023-01-20T11:10:24.539" v="113" actId="208"/>
          <ac:spMkLst>
            <pc:docMk/>
            <pc:sldMk cId="1368772787" sldId="837"/>
            <ac:spMk id="7" creationId="{AB93888A-FC12-5EBB-25BA-9F739BA89509}"/>
          </ac:spMkLst>
        </pc:spChg>
        <pc:spChg chg="mod">
          <ac:chgData name="Paula Vázquez-Valero" userId="3a0e46d7-2099-40af-a155-aa45b68bfff3" providerId="ADAL" clId="{98FE4244-70DE-4078-B82A-5BC4A00881A0}" dt="2023-01-20T11:06:16.719" v="56" actId="1076"/>
          <ac:spMkLst>
            <pc:docMk/>
            <pc:sldMk cId="1368772787" sldId="837"/>
            <ac:spMk id="38" creationId="{4FB40B9B-1B11-43A2-9C66-92A7D62ED44C}"/>
          </ac:spMkLst>
        </pc:spChg>
        <pc:spChg chg="mod">
          <ac:chgData name="Paula Vázquez-Valero" userId="3a0e46d7-2099-40af-a155-aa45b68bfff3" providerId="ADAL" clId="{98FE4244-70DE-4078-B82A-5BC4A00881A0}" dt="2023-01-20T11:06:45.506" v="71"/>
          <ac:spMkLst>
            <pc:docMk/>
            <pc:sldMk cId="1368772787" sldId="837"/>
            <ac:spMk id="39" creationId="{EF22CF2D-3CD1-4069-BEBE-54D8D7346703}"/>
          </ac:spMkLst>
        </pc:spChg>
        <pc:spChg chg="mod">
          <ac:chgData name="Paula Vázquez-Valero" userId="3a0e46d7-2099-40af-a155-aa45b68bfff3" providerId="ADAL" clId="{98FE4244-70DE-4078-B82A-5BC4A00881A0}" dt="2023-01-20T11:05:50.226" v="25" actId="20577"/>
          <ac:spMkLst>
            <pc:docMk/>
            <pc:sldMk cId="1368772787" sldId="837"/>
            <ac:spMk id="55" creationId="{89EAE7C2-F637-454A-8493-C0E1BF163299}"/>
          </ac:spMkLst>
        </pc:spChg>
        <pc:spChg chg="mod">
          <ac:chgData name="Paula Vázquez-Valero" userId="3a0e46d7-2099-40af-a155-aa45b68bfff3" providerId="ADAL" clId="{98FE4244-70DE-4078-B82A-5BC4A00881A0}" dt="2023-01-20T11:06:01.356" v="35" actId="20577"/>
          <ac:spMkLst>
            <pc:docMk/>
            <pc:sldMk cId="1368772787" sldId="837"/>
            <ac:spMk id="56" creationId="{57BDE5A5-1717-490D-A81F-1ACEF60D9C82}"/>
          </ac:spMkLst>
        </pc:spChg>
        <pc:spChg chg="mod">
          <ac:chgData name="Paula Vázquez-Valero" userId="3a0e46d7-2099-40af-a155-aa45b68bfff3" providerId="ADAL" clId="{98FE4244-70DE-4078-B82A-5BC4A00881A0}" dt="2023-01-20T11:06:09.992" v="42" actId="20577"/>
          <ac:spMkLst>
            <pc:docMk/>
            <pc:sldMk cId="1368772787" sldId="837"/>
            <ac:spMk id="68" creationId="{AFA73843-7770-48F0-8E5A-D3F70106DADF}"/>
          </ac:spMkLst>
        </pc:spChg>
        <pc:spChg chg="mod">
          <ac:chgData name="Paula Vázquez-Valero" userId="3a0e46d7-2099-40af-a155-aa45b68bfff3" providerId="ADAL" clId="{98FE4244-70DE-4078-B82A-5BC4A00881A0}" dt="2023-01-20T11:06:45.506" v="71"/>
          <ac:spMkLst>
            <pc:docMk/>
            <pc:sldMk cId="1368772787" sldId="837"/>
            <ac:spMk id="69" creationId="{B3967E52-6D2A-41A6-9166-D4D48634F86E}"/>
          </ac:spMkLst>
        </pc:spChg>
        <pc:picChg chg="add mod">
          <ac:chgData name="Paula Vázquez-Valero" userId="3a0e46d7-2099-40af-a155-aa45b68bfff3" providerId="ADAL" clId="{98FE4244-70DE-4078-B82A-5BC4A00881A0}" dt="2023-01-20T11:06:52.890" v="73" actId="1076"/>
          <ac:picMkLst>
            <pc:docMk/>
            <pc:sldMk cId="1368772787" sldId="837"/>
            <ac:picMk id="4" creationId="{9F62E85A-20DF-CA4A-BEFE-908F9DE5034A}"/>
          </ac:picMkLst>
        </pc:picChg>
        <pc:picChg chg="mod">
          <ac:chgData name="Paula Vázquez-Valero" userId="3a0e46d7-2099-40af-a155-aa45b68bfff3" providerId="ADAL" clId="{98FE4244-70DE-4078-B82A-5BC4A00881A0}" dt="2023-01-20T11:05:58.848" v="29" actId="14100"/>
          <ac:picMkLst>
            <pc:docMk/>
            <pc:sldMk cId="1368772787" sldId="837"/>
            <ac:picMk id="1026" creationId="{C4AF3EA7-65A2-65E0-EDA7-CC9F35565537}"/>
          </ac:picMkLst>
        </pc:picChg>
        <pc:picChg chg="add del mod">
          <ac:chgData name="Paula Vázquez-Valero" userId="3a0e46d7-2099-40af-a155-aa45b68bfff3" providerId="ADAL" clId="{98FE4244-70DE-4078-B82A-5BC4A00881A0}" dt="2023-01-20T11:17:40.526" v="118" actId="21"/>
          <ac:picMkLst>
            <pc:docMk/>
            <pc:sldMk cId="1368772787" sldId="837"/>
            <ac:picMk id="1028" creationId="{3915ED87-7913-4CBD-C1FD-2EBEA9757AE0}"/>
          </ac:picMkLst>
        </pc:picChg>
        <pc:picChg chg="del">
          <ac:chgData name="Paula Vázquez-Valero" userId="3a0e46d7-2099-40af-a155-aa45b68bfff3" providerId="ADAL" clId="{98FE4244-70DE-4078-B82A-5BC4A00881A0}" dt="2023-01-20T11:05:51.675" v="26" actId="478"/>
          <ac:picMkLst>
            <pc:docMk/>
            <pc:sldMk cId="1368772787" sldId="837"/>
            <ac:picMk id="4098" creationId="{3FB39B4B-5FA2-4C57-A5ED-98352D768066}"/>
          </ac:picMkLst>
        </pc:picChg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2249366787" sldId="838"/>
        </pc:sldMkLst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1978660117" sldId="839"/>
        </pc:sldMkLst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3935850255" sldId="840"/>
        </pc:sldMkLst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844213678" sldId="841"/>
        </pc:sldMkLst>
      </pc:sldChg>
      <pc:sldChg chg="add">
        <pc:chgData name="Paula Vázquez-Valero" userId="3a0e46d7-2099-40af-a155-aa45b68bfff3" providerId="ADAL" clId="{98FE4244-70DE-4078-B82A-5BC4A00881A0}" dt="2023-01-14T16:35:05.395" v="0"/>
        <pc:sldMkLst>
          <pc:docMk/>
          <pc:sldMk cId="1723762175" sldId="842"/>
        </pc:sldMkLst>
      </pc:sldChg>
    </pc:docChg>
  </pc:docChgLst>
  <pc:docChgLst>
    <pc:chgData name="Tom Dawes" userId="fe899cd594ff6f3a" providerId="LiveId" clId="{CD10A2F3-7AD9-40F6-965E-B043FC3EDEF0}"/>
    <pc:docChg chg="addSld delSld modSld">
      <pc:chgData name="Tom Dawes" userId="fe899cd594ff6f3a" providerId="LiveId" clId="{CD10A2F3-7AD9-40F6-965E-B043FC3EDEF0}" dt="2023-03-20T18:30:21.940" v="7"/>
      <pc:docMkLst>
        <pc:docMk/>
      </pc:docMkLst>
      <pc:sldChg chg="add del">
        <pc:chgData name="Tom Dawes" userId="fe899cd594ff6f3a" providerId="LiveId" clId="{CD10A2F3-7AD9-40F6-965E-B043FC3EDEF0}" dt="2023-03-20T18:29:49.939" v="5"/>
        <pc:sldMkLst>
          <pc:docMk/>
          <pc:sldMk cId="731434400" sldId="786"/>
        </pc:sldMkLst>
      </pc:sldChg>
      <pc:sldChg chg="add del">
        <pc:chgData name="Tom Dawes" userId="fe899cd594ff6f3a" providerId="LiveId" clId="{CD10A2F3-7AD9-40F6-965E-B043FC3EDEF0}" dt="2023-03-20T18:29:19.384" v="3"/>
        <pc:sldMkLst>
          <pc:docMk/>
          <pc:sldMk cId="4158797273" sldId="807"/>
        </pc:sldMkLst>
      </pc:sldChg>
      <pc:sldChg chg="add del">
        <pc:chgData name="Tom Dawes" userId="fe899cd594ff6f3a" providerId="LiveId" clId="{CD10A2F3-7AD9-40F6-965E-B043FC3EDEF0}" dt="2023-03-20T18:29:19.384" v="3"/>
        <pc:sldMkLst>
          <pc:docMk/>
          <pc:sldMk cId="3771209468" sldId="812"/>
        </pc:sldMkLst>
      </pc:sldChg>
      <pc:sldChg chg="add del">
        <pc:chgData name="Tom Dawes" userId="fe899cd594ff6f3a" providerId="LiveId" clId="{CD10A2F3-7AD9-40F6-965E-B043FC3EDEF0}" dt="2023-03-20T18:30:21.940" v="7"/>
        <pc:sldMkLst>
          <pc:docMk/>
          <pc:sldMk cId="2249366787" sldId="838"/>
        </pc:sldMkLst>
      </pc:sldChg>
      <pc:sldChg chg="add del">
        <pc:chgData name="Tom Dawes" userId="fe899cd594ff6f3a" providerId="LiveId" clId="{CD10A2F3-7AD9-40F6-965E-B043FC3EDEF0}" dt="2023-03-20T18:29:49.939" v="5"/>
        <pc:sldMkLst>
          <pc:docMk/>
          <pc:sldMk cId="3533705836" sldId="843"/>
        </pc:sldMkLst>
      </pc:sldChg>
    </pc:docChg>
  </pc:docChgLst>
  <pc:docChgLst>
    <pc:chgData name="Paula Vazquez Valero" userId="80a35f83-ba07-4c48-bd51-9a1b0a985f54" providerId="ADAL" clId="{98FE4244-70DE-4078-B82A-5BC4A00881A0}"/>
    <pc:docChg chg="undo redo custSel addSld delSld modSld sldOrd">
      <pc:chgData name="Paula Vazquez Valero" userId="80a35f83-ba07-4c48-bd51-9a1b0a985f54" providerId="ADAL" clId="{98FE4244-70DE-4078-B82A-5BC4A00881A0}" dt="2023-01-20T10:42:43.457" v="1609" actId="20577"/>
      <pc:docMkLst>
        <pc:docMk/>
      </pc:docMkLst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1005556332" sldId="331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4219151092" sldId="342"/>
        </pc:sldMkLst>
      </pc:sldChg>
      <pc:sldChg chg="addSp delSp modSp mod modNotesTx">
        <pc:chgData name="Paula Vazquez Valero" userId="80a35f83-ba07-4c48-bd51-9a1b0a985f54" providerId="ADAL" clId="{98FE4244-70DE-4078-B82A-5BC4A00881A0}" dt="2023-01-20T10:42:43.457" v="1609" actId="20577"/>
        <pc:sldMkLst>
          <pc:docMk/>
          <pc:sldMk cId="0" sldId="382"/>
        </pc:sldMkLst>
        <pc:spChg chg="del">
          <ac:chgData name="Paula Vazquez Valero" userId="80a35f83-ba07-4c48-bd51-9a1b0a985f54" providerId="ADAL" clId="{98FE4244-70DE-4078-B82A-5BC4A00881A0}" dt="2023-01-20T08:56:38.080" v="0" actId="478"/>
          <ac:spMkLst>
            <pc:docMk/>
            <pc:sldMk cId="0" sldId="382"/>
            <ac:spMk id="3" creationId="{092AF4F7-E152-353B-1C63-674990E26069}"/>
          </ac:spMkLst>
        </pc:spChg>
        <pc:spChg chg="mod">
          <ac:chgData name="Paula Vazquez Valero" userId="80a35f83-ba07-4c48-bd51-9a1b0a985f54" providerId="ADAL" clId="{98FE4244-70DE-4078-B82A-5BC4A00881A0}" dt="2023-01-20T08:57:27.632" v="1"/>
          <ac:spMkLst>
            <pc:docMk/>
            <pc:sldMk cId="0" sldId="382"/>
            <ac:spMk id="6" creationId="{7336B7EF-BFCD-3E92-7E7E-A41A5F382BF2}"/>
          </ac:spMkLst>
        </pc:spChg>
        <pc:grpChg chg="add mod">
          <ac:chgData name="Paula Vazquez Valero" userId="80a35f83-ba07-4c48-bd51-9a1b0a985f54" providerId="ADAL" clId="{98FE4244-70DE-4078-B82A-5BC4A00881A0}" dt="2023-01-20T08:57:29.510" v="2" actId="1076"/>
          <ac:grpSpMkLst>
            <pc:docMk/>
            <pc:sldMk cId="0" sldId="382"/>
            <ac:grpSpMk id="5" creationId="{1F33AFD1-6464-8D10-C5B3-851C88D7CD1C}"/>
          </ac:grpSpMkLst>
        </pc:grpChg>
        <pc:picChg chg="add mod">
          <ac:chgData name="Paula Vazquez Valero" userId="80a35f83-ba07-4c48-bd51-9a1b0a985f54" providerId="ADAL" clId="{98FE4244-70DE-4078-B82A-5BC4A00881A0}" dt="2023-01-20T08:57:29.510" v="2" actId="1076"/>
          <ac:picMkLst>
            <pc:docMk/>
            <pc:sldMk cId="0" sldId="382"/>
            <ac:picMk id="4" creationId="{D5C8399F-E2A8-6676-2732-3B179CEB4BE8}"/>
          </ac:picMkLst>
        </pc:picChg>
        <pc:picChg chg="mod">
          <ac:chgData name="Paula Vazquez Valero" userId="80a35f83-ba07-4c48-bd51-9a1b0a985f54" providerId="ADAL" clId="{98FE4244-70DE-4078-B82A-5BC4A00881A0}" dt="2023-01-20T08:57:27.632" v="1"/>
          <ac:picMkLst>
            <pc:docMk/>
            <pc:sldMk cId="0" sldId="382"/>
            <ac:picMk id="7" creationId="{50FFD5A2-CE79-4270-EFB7-769CEBA94397}"/>
          </ac:picMkLst>
        </pc:picChg>
        <pc:picChg chg="mod">
          <ac:chgData name="Paula Vazquez Valero" userId="80a35f83-ba07-4c48-bd51-9a1b0a985f54" providerId="ADAL" clId="{98FE4244-70DE-4078-B82A-5BC4A00881A0}" dt="2023-01-20T08:57:27.632" v="1"/>
          <ac:picMkLst>
            <pc:docMk/>
            <pc:sldMk cId="0" sldId="382"/>
            <ac:picMk id="8" creationId="{9E51630D-2802-C73B-29CC-008327B87463}"/>
          </ac:picMkLst>
        </pc:picChg>
        <pc:picChg chg="del">
          <ac:chgData name="Paula Vazquez Valero" userId="80a35f83-ba07-4c48-bd51-9a1b0a985f54" providerId="ADAL" clId="{98FE4244-70DE-4078-B82A-5BC4A00881A0}" dt="2023-01-20T08:56:38.080" v="0" actId="478"/>
          <ac:picMkLst>
            <pc:docMk/>
            <pc:sldMk cId="0" sldId="382"/>
            <ac:picMk id="24580" creationId="{1C29E332-0BF3-7FFB-CEC6-D470345DE539}"/>
          </ac:picMkLst>
        </pc:picChg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1475323469" sldId="473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737565287" sldId="485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2403707768" sldId="486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2161735948" sldId="487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230807631" sldId="562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3486834349" sldId="771"/>
        </pc:sldMkLst>
      </pc:sldChg>
      <pc:sldChg chg="addSp delSp modSp mod ord modAnim modNotesTx">
        <pc:chgData name="Paula Vazquez Valero" userId="80a35f83-ba07-4c48-bd51-9a1b0a985f54" providerId="ADAL" clId="{98FE4244-70DE-4078-B82A-5BC4A00881A0}" dt="2023-01-20T10:03:13.693" v="372" actId="20577"/>
        <pc:sldMkLst>
          <pc:docMk/>
          <pc:sldMk cId="731434400" sldId="786"/>
        </pc:sldMkLst>
        <pc:spChg chg="mod">
          <ac:chgData name="Paula Vazquez Valero" userId="80a35f83-ba07-4c48-bd51-9a1b0a985f54" providerId="ADAL" clId="{98FE4244-70DE-4078-B82A-5BC4A00881A0}" dt="2023-01-20T09:57:51.146" v="265" actId="20577"/>
          <ac:spMkLst>
            <pc:docMk/>
            <pc:sldMk cId="731434400" sldId="786"/>
            <ac:spMk id="21" creationId="{1F6D276C-76C7-4FFD-BAFA-9C927D550B15}"/>
          </ac:spMkLst>
        </pc:spChg>
        <pc:spChg chg="mod">
          <ac:chgData name="Paula Vazquez Valero" userId="80a35f83-ba07-4c48-bd51-9a1b0a985f54" providerId="ADAL" clId="{98FE4244-70DE-4078-B82A-5BC4A00881A0}" dt="2023-01-20T09:57:53.896" v="269" actId="20577"/>
          <ac:spMkLst>
            <pc:docMk/>
            <pc:sldMk cId="731434400" sldId="786"/>
            <ac:spMk id="23" creationId="{10841B46-8B08-4B15-99A2-1A4D72DC7BC0}"/>
          </ac:spMkLst>
        </pc:spChg>
        <pc:spChg chg="mod">
          <ac:chgData name="Paula Vazquez Valero" userId="80a35f83-ba07-4c48-bd51-9a1b0a985f54" providerId="ADAL" clId="{98FE4244-70DE-4078-B82A-5BC4A00881A0}" dt="2023-01-20T09:58:04.580" v="274" actId="20577"/>
          <ac:spMkLst>
            <pc:docMk/>
            <pc:sldMk cId="731434400" sldId="786"/>
            <ac:spMk id="28" creationId="{CC638CA1-F4A8-4446-8000-C8432892DB5F}"/>
          </ac:spMkLst>
        </pc:spChg>
        <pc:spChg chg="mod">
          <ac:chgData name="Paula Vazquez Valero" userId="80a35f83-ba07-4c48-bd51-9a1b0a985f54" providerId="ADAL" clId="{98FE4244-70DE-4078-B82A-5BC4A00881A0}" dt="2023-01-20T09:58:14.784" v="299" actId="14100"/>
          <ac:spMkLst>
            <pc:docMk/>
            <pc:sldMk cId="731434400" sldId="786"/>
            <ac:spMk id="29" creationId="{3288E6EF-A2B5-40D9-A881-6F6EE326FE35}"/>
          </ac:spMkLst>
        </pc:spChg>
        <pc:spChg chg="mod">
          <ac:chgData name="Paula Vazquez Valero" userId="80a35f83-ba07-4c48-bd51-9a1b0a985f54" providerId="ADAL" clId="{98FE4244-70DE-4078-B82A-5BC4A00881A0}" dt="2023-01-20T09:57:45.294" v="259" actId="5793"/>
          <ac:spMkLst>
            <pc:docMk/>
            <pc:sldMk cId="731434400" sldId="786"/>
            <ac:spMk id="30" creationId="{594DE381-6723-4B7B-BC83-FC1539FCA92B}"/>
          </ac:spMkLst>
        </pc:spChg>
        <pc:spChg chg="mod">
          <ac:chgData name="Paula Vazquez Valero" userId="80a35f83-ba07-4c48-bd51-9a1b0a985f54" providerId="ADAL" clId="{98FE4244-70DE-4078-B82A-5BC4A00881A0}" dt="2023-01-20T09:57:14.062" v="253" actId="20577"/>
          <ac:spMkLst>
            <pc:docMk/>
            <pc:sldMk cId="731434400" sldId="786"/>
            <ac:spMk id="34" creationId="{CDB91862-A54F-4A27-972C-623BD67E43BF}"/>
          </ac:spMkLst>
        </pc:spChg>
        <pc:spChg chg="mod">
          <ac:chgData name="Paula Vazquez Valero" userId="80a35f83-ba07-4c48-bd51-9a1b0a985f54" providerId="ADAL" clId="{98FE4244-70DE-4078-B82A-5BC4A00881A0}" dt="2023-01-20T09:59:11.090" v="308" actId="20577"/>
          <ac:spMkLst>
            <pc:docMk/>
            <pc:sldMk cId="731434400" sldId="786"/>
            <ac:spMk id="35" creationId="{28F94009-217E-44D1-8875-691C3CE075B5}"/>
          </ac:spMkLst>
        </pc:spChg>
        <pc:picChg chg="add mod modCrop">
          <ac:chgData name="Paula Vazquez Valero" userId="80a35f83-ba07-4c48-bd51-9a1b0a985f54" providerId="ADAL" clId="{98FE4244-70DE-4078-B82A-5BC4A00881A0}" dt="2023-01-20T09:58:52.575" v="305" actId="732"/>
          <ac:picMkLst>
            <pc:docMk/>
            <pc:sldMk cId="731434400" sldId="786"/>
            <ac:picMk id="4" creationId="{3DBE57D8-BF6F-3D8B-D0FF-987595A7317B}"/>
          </ac:picMkLst>
        </pc:picChg>
        <pc:picChg chg="del">
          <ac:chgData name="Paula Vazquez Valero" userId="80a35f83-ba07-4c48-bd51-9a1b0a985f54" providerId="ADAL" clId="{98FE4244-70DE-4078-B82A-5BC4A00881A0}" dt="2023-01-20T09:56:21.107" v="148" actId="478"/>
          <ac:picMkLst>
            <pc:docMk/>
            <pc:sldMk cId="731434400" sldId="786"/>
            <ac:picMk id="2050" creationId="{FCFBF411-3201-4399-BB6A-E76EF6780189}"/>
          </ac:picMkLst>
        </pc:picChg>
      </pc:sldChg>
      <pc:sldChg chg="modNotesTx">
        <pc:chgData name="Paula Vazquez Valero" userId="80a35f83-ba07-4c48-bd51-9a1b0a985f54" providerId="ADAL" clId="{98FE4244-70DE-4078-B82A-5BC4A00881A0}" dt="2023-01-20T10:41:14.081" v="1546" actId="20577"/>
        <pc:sldMkLst>
          <pc:docMk/>
          <pc:sldMk cId="4158797273" sldId="807"/>
        </pc:sldMkLst>
      </pc:sldChg>
      <pc:sldChg chg="delSp add del">
        <pc:chgData name="Paula Vazquez Valero" userId="80a35f83-ba07-4c48-bd51-9a1b0a985f54" providerId="ADAL" clId="{98FE4244-70DE-4078-B82A-5BC4A00881A0}" dt="2023-01-20T10:23:54.688" v="959" actId="2696"/>
        <pc:sldMkLst>
          <pc:docMk/>
          <pc:sldMk cId="1676123091" sldId="814"/>
        </pc:sldMkLst>
        <pc:picChg chg="del">
          <ac:chgData name="Paula Vazquez Valero" userId="80a35f83-ba07-4c48-bd51-9a1b0a985f54" providerId="ADAL" clId="{98FE4244-70DE-4078-B82A-5BC4A00881A0}" dt="2023-01-20T09:09:56.963" v="3" actId="478"/>
          <ac:picMkLst>
            <pc:docMk/>
            <pc:sldMk cId="1676123091" sldId="814"/>
            <ac:picMk id="35" creationId="{74873698-3756-41BC-ADFE-5017E9D9659E}"/>
          </ac:picMkLst>
        </pc:picChg>
      </pc:sldChg>
      <pc:sldChg chg="delSp add del">
        <pc:chgData name="Paula Vazquez Valero" userId="80a35f83-ba07-4c48-bd51-9a1b0a985f54" providerId="ADAL" clId="{98FE4244-70DE-4078-B82A-5BC4A00881A0}" dt="2023-01-20T10:27:25.892" v="1084" actId="47"/>
        <pc:sldMkLst>
          <pc:docMk/>
          <pc:sldMk cId="3194019943" sldId="814"/>
        </pc:sldMkLst>
        <pc:picChg chg="del">
          <ac:chgData name="Paula Vazquez Valero" userId="80a35f83-ba07-4c48-bd51-9a1b0a985f54" providerId="ADAL" clId="{98FE4244-70DE-4078-B82A-5BC4A00881A0}" dt="2023-01-20T10:25:11.227" v="976" actId="21"/>
          <ac:picMkLst>
            <pc:docMk/>
            <pc:sldMk cId="3194019943" sldId="814"/>
            <ac:picMk id="35" creationId="{74873698-3756-41BC-ADFE-5017E9D9659E}"/>
          </ac:picMkLst>
        </pc:picChg>
      </pc:sldChg>
      <pc:sldChg chg="modSp mod">
        <pc:chgData name="Paula Vazquez Valero" userId="80a35f83-ba07-4c48-bd51-9a1b0a985f54" providerId="ADAL" clId="{98FE4244-70DE-4078-B82A-5BC4A00881A0}" dt="2023-01-20T10:19:03.780" v="781" actId="207"/>
        <pc:sldMkLst>
          <pc:docMk/>
          <pc:sldMk cId="1281688004" sldId="816"/>
        </pc:sldMkLst>
        <pc:spChg chg="mod">
          <ac:chgData name="Paula Vazquez Valero" userId="80a35f83-ba07-4c48-bd51-9a1b0a985f54" providerId="ADAL" clId="{98FE4244-70DE-4078-B82A-5BC4A00881A0}" dt="2023-01-20T10:19:00.988" v="780" actId="207"/>
          <ac:spMkLst>
            <pc:docMk/>
            <pc:sldMk cId="1281688004" sldId="816"/>
            <ac:spMk id="2" creationId="{D974A6DC-187E-4C4A-92B8-4D8EDD2BB1DF}"/>
          </ac:spMkLst>
        </pc:spChg>
        <pc:spChg chg="mod">
          <ac:chgData name="Paula Vazquez Valero" userId="80a35f83-ba07-4c48-bd51-9a1b0a985f54" providerId="ADAL" clId="{98FE4244-70DE-4078-B82A-5BC4A00881A0}" dt="2023-01-20T10:19:03.780" v="781" actId="207"/>
          <ac:spMkLst>
            <pc:docMk/>
            <pc:sldMk cId="1281688004" sldId="816"/>
            <ac:spMk id="16" creationId="{B4F132BF-0F27-4183-A033-D182D0CEA9FB}"/>
          </ac:spMkLst>
        </pc:spChg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3042906268" sldId="818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1799739331" sldId="820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2280735515" sldId="821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931587796" sldId="822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3035966397" sldId="823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3292356003" sldId="824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1971234665" sldId="825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4102875887" sldId="826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469353486" sldId="827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2153333939" sldId="828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771405409" sldId="829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1269043360" sldId="832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1593609965" sldId="833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986039454" sldId="834"/>
        </pc:sldMkLst>
      </pc:sldChg>
      <pc:sldChg chg="del">
        <pc:chgData name="Paula Vazquez Valero" userId="80a35f83-ba07-4c48-bd51-9a1b0a985f54" providerId="ADAL" clId="{98FE4244-70DE-4078-B82A-5BC4A00881A0}" dt="2023-01-20T10:27:48.551" v="1085" actId="47"/>
        <pc:sldMkLst>
          <pc:docMk/>
          <pc:sldMk cId="1574967546" sldId="835"/>
        </pc:sldMkLst>
      </pc:sldChg>
      <pc:sldChg chg="modNotesTx">
        <pc:chgData name="Paula Vazquez Valero" userId="80a35f83-ba07-4c48-bd51-9a1b0a985f54" providerId="ADAL" clId="{98FE4244-70DE-4078-B82A-5BC4A00881A0}" dt="2023-01-20T10:41:32.939" v="1565" actId="20577"/>
        <pc:sldMkLst>
          <pc:docMk/>
          <pc:sldMk cId="1013393337" sldId="836"/>
        </pc:sldMkLst>
      </pc:sldChg>
      <pc:sldChg chg="addSp delSp modSp mod modAnim">
        <pc:chgData name="Paula Vazquez Valero" userId="80a35f83-ba07-4c48-bd51-9a1b0a985f54" providerId="ADAL" clId="{98FE4244-70DE-4078-B82A-5BC4A00881A0}" dt="2023-01-20T10:10:59.456" v="544" actId="1076"/>
        <pc:sldMkLst>
          <pc:docMk/>
          <pc:sldMk cId="1368772787" sldId="837"/>
        </pc:sldMkLst>
        <pc:spChg chg="add mod">
          <ac:chgData name="Paula Vazquez Valero" userId="80a35f83-ba07-4c48-bd51-9a1b0a985f54" providerId="ADAL" clId="{98FE4244-70DE-4078-B82A-5BC4A00881A0}" dt="2023-01-20T10:07:04.463" v="495" actId="14100"/>
          <ac:spMkLst>
            <pc:docMk/>
            <pc:sldMk cId="1368772787" sldId="837"/>
            <ac:spMk id="3" creationId="{3C54E4C6-7594-D18E-273D-DA8A5C7B861C}"/>
          </ac:spMkLst>
        </pc:spChg>
        <pc:spChg chg="mod">
          <ac:chgData name="Paula Vazquez Valero" userId="80a35f83-ba07-4c48-bd51-9a1b0a985f54" providerId="ADAL" clId="{98FE4244-70DE-4078-B82A-5BC4A00881A0}" dt="2023-01-20T10:04:27.307" v="392" actId="1076"/>
          <ac:spMkLst>
            <pc:docMk/>
            <pc:sldMk cId="1368772787" sldId="837"/>
            <ac:spMk id="35" creationId="{64E2449B-0514-41A7-9278-D3213264E0E7}"/>
          </ac:spMkLst>
        </pc:spChg>
        <pc:spChg chg="mod">
          <ac:chgData name="Paula Vazquez Valero" userId="80a35f83-ba07-4c48-bd51-9a1b0a985f54" providerId="ADAL" clId="{98FE4244-70DE-4078-B82A-5BC4A00881A0}" dt="2023-01-20T10:04:27.307" v="392" actId="1076"/>
          <ac:spMkLst>
            <pc:docMk/>
            <pc:sldMk cId="1368772787" sldId="837"/>
            <ac:spMk id="39" creationId="{EF22CF2D-3CD1-4069-BEBE-54D8D7346703}"/>
          </ac:spMkLst>
        </pc:spChg>
        <pc:spChg chg="mod">
          <ac:chgData name="Paula Vazquez Valero" userId="80a35f83-ba07-4c48-bd51-9a1b0a985f54" providerId="ADAL" clId="{98FE4244-70DE-4078-B82A-5BC4A00881A0}" dt="2023-01-20T10:09:01.034" v="527" actId="1076"/>
          <ac:spMkLst>
            <pc:docMk/>
            <pc:sldMk cId="1368772787" sldId="837"/>
            <ac:spMk id="40" creationId="{B2875985-28EA-4C53-875A-E4D9C31197AB}"/>
          </ac:spMkLst>
        </pc:spChg>
        <pc:spChg chg="mod">
          <ac:chgData name="Paula Vazquez Valero" userId="80a35f83-ba07-4c48-bd51-9a1b0a985f54" providerId="ADAL" clId="{98FE4244-70DE-4078-B82A-5BC4A00881A0}" dt="2023-01-20T10:06:05.395" v="441" actId="1076"/>
          <ac:spMkLst>
            <pc:docMk/>
            <pc:sldMk cId="1368772787" sldId="837"/>
            <ac:spMk id="41" creationId="{5BBF2D8B-6590-4A21-A35F-7F675D151E06}"/>
          </ac:spMkLst>
        </pc:spChg>
        <pc:spChg chg="mod">
          <ac:chgData name="Paula Vazquez Valero" userId="80a35f83-ba07-4c48-bd51-9a1b0a985f54" providerId="ADAL" clId="{98FE4244-70DE-4078-B82A-5BC4A00881A0}" dt="2023-01-20T10:03:32.730" v="377" actId="20577"/>
          <ac:spMkLst>
            <pc:docMk/>
            <pc:sldMk cId="1368772787" sldId="837"/>
            <ac:spMk id="56" creationId="{57BDE5A5-1717-490D-A81F-1ACEF60D9C82}"/>
          </ac:spMkLst>
        </pc:spChg>
        <pc:spChg chg="mod">
          <ac:chgData name="Paula Vazquez Valero" userId="80a35f83-ba07-4c48-bd51-9a1b0a985f54" providerId="ADAL" clId="{98FE4244-70DE-4078-B82A-5BC4A00881A0}" dt="2023-01-20T10:08:46.716" v="512"/>
          <ac:spMkLst>
            <pc:docMk/>
            <pc:sldMk cId="1368772787" sldId="837"/>
            <ac:spMk id="58" creationId="{76C7F20A-B802-4532-99B9-895A8AD06B08}"/>
          </ac:spMkLst>
        </pc:spChg>
        <pc:spChg chg="mod">
          <ac:chgData name="Paula Vazquez Valero" userId="80a35f83-ba07-4c48-bd51-9a1b0a985f54" providerId="ADAL" clId="{98FE4244-70DE-4078-B82A-5BC4A00881A0}" dt="2023-01-20T10:05:51.303" v="423" actId="20577"/>
          <ac:spMkLst>
            <pc:docMk/>
            <pc:sldMk cId="1368772787" sldId="837"/>
            <ac:spMk id="59" creationId="{4B186702-B248-494E-B7D0-58BC34944536}"/>
          </ac:spMkLst>
        </pc:spChg>
        <pc:spChg chg="mod">
          <ac:chgData name="Paula Vazquez Valero" userId="80a35f83-ba07-4c48-bd51-9a1b0a985f54" providerId="ADAL" clId="{98FE4244-70DE-4078-B82A-5BC4A00881A0}" dt="2023-01-20T10:10:59.456" v="544" actId="1076"/>
          <ac:spMkLst>
            <pc:docMk/>
            <pc:sldMk cId="1368772787" sldId="837"/>
            <ac:spMk id="60" creationId="{D14743D7-B2B9-4654-9C27-7C8D8E734E4F}"/>
          </ac:spMkLst>
        </pc:spChg>
        <pc:spChg chg="mod">
          <ac:chgData name="Paula Vazquez Valero" userId="80a35f83-ba07-4c48-bd51-9a1b0a985f54" providerId="ADAL" clId="{98FE4244-70DE-4078-B82A-5BC4A00881A0}" dt="2023-01-20T10:04:21.380" v="386" actId="20577"/>
          <ac:spMkLst>
            <pc:docMk/>
            <pc:sldMk cId="1368772787" sldId="837"/>
            <ac:spMk id="69" creationId="{B3967E52-6D2A-41A6-9166-D4D48634F86E}"/>
          </ac:spMkLst>
        </pc:spChg>
        <pc:spChg chg="mod">
          <ac:chgData name="Paula Vazquez Valero" userId="80a35f83-ba07-4c48-bd51-9a1b0a985f54" providerId="ADAL" clId="{98FE4244-70DE-4078-B82A-5BC4A00881A0}" dt="2023-01-20T10:08:55.727" v="520" actId="20577"/>
          <ac:spMkLst>
            <pc:docMk/>
            <pc:sldMk cId="1368772787" sldId="837"/>
            <ac:spMk id="71" creationId="{5BEBBBFD-FFF7-4C16-874F-F60E51271C54}"/>
          </ac:spMkLst>
        </pc:spChg>
        <pc:spChg chg="mod">
          <ac:chgData name="Paula Vazquez Valero" userId="80a35f83-ba07-4c48-bd51-9a1b0a985f54" providerId="ADAL" clId="{98FE4244-70DE-4078-B82A-5BC4A00881A0}" dt="2023-01-20T10:05:57.378" v="429" actId="20577"/>
          <ac:spMkLst>
            <pc:docMk/>
            <pc:sldMk cId="1368772787" sldId="837"/>
            <ac:spMk id="72" creationId="{42449BB7-7DF0-4B79-9B1B-4DC202AC1C5D}"/>
          </ac:spMkLst>
        </pc:spChg>
        <pc:spChg chg="mod">
          <ac:chgData name="Paula Vazquez Valero" userId="80a35f83-ba07-4c48-bd51-9a1b0a985f54" providerId="ADAL" clId="{98FE4244-70DE-4078-B82A-5BC4A00881A0}" dt="2023-01-20T10:10:25.846" v="541" actId="1035"/>
          <ac:spMkLst>
            <pc:docMk/>
            <pc:sldMk cId="1368772787" sldId="837"/>
            <ac:spMk id="75" creationId="{D07D06A3-CAA1-4848-B4F3-8C81645CDF00}"/>
          </ac:spMkLst>
        </pc:spChg>
        <pc:picChg chg="del">
          <ac:chgData name="Paula Vazquez Valero" userId="80a35f83-ba07-4c48-bd51-9a1b0a985f54" providerId="ADAL" clId="{98FE4244-70DE-4078-B82A-5BC4A00881A0}" dt="2023-01-20T10:04:57.025" v="399" actId="478"/>
          <ac:picMkLst>
            <pc:docMk/>
            <pc:sldMk cId="1368772787" sldId="837"/>
            <ac:picMk id="32" creationId="{D4D0C0AF-37D0-42F0-BC8B-9F76436950B7}"/>
          </ac:picMkLst>
        </pc:picChg>
        <pc:picChg chg="del">
          <ac:chgData name="Paula Vazquez Valero" userId="80a35f83-ba07-4c48-bd51-9a1b0a985f54" providerId="ADAL" clId="{98FE4244-70DE-4078-B82A-5BC4A00881A0}" dt="2023-01-20T10:06:07.420" v="442" actId="478"/>
          <ac:picMkLst>
            <pc:docMk/>
            <pc:sldMk cId="1368772787" sldId="837"/>
            <ac:picMk id="33" creationId="{19AB4F2C-225A-4074-9ADD-A441A99D5BDB}"/>
          </ac:picMkLst>
        </pc:picChg>
        <pc:picChg chg="add mod">
          <ac:chgData name="Paula Vazquez Valero" userId="80a35f83-ba07-4c48-bd51-9a1b0a985f54" providerId="ADAL" clId="{98FE4244-70DE-4078-B82A-5BC4A00881A0}" dt="2023-01-20T10:04:18.502" v="381" actId="1076"/>
          <ac:picMkLst>
            <pc:docMk/>
            <pc:sldMk cId="1368772787" sldId="837"/>
            <ac:picMk id="1026" creationId="{C4AF3EA7-65A2-65E0-EDA7-CC9F35565537}"/>
          </ac:picMkLst>
        </pc:picChg>
        <pc:picChg chg="add del mod">
          <ac:chgData name="Paula Vazquez Valero" userId="80a35f83-ba07-4c48-bd51-9a1b0a985f54" providerId="ADAL" clId="{98FE4244-70DE-4078-B82A-5BC4A00881A0}" dt="2023-01-20T10:08:48.762" v="513" actId="478"/>
          <ac:picMkLst>
            <pc:docMk/>
            <pc:sldMk cId="1368772787" sldId="837"/>
            <ac:picMk id="1028" creationId="{4C174A88-940D-9E6F-CA0F-07D1D6C2A5F6}"/>
          </ac:picMkLst>
        </pc:picChg>
        <pc:picChg chg="add mod">
          <ac:chgData name="Paula Vazquez Valero" userId="80a35f83-ba07-4c48-bd51-9a1b0a985f54" providerId="ADAL" clId="{98FE4244-70DE-4078-B82A-5BC4A00881A0}" dt="2023-01-20T10:06:17.065" v="446" actId="1076"/>
          <ac:picMkLst>
            <pc:docMk/>
            <pc:sldMk cId="1368772787" sldId="837"/>
            <ac:picMk id="1030" creationId="{7B3B4EB6-787F-303B-2A7F-99EA24D71FA3}"/>
          </ac:picMkLst>
        </pc:picChg>
        <pc:picChg chg="add mod">
          <ac:chgData name="Paula Vazquez Valero" userId="80a35f83-ba07-4c48-bd51-9a1b0a985f54" providerId="ADAL" clId="{98FE4244-70DE-4078-B82A-5BC4A00881A0}" dt="2023-01-20T10:09:05.608" v="529" actId="1076"/>
          <ac:picMkLst>
            <pc:docMk/>
            <pc:sldMk cId="1368772787" sldId="837"/>
            <ac:picMk id="1032" creationId="{E7162CE9-04A9-C4BF-598E-8ECFEE1894E3}"/>
          </ac:picMkLst>
        </pc:picChg>
        <pc:picChg chg="del">
          <ac:chgData name="Paula Vazquez Valero" userId="80a35f83-ba07-4c48-bd51-9a1b0a985f54" providerId="ADAL" clId="{98FE4244-70DE-4078-B82A-5BC4A00881A0}" dt="2023-01-20T10:04:11.140" v="378" actId="478"/>
          <ac:picMkLst>
            <pc:docMk/>
            <pc:sldMk cId="1368772787" sldId="837"/>
            <ac:picMk id="4100" creationId="{23A690B7-7F1F-498B-9B60-207702ECD5B2}"/>
          </ac:picMkLst>
        </pc:picChg>
      </pc:sldChg>
      <pc:sldChg chg="addSp delSp modSp mod delAnim modAnim modNotesTx">
        <pc:chgData name="Paula Vazquez Valero" userId="80a35f83-ba07-4c48-bd51-9a1b0a985f54" providerId="ADAL" clId="{98FE4244-70DE-4078-B82A-5BC4A00881A0}" dt="2023-01-20T10:33:50.348" v="1272" actId="20577"/>
        <pc:sldMkLst>
          <pc:docMk/>
          <pc:sldMk cId="2249366787" sldId="838"/>
        </pc:sldMkLst>
        <pc:spChg chg="add mod">
          <ac:chgData name="Paula Vazquez Valero" userId="80a35f83-ba07-4c48-bd51-9a1b0a985f54" providerId="ADAL" clId="{98FE4244-70DE-4078-B82A-5BC4A00881A0}" dt="2023-01-20T10:15:27.680" v="687" actId="1076"/>
          <ac:spMkLst>
            <pc:docMk/>
            <pc:sldMk cId="2249366787" sldId="838"/>
            <ac:spMk id="6" creationId="{F49264D9-A464-D4B7-4B9B-36DDC4B80086}"/>
          </ac:spMkLst>
        </pc:spChg>
        <pc:spChg chg="add mod">
          <ac:chgData name="Paula Vazquez Valero" userId="80a35f83-ba07-4c48-bd51-9a1b0a985f54" providerId="ADAL" clId="{98FE4244-70DE-4078-B82A-5BC4A00881A0}" dt="2023-01-20T10:16:24.043" v="720" actId="1038"/>
          <ac:spMkLst>
            <pc:docMk/>
            <pc:sldMk cId="2249366787" sldId="838"/>
            <ac:spMk id="9" creationId="{E39E03A8-A5DB-7FC7-D1FC-72E9BFBA4804}"/>
          </ac:spMkLst>
        </pc:spChg>
        <pc:spChg chg="add mod">
          <ac:chgData name="Paula Vazquez Valero" userId="80a35f83-ba07-4c48-bd51-9a1b0a985f54" providerId="ADAL" clId="{98FE4244-70DE-4078-B82A-5BC4A00881A0}" dt="2023-01-20T10:18:25.213" v="778" actId="1076"/>
          <ac:spMkLst>
            <pc:docMk/>
            <pc:sldMk cId="2249366787" sldId="838"/>
            <ac:spMk id="10" creationId="{3F66C5E9-B9B7-C331-C0AC-DA406C00696D}"/>
          </ac:spMkLst>
        </pc:spChg>
        <pc:spChg chg="add del mod">
          <ac:chgData name="Paula Vazquez Valero" userId="80a35f83-ba07-4c48-bd51-9a1b0a985f54" providerId="ADAL" clId="{98FE4244-70DE-4078-B82A-5BC4A00881A0}" dt="2023-01-20T10:18:24.119" v="777"/>
          <ac:spMkLst>
            <pc:docMk/>
            <pc:sldMk cId="2249366787" sldId="838"/>
            <ac:spMk id="11" creationId="{4F478A0E-8C74-762E-5972-16A88E5ABF2F}"/>
          </ac:spMkLst>
        </pc:spChg>
        <pc:spChg chg="del mod">
          <ac:chgData name="Paula Vazquez Valero" userId="80a35f83-ba07-4c48-bd51-9a1b0a985f54" providerId="ADAL" clId="{98FE4244-70DE-4078-B82A-5BC4A00881A0}" dt="2023-01-20T10:15:41.888" v="691" actId="478"/>
          <ac:spMkLst>
            <pc:docMk/>
            <pc:sldMk cId="2249366787" sldId="838"/>
            <ac:spMk id="41" creationId="{55A07504-C3BE-4F8A-9A3B-B6EC41EDA455}"/>
          </ac:spMkLst>
        </pc:spChg>
        <pc:spChg chg="del">
          <ac:chgData name="Paula Vazquez Valero" userId="80a35f83-ba07-4c48-bd51-9a1b0a985f54" providerId="ADAL" clId="{98FE4244-70DE-4078-B82A-5BC4A00881A0}" dt="2023-01-20T10:16:50.428" v="736" actId="478"/>
          <ac:spMkLst>
            <pc:docMk/>
            <pc:sldMk cId="2249366787" sldId="838"/>
            <ac:spMk id="44" creationId="{9B34B673-CCA2-4F67-92BB-7805F29AA503}"/>
          </ac:spMkLst>
        </pc:spChg>
        <pc:spChg chg="del">
          <ac:chgData name="Paula Vazquez Valero" userId="80a35f83-ba07-4c48-bd51-9a1b0a985f54" providerId="ADAL" clId="{98FE4244-70DE-4078-B82A-5BC4A00881A0}" dt="2023-01-20T10:16:50.428" v="736" actId="478"/>
          <ac:spMkLst>
            <pc:docMk/>
            <pc:sldMk cId="2249366787" sldId="838"/>
            <ac:spMk id="66" creationId="{20A417FF-E89D-453B-9023-7D6F8A2BAA03}"/>
          </ac:spMkLst>
        </pc:spChg>
        <pc:spChg chg="del">
          <ac:chgData name="Paula Vazquez Valero" userId="80a35f83-ba07-4c48-bd51-9a1b0a985f54" providerId="ADAL" clId="{98FE4244-70DE-4078-B82A-5BC4A00881A0}" dt="2023-01-20T10:15:41.888" v="691" actId="478"/>
          <ac:spMkLst>
            <pc:docMk/>
            <pc:sldMk cId="2249366787" sldId="838"/>
            <ac:spMk id="70" creationId="{52E064DA-866D-411A-831A-1DD48085893F}"/>
          </ac:spMkLst>
        </pc:spChg>
        <pc:spChg chg="del mod">
          <ac:chgData name="Paula Vazquez Valero" userId="80a35f83-ba07-4c48-bd51-9a1b0a985f54" providerId="ADAL" clId="{98FE4244-70DE-4078-B82A-5BC4A00881A0}" dt="2023-01-20T10:15:11.384" v="681" actId="478"/>
          <ac:spMkLst>
            <pc:docMk/>
            <pc:sldMk cId="2249366787" sldId="838"/>
            <ac:spMk id="75" creationId="{9B9CC56A-5FD9-45FF-9854-F30D2E782177}"/>
          </ac:spMkLst>
        </pc:spChg>
        <pc:spChg chg="mod">
          <ac:chgData name="Paula Vazquez Valero" userId="80a35f83-ba07-4c48-bd51-9a1b0a985f54" providerId="ADAL" clId="{98FE4244-70DE-4078-B82A-5BC4A00881A0}" dt="2023-01-20T10:13:18.789" v="637" actId="20577"/>
          <ac:spMkLst>
            <pc:docMk/>
            <pc:sldMk cId="2249366787" sldId="838"/>
            <ac:spMk id="76" creationId="{B08F344B-CE5A-4D78-90F0-0ADD92A8260B}"/>
          </ac:spMkLst>
        </pc:spChg>
        <pc:spChg chg="mod">
          <ac:chgData name="Paula Vazquez Valero" userId="80a35f83-ba07-4c48-bd51-9a1b0a985f54" providerId="ADAL" clId="{98FE4244-70DE-4078-B82A-5BC4A00881A0}" dt="2023-01-20T10:13:21.457" v="640" actId="20577"/>
          <ac:spMkLst>
            <pc:docMk/>
            <pc:sldMk cId="2249366787" sldId="838"/>
            <ac:spMk id="78" creationId="{EA6D2B7C-23A8-41C5-AC9D-737DEBD8912B}"/>
          </ac:spMkLst>
        </pc:spChg>
        <pc:spChg chg="mod">
          <ac:chgData name="Paula Vazquez Valero" userId="80a35f83-ba07-4c48-bd51-9a1b0a985f54" providerId="ADAL" clId="{98FE4244-70DE-4078-B82A-5BC4A00881A0}" dt="2023-01-20T10:13:24.973" v="644" actId="20577"/>
          <ac:spMkLst>
            <pc:docMk/>
            <pc:sldMk cId="2249366787" sldId="838"/>
            <ac:spMk id="80" creationId="{DBF7742E-AF14-4EAC-B965-535E2DF1C0DC}"/>
          </ac:spMkLst>
        </pc:spChg>
        <pc:spChg chg="mod">
          <ac:chgData name="Paula Vazquez Valero" userId="80a35f83-ba07-4c48-bd51-9a1b0a985f54" providerId="ADAL" clId="{98FE4244-70DE-4078-B82A-5BC4A00881A0}" dt="2023-01-20T10:13:34.359" v="667" actId="20577"/>
          <ac:spMkLst>
            <pc:docMk/>
            <pc:sldMk cId="2249366787" sldId="838"/>
            <ac:spMk id="82" creationId="{417B2AD1-D1DA-47B7-84D9-72A0E10BBCB5}"/>
          </ac:spMkLst>
        </pc:spChg>
        <pc:spChg chg="mod">
          <ac:chgData name="Paula Vazquez Valero" userId="80a35f83-ba07-4c48-bd51-9a1b0a985f54" providerId="ADAL" clId="{98FE4244-70DE-4078-B82A-5BC4A00881A0}" dt="2023-01-20T10:13:38.185" v="672" actId="20577"/>
          <ac:spMkLst>
            <pc:docMk/>
            <pc:sldMk cId="2249366787" sldId="838"/>
            <ac:spMk id="84" creationId="{A7AD1501-CB27-4AF6-8DE7-52CF51CF3BCA}"/>
          </ac:spMkLst>
        </pc:spChg>
        <pc:spChg chg="mod">
          <ac:chgData name="Paula Vazquez Valero" userId="80a35f83-ba07-4c48-bd51-9a1b0a985f54" providerId="ADAL" clId="{98FE4244-70DE-4078-B82A-5BC4A00881A0}" dt="2023-01-20T10:13:41.095" v="677" actId="20577"/>
          <ac:spMkLst>
            <pc:docMk/>
            <pc:sldMk cId="2249366787" sldId="838"/>
            <ac:spMk id="86" creationId="{8677E886-60CA-47B8-8BBA-B23D80AD68E9}"/>
          </ac:spMkLst>
        </pc:spChg>
        <pc:graphicFrameChg chg="mod modGraphic">
          <ac:chgData name="Paula Vazquez Valero" userId="80a35f83-ba07-4c48-bd51-9a1b0a985f54" providerId="ADAL" clId="{98FE4244-70DE-4078-B82A-5BC4A00881A0}" dt="2023-01-20T10:16:34.419" v="731" actId="403"/>
          <ac:graphicFrameMkLst>
            <pc:docMk/>
            <pc:sldMk cId="2249366787" sldId="838"/>
            <ac:graphicFrameMk id="5" creationId="{C5F425CC-A168-45B5-865B-69D47F79FD86}"/>
          </ac:graphicFrameMkLst>
        </pc:graphicFrameChg>
        <pc:picChg chg="add mod">
          <ac:chgData name="Paula Vazquez Valero" userId="80a35f83-ba07-4c48-bd51-9a1b0a985f54" providerId="ADAL" clId="{98FE4244-70DE-4078-B82A-5BC4A00881A0}" dt="2023-01-20T10:15:27.680" v="687" actId="1076"/>
          <ac:picMkLst>
            <pc:docMk/>
            <pc:sldMk cId="2249366787" sldId="838"/>
            <ac:picMk id="8" creationId="{EDD0727F-88D2-058F-9D2B-E32D4FA05715}"/>
          </ac:picMkLst>
        </pc:picChg>
        <pc:picChg chg="del">
          <ac:chgData name="Paula Vazquez Valero" userId="80a35f83-ba07-4c48-bd51-9a1b0a985f54" providerId="ADAL" clId="{98FE4244-70DE-4078-B82A-5BC4A00881A0}" dt="2023-01-20T10:15:41.888" v="691" actId="478"/>
          <ac:picMkLst>
            <pc:docMk/>
            <pc:sldMk cId="2249366787" sldId="838"/>
            <ac:picMk id="71" creationId="{009CBB5C-A701-494D-893A-AC62089A5735}"/>
          </ac:picMkLst>
        </pc:picChg>
        <pc:picChg chg="del">
          <ac:chgData name="Paula Vazquez Valero" userId="80a35f83-ba07-4c48-bd51-9a1b0a985f54" providerId="ADAL" clId="{98FE4244-70DE-4078-B82A-5BC4A00881A0}" dt="2023-01-20T10:17:07.415" v="760" actId="478"/>
          <ac:picMkLst>
            <pc:docMk/>
            <pc:sldMk cId="2249366787" sldId="838"/>
            <ac:picMk id="73" creationId="{FC1799A7-C139-4506-BE05-C2FAED1EC1AB}"/>
          </ac:picMkLst>
        </pc:picChg>
      </pc:sldChg>
      <pc:sldChg chg="addSp delSp modSp mod modAnim modNotesTx">
        <pc:chgData name="Paula Vazquez Valero" userId="80a35f83-ba07-4c48-bd51-9a1b0a985f54" providerId="ADAL" clId="{98FE4244-70DE-4078-B82A-5BC4A00881A0}" dt="2023-01-20T10:35:01.939" v="1318" actId="20577"/>
        <pc:sldMkLst>
          <pc:docMk/>
          <pc:sldMk cId="1978660117" sldId="839"/>
        </pc:sldMkLst>
        <pc:spChg chg="del mod">
          <ac:chgData name="Paula Vazquez Valero" userId="80a35f83-ba07-4c48-bd51-9a1b0a985f54" providerId="ADAL" clId="{98FE4244-70DE-4078-B82A-5BC4A00881A0}" dt="2023-01-20T10:29:40.533" v="1135"/>
          <ac:spMkLst>
            <pc:docMk/>
            <pc:sldMk cId="1978660117" sldId="839"/>
            <ac:spMk id="6" creationId="{E4AB5F22-E98F-437F-9528-58E268342E15}"/>
          </ac:spMkLst>
        </pc:spChg>
        <pc:spChg chg="mod">
          <ac:chgData name="Paula Vazquez Valero" userId="80a35f83-ba07-4c48-bd51-9a1b0a985f54" providerId="ADAL" clId="{98FE4244-70DE-4078-B82A-5BC4A00881A0}" dt="2023-01-20T10:26:06.554" v="1026" actId="20577"/>
          <ac:spMkLst>
            <pc:docMk/>
            <pc:sldMk cId="1978660117" sldId="839"/>
            <ac:spMk id="7" creationId="{B14FF81C-A440-41B9-A5B8-FDB2006003CD}"/>
          </ac:spMkLst>
        </pc:spChg>
        <pc:spChg chg="add mod">
          <ac:chgData name="Paula Vazquez Valero" userId="80a35f83-ba07-4c48-bd51-9a1b0a985f54" providerId="ADAL" clId="{98FE4244-70DE-4078-B82A-5BC4A00881A0}" dt="2023-01-20T10:28:15.037" v="1106" actId="1076"/>
          <ac:spMkLst>
            <pc:docMk/>
            <pc:sldMk cId="1978660117" sldId="839"/>
            <ac:spMk id="8" creationId="{CFC55FA4-DA15-2A70-E051-9BF33FA8FF47}"/>
          </ac:spMkLst>
        </pc:spChg>
        <pc:spChg chg="mod">
          <ac:chgData name="Paula Vazquez Valero" userId="80a35f83-ba07-4c48-bd51-9a1b0a985f54" providerId="ADAL" clId="{98FE4244-70DE-4078-B82A-5BC4A00881A0}" dt="2023-01-20T10:23:20.487" v="944" actId="1038"/>
          <ac:spMkLst>
            <pc:docMk/>
            <pc:sldMk cId="1978660117" sldId="839"/>
            <ac:spMk id="10" creationId="{A9244B00-4B32-4D39-BBCC-4AA39EDD8D49}"/>
          </ac:spMkLst>
        </pc:spChg>
        <pc:spChg chg="mod">
          <ac:chgData name="Paula Vazquez Valero" userId="80a35f83-ba07-4c48-bd51-9a1b0a985f54" providerId="ADAL" clId="{98FE4244-70DE-4078-B82A-5BC4A00881A0}" dt="2023-01-20T10:23:20.487" v="944" actId="1038"/>
          <ac:spMkLst>
            <pc:docMk/>
            <pc:sldMk cId="1978660117" sldId="839"/>
            <ac:spMk id="11" creationId="{D640D1B6-6627-4EE4-B793-F210229B8708}"/>
          </ac:spMkLst>
        </pc:spChg>
        <pc:spChg chg="add del mod">
          <ac:chgData name="Paula Vazquez Valero" userId="80a35f83-ba07-4c48-bd51-9a1b0a985f54" providerId="ADAL" clId="{98FE4244-70DE-4078-B82A-5BC4A00881A0}" dt="2023-01-20T10:29:03.943" v="1120" actId="478"/>
          <ac:spMkLst>
            <pc:docMk/>
            <pc:sldMk cId="1978660117" sldId="839"/>
            <ac:spMk id="14" creationId="{AECFA104-E424-2A6C-A678-82350214F9C9}"/>
          </ac:spMkLst>
        </pc:spChg>
        <pc:spChg chg="add del mod">
          <ac:chgData name="Paula Vazquez Valero" userId="80a35f83-ba07-4c48-bd51-9a1b0a985f54" providerId="ADAL" clId="{98FE4244-70DE-4078-B82A-5BC4A00881A0}" dt="2023-01-20T10:29:30.325" v="1131" actId="1076"/>
          <ac:spMkLst>
            <pc:docMk/>
            <pc:sldMk cId="1978660117" sldId="839"/>
            <ac:spMk id="15" creationId="{C424C082-352A-F4CA-9276-28C2C54FF975}"/>
          </ac:spMkLst>
        </pc:spChg>
        <pc:spChg chg="add mod">
          <ac:chgData name="Paula Vazquez Valero" userId="80a35f83-ba07-4c48-bd51-9a1b0a985f54" providerId="ADAL" clId="{98FE4244-70DE-4078-B82A-5BC4A00881A0}" dt="2023-01-20T10:32:14.057" v="1227" actId="1076"/>
          <ac:spMkLst>
            <pc:docMk/>
            <pc:sldMk cId="1978660117" sldId="839"/>
            <ac:spMk id="16" creationId="{A1FC6040-F02C-8D1D-630A-441EF89B8C4A}"/>
          </ac:spMkLst>
        </pc:spChg>
        <pc:spChg chg="mod ord">
          <ac:chgData name="Paula Vazquez Valero" userId="80a35f83-ba07-4c48-bd51-9a1b0a985f54" providerId="ADAL" clId="{98FE4244-70DE-4078-B82A-5BC4A00881A0}" dt="2023-01-20T10:26:08.578" v="1030" actId="20577"/>
          <ac:spMkLst>
            <pc:docMk/>
            <pc:sldMk cId="1978660117" sldId="839"/>
            <ac:spMk id="23" creationId="{50A79C50-9E61-4449-A566-A16A8BEDD066}"/>
          </ac:spMkLst>
        </pc:spChg>
        <pc:spChg chg="add del mod topLvl">
          <ac:chgData name="Paula Vazquez Valero" userId="80a35f83-ba07-4c48-bd51-9a1b0a985f54" providerId="ADAL" clId="{98FE4244-70DE-4078-B82A-5BC4A00881A0}" dt="2023-01-20T10:25:56.742" v="1013" actId="20577"/>
          <ac:spMkLst>
            <pc:docMk/>
            <pc:sldMk cId="1978660117" sldId="839"/>
            <ac:spMk id="29" creationId="{5B2FD53E-55E3-4770-85FC-B73803774414}"/>
          </ac:spMkLst>
        </pc:spChg>
        <pc:spChg chg="mod">
          <ac:chgData name="Paula Vazquez Valero" userId="80a35f83-ba07-4c48-bd51-9a1b0a985f54" providerId="ADAL" clId="{98FE4244-70DE-4078-B82A-5BC4A00881A0}" dt="2023-01-20T10:23:20.487" v="944" actId="1038"/>
          <ac:spMkLst>
            <pc:docMk/>
            <pc:sldMk cId="1978660117" sldId="839"/>
            <ac:spMk id="36" creationId="{BABBAF2A-51F0-4F21-BF01-9C45430A32C0}"/>
          </ac:spMkLst>
        </pc:spChg>
        <pc:spChg chg="mod">
          <ac:chgData name="Paula Vazquez Valero" userId="80a35f83-ba07-4c48-bd51-9a1b0a985f54" providerId="ADAL" clId="{98FE4244-70DE-4078-B82A-5BC4A00881A0}" dt="2023-01-20T10:23:20.487" v="944" actId="1038"/>
          <ac:spMkLst>
            <pc:docMk/>
            <pc:sldMk cId="1978660117" sldId="839"/>
            <ac:spMk id="38" creationId="{5A1C5BCC-EC51-493F-AAC4-AD7AC5268E04}"/>
          </ac:spMkLst>
        </pc:spChg>
        <pc:spChg chg="mod">
          <ac:chgData name="Paula Vazquez Valero" userId="80a35f83-ba07-4c48-bd51-9a1b0a985f54" providerId="ADAL" clId="{98FE4244-70DE-4078-B82A-5BC4A00881A0}" dt="2023-01-20T10:23:32.330" v="957" actId="20577"/>
          <ac:spMkLst>
            <pc:docMk/>
            <pc:sldMk cId="1978660117" sldId="839"/>
            <ac:spMk id="41" creationId="{806C380E-8F17-44D8-870B-345686125B0A}"/>
          </ac:spMkLst>
        </pc:spChg>
        <pc:grpChg chg="add del">
          <ac:chgData name="Paula Vazquez Valero" userId="80a35f83-ba07-4c48-bd51-9a1b0a985f54" providerId="ADAL" clId="{98FE4244-70DE-4078-B82A-5BC4A00881A0}" dt="2023-01-20T10:20:45.368" v="824" actId="478"/>
          <ac:grpSpMkLst>
            <pc:docMk/>
            <pc:sldMk cId="1978660117" sldId="839"/>
            <ac:grpSpMk id="9" creationId="{C066B438-C2A7-436A-9CA3-133555F3CD99}"/>
          </ac:grpSpMkLst>
        </pc:grpChg>
        <pc:graphicFrameChg chg="mod">
          <ac:chgData name="Paula Vazquez Valero" userId="80a35f83-ba07-4c48-bd51-9a1b0a985f54" providerId="ADAL" clId="{98FE4244-70DE-4078-B82A-5BC4A00881A0}" dt="2023-01-20T10:28:43.967" v="1110" actId="1076"/>
          <ac:graphicFrameMkLst>
            <pc:docMk/>
            <pc:sldMk cId="1978660117" sldId="839"/>
            <ac:graphicFrameMk id="3" creationId="{7CBEE74B-7141-4FF8-A219-44E41C4E4013}"/>
          </ac:graphicFrameMkLst>
        </pc:graphicFrameChg>
        <pc:picChg chg="add del mod">
          <ac:chgData name="Paula Vazquez Valero" userId="80a35f83-ba07-4c48-bd51-9a1b0a985f54" providerId="ADAL" clId="{98FE4244-70DE-4078-B82A-5BC4A00881A0}" dt="2023-01-20T10:25:14.101" v="977" actId="478"/>
          <ac:picMkLst>
            <pc:docMk/>
            <pc:sldMk cId="1978660117" sldId="839"/>
            <ac:picMk id="4" creationId="{48C65D71-97E2-2153-C81C-BD5DE2FB6B29}"/>
          </ac:picMkLst>
        </pc:picChg>
        <pc:picChg chg="add mod">
          <ac:chgData name="Paula Vazquez Valero" userId="80a35f83-ba07-4c48-bd51-9a1b0a985f54" providerId="ADAL" clId="{98FE4244-70DE-4078-B82A-5BC4A00881A0}" dt="2023-01-20T10:28:36.150" v="1109" actId="1076"/>
          <ac:picMkLst>
            <pc:docMk/>
            <pc:sldMk cId="1978660117" sldId="839"/>
            <ac:picMk id="5" creationId="{B2DC85B1-D865-3A5A-10C1-3DF220E86A81}"/>
          </ac:picMkLst>
        </pc:picChg>
        <pc:picChg chg="add mod">
          <ac:chgData name="Paula Vazquez Valero" userId="80a35f83-ba07-4c48-bd51-9a1b0a985f54" providerId="ADAL" clId="{98FE4244-70DE-4078-B82A-5BC4A00881A0}" dt="2023-01-20T10:28:15.037" v="1106" actId="1076"/>
          <ac:picMkLst>
            <pc:docMk/>
            <pc:sldMk cId="1978660117" sldId="839"/>
            <ac:picMk id="12" creationId="{B7B00910-CEE4-259A-E487-1BE4173B4E44}"/>
          </ac:picMkLst>
        </pc:picChg>
        <pc:picChg chg="del">
          <ac:chgData name="Paula Vazquez Valero" userId="80a35f83-ba07-4c48-bd51-9a1b0a985f54" providerId="ADAL" clId="{98FE4244-70DE-4078-B82A-5BC4A00881A0}" dt="2023-01-20T10:20:14.591" v="784" actId="478"/>
          <ac:picMkLst>
            <pc:docMk/>
            <pc:sldMk cId="1978660117" sldId="839"/>
            <ac:picMk id="7171" creationId="{5925A17C-FE7E-4A2A-A48B-FDB5654443A1}"/>
          </ac:picMkLst>
        </pc:picChg>
        <pc:picChg chg="topLvl">
          <ac:chgData name="Paula Vazquez Valero" userId="80a35f83-ba07-4c48-bd51-9a1b0a985f54" providerId="ADAL" clId="{98FE4244-70DE-4078-B82A-5BC4A00881A0}" dt="2023-01-20T10:20:44.095" v="823" actId="478"/>
          <ac:picMkLst>
            <pc:docMk/>
            <pc:sldMk cId="1978660117" sldId="839"/>
            <ac:picMk id="7173" creationId="{A4526D43-EE22-479F-95CB-3295843E9CD7}"/>
          </ac:picMkLst>
        </pc:picChg>
      </pc:sldChg>
      <pc:sldChg chg="addSp delSp modSp mod modAnim modNotesTx">
        <pc:chgData name="Paula Vazquez Valero" userId="80a35f83-ba07-4c48-bd51-9a1b0a985f54" providerId="ADAL" clId="{98FE4244-70DE-4078-B82A-5BC4A00881A0}" dt="2023-01-20T10:35:41.821" v="1348" actId="20577"/>
        <pc:sldMkLst>
          <pc:docMk/>
          <pc:sldMk cId="3935850255" sldId="840"/>
        </pc:sldMkLst>
        <pc:spChg chg="add mod">
          <ac:chgData name="Paula Vazquez Valero" userId="80a35f83-ba07-4c48-bd51-9a1b0a985f54" providerId="ADAL" clId="{98FE4244-70DE-4078-B82A-5BC4A00881A0}" dt="2023-01-20T10:29:42.966" v="1137"/>
          <ac:spMkLst>
            <pc:docMk/>
            <pc:sldMk cId="3935850255" sldId="840"/>
            <ac:spMk id="4" creationId="{2D7D5384-F442-540D-37FD-2FEB7360C11F}"/>
          </ac:spMkLst>
        </pc:spChg>
        <pc:spChg chg="add mod">
          <ac:chgData name="Paula Vazquez Valero" userId="80a35f83-ba07-4c48-bd51-9a1b0a985f54" providerId="ADAL" clId="{98FE4244-70DE-4078-B82A-5BC4A00881A0}" dt="2023-01-20T10:29:48.654" v="1144" actId="20577"/>
          <ac:spMkLst>
            <pc:docMk/>
            <pc:sldMk cId="3935850255" sldId="840"/>
            <ac:spMk id="6" creationId="{0B033182-E521-0B38-F550-2BCDDBA876FD}"/>
          </ac:spMkLst>
        </pc:spChg>
        <pc:spChg chg="add mod">
          <ac:chgData name="Paula Vazquez Valero" userId="80a35f83-ba07-4c48-bd51-9a1b0a985f54" providerId="ADAL" clId="{98FE4244-70DE-4078-B82A-5BC4A00881A0}" dt="2023-01-20T10:32:15.583" v="1228"/>
          <ac:spMkLst>
            <pc:docMk/>
            <pc:sldMk cId="3935850255" sldId="840"/>
            <ac:spMk id="8" creationId="{907BF46E-8E65-9E95-FFE0-0E606EF508FA}"/>
          </ac:spMkLst>
        </pc:spChg>
        <pc:spChg chg="del mod">
          <ac:chgData name="Paula Vazquez Valero" userId="80a35f83-ba07-4c48-bd51-9a1b0a985f54" providerId="ADAL" clId="{98FE4244-70DE-4078-B82A-5BC4A00881A0}" dt="2023-01-20T10:29:42.722" v="1136" actId="478"/>
          <ac:spMkLst>
            <pc:docMk/>
            <pc:sldMk cId="3935850255" sldId="840"/>
            <ac:spMk id="46" creationId="{A12FF98D-67BB-4E0D-BD29-6D8E5DC65888}"/>
          </ac:spMkLst>
        </pc:spChg>
        <pc:graphicFrameChg chg="add mod">
          <ac:chgData name="Paula Vazquez Valero" userId="80a35f83-ba07-4c48-bd51-9a1b0a985f54" providerId="ADAL" clId="{98FE4244-70DE-4078-B82A-5BC4A00881A0}" dt="2023-01-20T10:29:42.966" v="1137"/>
          <ac:graphicFrameMkLst>
            <pc:docMk/>
            <pc:sldMk cId="3935850255" sldId="840"/>
            <ac:graphicFrameMk id="3" creationId="{30F00F31-9391-AC26-42E3-4434C342D25C}"/>
          </ac:graphicFrameMkLst>
        </pc:graphicFrameChg>
        <pc:graphicFrameChg chg="del">
          <ac:chgData name="Paula Vazquez Valero" userId="80a35f83-ba07-4c48-bd51-9a1b0a985f54" providerId="ADAL" clId="{98FE4244-70DE-4078-B82A-5BC4A00881A0}" dt="2023-01-20T10:29:42.722" v="1136" actId="478"/>
          <ac:graphicFrameMkLst>
            <pc:docMk/>
            <pc:sldMk cId="3935850255" sldId="840"/>
            <ac:graphicFrameMk id="47" creationId="{A9C16477-41B6-4DFA-8119-DC85649CC285}"/>
          </ac:graphicFrameMkLst>
        </pc:graphicFrameChg>
        <pc:picChg chg="add mod">
          <ac:chgData name="Paula Vazquez Valero" userId="80a35f83-ba07-4c48-bd51-9a1b0a985f54" providerId="ADAL" clId="{98FE4244-70DE-4078-B82A-5BC4A00881A0}" dt="2023-01-20T10:29:42.966" v="1137"/>
          <ac:picMkLst>
            <pc:docMk/>
            <pc:sldMk cId="3935850255" sldId="840"/>
            <ac:picMk id="5" creationId="{49DE1F36-2D89-2651-230F-FFA38B118A50}"/>
          </ac:picMkLst>
        </pc:picChg>
      </pc:sldChg>
      <pc:sldChg chg="addSp delSp modSp mod modAnim modNotesTx">
        <pc:chgData name="Paula Vazquez Valero" userId="80a35f83-ba07-4c48-bd51-9a1b0a985f54" providerId="ADAL" clId="{98FE4244-70DE-4078-B82A-5BC4A00881A0}" dt="2023-01-20T10:37:57.756" v="1424" actId="20577"/>
        <pc:sldMkLst>
          <pc:docMk/>
          <pc:sldMk cId="844213678" sldId="841"/>
        </pc:sldMkLst>
        <pc:spChg chg="add mod">
          <ac:chgData name="Paula Vazquez Valero" userId="80a35f83-ba07-4c48-bd51-9a1b0a985f54" providerId="ADAL" clId="{98FE4244-70DE-4078-B82A-5BC4A00881A0}" dt="2023-01-20T10:30:04.506" v="1152"/>
          <ac:spMkLst>
            <pc:docMk/>
            <pc:sldMk cId="844213678" sldId="841"/>
            <ac:spMk id="4" creationId="{65BD8820-8B5C-74F6-0C2F-851BB830DAD8}"/>
          </ac:spMkLst>
        </pc:spChg>
        <pc:spChg chg="add mod">
          <ac:chgData name="Paula Vazquez Valero" userId="80a35f83-ba07-4c48-bd51-9a1b0a985f54" providerId="ADAL" clId="{98FE4244-70DE-4078-B82A-5BC4A00881A0}" dt="2023-01-20T10:30:06.928" v="1155" actId="20577"/>
          <ac:spMkLst>
            <pc:docMk/>
            <pc:sldMk cId="844213678" sldId="841"/>
            <ac:spMk id="6" creationId="{E3BC04CA-B12C-68E2-5FC8-EA7D526F80A8}"/>
          </ac:spMkLst>
        </pc:spChg>
        <pc:spChg chg="add mod">
          <ac:chgData name="Paula Vazquez Valero" userId="80a35f83-ba07-4c48-bd51-9a1b0a985f54" providerId="ADAL" clId="{98FE4244-70DE-4078-B82A-5BC4A00881A0}" dt="2023-01-20T10:32:20.898" v="1232"/>
          <ac:spMkLst>
            <pc:docMk/>
            <pc:sldMk cId="844213678" sldId="841"/>
            <ac:spMk id="8" creationId="{11EDFB94-E342-E151-442F-717BE80727A3}"/>
          </ac:spMkLst>
        </pc:spChg>
        <pc:spChg chg="mod">
          <ac:chgData name="Paula Vazquez Valero" userId="80a35f83-ba07-4c48-bd51-9a1b0a985f54" providerId="ADAL" clId="{98FE4244-70DE-4078-B82A-5BC4A00881A0}" dt="2023-01-20T10:30:25.315" v="1159" actId="14100"/>
          <ac:spMkLst>
            <pc:docMk/>
            <pc:sldMk cId="844213678" sldId="841"/>
            <ac:spMk id="29" creationId="{5B2FD53E-55E3-4770-85FC-B73803774414}"/>
          </ac:spMkLst>
        </pc:spChg>
        <pc:spChg chg="del mod">
          <ac:chgData name="Paula Vazquez Valero" userId="80a35f83-ba07-4c48-bd51-9a1b0a985f54" providerId="ADAL" clId="{98FE4244-70DE-4078-B82A-5BC4A00881A0}" dt="2023-01-20T10:30:04.079" v="1151" actId="478"/>
          <ac:spMkLst>
            <pc:docMk/>
            <pc:sldMk cId="844213678" sldId="841"/>
            <ac:spMk id="33" creationId="{62D3DBCC-7644-4A38-85CE-CA652C7EFAF7}"/>
          </ac:spMkLst>
        </pc:spChg>
        <pc:grpChg chg="mod">
          <ac:chgData name="Paula Vazquez Valero" userId="80a35f83-ba07-4c48-bd51-9a1b0a985f54" providerId="ADAL" clId="{98FE4244-70DE-4078-B82A-5BC4A00881A0}" dt="2023-01-20T10:30:25.315" v="1159" actId="14100"/>
          <ac:grpSpMkLst>
            <pc:docMk/>
            <pc:sldMk cId="844213678" sldId="841"/>
            <ac:grpSpMk id="9" creationId="{C066B438-C2A7-436A-9CA3-133555F3CD99}"/>
          </ac:grpSpMkLst>
        </pc:grpChg>
        <pc:graphicFrameChg chg="add mod">
          <ac:chgData name="Paula Vazquez Valero" userId="80a35f83-ba07-4c48-bd51-9a1b0a985f54" providerId="ADAL" clId="{98FE4244-70DE-4078-B82A-5BC4A00881A0}" dt="2023-01-20T10:30:10.627" v="1156" actId="1076"/>
          <ac:graphicFrameMkLst>
            <pc:docMk/>
            <pc:sldMk cId="844213678" sldId="841"/>
            <ac:graphicFrameMk id="3" creationId="{275020E8-E962-0CC7-BD72-ED0352A199BC}"/>
          </ac:graphicFrameMkLst>
        </pc:graphicFrameChg>
        <pc:graphicFrameChg chg="del">
          <ac:chgData name="Paula Vazquez Valero" userId="80a35f83-ba07-4c48-bd51-9a1b0a985f54" providerId="ADAL" clId="{98FE4244-70DE-4078-B82A-5BC4A00881A0}" dt="2023-01-20T10:30:04.079" v="1151" actId="478"/>
          <ac:graphicFrameMkLst>
            <pc:docMk/>
            <pc:sldMk cId="844213678" sldId="841"/>
            <ac:graphicFrameMk id="34" creationId="{39CE5FF7-184B-4685-8A2D-77243C8E15B9}"/>
          </ac:graphicFrameMkLst>
        </pc:graphicFrameChg>
        <pc:picChg chg="add mod">
          <ac:chgData name="Paula Vazquez Valero" userId="80a35f83-ba07-4c48-bd51-9a1b0a985f54" providerId="ADAL" clId="{98FE4244-70DE-4078-B82A-5BC4A00881A0}" dt="2023-01-20T10:30:04.506" v="1152"/>
          <ac:picMkLst>
            <pc:docMk/>
            <pc:sldMk cId="844213678" sldId="841"/>
            <ac:picMk id="5" creationId="{599A8823-4BA4-F3AF-8156-94EF15951D93}"/>
          </ac:picMkLst>
        </pc:picChg>
        <pc:picChg chg="mod">
          <ac:chgData name="Paula Vazquez Valero" userId="80a35f83-ba07-4c48-bd51-9a1b0a985f54" providerId="ADAL" clId="{98FE4244-70DE-4078-B82A-5BC4A00881A0}" dt="2023-01-20T10:30:25.315" v="1159" actId="14100"/>
          <ac:picMkLst>
            <pc:docMk/>
            <pc:sldMk cId="844213678" sldId="841"/>
            <ac:picMk id="7173" creationId="{A4526D43-EE22-479F-95CB-3295843E9CD7}"/>
          </ac:picMkLst>
        </pc:picChg>
      </pc:sldChg>
      <pc:sldChg chg="addSp delSp modSp mod ord modNotesTx">
        <pc:chgData name="Paula Vazquez Valero" userId="80a35f83-ba07-4c48-bd51-9a1b0a985f54" providerId="ADAL" clId="{98FE4244-70DE-4078-B82A-5BC4A00881A0}" dt="2023-01-20T10:39:05.050" v="1467" actId="20577"/>
        <pc:sldMkLst>
          <pc:docMk/>
          <pc:sldMk cId="1723762175" sldId="842"/>
        </pc:sldMkLst>
        <pc:spChg chg="add mod">
          <ac:chgData name="Paula Vazquez Valero" userId="80a35f83-ba07-4c48-bd51-9a1b0a985f54" providerId="ADAL" clId="{98FE4244-70DE-4078-B82A-5BC4A00881A0}" dt="2023-01-20T10:30:37.073" v="1162"/>
          <ac:spMkLst>
            <pc:docMk/>
            <pc:sldMk cId="1723762175" sldId="842"/>
            <ac:spMk id="4" creationId="{4397AC6E-7ED1-0C47-7D68-9A66F5857E9D}"/>
          </ac:spMkLst>
        </pc:spChg>
        <pc:spChg chg="add mod">
          <ac:chgData name="Paula Vazquez Valero" userId="80a35f83-ba07-4c48-bd51-9a1b0a985f54" providerId="ADAL" clId="{98FE4244-70DE-4078-B82A-5BC4A00881A0}" dt="2023-01-20T10:30:40.588" v="1164" actId="20577"/>
          <ac:spMkLst>
            <pc:docMk/>
            <pc:sldMk cId="1723762175" sldId="842"/>
            <ac:spMk id="6" creationId="{865B4871-D108-08CD-DED9-4477971B1771}"/>
          </ac:spMkLst>
        </pc:spChg>
        <pc:spChg chg="add mod">
          <ac:chgData name="Paula Vazquez Valero" userId="80a35f83-ba07-4c48-bd51-9a1b0a985f54" providerId="ADAL" clId="{98FE4244-70DE-4078-B82A-5BC4A00881A0}" dt="2023-01-20T10:32:22.623" v="1233"/>
          <ac:spMkLst>
            <pc:docMk/>
            <pc:sldMk cId="1723762175" sldId="842"/>
            <ac:spMk id="8" creationId="{020ECBCF-84AC-14CA-90E1-529A1132C173}"/>
          </ac:spMkLst>
        </pc:spChg>
        <pc:spChg chg="mod">
          <ac:chgData name="Paula Vazquez Valero" userId="80a35f83-ba07-4c48-bd51-9a1b0a985f54" providerId="ADAL" clId="{98FE4244-70DE-4078-B82A-5BC4A00881A0}" dt="2023-01-20T10:38:25.833" v="1432" actId="20577"/>
          <ac:spMkLst>
            <pc:docMk/>
            <pc:sldMk cId="1723762175" sldId="842"/>
            <ac:spMk id="29" creationId="{5B2FD53E-55E3-4770-85FC-B73803774414}"/>
          </ac:spMkLst>
        </pc:spChg>
        <pc:spChg chg="del mod">
          <ac:chgData name="Paula Vazquez Valero" userId="80a35f83-ba07-4c48-bd51-9a1b0a985f54" providerId="ADAL" clId="{98FE4244-70DE-4078-B82A-5BC4A00881A0}" dt="2023-01-20T10:30:36.781" v="1161" actId="478"/>
          <ac:spMkLst>
            <pc:docMk/>
            <pc:sldMk cId="1723762175" sldId="842"/>
            <ac:spMk id="33" creationId="{264F5350-58C5-4CA0-ABC9-CDAB4B522B33}"/>
          </ac:spMkLst>
        </pc:spChg>
        <pc:grpChg chg="mod">
          <ac:chgData name="Paula Vazquez Valero" userId="80a35f83-ba07-4c48-bd51-9a1b0a985f54" providerId="ADAL" clId="{98FE4244-70DE-4078-B82A-5BC4A00881A0}" dt="2023-01-20T10:31:03.049" v="1191" actId="1035"/>
          <ac:grpSpMkLst>
            <pc:docMk/>
            <pc:sldMk cId="1723762175" sldId="842"/>
            <ac:grpSpMk id="9" creationId="{C066B438-C2A7-436A-9CA3-133555F3CD99}"/>
          </ac:grpSpMkLst>
        </pc:grpChg>
        <pc:graphicFrameChg chg="add mod">
          <ac:chgData name="Paula Vazquez Valero" userId="80a35f83-ba07-4c48-bd51-9a1b0a985f54" providerId="ADAL" clId="{98FE4244-70DE-4078-B82A-5BC4A00881A0}" dt="2023-01-20T10:30:37.073" v="1162"/>
          <ac:graphicFrameMkLst>
            <pc:docMk/>
            <pc:sldMk cId="1723762175" sldId="842"/>
            <ac:graphicFrameMk id="3" creationId="{4B9248E5-DB8F-C5BF-576E-C208B5DF9554}"/>
          </ac:graphicFrameMkLst>
        </pc:graphicFrameChg>
        <pc:graphicFrameChg chg="del">
          <ac:chgData name="Paula Vazquez Valero" userId="80a35f83-ba07-4c48-bd51-9a1b0a985f54" providerId="ADAL" clId="{98FE4244-70DE-4078-B82A-5BC4A00881A0}" dt="2023-01-20T10:30:36.781" v="1161" actId="478"/>
          <ac:graphicFrameMkLst>
            <pc:docMk/>
            <pc:sldMk cId="1723762175" sldId="842"/>
            <ac:graphicFrameMk id="34" creationId="{C1523051-F3D2-4D29-B72C-CA0385266D4F}"/>
          </ac:graphicFrameMkLst>
        </pc:graphicFrameChg>
        <pc:picChg chg="add mod">
          <ac:chgData name="Paula Vazquez Valero" userId="80a35f83-ba07-4c48-bd51-9a1b0a985f54" providerId="ADAL" clId="{98FE4244-70DE-4078-B82A-5BC4A00881A0}" dt="2023-01-20T10:30:37.073" v="1162"/>
          <ac:picMkLst>
            <pc:docMk/>
            <pc:sldMk cId="1723762175" sldId="842"/>
            <ac:picMk id="5" creationId="{D2BAE1F8-D8F7-90A4-76D5-26EAD5D65A7B}"/>
          </ac:picMkLst>
        </pc:picChg>
        <pc:picChg chg="mod">
          <ac:chgData name="Paula Vazquez Valero" userId="80a35f83-ba07-4c48-bd51-9a1b0a985f54" providerId="ADAL" clId="{98FE4244-70DE-4078-B82A-5BC4A00881A0}" dt="2023-01-20T10:31:03.049" v="1191" actId="1035"/>
          <ac:picMkLst>
            <pc:docMk/>
            <pc:sldMk cId="1723762175" sldId="842"/>
            <ac:picMk id="7173" creationId="{A4526D43-EE22-479F-95CB-3295843E9CD7}"/>
          </ac:picMkLst>
        </pc:picChg>
      </pc:sldChg>
      <pc:sldChg chg="addSp delSp modSp add mod ord modAnim modNotesTx">
        <pc:chgData name="Paula Vazquez Valero" userId="80a35f83-ba07-4c48-bd51-9a1b0a985f54" providerId="ADAL" clId="{98FE4244-70DE-4078-B82A-5BC4A00881A0}" dt="2023-01-20T10:02:22.849" v="338" actId="20577"/>
        <pc:sldMkLst>
          <pc:docMk/>
          <pc:sldMk cId="3533705836" sldId="843"/>
        </pc:sldMkLst>
        <pc:spChg chg="add del mod">
          <ac:chgData name="Paula Vazquez Valero" userId="80a35f83-ba07-4c48-bd51-9a1b0a985f54" providerId="ADAL" clId="{98FE4244-70DE-4078-B82A-5BC4A00881A0}" dt="2023-01-20T09:15:54.251" v="68" actId="478"/>
          <ac:spMkLst>
            <pc:docMk/>
            <pc:sldMk cId="3533705836" sldId="843"/>
            <ac:spMk id="4" creationId="{BB817870-D3B5-FE49-B8A7-657B483082B9}"/>
          </ac:spMkLst>
        </pc:spChg>
        <pc:spChg chg="mod">
          <ac:chgData name="Paula Vazquez Valero" userId="80a35f83-ba07-4c48-bd51-9a1b0a985f54" providerId="ADAL" clId="{98FE4244-70DE-4078-B82A-5BC4A00881A0}" dt="2023-01-20T09:16:27.865" v="109" actId="5793"/>
          <ac:spMkLst>
            <pc:docMk/>
            <pc:sldMk cId="3533705836" sldId="843"/>
            <ac:spMk id="21" creationId="{1F6D276C-76C7-4FFD-BAFA-9C927D550B15}"/>
          </ac:spMkLst>
        </pc:spChg>
        <pc:spChg chg="mod">
          <ac:chgData name="Paula Vazquez Valero" userId="80a35f83-ba07-4c48-bd51-9a1b0a985f54" providerId="ADAL" clId="{98FE4244-70DE-4078-B82A-5BC4A00881A0}" dt="2023-01-20T09:16:23.926" v="106" actId="20577"/>
          <ac:spMkLst>
            <pc:docMk/>
            <pc:sldMk cId="3533705836" sldId="843"/>
            <ac:spMk id="23" creationId="{10841B46-8B08-4B15-99A2-1A4D72DC7BC0}"/>
          </ac:spMkLst>
        </pc:spChg>
        <pc:spChg chg="mod">
          <ac:chgData name="Paula Vazquez Valero" userId="80a35f83-ba07-4c48-bd51-9a1b0a985f54" providerId="ADAL" clId="{98FE4244-70DE-4078-B82A-5BC4A00881A0}" dt="2023-01-20T09:16:35.215" v="114" actId="20577"/>
          <ac:spMkLst>
            <pc:docMk/>
            <pc:sldMk cId="3533705836" sldId="843"/>
            <ac:spMk id="28" creationId="{CC638CA1-F4A8-4446-8000-C8432892DB5F}"/>
          </ac:spMkLst>
        </pc:spChg>
        <pc:spChg chg="mod">
          <ac:chgData name="Paula Vazquez Valero" userId="80a35f83-ba07-4c48-bd51-9a1b0a985f54" providerId="ADAL" clId="{98FE4244-70DE-4078-B82A-5BC4A00881A0}" dt="2023-01-20T09:16:39.070" v="118" actId="20577"/>
          <ac:spMkLst>
            <pc:docMk/>
            <pc:sldMk cId="3533705836" sldId="843"/>
            <ac:spMk id="29" creationId="{3288E6EF-A2B5-40D9-A881-6F6EE326FE35}"/>
          </ac:spMkLst>
        </pc:spChg>
        <pc:spChg chg="mod">
          <ac:chgData name="Paula Vazquez Valero" userId="80a35f83-ba07-4c48-bd51-9a1b0a985f54" providerId="ADAL" clId="{98FE4244-70DE-4078-B82A-5BC4A00881A0}" dt="2023-01-20T09:16:04.003" v="73" actId="20577"/>
          <ac:spMkLst>
            <pc:docMk/>
            <pc:sldMk cId="3533705836" sldId="843"/>
            <ac:spMk id="30" creationId="{594DE381-6723-4B7B-BC83-FC1539FCA92B}"/>
          </ac:spMkLst>
        </pc:spChg>
        <pc:spChg chg="mod">
          <ac:chgData name="Paula Vazquez Valero" userId="80a35f83-ba07-4c48-bd51-9a1b0a985f54" providerId="ADAL" clId="{98FE4244-70DE-4078-B82A-5BC4A00881A0}" dt="2023-01-20T09:16:11.857" v="91" actId="20577"/>
          <ac:spMkLst>
            <pc:docMk/>
            <pc:sldMk cId="3533705836" sldId="843"/>
            <ac:spMk id="34" creationId="{CDB91862-A54F-4A27-972C-623BD67E43BF}"/>
          </ac:spMkLst>
        </pc:spChg>
        <pc:spChg chg="mod">
          <ac:chgData name="Paula Vazquez Valero" userId="80a35f83-ba07-4c48-bd51-9a1b0a985f54" providerId="ADAL" clId="{98FE4244-70DE-4078-B82A-5BC4A00881A0}" dt="2023-01-20T09:15:58.921" v="69" actId="1076"/>
          <ac:spMkLst>
            <pc:docMk/>
            <pc:sldMk cId="3533705836" sldId="843"/>
            <ac:spMk id="35" creationId="{28F94009-217E-44D1-8875-691C3CE075B5}"/>
          </ac:spMkLst>
        </pc:spChg>
        <pc:picChg chg="add mod">
          <ac:chgData name="Paula Vazquez Valero" userId="80a35f83-ba07-4c48-bd51-9a1b0a985f54" providerId="ADAL" clId="{98FE4244-70DE-4078-B82A-5BC4A00881A0}" dt="2023-01-20T09:15:25.691" v="9" actId="1076"/>
          <ac:picMkLst>
            <pc:docMk/>
            <pc:sldMk cId="3533705836" sldId="843"/>
            <ac:picMk id="3" creationId="{AFD225DB-9A80-2252-78C4-6638806CBD30}"/>
          </ac:picMkLst>
        </pc:picChg>
        <pc:picChg chg="del mod">
          <ac:chgData name="Paula Vazquez Valero" userId="80a35f83-ba07-4c48-bd51-9a1b0a985f54" providerId="ADAL" clId="{98FE4244-70DE-4078-B82A-5BC4A00881A0}" dt="2023-01-20T09:15:19.299" v="7" actId="478"/>
          <ac:picMkLst>
            <pc:docMk/>
            <pc:sldMk cId="3533705836" sldId="843"/>
            <ac:picMk id="2050" creationId="{FCFBF411-3201-4399-BB6A-E76EF6780189}"/>
          </ac:picMkLst>
        </pc:picChg>
      </pc:sldChg>
      <pc:sldChg chg="delSp add del">
        <pc:chgData name="Paula Vazquez Valero" userId="80a35f83-ba07-4c48-bd51-9a1b0a985f54" providerId="ADAL" clId="{98FE4244-70DE-4078-B82A-5BC4A00881A0}" dt="2023-01-20T10:23:37.152" v="958" actId="47"/>
        <pc:sldMkLst>
          <pc:docMk/>
          <pc:sldMk cId="100395769" sldId="844"/>
        </pc:sldMkLst>
        <pc:picChg chg="del">
          <ac:chgData name="Paula Vazquez Valero" userId="80a35f83-ba07-4c48-bd51-9a1b0a985f54" providerId="ADAL" clId="{98FE4244-70DE-4078-B82A-5BC4A00881A0}" dt="2023-01-20T10:20:11.185" v="783" actId="21"/>
          <ac:picMkLst>
            <pc:docMk/>
            <pc:sldMk cId="100395769" sldId="844"/>
            <ac:picMk id="2050" creationId="{FCFBF411-3201-4399-BB6A-E76EF6780189}"/>
          </ac:picMkLst>
        </pc:picChg>
      </pc:sldChg>
      <pc:sldChg chg="add del">
        <pc:chgData name="Paula Vazquez Valero" userId="80a35f83-ba07-4c48-bd51-9a1b0a985f54" providerId="ADAL" clId="{98FE4244-70DE-4078-B82A-5BC4A00881A0}" dt="2023-01-20T10:26:12.428" v="1031" actId="2696"/>
        <pc:sldMkLst>
          <pc:docMk/>
          <pc:sldMk cId="206834811" sldId="844"/>
        </pc:sldMkLst>
      </pc:sldChg>
      <pc:sldChg chg="addSp delSp modSp add mod ord modAnim modNotesTx">
        <pc:chgData name="Paula Vazquez Valero" userId="80a35f83-ba07-4c48-bd51-9a1b0a985f54" providerId="ADAL" clId="{98FE4244-70DE-4078-B82A-5BC4A00881A0}" dt="2023-01-20T10:37:09.260" v="1379" actId="20577"/>
        <pc:sldMkLst>
          <pc:docMk/>
          <pc:sldMk cId="594852330" sldId="844"/>
        </pc:sldMkLst>
        <pc:spChg chg="del mod">
          <ac:chgData name="Paula Vazquez Valero" userId="80a35f83-ba07-4c48-bd51-9a1b0a985f54" providerId="ADAL" clId="{98FE4244-70DE-4078-B82A-5BC4A00881A0}" dt="2023-01-20T10:29:55.434" v="1146" actId="478"/>
          <ac:spMkLst>
            <pc:docMk/>
            <pc:sldMk cId="594852330" sldId="844"/>
            <ac:spMk id="6" creationId="{E4AB5F22-E98F-437F-9528-58E268342E15}"/>
          </ac:spMkLst>
        </pc:spChg>
        <pc:spChg chg="mod">
          <ac:chgData name="Paula Vazquez Valero" userId="80a35f83-ba07-4c48-bd51-9a1b0a985f54" providerId="ADAL" clId="{98FE4244-70DE-4078-B82A-5BC4A00881A0}" dt="2023-01-20T10:26:58.580" v="1074" actId="14100"/>
          <ac:spMkLst>
            <pc:docMk/>
            <pc:sldMk cId="594852330" sldId="844"/>
            <ac:spMk id="7" creationId="{B14FF81C-A440-41B9-A5B8-FDB2006003CD}"/>
          </ac:spMkLst>
        </pc:spChg>
        <pc:spChg chg="add mod">
          <ac:chgData name="Paula Vazquez Valero" userId="80a35f83-ba07-4c48-bd51-9a1b0a985f54" providerId="ADAL" clId="{98FE4244-70DE-4078-B82A-5BC4A00881A0}" dt="2023-01-20T10:29:55.703" v="1147"/>
          <ac:spMkLst>
            <pc:docMk/>
            <pc:sldMk cId="594852330" sldId="844"/>
            <ac:spMk id="8" creationId="{698676E1-3864-0215-E6C6-65B682D9E3E6}"/>
          </ac:spMkLst>
        </pc:spChg>
        <pc:spChg chg="mod">
          <ac:chgData name="Paula Vazquez Valero" userId="80a35f83-ba07-4c48-bd51-9a1b0a985f54" providerId="ADAL" clId="{98FE4244-70DE-4078-B82A-5BC4A00881A0}" dt="2023-01-20T10:26:47.670" v="1066" actId="1076"/>
          <ac:spMkLst>
            <pc:docMk/>
            <pc:sldMk cId="594852330" sldId="844"/>
            <ac:spMk id="11" creationId="{D640D1B6-6627-4EE4-B793-F210229B8708}"/>
          </ac:spMkLst>
        </pc:spChg>
        <pc:spChg chg="add mod">
          <ac:chgData name="Paula Vazquez Valero" userId="80a35f83-ba07-4c48-bd51-9a1b0a985f54" providerId="ADAL" clId="{98FE4244-70DE-4078-B82A-5BC4A00881A0}" dt="2023-01-20T10:29:57.943" v="1149" actId="20577"/>
          <ac:spMkLst>
            <pc:docMk/>
            <pc:sldMk cId="594852330" sldId="844"/>
            <ac:spMk id="13" creationId="{4580C4CB-A1D2-F78B-406C-AAA44331983A}"/>
          </ac:spMkLst>
        </pc:spChg>
        <pc:spChg chg="add mod">
          <ac:chgData name="Paula Vazquez Valero" userId="80a35f83-ba07-4c48-bd51-9a1b0a985f54" providerId="ADAL" clId="{98FE4244-70DE-4078-B82A-5BC4A00881A0}" dt="2023-01-20T10:32:16.793" v="1229"/>
          <ac:spMkLst>
            <pc:docMk/>
            <pc:sldMk cId="594852330" sldId="844"/>
            <ac:spMk id="14" creationId="{3FC96CEB-1DEC-5EEE-F000-BC622B81AD2C}"/>
          </ac:spMkLst>
        </pc:spChg>
        <pc:spChg chg="add del mod">
          <ac:chgData name="Paula Vazquez Valero" userId="80a35f83-ba07-4c48-bd51-9a1b0a985f54" providerId="ADAL" clId="{98FE4244-70DE-4078-B82A-5BC4A00881A0}" dt="2023-01-20T10:32:19.199" v="1231"/>
          <ac:spMkLst>
            <pc:docMk/>
            <pc:sldMk cId="594852330" sldId="844"/>
            <ac:spMk id="15" creationId="{122CE0B0-4DCE-6DD8-3AF9-8A52E73B3FDD}"/>
          </ac:spMkLst>
        </pc:spChg>
        <pc:spChg chg="mod">
          <ac:chgData name="Paula Vazquez Valero" userId="80a35f83-ba07-4c48-bd51-9a1b0a985f54" providerId="ADAL" clId="{98FE4244-70DE-4078-B82A-5BC4A00881A0}" dt="2023-01-20T10:26:54.707" v="1073" actId="1076"/>
          <ac:spMkLst>
            <pc:docMk/>
            <pc:sldMk cId="594852330" sldId="844"/>
            <ac:spMk id="41" creationId="{806C380E-8F17-44D8-870B-345686125B0A}"/>
          </ac:spMkLst>
        </pc:spChg>
        <pc:graphicFrameChg chg="del">
          <ac:chgData name="Paula Vazquez Valero" userId="80a35f83-ba07-4c48-bd51-9a1b0a985f54" providerId="ADAL" clId="{98FE4244-70DE-4078-B82A-5BC4A00881A0}" dt="2023-01-20T10:29:55.434" v="1146" actId="478"/>
          <ac:graphicFrameMkLst>
            <pc:docMk/>
            <pc:sldMk cId="594852330" sldId="844"/>
            <ac:graphicFrameMk id="3" creationId="{7CBEE74B-7141-4FF8-A219-44E41C4E4013}"/>
          </ac:graphicFrameMkLst>
        </pc:graphicFrameChg>
        <pc:graphicFrameChg chg="add mod">
          <ac:chgData name="Paula Vazquez Valero" userId="80a35f83-ba07-4c48-bd51-9a1b0a985f54" providerId="ADAL" clId="{98FE4244-70DE-4078-B82A-5BC4A00881A0}" dt="2023-01-20T10:29:55.703" v="1147"/>
          <ac:graphicFrameMkLst>
            <pc:docMk/>
            <pc:sldMk cId="594852330" sldId="844"/>
            <ac:graphicFrameMk id="5" creationId="{44B54D1E-2142-8BDB-7942-3DED820E73CE}"/>
          </ac:graphicFrameMkLst>
        </pc:graphicFrameChg>
        <pc:picChg chg="mod">
          <ac:chgData name="Paula Vazquez Valero" userId="80a35f83-ba07-4c48-bd51-9a1b0a985f54" providerId="ADAL" clId="{98FE4244-70DE-4078-B82A-5BC4A00881A0}" dt="2023-01-20T10:27:01.220" v="1075" actId="1076"/>
          <ac:picMkLst>
            <pc:docMk/>
            <pc:sldMk cId="594852330" sldId="844"/>
            <ac:picMk id="4" creationId="{48C65D71-97E2-2153-C81C-BD5DE2FB6B29}"/>
          </ac:picMkLst>
        </pc:picChg>
        <pc:picChg chg="add mod">
          <ac:chgData name="Paula Vazquez Valero" userId="80a35f83-ba07-4c48-bd51-9a1b0a985f54" providerId="ADAL" clId="{98FE4244-70DE-4078-B82A-5BC4A00881A0}" dt="2023-01-20T10:29:55.703" v="1147"/>
          <ac:picMkLst>
            <pc:docMk/>
            <pc:sldMk cId="594852330" sldId="844"/>
            <ac:picMk id="12" creationId="{B58CD2E8-6284-6BDE-2EA5-48BCBAE9D372}"/>
          </ac:picMkLst>
        </pc:picChg>
      </pc:sldChg>
      <pc:sldMasterChg chg="delSldLayout">
        <pc:chgData name="Paula Vazquez Valero" userId="80a35f83-ba07-4c48-bd51-9a1b0a985f54" providerId="ADAL" clId="{98FE4244-70DE-4078-B82A-5BC4A00881A0}" dt="2023-01-20T10:27:48.551" v="1085" actId="47"/>
        <pc:sldMasterMkLst>
          <pc:docMk/>
          <pc:sldMasterMk cId="1374464610" sldId="2147483648"/>
        </pc:sldMasterMkLst>
        <pc:sldLayoutChg chg="del">
          <pc:chgData name="Paula Vazquez Valero" userId="80a35f83-ba07-4c48-bd51-9a1b0a985f54" providerId="ADAL" clId="{98FE4244-70DE-4078-B82A-5BC4A00881A0}" dt="2023-01-20T10:27:48.551" v="1085" actId="47"/>
          <pc:sldLayoutMkLst>
            <pc:docMk/>
            <pc:sldMasterMk cId="1374464610" sldId="2147483648"/>
            <pc:sldLayoutMk cId="1822969279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36FD9-0417-4F5B-A2E3-C0E937496D48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3B6C-D38A-4C6D-ADFD-B4E784B5F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85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ojo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[169]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rojo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[534]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pájaro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[1607]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jueves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[1650]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jirafa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medio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[395]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nube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[1499]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río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[496]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arriba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[690]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abajo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[788]</a:t>
            </a:r>
            <a:r>
              <a:rPr lang="es-ES" dirty="0"/>
              <a:t>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 [6] dos [64] tres [134] cuatro [241] cinco [284] seis [438] siete [603] ocho [641] nueve [991] diez [449]  once [1700] doce [1138]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buscar [179] crear [239] presentar [235] usar [317] información [326] país [109] importante [171] divertido [2465]  interesante [616]</a:t>
            </a:r>
            <a:r>
              <a:rPr lang="es-ES" dirty="0"/>
              <a:t>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poema [1430] poetisa [&gt;5000] verso [2336] 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7 minutes </a:t>
            </a:r>
            <a:r>
              <a:rPr lang="en-GB" b="1" dirty="0"/>
              <a:t>[5 slides]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use gender codes in order to be able to use the correct definite and indefinite articles with unknown nouns.</a:t>
            </a:r>
            <a:endParaRPr lang="en-GB" b="0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 of </a:t>
            </a:r>
            <a:r>
              <a:rPr lang="en-GB" baseline="0" dirty="0" err="1"/>
              <a:t>artículo</a:t>
            </a:r>
            <a:r>
              <a:rPr lang="en-GB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Teachers draw pupils’ attention to the codes for each of the nouns (</a:t>
            </a:r>
            <a:r>
              <a:rPr lang="en-GB" baseline="0" dirty="0" err="1"/>
              <a:t>frío</a:t>
            </a:r>
            <a:r>
              <a:rPr lang="en-GB" baseline="0" dirty="0"/>
              <a:t>, </a:t>
            </a:r>
            <a:r>
              <a:rPr lang="en-GB" baseline="0" dirty="0" err="1"/>
              <a:t>nieve</a:t>
            </a:r>
            <a:r>
              <a:rPr lang="en-GB" baseline="0" dirty="0"/>
              <a:t>, </a:t>
            </a:r>
            <a:r>
              <a:rPr lang="en-GB" baseline="0" dirty="0" err="1"/>
              <a:t>río</a:t>
            </a:r>
            <a:r>
              <a:rPr lang="en-GB" baseline="0" dirty="0"/>
              <a:t>). 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work in pairs to read the poem aloud, selecting the correct translation for ‘the’ or ‘a/an’.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Teacher elicits answers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5. Click the picture to hear the full text for the poem,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6. Pupils can read aloud again (whole class) to practise SSC knowledge, time allowing.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 [620] pato [4857] poema [1430] lago [2151]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caña [2837] prado [3614] poema [1430]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95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[3/5]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 [480] poema [1430] sol [383]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050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palmera [4780] pantera [&gt;5000] poema [1430] selva [2768]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03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[5/5]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espantapájaros [&gt;5000] poema [1430] sol [383] trigo [3975]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712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[j]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[j]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ojo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1" dirty="0"/>
              <a:t>Gesture suggestion: </a:t>
            </a:r>
            <a:r>
              <a:rPr lang="en-GB" b="0" dirty="0"/>
              <a:t>point at your eye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9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[j] in mainly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do whole-class choral practice, i.e. all speaking simultaneously.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cangrejo [&gt;5000] conejo [4728] espantapájaros [&gt;5000] jirafa [&gt;5000] pájaro [1607] tejado [&gt;5000]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reintroduce ‘Gloria Fuertes’, </a:t>
            </a:r>
            <a:r>
              <a:rPr lang="en-GB" b="0" baseline="0" dirty="0"/>
              <a:t>the author of the poems, and the name of the collection of poems.</a:t>
            </a:r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0" indent="0">
              <a:buNone/>
            </a:pPr>
            <a:r>
              <a:rPr lang="en-GB" baseline="0" dirty="0"/>
              <a:t>Teachers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poema [1430] poetisa [&gt;5000]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9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10 minutes (two slides)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introduce vocabulary with a longer text; to introduce two of the short poems. </a:t>
            </a:r>
            <a:r>
              <a:rPr lang="en-US" b="1" dirty="0"/>
              <a:t>[2 slides]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hear the short poem.  Pupils follow along with the text.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6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‘sun?’ ‘sol’,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text box to hear the full text again, if desired.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Move to the next slide and repeat steps 1-5.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nieve [3175] frío [1020]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869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hear the short poem.  Pupils follow along with the text.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6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‘sun?’ ‘sol’,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text box to hear the full text again, if desired.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casa [106] gato [1728] tejado [&gt;5000]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98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and contrast definite and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reminder about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two masculine nouns and elicit the indefinite article and then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two feminine nouns and elicit the indefinite article and then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reminder about definite article.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and 3.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masculine and feminine noun endings.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definite vs. indefinite article and 3 newly introduced vocab items (</a:t>
            </a:r>
            <a:r>
              <a:rPr lang="en-GB" b="0" dirty="0" err="1"/>
              <a:t>arriba</a:t>
            </a:r>
            <a:r>
              <a:rPr lang="en-GB" b="0" dirty="0"/>
              <a:t>, </a:t>
            </a:r>
            <a:r>
              <a:rPr lang="en-GB" b="0" dirty="0" err="1"/>
              <a:t>abajo</a:t>
            </a:r>
            <a:r>
              <a:rPr lang="en-GB" b="0" dirty="0"/>
              <a:t>, medio); to practise transcription of previously introduced nouns.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 and encourage pupils to write down the Spanish word second time they listen to it.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part two. This time pupils will hear the noun accompanied by the position (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arriba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medio). They need to identify which one is mentioned for each verse.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answers. Elicit Spanish word from pupils for further practice.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El campo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1. 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río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2. La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nube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3. El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estadio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4. 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museo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5. Una plaza</a:t>
            </a:r>
            <a:endParaRPr lang="en-GB" sz="1200" b="1" i="0" u="none" strike="noStrike" baseline="0" dirty="0">
              <a:solidFill>
                <a:schemeClr val="dk1"/>
              </a:solidFill>
              <a:latin typeface="Calibri"/>
              <a:ea typeface="Century Gothic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i="0" u="none" strike="noStrike" baseline="0" dirty="0">
              <a:solidFill>
                <a:schemeClr val="dk1"/>
              </a:solidFill>
              <a:latin typeface="Calibri"/>
              <a:ea typeface="Century Gothic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El campo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río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en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el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medio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La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nube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El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estadio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en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el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medio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museo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arriba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Una plaza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verso [2336]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introduce pupils to reference skills – understanding codes in a dictionary in order to find out the gender of a noun.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1. Teachers click to present the information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/>
              <a:t>2. Pupils can volunteer the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9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37DF-F78E-CC1D-A3E4-BE85F0B26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5E430-814F-D3C4-B40A-A81718A12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6FD71-2294-5FF8-4B4D-0D9DFA7F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2A793-C548-27E0-6595-3E4DCE35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EA6B-9B78-46B0-5821-DF03F128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9590-20C5-0EAD-BC8E-D0CBAFF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4302D-4AB9-B817-F8B2-2D9DA780F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D6DB-3183-26C6-3409-33B0BB1A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82A0-CBE8-452C-9EF8-1710B400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C6070-7D26-C425-0F00-1DE80739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2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9E365-D261-B739-4437-57C99D6F5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9C161-944C-7620-F56F-33E4271D1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846C-154C-798A-1334-97DDEB86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7A-5CA3-6305-7985-0404D96B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7F7C0-3F77-5227-3A14-69D5AF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26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C339-6A62-A446-1A43-37E7E97A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7937-6F29-2FAA-6636-80E549B30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44383-081D-F7F3-3F2B-FA4AC5A1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69D77-C9DA-93FD-FBCE-E4BF993B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ED90E-4A87-BBA4-94E0-8DF89122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20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4048-256D-081F-C1F3-50AD642F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F0C98-063B-BE59-E42C-39CC0DA19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6FB24-CF4A-B27F-A2C7-B6742575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79B4D-9136-593D-358E-93EF6739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0997-0EC0-A4C0-B78C-0E8757D8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41F8-9E09-DC84-9D92-C74AB53E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96FE7-FC63-B168-4C2D-AABB6B3FE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4B410-E7BF-751B-365C-4DEF3056E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74BE3-CF2B-0282-C2B7-8ADB7EC2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D96F4-F180-6EB3-C05D-D8ACD46A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F0098-F6C9-2587-442C-FAAD9CF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4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1753-C8D5-91BD-92DE-CE4C6DA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BBF0-4746-9559-46C7-21A12799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99BC4-91F2-F0DC-E575-6D51C2A3E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93EF-D50B-0499-0959-39007EED7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1B7B7-E9FE-3DA2-4C2B-2D4782957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9E184-54F0-0EB3-6756-E7855273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B4A03-CE6E-9E84-5E42-91FAA4A4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3A770-9209-9A9C-EB2B-9A1EAFB6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1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9503-C6AB-0ECE-B574-89269EA3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72C52-A1E2-9B16-AD72-58A60B63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2DE28-632A-AB38-1CE1-3AF13701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39061-3CA2-A33B-6B01-FA6329AD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5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86ABA-1B9B-2480-705A-3BAC0DFE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828B2-4772-8467-2F84-C778B09F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C834D-4FF6-F9E4-36A3-9534B929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B460-3DCA-4CA0-4694-EE85D0716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E8A47-72D3-33B5-4C53-BA852C8F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AD8C5-AA33-B25F-45F4-C03C6E82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6C012-028C-FA1E-A629-65C5793F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51C19-899D-E865-2590-4E636F5B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AC8E-2A45-5CE5-665A-3AB0257A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8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AB61-92D0-B9D3-8C6E-E5E809DA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99263-A804-A8FA-513C-518338BA5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AEDC1-E1B1-A8E4-83B1-5CC21DE9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5AF60-8BE3-4FD0-A37E-130301F5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F376-8E58-88CD-7C24-59B10788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095DE-88B1-C66C-72D0-F9B208D0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B0AD7-4935-974B-6B02-9E048782F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91332-7407-C7F5-AB53-F8E5F0BF4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7C602-6B05-A808-62AD-B5BB183C4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41F8-E728-AEE7-381A-7C0B8955C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39BE8-E363-E317-C6F7-18094E494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4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hyperlink" Target="http://www.wordreference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31.sv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audio" Target="../media/audio3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audio" Target="../media/audio3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1.gif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audio" Target="../media/audio9.wav"/><Relationship Id="rId19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2.png"/><Relationship Id="rId22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12.wav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12.wav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18" Type="http://schemas.openxmlformats.org/officeDocument/2006/relationships/audio" Target="../media/audio29.wav"/><Relationship Id="rId3" Type="http://schemas.openxmlformats.org/officeDocument/2006/relationships/audio" Target="../media/audio15.wav"/><Relationship Id="rId21" Type="http://schemas.openxmlformats.org/officeDocument/2006/relationships/image" Target="../media/image30.png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audio" Target="../media/audio28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7.wav"/><Relationship Id="rId20" Type="http://schemas.openxmlformats.org/officeDocument/2006/relationships/audio" Target="../media/audio3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audio" Target="../media/audio22.wav"/><Relationship Id="rId5" Type="http://schemas.openxmlformats.org/officeDocument/2006/relationships/audio" Target="../media/audio17.wav"/><Relationship Id="rId15" Type="http://schemas.openxmlformats.org/officeDocument/2006/relationships/audio" Target="../media/audio26.wav"/><Relationship Id="rId10" Type="http://schemas.openxmlformats.org/officeDocument/2006/relationships/audio" Target="../media/audio21.wav"/><Relationship Id="rId19" Type="http://schemas.openxmlformats.org/officeDocument/2006/relationships/image" Target="../media/image29.png"/><Relationship Id="rId4" Type="http://schemas.openxmlformats.org/officeDocument/2006/relationships/audio" Target="../media/audio16.wav"/><Relationship Id="rId9" Type="http://schemas.openxmlformats.org/officeDocument/2006/relationships/audio" Target="../media/audio20.wav"/><Relationship Id="rId14" Type="http://schemas.openxmlformats.org/officeDocument/2006/relationships/audio" Target="../media/audio25.wav"/><Relationship Id="rId22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lang="en-GB" sz="36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0860" y="1592520"/>
            <a:ext cx="117132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3ED27-EF0C-4516-8949-45B392818EE5}"/>
              </a:ext>
            </a:extLst>
          </p:cNvPr>
          <p:cNvSpPr txBox="1"/>
          <p:nvPr/>
        </p:nvSpPr>
        <p:spPr>
          <a:xfrm>
            <a:off x="310583" y="2949055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noun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527440-A166-46A0-978B-A3BDE9D3F6AE}"/>
              </a:ext>
            </a:extLst>
          </p:cNvPr>
          <p:cNvSpPr txBox="1"/>
          <p:nvPr/>
        </p:nvSpPr>
        <p:spPr>
          <a:xfrm>
            <a:off x="310583" y="3618257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masculine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03BB55-32AF-42A0-A5B2-1B198F738717}"/>
              </a:ext>
            </a:extLst>
          </p:cNvPr>
          <p:cNvSpPr txBox="1"/>
          <p:nvPr/>
        </p:nvSpPr>
        <p:spPr>
          <a:xfrm>
            <a:off x="310583" y="441114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feminine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A640-D75E-4250-9C94-D788FF3BEF5F}"/>
              </a:ext>
            </a:extLst>
          </p:cNvPr>
          <p:cNvSpPr txBox="1"/>
          <p:nvPr/>
        </p:nvSpPr>
        <p:spPr>
          <a:xfrm>
            <a:off x="282562" y="5152346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can help us find out the grammatical gender of a noun.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1CD767-CF52-4D3B-BD44-6F073F329902}"/>
              </a:ext>
            </a:extLst>
          </p:cNvPr>
          <p:cNvSpPr txBox="1"/>
          <p:nvPr/>
        </p:nvSpPr>
        <p:spPr>
          <a:xfrm>
            <a:off x="296572" y="6237047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Ejemplo: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5FE199-DD8B-4081-9077-EDCC5C39D448}"/>
              </a:ext>
            </a:extLst>
          </p:cNvPr>
          <p:cNvSpPr txBox="1"/>
          <p:nvPr/>
        </p:nvSpPr>
        <p:spPr>
          <a:xfrm>
            <a:off x="6488118" y="2727301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hlinkClick r:id="rId4"/>
              </a:rPr>
              <a:t>www.wordreference.com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DB99F-967F-460F-A24E-667AB988B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30" y="3230389"/>
            <a:ext cx="4886325" cy="2771775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B8E303E-919B-4EDF-A705-F334BF7EF75C}"/>
              </a:ext>
            </a:extLst>
          </p:cNvPr>
          <p:cNvSpPr/>
          <p:nvPr/>
        </p:nvSpPr>
        <p:spPr>
          <a:xfrm>
            <a:off x="207672" y="5048833"/>
            <a:ext cx="5775481" cy="106136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Nouns that end in –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could be masculine or feminine, so let’s use a dictionary to figure out the gender.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79D69-54AB-4CF0-AB94-65A60822ADD4}"/>
              </a:ext>
            </a:extLst>
          </p:cNvPr>
          <p:cNvSpPr/>
          <p:nvPr/>
        </p:nvSpPr>
        <p:spPr>
          <a:xfrm>
            <a:off x="6858000" y="5766277"/>
            <a:ext cx="342900" cy="2739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E465E-1AF5-48E2-A2C8-E1B96A4BAB73}"/>
              </a:ext>
            </a:extLst>
          </p:cNvPr>
          <p:cNvSpPr txBox="1"/>
          <p:nvPr/>
        </p:nvSpPr>
        <p:spPr>
          <a:xfrm>
            <a:off x="6448616" y="6071476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[the cloud] 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8B6B805D-415A-4E24-8982-C2E5D473E1F1}"/>
              </a:ext>
            </a:extLst>
          </p:cNvPr>
          <p:cNvSpPr/>
          <p:nvPr/>
        </p:nvSpPr>
        <p:spPr>
          <a:xfrm>
            <a:off x="7581900" y="5448301"/>
            <a:ext cx="1244600" cy="264562"/>
          </a:xfrm>
          <a:prstGeom prst="borderCallout1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BD106D-E044-43D8-9438-E7ED59B65890}"/>
              </a:ext>
            </a:extLst>
          </p:cNvPr>
          <p:cNvSpPr txBox="1"/>
          <p:nvPr/>
        </p:nvSpPr>
        <p:spPr>
          <a:xfrm>
            <a:off x="6448615" y="6439745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[a cloud]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654B5-F25A-4521-8DCA-B80B24D28AEB}"/>
              </a:ext>
            </a:extLst>
          </p:cNvPr>
          <p:cNvSpPr txBox="1"/>
          <p:nvPr/>
        </p:nvSpPr>
        <p:spPr>
          <a:xfrm>
            <a:off x="6746930" y="609647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66"/>
                </a:solidFill>
                <a:latin typeface="Segoe Print" panose="02000600000000000000" pitchFamily="2" charset="0"/>
              </a:rPr>
              <a:t>la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90FD5-8AD1-492E-9DCF-6AB55A5D64B7}"/>
              </a:ext>
            </a:extLst>
          </p:cNvPr>
          <p:cNvSpPr txBox="1"/>
          <p:nvPr/>
        </p:nvSpPr>
        <p:spPr>
          <a:xfrm>
            <a:off x="6650981" y="642308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F0066"/>
                </a:solidFill>
                <a:latin typeface="Segoe Print" panose="02000600000000000000" pitchFamily="2" charset="0"/>
              </a:rPr>
              <a:t>una</a:t>
            </a:r>
            <a:endParaRPr lang="en-GB" sz="2400" dirty="0">
              <a:solidFill>
                <a:srgbClr val="FF0066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6" grpId="0"/>
      <p:bldP spid="45" grpId="0"/>
      <p:bldP spid="46" grpId="0"/>
      <p:bldP spid="48" grpId="0" animBg="1"/>
      <p:bldP spid="12" grpId="0" animBg="1"/>
      <p:bldP spid="13" grpId="0"/>
      <p:bldP spid="14" grpId="0" animBg="1"/>
      <p:bldP spid="57" grpId="0"/>
      <p:bldP spid="15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016299" cy="4425229"/>
            <a:chOff x="-1212151" y="302887"/>
            <a:chExt cx="15016299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40598" y="1641415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lago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lake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cielo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sky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duck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116379" y="4739849"/>
            <a:ext cx="6696172" cy="1938992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cielo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41300" y="4760550"/>
            <a:ext cx="63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387141" y="53861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322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03249" y="4832666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465820" y="5366302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412159"/>
              </p:ext>
            </p:extLst>
          </p:nvPr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502400" y="6094066"/>
            <a:ext cx="5678486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duck]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DC85B1-D865-3A5A-10C1-3DF220E8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00" y="2211790"/>
            <a:ext cx="3647187" cy="365105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FC55FA4-DA15-2A70-E051-9BF33FA8FF47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B7B00910-CEE4-259A-E487-1BE4173B4E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424C082-352A-F4CA-9276-28C2C54FF975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[1/5]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C6040-F02C-8D1D-630A-441EF89B8C4A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705427" cy="4425229"/>
            <a:chOff x="-1212151" y="302887"/>
            <a:chExt cx="14705427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329726" y="1702280"/>
              <a:ext cx="13163550" cy="1331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caña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prado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meadow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9949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6546985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prado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48210" y="593294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95280" y="4809406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52955" y="5457816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6833209" y="6081365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cane]</a:t>
            </a:r>
          </a:p>
        </p:txBody>
      </p:sp>
      <p:pic>
        <p:nvPicPr>
          <p:cNvPr id="43" name="Picture 8">
            <a:hlinkClick r:id="" action="ppaction://noaction">
              <a:snd r:embed="rId7" name="R_2.wav"/>
            </a:hlinkClick>
            <a:extLst>
              <a:ext uri="{FF2B5EF4-FFF2-40B4-BE49-F238E27FC236}">
                <a16:creationId xmlns:a16="http://schemas.microsoft.com/office/drawing/2014/main" id="{12C529E6-123A-4880-9DA3-61ABF25E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7530931" y="1948274"/>
            <a:ext cx="3788579" cy="375030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0F00F31-9391-AC26-42E3-4434C342D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7343"/>
              </p:ext>
            </p:extLst>
          </p:nvPr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D7D5384-F442-540D-37FD-2FEB7360C11F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49DE1F36-2D89-2651-230F-FFA38B118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B033182-E521-0B38-F550-2BCDDBA876FD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BF46E-8E65-9E95-FFE0-0E606EF508FA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8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016299" cy="4425229"/>
            <a:chOff x="-1212151" y="302887"/>
            <a:chExt cx="15016299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40598" y="1641415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barco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boat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sol (nm) = sun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mar (nm) = sea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116378" y="4739849"/>
            <a:ext cx="7287721" cy="1938992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___sol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mar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barco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41300" y="4760550"/>
            <a:ext cx="63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387141" y="53861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322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75220" y="4757926"/>
            <a:ext cx="3316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 above]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26501" y="5416956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 below]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C65D71-97E2-2153-C81C-BD5DE2FB6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7673893" y="2205333"/>
            <a:ext cx="3877509" cy="3686676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502400" y="6094066"/>
            <a:ext cx="5678486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boat]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44B54D1E-2142-8BDB-7942-3DED820E7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7343"/>
              </p:ext>
            </p:extLst>
          </p:nvPr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98676E1-3864-0215-E6C6-65B682D9E3E6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B58CD2E8-6284-6BDE-2EA5-48BCBAE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580C4CB-A1D2-F78B-406C-AAA44331983A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[3/5]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C96CEB-1DEC-5EEE-F000-BC622B81AD2C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8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566387" y="-40351"/>
            <a:ext cx="14431487" cy="4999770"/>
            <a:chOff x="-1566387" y="222881"/>
            <a:chExt cx="15137445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66387" y="222881"/>
              <a:ext cx="6908069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407508" y="1720119"/>
              <a:ext cx="13163550" cy="1977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palmera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palm tree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pantera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panther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selva (nm) = jungle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3826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1754326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selva,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palmera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pantera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455256" y="4415336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657772" y="551349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jungle]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palm tree]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2181596" y="6159829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panther]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4285537" y="6127380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pic>
        <p:nvPicPr>
          <p:cNvPr id="10242" name="Picture 2">
            <a:hlinkClick r:id="" action="ppaction://noaction">
              <a:snd r:embed="rId7" name="R_3.wav"/>
            </a:hlinkClick>
            <a:extLst>
              <a:ext uri="{FF2B5EF4-FFF2-40B4-BE49-F238E27FC236}">
                <a16:creationId xmlns:a16="http://schemas.microsoft.com/office/drawing/2014/main" id="{84E6F446-F1A9-4789-9412-30037704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7922335" y="1994666"/>
            <a:ext cx="4077491" cy="382102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5020E8-E962-0CC7-BD72-ED0352A19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14160"/>
              </p:ext>
            </p:extLst>
          </p:nvPr>
        </p:nvGraphicFramePr>
        <p:xfrm>
          <a:off x="5351926" y="1150739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BD8820-8B5C-74F6-0C2F-851BB830DAD8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599A8823-4BA4-F3AF-8156-94EF15951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3BC04CA-B12C-68E2-5FC8-EA7D526F80A8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DFB94-E342-E151-442F-717BE80727A3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21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72871" y="-76200"/>
            <a:ext cx="15671294" cy="5308600"/>
            <a:chOff x="-1550197" y="-154075"/>
            <a:chExt cx="15671294" cy="5660550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50197" y="-154075"/>
              <a:ext cx="6546985" cy="566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95873" y="1284994"/>
              <a:ext cx="13425224" cy="3486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espantapájaros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= scarecrow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trigo (nm) = wheat</a:t>
              </a:r>
            </a:p>
            <a:p>
              <a:pPr>
                <a:lnSpc>
                  <a:spcPct val="150000"/>
                </a:lnSpc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sol (nm) = sun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BE26C7-A8EF-4A01-AB67-28D42BFBB4F3}"/>
              </a:ext>
            </a:extLst>
          </p:cNvPr>
          <p:cNvSpPr txBox="1"/>
          <p:nvPr/>
        </p:nvSpPr>
        <p:spPr>
          <a:xfrm>
            <a:off x="7830324" y="5662788"/>
            <a:ext cx="3846134" cy="1077218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0112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2308324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sol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____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espantapájaros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38386" y="4415336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959397" y="54878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 _______]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_______]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5859902" y="5638159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wheat]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1D7BAD-40C6-4D4F-9B2D-0091F87076B3}"/>
              </a:ext>
            </a:extLst>
          </p:cNvPr>
          <p:cNvSpPr txBox="1"/>
          <p:nvPr/>
        </p:nvSpPr>
        <p:spPr>
          <a:xfrm>
            <a:off x="833499" y="6041235"/>
            <a:ext cx="73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24" name="Picture 2">
            <a:hlinkClick r:id="" action="ppaction://noaction">
              <a:snd r:embed="rId7" name="R_4.wav"/>
            </a:hlinkClick>
            <a:extLst>
              <a:ext uri="{FF2B5EF4-FFF2-40B4-BE49-F238E27FC236}">
                <a16:creationId xmlns:a16="http://schemas.microsoft.com/office/drawing/2014/main" id="{2BE30AEC-1D7F-433C-8B27-8C43A912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86" y="1600294"/>
            <a:ext cx="3392009" cy="390948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D92279-1DDA-4E03-8591-CDEC70475662}"/>
              </a:ext>
            </a:extLst>
          </p:cNvPr>
          <p:cNvSpPr txBox="1"/>
          <p:nvPr/>
        </p:nvSpPr>
        <p:spPr>
          <a:xfrm>
            <a:off x="5681428" y="6164346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scarecrow]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FB5BF-E56C-499B-B10E-8635E7629220}"/>
              </a:ext>
            </a:extLst>
          </p:cNvPr>
          <p:cNvSpPr txBox="1"/>
          <p:nvPr/>
        </p:nvSpPr>
        <p:spPr>
          <a:xfrm>
            <a:off x="5009609" y="4396899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72FB26-C3F9-4D63-A79D-05EC638ACB99}"/>
              </a:ext>
            </a:extLst>
          </p:cNvPr>
          <p:cNvSpPr txBox="1"/>
          <p:nvPr/>
        </p:nvSpPr>
        <p:spPr>
          <a:xfrm>
            <a:off x="5859902" y="505352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7983881" y="5636609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9248E5-DB8F-C5BF-576E-C208B5DF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876506"/>
              </p:ext>
            </p:extLst>
          </p:nvPr>
        </p:nvGraphicFramePr>
        <p:xfrm>
          <a:off x="5351926" y="1150739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397AC6E-7ED1-0C47-7D68-9A66F5857E9D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D2BAE1F8-D8F7-90A4-76D5-26EAD5D65A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65B4871-D108-08CD-DED9-4477971B1771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ECBCF-84AC-14CA-90E1-529A1132C173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7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2" grpId="0"/>
      <p:bldP spid="27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72721"/>
            <a:ext cx="485096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hay + months of the year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plural indefinite articles 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[revisit]</a:t>
            </a:r>
            <a:endParaRPr lang="en-GB" sz="2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8399F-E2A8-6676-2732-3B179CEB4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449582" y="2863082"/>
            <a:ext cx="3904150" cy="1937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33AFD1-6464-8D10-C5B3-851C88D7CD1C}"/>
              </a:ext>
            </a:extLst>
          </p:cNvPr>
          <p:cNvGrpSpPr/>
          <p:nvPr/>
        </p:nvGrpSpPr>
        <p:grpSpPr>
          <a:xfrm>
            <a:off x="362396" y="2308283"/>
            <a:ext cx="1063995" cy="973104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36B7EF-BFCD-3E92-7E7E-A41A5F382BF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FFD5A2-CE79-4270-EFB7-769CEBA94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E51630D-2802-C73B-29CC-008327B8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Eye, Green, Pupil, Human, Sight, Part">
            <a:extLst>
              <a:ext uri="{FF2B5EF4-FFF2-40B4-BE49-F238E27FC236}">
                <a16:creationId xmlns:a16="http://schemas.microsoft.com/office/drawing/2014/main" id="{87EF0CD7-056E-478B-AC97-C3026ADA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85" y="2490423"/>
            <a:ext cx="3073030" cy="25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1862565" y="386416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2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577823" y="3409921"/>
            <a:ext cx="2115705" cy="1026633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909105" y="1548913"/>
            <a:ext cx="1879238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7198493" y="5305686"/>
            <a:ext cx="3107610" cy="978744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5169170" y="480875"/>
            <a:ext cx="2293511" cy="1179781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4524651" y="4438084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1073201" y="4982602"/>
            <a:ext cx="2442121" cy="1280406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hlinkClick r:id="" action="ppaction://noaction">
              <a:snd r:embed="rId4" name="T3_W1_4.2.wav"/>
            </a:hlinkClick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1268979" y="5235999"/>
            <a:ext cx="2232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ro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hlinkClick r:id="" action="ppaction://noaction">
              <a:snd r:embed="rId5" name="T3_W1_4.9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813144">
            <a:off x="7347084" y="5533467"/>
            <a:ext cx="33918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espantapá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aros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hlinkClick r:id="" action="ppaction://noaction">
              <a:snd r:embed="rId6" name="T3_W1_4.7.wav"/>
            </a:hlinkClick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881632" y="3633787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irafas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hlinkClick r:id="" action="ppaction://noaction">
              <a:snd r:embed="rId7" name="T3_W1_4.5.wav"/>
            </a:hlinkClick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5225801" y="640344"/>
            <a:ext cx="218278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cangre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08;p3">
            <a:hlinkClick r:id="" action="ppaction://noaction">
              <a:snd r:embed="rId8" name="T3_W1_4.3.wav"/>
            </a:hlinkClick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4714521" y="4509683"/>
            <a:ext cx="22789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pá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aro</a:t>
            </a:r>
            <a:endParaRPr sz="3200" i="0" u="none" strike="noStrike" cap="none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hlinkClick r:id="" action="ppaction://noaction">
              <a:snd r:embed="rId9" name="T3_W1_4.6.wav"/>
            </a:hlinkClick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878692" y="1721511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hlinkClick r:id="" action="ppaction://noaction">
              <a:snd r:embed="rId10" name="T3_W1_4.1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0892931" y="2228851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ojo, Pintura, Tinta, Salpicar, Chapoteo">
            <a:extLst>
              <a:ext uri="{FF2B5EF4-FFF2-40B4-BE49-F238E27FC236}">
                <a16:creationId xmlns:a16="http://schemas.microsoft.com/office/drawing/2014/main" id="{D8BE4F63-7212-4C8F-A9AC-A84DEE95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34" y="5130616"/>
            <a:ext cx="694709" cy="6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225B9-2F8D-45B0-A219-222A2FF9E1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134">
            <a:off x="2587911" y="1501288"/>
            <a:ext cx="510451" cy="708386"/>
          </a:xfrm>
          <a:prstGeom prst="rect">
            <a:avLst/>
          </a:prstGeom>
        </p:spPr>
      </p:pic>
      <p:pic>
        <p:nvPicPr>
          <p:cNvPr id="11268" name="Picture 4" descr="Jirafa, África, Safari, Fauna Silvestre">
            <a:extLst>
              <a:ext uri="{FF2B5EF4-FFF2-40B4-BE49-F238E27FC236}">
                <a16:creationId xmlns:a16="http://schemas.microsoft.com/office/drawing/2014/main" id="{2B1C728B-01B0-4C61-B856-2270B7BC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16" y="3112539"/>
            <a:ext cx="718905" cy="8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ushi, dish&#10;&#10;Description automatically generated">
            <a:extLst>
              <a:ext uri="{FF2B5EF4-FFF2-40B4-BE49-F238E27FC236}">
                <a16:creationId xmlns:a16="http://schemas.microsoft.com/office/drawing/2014/main" id="{366F545A-B152-4D04-9B58-B60EF57BC3C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81107" r="50487"/>
          <a:stretch/>
        </p:blipFill>
        <p:spPr>
          <a:xfrm>
            <a:off x="6858376" y="820254"/>
            <a:ext cx="862556" cy="747893"/>
          </a:xfrm>
          <a:prstGeom prst="rect">
            <a:avLst/>
          </a:prstGeom>
        </p:spPr>
      </p:pic>
      <p:pic>
        <p:nvPicPr>
          <p:cNvPr id="11270" name="Picture 6" descr="Pájaro, Niños, Rama, Medio Ambiente, Verde">
            <a:extLst>
              <a:ext uri="{FF2B5EF4-FFF2-40B4-BE49-F238E27FC236}">
                <a16:creationId xmlns:a16="http://schemas.microsoft.com/office/drawing/2014/main" id="{E4A9DBE3-3478-42AA-905C-5AC3B9A07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74327" r="64960"/>
          <a:stretch/>
        </p:blipFill>
        <p:spPr bwMode="auto">
          <a:xfrm>
            <a:off x="6120828" y="4121476"/>
            <a:ext cx="1005075" cy="7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387;p19">
            <a:extLst>
              <a:ext uri="{FF2B5EF4-FFF2-40B4-BE49-F238E27FC236}">
                <a16:creationId xmlns:a16="http://schemas.microsoft.com/office/drawing/2014/main" id="{D392B730-0BFE-4091-AFAF-062C9524E8B9}"/>
              </a:ext>
            </a:extLst>
          </p:cNvPr>
          <p:cNvSpPr/>
          <p:nvPr/>
        </p:nvSpPr>
        <p:spPr>
          <a:xfrm>
            <a:off x="11107901" y="2811997"/>
            <a:ext cx="502131" cy="3232201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</a:pPr>
            <a:endParaRPr lang="es-AR" sz="20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388;p19">
            <a:extLst>
              <a:ext uri="{FF2B5EF4-FFF2-40B4-BE49-F238E27FC236}">
                <a16:creationId xmlns:a16="http://schemas.microsoft.com/office/drawing/2014/main" id="{FAD70985-BC30-4A20-B138-C2CC8EBEA8C3}"/>
              </a:ext>
            </a:extLst>
          </p:cNvPr>
          <p:cNvSpPr/>
          <p:nvPr/>
        </p:nvSpPr>
        <p:spPr>
          <a:xfrm>
            <a:off x="11107901" y="2811997"/>
            <a:ext cx="503528" cy="3246419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</a:pPr>
            <a:endParaRPr lang="es-AR" sz="20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95;p19">
            <a:extLst>
              <a:ext uri="{FF2B5EF4-FFF2-40B4-BE49-F238E27FC236}">
                <a16:creationId xmlns:a16="http://schemas.microsoft.com/office/drawing/2014/main" id="{94B9D8D0-9330-4C2A-B661-BEA0B9A04EE0}"/>
              </a:ext>
            </a:extLst>
          </p:cNvPr>
          <p:cNvSpPr/>
          <p:nvPr/>
        </p:nvSpPr>
        <p:spPr>
          <a:xfrm>
            <a:off x="10828370" y="6171070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</a:pPr>
            <a:r>
              <a:rPr lang="es-AR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lang="es-AR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7CF2FD6-B342-4F51-9DD3-8C6E5BF534F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50" y="3923237"/>
            <a:ext cx="1594163" cy="171279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4199D4D-FC83-4B7A-B8F6-88ADC09F8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61" y="980039"/>
            <a:ext cx="1410668" cy="1447617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CAC5E82A-9DE7-423F-8EB2-52896241EE58}"/>
              </a:ext>
            </a:extLst>
          </p:cNvPr>
          <p:cNvSpPr/>
          <p:nvPr/>
        </p:nvSpPr>
        <p:spPr>
          <a:xfrm rot="690958">
            <a:off x="8310919" y="2105431"/>
            <a:ext cx="2293511" cy="91621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Google Shape;108;p3">
            <a:hlinkClick r:id="" action="ppaction://noaction">
              <a:snd r:embed="rId19" name="T3_W1_4.8.wav"/>
            </a:hlinkClick>
            <a:extLst>
              <a:ext uri="{FF2B5EF4-FFF2-40B4-BE49-F238E27FC236}">
                <a16:creationId xmlns:a16="http://schemas.microsoft.com/office/drawing/2014/main" id="{A1897411-8D56-4105-99B1-B6D8A2748DB9}"/>
              </a:ext>
            </a:extLst>
          </p:cNvPr>
          <p:cNvSpPr txBox="1"/>
          <p:nvPr/>
        </p:nvSpPr>
        <p:spPr>
          <a:xfrm rot="275570">
            <a:off x="8423259" y="2230168"/>
            <a:ext cx="218278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ado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0704FE-9A53-41B0-BAA1-3AB3C7533B34}"/>
              </a:ext>
            </a:extLst>
          </p:cNvPr>
          <p:cNvCxnSpPr>
            <a:cxnSpLocks/>
          </p:cNvCxnSpPr>
          <p:nvPr/>
        </p:nvCxnSpPr>
        <p:spPr>
          <a:xfrm flipH="1">
            <a:off x="10013244" y="735214"/>
            <a:ext cx="366585" cy="565584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4667074" y="2366789"/>
            <a:ext cx="2241296" cy="978744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1" name="Google Shape;108;p3">
            <a:hlinkClick r:id="" action="ppaction://noaction">
              <a:snd r:embed="rId20" name="T3_W1_4.4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5081279" y="2610186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ueves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3" name="Graphic 28" descr="Flip calendar with solid fill">
            <a:extLst>
              <a:ext uri="{FF2B5EF4-FFF2-40B4-BE49-F238E27FC236}">
                <a16:creationId xmlns:a16="http://schemas.microsoft.com/office/drawing/2014/main" id="{4FDD1B8B-E836-46C9-9B04-A19CB65EE7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366379" y="2809882"/>
            <a:ext cx="1084906" cy="1084906"/>
          </a:xfrm>
          <a:prstGeom prst="rect">
            <a:avLst/>
          </a:prstGeom>
        </p:spPr>
      </p:pic>
      <p:sp>
        <p:nvSpPr>
          <p:cNvPr id="44" name="TextBox 29">
            <a:extLst>
              <a:ext uri="{FF2B5EF4-FFF2-40B4-BE49-F238E27FC236}">
                <a16:creationId xmlns:a16="http://schemas.microsoft.com/office/drawing/2014/main" id="{D17055AB-25F1-45E0-896D-8638F4AE72A1}"/>
              </a:ext>
            </a:extLst>
          </p:cNvPr>
          <p:cNvSpPr txBox="1"/>
          <p:nvPr/>
        </p:nvSpPr>
        <p:spPr>
          <a:xfrm>
            <a:off x="6513340" y="3266364"/>
            <a:ext cx="82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Thurs</a:t>
            </a:r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6024" y="965991"/>
            <a:ext cx="110597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264362" y="77384"/>
            <a:ext cx="667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Gloria Fuertes: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C7F956-E0EB-43BF-83D1-4304A64CA271}"/>
              </a:ext>
            </a:extLst>
          </p:cNvPr>
          <p:cNvSpPr txBox="1"/>
          <p:nvPr/>
        </p:nvSpPr>
        <p:spPr>
          <a:xfrm>
            <a:off x="264362" y="1395270"/>
            <a:ext cx="812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 título es ‘</a:t>
            </a:r>
            <a:r>
              <a:rPr lang="es-ES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Paisa</a:t>
            </a:r>
            <a:r>
              <a:rPr lang="es-ES" sz="3200" b="1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j</a:t>
            </a:r>
            <a:r>
              <a:rPr lang="es-ES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para que los pintes</a:t>
            </a:r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1E4AA3-6540-48FA-AA89-ED617ECC084D}"/>
              </a:ext>
            </a:extLst>
          </p:cNvPr>
          <p:cNvSpPr txBox="1"/>
          <p:nvPr/>
        </p:nvSpPr>
        <p:spPr>
          <a:xfrm>
            <a:off x="7780421" y="178526"/>
            <a:ext cx="3305603" cy="646331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poems</a:t>
            </a:r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female poet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4513A9-B722-47F9-AD02-1495579FB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29"/>
          <a:stretch/>
        </p:blipFill>
        <p:spPr>
          <a:xfrm>
            <a:off x="3876271" y="3566535"/>
            <a:ext cx="3904150" cy="19372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751BA-382E-417D-8F7A-AFECA0D1363F}"/>
              </a:ext>
            </a:extLst>
          </p:cNvPr>
          <p:cNvGrpSpPr/>
          <p:nvPr/>
        </p:nvGrpSpPr>
        <p:grpSpPr>
          <a:xfrm>
            <a:off x="3789085" y="3011736"/>
            <a:ext cx="1063995" cy="973104"/>
            <a:chOff x="6210543" y="3764108"/>
            <a:chExt cx="801046" cy="77526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B7CA8D-3083-4CFA-AD0A-E077B0A556D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BEB27EE-D130-4574-86AA-265767837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1" name="Picture 2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D296E1A9-7DBE-411E-92A0-6EEB05E7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11A9D3-60E4-430A-BBFA-170C9F038D9B}"/>
              </a:ext>
            </a:extLst>
          </p:cNvPr>
          <p:cNvSpPr txBox="1"/>
          <p:nvPr/>
        </p:nvSpPr>
        <p:spPr>
          <a:xfrm>
            <a:off x="4007417" y="5329580"/>
            <a:ext cx="3648989" cy="830997"/>
          </a:xfrm>
          <a:prstGeom prst="rect">
            <a:avLst/>
          </a:prstGeom>
          <a:solidFill>
            <a:srgbClr val="FFDB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Gloria Fuertes es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D2ECF7-2554-4483-B540-6F69616D6AA2}"/>
              </a:ext>
            </a:extLst>
          </p:cNvPr>
          <p:cNvSpPr txBox="1"/>
          <p:nvPr/>
        </p:nvSpPr>
        <p:spPr>
          <a:xfrm>
            <a:off x="264362" y="2203503"/>
            <a:ext cx="1010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inglés el título es ‘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Landscapes</a:t>
            </a:r>
            <a:r>
              <a:rPr lang="en-GB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for you to paint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10133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36802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hlinkClick r:id="" action="ppaction://noaction">
              <a:snd r:embed="rId5" name="T3_W1_6.1.wav"/>
            </a:hlinkClick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196823" y="75738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BBAA46-22B7-4485-8A3D-8DEAC2E46927}"/>
              </a:ext>
            </a:extLst>
          </p:cNvPr>
          <p:cNvSpPr/>
          <p:nvPr/>
        </p:nvSpPr>
        <p:spPr>
          <a:xfrm>
            <a:off x="1139506" y="5498739"/>
            <a:ext cx="1350068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below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6D276C-76C7-4FFD-BAFA-9C927D550B15}"/>
              </a:ext>
            </a:extLst>
          </p:cNvPr>
          <p:cNvSpPr/>
          <p:nvPr/>
        </p:nvSpPr>
        <p:spPr>
          <a:xfrm>
            <a:off x="4361221" y="5507810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 river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DD2CFF-9516-4123-8FE4-3D251B315DCB}"/>
              </a:ext>
            </a:extLst>
          </p:cNvPr>
          <p:cNvSpPr/>
          <p:nvPr/>
        </p:nvSpPr>
        <p:spPr>
          <a:xfrm>
            <a:off x="1126082" y="5980625"/>
            <a:ext cx="136349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abajo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41B46-8B08-4B15-99A2-1A4D72DC7BC0}"/>
              </a:ext>
            </a:extLst>
          </p:cNvPr>
          <p:cNvSpPr/>
          <p:nvPr/>
        </p:nvSpPr>
        <p:spPr>
          <a:xfrm>
            <a:off x="4346846" y="6006025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560A37-B77C-4C47-88FC-E51BF835B860}"/>
              </a:ext>
            </a:extLst>
          </p:cNvPr>
          <p:cNvSpPr/>
          <p:nvPr/>
        </p:nvSpPr>
        <p:spPr>
          <a:xfrm>
            <a:off x="6188375" y="5514536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DB071E-9178-44C7-B0BE-95A171A024EC}"/>
              </a:ext>
            </a:extLst>
          </p:cNvPr>
          <p:cNvSpPr/>
          <p:nvPr/>
        </p:nvSpPr>
        <p:spPr>
          <a:xfrm>
            <a:off x="6188376" y="5946190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638CA1-F4A8-4446-8000-C8432892DB5F}"/>
              </a:ext>
            </a:extLst>
          </p:cNvPr>
          <p:cNvSpPr/>
          <p:nvPr/>
        </p:nvSpPr>
        <p:spPr>
          <a:xfrm>
            <a:off x="8116029" y="5517352"/>
            <a:ext cx="1255366" cy="5112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cold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88E6EF-A2B5-40D9-A881-6F6EE326FE35}"/>
              </a:ext>
            </a:extLst>
          </p:cNvPr>
          <p:cNvSpPr/>
          <p:nvPr/>
        </p:nvSpPr>
        <p:spPr>
          <a:xfrm>
            <a:off x="8130653" y="5979147"/>
            <a:ext cx="1240742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4DE381-6723-4B7B-BC83-FC1539FCA92B}"/>
              </a:ext>
            </a:extLst>
          </p:cNvPr>
          <p:cNvSpPr/>
          <p:nvPr/>
        </p:nvSpPr>
        <p:spPr>
          <a:xfrm>
            <a:off x="2655816" y="5498605"/>
            <a:ext cx="1559445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snow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B91862-A54F-4A27-972C-623BD67E43BF}"/>
              </a:ext>
            </a:extLst>
          </p:cNvPr>
          <p:cNvSpPr/>
          <p:nvPr/>
        </p:nvSpPr>
        <p:spPr>
          <a:xfrm>
            <a:off x="2677602" y="5979147"/>
            <a:ext cx="153445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nieve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2" descr="Brain, Idea, Think, Creativity">
            <a:extLst>
              <a:ext uri="{FF2B5EF4-FFF2-40B4-BE49-F238E27FC236}">
                <a16:creationId xmlns:a16="http://schemas.microsoft.com/office/drawing/2014/main" id="{3ED909A2-79D3-4F04-B6B8-F085F273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45" y="75738"/>
            <a:ext cx="888572" cy="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598B7752-639B-41E5-8242-B6029F601E2C}"/>
              </a:ext>
            </a:extLst>
          </p:cNvPr>
          <p:cNvSpPr txBox="1">
            <a:spLocks/>
          </p:cNvSpPr>
          <p:nvPr/>
        </p:nvSpPr>
        <p:spPr>
          <a:xfrm>
            <a:off x="9773848" y="994950"/>
            <a:ext cx="1485290" cy="3682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1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1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TextBox 34">
            <a:hlinkClick r:id="" action="ppaction://noaction">
              <a:snd r:embed="rId7" name="T3_W1_6.2.wav"/>
            </a:hlinkClick>
            <a:extLst>
              <a:ext uri="{FF2B5EF4-FFF2-40B4-BE49-F238E27FC236}">
                <a16:creationId xmlns:a16="http://schemas.microsoft.com/office/drawing/2014/main" id="{28F94009-217E-44D1-8875-691C3CE075B5}"/>
              </a:ext>
            </a:extLst>
          </p:cNvPr>
          <p:cNvSpPr txBox="1"/>
          <p:nvPr/>
        </p:nvSpPr>
        <p:spPr>
          <a:xfrm>
            <a:off x="5201818" y="2161589"/>
            <a:ext cx="3717684" cy="2554545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La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nieve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, </a:t>
            </a:r>
          </a:p>
          <a:p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frío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y en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medio,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río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FD225DB-9A80-2252-78C4-6638806CB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1139506" y="1308885"/>
            <a:ext cx="3300497" cy="3342658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7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9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36802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hlinkClick r:id="" action="ppaction://noaction">
              <a:snd r:embed="rId5" name="T3_W1_6.1.wav"/>
            </a:hlinkClick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196823" y="75738"/>
            <a:ext cx="459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BBAA46-22B7-4485-8A3D-8DEAC2E46927}"/>
              </a:ext>
            </a:extLst>
          </p:cNvPr>
          <p:cNvSpPr/>
          <p:nvPr/>
        </p:nvSpPr>
        <p:spPr>
          <a:xfrm>
            <a:off x="1139506" y="5498739"/>
            <a:ext cx="1350068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below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6D276C-76C7-4FFD-BAFA-9C927D550B15}"/>
              </a:ext>
            </a:extLst>
          </p:cNvPr>
          <p:cNvSpPr/>
          <p:nvPr/>
        </p:nvSpPr>
        <p:spPr>
          <a:xfrm>
            <a:off x="4361221" y="5507810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DD2CFF-9516-4123-8FE4-3D251B315DCB}"/>
              </a:ext>
            </a:extLst>
          </p:cNvPr>
          <p:cNvSpPr/>
          <p:nvPr/>
        </p:nvSpPr>
        <p:spPr>
          <a:xfrm>
            <a:off x="1126082" y="5980625"/>
            <a:ext cx="136349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abajo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41B46-8B08-4B15-99A2-1A4D72DC7BC0}"/>
              </a:ext>
            </a:extLst>
          </p:cNvPr>
          <p:cNvSpPr/>
          <p:nvPr/>
        </p:nvSpPr>
        <p:spPr>
          <a:xfrm>
            <a:off x="4346846" y="6006025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gato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72FC5D-E18E-4E7E-9D2E-9590CC4AD843}"/>
              </a:ext>
            </a:extLst>
          </p:cNvPr>
          <p:cNvSpPr/>
          <p:nvPr/>
        </p:nvSpPr>
        <p:spPr>
          <a:xfrm>
            <a:off x="6233906" y="5499616"/>
            <a:ext cx="1525110" cy="509571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47B685-DD69-44E2-9778-DFED3F1462AE}"/>
              </a:ext>
            </a:extLst>
          </p:cNvPr>
          <p:cNvSpPr/>
          <p:nvPr/>
        </p:nvSpPr>
        <p:spPr>
          <a:xfrm>
            <a:off x="6233906" y="5955060"/>
            <a:ext cx="1525110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560A37-B77C-4C47-88FC-E51BF835B860}"/>
              </a:ext>
            </a:extLst>
          </p:cNvPr>
          <p:cNvSpPr/>
          <p:nvPr/>
        </p:nvSpPr>
        <p:spPr>
          <a:xfrm>
            <a:off x="7904167" y="5514536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DB071E-9178-44C7-B0BE-95A171A024EC}"/>
              </a:ext>
            </a:extLst>
          </p:cNvPr>
          <p:cNvSpPr/>
          <p:nvPr/>
        </p:nvSpPr>
        <p:spPr>
          <a:xfrm>
            <a:off x="7904168" y="5946190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638CA1-F4A8-4446-8000-C8432892DB5F}"/>
              </a:ext>
            </a:extLst>
          </p:cNvPr>
          <p:cNvSpPr/>
          <p:nvPr/>
        </p:nvSpPr>
        <p:spPr>
          <a:xfrm>
            <a:off x="9831821" y="5517352"/>
            <a:ext cx="1487688" cy="5112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cloud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88E6EF-A2B5-40D9-A881-6F6EE326FE35}"/>
              </a:ext>
            </a:extLst>
          </p:cNvPr>
          <p:cNvSpPr/>
          <p:nvPr/>
        </p:nvSpPr>
        <p:spPr>
          <a:xfrm>
            <a:off x="9846444" y="5979147"/>
            <a:ext cx="1473065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nube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4DE381-6723-4B7B-BC83-FC1539FCA92B}"/>
              </a:ext>
            </a:extLst>
          </p:cNvPr>
          <p:cNvSpPr/>
          <p:nvPr/>
        </p:nvSpPr>
        <p:spPr>
          <a:xfrm>
            <a:off x="2655816" y="5380757"/>
            <a:ext cx="1559445" cy="59713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tile roof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B91862-A54F-4A27-972C-623BD67E43BF}"/>
              </a:ext>
            </a:extLst>
          </p:cNvPr>
          <p:cNvSpPr/>
          <p:nvPr/>
        </p:nvSpPr>
        <p:spPr>
          <a:xfrm>
            <a:off x="2677602" y="5979147"/>
            <a:ext cx="1534452" cy="803115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tejado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2" descr="Brain, Idea, Think, Creativity">
            <a:extLst>
              <a:ext uri="{FF2B5EF4-FFF2-40B4-BE49-F238E27FC236}">
                <a16:creationId xmlns:a16="http://schemas.microsoft.com/office/drawing/2014/main" id="{3ED909A2-79D3-4F04-B6B8-F085F273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45" y="75738"/>
            <a:ext cx="888572" cy="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598B7752-639B-41E5-8242-B6029F601E2C}"/>
              </a:ext>
            </a:extLst>
          </p:cNvPr>
          <p:cNvSpPr txBox="1">
            <a:spLocks/>
          </p:cNvSpPr>
          <p:nvPr/>
        </p:nvSpPr>
        <p:spPr>
          <a:xfrm>
            <a:off x="9773848" y="994950"/>
            <a:ext cx="1485290" cy="3682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1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1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TextBox 34">
            <a:hlinkClick r:id="" action="ppaction://noaction">
              <a:snd r:embed="rId7" name="T3_W1_7.1.wav"/>
            </a:hlinkClick>
            <a:extLst>
              <a:ext uri="{FF2B5EF4-FFF2-40B4-BE49-F238E27FC236}">
                <a16:creationId xmlns:a16="http://schemas.microsoft.com/office/drawing/2014/main" id="{28F94009-217E-44D1-8875-691C3CE075B5}"/>
              </a:ext>
            </a:extLst>
          </p:cNvPr>
          <p:cNvSpPr txBox="1"/>
          <p:nvPr/>
        </p:nvSpPr>
        <p:spPr>
          <a:xfrm>
            <a:off x="6096000" y="1752600"/>
            <a:ext cx="5650906" cy="2554545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La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nube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arriba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gato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abajo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una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casa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con un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tejado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3DBE57D8-BF6F-3D8B-D0FF-987595A731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1057330" y="1457366"/>
            <a:ext cx="3882970" cy="3145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4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  <p:bldP spid="29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Definite and indefinite articles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‘a/an &amp; ‘the’</a:t>
            </a: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74554" y="1797957"/>
            <a:ext cx="1171321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8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that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an)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Spanish before a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depending on whether the noun is masculine or feminine.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1661151" y="3759084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EAE7C2-F637-454A-8493-C0E1BF163299}"/>
              </a:ext>
            </a:extLst>
          </p:cNvPr>
          <p:cNvSpPr txBox="1"/>
          <p:nvPr/>
        </p:nvSpPr>
        <p:spPr>
          <a:xfrm>
            <a:off x="1035188" y="4639044"/>
            <a:ext cx="175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río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BDE5A5-1717-490D-A81F-1ACEF60D9C82}"/>
              </a:ext>
            </a:extLst>
          </p:cNvPr>
          <p:cNvSpPr txBox="1"/>
          <p:nvPr/>
        </p:nvSpPr>
        <p:spPr>
          <a:xfrm>
            <a:off x="864782" y="5299887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parque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C7F20A-B802-4532-99B9-895A8AD06B08}"/>
              </a:ext>
            </a:extLst>
          </p:cNvPr>
          <p:cNvSpPr txBox="1"/>
          <p:nvPr/>
        </p:nvSpPr>
        <p:spPr>
          <a:xfrm>
            <a:off x="6692990" y="4643296"/>
            <a:ext cx="2103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6667890" y="5378648"/>
            <a:ext cx="1673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6417420" y="3868237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2E39CC-3DFE-45F7-8B23-9BC65B1938EC}"/>
              </a:ext>
            </a:extLst>
          </p:cNvPr>
          <p:cNvSpPr txBox="1"/>
          <p:nvPr/>
        </p:nvSpPr>
        <p:spPr>
          <a:xfrm>
            <a:off x="204236" y="4672197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537967-FDF7-4722-8A0E-83429F855E90}"/>
              </a:ext>
            </a:extLst>
          </p:cNvPr>
          <p:cNvSpPr txBox="1"/>
          <p:nvPr/>
        </p:nvSpPr>
        <p:spPr>
          <a:xfrm>
            <a:off x="204236" y="530911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B05750-AA2E-4AA2-9618-934CA0AC38C9}"/>
              </a:ext>
            </a:extLst>
          </p:cNvPr>
          <p:cNvSpPr txBox="1"/>
          <p:nvPr/>
        </p:nvSpPr>
        <p:spPr>
          <a:xfrm>
            <a:off x="5747541" y="465115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5747541" y="5372258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A73843-7770-48F0-8E5A-D3F70106DADF}"/>
              </a:ext>
            </a:extLst>
          </p:cNvPr>
          <p:cNvSpPr txBox="1"/>
          <p:nvPr/>
        </p:nvSpPr>
        <p:spPr>
          <a:xfrm>
            <a:off x="3072218" y="4659848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967E52-6D2A-41A6-9166-D4D48634F86E}"/>
              </a:ext>
            </a:extLst>
          </p:cNvPr>
          <p:cNvSpPr txBox="1"/>
          <p:nvPr/>
        </p:nvSpPr>
        <p:spPr>
          <a:xfrm>
            <a:off x="3819353" y="5361500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park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BBBFD-FFF7-4C16-874F-F60E51271C54}"/>
              </a:ext>
            </a:extLst>
          </p:cNvPr>
          <p:cNvSpPr txBox="1"/>
          <p:nvPr/>
        </p:nvSpPr>
        <p:spPr>
          <a:xfrm>
            <a:off x="9796217" y="4640961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church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8789743" y="5337200"/>
            <a:ext cx="2190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68BDCC-BE7E-4C8F-BFEC-A899BF6BF7F6}"/>
              </a:ext>
            </a:extLst>
          </p:cNvPr>
          <p:cNvSpPr txBox="1"/>
          <p:nvPr/>
        </p:nvSpPr>
        <p:spPr>
          <a:xfrm>
            <a:off x="282562" y="2186283"/>
            <a:ext cx="11835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32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‘la’.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CA75C1-AEE4-4551-B17A-CD05E9060FE3}"/>
              </a:ext>
            </a:extLst>
          </p:cNvPr>
          <p:cNvSpPr txBox="1"/>
          <p:nvPr/>
        </p:nvSpPr>
        <p:spPr>
          <a:xfrm>
            <a:off x="286711" y="467948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E2449B-0514-41A7-9278-D3213264E0E7}"/>
              </a:ext>
            </a:extLst>
          </p:cNvPr>
          <p:cNvSpPr txBox="1"/>
          <p:nvPr/>
        </p:nvSpPr>
        <p:spPr>
          <a:xfrm>
            <a:off x="274554" y="531640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 err="1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983064-191E-4189-9797-28EEC26EBD4E}"/>
              </a:ext>
            </a:extLst>
          </p:cNvPr>
          <p:cNvSpPr txBox="1"/>
          <p:nvPr/>
        </p:nvSpPr>
        <p:spPr>
          <a:xfrm>
            <a:off x="5830016" y="4658442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BA5BC-9A9D-4AA6-B87F-1B529725856D}"/>
              </a:ext>
            </a:extLst>
          </p:cNvPr>
          <p:cNvSpPr txBox="1"/>
          <p:nvPr/>
        </p:nvSpPr>
        <p:spPr>
          <a:xfrm>
            <a:off x="5830016" y="537954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B40B9B-1B11-43A2-9C66-92A7D62ED44C}"/>
              </a:ext>
            </a:extLst>
          </p:cNvPr>
          <p:cNvSpPr txBox="1"/>
          <p:nvPr/>
        </p:nvSpPr>
        <p:spPr>
          <a:xfrm>
            <a:off x="3041694" y="4711936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22CF2D-3CD1-4069-BEBE-54D8D7346703}"/>
              </a:ext>
            </a:extLst>
          </p:cNvPr>
          <p:cNvSpPr txBox="1"/>
          <p:nvPr/>
        </p:nvSpPr>
        <p:spPr>
          <a:xfrm>
            <a:off x="3664305" y="5343365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875985-28EA-4C53-875A-E4D9C31197AB}"/>
              </a:ext>
            </a:extLst>
          </p:cNvPr>
          <p:cNvSpPr txBox="1"/>
          <p:nvPr/>
        </p:nvSpPr>
        <p:spPr>
          <a:xfrm>
            <a:off x="9708837" y="4645999"/>
            <a:ext cx="2895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church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BF2D8B-6590-4A21-A35F-7F675D151E06}"/>
              </a:ext>
            </a:extLst>
          </p:cNvPr>
          <p:cNvSpPr txBox="1"/>
          <p:nvPr/>
        </p:nvSpPr>
        <p:spPr>
          <a:xfrm>
            <a:off x="8722471" y="5291659"/>
            <a:ext cx="2190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D07D06A3-CAA1-4848-B4F3-8C81645CDF00}"/>
              </a:ext>
            </a:extLst>
          </p:cNvPr>
          <p:cNvSpPr/>
          <p:nvPr/>
        </p:nvSpPr>
        <p:spPr>
          <a:xfrm>
            <a:off x="7460360" y="2783478"/>
            <a:ext cx="4527404" cy="10254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Many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whereas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 often end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26" name="Picture 2" descr="Free vector graphics of Abstract">
            <a:extLst>
              <a:ext uri="{FF2B5EF4-FFF2-40B4-BE49-F238E27FC236}">
                <a16:creationId xmlns:a16="http://schemas.microsoft.com/office/drawing/2014/main" id="{C4AF3EA7-65A2-65E0-EDA7-CC9F3556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61" y="4436637"/>
            <a:ext cx="684526" cy="92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Cloudy">
            <a:extLst>
              <a:ext uri="{FF2B5EF4-FFF2-40B4-BE49-F238E27FC236}">
                <a16:creationId xmlns:a16="http://schemas.microsoft.com/office/drawing/2014/main" id="{7B3B4EB6-787F-303B-2A7F-99EA24D71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44" y="4998088"/>
            <a:ext cx="1261771" cy="12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Church">
            <a:extLst>
              <a:ext uri="{FF2B5EF4-FFF2-40B4-BE49-F238E27FC236}">
                <a16:creationId xmlns:a16="http://schemas.microsoft.com/office/drawing/2014/main" id="{E7162CE9-04A9-C4BF-598E-8ECFEE189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21" y="3895439"/>
            <a:ext cx="1110644" cy="1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rque, Parque De La Ciudad, Gente">
            <a:extLst>
              <a:ext uri="{FF2B5EF4-FFF2-40B4-BE49-F238E27FC236}">
                <a16:creationId xmlns:a16="http://schemas.microsoft.com/office/drawing/2014/main" id="{9F62E85A-20DF-CA4A-BEFE-908F9DE5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45" y="5507144"/>
            <a:ext cx="1006992" cy="1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AB8F60A-3B9E-FACB-6C75-E7F6058080C8}"/>
              </a:ext>
            </a:extLst>
          </p:cNvPr>
          <p:cNvSpPr/>
          <p:nvPr/>
        </p:nvSpPr>
        <p:spPr>
          <a:xfrm>
            <a:off x="2772152" y="2896812"/>
            <a:ext cx="4378839" cy="923682"/>
          </a:xfrm>
          <a:prstGeom prst="wedgeRoundRectCallout">
            <a:avLst>
              <a:gd name="adj1" fmla="val 31183"/>
              <a:gd name="adj2" fmla="val 1120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Nouns that end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be 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6DE6D5-EB86-F6AE-C318-020326736D6A}"/>
              </a:ext>
            </a:extLst>
          </p:cNvPr>
          <p:cNvSpPr/>
          <p:nvPr/>
        </p:nvSpPr>
        <p:spPr>
          <a:xfrm>
            <a:off x="123568" y="5463646"/>
            <a:ext cx="2439981" cy="43371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93888A-FC12-5EBB-25BA-9F739BA89509}"/>
              </a:ext>
            </a:extLst>
          </p:cNvPr>
          <p:cNvSpPr/>
          <p:nvPr/>
        </p:nvSpPr>
        <p:spPr>
          <a:xfrm>
            <a:off x="5676385" y="5467745"/>
            <a:ext cx="2087508" cy="43371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4" grpId="0"/>
      <p:bldP spid="55" grpId="0"/>
      <p:bldP spid="56" grpId="0"/>
      <p:bldP spid="58" grpId="0"/>
      <p:bldP spid="59" grpId="0"/>
      <p:bldP spid="60" grpId="0"/>
      <p:bldP spid="62" grpId="0"/>
      <p:bldP spid="62" grpId="1"/>
      <p:bldP spid="63" grpId="0"/>
      <p:bldP spid="63" grpId="1"/>
      <p:bldP spid="65" grpId="0"/>
      <p:bldP spid="65" grpId="1"/>
      <p:bldP spid="66" grpId="0"/>
      <p:bldP spid="66" grpId="1"/>
      <p:bldP spid="68" grpId="0"/>
      <p:bldP spid="68" grpId="1"/>
      <p:bldP spid="69" grpId="0"/>
      <p:bldP spid="69" grpId="1"/>
      <p:bldP spid="71" grpId="0"/>
      <p:bldP spid="71" grpId="1"/>
      <p:bldP spid="72" grpId="0"/>
      <p:bldP spid="72" grpId="1"/>
      <p:bldP spid="29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75" grpId="0" animBg="1"/>
      <p:bldP spid="75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F425CC-A168-45B5-865B-69D47F79FD86}"/>
              </a:ext>
            </a:extLst>
          </p:cNvPr>
          <p:cNvGraphicFramePr>
            <a:graphicFrameLocks noGrp="1"/>
          </p:cNvGraphicFramePr>
          <p:nvPr/>
        </p:nvGraphicFramePr>
        <p:xfrm>
          <a:off x="4550323" y="1619978"/>
          <a:ext cx="2125237" cy="4874608"/>
        </p:xfrm>
        <a:graphic>
          <a:graphicData uri="http://schemas.openxmlformats.org/drawingml/2006/table">
            <a:tbl>
              <a:tblPr firstRow="1" bandRow="1"/>
              <a:tblGrid>
                <a:gridCol w="2125237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1259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Escribe</a:t>
                      </a:r>
                      <a:r>
                        <a:rPr lang="en-GB" sz="4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📝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DAA062DC-DF25-4249-AC20-218DDCF5BCC7}"/>
              </a:ext>
            </a:extLst>
          </p:cNvPr>
          <p:cNvGraphicFramePr>
            <a:graphicFrameLocks noGrp="1"/>
          </p:cNvGraphicFramePr>
          <p:nvPr/>
        </p:nvGraphicFramePr>
        <p:xfrm>
          <a:off x="7741220" y="1951585"/>
          <a:ext cx="4229493" cy="4699140"/>
        </p:xfrm>
        <a:graphic>
          <a:graphicData uri="http://schemas.openxmlformats.org/drawingml/2006/table">
            <a:tbl>
              <a:tblPr firstRow="1" bandRow="1"/>
              <a:tblGrid>
                <a:gridCol w="1409831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09831">
                  <a:extLst>
                    <a:ext uri="{9D8B030D-6E8A-4147-A177-3AD203B41FA5}">
                      <a16:colId xmlns:a16="http://schemas.microsoft.com/office/drawing/2014/main" val="3738127255"/>
                    </a:ext>
                  </a:extLst>
                </a:gridCol>
                <a:gridCol w="1409831">
                  <a:extLst>
                    <a:ext uri="{9D8B030D-6E8A-4147-A177-3AD203B41FA5}">
                      <a16:colId xmlns:a16="http://schemas.microsoft.com/office/drawing/2014/main" val="3177014090"/>
                    </a:ext>
                  </a:extLst>
                </a:gridCol>
              </a:tblGrid>
              <a:tr h="64647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above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below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312126" y="1582179"/>
          <a:ext cx="4075337" cy="4912411"/>
        </p:xfrm>
        <a:graphic>
          <a:graphicData uri="http://schemas.openxmlformats.org/drawingml/2006/table">
            <a:tbl>
              <a:tblPr firstRow="1" bandRow="1"/>
              <a:tblGrid>
                <a:gridCol w="109946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487935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87935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348160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7" name="T3_W1_9.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88051" y="237194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8" name="T3_W1_9.6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88052" y="303680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9" name="T3_W1_9.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88052" y="374339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0" name="T3_W1_9.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99572" y="445838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1" name="T3_W1_9.9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88050" y="5133542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2" name="T3_W1_9.11.wav"/>
            </a:hlinkClick>
            <a:extLst>
              <a:ext uri="{FF2B5EF4-FFF2-40B4-BE49-F238E27FC236}">
                <a16:creationId xmlns:a16="http://schemas.microsoft.com/office/drawing/2014/main" id="{F123782F-2FF5-4F7B-93F3-D649FA321E88}"/>
              </a:ext>
            </a:extLst>
          </p:cNvPr>
          <p:cNvSpPr/>
          <p:nvPr/>
        </p:nvSpPr>
        <p:spPr>
          <a:xfrm>
            <a:off x="7100865" y="271714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3" name="T3_W1_9.12.wav"/>
            </a:hlinkClick>
            <a:extLst>
              <a:ext uri="{FF2B5EF4-FFF2-40B4-BE49-F238E27FC236}">
                <a16:creationId xmlns:a16="http://schemas.microsoft.com/office/drawing/2014/main" id="{4CC2429F-CE3C-4DD6-ACEF-D482742E3E18}"/>
              </a:ext>
            </a:extLst>
          </p:cNvPr>
          <p:cNvSpPr/>
          <p:nvPr/>
        </p:nvSpPr>
        <p:spPr>
          <a:xfrm>
            <a:off x="7100866" y="3352980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hlinkClick r:id="" action="ppaction://noaction">
              <a:snd r:embed="rId14" name="T3_W1_9.13.wav"/>
            </a:hlinkClick>
            <a:extLst>
              <a:ext uri="{FF2B5EF4-FFF2-40B4-BE49-F238E27FC236}">
                <a16:creationId xmlns:a16="http://schemas.microsoft.com/office/drawing/2014/main" id="{16FE441A-787A-4DF8-81D0-9E2CB2EFF9A4}"/>
              </a:ext>
            </a:extLst>
          </p:cNvPr>
          <p:cNvSpPr/>
          <p:nvPr/>
        </p:nvSpPr>
        <p:spPr>
          <a:xfrm>
            <a:off x="7100866" y="4045053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15" name="T3_W1_9.14.wav"/>
            </a:hlinkClick>
            <a:extLst>
              <a:ext uri="{FF2B5EF4-FFF2-40B4-BE49-F238E27FC236}">
                <a16:creationId xmlns:a16="http://schemas.microsoft.com/office/drawing/2014/main" id="{E1CA17D9-148A-4D33-9997-2A885D904F9C}"/>
              </a:ext>
            </a:extLst>
          </p:cNvPr>
          <p:cNvSpPr/>
          <p:nvPr/>
        </p:nvSpPr>
        <p:spPr>
          <a:xfrm>
            <a:off x="7112386" y="470197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16" name="T3_W1_9.15.wav"/>
            </a:hlinkClick>
            <a:extLst>
              <a:ext uri="{FF2B5EF4-FFF2-40B4-BE49-F238E27FC236}">
                <a16:creationId xmlns:a16="http://schemas.microsoft.com/office/drawing/2014/main" id="{B7CFFF3F-4191-42B5-A2EC-22BE1549E2DC}"/>
              </a:ext>
            </a:extLst>
          </p:cNvPr>
          <p:cNvSpPr/>
          <p:nvPr/>
        </p:nvSpPr>
        <p:spPr>
          <a:xfrm>
            <a:off x="7100864" y="5377142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7" name="T3_W1_9.10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88049" y="585335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6" name="Rectangle 35">
            <a:hlinkClick r:id="" action="ppaction://noaction">
              <a:snd r:embed="rId18" name="T3_W1_9.16.wav"/>
            </a:hlinkClick>
            <a:extLst>
              <a:ext uri="{FF2B5EF4-FFF2-40B4-BE49-F238E27FC236}">
                <a16:creationId xmlns:a16="http://schemas.microsoft.com/office/drawing/2014/main" id="{57FE5E9F-2383-4793-8F04-D4F0D06A83E9}"/>
              </a:ext>
            </a:extLst>
          </p:cNvPr>
          <p:cNvSpPr/>
          <p:nvPr/>
        </p:nvSpPr>
        <p:spPr>
          <a:xfrm>
            <a:off x="7079772" y="6032567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B8C354-2218-4A77-9F9E-3F7D17D281A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83" y="2743693"/>
            <a:ext cx="527765" cy="445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4406E-5332-4015-801D-B30C5AF0EF4D}"/>
              </a:ext>
            </a:extLst>
          </p:cNvPr>
          <p:cNvSpPr txBox="1"/>
          <p:nvPr/>
        </p:nvSpPr>
        <p:spPr>
          <a:xfrm>
            <a:off x="8969829" y="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CBD4048-CB4E-4B56-88F1-15CC7FC070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49" y="2414458"/>
            <a:ext cx="527765" cy="44505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B08F344B-CE5A-4D78-90F0-0ADD92A8260B}"/>
              </a:ext>
            </a:extLst>
          </p:cNvPr>
          <p:cNvSpPr txBox="1"/>
          <p:nvPr/>
        </p:nvSpPr>
        <p:spPr>
          <a:xfrm>
            <a:off x="4636337" y="2341168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campo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41A2C0-3C3A-4A25-9443-FFA150BA1FD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95" y="3075893"/>
            <a:ext cx="527765" cy="4450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EA6D2B7C-23A8-41C5-AC9D-737DEBD8912B}"/>
              </a:ext>
            </a:extLst>
          </p:cNvPr>
          <p:cNvSpPr txBox="1"/>
          <p:nvPr/>
        </p:nvSpPr>
        <p:spPr>
          <a:xfrm>
            <a:off x="4699124" y="3101190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río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E1CDA51-C18D-46FC-AFCF-184EB4B1AC2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49" y="3834756"/>
            <a:ext cx="527765" cy="44505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BF7742E-AF14-4EAC-B965-535E2DF1C0DC}"/>
              </a:ext>
            </a:extLst>
          </p:cNvPr>
          <p:cNvSpPr txBox="1"/>
          <p:nvPr/>
        </p:nvSpPr>
        <p:spPr>
          <a:xfrm>
            <a:off x="4699123" y="3789521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nube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14C6D23-9F5A-479D-A1C8-EE26D2AC777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13" y="4551736"/>
            <a:ext cx="527765" cy="44505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17B2AD1-D1DA-47B7-84D9-72A0E10BBCB5}"/>
              </a:ext>
            </a:extLst>
          </p:cNvPr>
          <p:cNvSpPr txBox="1"/>
          <p:nvPr/>
        </p:nvSpPr>
        <p:spPr>
          <a:xfrm>
            <a:off x="4774121" y="4523378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estadio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C8482DB-801F-4C1A-9B5E-14B0156364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41" y="5211710"/>
            <a:ext cx="527765" cy="44505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7AD1501-CB27-4AF6-8DE7-52CF51CF3BCA}"/>
              </a:ext>
            </a:extLst>
          </p:cNvPr>
          <p:cNvSpPr txBox="1"/>
          <p:nvPr/>
        </p:nvSpPr>
        <p:spPr>
          <a:xfrm>
            <a:off x="4735648" y="5211709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museo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0F434DE-3C8B-44D0-8722-0F7CEFACE3D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29" y="5930648"/>
            <a:ext cx="527765" cy="44505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8677E886-60CA-47B8-8BBA-B23D80AD68E9}"/>
              </a:ext>
            </a:extLst>
          </p:cNvPr>
          <p:cNvSpPr txBox="1"/>
          <p:nvPr/>
        </p:nvSpPr>
        <p:spPr>
          <a:xfrm>
            <a:off x="4548226" y="5900040"/>
            <a:ext cx="2084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plaza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2CE9E583-B6B4-4902-A9D5-5C00D3F050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623" y="3389704"/>
            <a:ext cx="527765" cy="4450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8C02175-B1EE-428A-A312-77F74E64A9E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83" y="4064733"/>
            <a:ext cx="527765" cy="4450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C4DC225-E9A2-4247-913B-C66D7242E95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79" y="4741062"/>
            <a:ext cx="527765" cy="44505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187ECFC-EEC8-4307-B573-9B4D446C15E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99" y="5377142"/>
            <a:ext cx="527765" cy="44505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E40612D-0EE5-42A9-87CC-E2B7D0B02C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388" y="6071651"/>
            <a:ext cx="527765" cy="445052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8CAE3D2E-5A77-4F80-85F1-40B0F8FCFDF0}"/>
              </a:ext>
            </a:extLst>
          </p:cNvPr>
          <p:cNvSpPr txBox="1"/>
          <p:nvPr/>
        </p:nvSpPr>
        <p:spPr>
          <a:xfrm>
            <a:off x="7213456" y="65315"/>
            <a:ext cx="2330206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verse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hlinkClick r:id="" action="ppaction://noaction">
              <a:snd r:embed="rId20" name="T3_W1_9.1.wav"/>
            </a:hlinkClick>
            <a:extLst>
              <a:ext uri="{FF2B5EF4-FFF2-40B4-BE49-F238E27FC236}">
                <a16:creationId xmlns:a16="http://schemas.microsoft.com/office/drawing/2014/main" id="{F49264D9-A464-D4B7-4B9B-36DDC4B80086}"/>
              </a:ext>
            </a:extLst>
          </p:cNvPr>
          <p:cNvSpPr/>
          <p:nvPr/>
        </p:nvSpPr>
        <p:spPr>
          <a:xfrm>
            <a:off x="1059865" y="184999"/>
            <a:ext cx="317694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verso*. 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EDD0727F-88D2-058F-9D2B-E32D4FA0571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8341" y="1787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39E03A8-A5DB-7FC7-D1FC-72E9BFBA4804}"/>
              </a:ext>
            </a:extLst>
          </p:cNvPr>
          <p:cNvSpPr/>
          <p:nvPr/>
        </p:nvSpPr>
        <p:spPr>
          <a:xfrm>
            <a:off x="687908" y="793070"/>
            <a:ext cx="4972265" cy="437553"/>
          </a:xfrm>
          <a:prstGeom prst="wedgeRoundRectCallout">
            <a:avLst>
              <a:gd name="adj1" fmla="val -52699"/>
              <a:gd name="adj2" fmla="val -49261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Menciona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F66C5E9-B9B7-C331-C0AC-DA406C00696D}"/>
              </a:ext>
            </a:extLst>
          </p:cNvPr>
          <p:cNvSpPr/>
          <p:nvPr/>
        </p:nvSpPr>
        <p:spPr>
          <a:xfrm>
            <a:off x="6010551" y="803592"/>
            <a:ext cx="3861708" cy="518040"/>
          </a:xfrm>
          <a:prstGeom prst="wedgeRoundRectCallout">
            <a:avLst>
              <a:gd name="adj1" fmla="val -57866"/>
              <a:gd name="adj2" fmla="val -34552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está? Marca ✅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99389D7-2509-ED7B-160E-E97CDA54F177}"/>
              </a:ext>
            </a:extLst>
          </p:cNvPr>
          <p:cNvSpPr/>
          <p:nvPr/>
        </p:nvSpPr>
        <p:spPr>
          <a:xfrm>
            <a:off x="687908" y="1243233"/>
            <a:ext cx="1772159" cy="498119"/>
          </a:xfrm>
          <a:prstGeom prst="wedgeRoundRectCallout">
            <a:avLst>
              <a:gd name="adj1" fmla="val -52699"/>
              <a:gd name="adj2" fmla="val -49261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6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76" grpId="0"/>
      <p:bldP spid="78" grpId="0"/>
      <p:bldP spid="80" grpId="0"/>
      <p:bldP spid="82" grpId="0"/>
      <p:bldP spid="84" grpId="0"/>
      <p:bldP spid="86" grpId="0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2605</Words>
  <Application>Microsoft Office PowerPoint</Application>
  <PresentationFormat>Widescreen</PresentationFormat>
  <Paragraphs>427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Quique</vt:lpstr>
      <vt:lpstr>Saying what I and others do</vt:lpstr>
      <vt:lpstr>PowerPoint Presentation</vt:lpstr>
      <vt:lpstr>pronunciar</vt:lpstr>
      <vt:lpstr>Leer y hablar</vt:lpstr>
      <vt:lpstr>Leer y hablar</vt:lpstr>
      <vt:lpstr>Leer y hablar</vt:lpstr>
      <vt:lpstr>Definite and indefinite articles</vt:lpstr>
      <vt:lpstr>escuchar</vt:lpstr>
      <vt:lpstr>Using reference materials</vt:lpstr>
      <vt:lpstr>Leer y hablar</vt:lpstr>
      <vt:lpstr>Leer y hablar</vt:lpstr>
      <vt:lpstr>Leer y hablar</vt:lpstr>
      <vt:lpstr>Leer y hablar</vt:lpstr>
      <vt:lpstr>Leer y hablar</vt:lpstr>
      <vt:lpstr>PowerPoint Presentation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pronunciar</dc:title>
  <dc:creator>Paula Vázquez-Valero</dc:creator>
  <cp:lastModifiedBy>Rachel Hawkes</cp:lastModifiedBy>
  <cp:revision>10</cp:revision>
  <dcterms:created xsi:type="dcterms:W3CDTF">2023-01-13T10:01:47Z</dcterms:created>
  <dcterms:modified xsi:type="dcterms:W3CDTF">2023-04-16T17:41:38Z</dcterms:modified>
</cp:coreProperties>
</file>