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1033" r:id="rId3"/>
    <p:sldId id="813" r:id="rId4"/>
    <p:sldId id="827" r:id="rId5"/>
    <p:sldId id="1082" r:id="rId6"/>
    <p:sldId id="1083" r:id="rId7"/>
    <p:sldId id="1084" r:id="rId8"/>
    <p:sldId id="957" r:id="rId9"/>
    <p:sldId id="961" r:id="rId10"/>
    <p:sldId id="389" r:id="rId11"/>
    <p:sldId id="952" r:id="rId12"/>
    <p:sldId id="9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FE1"/>
    <a:srgbClr val="FF7CB1"/>
    <a:srgbClr val="FFFFFF"/>
    <a:srgbClr val="FF0066"/>
    <a:srgbClr val="22A7CC"/>
    <a:srgbClr val="FADD2E"/>
    <a:srgbClr val="C7E6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8A93A-4BF2-41E8-959D-42C438F9925E}" v="2" dt="2023-07-07T16:09:54.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89" autoAdjust="0"/>
  </p:normalViewPr>
  <p:slideViewPr>
    <p:cSldViewPr snapToGrid="0">
      <p:cViewPr varScale="1">
        <p:scale>
          <a:sx n="85" d="100"/>
          <a:sy n="85" d="100"/>
        </p:scale>
        <p:origin x="151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59058828-4EB2-4C24-8A52-747ACB426DE7}"/>
    <pc:docChg chg="undo custSel addSld delSld modSld sldOrd">
      <pc:chgData name="Paula Vázquez-Valero" userId="3a0e46d7-2099-40af-a155-aa45b68bfff3" providerId="ADAL" clId="{59058828-4EB2-4C24-8A52-747ACB426DE7}" dt="2023-05-19T20:51:54.638" v="2723" actId="20577"/>
      <pc:docMkLst>
        <pc:docMk/>
      </pc:docMkLst>
      <pc:sldChg chg="addSp delSp modSp modNotesTx">
        <pc:chgData name="Paula Vázquez-Valero" userId="3a0e46d7-2099-40af-a155-aa45b68bfff3" providerId="ADAL" clId="{59058828-4EB2-4C24-8A52-747ACB426DE7}" dt="2023-05-19T20:40:21.278" v="2618"/>
        <pc:sldMkLst>
          <pc:docMk/>
          <pc:sldMk cId="0" sldId="257"/>
        </pc:sldMkLst>
        <pc:spChg chg="mod">
          <ac:chgData name="Paula Vázquez-Valero" userId="3a0e46d7-2099-40af-a155-aa45b68bfff3" providerId="ADAL" clId="{59058828-4EB2-4C24-8A52-747ACB426DE7}" dt="2023-05-19T18:19:36.809" v="2"/>
          <ac:spMkLst>
            <pc:docMk/>
            <pc:sldMk cId="0" sldId="257"/>
            <ac:spMk id="9" creationId="{222AB380-C784-D066-D816-9E69AD8BA8BF}"/>
          </ac:spMkLst>
        </pc:spChg>
        <pc:spChg chg="del">
          <ac:chgData name="Paula Vázquez-Valero" userId="3a0e46d7-2099-40af-a155-aa45b68bfff3" providerId="ADAL" clId="{59058828-4EB2-4C24-8A52-747ACB426DE7}" dt="2023-05-19T18:19:35.349" v="1" actId="478"/>
          <ac:spMkLst>
            <pc:docMk/>
            <pc:sldMk cId="0" sldId="257"/>
            <ac:spMk id="30" creationId="{804ABD8E-17C5-2E28-07C1-A4534B22E8E3}"/>
          </ac:spMkLst>
        </pc:spChg>
        <pc:spChg chg="del">
          <ac:chgData name="Paula Vázquez-Valero" userId="3a0e46d7-2099-40af-a155-aa45b68bfff3" providerId="ADAL" clId="{59058828-4EB2-4C24-8A52-747ACB426DE7}" dt="2023-05-19T18:19:35.349" v="1" actId="478"/>
          <ac:spMkLst>
            <pc:docMk/>
            <pc:sldMk cId="0" sldId="257"/>
            <ac:spMk id="32" creationId="{BEF9A90E-2CF1-7E5A-C0D1-570EE9A30F10}"/>
          </ac:spMkLst>
        </pc:spChg>
        <pc:spChg chg="del">
          <ac:chgData name="Paula Vázquez-Valero" userId="3a0e46d7-2099-40af-a155-aa45b68bfff3" providerId="ADAL" clId="{59058828-4EB2-4C24-8A52-747ACB426DE7}" dt="2023-05-19T18:19:35.349" v="1" actId="478"/>
          <ac:spMkLst>
            <pc:docMk/>
            <pc:sldMk cId="0" sldId="257"/>
            <ac:spMk id="39" creationId="{BBBDD397-E6D6-7840-865C-6BFCE3E2B339}"/>
          </ac:spMkLst>
        </pc:spChg>
        <pc:grpChg chg="add mod">
          <ac:chgData name="Paula Vázquez-Valero" userId="3a0e46d7-2099-40af-a155-aa45b68bfff3" providerId="ADAL" clId="{59058828-4EB2-4C24-8A52-747ACB426DE7}" dt="2023-05-19T18:19:36.809" v="2"/>
          <ac:grpSpMkLst>
            <pc:docMk/>
            <pc:sldMk cId="0" sldId="257"/>
            <ac:grpSpMk id="6" creationId="{48DDBC7A-5285-3CAC-8D91-A8E99E90E3BC}"/>
          </ac:grpSpMkLst>
        </pc:grpChg>
        <pc:grpChg chg="del">
          <ac:chgData name="Paula Vázquez-Valero" userId="3a0e46d7-2099-40af-a155-aa45b68bfff3" providerId="ADAL" clId="{59058828-4EB2-4C24-8A52-747ACB426DE7}" dt="2023-05-19T18:19:35.349" v="1" actId="478"/>
          <ac:grpSpMkLst>
            <pc:docMk/>
            <pc:sldMk cId="0" sldId="257"/>
            <ac:grpSpMk id="13" creationId="{1B78A88E-C6DF-919C-8373-4D952B2BB119}"/>
          </ac:grpSpMkLst>
        </pc:grpChg>
        <pc:grpChg chg="del">
          <ac:chgData name="Paula Vázquez-Valero" userId="3a0e46d7-2099-40af-a155-aa45b68bfff3" providerId="ADAL" clId="{59058828-4EB2-4C24-8A52-747ACB426DE7}" dt="2023-05-19T18:19:35.349" v="1" actId="478"/>
          <ac:grpSpMkLst>
            <pc:docMk/>
            <pc:sldMk cId="0" sldId="257"/>
            <ac:grpSpMk id="24" creationId="{54F213D9-44AB-D585-7462-F69DBFB94B72}"/>
          </ac:grpSpMkLst>
        </pc:grpChg>
        <pc:grpChg chg="del">
          <ac:chgData name="Paula Vázquez-Valero" userId="3a0e46d7-2099-40af-a155-aa45b68bfff3" providerId="ADAL" clId="{59058828-4EB2-4C24-8A52-747ACB426DE7}" dt="2023-05-19T18:19:35.349" v="1" actId="478"/>
          <ac:grpSpMkLst>
            <pc:docMk/>
            <pc:sldMk cId="0" sldId="257"/>
            <ac:grpSpMk id="27" creationId="{BFD606DC-C9A0-E87B-40E5-AF6321B222DC}"/>
          </ac:grpSpMkLst>
        </pc:grpChg>
        <pc:grpChg chg="del">
          <ac:chgData name="Paula Vázquez-Valero" userId="3a0e46d7-2099-40af-a155-aa45b68bfff3" providerId="ADAL" clId="{59058828-4EB2-4C24-8A52-747ACB426DE7}" dt="2023-05-19T18:19:35.349" v="1" actId="478"/>
          <ac:grpSpMkLst>
            <pc:docMk/>
            <pc:sldMk cId="0" sldId="257"/>
            <ac:grpSpMk id="35" creationId="{AFB19610-92B8-25FF-4FC1-C9C518FE314C}"/>
          </ac:grpSpMkLst>
        </pc:grpChg>
        <pc:picChg chg="add mod">
          <ac:chgData name="Paula Vázquez-Valero" userId="3a0e46d7-2099-40af-a155-aa45b68bfff3" providerId="ADAL" clId="{59058828-4EB2-4C24-8A52-747ACB426DE7}" dt="2023-05-19T18:19:36.809" v="2"/>
          <ac:picMkLst>
            <pc:docMk/>
            <pc:sldMk cId="0" sldId="257"/>
            <ac:picMk id="3" creationId="{ED2947B0-5548-4583-C558-E46954B481CC}"/>
          </ac:picMkLst>
        </pc:picChg>
        <pc:picChg chg="add mod">
          <ac:chgData name="Paula Vázquez-Valero" userId="3a0e46d7-2099-40af-a155-aa45b68bfff3" providerId="ADAL" clId="{59058828-4EB2-4C24-8A52-747ACB426DE7}" dt="2023-05-19T18:19:36.809" v="2"/>
          <ac:picMkLst>
            <pc:docMk/>
            <pc:sldMk cId="0" sldId="257"/>
            <ac:picMk id="4" creationId="{AA675FF0-56E3-5674-3C17-21695EB0BCE0}"/>
          </ac:picMkLst>
        </pc:picChg>
        <pc:picChg chg="mod">
          <ac:chgData name="Paula Vázquez-Valero" userId="3a0e46d7-2099-40af-a155-aa45b68bfff3" providerId="ADAL" clId="{59058828-4EB2-4C24-8A52-747ACB426DE7}" dt="2023-05-19T18:19:36.809" v="2"/>
          <ac:picMkLst>
            <pc:docMk/>
            <pc:sldMk cId="0" sldId="257"/>
            <ac:picMk id="8" creationId="{87A6A38F-9DC3-942B-8087-BF1D99BC2869}"/>
          </ac:picMkLst>
        </pc:picChg>
        <pc:picChg chg="del">
          <ac:chgData name="Paula Vázquez-Valero" userId="3a0e46d7-2099-40af-a155-aa45b68bfff3" providerId="ADAL" clId="{59058828-4EB2-4C24-8A52-747ACB426DE7}" dt="2023-05-19T18:19:35.349" v="1" actId="478"/>
          <ac:picMkLst>
            <pc:docMk/>
            <pc:sldMk cId="0" sldId="257"/>
            <ac:picMk id="23" creationId="{D40262FA-1996-90B4-76CF-26126B0AC5F9}"/>
          </ac:picMkLst>
        </pc:picChg>
        <pc:picChg chg="del">
          <ac:chgData name="Paula Vázquez-Valero" userId="3a0e46d7-2099-40af-a155-aa45b68bfff3" providerId="ADAL" clId="{59058828-4EB2-4C24-8A52-747ACB426DE7}" dt="2023-05-19T18:19:35.349" v="1" actId="478"/>
          <ac:picMkLst>
            <pc:docMk/>
            <pc:sldMk cId="0" sldId="257"/>
            <ac:picMk id="31" creationId="{89F6F81A-F401-AABE-A71F-057F064AEB51}"/>
          </ac:picMkLst>
        </pc:picChg>
        <pc:picChg chg="del">
          <ac:chgData name="Paula Vázquez-Valero" userId="3a0e46d7-2099-40af-a155-aa45b68bfff3" providerId="ADAL" clId="{59058828-4EB2-4C24-8A52-747ACB426DE7}" dt="2023-05-19T18:19:35.349" v="1" actId="478"/>
          <ac:picMkLst>
            <pc:docMk/>
            <pc:sldMk cId="0" sldId="257"/>
            <ac:picMk id="33" creationId="{09189188-2026-CA32-4682-D421DE742774}"/>
          </ac:picMkLst>
        </pc:picChg>
        <pc:picChg chg="del">
          <ac:chgData name="Paula Vázquez-Valero" userId="3a0e46d7-2099-40af-a155-aa45b68bfff3" providerId="ADAL" clId="{59058828-4EB2-4C24-8A52-747ACB426DE7}" dt="2023-05-19T18:19:35.349" v="1" actId="478"/>
          <ac:picMkLst>
            <pc:docMk/>
            <pc:sldMk cId="0" sldId="257"/>
            <ac:picMk id="34" creationId="{39E8C214-0110-E11A-1F2F-2365D76D431C}"/>
          </ac:picMkLst>
        </pc:picChg>
        <pc:picChg chg="del">
          <ac:chgData name="Paula Vázquez-Valero" userId="3a0e46d7-2099-40af-a155-aa45b68bfff3" providerId="ADAL" clId="{59058828-4EB2-4C24-8A52-747ACB426DE7}" dt="2023-05-19T18:19:35.349" v="1" actId="478"/>
          <ac:picMkLst>
            <pc:docMk/>
            <pc:sldMk cId="0" sldId="257"/>
            <ac:picMk id="38" creationId="{81688927-9685-61C0-15B3-F1E1C589F80D}"/>
          </ac:picMkLst>
        </pc:picChg>
        <pc:inkChg chg="del">
          <ac:chgData name="Paula Vázquez-Valero" userId="3a0e46d7-2099-40af-a155-aa45b68bfff3" providerId="ADAL" clId="{59058828-4EB2-4C24-8A52-747ACB426DE7}" dt="2023-05-19T18:19:35.349" v="1" actId="478"/>
          <ac:inkMkLst>
            <pc:docMk/>
            <pc:sldMk cId="0" sldId="257"/>
            <ac:inkMk id="10" creationId="{24C6A232-47E6-3297-DFCB-13DC089AACDE}"/>
          </ac:inkMkLst>
        </pc:inkChg>
      </pc:sldChg>
      <pc:sldChg chg="add del">
        <pc:chgData name="Paula Vázquez-Valero" userId="3a0e46d7-2099-40af-a155-aa45b68bfff3" providerId="ADAL" clId="{59058828-4EB2-4C24-8A52-747ACB426DE7}" dt="2023-05-19T19:43:20.136" v="1502" actId="47"/>
        <pc:sldMkLst>
          <pc:docMk/>
          <pc:sldMk cId="266606587" sldId="281"/>
        </pc:sldMkLst>
      </pc:sldChg>
      <pc:sldChg chg="del">
        <pc:chgData name="Paula Vázquez-Valero" userId="3a0e46d7-2099-40af-a155-aa45b68bfff3" providerId="ADAL" clId="{59058828-4EB2-4C24-8A52-747ACB426DE7}" dt="2023-05-19T19:52:11.883" v="1836" actId="2696"/>
        <pc:sldMkLst>
          <pc:docMk/>
          <pc:sldMk cId="2965002393" sldId="538"/>
        </pc:sldMkLst>
      </pc:sldChg>
      <pc:sldChg chg="add del">
        <pc:chgData name="Paula Vázquez-Valero" userId="3a0e46d7-2099-40af-a155-aa45b68bfff3" providerId="ADAL" clId="{59058828-4EB2-4C24-8A52-747ACB426DE7}" dt="2023-05-19T19:52:36.053" v="1839" actId="47"/>
        <pc:sldMkLst>
          <pc:docMk/>
          <pc:sldMk cId="3669682878" sldId="538"/>
        </pc:sldMkLst>
      </pc:sldChg>
      <pc:sldChg chg="addSp delSp modSp add mod delAnim modNotesTx">
        <pc:chgData name="Paula Vázquez-Valero" userId="3a0e46d7-2099-40af-a155-aa45b68bfff3" providerId="ADAL" clId="{59058828-4EB2-4C24-8A52-747ACB426DE7}" dt="2023-05-19T20:40:45.966" v="2626" actId="20577"/>
        <pc:sldMkLst>
          <pc:docMk/>
          <pc:sldMk cId="67873189" sldId="813"/>
        </pc:sldMkLst>
        <pc:spChg chg="mod">
          <ac:chgData name="Paula Vázquez-Valero" userId="3a0e46d7-2099-40af-a155-aa45b68bfff3" providerId="ADAL" clId="{59058828-4EB2-4C24-8A52-747ACB426DE7}" dt="2023-05-19T20:40:45.966" v="2626" actId="20577"/>
          <ac:spMkLst>
            <pc:docMk/>
            <pc:sldMk cId="67873189" sldId="813"/>
            <ac:spMk id="2" creationId="{3F9B81CA-49CF-4113-B92C-AF8FEDD23E30}"/>
          </ac:spMkLst>
        </pc:spChg>
        <pc:spChg chg="add mod">
          <ac:chgData name="Paula Vázquez-Valero" userId="3a0e46d7-2099-40af-a155-aa45b68bfff3" providerId="ADAL" clId="{59058828-4EB2-4C24-8A52-747ACB426DE7}" dt="2023-05-19T18:36:09.715" v="165" actId="27636"/>
          <ac:spMkLst>
            <pc:docMk/>
            <pc:sldMk cId="67873189" sldId="813"/>
            <ac:spMk id="18" creationId="{26C904BD-2914-A939-31E2-5588888387C4}"/>
          </ac:spMkLst>
        </pc:spChg>
        <pc:spChg chg="mod">
          <ac:chgData name="Paula Vázquez-Valero" userId="3a0e46d7-2099-40af-a155-aa45b68bfff3" providerId="ADAL" clId="{59058828-4EB2-4C24-8A52-747ACB426DE7}" dt="2023-05-19T18:36:12.250" v="167" actId="403"/>
          <ac:spMkLst>
            <pc:docMk/>
            <pc:sldMk cId="67873189" sldId="813"/>
            <ac:spMk id="75" creationId="{A8A81B45-093A-E21F-290B-C0B8616E5701}"/>
          </ac:spMkLst>
        </pc:spChg>
        <pc:spChg chg="mod">
          <ac:chgData name="Paula Vázquez-Valero" userId="3a0e46d7-2099-40af-a155-aa45b68bfff3" providerId="ADAL" clId="{59058828-4EB2-4C24-8A52-747ACB426DE7}" dt="2023-05-19T18:36:12.250" v="167" actId="403"/>
          <ac:spMkLst>
            <pc:docMk/>
            <pc:sldMk cId="67873189" sldId="813"/>
            <ac:spMk id="76" creationId="{EBDD7DD5-4A15-E492-3ACE-BAA0C36D8B3E}"/>
          </ac:spMkLst>
        </pc:spChg>
        <pc:spChg chg="mod">
          <ac:chgData name="Paula Vázquez-Valero" userId="3a0e46d7-2099-40af-a155-aa45b68bfff3" providerId="ADAL" clId="{59058828-4EB2-4C24-8A52-747ACB426DE7}" dt="2023-05-19T18:36:15.916" v="169" actId="403"/>
          <ac:spMkLst>
            <pc:docMk/>
            <pc:sldMk cId="67873189" sldId="813"/>
            <ac:spMk id="78" creationId="{708FE953-020F-E679-B94E-A9949A84EF05}"/>
          </ac:spMkLst>
        </pc:spChg>
        <pc:spChg chg="del mod">
          <ac:chgData name="Paula Vázquez-Valero" userId="3a0e46d7-2099-40af-a155-aa45b68bfff3" providerId="ADAL" clId="{59058828-4EB2-4C24-8A52-747ACB426DE7}" dt="2023-05-19T18:36:06.335" v="161" actId="478"/>
          <ac:spMkLst>
            <pc:docMk/>
            <pc:sldMk cId="67873189" sldId="813"/>
            <ac:spMk id="79" creationId="{4B608F6B-4595-1177-844B-1328A7DC58D7}"/>
          </ac:spMkLst>
        </pc:spChg>
        <pc:spChg chg="mod">
          <ac:chgData name="Paula Vázquez-Valero" userId="3a0e46d7-2099-40af-a155-aa45b68bfff3" providerId="ADAL" clId="{59058828-4EB2-4C24-8A52-747ACB426DE7}" dt="2023-05-19T18:36:36.063" v="176" actId="14100"/>
          <ac:spMkLst>
            <pc:docMk/>
            <pc:sldMk cId="67873189" sldId="813"/>
            <ac:spMk id="118" creationId="{2FAC87CF-35C4-CA34-ED41-405310400825}"/>
          </ac:spMkLst>
        </pc:spChg>
        <pc:spChg chg="del mod">
          <ac:chgData name="Paula Vázquez-Valero" userId="3a0e46d7-2099-40af-a155-aa45b68bfff3" providerId="ADAL" clId="{59058828-4EB2-4C24-8A52-747ACB426DE7}" dt="2023-05-19T18:36:22.198" v="172" actId="478"/>
          <ac:spMkLst>
            <pc:docMk/>
            <pc:sldMk cId="67873189" sldId="813"/>
            <ac:spMk id="119" creationId="{753F5EFF-77FC-4339-BBC4-C917C62D3161}"/>
          </ac:spMkLst>
        </pc:spChg>
        <pc:spChg chg="mod">
          <ac:chgData name="Paula Vázquez-Valero" userId="3a0e46d7-2099-40af-a155-aa45b68bfff3" providerId="ADAL" clId="{59058828-4EB2-4C24-8A52-747ACB426DE7}" dt="2023-05-19T18:36:12.250" v="167" actId="403"/>
          <ac:spMkLst>
            <pc:docMk/>
            <pc:sldMk cId="67873189" sldId="813"/>
            <ac:spMk id="120" creationId="{0DF8CC33-E277-2415-E920-7E64287EBDAC}"/>
          </ac:spMkLst>
        </pc:spChg>
        <pc:spChg chg="mod">
          <ac:chgData name="Paula Vázquez-Valero" userId="3a0e46d7-2099-40af-a155-aa45b68bfff3" providerId="ADAL" clId="{59058828-4EB2-4C24-8A52-747ACB426DE7}" dt="2023-05-19T18:36:12.250" v="167" actId="403"/>
          <ac:spMkLst>
            <pc:docMk/>
            <pc:sldMk cId="67873189" sldId="813"/>
            <ac:spMk id="121" creationId="{00C51ED9-A47B-B0F5-0405-7ED1065D5FDD}"/>
          </ac:spMkLst>
        </pc:spChg>
        <pc:spChg chg="mod">
          <ac:chgData name="Paula Vázquez-Valero" userId="3a0e46d7-2099-40af-a155-aa45b68bfff3" providerId="ADAL" clId="{59058828-4EB2-4C24-8A52-747ACB426DE7}" dt="2023-05-19T18:36:12.250" v="167" actId="403"/>
          <ac:spMkLst>
            <pc:docMk/>
            <pc:sldMk cId="67873189" sldId="813"/>
            <ac:spMk id="122" creationId="{B94D8401-EFD5-38A0-9FFB-DF835F047BE0}"/>
          </ac:spMkLst>
        </pc:spChg>
        <pc:spChg chg="mod">
          <ac:chgData name="Paula Vázquez-Valero" userId="3a0e46d7-2099-40af-a155-aa45b68bfff3" providerId="ADAL" clId="{59058828-4EB2-4C24-8A52-747ACB426DE7}" dt="2023-05-19T18:36:12.250" v="167" actId="403"/>
          <ac:spMkLst>
            <pc:docMk/>
            <pc:sldMk cId="67873189" sldId="813"/>
            <ac:spMk id="123" creationId="{75024E31-6694-D8D3-1A27-C2DBF53A003D}"/>
          </ac:spMkLst>
        </pc:spChg>
        <pc:spChg chg="mod">
          <ac:chgData name="Paula Vázquez-Valero" userId="3a0e46d7-2099-40af-a155-aa45b68bfff3" providerId="ADAL" clId="{59058828-4EB2-4C24-8A52-747ACB426DE7}" dt="2023-05-19T18:36:12.250" v="167" actId="403"/>
          <ac:spMkLst>
            <pc:docMk/>
            <pc:sldMk cId="67873189" sldId="813"/>
            <ac:spMk id="124" creationId="{8B33E941-E462-675E-6178-228CE8084174}"/>
          </ac:spMkLst>
        </pc:spChg>
        <pc:spChg chg="mod">
          <ac:chgData name="Paula Vázquez-Valero" userId="3a0e46d7-2099-40af-a155-aa45b68bfff3" providerId="ADAL" clId="{59058828-4EB2-4C24-8A52-747ACB426DE7}" dt="2023-05-19T18:36:12.250" v="167" actId="403"/>
          <ac:spMkLst>
            <pc:docMk/>
            <pc:sldMk cId="67873189" sldId="813"/>
            <ac:spMk id="125" creationId="{9152A48C-E106-CFE8-7342-2304A9BA965B}"/>
          </ac:spMkLst>
        </pc:spChg>
        <pc:spChg chg="mod">
          <ac:chgData name="Paula Vázquez-Valero" userId="3a0e46d7-2099-40af-a155-aa45b68bfff3" providerId="ADAL" clId="{59058828-4EB2-4C24-8A52-747ACB426DE7}" dt="2023-05-19T18:36:12.250" v="167" actId="403"/>
          <ac:spMkLst>
            <pc:docMk/>
            <pc:sldMk cId="67873189" sldId="813"/>
            <ac:spMk id="126" creationId="{28B17D82-C306-14DD-AF1B-5885AAE7EE18}"/>
          </ac:spMkLst>
        </pc:spChg>
        <pc:spChg chg="mod">
          <ac:chgData name="Paula Vázquez-Valero" userId="3a0e46d7-2099-40af-a155-aa45b68bfff3" providerId="ADAL" clId="{59058828-4EB2-4C24-8A52-747ACB426DE7}" dt="2023-05-19T18:36:12.250" v="167" actId="403"/>
          <ac:spMkLst>
            <pc:docMk/>
            <pc:sldMk cId="67873189" sldId="813"/>
            <ac:spMk id="127" creationId="{43B66722-6AE9-53D2-12CF-53482ACB87EA}"/>
          </ac:spMkLst>
        </pc:spChg>
        <pc:spChg chg="mod">
          <ac:chgData name="Paula Vázquez-Valero" userId="3a0e46d7-2099-40af-a155-aa45b68bfff3" providerId="ADAL" clId="{59058828-4EB2-4C24-8A52-747ACB426DE7}" dt="2023-05-19T18:36:12.250" v="167" actId="403"/>
          <ac:spMkLst>
            <pc:docMk/>
            <pc:sldMk cId="67873189" sldId="813"/>
            <ac:spMk id="128" creationId="{7C0DA344-AD1E-D184-C1DD-F0FCDE96E6EC}"/>
          </ac:spMkLst>
        </pc:spChg>
        <pc:spChg chg="mod">
          <ac:chgData name="Paula Vázquez-Valero" userId="3a0e46d7-2099-40af-a155-aa45b68bfff3" providerId="ADAL" clId="{59058828-4EB2-4C24-8A52-747ACB426DE7}" dt="2023-05-19T18:36:12.250" v="167" actId="403"/>
          <ac:spMkLst>
            <pc:docMk/>
            <pc:sldMk cId="67873189" sldId="813"/>
            <ac:spMk id="129" creationId="{0BE36CF1-AA9A-EFBC-6F18-FEBC2A0E5ADB}"/>
          </ac:spMkLst>
        </pc:spChg>
        <pc:spChg chg="mod">
          <ac:chgData name="Paula Vázquez-Valero" userId="3a0e46d7-2099-40af-a155-aa45b68bfff3" providerId="ADAL" clId="{59058828-4EB2-4C24-8A52-747ACB426DE7}" dt="2023-05-19T18:36:12.250" v="167" actId="403"/>
          <ac:spMkLst>
            <pc:docMk/>
            <pc:sldMk cId="67873189" sldId="813"/>
            <ac:spMk id="130" creationId="{507BF184-84AD-FBEF-3403-1C0E022FDD69}"/>
          </ac:spMkLst>
        </pc:spChg>
        <pc:spChg chg="mod">
          <ac:chgData name="Paula Vázquez-Valero" userId="3a0e46d7-2099-40af-a155-aa45b68bfff3" providerId="ADAL" clId="{59058828-4EB2-4C24-8A52-747ACB426DE7}" dt="2023-05-19T18:38:01.237" v="189"/>
          <ac:spMkLst>
            <pc:docMk/>
            <pc:sldMk cId="67873189" sldId="813"/>
            <ac:spMk id="131" creationId="{930996D3-D22C-4CD1-B350-2F64424CE3CC}"/>
          </ac:spMkLst>
        </pc:spChg>
        <pc:spChg chg="mod">
          <ac:chgData name="Paula Vázquez-Valero" userId="3a0e46d7-2099-40af-a155-aa45b68bfff3" providerId="ADAL" clId="{59058828-4EB2-4C24-8A52-747ACB426DE7}" dt="2023-05-19T18:36:12.250" v="167" actId="403"/>
          <ac:spMkLst>
            <pc:docMk/>
            <pc:sldMk cId="67873189" sldId="813"/>
            <ac:spMk id="132" creationId="{D42D1A54-2D88-71FE-6E1B-2B4EA3CD5A45}"/>
          </ac:spMkLst>
        </pc:spChg>
        <pc:spChg chg="mod">
          <ac:chgData name="Paula Vázquez-Valero" userId="3a0e46d7-2099-40af-a155-aa45b68bfff3" providerId="ADAL" clId="{59058828-4EB2-4C24-8A52-747ACB426DE7}" dt="2023-05-19T18:38:46.781" v="206" actId="20577"/>
          <ac:spMkLst>
            <pc:docMk/>
            <pc:sldMk cId="67873189" sldId="813"/>
            <ac:spMk id="133" creationId="{2F91372A-71FD-B89F-480B-8F998707AD71}"/>
          </ac:spMkLst>
        </pc:spChg>
        <pc:spChg chg="mod">
          <ac:chgData name="Paula Vázquez-Valero" userId="3a0e46d7-2099-40af-a155-aa45b68bfff3" providerId="ADAL" clId="{59058828-4EB2-4C24-8A52-747ACB426DE7}" dt="2023-05-19T18:36:12.250" v="167" actId="403"/>
          <ac:spMkLst>
            <pc:docMk/>
            <pc:sldMk cId="67873189" sldId="813"/>
            <ac:spMk id="134" creationId="{8FF636F5-E40D-224E-34A5-9ADC8389561E}"/>
          </ac:spMkLst>
        </pc:spChg>
        <pc:spChg chg="mod">
          <ac:chgData name="Paula Vázquez-Valero" userId="3a0e46d7-2099-40af-a155-aa45b68bfff3" providerId="ADAL" clId="{59058828-4EB2-4C24-8A52-747ACB426DE7}" dt="2023-05-19T18:39:21.446" v="219" actId="1076"/>
          <ac:spMkLst>
            <pc:docMk/>
            <pc:sldMk cId="67873189" sldId="813"/>
            <ac:spMk id="135" creationId="{D600B863-A59A-C81C-E02E-5F691FD607BC}"/>
          </ac:spMkLst>
        </pc:spChg>
        <pc:spChg chg="mod">
          <ac:chgData name="Paula Vázquez-Valero" userId="3a0e46d7-2099-40af-a155-aa45b68bfff3" providerId="ADAL" clId="{59058828-4EB2-4C24-8A52-747ACB426DE7}" dt="2023-05-19T18:36:12.250" v="167" actId="403"/>
          <ac:spMkLst>
            <pc:docMk/>
            <pc:sldMk cId="67873189" sldId="813"/>
            <ac:spMk id="136" creationId="{CBE0D434-9558-EB13-A974-2F63621B044D}"/>
          </ac:spMkLst>
        </pc:spChg>
        <pc:spChg chg="mod">
          <ac:chgData name="Paula Vázquez-Valero" userId="3a0e46d7-2099-40af-a155-aa45b68bfff3" providerId="ADAL" clId="{59058828-4EB2-4C24-8A52-747ACB426DE7}" dt="2023-05-19T18:40:01.182" v="238" actId="1076"/>
          <ac:spMkLst>
            <pc:docMk/>
            <pc:sldMk cId="67873189" sldId="813"/>
            <ac:spMk id="137" creationId="{CE048A88-1956-C03A-3CD7-8CD530B5ACD1}"/>
          </ac:spMkLst>
        </pc:spChg>
        <pc:spChg chg="mod">
          <ac:chgData name="Paula Vázquez-Valero" userId="3a0e46d7-2099-40af-a155-aa45b68bfff3" providerId="ADAL" clId="{59058828-4EB2-4C24-8A52-747ACB426DE7}" dt="2023-05-19T18:36:12.250" v="167" actId="403"/>
          <ac:spMkLst>
            <pc:docMk/>
            <pc:sldMk cId="67873189" sldId="813"/>
            <ac:spMk id="138" creationId="{3BAF1B32-F593-DA8B-2811-587ED2B458BF}"/>
          </ac:spMkLst>
        </pc:spChg>
        <pc:spChg chg="mod">
          <ac:chgData name="Paula Vázquez-Valero" userId="3a0e46d7-2099-40af-a155-aa45b68bfff3" providerId="ADAL" clId="{59058828-4EB2-4C24-8A52-747ACB426DE7}" dt="2023-05-19T18:41:20.590" v="253" actId="1076"/>
          <ac:spMkLst>
            <pc:docMk/>
            <pc:sldMk cId="67873189" sldId="813"/>
            <ac:spMk id="139" creationId="{32C5ADF5-A556-D0FF-4547-7E4A42BF2BC2}"/>
          </ac:spMkLst>
        </pc:spChg>
        <pc:spChg chg="mod">
          <ac:chgData name="Paula Vázquez-Valero" userId="3a0e46d7-2099-40af-a155-aa45b68bfff3" providerId="ADAL" clId="{59058828-4EB2-4C24-8A52-747ACB426DE7}" dt="2023-05-19T18:41:27.062" v="261" actId="20577"/>
          <ac:spMkLst>
            <pc:docMk/>
            <pc:sldMk cId="67873189" sldId="813"/>
            <ac:spMk id="142" creationId="{85AF28A5-11B1-909B-65DA-3FA8CAD2EF72}"/>
          </ac:spMkLst>
        </pc:spChg>
        <pc:spChg chg="mod">
          <ac:chgData name="Paula Vázquez-Valero" userId="3a0e46d7-2099-40af-a155-aa45b68bfff3" providerId="ADAL" clId="{59058828-4EB2-4C24-8A52-747ACB426DE7}" dt="2023-05-19T18:41:32.294" v="268" actId="20577"/>
          <ac:spMkLst>
            <pc:docMk/>
            <pc:sldMk cId="67873189" sldId="813"/>
            <ac:spMk id="147" creationId="{5E96961E-CBE3-BCA4-9ADD-38E90AB17C08}"/>
          </ac:spMkLst>
        </pc:spChg>
        <pc:spChg chg="mod">
          <ac:chgData name="Paula Vázquez-Valero" userId="3a0e46d7-2099-40af-a155-aa45b68bfff3" providerId="ADAL" clId="{59058828-4EB2-4C24-8A52-747ACB426DE7}" dt="2023-05-19T18:41:37.021" v="273" actId="20577"/>
          <ac:spMkLst>
            <pc:docMk/>
            <pc:sldMk cId="67873189" sldId="813"/>
            <ac:spMk id="148" creationId="{39F5048F-784A-CA8A-4A10-CB783C8EF8C9}"/>
          </ac:spMkLst>
        </pc:spChg>
        <pc:spChg chg="mod">
          <ac:chgData name="Paula Vázquez-Valero" userId="3a0e46d7-2099-40af-a155-aa45b68bfff3" providerId="ADAL" clId="{59058828-4EB2-4C24-8A52-747ACB426DE7}" dt="2023-05-19T18:41:40.204" v="280" actId="20577"/>
          <ac:spMkLst>
            <pc:docMk/>
            <pc:sldMk cId="67873189" sldId="813"/>
            <ac:spMk id="149" creationId="{5CCBCEE8-9028-3EDF-27EC-0AB2B00B9ADF}"/>
          </ac:spMkLst>
        </pc:spChg>
        <pc:spChg chg="del mod">
          <ac:chgData name="Paula Vázquez-Valero" userId="3a0e46d7-2099-40af-a155-aa45b68bfff3" providerId="ADAL" clId="{59058828-4EB2-4C24-8A52-747ACB426DE7}" dt="2023-05-19T18:41:44.032" v="281" actId="478"/>
          <ac:spMkLst>
            <pc:docMk/>
            <pc:sldMk cId="67873189" sldId="813"/>
            <ac:spMk id="150" creationId="{F48E3367-E2E6-AED2-38F3-157521F3D7F2}"/>
          </ac:spMkLst>
        </pc:spChg>
        <pc:spChg chg="del">
          <ac:chgData name="Paula Vázquez-Valero" userId="3a0e46d7-2099-40af-a155-aa45b68bfff3" providerId="ADAL" clId="{59058828-4EB2-4C24-8A52-747ACB426DE7}" dt="2023-05-19T18:35:55.040" v="148" actId="478"/>
          <ac:spMkLst>
            <pc:docMk/>
            <pc:sldMk cId="67873189" sldId="813"/>
            <ac:spMk id="167" creationId="{00000000-0000-0000-0000-000000000000}"/>
          </ac:spMkLst>
        </pc:spChg>
        <pc:graphicFrameChg chg="mod modGraphic">
          <ac:chgData name="Paula Vázquez-Valero" userId="3a0e46d7-2099-40af-a155-aa45b68bfff3" providerId="ADAL" clId="{59058828-4EB2-4C24-8A52-747ACB426DE7}" dt="2023-05-19T18:41:45.695" v="282" actId="2164"/>
          <ac:graphicFrameMkLst>
            <pc:docMk/>
            <pc:sldMk cId="67873189" sldId="813"/>
            <ac:graphicFrameMk id="140" creationId="{20A83F52-1FB8-DA05-8FB2-B4FF7273AFA2}"/>
          </ac:graphicFrameMkLst>
        </pc:graphicFrameChg>
        <pc:picChg chg="add mod">
          <ac:chgData name="Paula Vázquez-Valero" userId="3a0e46d7-2099-40af-a155-aa45b68bfff3" providerId="ADAL" clId="{59058828-4EB2-4C24-8A52-747ACB426DE7}" dt="2023-05-19T18:36:09.715" v="165" actId="27636"/>
          <ac:picMkLst>
            <pc:docMk/>
            <pc:sldMk cId="67873189" sldId="813"/>
            <ac:picMk id="3" creationId="{7F5F4DFD-8717-681A-A594-030323FA200E}"/>
          </ac:picMkLst>
        </pc:picChg>
        <pc:picChg chg="add del mod">
          <ac:chgData name="Paula Vázquez-Valero" userId="3a0e46d7-2099-40af-a155-aa45b68bfff3" providerId="ADAL" clId="{59058828-4EB2-4C24-8A52-747ACB426DE7}" dt="2023-05-19T18:36:09.715" v="165" actId="27636"/>
          <ac:picMkLst>
            <pc:docMk/>
            <pc:sldMk cId="67873189" sldId="813"/>
            <ac:picMk id="4" creationId="{AB87C3F6-E9AB-A5BE-4064-B5F2615C107C}"/>
          </ac:picMkLst>
        </pc:picChg>
        <pc:picChg chg="add mod">
          <ac:chgData name="Paula Vázquez-Valero" userId="3a0e46d7-2099-40af-a155-aa45b68bfff3" providerId="ADAL" clId="{59058828-4EB2-4C24-8A52-747ACB426DE7}" dt="2023-05-19T18:36:09.715" v="165" actId="27636"/>
          <ac:picMkLst>
            <pc:docMk/>
            <pc:sldMk cId="67873189" sldId="813"/>
            <ac:picMk id="5" creationId="{FBAB6C7C-2BDA-66DD-CC5B-FC66C948F16C}"/>
          </ac:picMkLst>
        </pc:picChg>
        <pc:picChg chg="add mod">
          <ac:chgData name="Paula Vázquez-Valero" userId="3a0e46d7-2099-40af-a155-aa45b68bfff3" providerId="ADAL" clId="{59058828-4EB2-4C24-8A52-747ACB426DE7}" dt="2023-05-19T18:36:09.715" v="165" actId="27636"/>
          <ac:picMkLst>
            <pc:docMk/>
            <pc:sldMk cId="67873189" sldId="813"/>
            <ac:picMk id="6" creationId="{BCD1D710-9007-2535-918B-1BDED97940D1}"/>
          </ac:picMkLst>
        </pc:picChg>
        <pc:picChg chg="add mod">
          <ac:chgData name="Paula Vázquez-Valero" userId="3a0e46d7-2099-40af-a155-aa45b68bfff3" providerId="ADAL" clId="{59058828-4EB2-4C24-8A52-747ACB426DE7}" dt="2023-05-19T18:36:09.715" v="165" actId="27636"/>
          <ac:picMkLst>
            <pc:docMk/>
            <pc:sldMk cId="67873189" sldId="813"/>
            <ac:picMk id="7" creationId="{B1B0FD20-9AED-2F15-0AF7-E0EE35C1DD2B}"/>
          </ac:picMkLst>
        </pc:picChg>
        <pc:picChg chg="add mod">
          <ac:chgData name="Paula Vázquez-Valero" userId="3a0e46d7-2099-40af-a155-aa45b68bfff3" providerId="ADAL" clId="{59058828-4EB2-4C24-8A52-747ACB426DE7}" dt="2023-05-19T18:36:09.715" v="165" actId="27636"/>
          <ac:picMkLst>
            <pc:docMk/>
            <pc:sldMk cId="67873189" sldId="813"/>
            <ac:picMk id="8" creationId="{081FC555-D10A-4C53-CDBA-DE1BF2B6ADDA}"/>
          </ac:picMkLst>
        </pc:picChg>
        <pc:picChg chg="add mod">
          <ac:chgData name="Paula Vázquez-Valero" userId="3a0e46d7-2099-40af-a155-aa45b68bfff3" providerId="ADAL" clId="{59058828-4EB2-4C24-8A52-747ACB426DE7}" dt="2023-05-19T18:36:09.715" v="165" actId="27636"/>
          <ac:picMkLst>
            <pc:docMk/>
            <pc:sldMk cId="67873189" sldId="813"/>
            <ac:picMk id="9" creationId="{19E3145B-F06D-055A-E3F5-E843193F2043}"/>
          </ac:picMkLst>
        </pc:picChg>
        <pc:picChg chg="add del mod">
          <ac:chgData name="Paula Vázquez-Valero" userId="3a0e46d7-2099-40af-a155-aa45b68bfff3" providerId="ADAL" clId="{59058828-4EB2-4C24-8A52-747ACB426DE7}" dt="2023-05-19T18:36:09.715" v="165" actId="27636"/>
          <ac:picMkLst>
            <pc:docMk/>
            <pc:sldMk cId="67873189" sldId="813"/>
            <ac:picMk id="10" creationId="{4E8DCDE1-337E-1015-BD4D-15610473C2CF}"/>
          </ac:picMkLst>
        </pc:picChg>
        <pc:picChg chg="add mod">
          <ac:chgData name="Paula Vázquez-Valero" userId="3a0e46d7-2099-40af-a155-aa45b68bfff3" providerId="ADAL" clId="{59058828-4EB2-4C24-8A52-747ACB426DE7}" dt="2023-05-19T18:36:09.715" v="165" actId="27636"/>
          <ac:picMkLst>
            <pc:docMk/>
            <pc:sldMk cId="67873189" sldId="813"/>
            <ac:picMk id="11" creationId="{03D87F4F-C073-A98B-A670-C66D7A2577FE}"/>
          </ac:picMkLst>
        </pc:picChg>
        <pc:picChg chg="add mod">
          <ac:chgData name="Paula Vázquez-Valero" userId="3a0e46d7-2099-40af-a155-aa45b68bfff3" providerId="ADAL" clId="{59058828-4EB2-4C24-8A52-747ACB426DE7}" dt="2023-05-19T18:36:09.715" v="165" actId="27636"/>
          <ac:picMkLst>
            <pc:docMk/>
            <pc:sldMk cId="67873189" sldId="813"/>
            <ac:picMk id="12" creationId="{94AE1369-C497-69A3-3FB2-E441F424AA87}"/>
          </ac:picMkLst>
        </pc:picChg>
        <pc:picChg chg="add mod">
          <ac:chgData name="Paula Vázquez-Valero" userId="3a0e46d7-2099-40af-a155-aa45b68bfff3" providerId="ADAL" clId="{59058828-4EB2-4C24-8A52-747ACB426DE7}" dt="2023-05-19T18:36:09.715" v="165" actId="27636"/>
          <ac:picMkLst>
            <pc:docMk/>
            <pc:sldMk cId="67873189" sldId="813"/>
            <ac:picMk id="13" creationId="{F63FA7EE-F68A-1CA5-D7BE-F71536252FC4}"/>
          </ac:picMkLst>
        </pc:picChg>
        <pc:picChg chg="add mod">
          <ac:chgData name="Paula Vázquez-Valero" userId="3a0e46d7-2099-40af-a155-aa45b68bfff3" providerId="ADAL" clId="{59058828-4EB2-4C24-8A52-747ACB426DE7}" dt="2023-05-19T18:36:09.715" v="165" actId="27636"/>
          <ac:picMkLst>
            <pc:docMk/>
            <pc:sldMk cId="67873189" sldId="813"/>
            <ac:picMk id="14" creationId="{B2489834-63B5-729B-C019-1DB8B4DD19DB}"/>
          </ac:picMkLst>
        </pc:picChg>
        <pc:picChg chg="add mod">
          <ac:chgData name="Paula Vázquez-Valero" userId="3a0e46d7-2099-40af-a155-aa45b68bfff3" providerId="ADAL" clId="{59058828-4EB2-4C24-8A52-747ACB426DE7}" dt="2023-05-19T18:36:09.715" v="165" actId="27636"/>
          <ac:picMkLst>
            <pc:docMk/>
            <pc:sldMk cId="67873189" sldId="813"/>
            <ac:picMk id="15" creationId="{234CA74A-DE9E-CABA-E13A-DA00162060DB}"/>
          </ac:picMkLst>
        </pc:picChg>
        <pc:picChg chg="add mod">
          <ac:chgData name="Paula Vázquez-Valero" userId="3a0e46d7-2099-40af-a155-aa45b68bfff3" providerId="ADAL" clId="{59058828-4EB2-4C24-8A52-747ACB426DE7}" dt="2023-05-19T18:36:09.715" v="165" actId="27636"/>
          <ac:picMkLst>
            <pc:docMk/>
            <pc:sldMk cId="67873189" sldId="813"/>
            <ac:picMk id="16" creationId="{E3F23C64-73B5-BCD9-8AFD-B6C51A89FC99}"/>
          </ac:picMkLst>
        </pc:picChg>
        <pc:picChg chg="add mod">
          <ac:chgData name="Paula Vázquez-Valero" userId="3a0e46d7-2099-40af-a155-aa45b68bfff3" providerId="ADAL" clId="{59058828-4EB2-4C24-8A52-747ACB426DE7}" dt="2023-05-19T18:36:09.715" v="165" actId="27636"/>
          <ac:picMkLst>
            <pc:docMk/>
            <pc:sldMk cId="67873189" sldId="813"/>
            <ac:picMk id="17" creationId="{9AAA89FC-5CB2-E0BB-97DA-7B4545898B9E}"/>
          </ac:picMkLst>
        </pc:picChg>
        <pc:picChg chg="add del mod">
          <ac:chgData name="Paula Vázquez-Valero" userId="3a0e46d7-2099-40af-a155-aa45b68bfff3" providerId="ADAL" clId="{59058828-4EB2-4C24-8A52-747ACB426DE7}" dt="2023-05-19T18:37:19.756" v="181" actId="478"/>
          <ac:picMkLst>
            <pc:docMk/>
            <pc:sldMk cId="67873189" sldId="813"/>
            <ac:picMk id="19" creationId="{3CFF5011-F113-CD36-29C5-F04AEA52016F}"/>
          </ac:picMkLst>
        </pc:picChg>
        <pc:picChg chg="add mod">
          <ac:chgData name="Paula Vázquez-Valero" userId="3a0e46d7-2099-40af-a155-aa45b68bfff3" providerId="ADAL" clId="{59058828-4EB2-4C24-8A52-747ACB426DE7}" dt="2023-05-19T18:37:30.730" v="183" actId="1076"/>
          <ac:picMkLst>
            <pc:docMk/>
            <pc:sldMk cId="67873189" sldId="813"/>
            <ac:picMk id="20" creationId="{6C33A5AC-077F-9281-F867-365E36779BD0}"/>
          </ac:picMkLst>
        </pc:picChg>
        <pc:picChg chg="add mod">
          <ac:chgData name="Paula Vázquez-Valero" userId="3a0e46d7-2099-40af-a155-aa45b68bfff3" providerId="ADAL" clId="{59058828-4EB2-4C24-8A52-747ACB426DE7}" dt="2023-05-19T18:37:41.278" v="186" actId="1076"/>
          <ac:picMkLst>
            <pc:docMk/>
            <pc:sldMk cId="67873189" sldId="813"/>
            <ac:picMk id="21" creationId="{FB6E5E59-419F-CC8B-8A91-3F3EB51F486C}"/>
          </ac:picMkLst>
        </pc:picChg>
        <pc:picChg chg="add mod">
          <ac:chgData name="Paula Vázquez-Valero" userId="3a0e46d7-2099-40af-a155-aa45b68bfff3" providerId="ADAL" clId="{59058828-4EB2-4C24-8A52-747ACB426DE7}" dt="2023-05-19T18:37:41.278" v="186" actId="1076"/>
          <ac:picMkLst>
            <pc:docMk/>
            <pc:sldMk cId="67873189" sldId="813"/>
            <ac:picMk id="22" creationId="{B3BFCF0F-6D57-8BFB-BFD7-6E75A472ACEF}"/>
          </ac:picMkLst>
        </pc:picChg>
        <pc:picChg chg="add mod">
          <ac:chgData name="Paula Vázquez-Valero" userId="3a0e46d7-2099-40af-a155-aa45b68bfff3" providerId="ADAL" clId="{59058828-4EB2-4C24-8A52-747ACB426DE7}" dt="2023-05-19T18:37:55.448" v="188" actId="1076"/>
          <ac:picMkLst>
            <pc:docMk/>
            <pc:sldMk cId="67873189" sldId="813"/>
            <ac:picMk id="23" creationId="{091CE049-65C5-229F-3C28-85F9B14E213E}"/>
          </ac:picMkLst>
        </pc:picChg>
        <pc:picChg chg="add mod">
          <ac:chgData name="Paula Vázquez-Valero" userId="3a0e46d7-2099-40af-a155-aa45b68bfff3" providerId="ADAL" clId="{59058828-4EB2-4C24-8A52-747ACB426DE7}" dt="2023-05-19T18:37:55.448" v="188" actId="1076"/>
          <ac:picMkLst>
            <pc:docMk/>
            <pc:sldMk cId="67873189" sldId="813"/>
            <ac:picMk id="24" creationId="{6A17A19A-DE43-F52F-639B-02BC72EA2920}"/>
          </ac:picMkLst>
        </pc:picChg>
        <pc:picChg chg="add mod">
          <ac:chgData name="Paula Vázquez-Valero" userId="3a0e46d7-2099-40af-a155-aa45b68bfff3" providerId="ADAL" clId="{59058828-4EB2-4C24-8A52-747ACB426DE7}" dt="2023-05-19T18:37:55.448" v="188" actId="1076"/>
          <ac:picMkLst>
            <pc:docMk/>
            <pc:sldMk cId="67873189" sldId="813"/>
            <ac:picMk id="25" creationId="{DFC91D6B-FC6A-6082-A6FF-2E47381C0CD6}"/>
          </ac:picMkLst>
        </pc:picChg>
        <pc:picChg chg="add mod">
          <ac:chgData name="Paula Vázquez-Valero" userId="3a0e46d7-2099-40af-a155-aa45b68bfff3" providerId="ADAL" clId="{59058828-4EB2-4C24-8A52-747ACB426DE7}" dt="2023-05-19T18:38:19.992" v="192" actId="1076"/>
          <ac:picMkLst>
            <pc:docMk/>
            <pc:sldMk cId="67873189" sldId="813"/>
            <ac:picMk id="26" creationId="{F8757256-BBB6-BB35-9938-D3FA3E44B74A}"/>
          </ac:picMkLst>
        </pc:picChg>
        <pc:picChg chg="add mod">
          <ac:chgData name="Paula Vázquez-Valero" userId="3a0e46d7-2099-40af-a155-aa45b68bfff3" providerId="ADAL" clId="{59058828-4EB2-4C24-8A52-747ACB426DE7}" dt="2023-05-19T18:38:19.992" v="192" actId="1076"/>
          <ac:picMkLst>
            <pc:docMk/>
            <pc:sldMk cId="67873189" sldId="813"/>
            <ac:picMk id="27" creationId="{31D73114-3D25-F98E-BA94-7ACB21FFE9B0}"/>
          </ac:picMkLst>
        </pc:picChg>
        <pc:picChg chg="add mod">
          <ac:chgData name="Paula Vázquez-Valero" userId="3a0e46d7-2099-40af-a155-aa45b68bfff3" providerId="ADAL" clId="{59058828-4EB2-4C24-8A52-747ACB426DE7}" dt="2023-05-19T18:38:25.806" v="194" actId="1076"/>
          <ac:picMkLst>
            <pc:docMk/>
            <pc:sldMk cId="67873189" sldId="813"/>
            <ac:picMk id="28" creationId="{93EB619F-E08A-1BD4-5323-BA05771403F9}"/>
          </ac:picMkLst>
        </pc:picChg>
        <pc:picChg chg="add mod">
          <ac:chgData name="Paula Vázquez-Valero" userId="3a0e46d7-2099-40af-a155-aa45b68bfff3" providerId="ADAL" clId="{59058828-4EB2-4C24-8A52-747ACB426DE7}" dt="2023-05-19T18:38:25.806" v="194" actId="1076"/>
          <ac:picMkLst>
            <pc:docMk/>
            <pc:sldMk cId="67873189" sldId="813"/>
            <ac:picMk id="29" creationId="{C2876138-7267-635B-4E99-208590185438}"/>
          </ac:picMkLst>
        </pc:picChg>
        <pc:picChg chg="add mod">
          <ac:chgData name="Paula Vázquez-Valero" userId="3a0e46d7-2099-40af-a155-aa45b68bfff3" providerId="ADAL" clId="{59058828-4EB2-4C24-8A52-747ACB426DE7}" dt="2023-05-19T18:38:31.836" v="196" actId="1076"/>
          <ac:picMkLst>
            <pc:docMk/>
            <pc:sldMk cId="67873189" sldId="813"/>
            <ac:picMk id="30" creationId="{00C4AE8A-8249-85ED-EC5D-E2FF067691BF}"/>
          </ac:picMkLst>
        </pc:picChg>
        <pc:picChg chg="add mod">
          <ac:chgData name="Paula Vázquez-Valero" userId="3a0e46d7-2099-40af-a155-aa45b68bfff3" providerId="ADAL" clId="{59058828-4EB2-4C24-8A52-747ACB426DE7}" dt="2023-05-19T18:38:31.836" v="196" actId="1076"/>
          <ac:picMkLst>
            <pc:docMk/>
            <pc:sldMk cId="67873189" sldId="813"/>
            <ac:picMk id="31" creationId="{DA86A8E8-CDFC-7897-B029-1FC185EB82A7}"/>
          </ac:picMkLst>
        </pc:picChg>
        <pc:picChg chg="add mod">
          <ac:chgData name="Paula Vázquez-Valero" userId="3a0e46d7-2099-40af-a155-aa45b68bfff3" providerId="ADAL" clId="{59058828-4EB2-4C24-8A52-747ACB426DE7}" dt="2023-05-19T18:38:42.970" v="199" actId="1076"/>
          <ac:picMkLst>
            <pc:docMk/>
            <pc:sldMk cId="67873189" sldId="813"/>
            <ac:picMk id="32" creationId="{5541A8A2-6830-5AED-89C4-77431EF0DD85}"/>
          </ac:picMkLst>
        </pc:picChg>
        <pc:picChg chg="add mod">
          <ac:chgData name="Paula Vázquez-Valero" userId="3a0e46d7-2099-40af-a155-aa45b68bfff3" providerId="ADAL" clId="{59058828-4EB2-4C24-8A52-747ACB426DE7}" dt="2023-05-19T18:39:05.321" v="209" actId="1076"/>
          <ac:picMkLst>
            <pc:docMk/>
            <pc:sldMk cId="67873189" sldId="813"/>
            <ac:picMk id="33" creationId="{0C961BFB-B5FC-F468-DA61-70FE0F1C3831}"/>
          </ac:picMkLst>
        </pc:picChg>
        <pc:picChg chg="add mod">
          <ac:chgData name="Paula Vázquez-Valero" userId="3a0e46d7-2099-40af-a155-aa45b68bfff3" providerId="ADAL" clId="{59058828-4EB2-4C24-8A52-747ACB426DE7}" dt="2023-05-19T18:39:05.321" v="209" actId="1076"/>
          <ac:picMkLst>
            <pc:docMk/>
            <pc:sldMk cId="67873189" sldId="813"/>
            <ac:picMk id="34" creationId="{032D48BD-0B87-C388-DC48-E3C11B0E48A7}"/>
          </ac:picMkLst>
        </pc:picChg>
        <pc:picChg chg="add mod">
          <ac:chgData name="Paula Vázquez-Valero" userId="3a0e46d7-2099-40af-a155-aa45b68bfff3" providerId="ADAL" clId="{59058828-4EB2-4C24-8A52-747ACB426DE7}" dt="2023-05-19T18:39:05.321" v="209" actId="1076"/>
          <ac:picMkLst>
            <pc:docMk/>
            <pc:sldMk cId="67873189" sldId="813"/>
            <ac:picMk id="35" creationId="{9ECF3D7A-2A84-F12B-7600-5DBA45EAEB56}"/>
          </ac:picMkLst>
        </pc:picChg>
        <pc:picChg chg="add mod">
          <ac:chgData name="Paula Vázquez-Valero" userId="3a0e46d7-2099-40af-a155-aa45b68bfff3" providerId="ADAL" clId="{59058828-4EB2-4C24-8A52-747ACB426DE7}" dt="2023-05-19T18:39:05.321" v="209" actId="1076"/>
          <ac:picMkLst>
            <pc:docMk/>
            <pc:sldMk cId="67873189" sldId="813"/>
            <ac:picMk id="36" creationId="{EFEFF8A1-9E78-C520-DFB2-D974DD90B0A6}"/>
          </ac:picMkLst>
        </pc:picChg>
        <pc:picChg chg="add mod">
          <ac:chgData name="Paula Vázquez-Valero" userId="3a0e46d7-2099-40af-a155-aa45b68bfff3" providerId="ADAL" clId="{59058828-4EB2-4C24-8A52-747ACB426DE7}" dt="2023-05-19T18:39:13.025" v="211" actId="1076"/>
          <ac:picMkLst>
            <pc:docMk/>
            <pc:sldMk cId="67873189" sldId="813"/>
            <ac:picMk id="37" creationId="{C7A5E0AC-984C-5860-C41B-C287D0198A5D}"/>
          </ac:picMkLst>
        </pc:picChg>
        <pc:picChg chg="add mod">
          <ac:chgData name="Paula Vázquez-Valero" userId="3a0e46d7-2099-40af-a155-aa45b68bfff3" providerId="ADAL" clId="{59058828-4EB2-4C24-8A52-747ACB426DE7}" dt="2023-05-19T18:39:13.025" v="211" actId="1076"/>
          <ac:picMkLst>
            <pc:docMk/>
            <pc:sldMk cId="67873189" sldId="813"/>
            <ac:picMk id="38" creationId="{C110E7BD-4C02-71D1-193C-79562193E6BE}"/>
          </ac:picMkLst>
        </pc:picChg>
        <pc:picChg chg="add mod">
          <ac:chgData name="Paula Vázquez-Valero" userId="3a0e46d7-2099-40af-a155-aa45b68bfff3" providerId="ADAL" clId="{59058828-4EB2-4C24-8A52-747ACB426DE7}" dt="2023-05-19T18:39:13.025" v="211" actId="1076"/>
          <ac:picMkLst>
            <pc:docMk/>
            <pc:sldMk cId="67873189" sldId="813"/>
            <ac:picMk id="39" creationId="{FCC226FA-A89F-3D07-12A9-ED2F4B105755}"/>
          </ac:picMkLst>
        </pc:picChg>
        <pc:picChg chg="add mod">
          <ac:chgData name="Paula Vázquez-Valero" userId="3a0e46d7-2099-40af-a155-aa45b68bfff3" providerId="ADAL" clId="{59058828-4EB2-4C24-8A52-747ACB426DE7}" dt="2023-05-19T18:39:13.025" v="211" actId="1076"/>
          <ac:picMkLst>
            <pc:docMk/>
            <pc:sldMk cId="67873189" sldId="813"/>
            <ac:picMk id="40" creationId="{D2B41843-ACAA-3A5B-3AB6-2E4A42194520}"/>
          </ac:picMkLst>
        </pc:picChg>
        <pc:picChg chg="add mod">
          <ac:chgData name="Paula Vázquez-Valero" userId="3a0e46d7-2099-40af-a155-aa45b68bfff3" providerId="ADAL" clId="{59058828-4EB2-4C24-8A52-747ACB426DE7}" dt="2023-05-19T18:39:39.480" v="222" actId="1076"/>
          <ac:picMkLst>
            <pc:docMk/>
            <pc:sldMk cId="67873189" sldId="813"/>
            <ac:picMk id="41" creationId="{74C0669E-8AC5-8F03-C409-96003AAB01DA}"/>
          </ac:picMkLst>
        </pc:picChg>
        <pc:picChg chg="add mod">
          <ac:chgData name="Paula Vázquez-Valero" userId="3a0e46d7-2099-40af-a155-aa45b68bfff3" providerId="ADAL" clId="{59058828-4EB2-4C24-8A52-747ACB426DE7}" dt="2023-05-19T18:39:39.480" v="222" actId="1076"/>
          <ac:picMkLst>
            <pc:docMk/>
            <pc:sldMk cId="67873189" sldId="813"/>
            <ac:picMk id="42" creationId="{6DEEFC19-9C31-26AA-4117-55516F817018}"/>
          </ac:picMkLst>
        </pc:picChg>
        <pc:picChg chg="add mod">
          <ac:chgData name="Paula Vázquez-Valero" userId="3a0e46d7-2099-40af-a155-aa45b68bfff3" providerId="ADAL" clId="{59058828-4EB2-4C24-8A52-747ACB426DE7}" dt="2023-05-19T18:39:39.480" v="222" actId="1076"/>
          <ac:picMkLst>
            <pc:docMk/>
            <pc:sldMk cId="67873189" sldId="813"/>
            <ac:picMk id="43" creationId="{6166F8BE-D3F7-711C-A1F2-0213B3824020}"/>
          </ac:picMkLst>
        </pc:picChg>
        <pc:picChg chg="add mod">
          <ac:chgData name="Paula Vázquez-Valero" userId="3a0e46d7-2099-40af-a155-aa45b68bfff3" providerId="ADAL" clId="{59058828-4EB2-4C24-8A52-747ACB426DE7}" dt="2023-05-19T18:39:39.480" v="222" actId="1076"/>
          <ac:picMkLst>
            <pc:docMk/>
            <pc:sldMk cId="67873189" sldId="813"/>
            <ac:picMk id="44" creationId="{1A6014C8-7027-7BC0-6177-1882BFF8B8A7}"/>
          </ac:picMkLst>
        </pc:picChg>
        <pc:picChg chg="add mod">
          <ac:chgData name="Paula Vázquez-Valero" userId="3a0e46d7-2099-40af-a155-aa45b68bfff3" providerId="ADAL" clId="{59058828-4EB2-4C24-8A52-747ACB426DE7}" dt="2023-05-19T18:39:39.480" v="222" actId="1076"/>
          <ac:picMkLst>
            <pc:docMk/>
            <pc:sldMk cId="67873189" sldId="813"/>
            <ac:picMk id="45" creationId="{4FDA2EF7-849E-9678-358B-BE8D657C7C14}"/>
          </ac:picMkLst>
        </pc:picChg>
        <pc:picChg chg="add mod">
          <ac:chgData name="Paula Vázquez-Valero" userId="3a0e46d7-2099-40af-a155-aa45b68bfff3" providerId="ADAL" clId="{59058828-4EB2-4C24-8A52-747ACB426DE7}" dt="2023-05-19T18:39:47.617" v="224" actId="1076"/>
          <ac:picMkLst>
            <pc:docMk/>
            <pc:sldMk cId="67873189" sldId="813"/>
            <ac:picMk id="46" creationId="{482EBA95-322E-9DC5-37D5-FB68D58B3827}"/>
          </ac:picMkLst>
        </pc:picChg>
        <pc:picChg chg="add mod">
          <ac:chgData name="Paula Vázquez-Valero" userId="3a0e46d7-2099-40af-a155-aa45b68bfff3" providerId="ADAL" clId="{59058828-4EB2-4C24-8A52-747ACB426DE7}" dt="2023-05-19T18:39:47.617" v="224" actId="1076"/>
          <ac:picMkLst>
            <pc:docMk/>
            <pc:sldMk cId="67873189" sldId="813"/>
            <ac:picMk id="47" creationId="{9CAB0C43-3EB7-635C-41E2-DCC692AC5BDF}"/>
          </ac:picMkLst>
        </pc:picChg>
        <pc:picChg chg="add mod">
          <ac:chgData name="Paula Vázquez-Valero" userId="3a0e46d7-2099-40af-a155-aa45b68bfff3" providerId="ADAL" clId="{59058828-4EB2-4C24-8A52-747ACB426DE7}" dt="2023-05-19T18:39:47.617" v="224" actId="1076"/>
          <ac:picMkLst>
            <pc:docMk/>
            <pc:sldMk cId="67873189" sldId="813"/>
            <ac:picMk id="48" creationId="{27439C8C-5650-469F-DF34-F99424D49A0E}"/>
          </ac:picMkLst>
        </pc:picChg>
        <pc:picChg chg="add mod">
          <ac:chgData name="Paula Vázquez-Valero" userId="3a0e46d7-2099-40af-a155-aa45b68bfff3" providerId="ADAL" clId="{59058828-4EB2-4C24-8A52-747ACB426DE7}" dt="2023-05-19T18:39:47.617" v="224" actId="1076"/>
          <ac:picMkLst>
            <pc:docMk/>
            <pc:sldMk cId="67873189" sldId="813"/>
            <ac:picMk id="49" creationId="{33CD9C0F-3352-60F6-E431-5F8C6F53F061}"/>
          </ac:picMkLst>
        </pc:picChg>
        <pc:picChg chg="add del mod">
          <ac:chgData name="Paula Vázquez-Valero" userId="3a0e46d7-2099-40af-a155-aa45b68bfff3" providerId="ADAL" clId="{59058828-4EB2-4C24-8A52-747ACB426DE7}" dt="2023-05-19T18:39:50.088" v="225" actId="478"/>
          <ac:picMkLst>
            <pc:docMk/>
            <pc:sldMk cId="67873189" sldId="813"/>
            <ac:picMk id="50" creationId="{A1E0FA1A-B34F-4B86-C173-7FEC39CCD463}"/>
          </ac:picMkLst>
        </pc:picChg>
        <pc:picChg chg="add mod">
          <ac:chgData name="Paula Vázquez-Valero" userId="3a0e46d7-2099-40af-a155-aa45b68bfff3" providerId="ADAL" clId="{59058828-4EB2-4C24-8A52-747ACB426DE7}" dt="2023-05-19T18:40:33.377" v="242" actId="1076"/>
          <ac:picMkLst>
            <pc:docMk/>
            <pc:sldMk cId="67873189" sldId="813"/>
            <ac:picMk id="51" creationId="{9AECCDBA-5FF9-93FC-8AAB-6AA9994B842E}"/>
          </ac:picMkLst>
        </pc:picChg>
        <pc:picChg chg="add mod">
          <ac:chgData name="Paula Vázquez-Valero" userId="3a0e46d7-2099-40af-a155-aa45b68bfff3" providerId="ADAL" clId="{59058828-4EB2-4C24-8A52-747ACB426DE7}" dt="2023-05-19T18:40:33.377" v="242" actId="1076"/>
          <ac:picMkLst>
            <pc:docMk/>
            <pc:sldMk cId="67873189" sldId="813"/>
            <ac:picMk id="52" creationId="{0A1617C1-D3AB-3AEF-1E55-C1CCA2473F28}"/>
          </ac:picMkLst>
        </pc:picChg>
        <pc:picChg chg="add mod">
          <ac:chgData name="Paula Vázquez-Valero" userId="3a0e46d7-2099-40af-a155-aa45b68bfff3" providerId="ADAL" clId="{59058828-4EB2-4C24-8A52-747ACB426DE7}" dt="2023-05-19T18:40:33.377" v="242" actId="1076"/>
          <ac:picMkLst>
            <pc:docMk/>
            <pc:sldMk cId="67873189" sldId="813"/>
            <ac:picMk id="53" creationId="{23D805C9-4E84-4B76-28A6-E98BC829EA34}"/>
          </ac:picMkLst>
        </pc:picChg>
        <pc:picChg chg="add mod">
          <ac:chgData name="Paula Vázquez-Valero" userId="3a0e46d7-2099-40af-a155-aa45b68bfff3" providerId="ADAL" clId="{59058828-4EB2-4C24-8A52-747ACB426DE7}" dt="2023-05-19T18:40:33.377" v="242" actId="1076"/>
          <ac:picMkLst>
            <pc:docMk/>
            <pc:sldMk cId="67873189" sldId="813"/>
            <ac:picMk id="54" creationId="{35B576AC-7F7E-ED11-77F1-EFE713F9B497}"/>
          </ac:picMkLst>
        </pc:picChg>
        <pc:picChg chg="add mod">
          <ac:chgData name="Paula Vázquez-Valero" userId="3a0e46d7-2099-40af-a155-aa45b68bfff3" providerId="ADAL" clId="{59058828-4EB2-4C24-8A52-747ACB426DE7}" dt="2023-05-19T18:40:33.377" v="242" actId="1076"/>
          <ac:picMkLst>
            <pc:docMk/>
            <pc:sldMk cId="67873189" sldId="813"/>
            <ac:picMk id="55" creationId="{C6C8539C-9995-82A3-7506-9EA68A98DBC0}"/>
          </ac:picMkLst>
        </pc:picChg>
        <pc:picChg chg="add mod">
          <ac:chgData name="Paula Vázquez-Valero" userId="3a0e46d7-2099-40af-a155-aa45b68bfff3" providerId="ADAL" clId="{59058828-4EB2-4C24-8A52-747ACB426DE7}" dt="2023-05-19T18:40:33.377" v="242" actId="1076"/>
          <ac:picMkLst>
            <pc:docMk/>
            <pc:sldMk cId="67873189" sldId="813"/>
            <ac:picMk id="56" creationId="{F4558040-98C8-0537-EBE5-9329A444147E}"/>
          </ac:picMkLst>
        </pc:picChg>
        <pc:picChg chg="add mod">
          <ac:chgData name="Paula Vázquez-Valero" userId="3a0e46d7-2099-40af-a155-aa45b68bfff3" providerId="ADAL" clId="{59058828-4EB2-4C24-8A52-747ACB426DE7}" dt="2023-05-19T18:40:49.720" v="244" actId="1076"/>
          <ac:picMkLst>
            <pc:docMk/>
            <pc:sldMk cId="67873189" sldId="813"/>
            <ac:picMk id="57" creationId="{0DFB5827-72E7-0A7A-7BA2-5DD926F3A0FC}"/>
          </ac:picMkLst>
        </pc:picChg>
        <pc:picChg chg="add mod">
          <ac:chgData name="Paula Vázquez-Valero" userId="3a0e46d7-2099-40af-a155-aa45b68bfff3" providerId="ADAL" clId="{59058828-4EB2-4C24-8A52-747ACB426DE7}" dt="2023-05-19T18:40:49.720" v="244" actId="1076"/>
          <ac:picMkLst>
            <pc:docMk/>
            <pc:sldMk cId="67873189" sldId="813"/>
            <ac:picMk id="58" creationId="{DC4A941F-5C25-A02C-0A15-59666745ACA6}"/>
          </ac:picMkLst>
        </pc:picChg>
        <pc:picChg chg="add mod">
          <ac:chgData name="Paula Vázquez-Valero" userId="3a0e46d7-2099-40af-a155-aa45b68bfff3" providerId="ADAL" clId="{59058828-4EB2-4C24-8A52-747ACB426DE7}" dt="2023-05-19T18:40:49.720" v="244" actId="1076"/>
          <ac:picMkLst>
            <pc:docMk/>
            <pc:sldMk cId="67873189" sldId="813"/>
            <ac:picMk id="59" creationId="{187AC349-443E-7E6C-189D-328A3FAB18E9}"/>
          </ac:picMkLst>
        </pc:picChg>
        <pc:picChg chg="add mod">
          <ac:chgData name="Paula Vázquez-Valero" userId="3a0e46d7-2099-40af-a155-aa45b68bfff3" providerId="ADAL" clId="{59058828-4EB2-4C24-8A52-747ACB426DE7}" dt="2023-05-19T18:40:49.720" v="244" actId="1076"/>
          <ac:picMkLst>
            <pc:docMk/>
            <pc:sldMk cId="67873189" sldId="813"/>
            <ac:picMk id="60" creationId="{8C6BB1EB-B73C-0CC7-BE18-644BC71ED686}"/>
          </ac:picMkLst>
        </pc:picChg>
        <pc:picChg chg="add del mod">
          <ac:chgData name="Paula Vázquez-Valero" userId="3a0e46d7-2099-40af-a155-aa45b68bfff3" providerId="ADAL" clId="{59058828-4EB2-4C24-8A52-747ACB426DE7}" dt="2023-05-19T18:41:13.135" v="252" actId="478"/>
          <ac:picMkLst>
            <pc:docMk/>
            <pc:sldMk cId="67873189" sldId="813"/>
            <ac:picMk id="61" creationId="{FC621628-3A20-AFB6-ECC8-B7DB798D818F}"/>
          </ac:picMkLst>
        </pc:picChg>
        <pc:picChg chg="add mod">
          <ac:chgData name="Paula Vázquez-Valero" userId="3a0e46d7-2099-40af-a155-aa45b68bfff3" providerId="ADAL" clId="{59058828-4EB2-4C24-8A52-747ACB426DE7}" dt="2023-05-19T18:42:10.947" v="304" actId="1038"/>
          <ac:picMkLst>
            <pc:docMk/>
            <pc:sldMk cId="67873189" sldId="813"/>
            <ac:picMk id="62" creationId="{BDA46CAC-8A47-9818-CD7A-C8A208B2AC18}"/>
          </ac:picMkLst>
        </pc:picChg>
        <pc:picChg chg="add mod">
          <ac:chgData name="Paula Vázquez-Valero" userId="3a0e46d7-2099-40af-a155-aa45b68bfff3" providerId="ADAL" clId="{59058828-4EB2-4C24-8A52-747ACB426DE7}" dt="2023-05-19T18:42:20.160" v="311" actId="1036"/>
          <ac:picMkLst>
            <pc:docMk/>
            <pc:sldMk cId="67873189" sldId="813"/>
            <ac:picMk id="63" creationId="{023A0E7F-747B-FF39-1EDB-BB21BBA63280}"/>
          </ac:picMkLst>
        </pc:picChg>
        <pc:picChg chg="add mod">
          <ac:chgData name="Paula Vázquez-Valero" userId="3a0e46d7-2099-40af-a155-aa45b68bfff3" providerId="ADAL" clId="{59058828-4EB2-4C24-8A52-747ACB426DE7}" dt="2023-05-19T18:42:31.695" v="322" actId="1035"/>
          <ac:picMkLst>
            <pc:docMk/>
            <pc:sldMk cId="67873189" sldId="813"/>
            <ac:picMk id="64" creationId="{0F8ED3A5-500A-3E71-283B-E61F363FEF27}"/>
          </ac:picMkLst>
        </pc:picChg>
        <pc:picChg chg="add mod">
          <ac:chgData name="Paula Vázquez-Valero" userId="3a0e46d7-2099-40af-a155-aa45b68bfff3" providerId="ADAL" clId="{59058828-4EB2-4C24-8A52-747ACB426DE7}" dt="2023-05-19T18:42:38.783" v="324" actId="1076"/>
          <ac:picMkLst>
            <pc:docMk/>
            <pc:sldMk cId="67873189" sldId="813"/>
            <ac:picMk id="65" creationId="{4F1ADBFD-CF7E-23F8-08F1-2FAD809B1B4A}"/>
          </ac:picMkLst>
        </pc:picChg>
        <pc:picChg chg="mod">
          <ac:chgData name="Paula Vázquez-Valero" userId="3a0e46d7-2099-40af-a155-aa45b68bfff3" providerId="ADAL" clId="{59058828-4EB2-4C24-8A52-747ACB426DE7}" dt="2023-05-19T18:36:09.715" v="165" actId="27636"/>
          <ac:picMkLst>
            <pc:docMk/>
            <pc:sldMk cId="67873189" sldId="813"/>
            <ac:picMk id="74" creationId="{7563E22E-CF83-7270-98D1-ECA24FA61157}"/>
          </ac:picMkLst>
        </pc:picChg>
        <pc:picChg chg="mod">
          <ac:chgData name="Paula Vázquez-Valero" userId="3a0e46d7-2099-40af-a155-aa45b68bfff3" providerId="ADAL" clId="{59058828-4EB2-4C24-8A52-747ACB426DE7}" dt="2023-05-19T18:36:09.715" v="165" actId="27636"/>
          <ac:picMkLst>
            <pc:docMk/>
            <pc:sldMk cId="67873189" sldId="813"/>
            <ac:picMk id="77" creationId="{51764C43-2675-3581-3329-070AF5D0D404}"/>
          </ac:picMkLst>
        </pc:picChg>
        <pc:picChg chg="mod">
          <ac:chgData name="Paula Vázquez-Valero" userId="3a0e46d7-2099-40af-a155-aa45b68bfff3" providerId="ADAL" clId="{59058828-4EB2-4C24-8A52-747ACB426DE7}" dt="2023-05-19T18:36:09.715" v="165" actId="27636"/>
          <ac:picMkLst>
            <pc:docMk/>
            <pc:sldMk cId="67873189" sldId="813"/>
            <ac:picMk id="80" creationId="{75FCD451-58C2-5E96-7196-FBC480575996}"/>
          </ac:picMkLst>
        </pc:picChg>
        <pc:picChg chg="del">
          <ac:chgData name="Paula Vázquez-Valero" userId="3a0e46d7-2099-40af-a155-aa45b68bfff3" providerId="ADAL" clId="{59058828-4EB2-4C24-8A52-747ACB426DE7}" dt="2023-05-19T18:27:01.473" v="16" actId="478"/>
          <ac:picMkLst>
            <pc:docMk/>
            <pc:sldMk cId="67873189" sldId="813"/>
            <ac:picMk id="81" creationId="{F4192072-3B38-B479-65CB-EC68F34E7759}"/>
          </ac:picMkLst>
        </pc:picChg>
        <pc:picChg chg="del">
          <ac:chgData name="Paula Vázquez-Valero" userId="3a0e46d7-2099-40af-a155-aa45b68bfff3" providerId="ADAL" clId="{59058828-4EB2-4C24-8A52-747ACB426DE7}" dt="2023-05-19T18:30:38.525" v="43" actId="478"/>
          <ac:picMkLst>
            <pc:docMk/>
            <pc:sldMk cId="67873189" sldId="813"/>
            <ac:picMk id="82" creationId="{A0E53025-557A-A28C-9EFA-2E47BD101DE9}"/>
          </ac:picMkLst>
        </pc:picChg>
        <pc:picChg chg="del mod">
          <ac:chgData name="Paula Vázquez-Valero" userId="3a0e46d7-2099-40af-a155-aa45b68bfff3" providerId="ADAL" clId="{59058828-4EB2-4C24-8A52-747ACB426DE7}" dt="2023-05-19T18:41:55.087" v="284" actId="478"/>
          <ac:picMkLst>
            <pc:docMk/>
            <pc:sldMk cId="67873189" sldId="813"/>
            <ac:picMk id="83" creationId="{AC0D0DF7-07C9-7C0D-B685-F00805A21B2A}"/>
          </ac:picMkLst>
        </pc:picChg>
        <pc:picChg chg="del mod">
          <ac:chgData name="Paula Vázquez-Valero" userId="3a0e46d7-2099-40af-a155-aa45b68bfff3" providerId="ADAL" clId="{59058828-4EB2-4C24-8A52-747ACB426DE7}" dt="2023-05-19T18:41:56.259" v="285" actId="478"/>
          <ac:picMkLst>
            <pc:docMk/>
            <pc:sldMk cId="67873189" sldId="813"/>
            <ac:picMk id="84" creationId="{EF7C6536-767E-D9A7-4493-65B42B664A13}"/>
          </ac:picMkLst>
        </pc:picChg>
        <pc:picChg chg="del">
          <ac:chgData name="Paula Vázquez-Valero" userId="3a0e46d7-2099-40af-a155-aa45b68bfff3" providerId="ADAL" clId="{59058828-4EB2-4C24-8A52-747ACB426DE7}" dt="2023-05-19T18:31:18.778" v="84" actId="478"/>
          <ac:picMkLst>
            <pc:docMk/>
            <pc:sldMk cId="67873189" sldId="813"/>
            <ac:picMk id="85" creationId="{931D3546-62B4-225A-DF06-F3E06EB9926E}"/>
          </ac:picMkLst>
        </pc:picChg>
        <pc:picChg chg="del">
          <ac:chgData name="Paula Vázquez-Valero" userId="3a0e46d7-2099-40af-a155-aa45b68bfff3" providerId="ADAL" clId="{59058828-4EB2-4C24-8A52-747ACB426DE7}" dt="2023-05-19T18:33:57.089" v="102" actId="478"/>
          <ac:picMkLst>
            <pc:docMk/>
            <pc:sldMk cId="67873189" sldId="813"/>
            <ac:picMk id="86" creationId="{77B47A4D-DFF6-84BF-AAB9-4BE776A87FE5}"/>
          </ac:picMkLst>
        </pc:picChg>
        <pc:picChg chg="del">
          <ac:chgData name="Paula Vázquez-Valero" userId="3a0e46d7-2099-40af-a155-aa45b68bfff3" providerId="ADAL" clId="{59058828-4EB2-4C24-8A52-747ACB426DE7}" dt="2023-05-19T18:35:08.645" v="127" actId="478"/>
          <ac:picMkLst>
            <pc:docMk/>
            <pc:sldMk cId="67873189" sldId="813"/>
            <ac:picMk id="87" creationId="{C59B400B-1FB8-429D-C430-BEA8427BA8B0}"/>
          </ac:picMkLst>
        </pc:picChg>
        <pc:picChg chg="del">
          <ac:chgData name="Paula Vázquez-Valero" userId="3a0e46d7-2099-40af-a155-aa45b68bfff3" providerId="ADAL" clId="{59058828-4EB2-4C24-8A52-747ACB426DE7}" dt="2023-05-19T18:35:08.645" v="127" actId="478"/>
          <ac:picMkLst>
            <pc:docMk/>
            <pc:sldMk cId="67873189" sldId="813"/>
            <ac:picMk id="88" creationId="{727D34E2-F6F2-DE22-3714-E3A1315AC9BF}"/>
          </ac:picMkLst>
        </pc:picChg>
        <pc:picChg chg="del">
          <ac:chgData name="Paula Vázquez-Valero" userId="3a0e46d7-2099-40af-a155-aa45b68bfff3" providerId="ADAL" clId="{59058828-4EB2-4C24-8A52-747ACB426DE7}" dt="2023-05-19T18:35:03.286" v="124" actId="478"/>
          <ac:picMkLst>
            <pc:docMk/>
            <pc:sldMk cId="67873189" sldId="813"/>
            <ac:picMk id="89" creationId="{1130516A-D5D2-7E47-3226-79C05F594385}"/>
          </ac:picMkLst>
        </pc:picChg>
        <pc:picChg chg="del">
          <ac:chgData name="Paula Vázquez-Valero" userId="3a0e46d7-2099-40af-a155-aa45b68bfff3" providerId="ADAL" clId="{59058828-4EB2-4C24-8A52-747ACB426DE7}" dt="2023-05-19T18:35:06.482" v="126" actId="478"/>
          <ac:picMkLst>
            <pc:docMk/>
            <pc:sldMk cId="67873189" sldId="813"/>
            <ac:picMk id="90" creationId="{5A528DE9-1870-07CC-CE29-01C554AC7833}"/>
          </ac:picMkLst>
        </pc:picChg>
        <pc:picChg chg="del">
          <ac:chgData name="Paula Vázquez-Valero" userId="3a0e46d7-2099-40af-a155-aa45b68bfff3" providerId="ADAL" clId="{59058828-4EB2-4C24-8A52-747ACB426DE7}" dt="2023-05-19T18:35:05.002" v="125" actId="478"/>
          <ac:picMkLst>
            <pc:docMk/>
            <pc:sldMk cId="67873189" sldId="813"/>
            <ac:picMk id="91" creationId="{3F713910-E8A9-F0B4-504B-7FC978014146}"/>
          </ac:picMkLst>
        </pc:picChg>
        <pc:picChg chg="del mod">
          <ac:chgData name="Paula Vázquez-Valero" userId="3a0e46d7-2099-40af-a155-aa45b68bfff3" providerId="ADAL" clId="{59058828-4EB2-4C24-8A52-747ACB426DE7}" dt="2023-05-19T18:37:02.901" v="177" actId="478"/>
          <ac:picMkLst>
            <pc:docMk/>
            <pc:sldMk cId="67873189" sldId="813"/>
            <ac:picMk id="92" creationId="{B0157367-7B06-AAA0-CCC4-9340A40FBC6B}"/>
          </ac:picMkLst>
        </pc:picChg>
        <pc:picChg chg="del mod">
          <ac:chgData name="Paula Vázquez-Valero" userId="3a0e46d7-2099-40af-a155-aa45b68bfff3" providerId="ADAL" clId="{59058828-4EB2-4C24-8A52-747ACB426DE7}" dt="2023-05-19T18:37:06.120" v="178" actId="478"/>
          <ac:picMkLst>
            <pc:docMk/>
            <pc:sldMk cId="67873189" sldId="813"/>
            <ac:picMk id="93" creationId="{CE8FB92F-AB99-B7D2-58DA-7A173800EEFD}"/>
          </ac:picMkLst>
        </pc:picChg>
        <pc:picChg chg="del mod">
          <ac:chgData name="Paula Vázquez-Valero" userId="3a0e46d7-2099-40af-a155-aa45b68bfff3" providerId="ADAL" clId="{59058828-4EB2-4C24-8A52-747ACB426DE7}" dt="2023-05-19T18:37:06.120" v="178" actId="478"/>
          <ac:picMkLst>
            <pc:docMk/>
            <pc:sldMk cId="67873189" sldId="813"/>
            <ac:picMk id="94" creationId="{E5D18690-7EB8-AF72-7608-AA88236A72D5}"/>
          </ac:picMkLst>
        </pc:picChg>
        <pc:picChg chg="del mod">
          <ac:chgData name="Paula Vázquez-Valero" userId="3a0e46d7-2099-40af-a155-aa45b68bfff3" providerId="ADAL" clId="{59058828-4EB2-4C24-8A52-747ACB426DE7}" dt="2023-05-19T18:37:06.120" v="178" actId="478"/>
          <ac:picMkLst>
            <pc:docMk/>
            <pc:sldMk cId="67873189" sldId="813"/>
            <ac:picMk id="95" creationId="{57DED5B4-EC8F-C6CF-C1A9-8AD1332360F7}"/>
          </ac:picMkLst>
        </pc:picChg>
        <pc:picChg chg="del mod">
          <ac:chgData name="Paula Vázquez-Valero" userId="3a0e46d7-2099-40af-a155-aa45b68bfff3" providerId="ADAL" clId="{59058828-4EB2-4C24-8A52-747ACB426DE7}" dt="2023-05-19T18:37:02.901" v="177" actId="478"/>
          <ac:picMkLst>
            <pc:docMk/>
            <pc:sldMk cId="67873189" sldId="813"/>
            <ac:picMk id="96" creationId="{DFD11510-E0DF-4A26-8773-F6479012AABF}"/>
          </ac:picMkLst>
        </pc:picChg>
        <pc:picChg chg="del mod">
          <ac:chgData name="Paula Vázquez-Valero" userId="3a0e46d7-2099-40af-a155-aa45b68bfff3" providerId="ADAL" clId="{59058828-4EB2-4C24-8A52-747ACB426DE7}" dt="2023-05-19T18:37:02.901" v="177" actId="478"/>
          <ac:picMkLst>
            <pc:docMk/>
            <pc:sldMk cId="67873189" sldId="813"/>
            <ac:picMk id="97" creationId="{F729ABAB-6F37-8907-FFFA-94576B1CDDC0}"/>
          </ac:picMkLst>
        </pc:picChg>
        <pc:picChg chg="del mod">
          <ac:chgData name="Paula Vázquez-Valero" userId="3a0e46d7-2099-40af-a155-aa45b68bfff3" providerId="ADAL" clId="{59058828-4EB2-4C24-8A52-747ACB426DE7}" dt="2023-05-19T18:38:07.206" v="190" actId="478"/>
          <ac:picMkLst>
            <pc:docMk/>
            <pc:sldMk cId="67873189" sldId="813"/>
            <ac:picMk id="98" creationId="{2DD025B7-EC2A-FBBE-0C5F-BEC4BF8CDD0B}"/>
          </ac:picMkLst>
        </pc:picChg>
        <pc:picChg chg="del mod">
          <ac:chgData name="Paula Vázquez-Valero" userId="3a0e46d7-2099-40af-a155-aa45b68bfff3" providerId="ADAL" clId="{59058828-4EB2-4C24-8A52-747ACB426DE7}" dt="2023-05-19T18:38:07.206" v="190" actId="478"/>
          <ac:picMkLst>
            <pc:docMk/>
            <pc:sldMk cId="67873189" sldId="813"/>
            <ac:picMk id="99" creationId="{7C35AD09-1F85-940A-98E3-DE93CCC34BD6}"/>
          </ac:picMkLst>
        </pc:picChg>
        <pc:picChg chg="del mod">
          <ac:chgData name="Paula Vázquez-Valero" userId="3a0e46d7-2099-40af-a155-aa45b68bfff3" providerId="ADAL" clId="{59058828-4EB2-4C24-8A52-747ACB426DE7}" dt="2023-05-19T18:38:07.206" v="190" actId="478"/>
          <ac:picMkLst>
            <pc:docMk/>
            <pc:sldMk cId="67873189" sldId="813"/>
            <ac:picMk id="100" creationId="{9FEB6C35-ECDA-1B72-B66B-92F0C2F594B1}"/>
          </ac:picMkLst>
        </pc:picChg>
        <pc:picChg chg="del mod">
          <ac:chgData name="Paula Vázquez-Valero" userId="3a0e46d7-2099-40af-a155-aa45b68bfff3" providerId="ADAL" clId="{59058828-4EB2-4C24-8A52-747ACB426DE7}" dt="2023-05-19T18:38:07.206" v="190" actId="478"/>
          <ac:picMkLst>
            <pc:docMk/>
            <pc:sldMk cId="67873189" sldId="813"/>
            <ac:picMk id="101" creationId="{0E511469-674B-A888-639B-865931F4C784}"/>
          </ac:picMkLst>
        </pc:picChg>
        <pc:picChg chg="del mod">
          <ac:chgData name="Paula Vázquez-Valero" userId="3a0e46d7-2099-40af-a155-aa45b68bfff3" providerId="ADAL" clId="{59058828-4EB2-4C24-8A52-747ACB426DE7}" dt="2023-05-19T18:38:51.497" v="207" actId="478"/>
          <ac:picMkLst>
            <pc:docMk/>
            <pc:sldMk cId="67873189" sldId="813"/>
            <ac:picMk id="102" creationId="{D6705599-8D6A-7858-23DB-95275017BB99}"/>
          </ac:picMkLst>
        </pc:picChg>
        <pc:picChg chg="del mod">
          <ac:chgData name="Paula Vázquez-Valero" userId="3a0e46d7-2099-40af-a155-aa45b68bfff3" providerId="ADAL" clId="{59058828-4EB2-4C24-8A52-747ACB426DE7}" dt="2023-05-19T18:39:26.884" v="220" actId="478"/>
          <ac:picMkLst>
            <pc:docMk/>
            <pc:sldMk cId="67873189" sldId="813"/>
            <ac:picMk id="103" creationId="{2C3C9C1D-405A-186D-30A8-9D1B9AAAE70D}"/>
          </ac:picMkLst>
        </pc:picChg>
        <pc:picChg chg="del mod">
          <ac:chgData name="Paula Vázquez-Valero" userId="3a0e46d7-2099-40af-a155-aa45b68bfff3" providerId="ADAL" clId="{59058828-4EB2-4C24-8A52-747ACB426DE7}" dt="2023-05-19T18:39:26.884" v="220" actId="478"/>
          <ac:picMkLst>
            <pc:docMk/>
            <pc:sldMk cId="67873189" sldId="813"/>
            <ac:picMk id="104" creationId="{8BA8FBF2-B3D7-D0D7-3302-82FE72378A9D}"/>
          </ac:picMkLst>
        </pc:picChg>
        <pc:picChg chg="del mod">
          <ac:chgData name="Paula Vázquez-Valero" userId="3a0e46d7-2099-40af-a155-aa45b68bfff3" providerId="ADAL" clId="{59058828-4EB2-4C24-8A52-747ACB426DE7}" dt="2023-05-19T18:40:23.940" v="239" actId="478"/>
          <ac:picMkLst>
            <pc:docMk/>
            <pc:sldMk cId="67873189" sldId="813"/>
            <ac:picMk id="105" creationId="{0D6969FD-555A-3292-35DB-D8354453CE68}"/>
          </ac:picMkLst>
        </pc:picChg>
        <pc:picChg chg="del mod">
          <ac:chgData name="Paula Vázquez-Valero" userId="3a0e46d7-2099-40af-a155-aa45b68bfff3" providerId="ADAL" clId="{59058828-4EB2-4C24-8A52-747ACB426DE7}" dt="2023-05-19T18:40:26.476" v="240" actId="478"/>
          <ac:picMkLst>
            <pc:docMk/>
            <pc:sldMk cId="67873189" sldId="813"/>
            <ac:picMk id="106" creationId="{91349BC4-A192-E990-ED38-E8492303866B}"/>
          </ac:picMkLst>
        </pc:picChg>
        <pc:picChg chg="del mod">
          <ac:chgData name="Paula Vázquez-Valero" userId="3a0e46d7-2099-40af-a155-aa45b68bfff3" providerId="ADAL" clId="{59058828-4EB2-4C24-8A52-747ACB426DE7}" dt="2023-05-19T18:40:23.940" v="239" actId="478"/>
          <ac:picMkLst>
            <pc:docMk/>
            <pc:sldMk cId="67873189" sldId="813"/>
            <ac:picMk id="107" creationId="{1DD12E02-6A83-B474-B98B-0DA0A76CD93E}"/>
          </ac:picMkLst>
        </pc:picChg>
        <pc:picChg chg="del mod">
          <ac:chgData name="Paula Vázquez-Valero" userId="3a0e46d7-2099-40af-a155-aa45b68bfff3" providerId="ADAL" clId="{59058828-4EB2-4C24-8A52-747ACB426DE7}" dt="2023-05-19T18:40:26.476" v="240" actId="478"/>
          <ac:picMkLst>
            <pc:docMk/>
            <pc:sldMk cId="67873189" sldId="813"/>
            <ac:picMk id="108" creationId="{C2294A46-E6EC-4F75-46EF-30195B88A42E}"/>
          </ac:picMkLst>
        </pc:picChg>
        <pc:picChg chg="del mod">
          <ac:chgData name="Paula Vázquez-Valero" userId="3a0e46d7-2099-40af-a155-aa45b68bfff3" providerId="ADAL" clId="{59058828-4EB2-4C24-8A52-747ACB426DE7}" dt="2023-05-19T18:40:23.940" v="239" actId="478"/>
          <ac:picMkLst>
            <pc:docMk/>
            <pc:sldMk cId="67873189" sldId="813"/>
            <ac:picMk id="109" creationId="{90BD70D5-B748-5381-1D8B-0E09E5288770}"/>
          </ac:picMkLst>
        </pc:picChg>
        <pc:picChg chg="del mod">
          <ac:chgData name="Paula Vázquez-Valero" userId="3a0e46d7-2099-40af-a155-aa45b68bfff3" providerId="ADAL" clId="{59058828-4EB2-4C24-8A52-747ACB426DE7}" dt="2023-05-19T18:39:26.884" v="220" actId="478"/>
          <ac:picMkLst>
            <pc:docMk/>
            <pc:sldMk cId="67873189" sldId="813"/>
            <ac:picMk id="110" creationId="{A2260A16-DC45-AD9D-5981-ED7C5A681806}"/>
          </ac:picMkLst>
        </pc:picChg>
        <pc:picChg chg="del mod">
          <ac:chgData name="Paula Vázquez-Valero" userId="3a0e46d7-2099-40af-a155-aa45b68bfff3" providerId="ADAL" clId="{59058828-4EB2-4C24-8A52-747ACB426DE7}" dt="2023-05-19T18:39:26.884" v="220" actId="478"/>
          <ac:picMkLst>
            <pc:docMk/>
            <pc:sldMk cId="67873189" sldId="813"/>
            <ac:picMk id="111" creationId="{82E043E3-50EE-E16F-B4B2-E863870A357F}"/>
          </ac:picMkLst>
        </pc:picChg>
        <pc:picChg chg="del mod">
          <ac:chgData name="Paula Vázquez-Valero" userId="3a0e46d7-2099-40af-a155-aa45b68bfff3" providerId="ADAL" clId="{59058828-4EB2-4C24-8A52-747ACB426DE7}" dt="2023-05-19T18:39:26.884" v="220" actId="478"/>
          <ac:picMkLst>
            <pc:docMk/>
            <pc:sldMk cId="67873189" sldId="813"/>
            <ac:picMk id="112" creationId="{3B81C83F-67E1-938E-A26B-CB8694E1A8A4}"/>
          </ac:picMkLst>
        </pc:picChg>
        <pc:picChg chg="del mod">
          <ac:chgData name="Paula Vázquez-Valero" userId="3a0e46d7-2099-40af-a155-aa45b68bfff3" providerId="ADAL" clId="{59058828-4EB2-4C24-8A52-747ACB426DE7}" dt="2023-05-19T18:39:26.884" v="220" actId="478"/>
          <ac:picMkLst>
            <pc:docMk/>
            <pc:sldMk cId="67873189" sldId="813"/>
            <ac:picMk id="113" creationId="{65BA0ADF-883B-4FB5-D484-F745F229A552}"/>
          </ac:picMkLst>
        </pc:picChg>
        <pc:picChg chg="del mod">
          <ac:chgData name="Paula Vázquez-Valero" userId="3a0e46d7-2099-40af-a155-aa45b68bfff3" providerId="ADAL" clId="{59058828-4EB2-4C24-8A52-747ACB426DE7}" dt="2023-05-19T18:40:26.476" v="240" actId="478"/>
          <ac:picMkLst>
            <pc:docMk/>
            <pc:sldMk cId="67873189" sldId="813"/>
            <ac:picMk id="114" creationId="{B1083D6F-84A2-C99A-9593-CE58D5F5DB0E}"/>
          </ac:picMkLst>
        </pc:picChg>
        <pc:picChg chg="del mod">
          <ac:chgData name="Paula Vázquez-Valero" userId="3a0e46d7-2099-40af-a155-aa45b68bfff3" providerId="ADAL" clId="{59058828-4EB2-4C24-8A52-747ACB426DE7}" dt="2023-05-19T18:38:51.497" v="207" actId="478"/>
          <ac:picMkLst>
            <pc:docMk/>
            <pc:sldMk cId="67873189" sldId="813"/>
            <ac:picMk id="115" creationId="{72A0D907-1C75-7CB2-97AD-A7F79A484C80}"/>
          </ac:picMkLst>
        </pc:picChg>
        <pc:picChg chg="del mod">
          <ac:chgData name="Paula Vázquez-Valero" userId="3a0e46d7-2099-40af-a155-aa45b68bfff3" providerId="ADAL" clId="{59058828-4EB2-4C24-8A52-747ACB426DE7}" dt="2023-05-19T18:38:51.497" v="207" actId="478"/>
          <ac:picMkLst>
            <pc:docMk/>
            <pc:sldMk cId="67873189" sldId="813"/>
            <ac:picMk id="116" creationId="{B5A5E788-C800-D8FC-5B2B-26D3D483EF26}"/>
          </ac:picMkLst>
        </pc:picChg>
        <pc:picChg chg="del mod">
          <ac:chgData name="Paula Vázquez-Valero" userId="3a0e46d7-2099-40af-a155-aa45b68bfff3" providerId="ADAL" clId="{59058828-4EB2-4C24-8A52-747ACB426DE7}" dt="2023-05-19T18:38:51.497" v="207" actId="478"/>
          <ac:picMkLst>
            <pc:docMk/>
            <pc:sldMk cId="67873189" sldId="813"/>
            <ac:picMk id="117" creationId="{2939E8EE-593E-918C-DA4D-A1691A5AD06A}"/>
          </ac:picMkLst>
        </pc:picChg>
        <pc:picChg chg="del mod">
          <ac:chgData name="Paula Vázquez-Valero" userId="3a0e46d7-2099-40af-a155-aa45b68bfff3" providerId="ADAL" clId="{59058828-4EB2-4C24-8A52-747ACB426DE7}" dt="2023-05-19T18:41:53.876" v="283" actId="478"/>
          <ac:picMkLst>
            <pc:docMk/>
            <pc:sldMk cId="67873189" sldId="813"/>
            <ac:picMk id="141" creationId="{C14412AB-0C54-5C2D-3C6C-574ECB3E6E69}"/>
          </ac:picMkLst>
        </pc:picChg>
        <pc:picChg chg="del mod">
          <ac:chgData name="Paula Vázquez-Valero" userId="3a0e46d7-2099-40af-a155-aa45b68bfff3" providerId="ADAL" clId="{59058828-4EB2-4C24-8A52-747ACB426DE7}" dt="2023-05-19T18:41:53.876" v="283" actId="478"/>
          <ac:picMkLst>
            <pc:docMk/>
            <pc:sldMk cId="67873189" sldId="813"/>
            <ac:picMk id="143" creationId="{45A7FFE0-27F6-9489-0CDC-2A2B3EB813E3}"/>
          </ac:picMkLst>
        </pc:picChg>
        <pc:picChg chg="del mod">
          <ac:chgData name="Paula Vázquez-Valero" userId="3a0e46d7-2099-40af-a155-aa45b68bfff3" providerId="ADAL" clId="{59058828-4EB2-4C24-8A52-747ACB426DE7}" dt="2023-05-19T18:41:53.876" v="283" actId="478"/>
          <ac:picMkLst>
            <pc:docMk/>
            <pc:sldMk cId="67873189" sldId="813"/>
            <ac:picMk id="144" creationId="{8E7ADCA3-C956-6B4E-98FA-9D5E5D87DF2F}"/>
          </ac:picMkLst>
        </pc:picChg>
        <pc:picChg chg="del mod">
          <ac:chgData name="Paula Vázquez-Valero" userId="3a0e46d7-2099-40af-a155-aa45b68bfff3" providerId="ADAL" clId="{59058828-4EB2-4C24-8A52-747ACB426DE7}" dt="2023-05-19T18:41:53.876" v="283" actId="478"/>
          <ac:picMkLst>
            <pc:docMk/>
            <pc:sldMk cId="67873189" sldId="813"/>
            <ac:picMk id="145" creationId="{5C660118-77EB-91B2-588A-B68BED17286E}"/>
          </ac:picMkLst>
        </pc:picChg>
        <pc:picChg chg="del mod">
          <ac:chgData name="Paula Vázquez-Valero" userId="3a0e46d7-2099-40af-a155-aa45b68bfff3" providerId="ADAL" clId="{59058828-4EB2-4C24-8A52-747ACB426DE7}" dt="2023-05-19T18:41:44.032" v="281" actId="478"/>
          <ac:picMkLst>
            <pc:docMk/>
            <pc:sldMk cId="67873189" sldId="813"/>
            <ac:picMk id="146" creationId="{8734D441-A9E3-EAEE-6043-52E768EEA7F3}"/>
          </ac:picMkLst>
        </pc:picChg>
      </pc:sldChg>
      <pc:sldChg chg="add del">
        <pc:chgData name="Paula Vázquez-Valero" userId="3a0e46d7-2099-40af-a155-aa45b68bfff3" providerId="ADAL" clId="{59058828-4EB2-4C24-8A52-747ACB426DE7}" dt="2023-05-19T19:53:06.167" v="1846" actId="2696"/>
        <pc:sldMkLst>
          <pc:docMk/>
          <pc:sldMk cId="1369365379" sldId="816"/>
        </pc:sldMkLst>
      </pc:sldChg>
      <pc:sldChg chg="add del">
        <pc:chgData name="Paula Vázquez-Valero" userId="3a0e46d7-2099-40af-a155-aa45b68bfff3" providerId="ADAL" clId="{59058828-4EB2-4C24-8A52-747ACB426DE7}" dt="2023-05-19T19:52:11.883" v="1836" actId="2696"/>
        <pc:sldMkLst>
          <pc:docMk/>
          <pc:sldMk cId="2077866927" sldId="816"/>
        </pc:sldMkLst>
      </pc:sldChg>
      <pc:sldChg chg="addSp delSp modSp add mod ord delAnim modAnim modNotesTx">
        <pc:chgData name="Paula Vázquez-Valero" userId="3a0e46d7-2099-40af-a155-aa45b68bfff3" providerId="ADAL" clId="{59058828-4EB2-4C24-8A52-747ACB426DE7}" dt="2023-05-19T20:40:49.064" v="2628" actId="20577"/>
        <pc:sldMkLst>
          <pc:docMk/>
          <pc:sldMk cId="123433732" sldId="827"/>
        </pc:sldMkLst>
        <pc:spChg chg="mod">
          <ac:chgData name="Paula Vázquez-Valero" userId="3a0e46d7-2099-40af-a155-aa45b68bfff3" providerId="ADAL" clId="{59058828-4EB2-4C24-8A52-747ACB426DE7}" dt="2023-05-19T20:40:49.064" v="2628" actId="20577"/>
          <ac:spMkLst>
            <pc:docMk/>
            <pc:sldMk cId="123433732" sldId="827"/>
            <ac:spMk id="2" creationId="{3F9B81CA-49CF-4113-B92C-AF8FEDD23E30}"/>
          </ac:spMkLst>
        </pc:spChg>
        <pc:spChg chg="add mod">
          <ac:chgData name="Paula Vázquez-Valero" userId="3a0e46d7-2099-40af-a155-aa45b68bfff3" providerId="ADAL" clId="{59058828-4EB2-4C24-8A52-747ACB426DE7}" dt="2023-05-19T19:07:04.836" v="697" actId="207"/>
          <ac:spMkLst>
            <pc:docMk/>
            <pc:sldMk cId="123433732" sldId="827"/>
            <ac:spMk id="3" creationId="{89E6532C-0EE0-B49A-D09B-B27456138D36}"/>
          </ac:spMkLst>
        </pc:spChg>
        <pc:spChg chg="add mod">
          <ac:chgData name="Paula Vázquez-Valero" userId="3a0e46d7-2099-40af-a155-aa45b68bfff3" providerId="ADAL" clId="{59058828-4EB2-4C24-8A52-747ACB426DE7}" dt="2023-05-19T18:55:27.264" v="529" actId="571"/>
          <ac:spMkLst>
            <pc:docMk/>
            <pc:sldMk cId="123433732" sldId="827"/>
            <ac:spMk id="6" creationId="{77536D36-E642-366E-E054-57CA047D986C}"/>
          </ac:spMkLst>
        </pc:spChg>
        <pc:spChg chg="add mod">
          <ac:chgData name="Paula Vázquez-Valero" userId="3a0e46d7-2099-40af-a155-aa45b68bfff3" providerId="ADAL" clId="{59058828-4EB2-4C24-8A52-747ACB426DE7}" dt="2023-05-19T19:07:04.836" v="697" actId="207"/>
          <ac:spMkLst>
            <pc:docMk/>
            <pc:sldMk cId="123433732" sldId="827"/>
            <ac:spMk id="7" creationId="{DE741D38-C0ED-18CF-E56C-BECBEC22DFDC}"/>
          </ac:spMkLst>
        </pc:spChg>
        <pc:spChg chg="add mod">
          <ac:chgData name="Paula Vázquez-Valero" userId="3a0e46d7-2099-40af-a155-aa45b68bfff3" providerId="ADAL" clId="{59058828-4EB2-4C24-8A52-747ACB426DE7}" dt="2023-05-19T19:07:04.836" v="697" actId="207"/>
          <ac:spMkLst>
            <pc:docMk/>
            <pc:sldMk cId="123433732" sldId="827"/>
            <ac:spMk id="8" creationId="{18FFE698-3D65-FBF7-FE54-32F0A8F16FAD}"/>
          </ac:spMkLst>
        </pc:spChg>
        <pc:spChg chg="add mod">
          <ac:chgData name="Paula Vázquez-Valero" userId="3a0e46d7-2099-40af-a155-aa45b68bfff3" providerId="ADAL" clId="{59058828-4EB2-4C24-8A52-747ACB426DE7}" dt="2023-05-19T19:07:29.178" v="705" actId="1038"/>
          <ac:spMkLst>
            <pc:docMk/>
            <pc:sldMk cId="123433732" sldId="827"/>
            <ac:spMk id="9" creationId="{C61DFC3D-7E3B-D97A-C78F-BA2B947A3051}"/>
          </ac:spMkLst>
        </pc:spChg>
        <pc:spChg chg="add mod">
          <ac:chgData name="Paula Vázquez-Valero" userId="3a0e46d7-2099-40af-a155-aa45b68bfff3" providerId="ADAL" clId="{59058828-4EB2-4C24-8A52-747ACB426DE7}" dt="2023-05-19T19:15:43.897" v="830" actId="1038"/>
          <ac:spMkLst>
            <pc:docMk/>
            <pc:sldMk cId="123433732" sldId="827"/>
            <ac:spMk id="10" creationId="{71A58D3F-17BD-47EE-36CA-1D888ED7D91B}"/>
          </ac:spMkLst>
        </pc:spChg>
        <pc:spChg chg="add mod">
          <ac:chgData name="Paula Vázquez-Valero" userId="3a0e46d7-2099-40af-a155-aa45b68bfff3" providerId="ADAL" clId="{59058828-4EB2-4C24-8A52-747ACB426DE7}" dt="2023-05-19T19:13:00.970" v="814" actId="207"/>
          <ac:spMkLst>
            <pc:docMk/>
            <pc:sldMk cId="123433732" sldId="827"/>
            <ac:spMk id="11" creationId="{F72833E4-1767-38B1-55A5-D09A14F99258}"/>
          </ac:spMkLst>
        </pc:spChg>
        <pc:spChg chg="add del mod">
          <ac:chgData name="Paula Vázquez-Valero" userId="3a0e46d7-2099-40af-a155-aa45b68bfff3" providerId="ADAL" clId="{59058828-4EB2-4C24-8A52-747ACB426DE7}" dt="2023-05-19T19:12:24.973" v="777"/>
          <ac:spMkLst>
            <pc:docMk/>
            <pc:sldMk cId="123433732" sldId="827"/>
            <ac:spMk id="12" creationId="{AE6B2C09-AC42-D8A2-3175-F1B01B5CD548}"/>
          </ac:spMkLst>
        </pc:spChg>
        <pc:spChg chg="add del mod">
          <ac:chgData name="Paula Vázquez-Valero" userId="3a0e46d7-2099-40af-a155-aa45b68bfff3" providerId="ADAL" clId="{59058828-4EB2-4C24-8A52-747ACB426DE7}" dt="2023-05-19T19:15:28.639" v="819" actId="478"/>
          <ac:spMkLst>
            <pc:docMk/>
            <pc:sldMk cId="123433732" sldId="827"/>
            <ac:spMk id="13" creationId="{9835883E-FED6-2DC9-EDF8-17D3F1ABEB33}"/>
          </ac:spMkLst>
        </pc:spChg>
        <pc:spChg chg="mod">
          <ac:chgData name="Paula Vázquez-Valero" userId="3a0e46d7-2099-40af-a155-aa45b68bfff3" providerId="ADAL" clId="{59058828-4EB2-4C24-8A52-747ACB426DE7}" dt="2023-05-19T19:07:33.076" v="706" actId="14100"/>
          <ac:spMkLst>
            <pc:docMk/>
            <pc:sldMk cId="123433732" sldId="827"/>
            <ac:spMk id="53" creationId="{5D4FEFC5-329E-4608-8351-7DAF39C1E92C}"/>
          </ac:spMkLst>
        </pc:spChg>
        <pc:spChg chg="mod">
          <ac:chgData name="Paula Vázquez-Valero" userId="3a0e46d7-2099-40af-a155-aa45b68bfff3" providerId="ADAL" clId="{59058828-4EB2-4C24-8A52-747ACB426DE7}" dt="2023-05-19T19:07:04.836" v="697" actId="207"/>
          <ac:spMkLst>
            <pc:docMk/>
            <pc:sldMk cId="123433732" sldId="827"/>
            <ac:spMk id="64" creationId="{A1259DB7-8DBB-4775-B3E8-F60BA1BFA8B8}"/>
          </ac:spMkLst>
        </pc:spChg>
        <pc:spChg chg="mod">
          <ac:chgData name="Paula Vázquez-Valero" userId="3a0e46d7-2099-40af-a155-aa45b68bfff3" providerId="ADAL" clId="{59058828-4EB2-4C24-8A52-747ACB426DE7}" dt="2023-05-19T19:07:04.836" v="697" actId="207"/>
          <ac:spMkLst>
            <pc:docMk/>
            <pc:sldMk cId="123433732" sldId="827"/>
            <ac:spMk id="69" creationId="{10300E20-72D7-45C3-9FCD-E1BA18BF5CEF}"/>
          </ac:spMkLst>
        </pc:spChg>
        <pc:spChg chg="mod">
          <ac:chgData name="Paula Vázquez-Valero" userId="3a0e46d7-2099-40af-a155-aa45b68bfff3" providerId="ADAL" clId="{59058828-4EB2-4C24-8A52-747ACB426DE7}" dt="2023-05-19T19:07:04.836" v="697" actId="207"/>
          <ac:spMkLst>
            <pc:docMk/>
            <pc:sldMk cId="123433732" sldId="827"/>
            <ac:spMk id="70" creationId="{62F1F53E-AB5D-4168-8669-C024AE82C7A9}"/>
          </ac:spMkLst>
        </pc:spChg>
        <pc:spChg chg="mod">
          <ac:chgData name="Paula Vázquez-Valero" userId="3a0e46d7-2099-40af-a155-aa45b68bfff3" providerId="ADAL" clId="{59058828-4EB2-4C24-8A52-747ACB426DE7}" dt="2023-05-19T19:07:04.836" v="697" actId="207"/>
          <ac:spMkLst>
            <pc:docMk/>
            <pc:sldMk cId="123433732" sldId="827"/>
            <ac:spMk id="71" creationId="{E2891E4D-5DBF-4397-B5DD-803D07976412}"/>
          </ac:spMkLst>
        </pc:spChg>
        <pc:spChg chg="mod">
          <ac:chgData name="Paula Vázquez-Valero" userId="3a0e46d7-2099-40af-a155-aa45b68bfff3" providerId="ADAL" clId="{59058828-4EB2-4C24-8A52-747ACB426DE7}" dt="2023-05-19T19:07:04.836" v="697" actId="207"/>
          <ac:spMkLst>
            <pc:docMk/>
            <pc:sldMk cId="123433732" sldId="827"/>
            <ac:spMk id="72" creationId="{67B3A6C6-D525-45CF-9962-99BCFC3607AF}"/>
          </ac:spMkLst>
        </pc:spChg>
        <pc:spChg chg="mod">
          <ac:chgData name="Paula Vázquez-Valero" userId="3a0e46d7-2099-40af-a155-aa45b68bfff3" providerId="ADAL" clId="{59058828-4EB2-4C24-8A52-747ACB426DE7}" dt="2023-05-19T19:07:04.836" v="697" actId="207"/>
          <ac:spMkLst>
            <pc:docMk/>
            <pc:sldMk cId="123433732" sldId="827"/>
            <ac:spMk id="73" creationId="{404345EF-7EF0-4AF1-BCF7-C43BA5A89BC4}"/>
          </ac:spMkLst>
        </pc:spChg>
        <pc:spChg chg="mod">
          <ac:chgData name="Paula Vázquez-Valero" userId="3a0e46d7-2099-40af-a155-aa45b68bfff3" providerId="ADAL" clId="{59058828-4EB2-4C24-8A52-747ACB426DE7}" dt="2023-05-19T19:07:04.836" v="697" actId="207"/>
          <ac:spMkLst>
            <pc:docMk/>
            <pc:sldMk cId="123433732" sldId="827"/>
            <ac:spMk id="74" creationId="{42C8EA3A-FD14-4001-8158-2E77A4239109}"/>
          </ac:spMkLst>
        </pc:spChg>
        <pc:spChg chg="mod">
          <ac:chgData name="Paula Vázquez-Valero" userId="3a0e46d7-2099-40af-a155-aa45b68bfff3" providerId="ADAL" clId="{59058828-4EB2-4C24-8A52-747ACB426DE7}" dt="2023-05-19T19:07:04.836" v="697" actId="207"/>
          <ac:spMkLst>
            <pc:docMk/>
            <pc:sldMk cId="123433732" sldId="827"/>
            <ac:spMk id="75" creationId="{0B124094-6F02-42EA-B75C-13A492F21DF0}"/>
          </ac:spMkLst>
        </pc:spChg>
        <pc:spChg chg="mod">
          <ac:chgData name="Paula Vázquez-Valero" userId="3a0e46d7-2099-40af-a155-aa45b68bfff3" providerId="ADAL" clId="{59058828-4EB2-4C24-8A52-747ACB426DE7}" dt="2023-05-19T19:07:04.836" v="697" actId="207"/>
          <ac:spMkLst>
            <pc:docMk/>
            <pc:sldMk cId="123433732" sldId="827"/>
            <ac:spMk id="76" creationId="{E0AA5D3D-524A-451C-B4A6-451F61CE21AF}"/>
          </ac:spMkLst>
        </pc:spChg>
        <pc:spChg chg="del mod">
          <ac:chgData name="Paula Vázquez-Valero" userId="3a0e46d7-2099-40af-a155-aa45b68bfff3" providerId="ADAL" clId="{59058828-4EB2-4C24-8A52-747ACB426DE7}" dt="2023-05-19T19:02:39.257" v="597" actId="478"/>
          <ac:spMkLst>
            <pc:docMk/>
            <pc:sldMk cId="123433732" sldId="827"/>
            <ac:spMk id="77" creationId="{E7F481D0-4C46-4E1E-8F87-36C51E12C696}"/>
          </ac:spMkLst>
        </pc:spChg>
        <pc:spChg chg="mod">
          <ac:chgData name="Paula Vázquez-Valero" userId="3a0e46d7-2099-40af-a155-aa45b68bfff3" providerId="ADAL" clId="{59058828-4EB2-4C24-8A52-747ACB426DE7}" dt="2023-05-19T19:07:04.836" v="697" actId="207"/>
          <ac:spMkLst>
            <pc:docMk/>
            <pc:sldMk cId="123433732" sldId="827"/>
            <ac:spMk id="78" creationId="{5347CC2F-C08C-4E1A-BDF8-C1181F256F07}"/>
          </ac:spMkLst>
        </pc:spChg>
        <pc:spChg chg="mod">
          <ac:chgData name="Paula Vázquez-Valero" userId="3a0e46d7-2099-40af-a155-aa45b68bfff3" providerId="ADAL" clId="{59058828-4EB2-4C24-8A52-747ACB426DE7}" dt="2023-05-19T19:07:04.836" v="697" actId="207"/>
          <ac:spMkLst>
            <pc:docMk/>
            <pc:sldMk cId="123433732" sldId="827"/>
            <ac:spMk id="79" creationId="{5ABDDBF0-E642-4017-A8E1-F557EE8C74E1}"/>
          </ac:spMkLst>
        </pc:spChg>
        <pc:spChg chg="mod">
          <ac:chgData name="Paula Vázquez-Valero" userId="3a0e46d7-2099-40af-a155-aa45b68bfff3" providerId="ADAL" clId="{59058828-4EB2-4C24-8A52-747ACB426DE7}" dt="2023-05-19T19:07:04.836" v="697" actId="207"/>
          <ac:spMkLst>
            <pc:docMk/>
            <pc:sldMk cId="123433732" sldId="827"/>
            <ac:spMk id="82" creationId="{C0FA440E-A46E-46A0-82D5-C565DAD3BDE0}"/>
          </ac:spMkLst>
        </pc:spChg>
        <pc:spChg chg="mod">
          <ac:chgData name="Paula Vázquez-Valero" userId="3a0e46d7-2099-40af-a155-aa45b68bfff3" providerId="ADAL" clId="{59058828-4EB2-4C24-8A52-747ACB426DE7}" dt="2023-05-19T19:07:04.836" v="697" actId="207"/>
          <ac:spMkLst>
            <pc:docMk/>
            <pc:sldMk cId="123433732" sldId="827"/>
            <ac:spMk id="83" creationId="{3FCB8F80-8547-4489-97ED-27F878491149}"/>
          </ac:spMkLst>
        </pc:spChg>
        <pc:spChg chg="del mod">
          <ac:chgData name="Paula Vázquez-Valero" userId="3a0e46d7-2099-40af-a155-aa45b68bfff3" providerId="ADAL" clId="{59058828-4EB2-4C24-8A52-747ACB426DE7}" dt="2023-05-19T19:04:08.991" v="628" actId="21"/>
          <ac:spMkLst>
            <pc:docMk/>
            <pc:sldMk cId="123433732" sldId="827"/>
            <ac:spMk id="84" creationId="{1CE977E8-DFF7-4B25-99ED-048426C04654}"/>
          </ac:spMkLst>
        </pc:spChg>
        <pc:spChg chg="mod">
          <ac:chgData name="Paula Vázquez-Valero" userId="3a0e46d7-2099-40af-a155-aa45b68bfff3" providerId="ADAL" clId="{59058828-4EB2-4C24-8A52-747ACB426DE7}" dt="2023-05-19T19:07:04.836" v="697" actId="207"/>
          <ac:spMkLst>
            <pc:docMk/>
            <pc:sldMk cId="123433732" sldId="827"/>
            <ac:spMk id="85" creationId="{FA41DC4A-EC99-4EB0-A765-71145910D2E4}"/>
          </ac:spMkLst>
        </pc:spChg>
        <pc:spChg chg="mod">
          <ac:chgData name="Paula Vázquez-Valero" userId="3a0e46d7-2099-40af-a155-aa45b68bfff3" providerId="ADAL" clId="{59058828-4EB2-4C24-8A52-747ACB426DE7}" dt="2023-05-19T19:07:04.836" v="697" actId="207"/>
          <ac:spMkLst>
            <pc:docMk/>
            <pc:sldMk cId="123433732" sldId="827"/>
            <ac:spMk id="86" creationId="{319F4FA9-AA91-4DB5-9791-1192B5E0007B}"/>
          </ac:spMkLst>
        </pc:spChg>
        <pc:spChg chg="del mod">
          <ac:chgData name="Paula Vázquez-Valero" userId="3a0e46d7-2099-40af-a155-aa45b68bfff3" providerId="ADAL" clId="{59058828-4EB2-4C24-8A52-747ACB426DE7}" dt="2023-05-19T19:07:58.402" v="725" actId="478"/>
          <ac:spMkLst>
            <pc:docMk/>
            <pc:sldMk cId="123433732" sldId="827"/>
            <ac:spMk id="87" creationId="{333D2607-84CF-40E5-BAEC-FA34D203A1AE}"/>
          </ac:spMkLst>
        </pc:spChg>
        <pc:spChg chg="mod">
          <ac:chgData name="Paula Vázquez-Valero" userId="3a0e46d7-2099-40af-a155-aa45b68bfff3" providerId="ADAL" clId="{59058828-4EB2-4C24-8A52-747ACB426DE7}" dt="2023-05-19T19:07:04.836" v="697" actId="207"/>
          <ac:spMkLst>
            <pc:docMk/>
            <pc:sldMk cId="123433732" sldId="827"/>
            <ac:spMk id="90" creationId="{5568956B-EAA6-4E4B-958A-C87307C3AB74}"/>
          </ac:spMkLst>
        </pc:spChg>
        <pc:spChg chg="del mod">
          <ac:chgData name="Paula Vázquez-Valero" userId="3a0e46d7-2099-40af-a155-aa45b68bfff3" providerId="ADAL" clId="{59058828-4EB2-4C24-8A52-747ACB426DE7}" dt="2023-05-19T19:03:10.062" v="605" actId="478"/>
          <ac:spMkLst>
            <pc:docMk/>
            <pc:sldMk cId="123433732" sldId="827"/>
            <ac:spMk id="91" creationId="{110C2E9C-2F7E-4F48-BC69-AD7F48481425}"/>
          </ac:spMkLst>
        </pc:spChg>
        <pc:spChg chg="del">
          <ac:chgData name="Paula Vázquez-Valero" userId="3a0e46d7-2099-40af-a155-aa45b68bfff3" providerId="ADAL" clId="{59058828-4EB2-4C24-8A52-747ACB426DE7}" dt="2023-05-19T18:49:05.080" v="364" actId="478"/>
          <ac:spMkLst>
            <pc:docMk/>
            <pc:sldMk cId="123433732" sldId="827"/>
            <ac:spMk id="167" creationId="{00000000-0000-0000-0000-000000000000}"/>
          </ac:spMkLst>
        </pc:spChg>
        <pc:picChg chg="add del mod">
          <ac:chgData name="Paula Vázquez-Valero" userId="3a0e46d7-2099-40af-a155-aa45b68bfff3" providerId="ADAL" clId="{59058828-4EB2-4C24-8A52-747ACB426DE7}" dt="2023-05-19T18:53:10.741" v="481" actId="478"/>
          <ac:picMkLst>
            <pc:docMk/>
            <pc:sldMk cId="123433732" sldId="827"/>
            <ac:picMk id="4" creationId="{0EA936FF-4E91-5EC0-4B23-DEE308558F94}"/>
          </ac:picMkLst>
        </pc:picChg>
        <pc:picChg chg="add mod">
          <ac:chgData name="Paula Vázquez-Valero" userId="3a0e46d7-2099-40af-a155-aa45b68bfff3" providerId="ADAL" clId="{59058828-4EB2-4C24-8A52-747ACB426DE7}" dt="2023-05-19T19:07:04.836" v="697" actId="207"/>
          <ac:picMkLst>
            <pc:docMk/>
            <pc:sldMk cId="123433732" sldId="827"/>
            <ac:picMk id="5" creationId="{091CB362-FB13-3803-9CCA-254DC40A71F3}"/>
          </ac:picMkLst>
        </pc:picChg>
        <pc:picChg chg="del mod">
          <ac:chgData name="Paula Vázquez-Valero" userId="3a0e46d7-2099-40af-a155-aa45b68bfff3" providerId="ADAL" clId="{59058828-4EB2-4C24-8A52-747ACB426DE7}" dt="2023-05-19T19:06:29.419" v="682" actId="478"/>
          <ac:picMkLst>
            <pc:docMk/>
            <pc:sldMk cId="123433732" sldId="827"/>
            <ac:picMk id="54" creationId="{6914D752-C166-48D4-B4EA-C0170BB578E1}"/>
          </ac:picMkLst>
        </pc:picChg>
        <pc:picChg chg="mod">
          <ac:chgData name="Paula Vázquez-Valero" userId="3a0e46d7-2099-40af-a155-aa45b68bfff3" providerId="ADAL" clId="{59058828-4EB2-4C24-8A52-747ACB426DE7}" dt="2023-05-19T19:07:04.836" v="697" actId="207"/>
          <ac:picMkLst>
            <pc:docMk/>
            <pc:sldMk cId="123433732" sldId="827"/>
            <ac:picMk id="59" creationId="{065E9928-00D8-4513-9E0A-2A19BD2A2387}"/>
          </ac:picMkLst>
        </pc:picChg>
        <pc:picChg chg="mod">
          <ac:chgData name="Paula Vázquez-Valero" userId="3a0e46d7-2099-40af-a155-aa45b68bfff3" providerId="ADAL" clId="{59058828-4EB2-4C24-8A52-747ACB426DE7}" dt="2023-05-19T19:07:04.836" v="697" actId="207"/>
          <ac:picMkLst>
            <pc:docMk/>
            <pc:sldMk cId="123433732" sldId="827"/>
            <ac:picMk id="65" creationId="{F1C88193-1485-4FDA-A9EA-6EB2D7256834}"/>
          </ac:picMkLst>
        </pc:picChg>
        <pc:picChg chg="mod">
          <ac:chgData name="Paula Vázquez-Valero" userId="3a0e46d7-2099-40af-a155-aa45b68bfff3" providerId="ADAL" clId="{59058828-4EB2-4C24-8A52-747ACB426DE7}" dt="2023-05-19T19:07:04.836" v="697" actId="207"/>
          <ac:picMkLst>
            <pc:docMk/>
            <pc:sldMk cId="123433732" sldId="827"/>
            <ac:picMk id="88" creationId="{6B48D609-F974-4647-B263-8BDA4841AE85}"/>
          </ac:picMkLst>
        </pc:picChg>
        <pc:picChg chg="mod">
          <ac:chgData name="Paula Vázquez-Valero" userId="3a0e46d7-2099-40af-a155-aa45b68bfff3" providerId="ADAL" clId="{59058828-4EB2-4C24-8A52-747ACB426DE7}" dt="2023-05-19T19:07:04.836" v="697" actId="207"/>
          <ac:picMkLst>
            <pc:docMk/>
            <pc:sldMk cId="123433732" sldId="827"/>
            <ac:picMk id="89" creationId="{BBD78FF5-5149-46B4-B993-51EB9653D2CD}"/>
          </ac:picMkLst>
        </pc:picChg>
        <pc:picChg chg="del">
          <ac:chgData name="Paula Vázquez-Valero" userId="3a0e46d7-2099-40af-a155-aa45b68bfff3" providerId="ADAL" clId="{59058828-4EB2-4C24-8A52-747ACB426DE7}" dt="2023-05-19T18:49:10" v="366" actId="478"/>
          <ac:picMkLst>
            <pc:docMk/>
            <pc:sldMk cId="123433732" sldId="827"/>
            <ac:picMk id="92" creationId="{4E7AD87F-6BB0-4938-947C-52B7683EBC2C}"/>
          </ac:picMkLst>
        </pc:picChg>
        <pc:picChg chg="mod">
          <ac:chgData name="Paula Vázquez-Valero" userId="3a0e46d7-2099-40af-a155-aa45b68bfff3" providerId="ADAL" clId="{59058828-4EB2-4C24-8A52-747ACB426DE7}" dt="2023-05-19T19:07:04.836" v="697" actId="207"/>
          <ac:picMkLst>
            <pc:docMk/>
            <pc:sldMk cId="123433732" sldId="827"/>
            <ac:picMk id="93" creationId="{2F6A2A1F-C7F3-40E3-A955-318786DC56B0}"/>
          </ac:picMkLst>
        </pc:picChg>
        <pc:picChg chg="mod">
          <ac:chgData name="Paula Vázquez-Valero" userId="3a0e46d7-2099-40af-a155-aa45b68bfff3" providerId="ADAL" clId="{59058828-4EB2-4C24-8A52-747ACB426DE7}" dt="2023-05-19T19:07:04.836" v="697" actId="207"/>
          <ac:picMkLst>
            <pc:docMk/>
            <pc:sldMk cId="123433732" sldId="827"/>
            <ac:picMk id="94" creationId="{03601F32-2A70-4AF9-A74B-85CBB5438E83}"/>
          </ac:picMkLst>
        </pc:picChg>
        <pc:picChg chg="mod">
          <ac:chgData name="Paula Vázquez-Valero" userId="3a0e46d7-2099-40af-a155-aa45b68bfff3" providerId="ADAL" clId="{59058828-4EB2-4C24-8A52-747ACB426DE7}" dt="2023-05-19T19:07:04.836" v="697" actId="207"/>
          <ac:picMkLst>
            <pc:docMk/>
            <pc:sldMk cId="123433732" sldId="827"/>
            <ac:picMk id="95" creationId="{81F661B1-2754-4A0C-B86F-CDDED498C5D5}"/>
          </ac:picMkLst>
        </pc:picChg>
        <pc:picChg chg="mod">
          <ac:chgData name="Paula Vázquez-Valero" userId="3a0e46d7-2099-40af-a155-aa45b68bfff3" providerId="ADAL" clId="{59058828-4EB2-4C24-8A52-747ACB426DE7}" dt="2023-05-19T19:07:04.836" v="697" actId="207"/>
          <ac:picMkLst>
            <pc:docMk/>
            <pc:sldMk cId="123433732" sldId="827"/>
            <ac:picMk id="96" creationId="{7C3DF58A-0AD9-4C8A-A6E2-919D4A22DABE}"/>
          </ac:picMkLst>
        </pc:picChg>
        <pc:picChg chg="del">
          <ac:chgData name="Paula Vázquez-Valero" userId="3a0e46d7-2099-40af-a155-aa45b68bfff3" providerId="ADAL" clId="{59058828-4EB2-4C24-8A52-747ACB426DE7}" dt="2023-05-19T18:52:48.428" v="476" actId="478"/>
          <ac:picMkLst>
            <pc:docMk/>
            <pc:sldMk cId="123433732" sldId="827"/>
            <ac:picMk id="97" creationId="{2F18C56B-6C48-4398-97DE-2D61B3937D29}"/>
          </ac:picMkLst>
        </pc:picChg>
        <pc:picChg chg="add mod">
          <ac:chgData name="Paula Vázquez-Valero" userId="3a0e46d7-2099-40af-a155-aa45b68bfff3" providerId="ADAL" clId="{59058828-4EB2-4C24-8A52-747ACB426DE7}" dt="2023-05-19T19:09:53.641" v="737" actId="1076"/>
          <ac:picMkLst>
            <pc:docMk/>
            <pc:sldMk cId="123433732" sldId="827"/>
            <ac:picMk id="1026" creationId="{960EB285-48E7-5E02-4245-11376D17AB63}"/>
          </ac:picMkLst>
        </pc:picChg>
      </pc:sldChg>
      <pc:sldChg chg="del">
        <pc:chgData name="Paula Vázquez-Valero" userId="3a0e46d7-2099-40af-a155-aa45b68bfff3" providerId="ADAL" clId="{59058828-4EB2-4C24-8A52-747ACB426DE7}" dt="2023-05-19T19:52:11.883" v="1836" actId="2696"/>
        <pc:sldMkLst>
          <pc:docMk/>
          <pc:sldMk cId="2575593561" sldId="952"/>
        </pc:sldMkLst>
      </pc:sldChg>
      <pc:sldChg chg="modSp add mod ord">
        <pc:chgData name="Paula Vázquez-Valero" userId="3a0e46d7-2099-40af-a155-aa45b68bfff3" providerId="ADAL" clId="{59058828-4EB2-4C24-8A52-747ACB426DE7}" dt="2023-05-19T20:35:31.337" v="2344" actId="20577"/>
        <pc:sldMkLst>
          <pc:docMk/>
          <pc:sldMk cId="3768767058" sldId="952"/>
        </pc:sldMkLst>
        <pc:graphicFrameChg chg="mod modGraphic">
          <ac:chgData name="Paula Vázquez-Valero" userId="3a0e46d7-2099-40af-a155-aa45b68bfff3" providerId="ADAL" clId="{59058828-4EB2-4C24-8A52-747ACB426DE7}" dt="2023-05-19T20:35:31.337" v="2344" actId="20577"/>
          <ac:graphicFrameMkLst>
            <pc:docMk/>
            <pc:sldMk cId="3768767058" sldId="952"/>
            <ac:graphicFrameMk id="32" creationId="{A5DC9CA0-F5BF-B2E5-397B-2F6778D6A51C}"/>
          </ac:graphicFrameMkLst>
        </pc:graphicFrameChg>
      </pc:sldChg>
      <pc:sldChg chg="del">
        <pc:chgData name="Paula Vázquez-Valero" userId="3a0e46d7-2099-40af-a155-aa45b68bfff3" providerId="ADAL" clId="{59058828-4EB2-4C24-8A52-747ACB426DE7}" dt="2023-05-19T19:52:11.883" v="1836" actId="2696"/>
        <pc:sldMkLst>
          <pc:docMk/>
          <pc:sldMk cId="3450547593" sldId="957"/>
        </pc:sldMkLst>
      </pc:sldChg>
      <pc:sldChg chg="addSp delSp modSp add mod modAnim">
        <pc:chgData name="Paula Vázquez-Valero" userId="3a0e46d7-2099-40af-a155-aa45b68bfff3" providerId="ADAL" clId="{59058828-4EB2-4C24-8A52-747ACB426DE7}" dt="2023-05-19T20:41:01.799" v="2633" actId="20577"/>
        <pc:sldMkLst>
          <pc:docMk/>
          <pc:sldMk cId="4288220221" sldId="957"/>
        </pc:sldMkLst>
        <pc:spChg chg="mod">
          <ac:chgData name="Paula Vázquez-Valero" userId="3a0e46d7-2099-40af-a155-aa45b68bfff3" providerId="ADAL" clId="{59058828-4EB2-4C24-8A52-747ACB426DE7}" dt="2023-05-19T20:41:01.799" v="2633" actId="20577"/>
          <ac:spMkLst>
            <pc:docMk/>
            <pc:sldMk cId="4288220221" sldId="957"/>
            <ac:spMk id="2" creationId="{9E5D7D67-0354-4144-9687-63666CDEA2E4}"/>
          </ac:spMkLst>
        </pc:spChg>
        <pc:spChg chg="add del mod">
          <ac:chgData name="Paula Vázquez-Valero" userId="3a0e46d7-2099-40af-a155-aa45b68bfff3" providerId="ADAL" clId="{59058828-4EB2-4C24-8A52-747ACB426DE7}" dt="2023-05-19T20:33:24.079" v="2187" actId="478"/>
          <ac:spMkLst>
            <pc:docMk/>
            <pc:sldMk cId="4288220221" sldId="957"/>
            <ac:spMk id="5" creationId="{57A6DF59-8D4A-C736-C02C-33E3BD7D7F97}"/>
          </ac:spMkLst>
        </pc:spChg>
        <pc:spChg chg="add del mod">
          <ac:chgData name="Paula Vázquez-Valero" userId="3a0e46d7-2099-40af-a155-aa45b68bfff3" providerId="ADAL" clId="{59058828-4EB2-4C24-8A52-747ACB426DE7}" dt="2023-05-19T20:15:52.803" v="1989" actId="478"/>
          <ac:spMkLst>
            <pc:docMk/>
            <pc:sldMk cId="4288220221" sldId="957"/>
            <ac:spMk id="5" creationId="{FF8FB359-F5DC-A013-6494-D4B2D8FA8D51}"/>
          </ac:spMkLst>
        </pc:spChg>
        <pc:spChg chg="mod">
          <ac:chgData name="Paula Vázquez-Valero" userId="3a0e46d7-2099-40af-a155-aa45b68bfff3" providerId="ADAL" clId="{59058828-4EB2-4C24-8A52-747ACB426DE7}" dt="2023-05-19T20:11:54.177" v="1885" actId="20577"/>
          <ac:spMkLst>
            <pc:docMk/>
            <pc:sldMk cId="4288220221" sldId="957"/>
            <ac:spMk id="54" creationId="{13D71F2A-16AF-4A07-9E21-E2C0CC74C153}"/>
          </ac:spMkLst>
        </pc:spChg>
        <pc:spChg chg="mod">
          <ac:chgData name="Paula Vázquez-Valero" userId="3a0e46d7-2099-40af-a155-aa45b68bfff3" providerId="ADAL" clId="{59058828-4EB2-4C24-8A52-747ACB426DE7}" dt="2023-05-19T20:12:09.917" v="1901" actId="20577"/>
          <ac:spMkLst>
            <pc:docMk/>
            <pc:sldMk cId="4288220221" sldId="957"/>
            <ac:spMk id="55" creationId="{8E7E88DD-FBC5-468A-AD40-981AD2499DFB}"/>
          </ac:spMkLst>
        </pc:spChg>
        <pc:spChg chg="mod">
          <ac:chgData name="Paula Vázquez-Valero" userId="3a0e46d7-2099-40af-a155-aa45b68bfff3" providerId="ADAL" clId="{59058828-4EB2-4C24-8A52-747ACB426DE7}" dt="2023-05-19T20:13:53.381" v="1944" actId="20577"/>
          <ac:spMkLst>
            <pc:docMk/>
            <pc:sldMk cId="4288220221" sldId="957"/>
            <ac:spMk id="56" creationId="{79D09302-A4AF-421C-ABA6-0D37DEF7A1B8}"/>
          </ac:spMkLst>
        </pc:spChg>
        <pc:spChg chg="mod">
          <ac:chgData name="Paula Vázquez-Valero" userId="3a0e46d7-2099-40af-a155-aa45b68bfff3" providerId="ADAL" clId="{59058828-4EB2-4C24-8A52-747ACB426DE7}" dt="2023-05-19T20:34:26.931" v="2225" actId="20577"/>
          <ac:spMkLst>
            <pc:docMk/>
            <pc:sldMk cId="4288220221" sldId="957"/>
            <ac:spMk id="57" creationId="{3A49D3B9-70E6-429E-B993-B6674EBDF095}"/>
          </ac:spMkLst>
        </pc:spChg>
        <pc:spChg chg="mod">
          <ac:chgData name="Paula Vázquez-Valero" userId="3a0e46d7-2099-40af-a155-aa45b68bfff3" providerId="ADAL" clId="{59058828-4EB2-4C24-8A52-747ACB426DE7}" dt="2023-05-19T20:14:57.100" v="1986" actId="20577"/>
          <ac:spMkLst>
            <pc:docMk/>
            <pc:sldMk cId="4288220221" sldId="957"/>
            <ac:spMk id="58" creationId="{65E34EA1-9D24-466A-A6F1-7CE3FFC5E279}"/>
          </ac:spMkLst>
        </pc:spChg>
        <pc:spChg chg="mod">
          <ac:chgData name="Paula Vázquez-Valero" userId="3a0e46d7-2099-40af-a155-aa45b68bfff3" providerId="ADAL" clId="{59058828-4EB2-4C24-8A52-747ACB426DE7}" dt="2023-05-19T20:14:14.497" v="1955" actId="20577"/>
          <ac:spMkLst>
            <pc:docMk/>
            <pc:sldMk cId="4288220221" sldId="957"/>
            <ac:spMk id="59" creationId="{60DD9CD9-C857-4BA1-BA3A-2F2F19249444}"/>
          </ac:spMkLst>
        </pc:spChg>
        <pc:spChg chg="mod">
          <ac:chgData name="Paula Vázquez-Valero" userId="3a0e46d7-2099-40af-a155-aa45b68bfff3" providerId="ADAL" clId="{59058828-4EB2-4C24-8A52-747ACB426DE7}" dt="2023-05-19T20:31:15.319" v="2015" actId="14100"/>
          <ac:spMkLst>
            <pc:docMk/>
            <pc:sldMk cId="4288220221" sldId="957"/>
            <ac:spMk id="60" creationId="{BAF6C47D-C68B-46B3-AF1F-AD7121C530E3}"/>
          </ac:spMkLst>
        </pc:spChg>
        <pc:spChg chg="mod">
          <ac:chgData name="Paula Vázquez-Valero" userId="3a0e46d7-2099-40af-a155-aa45b68bfff3" providerId="ADAL" clId="{59058828-4EB2-4C24-8A52-747ACB426DE7}" dt="2023-05-19T20:31:30.046" v="2036" actId="20577"/>
          <ac:spMkLst>
            <pc:docMk/>
            <pc:sldMk cId="4288220221" sldId="957"/>
            <ac:spMk id="61" creationId="{043F40DE-EF64-4213-B68D-AA4CEC430A71}"/>
          </ac:spMkLst>
        </pc:spChg>
        <pc:spChg chg="mod">
          <ac:chgData name="Paula Vázquez-Valero" userId="3a0e46d7-2099-40af-a155-aa45b68bfff3" providerId="ADAL" clId="{59058828-4EB2-4C24-8A52-747ACB426DE7}" dt="2023-05-19T20:31:38.977" v="2047" actId="20577"/>
          <ac:spMkLst>
            <pc:docMk/>
            <pc:sldMk cId="4288220221" sldId="957"/>
            <ac:spMk id="62" creationId="{7A3CA6E2-EAE7-4AB8-B4D0-5A61BDACAC38}"/>
          </ac:spMkLst>
        </pc:spChg>
        <pc:spChg chg="mod">
          <ac:chgData name="Paula Vázquez-Valero" userId="3a0e46d7-2099-40af-a155-aa45b68bfff3" providerId="ADAL" clId="{59058828-4EB2-4C24-8A52-747ACB426DE7}" dt="2023-05-19T20:35:25.272" v="2337" actId="20577"/>
          <ac:spMkLst>
            <pc:docMk/>
            <pc:sldMk cId="4288220221" sldId="957"/>
            <ac:spMk id="63" creationId="{F6958ABA-A050-4950-A8D8-242649851302}"/>
          </ac:spMkLst>
        </pc:spChg>
        <pc:spChg chg="mod">
          <ac:chgData name="Paula Vázquez-Valero" userId="3a0e46d7-2099-40af-a155-aa45b68bfff3" providerId="ADAL" clId="{59058828-4EB2-4C24-8A52-747ACB426DE7}" dt="2023-05-19T20:32:08.924" v="2066" actId="20577"/>
          <ac:spMkLst>
            <pc:docMk/>
            <pc:sldMk cId="4288220221" sldId="957"/>
            <ac:spMk id="64" creationId="{32BAA5BC-CB21-43F2-B3F8-F465E6C6534C}"/>
          </ac:spMkLst>
        </pc:spChg>
        <pc:spChg chg="mod">
          <ac:chgData name="Paula Vázquez-Valero" userId="3a0e46d7-2099-40af-a155-aa45b68bfff3" providerId="ADAL" clId="{59058828-4EB2-4C24-8A52-747ACB426DE7}" dt="2023-05-19T20:31:56.411" v="2057" actId="20577"/>
          <ac:spMkLst>
            <pc:docMk/>
            <pc:sldMk cId="4288220221" sldId="957"/>
            <ac:spMk id="65" creationId="{896C1059-FF57-43C1-A90B-45BFA8AD75E8}"/>
          </ac:spMkLst>
        </pc:spChg>
        <pc:spChg chg="mod">
          <ac:chgData name="Paula Vázquez-Valero" userId="3a0e46d7-2099-40af-a155-aa45b68bfff3" providerId="ADAL" clId="{59058828-4EB2-4C24-8A52-747ACB426DE7}" dt="2023-05-19T20:32:19.251" v="2084" actId="403"/>
          <ac:spMkLst>
            <pc:docMk/>
            <pc:sldMk cId="4288220221" sldId="957"/>
            <ac:spMk id="66" creationId="{2CF60C0F-D5E4-4956-85D2-7614F4918EBE}"/>
          </ac:spMkLst>
        </pc:spChg>
        <pc:spChg chg="mod">
          <ac:chgData name="Paula Vázquez-Valero" userId="3a0e46d7-2099-40af-a155-aa45b68bfff3" providerId="ADAL" clId="{59058828-4EB2-4C24-8A52-747ACB426DE7}" dt="2023-05-19T20:32:28.018" v="2100" actId="20577"/>
          <ac:spMkLst>
            <pc:docMk/>
            <pc:sldMk cId="4288220221" sldId="957"/>
            <ac:spMk id="67" creationId="{7DCA4893-05F2-410E-A3A2-1D32444891F4}"/>
          </ac:spMkLst>
        </pc:spChg>
        <pc:spChg chg="mod">
          <ac:chgData name="Paula Vázquez-Valero" userId="3a0e46d7-2099-40af-a155-aa45b68bfff3" providerId="ADAL" clId="{59058828-4EB2-4C24-8A52-747ACB426DE7}" dt="2023-05-19T20:32:38.684" v="2121" actId="20577"/>
          <ac:spMkLst>
            <pc:docMk/>
            <pc:sldMk cId="4288220221" sldId="957"/>
            <ac:spMk id="68" creationId="{44C68231-7D7B-48B1-BE28-5AA4C83CE289}"/>
          </ac:spMkLst>
        </pc:spChg>
        <pc:spChg chg="mod">
          <ac:chgData name="Paula Vázquez-Valero" userId="3a0e46d7-2099-40af-a155-aa45b68bfff3" providerId="ADAL" clId="{59058828-4EB2-4C24-8A52-747ACB426DE7}" dt="2023-05-19T20:32:59.632" v="2174" actId="20577"/>
          <ac:spMkLst>
            <pc:docMk/>
            <pc:sldMk cId="4288220221" sldId="957"/>
            <ac:spMk id="69" creationId="{BBDB1E49-09F2-4543-A081-72E6ED8C2B28}"/>
          </ac:spMkLst>
        </pc:spChg>
        <pc:spChg chg="mod">
          <ac:chgData name="Paula Vázquez-Valero" userId="3a0e46d7-2099-40af-a155-aa45b68bfff3" providerId="ADAL" clId="{59058828-4EB2-4C24-8A52-747ACB426DE7}" dt="2023-05-19T20:32:55.448" v="2165" actId="20577"/>
          <ac:spMkLst>
            <pc:docMk/>
            <pc:sldMk cId="4288220221" sldId="957"/>
            <ac:spMk id="70" creationId="{E24DCAC2-1AA3-4BA5-B5F3-4E4902680F5D}"/>
          </ac:spMkLst>
        </pc:spChg>
        <pc:spChg chg="mod">
          <ac:chgData name="Paula Vázquez-Valero" userId="3a0e46d7-2099-40af-a155-aa45b68bfff3" providerId="ADAL" clId="{59058828-4EB2-4C24-8A52-747ACB426DE7}" dt="2023-05-19T20:32:49.169" v="2145" actId="20577"/>
          <ac:spMkLst>
            <pc:docMk/>
            <pc:sldMk cId="4288220221" sldId="957"/>
            <ac:spMk id="71" creationId="{265289F3-7170-4C48-8921-C5BDCC596539}"/>
          </ac:spMkLst>
        </pc:spChg>
        <pc:graphicFrameChg chg="mod modGraphic">
          <ac:chgData name="Paula Vázquez-Valero" userId="3a0e46d7-2099-40af-a155-aa45b68bfff3" providerId="ADAL" clId="{59058828-4EB2-4C24-8A52-747ACB426DE7}" dt="2023-05-19T20:36:32.776" v="2450" actId="5793"/>
          <ac:graphicFrameMkLst>
            <pc:docMk/>
            <pc:sldMk cId="4288220221" sldId="957"/>
            <ac:graphicFrameMk id="7" creationId="{5C6793D8-F696-49C3-1E42-D58D679CDFC0}"/>
          </ac:graphicFrameMkLst>
        </pc:graphicFrameChg>
      </pc:sldChg>
      <pc:sldChg chg="modSp add mod ord">
        <pc:chgData name="Paula Vázquez-Valero" userId="3a0e46d7-2099-40af-a155-aa45b68bfff3" providerId="ADAL" clId="{59058828-4EB2-4C24-8A52-747ACB426DE7}" dt="2023-05-19T20:37:55.656" v="2566" actId="207"/>
        <pc:sldMkLst>
          <pc:docMk/>
          <pc:sldMk cId="2705219825" sldId="958"/>
        </pc:sldMkLst>
        <pc:graphicFrameChg chg="mod modGraphic">
          <ac:chgData name="Paula Vázquez-Valero" userId="3a0e46d7-2099-40af-a155-aa45b68bfff3" providerId="ADAL" clId="{59058828-4EB2-4C24-8A52-747ACB426DE7}" dt="2023-05-19T20:37:55.656" v="2566" actId="207"/>
          <ac:graphicFrameMkLst>
            <pc:docMk/>
            <pc:sldMk cId="2705219825" sldId="958"/>
            <ac:graphicFrameMk id="41" creationId="{A0C06FE1-5955-55D0-F639-455F060064CF}"/>
          </ac:graphicFrameMkLst>
        </pc:graphicFrameChg>
      </pc:sldChg>
      <pc:sldChg chg="del">
        <pc:chgData name="Paula Vázquez-Valero" userId="3a0e46d7-2099-40af-a155-aa45b68bfff3" providerId="ADAL" clId="{59058828-4EB2-4C24-8A52-747ACB426DE7}" dt="2023-05-19T19:52:11.883" v="1836" actId="2696"/>
        <pc:sldMkLst>
          <pc:docMk/>
          <pc:sldMk cId="3687033870" sldId="958"/>
        </pc:sldMkLst>
      </pc:sldChg>
      <pc:sldChg chg="del">
        <pc:chgData name="Paula Vázquez-Valero" userId="3a0e46d7-2099-40af-a155-aa45b68bfff3" providerId="ADAL" clId="{59058828-4EB2-4C24-8A52-747ACB426DE7}" dt="2023-05-19T19:52:11.883" v="1836" actId="2696"/>
        <pc:sldMkLst>
          <pc:docMk/>
          <pc:sldMk cId="397397899" sldId="961"/>
        </pc:sldMkLst>
      </pc:sldChg>
      <pc:sldChg chg="modSp add mod modAnim">
        <pc:chgData name="Paula Vázquez-Valero" userId="3a0e46d7-2099-40af-a155-aa45b68bfff3" providerId="ADAL" clId="{59058828-4EB2-4C24-8A52-747ACB426DE7}" dt="2023-05-19T20:41:05.136" v="2634" actId="20577"/>
        <pc:sldMkLst>
          <pc:docMk/>
          <pc:sldMk cId="3755801534" sldId="961"/>
        </pc:sldMkLst>
        <pc:spChg chg="mod">
          <ac:chgData name="Paula Vázquez-Valero" userId="3a0e46d7-2099-40af-a155-aa45b68bfff3" providerId="ADAL" clId="{59058828-4EB2-4C24-8A52-747ACB426DE7}" dt="2023-05-19T20:41:05.136" v="2634" actId="20577"/>
          <ac:spMkLst>
            <pc:docMk/>
            <pc:sldMk cId="3755801534" sldId="961"/>
            <ac:spMk id="2" creationId="{9E5D7D67-0354-4144-9687-63666CDEA2E4}"/>
          </ac:spMkLst>
        </pc:spChg>
        <pc:spChg chg="mod">
          <ac:chgData name="Paula Vázquez-Valero" userId="3a0e46d7-2099-40af-a155-aa45b68bfff3" providerId="ADAL" clId="{59058828-4EB2-4C24-8A52-747ACB426DE7}" dt="2023-05-19T20:35:44.500" v="2357" actId="20577"/>
          <ac:spMkLst>
            <pc:docMk/>
            <pc:sldMk cId="3755801534" sldId="961"/>
            <ac:spMk id="61" creationId="{043F40DE-EF64-4213-B68D-AA4CEC430A71}"/>
          </ac:spMkLst>
        </pc:spChg>
        <pc:spChg chg="mod">
          <ac:chgData name="Paula Vázquez-Valero" userId="3a0e46d7-2099-40af-a155-aa45b68bfff3" providerId="ADAL" clId="{59058828-4EB2-4C24-8A52-747ACB426DE7}" dt="2023-05-19T20:35:54.732" v="2373" actId="5793"/>
          <ac:spMkLst>
            <pc:docMk/>
            <pc:sldMk cId="3755801534" sldId="961"/>
            <ac:spMk id="62" creationId="{7A3CA6E2-EAE7-4AB8-B4D0-5A61BDACAC38}"/>
          </ac:spMkLst>
        </pc:spChg>
        <pc:spChg chg="mod">
          <ac:chgData name="Paula Vázquez-Valero" userId="3a0e46d7-2099-40af-a155-aa45b68bfff3" providerId="ADAL" clId="{59058828-4EB2-4C24-8A52-747ACB426DE7}" dt="2023-05-19T20:36:22.750" v="2440" actId="20577"/>
          <ac:spMkLst>
            <pc:docMk/>
            <pc:sldMk cId="3755801534" sldId="961"/>
            <ac:spMk id="63" creationId="{F6958ABA-A050-4950-A8D8-242649851302}"/>
          </ac:spMkLst>
        </pc:spChg>
        <pc:spChg chg="mod">
          <ac:chgData name="Paula Vázquez-Valero" userId="3a0e46d7-2099-40af-a155-aa45b68bfff3" providerId="ADAL" clId="{59058828-4EB2-4C24-8A52-747ACB426DE7}" dt="2023-05-19T20:36:17.122" v="2426" actId="20577"/>
          <ac:spMkLst>
            <pc:docMk/>
            <pc:sldMk cId="3755801534" sldId="961"/>
            <ac:spMk id="64" creationId="{32BAA5BC-CB21-43F2-B3F8-F465E6C6534C}"/>
          </ac:spMkLst>
        </pc:spChg>
        <pc:spChg chg="mod">
          <ac:chgData name="Paula Vázquez-Valero" userId="3a0e46d7-2099-40af-a155-aa45b68bfff3" providerId="ADAL" clId="{59058828-4EB2-4C24-8A52-747ACB426DE7}" dt="2023-05-19T20:36:00.992" v="2383" actId="20577"/>
          <ac:spMkLst>
            <pc:docMk/>
            <pc:sldMk cId="3755801534" sldId="961"/>
            <ac:spMk id="65" creationId="{896C1059-FF57-43C1-A90B-45BFA8AD75E8}"/>
          </ac:spMkLst>
        </pc:spChg>
        <pc:spChg chg="mod">
          <ac:chgData name="Paula Vázquez-Valero" userId="3a0e46d7-2099-40af-a155-aa45b68bfff3" providerId="ADAL" clId="{59058828-4EB2-4C24-8A52-747ACB426DE7}" dt="2023-05-19T20:37:15.823" v="2540" actId="20577"/>
          <ac:spMkLst>
            <pc:docMk/>
            <pc:sldMk cId="3755801534" sldId="961"/>
            <ac:spMk id="66" creationId="{2CF60C0F-D5E4-4956-85D2-7614F4918EBE}"/>
          </ac:spMkLst>
        </pc:spChg>
        <pc:spChg chg="mod">
          <ac:chgData name="Paula Vázquez-Valero" userId="3a0e46d7-2099-40af-a155-aa45b68bfff3" providerId="ADAL" clId="{59058828-4EB2-4C24-8A52-747ACB426DE7}" dt="2023-05-19T20:37:30.218" v="2552" actId="20577"/>
          <ac:spMkLst>
            <pc:docMk/>
            <pc:sldMk cId="3755801534" sldId="961"/>
            <ac:spMk id="67" creationId="{7DCA4893-05F2-410E-A3A2-1D32444891F4}"/>
          </ac:spMkLst>
        </pc:spChg>
        <pc:spChg chg="mod">
          <ac:chgData name="Paula Vázquez-Valero" userId="3a0e46d7-2099-40af-a155-aa45b68bfff3" providerId="ADAL" clId="{59058828-4EB2-4C24-8A52-747ACB426DE7}" dt="2023-05-19T20:37:02.879" v="2505" actId="20577"/>
          <ac:spMkLst>
            <pc:docMk/>
            <pc:sldMk cId="3755801534" sldId="961"/>
            <ac:spMk id="68" creationId="{44C68231-7D7B-48B1-BE28-5AA4C83CE289}"/>
          </ac:spMkLst>
        </pc:spChg>
        <pc:spChg chg="mod">
          <ac:chgData name="Paula Vázquez-Valero" userId="3a0e46d7-2099-40af-a155-aa45b68bfff3" providerId="ADAL" clId="{59058828-4EB2-4C24-8A52-747ACB426DE7}" dt="2023-05-19T20:37:38.004" v="2561" actId="20577"/>
          <ac:spMkLst>
            <pc:docMk/>
            <pc:sldMk cId="3755801534" sldId="961"/>
            <ac:spMk id="69" creationId="{BBDB1E49-09F2-4543-A081-72E6ED8C2B28}"/>
          </ac:spMkLst>
        </pc:spChg>
        <pc:spChg chg="mod">
          <ac:chgData name="Paula Vázquez-Valero" userId="3a0e46d7-2099-40af-a155-aa45b68bfff3" providerId="ADAL" clId="{59058828-4EB2-4C24-8A52-747ACB426DE7}" dt="2023-05-19T20:37:08.981" v="2523" actId="20577"/>
          <ac:spMkLst>
            <pc:docMk/>
            <pc:sldMk cId="3755801534" sldId="961"/>
            <ac:spMk id="70" creationId="{E24DCAC2-1AA3-4BA5-B5F3-4E4902680F5D}"/>
          </ac:spMkLst>
        </pc:spChg>
        <pc:spChg chg="mod">
          <ac:chgData name="Paula Vázquez-Valero" userId="3a0e46d7-2099-40af-a155-aa45b68bfff3" providerId="ADAL" clId="{59058828-4EB2-4C24-8A52-747ACB426DE7}" dt="2023-05-19T20:37:05.780" v="2515" actId="20577"/>
          <ac:spMkLst>
            <pc:docMk/>
            <pc:sldMk cId="3755801534" sldId="961"/>
            <ac:spMk id="71" creationId="{265289F3-7170-4C48-8921-C5BDCC596539}"/>
          </ac:spMkLst>
        </pc:spChg>
        <pc:graphicFrameChg chg="mod modGraphic">
          <ac:chgData name="Paula Vázquez-Valero" userId="3a0e46d7-2099-40af-a155-aa45b68bfff3" providerId="ADAL" clId="{59058828-4EB2-4C24-8A52-747ACB426DE7}" dt="2023-05-19T20:37:34.592" v="2553" actId="20577"/>
          <ac:graphicFrameMkLst>
            <pc:docMk/>
            <pc:sldMk cId="3755801534" sldId="961"/>
            <ac:graphicFrameMk id="72" creationId="{01CDDC8D-F56F-46FB-A324-83F96C7BFAE3}"/>
          </ac:graphicFrameMkLst>
        </pc:graphicFrameChg>
      </pc:sldChg>
      <pc:sldChg chg="add del">
        <pc:chgData name="Paula Vázquez-Valero" userId="3a0e46d7-2099-40af-a155-aa45b68bfff3" providerId="ADAL" clId="{59058828-4EB2-4C24-8A52-747ACB426DE7}" dt="2023-05-19T19:52:37.897" v="1840" actId="47"/>
        <pc:sldMkLst>
          <pc:docMk/>
          <pc:sldMk cId="3038411843" sldId="962"/>
        </pc:sldMkLst>
      </pc:sldChg>
      <pc:sldChg chg="del">
        <pc:chgData name="Paula Vázquez-Valero" userId="3a0e46d7-2099-40af-a155-aa45b68bfff3" providerId="ADAL" clId="{59058828-4EB2-4C24-8A52-747ACB426DE7}" dt="2023-05-19T19:52:11.883" v="1836" actId="2696"/>
        <pc:sldMkLst>
          <pc:docMk/>
          <pc:sldMk cId="3322571881" sldId="962"/>
        </pc:sldMkLst>
      </pc:sldChg>
      <pc:sldChg chg="del">
        <pc:chgData name="Paula Vázquez-Valero" userId="3a0e46d7-2099-40af-a155-aa45b68bfff3" providerId="ADAL" clId="{59058828-4EB2-4C24-8A52-747ACB426DE7}" dt="2023-05-19T19:52:11.883" v="1836" actId="2696"/>
        <pc:sldMkLst>
          <pc:docMk/>
          <pc:sldMk cId="1097877251" sldId="975"/>
        </pc:sldMkLst>
      </pc:sldChg>
      <pc:sldChg chg="add del">
        <pc:chgData name="Paula Vázquez-Valero" userId="3a0e46d7-2099-40af-a155-aa45b68bfff3" providerId="ADAL" clId="{59058828-4EB2-4C24-8A52-747ACB426DE7}" dt="2023-05-19T19:52:42.856" v="1841" actId="47"/>
        <pc:sldMkLst>
          <pc:docMk/>
          <pc:sldMk cId="2488100453" sldId="975"/>
        </pc:sldMkLst>
      </pc:sldChg>
      <pc:sldChg chg="del">
        <pc:chgData name="Paula Vázquez-Valero" userId="3a0e46d7-2099-40af-a155-aa45b68bfff3" providerId="ADAL" clId="{59058828-4EB2-4C24-8A52-747ACB426DE7}" dt="2023-05-19T19:52:11.883" v="1836" actId="2696"/>
        <pc:sldMkLst>
          <pc:docMk/>
          <pc:sldMk cId="665582701" sldId="984"/>
        </pc:sldMkLst>
      </pc:sldChg>
      <pc:sldChg chg="add del">
        <pc:chgData name="Paula Vázquez-Valero" userId="3a0e46d7-2099-40af-a155-aa45b68bfff3" providerId="ADAL" clId="{59058828-4EB2-4C24-8A52-747ACB426DE7}" dt="2023-05-19T19:52:47.483" v="1842" actId="47"/>
        <pc:sldMkLst>
          <pc:docMk/>
          <pc:sldMk cId="1661394297" sldId="984"/>
        </pc:sldMkLst>
      </pc:sldChg>
      <pc:sldChg chg="del">
        <pc:chgData name="Paula Vázquez-Valero" userId="3a0e46d7-2099-40af-a155-aa45b68bfff3" providerId="ADAL" clId="{59058828-4EB2-4C24-8A52-747ACB426DE7}" dt="2023-05-19T19:52:11.883" v="1836" actId="2696"/>
        <pc:sldMkLst>
          <pc:docMk/>
          <pc:sldMk cId="2714917547" sldId="985"/>
        </pc:sldMkLst>
      </pc:sldChg>
      <pc:sldChg chg="add del">
        <pc:chgData name="Paula Vázquez-Valero" userId="3a0e46d7-2099-40af-a155-aa45b68bfff3" providerId="ADAL" clId="{59058828-4EB2-4C24-8A52-747ACB426DE7}" dt="2023-05-19T19:52:47.483" v="1842" actId="47"/>
        <pc:sldMkLst>
          <pc:docMk/>
          <pc:sldMk cId="3302345909" sldId="985"/>
        </pc:sldMkLst>
      </pc:sldChg>
      <pc:sldChg chg="del">
        <pc:chgData name="Paula Vázquez-Valero" userId="3a0e46d7-2099-40af-a155-aa45b68bfff3" providerId="ADAL" clId="{59058828-4EB2-4C24-8A52-747ACB426DE7}" dt="2023-05-19T18:45:49.211" v="331" actId="47"/>
        <pc:sldMkLst>
          <pc:docMk/>
          <pc:sldMk cId="0" sldId="986"/>
        </pc:sldMkLst>
      </pc:sldChg>
      <pc:sldChg chg="del">
        <pc:chgData name="Paula Vázquez-Valero" userId="3a0e46d7-2099-40af-a155-aa45b68bfff3" providerId="ADAL" clId="{59058828-4EB2-4C24-8A52-747ACB426DE7}" dt="2023-05-19T19:52:11.883" v="1836" actId="2696"/>
        <pc:sldMkLst>
          <pc:docMk/>
          <pc:sldMk cId="2136171786" sldId="987"/>
        </pc:sldMkLst>
      </pc:sldChg>
      <pc:sldChg chg="add del">
        <pc:chgData name="Paula Vázquez-Valero" userId="3a0e46d7-2099-40af-a155-aa45b68bfff3" providerId="ADAL" clId="{59058828-4EB2-4C24-8A52-747ACB426DE7}" dt="2023-05-19T19:52:42.856" v="1841" actId="47"/>
        <pc:sldMkLst>
          <pc:docMk/>
          <pc:sldMk cId="2727824462" sldId="987"/>
        </pc:sldMkLst>
      </pc:sldChg>
      <pc:sldChg chg="del">
        <pc:chgData name="Paula Vázquez-Valero" userId="3a0e46d7-2099-40af-a155-aa45b68bfff3" providerId="ADAL" clId="{59058828-4EB2-4C24-8A52-747ACB426DE7}" dt="2023-05-19T19:52:11.883" v="1836" actId="2696"/>
        <pc:sldMkLst>
          <pc:docMk/>
          <pc:sldMk cId="1152634459" sldId="988"/>
        </pc:sldMkLst>
      </pc:sldChg>
      <pc:sldChg chg="add del">
        <pc:chgData name="Paula Vázquez-Valero" userId="3a0e46d7-2099-40af-a155-aa45b68bfff3" providerId="ADAL" clId="{59058828-4EB2-4C24-8A52-747ACB426DE7}" dt="2023-05-19T19:52:33.556" v="1838" actId="47"/>
        <pc:sldMkLst>
          <pc:docMk/>
          <pc:sldMk cId="1661597083" sldId="988"/>
        </pc:sldMkLst>
      </pc:sldChg>
      <pc:sldChg chg="add del">
        <pc:chgData name="Paula Vázquez-Valero" userId="3a0e46d7-2099-40af-a155-aa45b68bfff3" providerId="ADAL" clId="{59058828-4EB2-4C24-8A52-747ACB426DE7}" dt="2023-05-19T19:43:07.717" v="1500" actId="47"/>
        <pc:sldMkLst>
          <pc:docMk/>
          <pc:sldMk cId="1434380574" sldId="995"/>
        </pc:sldMkLst>
      </pc:sldChg>
      <pc:sldChg chg="addSp delSp modSp add del mod delAnim">
        <pc:chgData name="Paula Vázquez-Valero" userId="3a0e46d7-2099-40af-a155-aa45b68bfff3" providerId="ADAL" clId="{59058828-4EB2-4C24-8A52-747ACB426DE7}" dt="2023-05-19T18:25:43.470" v="11" actId="47"/>
        <pc:sldMkLst>
          <pc:docMk/>
          <pc:sldMk cId="646622495" sldId="1032"/>
        </pc:sldMkLst>
        <pc:spChg chg="del">
          <ac:chgData name="Paula Vázquez-Valero" userId="3a0e46d7-2099-40af-a155-aa45b68bfff3" providerId="ADAL" clId="{59058828-4EB2-4C24-8A52-747ACB426DE7}" dt="2023-05-19T18:25:22.367" v="4" actId="21"/>
          <ac:spMkLst>
            <pc:docMk/>
            <pc:sldMk cId="646622495" sldId="1032"/>
            <ac:spMk id="2" creationId="{B5365942-B2E8-49F6-959E-078996708FA8}"/>
          </ac:spMkLst>
        </pc:spChg>
        <pc:spChg chg="del">
          <ac:chgData name="Paula Vázquez-Valero" userId="3a0e46d7-2099-40af-a155-aa45b68bfff3" providerId="ADAL" clId="{59058828-4EB2-4C24-8A52-747ACB426DE7}" dt="2023-05-19T18:25:22.367" v="4" actId="21"/>
          <ac:spMkLst>
            <pc:docMk/>
            <pc:sldMk cId="646622495" sldId="1032"/>
            <ac:spMk id="4" creationId="{332C4AFA-C47D-A24A-D8F2-1A2D8BCDDDB6}"/>
          </ac:spMkLst>
        </pc:spChg>
        <pc:spChg chg="add mod">
          <ac:chgData name="Paula Vázquez-Valero" userId="3a0e46d7-2099-40af-a155-aa45b68bfff3" providerId="ADAL" clId="{59058828-4EB2-4C24-8A52-747ACB426DE7}" dt="2023-05-19T18:25:22.367" v="4" actId="21"/>
          <ac:spMkLst>
            <pc:docMk/>
            <pc:sldMk cId="646622495" sldId="1032"/>
            <ac:spMk id="5" creationId="{70814F3F-2908-EB12-7305-696286C96F64}"/>
          </ac:spMkLst>
        </pc:spChg>
        <pc:spChg chg="del">
          <ac:chgData name="Paula Vázquez-Valero" userId="3a0e46d7-2099-40af-a155-aa45b68bfff3" providerId="ADAL" clId="{59058828-4EB2-4C24-8A52-747ACB426DE7}" dt="2023-05-19T18:25:22.367" v="4" actId="21"/>
          <ac:spMkLst>
            <pc:docMk/>
            <pc:sldMk cId="646622495" sldId="1032"/>
            <ac:spMk id="9" creationId="{776FC534-78B2-31C7-AC48-FB5DFDCDE9EE}"/>
          </ac:spMkLst>
        </pc:spChg>
        <pc:spChg chg="del">
          <ac:chgData name="Paula Vázquez-Valero" userId="3a0e46d7-2099-40af-a155-aa45b68bfff3" providerId="ADAL" clId="{59058828-4EB2-4C24-8A52-747ACB426DE7}" dt="2023-05-19T18:25:22.367" v="4" actId="21"/>
          <ac:spMkLst>
            <pc:docMk/>
            <pc:sldMk cId="646622495" sldId="1032"/>
            <ac:spMk id="17" creationId="{16D0C04C-8517-BEDD-D52F-019A1867F5ED}"/>
          </ac:spMkLst>
        </pc:spChg>
        <pc:spChg chg="del">
          <ac:chgData name="Paula Vázquez-Valero" userId="3a0e46d7-2099-40af-a155-aa45b68bfff3" providerId="ADAL" clId="{59058828-4EB2-4C24-8A52-747ACB426DE7}" dt="2023-05-19T18:25:22.367" v="4" actId="21"/>
          <ac:spMkLst>
            <pc:docMk/>
            <pc:sldMk cId="646622495" sldId="1032"/>
            <ac:spMk id="19" creationId="{BCA0CB14-E98D-A60A-4109-6CD49D31470B}"/>
          </ac:spMkLst>
        </pc:spChg>
        <pc:spChg chg="del">
          <ac:chgData name="Paula Vázquez-Valero" userId="3a0e46d7-2099-40af-a155-aa45b68bfff3" providerId="ADAL" clId="{59058828-4EB2-4C24-8A52-747ACB426DE7}" dt="2023-05-19T18:25:22.367" v="4" actId="21"/>
          <ac:spMkLst>
            <pc:docMk/>
            <pc:sldMk cId="646622495" sldId="1032"/>
            <ac:spMk id="21" creationId="{97DBA171-D2D6-C0D5-8379-8275FF4CCF8A}"/>
          </ac:spMkLst>
        </pc:spChg>
        <pc:spChg chg="del">
          <ac:chgData name="Paula Vázquez-Valero" userId="3a0e46d7-2099-40af-a155-aa45b68bfff3" providerId="ADAL" clId="{59058828-4EB2-4C24-8A52-747ACB426DE7}" dt="2023-05-19T18:25:22.367" v="4" actId="21"/>
          <ac:spMkLst>
            <pc:docMk/>
            <pc:sldMk cId="646622495" sldId="1032"/>
            <ac:spMk id="22" creationId="{4A01B1B5-4605-69F9-4CE3-860771E5AD31}"/>
          </ac:spMkLst>
        </pc:spChg>
        <pc:spChg chg="del">
          <ac:chgData name="Paula Vázquez-Valero" userId="3a0e46d7-2099-40af-a155-aa45b68bfff3" providerId="ADAL" clId="{59058828-4EB2-4C24-8A52-747ACB426DE7}" dt="2023-05-19T18:25:22.367" v="4" actId="21"/>
          <ac:spMkLst>
            <pc:docMk/>
            <pc:sldMk cId="646622495" sldId="1032"/>
            <ac:spMk id="23" creationId="{F76F8D39-7233-B145-6A41-D4DD7028DC91}"/>
          </ac:spMkLst>
        </pc:spChg>
        <pc:spChg chg="del">
          <ac:chgData name="Paula Vázquez-Valero" userId="3a0e46d7-2099-40af-a155-aa45b68bfff3" providerId="ADAL" clId="{59058828-4EB2-4C24-8A52-747ACB426DE7}" dt="2023-05-19T18:25:22.367" v="4" actId="21"/>
          <ac:spMkLst>
            <pc:docMk/>
            <pc:sldMk cId="646622495" sldId="1032"/>
            <ac:spMk id="24" creationId="{C2301CEE-21CB-7B0E-6768-893CAC567806}"/>
          </ac:spMkLst>
        </pc:spChg>
        <pc:spChg chg="del">
          <ac:chgData name="Paula Vázquez-Valero" userId="3a0e46d7-2099-40af-a155-aa45b68bfff3" providerId="ADAL" clId="{59058828-4EB2-4C24-8A52-747ACB426DE7}" dt="2023-05-19T18:25:22.367" v="4" actId="21"/>
          <ac:spMkLst>
            <pc:docMk/>
            <pc:sldMk cId="646622495" sldId="1032"/>
            <ac:spMk id="25" creationId="{9F22C17D-AF4D-07F1-B89D-59AC0D8C02A7}"/>
          </ac:spMkLst>
        </pc:spChg>
        <pc:spChg chg="del">
          <ac:chgData name="Paula Vázquez-Valero" userId="3a0e46d7-2099-40af-a155-aa45b68bfff3" providerId="ADAL" clId="{59058828-4EB2-4C24-8A52-747ACB426DE7}" dt="2023-05-19T18:25:22.367" v="4" actId="21"/>
          <ac:spMkLst>
            <pc:docMk/>
            <pc:sldMk cId="646622495" sldId="1032"/>
            <ac:spMk id="29" creationId="{790DA831-098E-7972-97E2-D1C741F67A1C}"/>
          </ac:spMkLst>
        </pc:spChg>
        <pc:spChg chg="del">
          <ac:chgData name="Paula Vázquez-Valero" userId="3a0e46d7-2099-40af-a155-aa45b68bfff3" providerId="ADAL" clId="{59058828-4EB2-4C24-8A52-747ACB426DE7}" dt="2023-05-19T18:25:22.367" v="4" actId="21"/>
          <ac:spMkLst>
            <pc:docMk/>
            <pc:sldMk cId="646622495" sldId="1032"/>
            <ac:spMk id="30" creationId="{7850B903-752F-18A0-AB99-F0C1ED0265BA}"/>
          </ac:spMkLst>
        </pc:spChg>
        <pc:spChg chg="del">
          <ac:chgData name="Paula Vázquez-Valero" userId="3a0e46d7-2099-40af-a155-aa45b68bfff3" providerId="ADAL" clId="{59058828-4EB2-4C24-8A52-747ACB426DE7}" dt="2023-05-19T18:25:22.367" v="4" actId="21"/>
          <ac:spMkLst>
            <pc:docMk/>
            <pc:sldMk cId="646622495" sldId="1032"/>
            <ac:spMk id="31" creationId="{E5AC60B3-1AF7-9E39-49AE-BC36550A9476}"/>
          </ac:spMkLst>
        </pc:spChg>
        <pc:spChg chg="del">
          <ac:chgData name="Paula Vázquez-Valero" userId="3a0e46d7-2099-40af-a155-aa45b68bfff3" providerId="ADAL" clId="{59058828-4EB2-4C24-8A52-747ACB426DE7}" dt="2023-05-19T18:25:22.367" v="4" actId="21"/>
          <ac:spMkLst>
            <pc:docMk/>
            <pc:sldMk cId="646622495" sldId="1032"/>
            <ac:spMk id="41" creationId="{2DF35671-069A-4773-87A6-3BDBA7E690C7}"/>
          </ac:spMkLst>
        </pc:spChg>
        <pc:spChg chg="del">
          <ac:chgData name="Paula Vázquez-Valero" userId="3a0e46d7-2099-40af-a155-aa45b68bfff3" providerId="ADAL" clId="{59058828-4EB2-4C24-8A52-747ACB426DE7}" dt="2023-05-19T18:25:22.367" v="4" actId="21"/>
          <ac:spMkLst>
            <pc:docMk/>
            <pc:sldMk cId="646622495" sldId="1032"/>
            <ac:spMk id="80" creationId="{6241C64F-A483-A024-C9AF-D73D9086B21D}"/>
          </ac:spMkLst>
        </pc:spChg>
        <pc:picChg chg="del">
          <ac:chgData name="Paula Vázquez-Valero" userId="3a0e46d7-2099-40af-a155-aa45b68bfff3" providerId="ADAL" clId="{59058828-4EB2-4C24-8A52-747ACB426DE7}" dt="2023-05-19T18:25:22.367" v="4" actId="21"/>
          <ac:picMkLst>
            <pc:docMk/>
            <pc:sldMk cId="646622495" sldId="1032"/>
            <ac:picMk id="11" creationId="{46A1EDCF-D41A-4990-B12A-E9F6F29370DD}"/>
          </ac:picMkLst>
        </pc:picChg>
        <pc:picChg chg="del">
          <ac:chgData name="Paula Vázquez-Valero" userId="3a0e46d7-2099-40af-a155-aa45b68bfff3" providerId="ADAL" clId="{59058828-4EB2-4C24-8A52-747ACB426DE7}" dt="2023-05-19T18:25:22.367" v="4" actId="21"/>
          <ac:picMkLst>
            <pc:docMk/>
            <pc:sldMk cId="646622495" sldId="1032"/>
            <ac:picMk id="44" creationId="{B62C6D64-0B21-4AE8-8759-83AFFB915452}"/>
          </ac:picMkLst>
        </pc:picChg>
        <pc:picChg chg="del">
          <ac:chgData name="Paula Vázquez-Valero" userId="3a0e46d7-2099-40af-a155-aa45b68bfff3" providerId="ADAL" clId="{59058828-4EB2-4C24-8A52-747ACB426DE7}" dt="2023-05-19T18:25:22.367" v="4" actId="21"/>
          <ac:picMkLst>
            <pc:docMk/>
            <pc:sldMk cId="646622495" sldId="1032"/>
            <ac:picMk id="79" creationId="{AF146907-CF89-98A9-A70F-9520061B15E6}"/>
          </ac:picMkLst>
        </pc:picChg>
        <pc:cxnChg chg="del">
          <ac:chgData name="Paula Vázquez-Valero" userId="3a0e46d7-2099-40af-a155-aa45b68bfff3" providerId="ADAL" clId="{59058828-4EB2-4C24-8A52-747ACB426DE7}" dt="2023-05-19T18:25:22.367" v="4" actId="21"/>
          <ac:cxnSpMkLst>
            <pc:docMk/>
            <pc:sldMk cId="646622495" sldId="1032"/>
            <ac:cxnSpMk id="26" creationId="{4D381C98-6B69-CAE3-FEE1-EE09EA3AB2FC}"/>
          </ac:cxnSpMkLst>
        </pc:cxnChg>
        <pc:cxnChg chg="del">
          <ac:chgData name="Paula Vázquez-Valero" userId="3a0e46d7-2099-40af-a155-aa45b68bfff3" providerId="ADAL" clId="{59058828-4EB2-4C24-8A52-747ACB426DE7}" dt="2023-05-19T18:25:22.367" v="4" actId="21"/>
          <ac:cxnSpMkLst>
            <pc:docMk/>
            <pc:sldMk cId="646622495" sldId="1032"/>
            <ac:cxnSpMk id="27" creationId="{B9BD48EF-78A8-B951-D3C6-6E88FDD0F077}"/>
          </ac:cxnSpMkLst>
        </pc:cxnChg>
        <pc:cxnChg chg="del">
          <ac:chgData name="Paula Vázquez-Valero" userId="3a0e46d7-2099-40af-a155-aa45b68bfff3" providerId="ADAL" clId="{59058828-4EB2-4C24-8A52-747ACB426DE7}" dt="2023-05-19T18:25:22.367" v="4" actId="21"/>
          <ac:cxnSpMkLst>
            <pc:docMk/>
            <pc:sldMk cId="646622495" sldId="1032"/>
            <ac:cxnSpMk id="28" creationId="{D361B171-FA83-8085-17B5-04364ACC32A4}"/>
          </ac:cxnSpMkLst>
        </pc:cxnChg>
      </pc:sldChg>
      <pc:sldChg chg="addSp delSp modSp add mod modAnim modNotesTx">
        <pc:chgData name="Paula Vázquez-Valero" userId="3a0e46d7-2099-40af-a155-aa45b68bfff3" providerId="ADAL" clId="{59058828-4EB2-4C24-8A52-747ACB426DE7}" dt="2023-05-19T19:50:57.737" v="1821" actId="20577"/>
        <pc:sldMkLst>
          <pc:docMk/>
          <pc:sldMk cId="921776426" sldId="1033"/>
        </pc:sldMkLst>
        <pc:spChg chg="del">
          <ac:chgData name="Paula Vázquez-Valero" userId="3a0e46d7-2099-40af-a155-aa45b68bfff3" providerId="ADAL" clId="{59058828-4EB2-4C24-8A52-747ACB426DE7}" dt="2023-05-19T18:25:27.744" v="5" actId="478"/>
          <ac:spMkLst>
            <pc:docMk/>
            <pc:sldMk cId="921776426" sldId="1033"/>
            <ac:spMk id="3" creationId="{4DF669A1-60C8-47B8-8ECE-72CB4EDA77F9}"/>
          </ac:spMkLst>
        </pc:spChg>
        <pc:spChg chg="del">
          <ac:chgData name="Paula Vázquez-Valero" userId="3a0e46d7-2099-40af-a155-aa45b68bfff3" providerId="ADAL" clId="{59058828-4EB2-4C24-8A52-747ACB426DE7}" dt="2023-05-19T18:25:27.744" v="5" actId="478"/>
          <ac:spMkLst>
            <pc:docMk/>
            <pc:sldMk cId="921776426" sldId="1033"/>
            <ac:spMk id="8" creationId="{FBB65F2F-96B5-492C-5CC6-AE3A0CF80919}"/>
          </ac:spMkLst>
        </pc:spChg>
        <pc:spChg chg="del">
          <ac:chgData name="Paula Vázquez-Valero" userId="3a0e46d7-2099-40af-a155-aa45b68bfff3" providerId="ADAL" clId="{59058828-4EB2-4C24-8A52-747ACB426DE7}" dt="2023-05-19T18:25:27.744" v="5" actId="478"/>
          <ac:spMkLst>
            <pc:docMk/>
            <pc:sldMk cId="921776426" sldId="1033"/>
            <ac:spMk id="9" creationId="{428AD187-32B7-59E2-A4AB-36AFB361E244}"/>
          </ac:spMkLst>
        </pc:spChg>
        <pc:spChg chg="del">
          <ac:chgData name="Paula Vázquez-Valero" userId="3a0e46d7-2099-40af-a155-aa45b68bfff3" providerId="ADAL" clId="{59058828-4EB2-4C24-8A52-747ACB426DE7}" dt="2023-05-19T18:25:27.744" v="5" actId="478"/>
          <ac:spMkLst>
            <pc:docMk/>
            <pc:sldMk cId="921776426" sldId="1033"/>
            <ac:spMk id="10" creationId="{C1A8664E-BD86-5A9F-9DCC-F545A9796AA2}"/>
          </ac:spMkLst>
        </pc:spChg>
        <pc:spChg chg="del">
          <ac:chgData name="Paula Vázquez-Valero" userId="3a0e46d7-2099-40af-a155-aa45b68bfff3" providerId="ADAL" clId="{59058828-4EB2-4C24-8A52-747ACB426DE7}" dt="2023-05-19T18:25:27.744" v="5" actId="478"/>
          <ac:spMkLst>
            <pc:docMk/>
            <pc:sldMk cId="921776426" sldId="1033"/>
            <ac:spMk id="11" creationId="{38DFCC07-E448-7A66-38B8-3C4E4ABD2A6C}"/>
          </ac:spMkLst>
        </pc:spChg>
        <pc:spChg chg="del">
          <ac:chgData name="Paula Vázquez-Valero" userId="3a0e46d7-2099-40af-a155-aa45b68bfff3" providerId="ADAL" clId="{59058828-4EB2-4C24-8A52-747ACB426DE7}" dt="2023-05-19T18:25:27.744" v="5" actId="478"/>
          <ac:spMkLst>
            <pc:docMk/>
            <pc:sldMk cId="921776426" sldId="1033"/>
            <ac:spMk id="25" creationId="{08E5D50F-8A46-EC30-57E6-473EB5EFA5FB}"/>
          </ac:spMkLst>
        </pc:spChg>
        <pc:spChg chg="del">
          <ac:chgData name="Paula Vázquez-Valero" userId="3a0e46d7-2099-40af-a155-aa45b68bfff3" providerId="ADAL" clId="{59058828-4EB2-4C24-8A52-747ACB426DE7}" dt="2023-05-19T18:25:27.744" v="5" actId="478"/>
          <ac:spMkLst>
            <pc:docMk/>
            <pc:sldMk cId="921776426" sldId="1033"/>
            <ac:spMk id="26" creationId="{52D21B95-1498-EB4E-E32F-538377382764}"/>
          </ac:spMkLst>
        </pc:spChg>
        <pc:spChg chg="del">
          <ac:chgData name="Paula Vázquez-Valero" userId="3a0e46d7-2099-40af-a155-aa45b68bfff3" providerId="ADAL" clId="{59058828-4EB2-4C24-8A52-747ACB426DE7}" dt="2023-05-19T18:25:27.744" v="5" actId="478"/>
          <ac:spMkLst>
            <pc:docMk/>
            <pc:sldMk cId="921776426" sldId="1033"/>
            <ac:spMk id="27" creationId="{833662FF-02E2-0F80-ACE1-C85611E5EBB7}"/>
          </ac:spMkLst>
        </pc:spChg>
        <pc:spChg chg="add mod">
          <ac:chgData name="Paula Vázquez-Valero" userId="3a0e46d7-2099-40af-a155-aa45b68bfff3" providerId="ADAL" clId="{59058828-4EB2-4C24-8A52-747ACB426DE7}" dt="2023-05-19T18:25:29.446" v="7"/>
          <ac:spMkLst>
            <pc:docMk/>
            <pc:sldMk cId="921776426" sldId="1033"/>
            <ac:spMk id="28" creationId="{BCF405D4-898E-AD72-9196-1318CA45A876}"/>
          </ac:spMkLst>
        </pc:spChg>
        <pc:spChg chg="add mod">
          <ac:chgData name="Paula Vázquez-Valero" userId="3a0e46d7-2099-40af-a155-aa45b68bfff3" providerId="ADAL" clId="{59058828-4EB2-4C24-8A52-747ACB426DE7}" dt="2023-05-19T18:25:35.653" v="8" actId="1076"/>
          <ac:spMkLst>
            <pc:docMk/>
            <pc:sldMk cId="921776426" sldId="1033"/>
            <ac:spMk id="30" creationId="{C51451FD-DFE2-B921-60D9-CBC414415A8F}"/>
          </ac:spMkLst>
        </pc:spChg>
        <pc:spChg chg="add mod">
          <ac:chgData name="Paula Vázquez-Valero" userId="3a0e46d7-2099-40af-a155-aa45b68bfff3" providerId="ADAL" clId="{59058828-4EB2-4C24-8A52-747ACB426DE7}" dt="2023-05-19T18:25:29.446" v="7"/>
          <ac:spMkLst>
            <pc:docMk/>
            <pc:sldMk cId="921776426" sldId="1033"/>
            <ac:spMk id="33" creationId="{C00F9AC2-2A1C-AAF8-04FD-082949538E71}"/>
          </ac:spMkLst>
        </pc:spChg>
        <pc:spChg chg="add mod">
          <ac:chgData name="Paula Vázquez-Valero" userId="3a0e46d7-2099-40af-a155-aa45b68bfff3" providerId="ADAL" clId="{59058828-4EB2-4C24-8A52-747ACB426DE7}" dt="2023-05-19T18:25:29.446" v="7"/>
          <ac:spMkLst>
            <pc:docMk/>
            <pc:sldMk cId="921776426" sldId="1033"/>
            <ac:spMk id="34" creationId="{89BE06D9-5499-D283-2C8F-0A6C70B44F91}"/>
          </ac:spMkLst>
        </pc:spChg>
        <pc:spChg chg="add mod">
          <ac:chgData name="Paula Vázquez-Valero" userId="3a0e46d7-2099-40af-a155-aa45b68bfff3" providerId="ADAL" clId="{59058828-4EB2-4C24-8A52-747ACB426DE7}" dt="2023-05-19T19:50:57.737" v="1821" actId="20577"/>
          <ac:spMkLst>
            <pc:docMk/>
            <pc:sldMk cId="921776426" sldId="1033"/>
            <ac:spMk id="35" creationId="{83DEE326-17C2-82B7-239B-F55F66407D40}"/>
          </ac:spMkLst>
        </pc:spChg>
        <pc:spChg chg="add mod">
          <ac:chgData name="Paula Vázquez-Valero" userId="3a0e46d7-2099-40af-a155-aa45b68bfff3" providerId="ADAL" clId="{59058828-4EB2-4C24-8A52-747ACB426DE7}" dt="2023-05-19T18:25:29.446" v="7"/>
          <ac:spMkLst>
            <pc:docMk/>
            <pc:sldMk cId="921776426" sldId="1033"/>
            <ac:spMk id="36" creationId="{6AA413C5-9068-D7F3-2853-066387B0D855}"/>
          </ac:spMkLst>
        </pc:spChg>
        <pc:spChg chg="add mod">
          <ac:chgData name="Paula Vázquez-Valero" userId="3a0e46d7-2099-40af-a155-aa45b68bfff3" providerId="ADAL" clId="{59058828-4EB2-4C24-8A52-747ACB426DE7}" dt="2023-05-19T18:25:29.446" v="7"/>
          <ac:spMkLst>
            <pc:docMk/>
            <pc:sldMk cId="921776426" sldId="1033"/>
            <ac:spMk id="37" creationId="{8354C0C1-A158-51FB-CE69-D79BB6093787}"/>
          </ac:spMkLst>
        </pc:spChg>
        <pc:spChg chg="del">
          <ac:chgData name="Paula Vázquez-Valero" userId="3a0e46d7-2099-40af-a155-aa45b68bfff3" providerId="ADAL" clId="{59058828-4EB2-4C24-8A52-747ACB426DE7}" dt="2023-05-19T18:25:27.744" v="5" actId="478"/>
          <ac:spMkLst>
            <pc:docMk/>
            <pc:sldMk cId="921776426" sldId="1033"/>
            <ac:spMk id="38" creationId="{B89F44D4-6AEE-4151-98A7-8C1BAEFFF8C2}"/>
          </ac:spMkLst>
        </pc:spChg>
        <pc:spChg chg="add mod">
          <ac:chgData name="Paula Vázquez-Valero" userId="3a0e46d7-2099-40af-a155-aa45b68bfff3" providerId="ADAL" clId="{59058828-4EB2-4C24-8A52-747ACB426DE7}" dt="2023-05-19T18:25:29.446" v="7"/>
          <ac:spMkLst>
            <pc:docMk/>
            <pc:sldMk cId="921776426" sldId="1033"/>
            <ac:spMk id="39" creationId="{1D6818F4-D4CB-CD59-45FA-0D9544261F24}"/>
          </ac:spMkLst>
        </pc:spChg>
        <pc:spChg chg="add mod">
          <ac:chgData name="Paula Vázquez-Valero" userId="3a0e46d7-2099-40af-a155-aa45b68bfff3" providerId="ADAL" clId="{59058828-4EB2-4C24-8A52-747ACB426DE7}" dt="2023-05-19T18:25:29.446" v="7"/>
          <ac:spMkLst>
            <pc:docMk/>
            <pc:sldMk cId="921776426" sldId="1033"/>
            <ac:spMk id="40" creationId="{633BAD33-CBE7-D8D5-62B1-CF71155D7D3F}"/>
          </ac:spMkLst>
        </pc:spChg>
        <pc:spChg chg="add mod">
          <ac:chgData name="Paula Vázquez-Valero" userId="3a0e46d7-2099-40af-a155-aa45b68bfff3" providerId="ADAL" clId="{59058828-4EB2-4C24-8A52-747ACB426DE7}" dt="2023-05-19T18:25:29.446" v="7"/>
          <ac:spMkLst>
            <pc:docMk/>
            <pc:sldMk cId="921776426" sldId="1033"/>
            <ac:spMk id="41" creationId="{365BDDE4-B707-2620-A0CF-2571EF9248C2}"/>
          </ac:spMkLst>
        </pc:spChg>
        <pc:spChg chg="del">
          <ac:chgData name="Paula Vázquez-Valero" userId="3a0e46d7-2099-40af-a155-aa45b68bfff3" providerId="ADAL" clId="{59058828-4EB2-4C24-8A52-747ACB426DE7}" dt="2023-05-19T18:25:27.744" v="5" actId="478"/>
          <ac:spMkLst>
            <pc:docMk/>
            <pc:sldMk cId="921776426" sldId="1033"/>
            <ac:spMk id="44" creationId="{0D0E517F-F572-4A61-9E5E-4480A2E79824}"/>
          </ac:spMkLst>
        </pc:spChg>
        <pc:spChg chg="del">
          <ac:chgData name="Paula Vázquez-Valero" userId="3a0e46d7-2099-40af-a155-aa45b68bfff3" providerId="ADAL" clId="{59058828-4EB2-4C24-8A52-747ACB426DE7}" dt="2023-05-19T18:25:27.744" v="5" actId="478"/>
          <ac:spMkLst>
            <pc:docMk/>
            <pc:sldMk cId="921776426" sldId="1033"/>
            <ac:spMk id="45" creationId="{6B730B50-43C0-4978-B339-20BF29F14C73}"/>
          </ac:spMkLst>
        </pc:spChg>
        <pc:spChg chg="del">
          <ac:chgData name="Paula Vázquez-Valero" userId="3a0e46d7-2099-40af-a155-aa45b68bfff3" providerId="ADAL" clId="{59058828-4EB2-4C24-8A52-747ACB426DE7}" dt="2023-05-19T18:25:27.744" v="5" actId="478"/>
          <ac:spMkLst>
            <pc:docMk/>
            <pc:sldMk cId="921776426" sldId="1033"/>
            <ac:spMk id="46" creationId="{9F4CF8B6-962B-4860-9576-6BF37996564E}"/>
          </ac:spMkLst>
        </pc:spChg>
        <pc:spChg chg="add mod">
          <ac:chgData name="Paula Vázquez-Valero" userId="3a0e46d7-2099-40af-a155-aa45b68bfff3" providerId="ADAL" clId="{59058828-4EB2-4C24-8A52-747ACB426DE7}" dt="2023-05-19T18:25:29.446" v="7"/>
          <ac:spMkLst>
            <pc:docMk/>
            <pc:sldMk cId="921776426" sldId="1033"/>
            <ac:spMk id="47" creationId="{1A3C8167-B54C-61D7-96EC-A7AECE7C6000}"/>
          </ac:spMkLst>
        </pc:spChg>
        <pc:spChg chg="add mod">
          <ac:chgData name="Paula Vázquez-Valero" userId="3a0e46d7-2099-40af-a155-aa45b68bfff3" providerId="ADAL" clId="{59058828-4EB2-4C24-8A52-747ACB426DE7}" dt="2023-05-19T18:25:29.446" v="7"/>
          <ac:spMkLst>
            <pc:docMk/>
            <pc:sldMk cId="921776426" sldId="1033"/>
            <ac:spMk id="48" creationId="{D6638A91-AAC9-7EF3-9744-50E59E65CFFE}"/>
          </ac:spMkLst>
        </pc:spChg>
        <pc:spChg chg="del">
          <ac:chgData name="Paula Vázquez-Valero" userId="3a0e46d7-2099-40af-a155-aa45b68bfff3" providerId="ADAL" clId="{59058828-4EB2-4C24-8A52-747ACB426DE7}" dt="2023-05-19T18:25:27.744" v="5" actId="478"/>
          <ac:spMkLst>
            <pc:docMk/>
            <pc:sldMk cId="921776426" sldId="1033"/>
            <ac:spMk id="49" creationId="{86F5FC3F-3B68-4D47-9EDB-B16E540CCD2D}"/>
          </ac:spMkLst>
        </pc:spChg>
        <pc:spChg chg="del">
          <ac:chgData name="Paula Vázquez-Valero" userId="3a0e46d7-2099-40af-a155-aa45b68bfff3" providerId="ADAL" clId="{59058828-4EB2-4C24-8A52-747ACB426DE7}" dt="2023-05-19T18:25:27.744" v="5" actId="478"/>
          <ac:spMkLst>
            <pc:docMk/>
            <pc:sldMk cId="921776426" sldId="1033"/>
            <ac:spMk id="50" creationId="{FDD5A207-36A3-4166-A51D-E30559065940}"/>
          </ac:spMkLst>
        </pc:spChg>
        <pc:spChg chg="add mod">
          <ac:chgData name="Paula Vázquez-Valero" userId="3a0e46d7-2099-40af-a155-aa45b68bfff3" providerId="ADAL" clId="{59058828-4EB2-4C24-8A52-747ACB426DE7}" dt="2023-05-19T18:25:29.446" v="7"/>
          <ac:spMkLst>
            <pc:docMk/>
            <pc:sldMk cId="921776426" sldId="1033"/>
            <ac:spMk id="56" creationId="{ED7D3F56-BEEF-DA9E-F138-1975CE8DA5BA}"/>
          </ac:spMkLst>
        </pc:spChg>
        <pc:spChg chg="add mod">
          <ac:chgData name="Paula Vázquez-Valero" userId="3a0e46d7-2099-40af-a155-aa45b68bfff3" providerId="ADAL" clId="{59058828-4EB2-4C24-8A52-747ACB426DE7}" dt="2023-05-19T18:25:29.446" v="7"/>
          <ac:spMkLst>
            <pc:docMk/>
            <pc:sldMk cId="921776426" sldId="1033"/>
            <ac:spMk id="58" creationId="{972537F5-3FDB-3192-9B6F-4D768AA4C75D}"/>
          </ac:spMkLst>
        </pc:spChg>
        <pc:spChg chg="add mod">
          <ac:chgData name="Paula Vázquez-Valero" userId="3a0e46d7-2099-40af-a155-aa45b68bfff3" providerId="ADAL" clId="{59058828-4EB2-4C24-8A52-747ACB426DE7}" dt="2023-05-19T18:25:29.446" v="7"/>
          <ac:spMkLst>
            <pc:docMk/>
            <pc:sldMk cId="921776426" sldId="1033"/>
            <ac:spMk id="59" creationId="{C4A27396-AAB4-3081-73AE-A90801C0842D}"/>
          </ac:spMkLst>
        </pc:spChg>
        <pc:spChg chg="del">
          <ac:chgData name="Paula Vázquez-Valero" userId="3a0e46d7-2099-40af-a155-aa45b68bfff3" providerId="ADAL" clId="{59058828-4EB2-4C24-8A52-747ACB426DE7}" dt="2023-05-19T18:25:27.744" v="5" actId="478"/>
          <ac:spMkLst>
            <pc:docMk/>
            <pc:sldMk cId="921776426" sldId="1033"/>
            <ac:spMk id="61" creationId="{59330DA7-D5F5-4B70-847E-6E5A57FF6123}"/>
          </ac:spMkLst>
        </pc:spChg>
        <pc:spChg chg="del">
          <ac:chgData name="Paula Vázquez-Valero" userId="3a0e46d7-2099-40af-a155-aa45b68bfff3" providerId="ADAL" clId="{59058828-4EB2-4C24-8A52-747ACB426DE7}" dt="2023-05-19T18:25:27.744" v="5" actId="478"/>
          <ac:spMkLst>
            <pc:docMk/>
            <pc:sldMk cId="921776426" sldId="1033"/>
            <ac:spMk id="71" creationId="{95F4F97F-6AD1-4953-B44A-2A6A9876C4E2}"/>
          </ac:spMkLst>
        </pc:spChg>
        <pc:spChg chg="del">
          <ac:chgData name="Paula Vázquez-Valero" userId="3a0e46d7-2099-40af-a155-aa45b68bfff3" providerId="ADAL" clId="{59058828-4EB2-4C24-8A52-747ACB426DE7}" dt="2023-05-19T18:25:27.744" v="5" actId="478"/>
          <ac:spMkLst>
            <pc:docMk/>
            <pc:sldMk cId="921776426" sldId="1033"/>
            <ac:spMk id="91" creationId="{A1EA55A1-0658-4B83-8A02-99A9D695DC16}"/>
          </ac:spMkLst>
        </pc:spChg>
        <pc:spChg chg="del">
          <ac:chgData name="Paula Vázquez-Valero" userId="3a0e46d7-2099-40af-a155-aa45b68bfff3" providerId="ADAL" clId="{59058828-4EB2-4C24-8A52-747ACB426DE7}" dt="2023-05-19T18:25:27.744" v="5" actId="478"/>
          <ac:spMkLst>
            <pc:docMk/>
            <pc:sldMk cId="921776426" sldId="1033"/>
            <ac:spMk id="94" creationId="{CB4D1546-A9B7-4FD5-85E7-3E2A32DE0510}"/>
          </ac:spMkLst>
        </pc:spChg>
        <pc:grpChg chg="del">
          <ac:chgData name="Paula Vázquez-Valero" userId="3a0e46d7-2099-40af-a155-aa45b68bfff3" providerId="ADAL" clId="{59058828-4EB2-4C24-8A52-747ACB426DE7}" dt="2023-05-19T18:25:27.744" v="5" actId="478"/>
          <ac:grpSpMkLst>
            <pc:docMk/>
            <pc:sldMk cId="921776426" sldId="1033"/>
            <ac:grpSpMk id="5" creationId="{B4D1EBA9-838F-8E04-8FD8-3209AB046026}"/>
          </ac:grpSpMkLst>
        </pc:grpChg>
        <pc:grpChg chg="del">
          <ac:chgData name="Paula Vázquez-Valero" userId="3a0e46d7-2099-40af-a155-aa45b68bfff3" providerId="ADAL" clId="{59058828-4EB2-4C24-8A52-747ACB426DE7}" dt="2023-05-19T18:25:27.744" v="5" actId="478"/>
          <ac:grpSpMkLst>
            <pc:docMk/>
            <pc:sldMk cId="921776426" sldId="1033"/>
            <ac:grpSpMk id="52" creationId="{991120DB-B1D7-48D2-A17E-2A6D273569EE}"/>
          </ac:grpSpMkLst>
        </pc:grpChg>
        <pc:graphicFrameChg chg="del">
          <ac:chgData name="Paula Vázquez-Valero" userId="3a0e46d7-2099-40af-a155-aa45b68bfff3" providerId="ADAL" clId="{59058828-4EB2-4C24-8A52-747ACB426DE7}" dt="2023-05-19T18:25:27.744" v="5" actId="478"/>
          <ac:graphicFrameMkLst>
            <pc:docMk/>
            <pc:sldMk cId="921776426" sldId="1033"/>
            <ac:graphicFrameMk id="43" creationId="{13A0AF8F-9098-4B6E-9CB4-F6BEA686E876}"/>
          </ac:graphicFrameMkLst>
        </pc:graphicFrameChg>
        <pc:picChg chg="add mod">
          <ac:chgData name="Paula Vázquez-Valero" userId="3a0e46d7-2099-40af-a155-aa45b68bfff3" providerId="ADAL" clId="{59058828-4EB2-4C24-8A52-747ACB426DE7}" dt="2023-05-19T18:25:29.446" v="7"/>
          <ac:picMkLst>
            <pc:docMk/>
            <pc:sldMk cId="921776426" sldId="1033"/>
            <ac:picMk id="12" creationId="{E2ACB835-ADBE-5208-16BD-CB1E7802C9D4}"/>
          </ac:picMkLst>
        </pc:picChg>
        <pc:picChg chg="del">
          <ac:chgData name="Paula Vázquez-Valero" userId="3a0e46d7-2099-40af-a155-aa45b68bfff3" providerId="ADAL" clId="{59058828-4EB2-4C24-8A52-747ACB426DE7}" dt="2023-05-19T18:25:27.744" v="5" actId="478"/>
          <ac:picMkLst>
            <pc:docMk/>
            <pc:sldMk cId="921776426" sldId="1033"/>
            <ac:picMk id="13" creationId="{FA44B33A-E2FB-F380-8B9B-C498C3369939}"/>
          </ac:picMkLst>
        </pc:picChg>
        <pc:picChg chg="del">
          <ac:chgData name="Paula Vázquez-Valero" userId="3a0e46d7-2099-40af-a155-aa45b68bfff3" providerId="ADAL" clId="{59058828-4EB2-4C24-8A52-747ACB426DE7}" dt="2023-05-19T18:25:27.744" v="5" actId="478"/>
          <ac:picMkLst>
            <pc:docMk/>
            <pc:sldMk cId="921776426" sldId="1033"/>
            <ac:picMk id="14" creationId="{4B52BB44-764A-8EE7-5080-5CF01BFDD8C7}"/>
          </ac:picMkLst>
        </pc:picChg>
        <pc:picChg chg="del">
          <ac:chgData name="Paula Vázquez-Valero" userId="3a0e46d7-2099-40af-a155-aa45b68bfff3" providerId="ADAL" clId="{59058828-4EB2-4C24-8A52-747ACB426DE7}" dt="2023-05-19T18:25:27.744" v="5" actId="478"/>
          <ac:picMkLst>
            <pc:docMk/>
            <pc:sldMk cId="921776426" sldId="1033"/>
            <ac:picMk id="15" creationId="{5ECE8031-2E8C-9C34-5CF8-211FE07AF5DE}"/>
          </ac:picMkLst>
        </pc:picChg>
        <pc:picChg chg="del">
          <ac:chgData name="Paula Vázquez-Valero" userId="3a0e46d7-2099-40af-a155-aa45b68bfff3" providerId="ADAL" clId="{59058828-4EB2-4C24-8A52-747ACB426DE7}" dt="2023-05-19T18:25:27.744" v="5" actId="478"/>
          <ac:picMkLst>
            <pc:docMk/>
            <pc:sldMk cId="921776426" sldId="1033"/>
            <ac:picMk id="16" creationId="{EEACE70E-2A89-2369-D1CD-E5C321505C9A}"/>
          </ac:picMkLst>
        </pc:picChg>
        <pc:picChg chg="del">
          <ac:chgData name="Paula Vázquez-Valero" userId="3a0e46d7-2099-40af-a155-aa45b68bfff3" providerId="ADAL" clId="{59058828-4EB2-4C24-8A52-747ACB426DE7}" dt="2023-05-19T18:25:27.744" v="5" actId="478"/>
          <ac:picMkLst>
            <pc:docMk/>
            <pc:sldMk cId="921776426" sldId="1033"/>
            <ac:picMk id="17" creationId="{5EFAA580-F728-B673-A193-BC251ABFCF49}"/>
          </ac:picMkLst>
        </pc:picChg>
        <pc:picChg chg="del">
          <ac:chgData name="Paula Vázquez-Valero" userId="3a0e46d7-2099-40af-a155-aa45b68bfff3" providerId="ADAL" clId="{59058828-4EB2-4C24-8A52-747ACB426DE7}" dt="2023-05-19T18:25:27.744" v="5" actId="478"/>
          <ac:picMkLst>
            <pc:docMk/>
            <pc:sldMk cId="921776426" sldId="1033"/>
            <ac:picMk id="18" creationId="{0B68CF42-D2B4-2A67-3478-7C0D3108A863}"/>
          </ac:picMkLst>
        </pc:picChg>
        <pc:picChg chg="del">
          <ac:chgData name="Paula Vázquez-Valero" userId="3a0e46d7-2099-40af-a155-aa45b68bfff3" providerId="ADAL" clId="{59058828-4EB2-4C24-8A52-747ACB426DE7}" dt="2023-05-19T18:25:27.744" v="5" actId="478"/>
          <ac:picMkLst>
            <pc:docMk/>
            <pc:sldMk cId="921776426" sldId="1033"/>
            <ac:picMk id="19" creationId="{40FD2F79-E8DF-4C48-566F-CE004EB93FAE}"/>
          </ac:picMkLst>
        </pc:picChg>
        <pc:picChg chg="del">
          <ac:chgData name="Paula Vázquez-Valero" userId="3a0e46d7-2099-40af-a155-aa45b68bfff3" providerId="ADAL" clId="{59058828-4EB2-4C24-8A52-747ACB426DE7}" dt="2023-05-19T18:25:27.744" v="5" actId="478"/>
          <ac:picMkLst>
            <pc:docMk/>
            <pc:sldMk cId="921776426" sldId="1033"/>
            <ac:picMk id="20" creationId="{95DA4C74-6230-C698-2267-9EADFEEF246C}"/>
          </ac:picMkLst>
        </pc:picChg>
        <pc:picChg chg="del">
          <ac:chgData name="Paula Vázquez-Valero" userId="3a0e46d7-2099-40af-a155-aa45b68bfff3" providerId="ADAL" clId="{59058828-4EB2-4C24-8A52-747ACB426DE7}" dt="2023-05-19T18:25:27.744" v="5" actId="478"/>
          <ac:picMkLst>
            <pc:docMk/>
            <pc:sldMk cId="921776426" sldId="1033"/>
            <ac:picMk id="21" creationId="{02311A95-2CFD-85A5-F537-346D47B5B57F}"/>
          </ac:picMkLst>
        </pc:picChg>
        <pc:picChg chg="del">
          <ac:chgData name="Paula Vázquez-Valero" userId="3a0e46d7-2099-40af-a155-aa45b68bfff3" providerId="ADAL" clId="{59058828-4EB2-4C24-8A52-747ACB426DE7}" dt="2023-05-19T18:25:27.744" v="5" actId="478"/>
          <ac:picMkLst>
            <pc:docMk/>
            <pc:sldMk cId="921776426" sldId="1033"/>
            <ac:picMk id="22" creationId="{C6705A33-DF95-D215-6811-016A649F7083}"/>
          </ac:picMkLst>
        </pc:picChg>
        <pc:picChg chg="del">
          <ac:chgData name="Paula Vázquez-Valero" userId="3a0e46d7-2099-40af-a155-aa45b68bfff3" providerId="ADAL" clId="{59058828-4EB2-4C24-8A52-747ACB426DE7}" dt="2023-05-19T18:25:27.744" v="5" actId="478"/>
          <ac:picMkLst>
            <pc:docMk/>
            <pc:sldMk cId="921776426" sldId="1033"/>
            <ac:picMk id="23" creationId="{19B36057-593E-0A62-B5E1-4DA4CC24CA52}"/>
          </ac:picMkLst>
        </pc:picChg>
        <pc:picChg chg="del">
          <ac:chgData name="Paula Vázquez-Valero" userId="3a0e46d7-2099-40af-a155-aa45b68bfff3" providerId="ADAL" clId="{59058828-4EB2-4C24-8A52-747ACB426DE7}" dt="2023-05-19T18:25:27.744" v="5" actId="478"/>
          <ac:picMkLst>
            <pc:docMk/>
            <pc:sldMk cId="921776426" sldId="1033"/>
            <ac:picMk id="24" creationId="{74FE4A68-39FB-9ABB-4A9F-4937F30C7FD8}"/>
          </ac:picMkLst>
        </pc:picChg>
        <pc:picChg chg="del">
          <ac:chgData name="Paula Vázquez-Valero" userId="3a0e46d7-2099-40af-a155-aa45b68bfff3" providerId="ADAL" clId="{59058828-4EB2-4C24-8A52-747ACB426DE7}" dt="2023-05-19T18:25:27.744" v="5" actId="478"/>
          <ac:picMkLst>
            <pc:docMk/>
            <pc:sldMk cId="921776426" sldId="1033"/>
            <ac:picMk id="29" creationId="{E79C443E-D378-4D1F-9478-E2D7878A6A34}"/>
          </ac:picMkLst>
        </pc:picChg>
        <pc:picChg chg="add mod">
          <ac:chgData name="Paula Vázquez-Valero" userId="3a0e46d7-2099-40af-a155-aa45b68bfff3" providerId="ADAL" clId="{59058828-4EB2-4C24-8A52-747ACB426DE7}" dt="2023-05-19T18:25:35.653" v="8" actId="1076"/>
          <ac:picMkLst>
            <pc:docMk/>
            <pc:sldMk cId="921776426" sldId="1033"/>
            <ac:picMk id="31" creationId="{A17F8EBB-2C5C-F075-13F5-F6FDE73C3701}"/>
          </ac:picMkLst>
        </pc:picChg>
        <pc:picChg chg="add mod">
          <ac:chgData name="Paula Vázquez-Valero" userId="3a0e46d7-2099-40af-a155-aa45b68bfff3" providerId="ADAL" clId="{59058828-4EB2-4C24-8A52-747ACB426DE7}" dt="2023-05-19T18:25:29.446" v="7"/>
          <ac:picMkLst>
            <pc:docMk/>
            <pc:sldMk cId="921776426" sldId="1033"/>
            <ac:picMk id="32" creationId="{C7858785-9A83-1DE6-9C58-283F6671B8F8}"/>
          </ac:picMkLst>
        </pc:picChg>
        <pc:picChg chg="del">
          <ac:chgData name="Paula Vázquez-Valero" userId="3a0e46d7-2099-40af-a155-aa45b68bfff3" providerId="ADAL" clId="{59058828-4EB2-4C24-8A52-747ACB426DE7}" dt="2023-05-19T18:25:27.744" v="5" actId="478"/>
          <ac:picMkLst>
            <pc:docMk/>
            <pc:sldMk cId="921776426" sldId="1033"/>
            <ac:picMk id="42" creationId="{A8FBAD00-BE12-4B15-8C77-57E9B532507A}"/>
          </ac:picMkLst>
        </pc:picChg>
        <pc:picChg chg="del">
          <ac:chgData name="Paula Vázquez-Valero" userId="3a0e46d7-2099-40af-a155-aa45b68bfff3" providerId="ADAL" clId="{59058828-4EB2-4C24-8A52-747ACB426DE7}" dt="2023-05-19T18:25:27.744" v="5" actId="478"/>
          <ac:picMkLst>
            <pc:docMk/>
            <pc:sldMk cId="921776426" sldId="1033"/>
            <ac:picMk id="90" creationId="{DB1F08DE-9446-4F67-8F0D-9071A5316E6D}"/>
          </ac:picMkLst>
        </pc:picChg>
        <pc:picChg chg="del">
          <ac:chgData name="Paula Vázquez-Valero" userId="3a0e46d7-2099-40af-a155-aa45b68bfff3" providerId="ADAL" clId="{59058828-4EB2-4C24-8A52-747ACB426DE7}" dt="2023-05-19T18:25:27.744" v="5" actId="478"/>
          <ac:picMkLst>
            <pc:docMk/>
            <pc:sldMk cId="921776426" sldId="1033"/>
            <ac:picMk id="108" creationId="{E36EF6D5-4095-4ACE-A936-997FDCFFA792}"/>
          </ac:picMkLst>
        </pc:picChg>
        <pc:picChg chg="del">
          <ac:chgData name="Paula Vázquez-Valero" userId="3a0e46d7-2099-40af-a155-aa45b68bfff3" providerId="ADAL" clId="{59058828-4EB2-4C24-8A52-747ACB426DE7}" dt="2023-05-19T18:25:29.136" v="6" actId="478"/>
          <ac:picMkLst>
            <pc:docMk/>
            <pc:sldMk cId="921776426" sldId="1033"/>
            <ac:picMk id="164" creationId="{00000000-0000-0000-0000-000000000000}"/>
          </ac:picMkLst>
        </pc:picChg>
        <pc:cxnChg chg="add mod">
          <ac:chgData name="Paula Vázquez-Valero" userId="3a0e46d7-2099-40af-a155-aa45b68bfff3" providerId="ADAL" clId="{59058828-4EB2-4C24-8A52-747ACB426DE7}" dt="2023-05-19T18:25:29.446" v="7"/>
          <ac:cxnSpMkLst>
            <pc:docMk/>
            <pc:sldMk cId="921776426" sldId="1033"/>
            <ac:cxnSpMk id="51" creationId="{1196C836-7D07-C67A-2F1F-DE7721308584}"/>
          </ac:cxnSpMkLst>
        </pc:cxnChg>
        <pc:cxnChg chg="add mod">
          <ac:chgData name="Paula Vázquez-Valero" userId="3a0e46d7-2099-40af-a155-aa45b68bfff3" providerId="ADAL" clId="{59058828-4EB2-4C24-8A52-747ACB426DE7}" dt="2023-05-19T18:25:29.446" v="7"/>
          <ac:cxnSpMkLst>
            <pc:docMk/>
            <pc:sldMk cId="921776426" sldId="1033"/>
            <ac:cxnSpMk id="54" creationId="{5BA7BAAD-26B8-ADC8-B453-77BE4DDCB4E7}"/>
          </ac:cxnSpMkLst>
        </pc:cxnChg>
        <pc:cxnChg chg="add mod">
          <ac:chgData name="Paula Vázquez-Valero" userId="3a0e46d7-2099-40af-a155-aa45b68bfff3" providerId="ADAL" clId="{59058828-4EB2-4C24-8A52-747ACB426DE7}" dt="2023-05-19T18:25:29.446" v="7"/>
          <ac:cxnSpMkLst>
            <pc:docMk/>
            <pc:sldMk cId="921776426" sldId="1033"/>
            <ac:cxnSpMk id="55" creationId="{4006AEBE-704A-114C-FF87-82D9F8BC9A98}"/>
          </ac:cxnSpMkLst>
        </pc:cxnChg>
      </pc:sldChg>
      <pc:sldChg chg="add del">
        <pc:chgData name="Paula Vázquez-Valero" userId="3a0e46d7-2099-40af-a155-aa45b68bfff3" providerId="ADAL" clId="{59058828-4EB2-4C24-8A52-747ACB426DE7}" dt="2023-05-19T19:53:06.167" v="1846" actId="2696"/>
        <pc:sldMkLst>
          <pc:docMk/>
          <pc:sldMk cId="3542922070" sldId="1043"/>
        </pc:sldMkLst>
      </pc:sldChg>
      <pc:sldChg chg="add del">
        <pc:chgData name="Paula Vázquez-Valero" userId="3a0e46d7-2099-40af-a155-aa45b68bfff3" providerId="ADAL" clId="{59058828-4EB2-4C24-8A52-747ACB426DE7}" dt="2023-05-19T19:52:11.883" v="1836" actId="2696"/>
        <pc:sldMkLst>
          <pc:docMk/>
          <pc:sldMk cId="3657328900" sldId="1043"/>
        </pc:sldMkLst>
      </pc:sldChg>
      <pc:sldChg chg="delSp add del mod ord">
        <pc:chgData name="Paula Vázquez-Valero" userId="3a0e46d7-2099-40af-a155-aa45b68bfff3" providerId="ADAL" clId="{59058828-4EB2-4C24-8A52-747ACB426DE7}" dt="2023-05-19T19:43:09.202" v="1501" actId="47"/>
        <pc:sldMkLst>
          <pc:docMk/>
          <pc:sldMk cId="1271640988" sldId="1045"/>
        </pc:sldMkLst>
        <pc:spChg chg="del">
          <ac:chgData name="Paula Vázquez-Valero" userId="3a0e46d7-2099-40af-a155-aa45b68bfff3" providerId="ADAL" clId="{59058828-4EB2-4C24-8A52-747ACB426DE7}" dt="2023-05-19T19:42:12.630" v="1463" actId="21"/>
          <ac:spMkLst>
            <pc:docMk/>
            <pc:sldMk cId="1271640988" sldId="1045"/>
            <ac:spMk id="17" creationId="{4BAF2EAA-A028-EB3B-3486-AC41FB5E6717}"/>
          </ac:spMkLst>
        </pc:spChg>
        <pc:picChg chg="del">
          <ac:chgData name="Paula Vázquez-Valero" userId="3a0e46d7-2099-40af-a155-aa45b68bfff3" providerId="ADAL" clId="{59058828-4EB2-4C24-8A52-747ACB426DE7}" dt="2023-05-19T19:42:12.630" v="1463" actId="21"/>
          <ac:picMkLst>
            <pc:docMk/>
            <pc:sldMk cId="1271640988" sldId="1045"/>
            <ac:picMk id="16" creationId="{7C35BD58-A31A-65A3-CC2A-FDE47D951E32}"/>
          </ac:picMkLst>
        </pc:picChg>
      </pc:sldChg>
      <pc:sldChg chg="add del">
        <pc:chgData name="Paula Vázquez-Valero" userId="3a0e46d7-2099-40af-a155-aa45b68bfff3" providerId="ADAL" clId="{59058828-4EB2-4C24-8A52-747ACB426DE7}" dt="2023-05-19T19:52:59.419" v="1845" actId="47"/>
        <pc:sldMkLst>
          <pc:docMk/>
          <pc:sldMk cId="1612329799" sldId="1074"/>
        </pc:sldMkLst>
      </pc:sldChg>
      <pc:sldChg chg="add del">
        <pc:chgData name="Paula Vázquez-Valero" userId="3a0e46d7-2099-40af-a155-aa45b68bfff3" providerId="ADAL" clId="{59058828-4EB2-4C24-8A52-747ACB426DE7}" dt="2023-05-19T19:52:11.883" v="1836" actId="2696"/>
        <pc:sldMkLst>
          <pc:docMk/>
          <pc:sldMk cId="3548627417" sldId="1074"/>
        </pc:sldMkLst>
      </pc:sldChg>
      <pc:sldChg chg="add del">
        <pc:chgData name="Paula Vázquez-Valero" userId="3a0e46d7-2099-40af-a155-aa45b68bfff3" providerId="ADAL" clId="{59058828-4EB2-4C24-8A52-747ACB426DE7}" dt="2023-05-19T19:52:55.887" v="1843" actId="47"/>
        <pc:sldMkLst>
          <pc:docMk/>
          <pc:sldMk cId="2129438324" sldId="1077"/>
        </pc:sldMkLst>
      </pc:sldChg>
      <pc:sldChg chg="add del">
        <pc:chgData name="Paula Vázquez-Valero" userId="3a0e46d7-2099-40af-a155-aa45b68bfff3" providerId="ADAL" clId="{59058828-4EB2-4C24-8A52-747ACB426DE7}" dt="2023-05-19T19:52:11.883" v="1836" actId="2696"/>
        <pc:sldMkLst>
          <pc:docMk/>
          <pc:sldMk cId="3580258586" sldId="1077"/>
        </pc:sldMkLst>
      </pc:sldChg>
      <pc:sldChg chg="add del">
        <pc:chgData name="Paula Vázquez-Valero" userId="3a0e46d7-2099-40af-a155-aa45b68bfff3" providerId="ADAL" clId="{59058828-4EB2-4C24-8A52-747ACB426DE7}" dt="2023-05-19T19:52:11.883" v="1836" actId="2696"/>
        <pc:sldMkLst>
          <pc:docMk/>
          <pc:sldMk cId="2526597228" sldId="1080"/>
        </pc:sldMkLst>
      </pc:sldChg>
      <pc:sldChg chg="add del">
        <pc:chgData name="Paula Vázquez-Valero" userId="3a0e46d7-2099-40af-a155-aa45b68bfff3" providerId="ADAL" clId="{59058828-4EB2-4C24-8A52-747ACB426DE7}" dt="2023-05-19T19:52:57.075" v="1844" actId="47"/>
        <pc:sldMkLst>
          <pc:docMk/>
          <pc:sldMk cId="3710756167" sldId="1080"/>
        </pc:sldMkLst>
      </pc:sldChg>
      <pc:sldChg chg="add del">
        <pc:chgData name="Paula Vázquez-Valero" userId="3a0e46d7-2099-40af-a155-aa45b68bfff3" providerId="ADAL" clId="{59058828-4EB2-4C24-8A52-747ACB426DE7}" dt="2023-05-19T19:52:11.883" v="1836" actId="2696"/>
        <pc:sldMkLst>
          <pc:docMk/>
          <pc:sldMk cId="0" sldId="1081"/>
        </pc:sldMkLst>
      </pc:sldChg>
      <pc:sldChg chg="add del">
        <pc:chgData name="Paula Vázquez-Valero" userId="3a0e46d7-2099-40af-a155-aa45b68bfff3" providerId="ADAL" clId="{59058828-4EB2-4C24-8A52-747ACB426DE7}" dt="2023-05-19T19:52:59.419" v="1845" actId="47"/>
        <pc:sldMkLst>
          <pc:docMk/>
          <pc:sldMk cId="2932019438" sldId="1081"/>
        </pc:sldMkLst>
      </pc:sldChg>
      <pc:sldChg chg="addSp delSp modSp add mod delAnim modAnim modNotesTx">
        <pc:chgData name="Paula Vázquez-Valero" userId="3a0e46d7-2099-40af-a155-aa45b68bfff3" providerId="ADAL" clId="{59058828-4EB2-4C24-8A52-747ACB426DE7}" dt="2023-05-19T20:40:51.566" v="2629" actId="20577"/>
        <pc:sldMkLst>
          <pc:docMk/>
          <pc:sldMk cId="2448277817" sldId="1082"/>
        </pc:sldMkLst>
        <pc:spChg chg="mod">
          <ac:chgData name="Paula Vázquez-Valero" userId="3a0e46d7-2099-40af-a155-aa45b68bfff3" providerId="ADAL" clId="{59058828-4EB2-4C24-8A52-747ACB426DE7}" dt="2023-05-19T20:40:51.566" v="2629" actId="20577"/>
          <ac:spMkLst>
            <pc:docMk/>
            <pc:sldMk cId="2448277817" sldId="1082"/>
            <ac:spMk id="2" creationId="{3F9B81CA-49CF-4113-B92C-AF8FEDD23E30}"/>
          </ac:spMkLst>
        </pc:spChg>
        <pc:spChg chg="add mod">
          <ac:chgData name="Paula Vázquez-Valero" userId="3a0e46d7-2099-40af-a155-aa45b68bfff3" providerId="ADAL" clId="{59058828-4EB2-4C24-8A52-747ACB426DE7}" dt="2023-05-19T19:51:22.939" v="1825" actId="20577"/>
          <ac:spMkLst>
            <pc:docMk/>
            <pc:sldMk cId="2448277817" sldId="1082"/>
            <ac:spMk id="6" creationId="{C928D4D6-1B1B-60D7-8C92-47982E0A2B2F}"/>
          </ac:spMkLst>
        </pc:spChg>
        <pc:spChg chg="del">
          <ac:chgData name="Paula Vázquez-Valero" userId="3a0e46d7-2099-40af-a155-aa45b68bfff3" providerId="ADAL" clId="{59058828-4EB2-4C24-8A52-747ACB426DE7}" dt="2023-05-19T19:18:20.252" v="845" actId="478"/>
          <ac:spMkLst>
            <pc:docMk/>
            <pc:sldMk cId="2448277817" sldId="1082"/>
            <ac:spMk id="7" creationId="{DE741D38-C0ED-18CF-E56C-BECBEC22DFDC}"/>
          </ac:spMkLst>
        </pc:spChg>
        <pc:spChg chg="del">
          <ac:chgData name="Paula Vázquez-Valero" userId="3a0e46d7-2099-40af-a155-aa45b68bfff3" providerId="ADAL" clId="{59058828-4EB2-4C24-8A52-747ACB426DE7}" dt="2023-05-19T19:18:20.252" v="845" actId="478"/>
          <ac:spMkLst>
            <pc:docMk/>
            <pc:sldMk cId="2448277817" sldId="1082"/>
            <ac:spMk id="8" creationId="{18FFE698-3D65-FBF7-FE54-32F0A8F16FAD}"/>
          </ac:spMkLst>
        </pc:spChg>
        <pc:spChg chg="mod">
          <ac:chgData name="Paula Vázquez-Valero" userId="3a0e46d7-2099-40af-a155-aa45b68bfff3" providerId="ADAL" clId="{59058828-4EB2-4C24-8A52-747ACB426DE7}" dt="2023-05-19T19:22:54.075" v="989" actId="1038"/>
          <ac:spMkLst>
            <pc:docMk/>
            <pc:sldMk cId="2448277817" sldId="1082"/>
            <ac:spMk id="9" creationId="{C61DFC3D-7E3B-D97A-C78F-BA2B947A3051}"/>
          </ac:spMkLst>
        </pc:spChg>
        <pc:spChg chg="del">
          <ac:chgData name="Paula Vázquez-Valero" userId="3a0e46d7-2099-40af-a155-aa45b68bfff3" providerId="ADAL" clId="{59058828-4EB2-4C24-8A52-747ACB426DE7}" dt="2023-05-19T19:22:09.559" v="952" actId="478"/>
          <ac:spMkLst>
            <pc:docMk/>
            <pc:sldMk cId="2448277817" sldId="1082"/>
            <ac:spMk id="10" creationId="{71A58D3F-17BD-47EE-36CA-1D888ED7D91B}"/>
          </ac:spMkLst>
        </pc:spChg>
        <pc:spChg chg="del">
          <ac:chgData name="Paula Vázquez-Valero" userId="3a0e46d7-2099-40af-a155-aa45b68bfff3" providerId="ADAL" clId="{59058828-4EB2-4C24-8A52-747ACB426DE7}" dt="2023-05-19T19:22:09.559" v="952" actId="478"/>
          <ac:spMkLst>
            <pc:docMk/>
            <pc:sldMk cId="2448277817" sldId="1082"/>
            <ac:spMk id="11" creationId="{F72833E4-1767-38B1-55A5-D09A14F99258}"/>
          </ac:spMkLst>
        </pc:spChg>
        <pc:spChg chg="add mod">
          <ac:chgData name="Paula Vázquez-Valero" userId="3a0e46d7-2099-40af-a155-aa45b68bfff3" providerId="ADAL" clId="{59058828-4EB2-4C24-8A52-747ACB426DE7}" dt="2023-05-19T19:37:37.619" v="1367" actId="1037"/>
          <ac:spMkLst>
            <pc:docMk/>
            <pc:sldMk cId="2448277817" sldId="1082"/>
            <ac:spMk id="13" creationId="{7383F43F-E1B6-8C68-DBDF-B5F8882A58BD}"/>
          </ac:spMkLst>
        </pc:spChg>
        <pc:spChg chg="add mod">
          <ac:chgData name="Paula Vázquez-Valero" userId="3a0e46d7-2099-40af-a155-aa45b68bfff3" providerId="ADAL" clId="{59058828-4EB2-4C24-8A52-747ACB426DE7}" dt="2023-05-19T19:37:30.399" v="1357" actId="1037"/>
          <ac:spMkLst>
            <pc:docMk/>
            <pc:sldMk cId="2448277817" sldId="1082"/>
            <ac:spMk id="14" creationId="{3BF25651-2C8E-CBA7-5D87-5F58283B02D3}"/>
          </ac:spMkLst>
        </pc:spChg>
        <pc:spChg chg="add mod">
          <ac:chgData name="Paula Vázquez-Valero" userId="3a0e46d7-2099-40af-a155-aa45b68bfff3" providerId="ADAL" clId="{59058828-4EB2-4C24-8A52-747ACB426DE7}" dt="2023-05-19T19:37:30.399" v="1357" actId="1037"/>
          <ac:spMkLst>
            <pc:docMk/>
            <pc:sldMk cId="2448277817" sldId="1082"/>
            <ac:spMk id="15" creationId="{35E915C5-B950-171B-95F4-AD3DF85255A7}"/>
          </ac:spMkLst>
        </pc:spChg>
        <pc:spChg chg="add mod">
          <ac:chgData name="Paula Vázquez-Valero" userId="3a0e46d7-2099-40af-a155-aa45b68bfff3" providerId="ADAL" clId="{59058828-4EB2-4C24-8A52-747ACB426DE7}" dt="2023-05-19T19:37:30.399" v="1357" actId="1037"/>
          <ac:spMkLst>
            <pc:docMk/>
            <pc:sldMk cId="2448277817" sldId="1082"/>
            <ac:spMk id="16" creationId="{40E0FA51-0FBA-D9D6-6B92-80EC8E7FF350}"/>
          </ac:spMkLst>
        </pc:spChg>
        <pc:spChg chg="add mod">
          <ac:chgData name="Paula Vázquez-Valero" userId="3a0e46d7-2099-40af-a155-aa45b68bfff3" providerId="ADAL" clId="{59058828-4EB2-4C24-8A52-747ACB426DE7}" dt="2023-05-19T19:42:33.150" v="1465"/>
          <ac:spMkLst>
            <pc:docMk/>
            <pc:sldMk cId="2448277817" sldId="1082"/>
            <ac:spMk id="24" creationId="{1BD3C4ED-9F74-FB4C-18A6-9818167E87B7}"/>
          </ac:spMkLst>
        </pc:spChg>
        <pc:spChg chg="del">
          <ac:chgData name="Paula Vázquez-Valero" userId="3a0e46d7-2099-40af-a155-aa45b68bfff3" providerId="ADAL" clId="{59058828-4EB2-4C24-8A52-747ACB426DE7}" dt="2023-05-19T19:18:22.575" v="846" actId="478"/>
          <ac:spMkLst>
            <pc:docMk/>
            <pc:sldMk cId="2448277817" sldId="1082"/>
            <ac:spMk id="53" creationId="{5D4FEFC5-329E-4608-8351-7DAF39C1E92C}"/>
          </ac:spMkLst>
        </pc:spChg>
        <pc:spChg chg="del">
          <ac:chgData name="Paula Vázquez-Valero" userId="3a0e46d7-2099-40af-a155-aa45b68bfff3" providerId="ADAL" clId="{59058828-4EB2-4C24-8A52-747ACB426DE7}" dt="2023-05-19T19:42:32.692" v="1464" actId="478"/>
          <ac:spMkLst>
            <pc:docMk/>
            <pc:sldMk cId="2448277817" sldId="1082"/>
            <ac:spMk id="64" creationId="{A1259DB7-8DBB-4775-B3E8-F60BA1BFA8B8}"/>
          </ac:spMkLst>
        </pc:spChg>
        <pc:spChg chg="del">
          <ac:chgData name="Paula Vázquez-Valero" userId="3a0e46d7-2099-40af-a155-aa45b68bfff3" providerId="ADAL" clId="{59058828-4EB2-4C24-8A52-747ACB426DE7}" dt="2023-05-19T19:18:20.252" v="845" actId="478"/>
          <ac:spMkLst>
            <pc:docMk/>
            <pc:sldMk cId="2448277817" sldId="1082"/>
            <ac:spMk id="69" creationId="{10300E20-72D7-45C3-9FCD-E1BA18BF5CEF}"/>
          </ac:spMkLst>
        </pc:spChg>
        <pc:spChg chg="del">
          <ac:chgData name="Paula Vázquez-Valero" userId="3a0e46d7-2099-40af-a155-aa45b68bfff3" providerId="ADAL" clId="{59058828-4EB2-4C24-8A52-747ACB426DE7}" dt="2023-05-19T19:18:20.252" v="845" actId="478"/>
          <ac:spMkLst>
            <pc:docMk/>
            <pc:sldMk cId="2448277817" sldId="1082"/>
            <ac:spMk id="70" creationId="{62F1F53E-AB5D-4168-8669-C024AE82C7A9}"/>
          </ac:spMkLst>
        </pc:spChg>
        <pc:spChg chg="del">
          <ac:chgData name="Paula Vázquez-Valero" userId="3a0e46d7-2099-40af-a155-aa45b68bfff3" providerId="ADAL" clId="{59058828-4EB2-4C24-8A52-747ACB426DE7}" dt="2023-05-19T19:18:20.252" v="845" actId="478"/>
          <ac:spMkLst>
            <pc:docMk/>
            <pc:sldMk cId="2448277817" sldId="1082"/>
            <ac:spMk id="71" creationId="{E2891E4D-5DBF-4397-B5DD-803D07976412}"/>
          </ac:spMkLst>
        </pc:spChg>
        <pc:spChg chg="del">
          <ac:chgData name="Paula Vázquez-Valero" userId="3a0e46d7-2099-40af-a155-aa45b68bfff3" providerId="ADAL" clId="{59058828-4EB2-4C24-8A52-747ACB426DE7}" dt="2023-05-19T19:18:20.252" v="845" actId="478"/>
          <ac:spMkLst>
            <pc:docMk/>
            <pc:sldMk cId="2448277817" sldId="1082"/>
            <ac:spMk id="72" creationId="{67B3A6C6-D525-45CF-9962-99BCFC3607AF}"/>
          </ac:spMkLst>
        </pc:spChg>
        <pc:spChg chg="del">
          <ac:chgData name="Paula Vázquez-Valero" userId="3a0e46d7-2099-40af-a155-aa45b68bfff3" providerId="ADAL" clId="{59058828-4EB2-4C24-8A52-747ACB426DE7}" dt="2023-05-19T19:18:20.252" v="845" actId="478"/>
          <ac:spMkLst>
            <pc:docMk/>
            <pc:sldMk cId="2448277817" sldId="1082"/>
            <ac:spMk id="73" creationId="{404345EF-7EF0-4AF1-BCF7-C43BA5A89BC4}"/>
          </ac:spMkLst>
        </pc:spChg>
        <pc:spChg chg="del">
          <ac:chgData name="Paula Vázquez-Valero" userId="3a0e46d7-2099-40af-a155-aa45b68bfff3" providerId="ADAL" clId="{59058828-4EB2-4C24-8A52-747ACB426DE7}" dt="2023-05-19T19:18:20.252" v="845" actId="478"/>
          <ac:spMkLst>
            <pc:docMk/>
            <pc:sldMk cId="2448277817" sldId="1082"/>
            <ac:spMk id="74" creationId="{42C8EA3A-FD14-4001-8158-2E77A4239109}"/>
          </ac:spMkLst>
        </pc:spChg>
        <pc:spChg chg="del">
          <ac:chgData name="Paula Vázquez-Valero" userId="3a0e46d7-2099-40af-a155-aa45b68bfff3" providerId="ADAL" clId="{59058828-4EB2-4C24-8A52-747ACB426DE7}" dt="2023-05-19T19:18:20.252" v="845" actId="478"/>
          <ac:spMkLst>
            <pc:docMk/>
            <pc:sldMk cId="2448277817" sldId="1082"/>
            <ac:spMk id="75" creationId="{0B124094-6F02-42EA-B75C-13A492F21DF0}"/>
          </ac:spMkLst>
        </pc:spChg>
        <pc:spChg chg="del">
          <ac:chgData name="Paula Vázquez-Valero" userId="3a0e46d7-2099-40af-a155-aa45b68bfff3" providerId="ADAL" clId="{59058828-4EB2-4C24-8A52-747ACB426DE7}" dt="2023-05-19T19:18:20.252" v="845" actId="478"/>
          <ac:spMkLst>
            <pc:docMk/>
            <pc:sldMk cId="2448277817" sldId="1082"/>
            <ac:spMk id="76" creationId="{E0AA5D3D-524A-451C-B4A6-451F61CE21AF}"/>
          </ac:spMkLst>
        </pc:spChg>
        <pc:spChg chg="del">
          <ac:chgData name="Paula Vázquez-Valero" userId="3a0e46d7-2099-40af-a155-aa45b68bfff3" providerId="ADAL" clId="{59058828-4EB2-4C24-8A52-747ACB426DE7}" dt="2023-05-19T19:18:20.252" v="845" actId="478"/>
          <ac:spMkLst>
            <pc:docMk/>
            <pc:sldMk cId="2448277817" sldId="1082"/>
            <ac:spMk id="78" creationId="{5347CC2F-C08C-4E1A-BDF8-C1181F256F07}"/>
          </ac:spMkLst>
        </pc:spChg>
        <pc:spChg chg="del">
          <ac:chgData name="Paula Vázquez-Valero" userId="3a0e46d7-2099-40af-a155-aa45b68bfff3" providerId="ADAL" clId="{59058828-4EB2-4C24-8A52-747ACB426DE7}" dt="2023-05-19T19:18:20.252" v="845" actId="478"/>
          <ac:spMkLst>
            <pc:docMk/>
            <pc:sldMk cId="2448277817" sldId="1082"/>
            <ac:spMk id="79" creationId="{5ABDDBF0-E642-4017-A8E1-F557EE8C74E1}"/>
          </ac:spMkLst>
        </pc:spChg>
        <pc:spChg chg="del">
          <ac:chgData name="Paula Vázquez-Valero" userId="3a0e46d7-2099-40af-a155-aa45b68bfff3" providerId="ADAL" clId="{59058828-4EB2-4C24-8A52-747ACB426DE7}" dt="2023-05-19T19:18:20.252" v="845" actId="478"/>
          <ac:spMkLst>
            <pc:docMk/>
            <pc:sldMk cId="2448277817" sldId="1082"/>
            <ac:spMk id="82" creationId="{C0FA440E-A46E-46A0-82D5-C565DAD3BDE0}"/>
          </ac:spMkLst>
        </pc:spChg>
        <pc:spChg chg="del">
          <ac:chgData name="Paula Vázquez-Valero" userId="3a0e46d7-2099-40af-a155-aa45b68bfff3" providerId="ADAL" clId="{59058828-4EB2-4C24-8A52-747ACB426DE7}" dt="2023-05-19T19:18:20.252" v="845" actId="478"/>
          <ac:spMkLst>
            <pc:docMk/>
            <pc:sldMk cId="2448277817" sldId="1082"/>
            <ac:spMk id="83" creationId="{3FCB8F80-8547-4489-97ED-27F878491149}"/>
          </ac:spMkLst>
        </pc:spChg>
        <pc:spChg chg="del">
          <ac:chgData name="Paula Vázquez-Valero" userId="3a0e46d7-2099-40af-a155-aa45b68bfff3" providerId="ADAL" clId="{59058828-4EB2-4C24-8A52-747ACB426DE7}" dt="2023-05-19T19:18:20.252" v="845" actId="478"/>
          <ac:spMkLst>
            <pc:docMk/>
            <pc:sldMk cId="2448277817" sldId="1082"/>
            <ac:spMk id="85" creationId="{FA41DC4A-EC99-4EB0-A765-71145910D2E4}"/>
          </ac:spMkLst>
        </pc:spChg>
        <pc:spChg chg="del">
          <ac:chgData name="Paula Vázquez-Valero" userId="3a0e46d7-2099-40af-a155-aa45b68bfff3" providerId="ADAL" clId="{59058828-4EB2-4C24-8A52-747ACB426DE7}" dt="2023-05-19T19:18:20.252" v="845" actId="478"/>
          <ac:spMkLst>
            <pc:docMk/>
            <pc:sldMk cId="2448277817" sldId="1082"/>
            <ac:spMk id="86" creationId="{319F4FA9-AA91-4DB5-9791-1192B5E0007B}"/>
          </ac:spMkLst>
        </pc:spChg>
        <pc:spChg chg="mod">
          <ac:chgData name="Paula Vázquez-Valero" userId="3a0e46d7-2099-40af-a155-aa45b68bfff3" providerId="ADAL" clId="{59058828-4EB2-4C24-8A52-747ACB426DE7}" dt="2023-05-19T19:39:03.655" v="1394"/>
          <ac:spMkLst>
            <pc:docMk/>
            <pc:sldMk cId="2448277817" sldId="1082"/>
            <ac:spMk id="90" creationId="{5568956B-EAA6-4E4B-958A-C87307C3AB74}"/>
          </ac:spMkLst>
        </pc:spChg>
        <pc:graphicFrameChg chg="add mod modGraphic">
          <ac:chgData name="Paula Vázquez-Valero" userId="3a0e46d7-2099-40af-a155-aa45b68bfff3" providerId="ADAL" clId="{59058828-4EB2-4C24-8A52-747ACB426DE7}" dt="2023-05-19T19:37:40.860" v="1368" actId="14100"/>
          <ac:graphicFrameMkLst>
            <pc:docMk/>
            <pc:sldMk cId="2448277817" sldId="1082"/>
            <ac:graphicFrameMk id="12" creationId="{63D5F54D-27AA-357A-4EA4-3A95EF344BA5}"/>
          </ac:graphicFrameMkLst>
        </pc:graphicFrameChg>
        <pc:picChg chg="del">
          <ac:chgData name="Paula Vázquez-Valero" userId="3a0e46d7-2099-40af-a155-aa45b68bfff3" providerId="ADAL" clId="{59058828-4EB2-4C24-8A52-747ACB426DE7}" dt="2023-05-19T19:18:20.252" v="845" actId="478"/>
          <ac:picMkLst>
            <pc:docMk/>
            <pc:sldMk cId="2448277817" sldId="1082"/>
            <ac:picMk id="5" creationId="{091CB362-FB13-3803-9CCA-254DC40A71F3}"/>
          </ac:picMkLst>
        </pc:picChg>
        <pc:picChg chg="add mod">
          <ac:chgData name="Paula Vázquez-Valero" userId="3a0e46d7-2099-40af-a155-aa45b68bfff3" providerId="ADAL" clId="{59058828-4EB2-4C24-8A52-747ACB426DE7}" dt="2023-05-19T19:37:46.216" v="1371" actId="1037"/>
          <ac:picMkLst>
            <pc:docMk/>
            <pc:sldMk cId="2448277817" sldId="1082"/>
            <ac:picMk id="17" creationId="{D347C6A2-E006-D2A6-A5A0-77C9CE6CFC64}"/>
          </ac:picMkLst>
        </pc:picChg>
        <pc:picChg chg="add mod">
          <ac:chgData name="Paula Vázquez-Valero" userId="3a0e46d7-2099-40af-a155-aa45b68bfff3" providerId="ADAL" clId="{59058828-4EB2-4C24-8A52-747ACB426DE7}" dt="2023-05-19T19:37:46.216" v="1371" actId="1037"/>
          <ac:picMkLst>
            <pc:docMk/>
            <pc:sldMk cId="2448277817" sldId="1082"/>
            <ac:picMk id="18" creationId="{A7D7EEFD-BAED-3B2B-2E81-E141DF8BC0AE}"/>
          </ac:picMkLst>
        </pc:picChg>
        <pc:picChg chg="add mod">
          <ac:chgData name="Paula Vázquez-Valero" userId="3a0e46d7-2099-40af-a155-aa45b68bfff3" providerId="ADAL" clId="{59058828-4EB2-4C24-8A52-747ACB426DE7}" dt="2023-05-19T19:37:46.216" v="1371" actId="1037"/>
          <ac:picMkLst>
            <pc:docMk/>
            <pc:sldMk cId="2448277817" sldId="1082"/>
            <ac:picMk id="19" creationId="{868AE514-3190-2ED6-2F26-34CD96702F14}"/>
          </ac:picMkLst>
        </pc:picChg>
        <pc:picChg chg="add mod">
          <ac:chgData name="Paula Vázquez-Valero" userId="3a0e46d7-2099-40af-a155-aa45b68bfff3" providerId="ADAL" clId="{59058828-4EB2-4C24-8A52-747ACB426DE7}" dt="2023-05-19T19:37:46.216" v="1371" actId="1037"/>
          <ac:picMkLst>
            <pc:docMk/>
            <pc:sldMk cId="2448277817" sldId="1082"/>
            <ac:picMk id="20" creationId="{C6864216-828F-4C55-2E1C-C6EFC8D6BB51}"/>
          </ac:picMkLst>
        </pc:picChg>
        <pc:picChg chg="add del mod">
          <ac:chgData name="Paula Vázquez-Valero" userId="3a0e46d7-2099-40af-a155-aa45b68bfff3" providerId="ADAL" clId="{59058828-4EB2-4C24-8A52-747ACB426DE7}" dt="2023-05-19T19:23:16.478" v="998"/>
          <ac:picMkLst>
            <pc:docMk/>
            <pc:sldMk cId="2448277817" sldId="1082"/>
            <ac:picMk id="21" creationId="{C1F6B177-C70B-E7D2-82FF-E4260008EDFE}"/>
          </ac:picMkLst>
        </pc:picChg>
        <pc:picChg chg="add mod">
          <ac:chgData name="Paula Vázquez-Valero" userId="3a0e46d7-2099-40af-a155-aa45b68bfff3" providerId="ADAL" clId="{59058828-4EB2-4C24-8A52-747ACB426DE7}" dt="2023-05-19T19:23:14.197" v="997" actId="571"/>
          <ac:picMkLst>
            <pc:docMk/>
            <pc:sldMk cId="2448277817" sldId="1082"/>
            <ac:picMk id="22" creationId="{11B59649-057C-0622-C7BF-F922CB9ACA7E}"/>
          </ac:picMkLst>
        </pc:picChg>
        <pc:picChg chg="add mod">
          <ac:chgData name="Paula Vázquez-Valero" userId="3a0e46d7-2099-40af-a155-aa45b68bfff3" providerId="ADAL" clId="{59058828-4EB2-4C24-8A52-747ACB426DE7}" dt="2023-05-19T19:42:33.150" v="1465"/>
          <ac:picMkLst>
            <pc:docMk/>
            <pc:sldMk cId="2448277817" sldId="1082"/>
            <ac:picMk id="23" creationId="{6418C558-158E-53FE-41CA-55E759EF74C0}"/>
          </ac:picMkLst>
        </pc:picChg>
        <pc:picChg chg="del">
          <ac:chgData name="Paula Vázquez-Valero" userId="3a0e46d7-2099-40af-a155-aa45b68bfff3" providerId="ADAL" clId="{59058828-4EB2-4C24-8A52-747ACB426DE7}" dt="2023-05-19T19:42:32.692" v="1464" actId="478"/>
          <ac:picMkLst>
            <pc:docMk/>
            <pc:sldMk cId="2448277817" sldId="1082"/>
            <ac:picMk id="59" creationId="{065E9928-00D8-4513-9E0A-2A19BD2A2387}"/>
          </ac:picMkLst>
        </pc:picChg>
        <pc:picChg chg="del">
          <ac:chgData name="Paula Vázquez-Valero" userId="3a0e46d7-2099-40af-a155-aa45b68bfff3" providerId="ADAL" clId="{59058828-4EB2-4C24-8A52-747ACB426DE7}" dt="2023-05-19T19:18:20.252" v="845" actId="478"/>
          <ac:picMkLst>
            <pc:docMk/>
            <pc:sldMk cId="2448277817" sldId="1082"/>
            <ac:picMk id="65" creationId="{F1C88193-1485-4FDA-A9EA-6EB2D7256834}"/>
          </ac:picMkLst>
        </pc:picChg>
        <pc:picChg chg="del">
          <ac:chgData name="Paula Vázquez-Valero" userId="3a0e46d7-2099-40af-a155-aa45b68bfff3" providerId="ADAL" clId="{59058828-4EB2-4C24-8A52-747ACB426DE7}" dt="2023-05-19T19:18:20.252" v="845" actId="478"/>
          <ac:picMkLst>
            <pc:docMk/>
            <pc:sldMk cId="2448277817" sldId="1082"/>
            <ac:picMk id="88" creationId="{6B48D609-F974-4647-B263-8BDA4841AE85}"/>
          </ac:picMkLst>
        </pc:picChg>
        <pc:picChg chg="del">
          <ac:chgData name="Paula Vázquez-Valero" userId="3a0e46d7-2099-40af-a155-aa45b68bfff3" providerId="ADAL" clId="{59058828-4EB2-4C24-8A52-747ACB426DE7}" dt="2023-05-19T19:18:20.252" v="845" actId="478"/>
          <ac:picMkLst>
            <pc:docMk/>
            <pc:sldMk cId="2448277817" sldId="1082"/>
            <ac:picMk id="93" creationId="{2F6A2A1F-C7F3-40E3-A955-318786DC56B0}"/>
          </ac:picMkLst>
        </pc:picChg>
        <pc:picChg chg="del">
          <ac:chgData name="Paula Vázquez-Valero" userId="3a0e46d7-2099-40af-a155-aa45b68bfff3" providerId="ADAL" clId="{59058828-4EB2-4C24-8A52-747ACB426DE7}" dt="2023-05-19T19:18:20.252" v="845" actId="478"/>
          <ac:picMkLst>
            <pc:docMk/>
            <pc:sldMk cId="2448277817" sldId="1082"/>
            <ac:picMk id="94" creationId="{03601F32-2A70-4AF9-A74B-85CBB5438E83}"/>
          </ac:picMkLst>
        </pc:picChg>
        <pc:picChg chg="del">
          <ac:chgData name="Paula Vázquez-Valero" userId="3a0e46d7-2099-40af-a155-aa45b68bfff3" providerId="ADAL" clId="{59058828-4EB2-4C24-8A52-747ACB426DE7}" dt="2023-05-19T19:18:20.252" v="845" actId="478"/>
          <ac:picMkLst>
            <pc:docMk/>
            <pc:sldMk cId="2448277817" sldId="1082"/>
            <ac:picMk id="95" creationId="{81F661B1-2754-4A0C-B86F-CDDED498C5D5}"/>
          </ac:picMkLst>
        </pc:picChg>
        <pc:picChg chg="del">
          <ac:chgData name="Paula Vázquez-Valero" userId="3a0e46d7-2099-40af-a155-aa45b68bfff3" providerId="ADAL" clId="{59058828-4EB2-4C24-8A52-747ACB426DE7}" dt="2023-05-19T19:18:20.252" v="845" actId="478"/>
          <ac:picMkLst>
            <pc:docMk/>
            <pc:sldMk cId="2448277817" sldId="1082"/>
            <ac:picMk id="96" creationId="{7C3DF58A-0AD9-4C8A-A6E2-919D4A22DABE}"/>
          </ac:picMkLst>
        </pc:picChg>
        <pc:picChg chg="del">
          <ac:chgData name="Paula Vázquez-Valero" userId="3a0e46d7-2099-40af-a155-aa45b68bfff3" providerId="ADAL" clId="{59058828-4EB2-4C24-8A52-747ACB426DE7}" dt="2023-05-19T19:18:20.252" v="845" actId="478"/>
          <ac:picMkLst>
            <pc:docMk/>
            <pc:sldMk cId="2448277817" sldId="1082"/>
            <ac:picMk id="1026" creationId="{960EB285-48E7-5E02-4245-11376D17AB63}"/>
          </ac:picMkLst>
        </pc:picChg>
      </pc:sldChg>
      <pc:sldChg chg="addSp delSp modSp add mod modNotesTx">
        <pc:chgData name="Paula Vázquez-Valero" userId="3a0e46d7-2099-40af-a155-aa45b68bfff3" providerId="ADAL" clId="{59058828-4EB2-4C24-8A52-747ACB426DE7}" dt="2023-05-19T20:50:32.235" v="2635"/>
        <pc:sldMkLst>
          <pc:docMk/>
          <pc:sldMk cId="2464659849" sldId="1083"/>
        </pc:sldMkLst>
        <pc:spChg chg="mod">
          <ac:chgData name="Paula Vázquez-Valero" userId="3a0e46d7-2099-40af-a155-aa45b68bfff3" providerId="ADAL" clId="{59058828-4EB2-4C24-8A52-747ACB426DE7}" dt="2023-05-19T20:40:55.331" v="2630" actId="20577"/>
          <ac:spMkLst>
            <pc:docMk/>
            <pc:sldMk cId="2464659849" sldId="1083"/>
            <ac:spMk id="2" creationId="{3F9B81CA-49CF-4113-B92C-AF8FEDD23E30}"/>
          </ac:spMkLst>
        </pc:spChg>
        <pc:spChg chg="mod">
          <ac:chgData name="Paula Vázquez-Valero" userId="3a0e46d7-2099-40af-a155-aa45b68bfff3" providerId="ADAL" clId="{59058828-4EB2-4C24-8A52-747ACB426DE7}" dt="2023-05-19T19:51:40.147" v="1829" actId="20577"/>
          <ac:spMkLst>
            <pc:docMk/>
            <pc:sldMk cId="2464659849" sldId="1083"/>
            <ac:spMk id="6" creationId="{C928D4D6-1B1B-60D7-8C92-47982E0A2B2F}"/>
          </ac:spMkLst>
        </pc:spChg>
        <pc:spChg chg="add del mod">
          <ac:chgData name="Paula Vázquez-Valero" userId="3a0e46d7-2099-40af-a155-aa45b68bfff3" providerId="ADAL" clId="{59058828-4EB2-4C24-8A52-747ACB426DE7}" dt="2023-05-19T19:25:00.036" v="1025" actId="21"/>
          <ac:spMkLst>
            <pc:docMk/>
            <pc:sldMk cId="2464659849" sldId="1083"/>
            <ac:spMk id="8" creationId="{C0DF92CB-0A9F-1140-150A-62740B40F46C}"/>
          </ac:spMkLst>
        </pc:spChg>
        <pc:spChg chg="add del mod">
          <ac:chgData name="Paula Vázquez-Valero" userId="3a0e46d7-2099-40af-a155-aa45b68bfff3" providerId="ADAL" clId="{59058828-4EB2-4C24-8A52-747ACB426DE7}" dt="2023-05-19T19:25:00.036" v="1025" actId="21"/>
          <ac:spMkLst>
            <pc:docMk/>
            <pc:sldMk cId="2464659849" sldId="1083"/>
            <ac:spMk id="10" creationId="{DB56477D-354F-3BE0-F121-17563F792A36}"/>
          </ac:spMkLst>
        </pc:spChg>
        <pc:spChg chg="add mod">
          <ac:chgData name="Paula Vázquez-Valero" userId="3a0e46d7-2099-40af-a155-aa45b68bfff3" providerId="ADAL" clId="{59058828-4EB2-4C24-8A52-747ACB426DE7}" dt="2023-05-19T19:39:43.370" v="1422" actId="1035"/>
          <ac:spMkLst>
            <pc:docMk/>
            <pc:sldMk cId="2464659849" sldId="1083"/>
            <ac:spMk id="21" creationId="{FACA79EF-CDE2-AB37-8D93-E75F908CCEAF}"/>
          </ac:spMkLst>
        </pc:spChg>
        <pc:spChg chg="add mod">
          <ac:chgData name="Paula Vázquez-Valero" userId="3a0e46d7-2099-40af-a155-aa45b68bfff3" providerId="ADAL" clId="{59058828-4EB2-4C24-8A52-747ACB426DE7}" dt="2023-05-19T19:39:43.370" v="1422" actId="1035"/>
          <ac:spMkLst>
            <pc:docMk/>
            <pc:sldMk cId="2464659849" sldId="1083"/>
            <ac:spMk id="22" creationId="{A8ACC161-B920-FAD9-3A34-D9A2CB1888E3}"/>
          </ac:spMkLst>
        </pc:spChg>
        <pc:spChg chg="add del mod">
          <ac:chgData name="Paula Vázquez-Valero" userId="3a0e46d7-2099-40af-a155-aa45b68bfff3" providerId="ADAL" clId="{59058828-4EB2-4C24-8A52-747ACB426DE7}" dt="2023-05-19T19:26:32.382" v="1082" actId="478"/>
          <ac:spMkLst>
            <pc:docMk/>
            <pc:sldMk cId="2464659849" sldId="1083"/>
            <ac:spMk id="25" creationId="{E3F106E3-E3CA-0976-6276-F7ECDABFCED4}"/>
          </ac:spMkLst>
        </pc:spChg>
        <pc:spChg chg="add mod">
          <ac:chgData name="Paula Vázquez-Valero" userId="3a0e46d7-2099-40af-a155-aa45b68bfff3" providerId="ADAL" clId="{59058828-4EB2-4C24-8A52-747ACB426DE7}" dt="2023-05-19T19:39:43.370" v="1422" actId="1035"/>
          <ac:spMkLst>
            <pc:docMk/>
            <pc:sldMk cId="2464659849" sldId="1083"/>
            <ac:spMk id="26" creationId="{34431466-BFB8-DAC3-2862-4DA82B8458BA}"/>
          </ac:spMkLst>
        </pc:spChg>
        <pc:spChg chg="add mod">
          <ac:chgData name="Paula Vázquez-Valero" userId="3a0e46d7-2099-40af-a155-aa45b68bfff3" providerId="ADAL" clId="{59058828-4EB2-4C24-8A52-747ACB426DE7}" dt="2023-05-19T19:39:43.370" v="1422" actId="1035"/>
          <ac:spMkLst>
            <pc:docMk/>
            <pc:sldMk cId="2464659849" sldId="1083"/>
            <ac:spMk id="27" creationId="{94E12DC8-3A0C-1C65-C242-2AD978B646C9}"/>
          </ac:spMkLst>
        </pc:spChg>
        <pc:spChg chg="add mod">
          <ac:chgData name="Paula Vázquez-Valero" userId="3a0e46d7-2099-40af-a155-aa45b68bfff3" providerId="ADAL" clId="{59058828-4EB2-4C24-8A52-747ACB426DE7}" dt="2023-05-19T19:32:35.350" v="1175" actId="1076"/>
          <ac:spMkLst>
            <pc:docMk/>
            <pc:sldMk cId="2464659849" sldId="1083"/>
            <ac:spMk id="30" creationId="{E1D3BAB3-764B-FB98-986E-348CD5724A6D}"/>
          </ac:spMkLst>
        </pc:spChg>
        <pc:spChg chg="add mod">
          <ac:chgData name="Paula Vázquez-Valero" userId="3a0e46d7-2099-40af-a155-aa45b68bfff3" providerId="ADAL" clId="{59058828-4EB2-4C24-8A52-747ACB426DE7}" dt="2023-05-19T19:32:35.350" v="1175" actId="1076"/>
          <ac:spMkLst>
            <pc:docMk/>
            <pc:sldMk cId="2464659849" sldId="1083"/>
            <ac:spMk id="31" creationId="{51E81A93-EAD3-778D-26A2-B64B689EB9AD}"/>
          </ac:spMkLst>
        </pc:spChg>
        <pc:spChg chg="add mod">
          <ac:chgData name="Paula Vázquez-Valero" userId="3a0e46d7-2099-40af-a155-aa45b68bfff3" providerId="ADAL" clId="{59058828-4EB2-4C24-8A52-747ACB426DE7}" dt="2023-05-19T19:32:17.388" v="1170" actId="1036"/>
          <ac:spMkLst>
            <pc:docMk/>
            <pc:sldMk cId="2464659849" sldId="1083"/>
            <ac:spMk id="33" creationId="{B51C45FB-7371-54F8-C079-911AA7124CE4}"/>
          </ac:spMkLst>
        </pc:spChg>
        <pc:spChg chg="add mod">
          <ac:chgData name="Paula Vázquez-Valero" userId="3a0e46d7-2099-40af-a155-aa45b68bfff3" providerId="ADAL" clId="{59058828-4EB2-4C24-8A52-747ACB426DE7}" dt="2023-05-19T19:32:39.021" v="1177" actId="1076"/>
          <ac:spMkLst>
            <pc:docMk/>
            <pc:sldMk cId="2464659849" sldId="1083"/>
            <ac:spMk id="35" creationId="{F2EC1984-D5E0-91F6-189E-DB5B62F185B9}"/>
          </ac:spMkLst>
        </pc:spChg>
        <pc:spChg chg="add mod">
          <ac:chgData name="Paula Vázquez-Valero" userId="3a0e46d7-2099-40af-a155-aa45b68bfff3" providerId="ADAL" clId="{59058828-4EB2-4C24-8A52-747ACB426DE7}" dt="2023-05-19T19:32:39.021" v="1177" actId="1076"/>
          <ac:spMkLst>
            <pc:docMk/>
            <pc:sldMk cId="2464659849" sldId="1083"/>
            <ac:spMk id="36" creationId="{4E8579DA-CE83-C9C3-79CE-64F0D7E7DFFD}"/>
          </ac:spMkLst>
        </pc:spChg>
        <pc:spChg chg="add mod">
          <ac:chgData name="Paula Vázquez-Valero" userId="3a0e46d7-2099-40af-a155-aa45b68bfff3" providerId="ADAL" clId="{59058828-4EB2-4C24-8A52-747ACB426DE7}" dt="2023-05-19T19:33:13.209" v="1195" actId="20577"/>
          <ac:spMkLst>
            <pc:docMk/>
            <pc:sldMk cId="2464659849" sldId="1083"/>
            <ac:spMk id="38" creationId="{B62E7487-E076-AFA0-B4A4-2FB4CC2991E1}"/>
          </ac:spMkLst>
        </pc:spChg>
        <pc:spChg chg="add mod">
          <ac:chgData name="Paula Vázquez-Valero" userId="3a0e46d7-2099-40af-a155-aa45b68bfff3" providerId="ADAL" clId="{59058828-4EB2-4C24-8A52-747ACB426DE7}" dt="2023-05-19T19:39:30.320" v="1415" actId="1036"/>
          <ac:spMkLst>
            <pc:docMk/>
            <pc:sldMk cId="2464659849" sldId="1083"/>
            <ac:spMk id="39" creationId="{26EB8EC9-BB3B-2225-34D2-A99E6B0B8C61}"/>
          </ac:spMkLst>
        </pc:spChg>
        <pc:spChg chg="add mod">
          <ac:chgData name="Paula Vázquez-Valero" userId="3a0e46d7-2099-40af-a155-aa45b68bfff3" providerId="ADAL" clId="{59058828-4EB2-4C24-8A52-747ACB426DE7}" dt="2023-05-19T19:39:30.320" v="1415" actId="1036"/>
          <ac:spMkLst>
            <pc:docMk/>
            <pc:sldMk cId="2464659849" sldId="1083"/>
            <ac:spMk id="40" creationId="{8F36B3AD-7159-C1F5-58B7-E01733120AA8}"/>
          </ac:spMkLst>
        </pc:spChg>
        <pc:spChg chg="add mod">
          <ac:chgData name="Paula Vázquez-Valero" userId="3a0e46d7-2099-40af-a155-aa45b68bfff3" providerId="ADAL" clId="{59058828-4EB2-4C24-8A52-747ACB426DE7}" dt="2023-05-19T19:39:26.812" v="1413" actId="1037"/>
          <ac:spMkLst>
            <pc:docMk/>
            <pc:sldMk cId="2464659849" sldId="1083"/>
            <ac:spMk id="42" creationId="{71D30576-6F7F-24AB-DDBA-9A65A0405A6F}"/>
          </ac:spMkLst>
        </pc:spChg>
        <pc:spChg chg="add mod">
          <ac:chgData name="Paula Vázquez-Valero" userId="3a0e46d7-2099-40af-a155-aa45b68bfff3" providerId="ADAL" clId="{59058828-4EB2-4C24-8A52-747ACB426DE7}" dt="2023-05-19T19:39:26.812" v="1413" actId="1037"/>
          <ac:spMkLst>
            <pc:docMk/>
            <pc:sldMk cId="2464659849" sldId="1083"/>
            <ac:spMk id="43" creationId="{4A327DB1-F713-F303-8BBE-7BAD1AAA6391}"/>
          </ac:spMkLst>
        </pc:spChg>
        <pc:spChg chg="add mod">
          <ac:chgData name="Paula Vázquez-Valero" userId="3a0e46d7-2099-40af-a155-aa45b68bfff3" providerId="ADAL" clId="{59058828-4EB2-4C24-8A52-747ACB426DE7}" dt="2023-05-19T19:41:52.353" v="1462" actId="1036"/>
          <ac:spMkLst>
            <pc:docMk/>
            <pc:sldMk cId="2464659849" sldId="1083"/>
            <ac:spMk id="47" creationId="{344A0AB6-F654-A239-F667-79F73A96447E}"/>
          </ac:spMkLst>
        </pc:spChg>
        <pc:spChg chg="add mod">
          <ac:chgData name="Paula Vázquez-Valero" userId="3a0e46d7-2099-40af-a155-aa45b68bfff3" providerId="ADAL" clId="{59058828-4EB2-4C24-8A52-747ACB426DE7}" dt="2023-05-19T19:42:37.161" v="1467"/>
          <ac:spMkLst>
            <pc:docMk/>
            <pc:sldMk cId="2464659849" sldId="1083"/>
            <ac:spMk id="49" creationId="{D39B6BCA-A69B-2119-82FA-14D1AE4111A6}"/>
          </ac:spMkLst>
        </pc:spChg>
        <pc:spChg chg="del">
          <ac:chgData name="Paula Vázquez-Valero" userId="3a0e46d7-2099-40af-a155-aa45b68bfff3" providerId="ADAL" clId="{59058828-4EB2-4C24-8A52-747ACB426DE7}" dt="2023-05-19T19:42:36.962" v="1466" actId="478"/>
          <ac:spMkLst>
            <pc:docMk/>
            <pc:sldMk cId="2464659849" sldId="1083"/>
            <ac:spMk id="64" creationId="{A1259DB7-8DBB-4775-B3E8-F60BA1BFA8B8}"/>
          </ac:spMkLst>
        </pc:spChg>
        <pc:spChg chg="mod">
          <ac:chgData name="Paula Vázquez-Valero" userId="3a0e46d7-2099-40af-a155-aa45b68bfff3" providerId="ADAL" clId="{59058828-4EB2-4C24-8A52-747ACB426DE7}" dt="2023-05-19T20:50:32.235" v="2635"/>
          <ac:spMkLst>
            <pc:docMk/>
            <pc:sldMk cId="2464659849" sldId="1083"/>
            <ac:spMk id="90" creationId="{5568956B-EAA6-4E4B-958A-C87307C3AB74}"/>
          </ac:spMkLst>
        </pc:spChg>
        <pc:picChg chg="add mod">
          <ac:chgData name="Paula Vázquez-Valero" userId="3a0e46d7-2099-40af-a155-aa45b68bfff3" providerId="ADAL" clId="{59058828-4EB2-4C24-8A52-747ACB426DE7}" dt="2023-05-19T19:39:47.184" v="1425" actId="1035"/>
          <ac:picMkLst>
            <pc:docMk/>
            <pc:sldMk cId="2464659849" sldId="1083"/>
            <ac:picMk id="4" creationId="{4C3BC3AE-377E-A9DD-100D-EC348B10C1A5}"/>
          </ac:picMkLst>
        </pc:picChg>
        <pc:picChg chg="add del mod">
          <ac:chgData name="Paula Vázquez-Valero" userId="3a0e46d7-2099-40af-a155-aa45b68bfff3" providerId="ADAL" clId="{59058828-4EB2-4C24-8A52-747ACB426DE7}" dt="2023-05-19T19:25:00.036" v="1025" actId="21"/>
          <ac:picMkLst>
            <pc:docMk/>
            <pc:sldMk cId="2464659849" sldId="1083"/>
            <ac:picMk id="5" creationId="{4349FF5B-020B-E73D-D7D9-F3F2029A83B5}"/>
          </ac:picMkLst>
        </pc:picChg>
        <pc:picChg chg="add mod">
          <ac:chgData name="Paula Vázquez-Valero" userId="3a0e46d7-2099-40af-a155-aa45b68bfff3" providerId="ADAL" clId="{59058828-4EB2-4C24-8A52-747ACB426DE7}" dt="2023-05-19T19:39:43.370" v="1422" actId="1035"/>
          <ac:picMkLst>
            <pc:docMk/>
            <pc:sldMk cId="2464659849" sldId="1083"/>
            <ac:picMk id="7" creationId="{6E147C7E-E941-3C2A-AD3B-87602F73B352}"/>
          </ac:picMkLst>
        </pc:picChg>
        <pc:picChg chg="add mod">
          <ac:chgData name="Paula Vázquez-Valero" userId="3a0e46d7-2099-40af-a155-aa45b68bfff3" providerId="ADAL" clId="{59058828-4EB2-4C24-8A52-747ACB426DE7}" dt="2023-05-19T19:39:43.370" v="1422" actId="1035"/>
          <ac:picMkLst>
            <pc:docMk/>
            <pc:sldMk cId="2464659849" sldId="1083"/>
            <ac:picMk id="11" creationId="{EA71F5C6-D246-762C-D198-2B0098D26EAB}"/>
          </ac:picMkLst>
        </pc:picChg>
        <pc:picChg chg="add mod">
          <ac:chgData name="Paula Vázquez-Valero" userId="3a0e46d7-2099-40af-a155-aa45b68bfff3" providerId="ADAL" clId="{59058828-4EB2-4C24-8A52-747ACB426DE7}" dt="2023-05-19T19:26:05.745" v="1067" actId="1036"/>
          <ac:picMkLst>
            <pc:docMk/>
            <pc:sldMk cId="2464659849" sldId="1083"/>
            <ac:picMk id="23" creationId="{3ADCC776-1C4B-6EA3-887E-464692C5CB38}"/>
          </ac:picMkLst>
        </pc:picChg>
        <pc:picChg chg="add mod">
          <ac:chgData name="Paula Vázquez-Valero" userId="3a0e46d7-2099-40af-a155-aa45b68bfff3" providerId="ADAL" clId="{59058828-4EB2-4C24-8A52-747ACB426DE7}" dt="2023-05-19T19:26:18.701" v="1072" actId="1076"/>
          <ac:picMkLst>
            <pc:docMk/>
            <pc:sldMk cId="2464659849" sldId="1083"/>
            <ac:picMk id="24" creationId="{A0AE5420-703B-E8B9-3716-964CA34E3913}"/>
          </ac:picMkLst>
        </pc:picChg>
        <pc:picChg chg="add mod">
          <ac:chgData name="Paula Vázquez-Valero" userId="3a0e46d7-2099-40af-a155-aa45b68bfff3" providerId="ADAL" clId="{59058828-4EB2-4C24-8A52-747ACB426DE7}" dt="2023-05-19T19:39:57.311" v="1426" actId="1076"/>
          <ac:picMkLst>
            <pc:docMk/>
            <pc:sldMk cId="2464659849" sldId="1083"/>
            <ac:picMk id="28" creationId="{C8C136C1-6DA6-53F8-1F03-0D10D9CA6783}"/>
          </ac:picMkLst>
        </pc:picChg>
        <pc:picChg chg="add mod">
          <ac:chgData name="Paula Vázquez-Valero" userId="3a0e46d7-2099-40af-a155-aa45b68bfff3" providerId="ADAL" clId="{59058828-4EB2-4C24-8A52-747ACB426DE7}" dt="2023-05-19T19:32:17.388" v="1170" actId="1036"/>
          <ac:picMkLst>
            <pc:docMk/>
            <pc:sldMk cId="2464659849" sldId="1083"/>
            <ac:picMk id="29" creationId="{C3D4103B-3F1F-D556-45BC-06038ABD2D88}"/>
          </ac:picMkLst>
        </pc:picChg>
        <pc:picChg chg="add mod">
          <ac:chgData name="Paula Vázquez-Valero" userId="3a0e46d7-2099-40af-a155-aa45b68bfff3" providerId="ADAL" clId="{59058828-4EB2-4C24-8A52-747ACB426DE7}" dt="2023-05-19T19:32:17.388" v="1170" actId="1036"/>
          <ac:picMkLst>
            <pc:docMk/>
            <pc:sldMk cId="2464659849" sldId="1083"/>
            <ac:picMk id="32" creationId="{72154D6A-2C42-27E5-AF5B-33198950BF65}"/>
          </ac:picMkLst>
        </pc:picChg>
        <pc:picChg chg="add mod">
          <ac:chgData name="Paula Vázquez-Valero" userId="3a0e46d7-2099-40af-a155-aa45b68bfff3" providerId="ADAL" clId="{59058828-4EB2-4C24-8A52-747ACB426DE7}" dt="2023-05-19T19:32:28.156" v="1174" actId="1036"/>
          <ac:picMkLst>
            <pc:docMk/>
            <pc:sldMk cId="2464659849" sldId="1083"/>
            <ac:picMk id="34" creationId="{844D33F0-F5EB-83EF-99E5-EEA061238D37}"/>
          </ac:picMkLst>
        </pc:picChg>
        <pc:picChg chg="add mod">
          <ac:chgData name="Paula Vázquez-Valero" userId="3a0e46d7-2099-40af-a155-aa45b68bfff3" providerId="ADAL" clId="{59058828-4EB2-4C24-8A52-747ACB426DE7}" dt="2023-05-19T19:32:53.169" v="1184" actId="1037"/>
          <ac:picMkLst>
            <pc:docMk/>
            <pc:sldMk cId="2464659849" sldId="1083"/>
            <ac:picMk id="37" creationId="{E2E81908-9A24-F35B-E5D0-5F7461A7C92A}"/>
          </ac:picMkLst>
        </pc:picChg>
        <pc:picChg chg="add mod">
          <ac:chgData name="Paula Vázquez-Valero" userId="3a0e46d7-2099-40af-a155-aa45b68bfff3" providerId="ADAL" clId="{59058828-4EB2-4C24-8A52-747ACB426DE7}" dt="2023-05-19T19:33:42.981" v="1208" actId="1076"/>
          <ac:picMkLst>
            <pc:docMk/>
            <pc:sldMk cId="2464659849" sldId="1083"/>
            <ac:picMk id="41" creationId="{EEE7CB15-0C70-394F-39A7-D200FC70F4A4}"/>
          </ac:picMkLst>
        </pc:picChg>
        <pc:picChg chg="add mod">
          <ac:chgData name="Paula Vázquez-Valero" userId="3a0e46d7-2099-40af-a155-aa45b68bfff3" providerId="ADAL" clId="{59058828-4EB2-4C24-8A52-747ACB426DE7}" dt="2023-05-19T19:40:23.682" v="1437" actId="1038"/>
          <ac:picMkLst>
            <pc:docMk/>
            <pc:sldMk cId="2464659849" sldId="1083"/>
            <ac:picMk id="44" creationId="{398C6D53-1772-1521-0CEF-80AD4883A3EB}"/>
          </ac:picMkLst>
        </pc:picChg>
        <pc:picChg chg="add mod">
          <ac:chgData name="Paula Vázquez-Valero" userId="3a0e46d7-2099-40af-a155-aa45b68bfff3" providerId="ADAL" clId="{59058828-4EB2-4C24-8A52-747ACB426DE7}" dt="2023-05-19T19:40:38.294" v="1444" actId="1076"/>
          <ac:picMkLst>
            <pc:docMk/>
            <pc:sldMk cId="2464659849" sldId="1083"/>
            <ac:picMk id="45" creationId="{BF3812A8-18AA-A1EF-85CA-270F3A3CDE2D}"/>
          </ac:picMkLst>
        </pc:picChg>
        <pc:picChg chg="add del mod">
          <ac:chgData name="Paula Vázquez-Valero" userId="3a0e46d7-2099-40af-a155-aa45b68bfff3" providerId="ADAL" clId="{59058828-4EB2-4C24-8A52-747ACB426DE7}" dt="2023-05-19T19:41:38.306" v="1452" actId="478"/>
          <ac:picMkLst>
            <pc:docMk/>
            <pc:sldMk cId="2464659849" sldId="1083"/>
            <ac:picMk id="46" creationId="{D84D2AB8-3A4D-604F-EF10-30A0614ADD18}"/>
          </ac:picMkLst>
        </pc:picChg>
        <pc:picChg chg="add mod">
          <ac:chgData name="Paula Vázquez-Valero" userId="3a0e46d7-2099-40af-a155-aa45b68bfff3" providerId="ADAL" clId="{59058828-4EB2-4C24-8A52-747ACB426DE7}" dt="2023-05-19T19:42:37.161" v="1467"/>
          <ac:picMkLst>
            <pc:docMk/>
            <pc:sldMk cId="2464659849" sldId="1083"/>
            <ac:picMk id="48" creationId="{D9A180F8-0345-C39D-DECA-1554523BEBA4}"/>
          </ac:picMkLst>
        </pc:picChg>
        <pc:picChg chg="del">
          <ac:chgData name="Paula Vázquez-Valero" userId="3a0e46d7-2099-40af-a155-aa45b68bfff3" providerId="ADAL" clId="{59058828-4EB2-4C24-8A52-747ACB426DE7}" dt="2023-05-19T19:42:36.962" v="1466" actId="478"/>
          <ac:picMkLst>
            <pc:docMk/>
            <pc:sldMk cId="2464659849" sldId="1083"/>
            <ac:picMk id="59" creationId="{065E9928-00D8-4513-9E0A-2A19BD2A2387}"/>
          </ac:picMkLst>
        </pc:picChg>
        <pc:picChg chg="add mod">
          <ac:chgData name="Paula Vázquez-Valero" userId="3a0e46d7-2099-40af-a155-aa45b68bfff3" providerId="ADAL" clId="{59058828-4EB2-4C24-8A52-747ACB426DE7}" dt="2023-05-19T19:32:11.839" v="1159" actId="1076"/>
          <ac:picMkLst>
            <pc:docMk/>
            <pc:sldMk cId="2464659849" sldId="1083"/>
            <ac:picMk id="3074" creationId="{A93397A4-BD45-1C50-308C-5C197C1EB748}"/>
          </ac:picMkLst>
        </pc:picChg>
      </pc:sldChg>
      <pc:sldChg chg="addSp modSp add mod modNotesTx">
        <pc:chgData name="Paula Vázquez-Valero" userId="3a0e46d7-2099-40af-a155-aa45b68bfff3" providerId="ADAL" clId="{59058828-4EB2-4C24-8A52-747ACB426DE7}" dt="2023-05-19T20:51:54.638" v="2723" actId="20577"/>
        <pc:sldMkLst>
          <pc:docMk/>
          <pc:sldMk cId="2555362021" sldId="1084"/>
        </pc:sldMkLst>
        <pc:spChg chg="mod">
          <ac:chgData name="Paula Vázquez-Valero" userId="3a0e46d7-2099-40af-a155-aa45b68bfff3" providerId="ADAL" clId="{59058828-4EB2-4C24-8A52-747ACB426DE7}" dt="2023-05-19T20:40:59.001" v="2632" actId="20577"/>
          <ac:spMkLst>
            <pc:docMk/>
            <pc:sldMk cId="2555362021" sldId="1084"/>
            <ac:spMk id="2" creationId="{3F9B81CA-49CF-4113-B92C-AF8FEDD23E30}"/>
          </ac:spMkLst>
        </pc:spChg>
        <pc:spChg chg="add mod">
          <ac:chgData name="Paula Vázquez-Valero" userId="3a0e46d7-2099-40af-a155-aa45b68bfff3" providerId="ADAL" clId="{59058828-4EB2-4C24-8A52-747ACB426DE7}" dt="2023-05-19T19:43:48.917" v="1520" actId="1036"/>
          <ac:spMkLst>
            <pc:docMk/>
            <pc:sldMk cId="2555362021" sldId="1084"/>
            <ac:spMk id="4" creationId="{1C16BF86-B8BD-62CA-2267-FF2ED1BF9968}"/>
          </ac:spMkLst>
        </pc:spChg>
        <pc:spChg chg="add mod">
          <ac:chgData name="Paula Vázquez-Valero" userId="3a0e46d7-2099-40af-a155-aa45b68bfff3" providerId="ADAL" clId="{59058828-4EB2-4C24-8A52-747ACB426DE7}" dt="2023-05-19T19:44:03.129" v="1541" actId="1035"/>
          <ac:spMkLst>
            <pc:docMk/>
            <pc:sldMk cId="2555362021" sldId="1084"/>
            <ac:spMk id="5" creationId="{A9635FAB-A31D-7DA1-8C13-2EF0AFDBFE4D}"/>
          </ac:spMkLst>
        </pc:spChg>
        <pc:spChg chg="mod">
          <ac:chgData name="Paula Vázquez-Valero" userId="3a0e46d7-2099-40af-a155-aa45b68bfff3" providerId="ADAL" clId="{59058828-4EB2-4C24-8A52-747ACB426DE7}" dt="2023-05-19T19:51:54.734" v="1835" actId="20577"/>
          <ac:spMkLst>
            <pc:docMk/>
            <pc:sldMk cId="2555362021" sldId="1084"/>
            <ac:spMk id="6" creationId="{C928D4D6-1B1B-60D7-8C92-47982E0A2B2F}"/>
          </ac:spMkLst>
        </pc:spChg>
        <pc:spChg chg="add mod">
          <ac:chgData name="Paula Vázquez-Valero" userId="3a0e46d7-2099-40af-a155-aa45b68bfff3" providerId="ADAL" clId="{59058828-4EB2-4C24-8A52-747ACB426DE7}" dt="2023-05-19T19:44:27.322" v="1551" actId="14100"/>
          <ac:spMkLst>
            <pc:docMk/>
            <pc:sldMk cId="2555362021" sldId="1084"/>
            <ac:spMk id="7" creationId="{9D289CD0-F34A-24A8-7090-61D8C14F539F}"/>
          </ac:spMkLst>
        </pc:spChg>
        <pc:spChg chg="add mod">
          <ac:chgData name="Paula Vázquez-Valero" userId="3a0e46d7-2099-40af-a155-aa45b68bfff3" providerId="ADAL" clId="{59058828-4EB2-4C24-8A52-747ACB426DE7}" dt="2023-05-19T19:44:42.047" v="1561" actId="1036"/>
          <ac:spMkLst>
            <pc:docMk/>
            <pc:sldMk cId="2555362021" sldId="1084"/>
            <ac:spMk id="8" creationId="{D1F55BCA-0C99-8F08-6896-EB7156AAC028}"/>
          </ac:spMkLst>
        </pc:spChg>
        <pc:spChg chg="add mod">
          <ac:chgData name="Paula Vázquez-Valero" userId="3a0e46d7-2099-40af-a155-aa45b68bfff3" providerId="ADAL" clId="{59058828-4EB2-4C24-8A52-747ACB426DE7}" dt="2023-05-19T19:44:54.874" v="1578" actId="1037"/>
          <ac:spMkLst>
            <pc:docMk/>
            <pc:sldMk cId="2555362021" sldId="1084"/>
            <ac:spMk id="10" creationId="{4D58A5D2-9092-9CB1-7170-DB5C8212CE76}"/>
          </ac:spMkLst>
        </pc:spChg>
        <pc:spChg chg="add mod">
          <ac:chgData name="Paula Vázquez-Valero" userId="3a0e46d7-2099-40af-a155-aa45b68bfff3" providerId="ADAL" clId="{59058828-4EB2-4C24-8A52-747ACB426DE7}" dt="2023-05-19T19:45:06.473" v="1588" actId="1037"/>
          <ac:spMkLst>
            <pc:docMk/>
            <pc:sldMk cId="2555362021" sldId="1084"/>
            <ac:spMk id="11" creationId="{6AFDAE64-22BA-5F97-C493-C681E5CC4BF1}"/>
          </ac:spMkLst>
        </pc:spChg>
        <pc:spChg chg="add mod">
          <ac:chgData name="Paula Vázquez-Valero" userId="3a0e46d7-2099-40af-a155-aa45b68bfff3" providerId="ADAL" clId="{59058828-4EB2-4C24-8A52-747ACB426DE7}" dt="2023-05-19T19:45:35.216" v="1590" actId="1076"/>
          <ac:spMkLst>
            <pc:docMk/>
            <pc:sldMk cId="2555362021" sldId="1084"/>
            <ac:spMk id="21" creationId="{7D4ACC78-A8CB-353F-17BA-BCDF706EB35A}"/>
          </ac:spMkLst>
        </pc:spChg>
        <pc:spChg chg="add mod">
          <ac:chgData name="Paula Vázquez-Valero" userId="3a0e46d7-2099-40af-a155-aa45b68bfff3" providerId="ADAL" clId="{59058828-4EB2-4C24-8A52-747ACB426DE7}" dt="2023-05-19T19:45:43.941" v="1597" actId="1076"/>
          <ac:spMkLst>
            <pc:docMk/>
            <pc:sldMk cId="2555362021" sldId="1084"/>
            <ac:spMk id="22" creationId="{00683A58-A192-063D-8ADA-3207A173C5E0}"/>
          </ac:spMkLst>
        </pc:spChg>
        <pc:spChg chg="add mod">
          <ac:chgData name="Paula Vázquez-Valero" userId="3a0e46d7-2099-40af-a155-aa45b68bfff3" providerId="ADAL" clId="{59058828-4EB2-4C24-8A52-747ACB426DE7}" dt="2023-05-19T19:45:49.353" v="1607" actId="1076"/>
          <ac:spMkLst>
            <pc:docMk/>
            <pc:sldMk cId="2555362021" sldId="1084"/>
            <ac:spMk id="25" creationId="{990F3554-9222-3838-21FC-7759E91F2A44}"/>
          </ac:spMkLst>
        </pc:spChg>
        <pc:spChg chg="add mod">
          <ac:chgData name="Paula Vázquez-Valero" userId="3a0e46d7-2099-40af-a155-aa45b68bfff3" providerId="ADAL" clId="{59058828-4EB2-4C24-8A52-747ACB426DE7}" dt="2023-05-19T19:46:09.579" v="1627" actId="1037"/>
          <ac:spMkLst>
            <pc:docMk/>
            <pc:sldMk cId="2555362021" sldId="1084"/>
            <ac:spMk id="26" creationId="{547B4051-1B86-D0F6-0816-63EBC6846A11}"/>
          </ac:spMkLst>
        </pc:spChg>
        <pc:spChg chg="add mod">
          <ac:chgData name="Paula Vázquez-Valero" userId="3a0e46d7-2099-40af-a155-aa45b68bfff3" providerId="ADAL" clId="{59058828-4EB2-4C24-8A52-747ACB426DE7}" dt="2023-05-19T19:46:15.999" v="1634" actId="1076"/>
          <ac:spMkLst>
            <pc:docMk/>
            <pc:sldMk cId="2555362021" sldId="1084"/>
            <ac:spMk id="27" creationId="{432B9663-5F8D-DE6F-D582-2BEE77A858AE}"/>
          </ac:spMkLst>
        </pc:spChg>
        <pc:spChg chg="add mod">
          <ac:chgData name="Paula Vázquez-Valero" userId="3a0e46d7-2099-40af-a155-aa45b68bfff3" providerId="ADAL" clId="{59058828-4EB2-4C24-8A52-747ACB426DE7}" dt="2023-05-19T19:46:32.698" v="1642" actId="14100"/>
          <ac:spMkLst>
            <pc:docMk/>
            <pc:sldMk cId="2555362021" sldId="1084"/>
            <ac:spMk id="28" creationId="{80EDD1E7-D582-C716-C0B1-80B0A865E585}"/>
          </ac:spMkLst>
        </pc:spChg>
        <pc:spChg chg="add mod">
          <ac:chgData name="Paula Vázquez-Valero" userId="3a0e46d7-2099-40af-a155-aa45b68bfff3" providerId="ADAL" clId="{59058828-4EB2-4C24-8A52-747ACB426DE7}" dt="2023-05-19T19:46:41.502" v="1659" actId="1038"/>
          <ac:spMkLst>
            <pc:docMk/>
            <pc:sldMk cId="2555362021" sldId="1084"/>
            <ac:spMk id="29" creationId="{6B9BC4B4-5D73-6180-DF33-051D626AAD9F}"/>
          </ac:spMkLst>
        </pc:spChg>
        <pc:spChg chg="add mod">
          <ac:chgData name="Paula Vázquez-Valero" userId="3a0e46d7-2099-40af-a155-aa45b68bfff3" providerId="ADAL" clId="{59058828-4EB2-4C24-8A52-747ACB426DE7}" dt="2023-05-19T19:47:00.022" v="1667" actId="1036"/>
          <ac:spMkLst>
            <pc:docMk/>
            <pc:sldMk cId="2555362021" sldId="1084"/>
            <ac:spMk id="30" creationId="{294B5DA1-897F-3DA8-2A95-5374A3ECA0B3}"/>
          </ac:spMkLst>
        </pc:spChg>
        <pc:spChg chg="add mod">
          <ac:chgData name="Paula Vázquez-Valero" userId="3a0e46d7-2099-40af-a155-aa45b68bfff3" providerId="ADAL" clId="{59058828-4EB2-4C24-8A52-747ACB426DE7}" dt="2023-05-19T19:47:30.202" v="1696" actId="1036"/>
          <ac:spMkLst>
            <pc:docMk/>
            <pc:sldMk cId="2555362021" sldId="1084"/>
            <ac:spMk id="31" creationId="{4533E688-4A61-42E8-B85E-D58C797D92EB}"/>
          </ac:spMkLst>
        </pc:spChg>
        <pc:spChg chg="add mod">
          <ac:chgData name="Paula Vázquez-Valero" userId="3a0e46d7-2099-40af-a155-aa45b68bfff3" providerId="ADAL" clId="{59058828-4EB2-4C24-8A52-747ACB426DE7}" dt="2023-05-19T19:47:20.946" v="1689" actId="20577"/>
          <ac:spMkLst>
            <pc:docMk/>
            <pc:sldMk cId="2555362021" sldId="1084"/>
            <ac:spMk id="32" creationId="{D717B2FB-3C8D-9450-F82D-4EFA54D1C195}"/>
          </ac:spMkLst>
        </pc:spChg>
        <pc:spChg chg="add mod">
          <ac:chgData name="Paula Vázquez-Valero" userId="3a0e46d7-2099-40af-a155-aa45b68bfff3" providerId="ADAL" clId="{59058828-4EB2-4C24-8A52-747ACB426DE7}" dt="2023-05-19T19:47:24.106" v="1691" actId="1036"/>
          <ac:spMkLst>
            <pc:docMk/>
            <pc:sldMk cId="2555362021" sldId="1084"/>
            <ac:spMk id="33" creationId="{E1780A07-A579-1A27-7DA5-06027D3025F6}"/>
          </ac:spMkLst>
        </pc:spChg>
        <pc:spChg chg="add mod">
          <ac:chgData name="Paula Vázquez-Valero" userId="3a0e46d7-2099-40af-a155-aa45b68bfff3" providerId="ADAL" clId="{59058828-4EB2-4C24-8A52-747ACB426DE7}" dt="2023-05-19T19:47:45.888" v="1709" actId="1038"/>
          <ac:spMkLst>
            <pc:docMk/>
            <pc:sldMk cId="2555362021" sldId="1084"/>
            <ac:spMk id="34" creationId="{C306B3E0-6116-EA36-2443-0F7019E8EAB0}"/>
          </ac:spMkLst>
        </pc:spChg>
        <pc:spChg chg="add mod">
          <ac:chgData name="Paula Vázquez-Valero" userId="3a0e46d7-2099-40af-a155-aa45b68bfff3" providerId="ADAL" clId="{59058828-4EB2-4C24-8A52-747ACB426DE7}" dt="2023-05-19T19:47:50.387" v="1714" actId="1076"/>
          <ac:spMkLst>
            <pc:docMk/>
            <pc:sldMk cId="2555362021" sldId="1084"/>
            <ac:spMk id="35" creationId="{70E0D237-42A1-493F-4B21-466CE0BA4B3B}"/>
          </ac:spMkLst>
        </pc:spChg>
        <pc:spChg chg="add mod">
          <ac:chgData name="Paula Vázquez-Valero" userId="3a0e46d7-2099-40af-a155-aa45b68bfff3" providerId="ADAL" clId="{59058828-4EB2-4C24-8A52-747ACB426DE7}" dt="2023-05-19T19:47:58.412" v="1724" actId="1035"/>
          <ac:spMkLst>
            <pc:docMk/>
            <pc:sldMk cId="2555362021" sldId="1084"/>
            <ac:spMk id="36" creationId="{5CD7C292-27F3-A537-50BF-6115693A262B}"/>
          </ac:spMkLst>
        </pc:spChg>
        <pc:spChg chg="add mod">
          <ac:chgData name="Paula Vázquez-Valero" userId="3a0e46d7-2099-40af-a155-aa45b68bfff3" providerId="ADAL" clId="{59058828-4EB2-4C24-8A52-747ACB426DE7}" dt="2023-05-19T19:48:10.248" v="1726" actId="1076"/>
          <ac:spMkLst>
            <pc:docMk/>
            <pc:sldMk cId="2555362021" sldId="1084"/>
            <ac:spMk id="37" creationId="{4EAB5749-34C1-59A8-8BDF-AA7C0CCA394A}"/>
          </ac:spMkLst>
        </pc:spChg>
        <pc:spChg chg="add mod">
          <ac:chgData name="Paula Vázquez-Valero" userId="3a0e46d7-2099-40af-a155-aa45b68bfff3" providerId="ADAL" clId="{59058828-4EB2-4C24-8A52-747ACB426DE7}" dt="2023-05-19T19:48:10.248" v="1726" actId="1076"/>
          <ac:spMkLst>
            <pc:docMk/>
            <pc:sldMk cId="2555362021" sldId="1084"/>
            <ac:spMk id="38" creationId="{D33A75D7-5ED9-3CB6-F863-6DED3E5B4EB3}"/>
          </ac:spMkLst>
        </pc:spChg>
        <pc:spChg chg="add mod">
          <ac:chgData name="Paula Vázquez-Valero" userId="3a0e46d7-2099-40af-a155-aa45b68bfff3" providerId="ADAL" clId="{59058828-4EB2-4C24-8A52-747ACB426DE7}" dt="2023-05-19T19:48:37.662" v="1728" actId="1076"/>
          <ac:spMkLst>
            <pc:docMk/>
            <pc:sldMk cId="2555362021" sldId="1084"/>
            <ac:spMk id="39" creationId="{3A889CB3-423A-A395-B55C-E4A0FB14B5AF}"/>
          </ac:spMkLst>
        </pc:spChg>
        <pc:spChg chg="add mod">
          <ac:chgData name="Paula Vázquez-Valero" userId="3a0e46d7-2099-40af-a155-aa45b68bfff3" providerId="ADAL" clId="{59058828-4EB2-4C24-8A52-747ACB426DE7}" dt="2023-05-19T19:48:41.337" v="1731" actId="1036"/>
          <ac:spMkLst>
            <pc:docMk/>
            <pc:sldMk cId="2555362021" sldId="1084"/>
            <ac:spMk id="40" creationId="{13A4E15D-6E06-685D-3F2B-EFB44159A839}"/>
          </ac:spMkLst>
        </pc:spChg>
        <pc:spChg chg="add mod">
          <ac:chgData name="Paula Vázquez-Valero" userId="3a0e46d7-2099-40af-a155-aa45b68bfff3" providerId="ADAL" clId="{59058828-4EB2-4C24-8A52-747ACB426DE7}" dt="2023-05-19T19:49:05.016" v="1741" actId="1076"/>
          <ac:spMkLst>
            <pc:docMk/>
            <pc:sldMk cId="2555362021" sldId="1084"/>
            <ac:spMk id="41" creationId="{63AB2AF5-1854-AF2C-5FF7-84A3C9C546DA}"/>
          </ac:spMkLst>
        </pc:spChg>
        <pc:spChg chg="add mod">
          <ac:chgData name="Paula Vázquez-Valero" userId="3a0e46d7-2099-40af-a155-aa45b68bfff3" providerId="ADAL" clId="{59058828-4EB2-4C24-8A52-747ACB426DE7}" dt="2023-05-19T19:49:07.581" v="1748" actId="20577"/>
          <ac:spMkLst>
            <pc:docMk/>
            <pc:sldMk cId="2555362021" sldId="1084"/>
            <ac:spMk id="42" creationId="{53D53F80-409B-8850-32C7-25B6006B6D7F}"/>
          </ac:spMkLst>
        </pc:spChg>
        <pc:spChg chg="add mod">
          <ac:chgData name="Paula Vázquez-Valero" userId="3a0e46d7-2099-40af-a155-aa45b68bfff3" providerId="ADAL" clId="{59058828-4EB2-4C24-8A52-747ACB426DE7}" dt="2023-05-19T19:49:20.420" v="1760" actId="1038"/>
          <ac:spMkLst>
            <pc:docMk/>
            <pc:sldMk cId="2555362021" sldId="1084"/>
            <ac:spMk id="43" creationId="{7CCB3CFD-3EB2-1161-DD9C-A11CFC85E28D}"/>
          </ac:spMkLst>
        </pc:spChg>
        <pc:spChg chg="add mod">
          <ac:chgData name="Paula Vázquez-Valero" userId="3a0e46d7-2099-40af-a155-aa45b68bfff3" providerId="ADAL" clId="{59058828-4EB2-4C24-8A52-747ACB426DE7}" dt="2023-05-19T19:49:32.668" v="1774" actId="14100"/>
          <ac:spMkLst>
            <pc:docMk/>
            <pc:sldMk cId="2555362021" sldId="1084"/>
            <ac:spMk id="44" creationId="{A6733F0C-AAB2-DF51-60C9-5F5F3BD83FCC}"/>
          </ac:spMkLst>
        </pc:spChg>
        <pc:spChg chg="add mod">
          <ac:chgData name="Paula Vázquez-Valero" userId="3a0e46d7-2099-40af-a155-aa45b68bfff3" providerId="ADAL" clId="{59058828-4EB2-4C24-8A52-747ACB426DE7}" dt="2023-05-19T19:49:58.265" v="1782" actId="1076"/>
          <ac:spMkLst>
            <pc:docMk/>
            <pc:sldMk cId="2555362021" sldId="1084"/>
            <ac:spMk id="45" creationId="{485BDABE-771C-AF8F-DCCD-5321E81DB37A}"/>
          </ac:spMkLst>
        </pc:spChg>
        <pc:spChg chg="add mod">
          <ac:chgData name="Paula Vázquez-Valero" userId="3a0e46d7-2099-40af-a155-aa45b68bfff3" providerId="ADAL" clId="{59058828-4EB2-4C24-8A52-747ACB426DE7}" dt="2023-05-19T19:50:20.801" v="1809" actId="1036"/>
          <ac:spMkLst>
            <pc:docMk/>
            <pc:sldMk cId="2555362021" sldId="1084"/>
            <ac:spMk id="46" creationId="{38990B09-7570-0681-95C4-CD5A709C6B5F}"/>
          </ac:spMkLst>
        </pc:spChg>
        <pc:spChg chg="add mod">
          <ac:chgData name="Paula Vázquez-Valero" userId="3a0e46d7-2099-40af-a155-aa45b68bfff3" providerId="ADAL" clId="{59058828-4EB2-4C24-8A52-747ACB426DE7}" dt="2023-05-19T19:50:23.604" v="1811" actId="1037"/>
          <ac:spMkLst>
            <pc:docMk/>
            <pc:sldMk cId="2555362021" sldId="1084"/>
            <ac:spMk id="47" creationId="{3ECDFC21-CE13-A070-D0B3-A7A0C9E718F6}"/>
          </ac:spMkLst>
        </pc:spChg>
        <pc:spChg chg="mod">
          <ac:chgData name="Paula Vázquez-Valero" userId="3a0e46d7-2099-40af-a155-aa45b68bfff3" providerId="ADAL" clId="{59058828-4EB2-4C24-8A52-747ACB426DE7}" dt="2023-05-19T19:43:03.001" v="1499" actId="14100"/>
          <ac:spMkLst>
            <pc:docMk/>
            <pc:sldMk cId="2555362021" sldId="1084"/>
            <ac:spMk id="90" creationId="{5568956B-EAA6-4E4B-958A-C87307C3AB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0A377-1352-4E12-B230-6A1EA575348F}" type="datetimeFigureOut">
              <a:rPr lang="en-GB" smtClean="0"/>
              <a:t>08/07/2023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2AF2F-1D3E-4DDF-A1D6-2658DFA9460D}" type="slidenum">
              <a:rPr lang="en-GB" smtClean="0"/>
              <a:t>‹#›</a:t>
            </a:fld>
            <a:endParaRPr lang="en-GB"/>
          </a:p>
        </p:txBody>
      </p:sp>
    </p:spTree>
    <p:extLst>
      <p:ext uri="{BB962C8B-B14F-4D97-AF65-F5344CB8AC3E}">
        <p14:creationId xmlns:p14="http://schemas.microsoft.com/office/powerpoint/2010/main" val="149198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i="0" u="none" strike="noStrike" dirty="0">
                <a:solidFill>
                  <a:srgbClr val="1F3864"/>
                </a:solidFill>
                <a:effectLst/>
                <a:latin typeface="docs-Century Gothic"/>
              </a:rPr>
              <a:t>Vocabulary: </a:t>
            </a:r>
            <a:r>
              <a:rPr lang="en-GB" b="0" dirty="0">
                <a:solidFill>
                  <a:srgbClr val="002060"/>
                </a:solidFill>
                <a:latin typeface="Century Gothic" panose="020B0502020202020204" pitchFamily="34" charset="0"/>
              </a:rPr>
              <a:t>N/A</a:t>
            </a:r>
          </a:p>
          <a:p>
            <a:pPr marL="0" lvl="0" indent="0" algn="l" rtl="0">
              <a:spcBef>
                <a:spcPts val="0"/>
              </a:spcBef>
              <a:spcAft>
                <a:spcPts val="0"/>
              </a:spcAft>
              <a:buNone/>
            </a:pPr>
            <a:r>
              <a:rPr lang="en-GB" sz="1200" b="1" i="0" u="none" strike="noStrike" dirty="0">
                <a:solidFill>
                  <a:srgbClr val="1F3864"/>
                </a:solidFill>
                <a:effectLst/>
                <a:latin typeface="docs-Century Gothic"/>
              </a:rPr>
              <a:t>Revisit 1: </a:t>
            </a:r>
            <a:r>
              <a:rPr lang="en-GB" sz="1800" b="0" i="0" u="none" strike="noStrike" dirty="0" err="1">
                <a:solidFill>
                  <a:srgbClr val="002060"/>
                </a:solidFill>
                <a:effectLst/>
                <a:latin typeface="Century Gothic" panose="020B0502020202020204" pitchFamily="34" charset="0"/>
              </a:rPr>
              <a:t>amar</a:t>
            </a:r>
            <a:r>
              <a:rPr lang="en-GB" sz="1800" b="0" i="0" u="none" strike="noStrike" dirty="0">
                <a:solidFill>
                  <a:srgbClr val="002060"/>
                </a:solidFill>
                <a:effectLst/>
                <a:latin typeface="Century Gothic" panose="020B0502020202020204" pitchFamily="34" charset="0"/>
              </a:rPr>
              <a:t> [700] </a:t>
            </a:r>
            <a:r>
              <a:rPr lang="en-GB" sz="1800" b="0" i="0" u="none" strike="noStrike" dirty="0" err="1">
                <a:solidFill>
                  <a:srgbClr val="002060"/>
                </a:solidFill>
                <a:effectLst/>
                <a:latin typeface="Century Gothic" panose="020B0502020202020204" pitchFamily="34" charset="0"/>
              </a:rPr>
              <a:t>odiar</a:t>
            </a:r>
            <a:r>
              <a:rPr lang="en-GB" sz="1800" b="0" i="0" u="none" strike="noStrike" dirty="0">
                <a:solidFill>
                  <a:srgbClr val="002060"/>
                </a:solidFill>
                <a:effectLst/>
                <a:latin typeface="Century Gothic" panose="020B0502020202020204" pitchFamily="34" charset="0"/>
              </a:rPr>
              <a:t> [2211] las [1] </a:t>
            </a:r>
            <a:r>
              <a:rPr lang="en-GB" sz="1800" b="0" i="0" u="none" strike="noStrike" dirty="0" err="1">
                <a:solidFill>
                  <a:srgbClr val="002060"/>
                </a:solidFill>
                <a:effectLst/>
                <a:latin typeface="Century Gothic" panose="020B0502020202020204" pitchFamily="34" charset="0"/>
              </a:rPr>
              <a:t>los</a:t>
            </a:r>
            <a:r>
              <a:rPr lang="en-GB" sz="1800" b="0" i="0" u="none" strike="noStrike" dirty="0">
                <a:solidFill>
                  <a:srgbClr val="002060"/>
                </a:solidFill>
                <a:effectLst/>
                <a:latin typeface="Century Gothic" panose="020B0502020202020204" pitchFamily="34" charset="0"/>
              </a:rPr>
              <a:t> [1] </a:t>
            </a:r>
            <a:r>
              <a:rPr lang="en-GB" sz="1800" b="0" i="0" u="none" strike="noStrike" dirty="0" err="1">
                <a:solidFill>
                  <a:srgbClr val="002060"/>
                </a:solidFill>
                <a:effectLst/>
                <a:latin typeface="Century Gothic" panose="020B0502020202020204" pitchFamily="34" charset="0"/>
              </a:rPr>
              <a:t>calor</a:t>
            </a:r>
            <a:r>
              <a:rPr lang="en-GB" sz="1800" b="0" i="0" u="none" strike="noStrike" dirty="0">
                <a:solidFill>
                  <a:srgbClr val="002060"/>
                </a:solidFill>
                <a:effectLst/>
                <a:latin typeface="Century Gothic" panose="020B0502020202020204" pitchFamily="34" charset="0"/>
              </a:rPr>
              <a:t> [1852] clase [320] </a:t>
            </a:r>
            <a:r>
              <a:rPr lang="en-GB" sz="1800" b="0" i="0" u="none" strike="noStrike" dirty="0" err="1">
                <a:solidFill>
                  <a:srgbClr val="002060"/>
                </a:solidFill>
                <a:effectLst/>
                <a:latin typeface="Century Gothic" panose="020B0502020202020204" pitchFamily="34" charset="0"/>
              </a:rPr>
              <a:t>cumpleaños</a:t>
            </a:r>
            <a:r>
              <a:rPr lang="en-GB" sz="1800" b="0" i="0" u="none" strike="noStrike" dirty="0">
                <a:solidFill>
                  <a:srgbClr val="002060"/>
                </a:solidFill>
                <a:effectLst/>
                <a:latin typeface="Century Gothic" panose="020B0502020202020204" pitchFamily="34" charset="0"/>
              </a:rPr>
              <a:t> [3372] español [262] fiesta [796] </a:t>
            </a:r>
            <a:r>
              <a:rPr lang="en-GB" sz="1800" b="0" i="0" u="none" strike="noStrike" dirty="0" err="1">
                <a:solidFill>
                  <a:srgbClr val="002060"/>
                </a:solidFill>
                <a:effectLst/>
                <a:latin typeface="Century Gothic" panose="020B0502020202020204" pitchFamily="34" charset="0"/>
              </a:rPr>
              <a:t>frío</a:t>
            </a:r>
            <a:r>
              <a:rPr lang="en-GB" sz="1800" b="0" i="0" u="none" strike="noStrike" dirty="0">
                <a:solidFill>
                  <a:srgbClr val="002060"/>
                </a:solidFill>
                <a:effectLst/>
                <a:latin typeface="Century Gothic" panose="020B0502020202020204" pitchFamily="34" charset="0"/>
              </a:rPr>
              <a:t> [1307] </a:t>
            </a:r>
            <a:r>
              <a:rPr lang="en-GB" sz="1800" b="0" i="0" u="none" strike="noStrike" dirty="0" err="1">
                <a:solidFill>
                  <a:srgbClr val="002060"/>
                </a:solidFill>
                <a:effectLst/>
                <a:latin typeface="Century Gothic" panose="020B0502020202020204" pitchFamily="34" charset="0"/>
              </a:rPr>
              <a:t>libro</a:t>
            </a:r>
            <a:r>
              <a:rPr lang="en-GB" sz="1800" b="0" i="0" u="none" strike="noStrike" dirty="0">
                <a:solidFill>
                  <a:srgbClr val="002060"/>
                </a:solidFill>
                <a:effectLst/>
                <a:latin typeface="Century Gothic" panose="020B0502020202020204" pitchFamily="34" charset="0"/>
              </a:rPr>
              <a:t> [230] lunes [1370] </a:t>
            </a:r>
            <a:r>
              <a:rPr lang="en-GB" sz="1800" b="0" i="0" u="none" strike="noStrike" dirty="0" err="1">
                <a:solidFill>
                  <a:srgbClr val="002060"/>
                </a:solidFill>
                <a:effectLst/>
                <a:latin typeface="Century Gothic" panose="020B0502020202020204" pitchFamily="34" charset="0"/>
              </a:rPr>
              <a:t>museo</a:t>
            </a:r>
            <a:r>
              <a:rPr lang="en-GB" sz="1800" b="0" i="0" u="none" strike="noStrike" dirty="0">
                <a:solidFill>
                  <a:srgbClr val="002060"/>
                </a:solidFill>
                <a:effectLst/>
                <a:latin typeface="Century Gothic" panose="020B0502020202020204" pitchFamily="34" charset="0"/>
              </a:rPr>
              <a:t> [1114]  </a:t>
            </a:r>
            <a:r>
              <a:rPr lang="en-GB" sz="1800" b="0" i="0" u="none" strike="noStrike" dirty="0" err="1">
                <a:solidFill>
                  <a:srgbClr val="002060"/>
                </a:solidFill>
                <a:effectLst/>
                <a:latin typeface="Century Gothic" panose="020B0502020202020204" pitchFamily="34" charset="0"/>
              </a:rPr>
              <a:t>tarde</a:t>
            </a:r>
            <a:r>
              <a:rPr lang="en-GB" sz="1800" b="0" i="0" u="none" strike="noStrike" dirty="0">
                <a:solidFill>
                  <a:srgbClr val="002060"/>
                </a:solidFill>
                <a:effectLst/>
                <a:latin typeface="Century Gothic" panose="020B0502020202020204" pitchFamily="34" charset="0"/>
              </a:rPr>
              <a:t> [392] </a:t>
            </a:r>
            <a:r>
              <a:rPr lang="en-GB" sz="1800" b="0" i="0" u="none" strike="noStrike" dirty="0" err="1">
                <a:solidFill>
                  <a:srgbClr val="002060"/>
                </a:solidFill>
                <a:effectLst/>
                <a:latin typeface="Century Gothic" panose="020B0502020202020204" pitchFamily="34" charset="0"/>
              </a:rPr>
              <a:t>verde</a:t>
            </a:r>
            <a:r>
              <a:rPr lang="en-GB" sz="1800" b="0" i="0" u="none" strike="noStrike" dirty="0">
                <a:solidFill>
                  <a:srgbClr val="002060"/>
                </a:solidFill>
                <a:effectLst/>
                <a:latin typeface="Century Gothic" panose="020B0502020202020204" pitchFamily="34" charset="0"/>
              </a:rPr>
              <a:t> [812] </a:t>
            </a:r>
            <a:r>
              <a:rPr lang="en-GB" sz="1800" b="0" i="0" u="none" strike="noStrike" dirty="0" err="1">
                <a:solidFill>
                  <a:srgbClr val="002060"/>
                </a:solidFill>
                <a:effectLst/>
                <a:latin typeface="Century Gothic" panose="020B0502020202020204" pitchFamily="34" charset="0"/>
              </a:rPr>
              <a:t>difícil</a:t>
            </a:r>
            <a:r>
              <a:rPr lang="en-GB" sz="1800" b="0" i="0" u="none" strike="noStrike" dirty="0">
                <a:solidFill>
                  <a:srgbClr val="002060"/>
                </a:solidFill>
                <a:effectLst/>
                <a:latin typeface="Century Gothic" panose="020B0502020202020204" pitchFamily="34" charset="0"/>
              </a:rPr>
              <a:t> [374] </a:t>
            </a:r>
            <a:r>
              <a:rPr lang="en-GB" sz="1800" b="0" i="0" u="none" strike="noStrike" dirty="0" err="1">
                <a:solidFill>
                  <a:srgbClr val="002060"/>
                </a:solidFill>
                <a:effectLst/>
                <a:latin typeface="Century Gothic" panose="020B0502020202020204" pitchFamily="34" charset="0"/>
              </a:rPr>
              <a:t>fácil</a:t>
            </a:r>
            <a:r>
              <a:rPr lang="en-GB" sz="1800" b="0" i="0" u="none" strike="noStrike" dirty="0">
                <a:solidFill>
                  <a:srgbClr val="002060"/>
                </a:solidFill>
                <a:effectLst/>
                <a:latin typeface="Century Gothic" panose="020B0502020202020204" pitchFamily="34" charset="0"/>
              </a:rPr>
              <a:t> [584]</a:t>
            </a:r>
            <a:endParaRPr lang="en-GB" sz="1200" b="0" i="0" u="none" strike="noStrike" dirty="0">
              <a:solidFill>
                <a:srgbClr val="1F3864"/>
              </a:solidFill>
              <a:effectLst/>
              <a:latin typeface="docs-Century Gothic"/>
            </a:endParaRPr>
          </a:p>
          <a:p>
            <a:pPr marL="0" lvl="0" indent="0" algn="l" rtl="0">
              <a:spcBef>
                <a:spcPts val="0"/>
              </a:spcBef>
              <a:spcAft>
                <a:spcPts val="0"/>
              </a:spcAft>
              <a:buNone/>
            </a:pPr>
            <a:r>
              <a:rPr lang="en-GB" sz="1200" b="1" i="0" u="none" strike="noStrike" dirty="0">
                <a:solidFill>
                  <a:srgbClr val="1F3864"/>
                </a:solidFill>
                <a:effectLst/>
                <a:latin typeface="docs-Century Gothic"/>
              </a:rPr>
              <a:t>Revisit 2: </a:t>
            </a:r>
            <a:r>
              <a:rPr lang="en-GB" sz="1200" b="0" i="0" u="none" strike="noStrike" dirty="0">
                <a:solidFill>
                  <a:srgbClr val="002060"/>
                </a:solidFill>
                <a:effectLst/>
                <a:latin typeface="Century Gothic" panose="020B0502020202020204" pitchFamily="34" charset="0"/>
              </a:rPr>
              <a:t>medio [395] </a:t>
            </a:r>
            <a:r>
              <a:rPr lang="en-GB" sz="1200" b="0" i="0" u="none" strike="noStrike" dirty="0" err="1">
                <a:solidFill>
                  <a:srgbClr val="002060"/>
                </a:solidFill>
                <a:effectLst/>
                <a:latin typeface="Century Gothic" panose="020B0502020202020204" pitchFamily="34" charset="0"/>
              </a:rPr>
              <a:t>nube</a:t>
            </a:r>
            <a:r>
              <a:rPr lang="en-GB" sz="1200" b="0" i="0" u="none" strike="noStrike" dirty="0">
                <a:solidFill>
                  <a:srgbClr val="002060"/>
                </a:solidFill>
                <a:effectLst/>
                <a:latin typeface="Century Gothic" panose="020B0502020202020204" pitchFamily="34" charset="0"/>
              </a:rPr>
              <a:t> [1499] </a:t>
            </a:r>
            <a:r>
              <a:rPr lang="en-GB" sz="1200" b="0" i="0" u="none" strike="noStrike" dirty="0" err="1">
                <a:solidFill>
                  <a:srgbClr val="002060"/>
                </a:solidFill>
                <a:effectLst/>
                <a:latin typeface="Century Gothic" panose="020B0502020202020204" pitchFamily="34" charset="0"/>
              </a:rPr>
              <a:t>río</a:t>
            </a:r>
            <a:r>
              <a:rPr lang="en-GB" sz="1200" b="0" i="0" u="none" strike="noStrike" dirty="0">
                <a:solidFill>
                  <a:srgbClr val="002060"/>
                </a:solidFill>
                <a:effectLst/>
                <a:latin typeface="Century Gothic" panose="020B0502020202020204" pitchFamily="34" charset="0"/>
              </a:rPr>
              <a:t> [496] </a:t>
            </a:r>
            <a:r>
              <a:rPr lang="en-GB" sz="1200" b="0" i="0" u="none" strike="noStrike" dirty="0" err="1">
                <a:solidFill>
                  <a:srgbClr val="002060"/>
                </a:solidFill>
                <a:effectLst/>
                <a:latin typeface="Century Gothic" panose="020B0502020202020204" pitchFamily="34" charset="0"/>
              </a:rPr>
              <a:t>arriba</a:t>
            </a:r>
            <a:r>
              <a:rPr lang="en-GB" sz="1200" b="0" i="0" u="none" strike="noStrike" dirty="0">
                <a:solidFill>
                  <a:srgbClr val="002060"/>
                </a:solidFill>
                <a:effectLst/>
                <a:latin typeface="Century Gothic" panose="020B0502020202020204" pitchFamily="34" charset="0"/>
              </a:rPr>
              <a:t> [690] </a:t>
            </a:r>
            <a:r>
              <a:rPr lang="en-GB" sz="1200" b="0" i="0" u="none" strike="noStrike" dirty="0" err="1">
                <a:solidFill>
                  <a:srgbClr val="002060"/>
                </a:solidFill>
                <a:effectLst/>
                <a:latin typeface="Century Gothic" panose="020B0502020202020204" pitchFamily="34" charset="0"/>
              </a:rPr>
              <a:t>abajo</a:t>
            </a:r>
            <a:r>
              <a:rPr lang="en-GB" sz="1200" b="0" i="0" u="none" strike="noStrike" dirty="0">
                <a:solidFill>
                  <a:srgbClr val="002060"/>
                </a:solidFill>
                <a:effectLst/>
                <a:latin typeface="Century Gothic" panose="020B0502020202020204" pitchFamily="34" charset="0"/>
              </a:rPr>
              <a:t> [788]</a:t>
            </a:r>
            <a:r>
              <a:rPr lang="en-GB" sz="1800" dirty="0"/>
              <a:t> </a:t>
            </a: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brazo</a:t>
            </a:r>
            <a:r>
              <a:rPr lang="en-GB" b="0" dirty="0"/>
              <a:t> [470] </a:t>
            </a:r>
            <a:r>
              <a:rPr lang="en-GB" b="1" dirty="0" err="1"/>
              <a:t>corazón</a:t>
            </a:r>
            <a:r>
              <a:rPr lang="en-GB" b="0" dirty="0"/>
              <a:t> [475] </a:t>
            </a:r>
            <a:r>
              <a:rPr lang="en-GB" b="1" dirty="0" err="1"/>
              <a:t>carbón</a:t>
            </a:r>
            <a:r>
              <a:rPr lang="en-GB" b="1" dirty="0"/>
              <a:t> </a:t>
            </a:r>
            <a:r>
              <a:rPr lang="en-GB" b="0" dirty="0"/>
              <a:t>[3331] </a:t>
            </a:r>
            <a:r>
              <a:rPr lang="en-GB" b="1" dirty="0"/>
              <a:t>mar </a:t>
            </a:r>
            <a:r>
              <a:rPr lang="en-GB" b="0" dirty="0"/>
              <a:t>[480] </a:t>
            </a:r>
            <a:r>
              <a:rPr lang="en-GB" b="1" dirty="0" err="1"/>
              <a:t>oso</a:t>
            </a:r>
            <a:r>
              <a:rPr lang="en-GB" b="1" dirty="0"/>
              <a:t> </a:t>
            </a:r>
            <a:r>
              <a:rPr lang="en-GB" b="0" dirty="0"/>
              <a:t>[4449] </a:t>
            </a:r>
            <a:r>
              <a:rPr lang="en-GB" b="1" dirty="0" err="1"/>
              <a:t>poema</a:t>
            </a:r>
            <a:r>
              <a:rPr lang="en-GB" b="1" dirty="0"/>
              <a:t> </a:t>
            </a:r>
            <a:r>
              <a:rPr lang="en-GB" b="0" dirty="0"/>
              <a:t>[1430] </a:t>
            </a:r>
            <a:r>
              <a:rPr lang="en-GB" b="1" dirty="0" err="1"/>
              <a:t>tarjeta</a:t>
            </a:r>
            <a:r>
              <a:rPr lang="en-GB" dirty="0"/>
              <a:t> [1958] </a:t>
            </a:r>
            <a:r>
              <a:rPr lang="en-GB" b="1" dirty="0" err="1"/>
              <a:t>voz</a:t>
            </a:r>
            <a:r>
              <a:rPr lang="en-GB" b="1" dirty="0"/>
              <a:t> </a:t>
            </a:r>
            <a:r>
              <a:rPr lang="en-GB" dirty="0"/>
              <a:t>[252] </a:t>
            </a:r>
            <a:r>
              <a:rPr lang="en-GB" b="1" dirty="0" err="1"/>
              <a:t>alegre</a:t>
            </a:r>
            <a:r>
              <a:rPr lang="en-GB" dirty="0"/>
              <a:t> [2081] </a:t>
            </a:r>
            <a:r>
              <a:rPr lang="en-GB" b="1" dirty="0"/>
              <a:t>bonito </a:t>
            </a:r>
            <a:r>
              <a:rPr lang="en-GB" dirty="0"/>
              <a:t>[891] </a:t>
            </a:r>
            <a:r>
              <a:rPr lang="en-GB" b="1" dirty="0"/>
              <a:t>curioso </a:t>
            </a:r>
            <a:r>
              <a:rPr lang="en-GB" b="0" dirty="0"/>
              <a:t>[1811] </a:t>
            </a:r>
            <a:r>
              <a:rPr lang="en-GB" b="1" dirty="0"/>
              <a:t>mayor </a:t>
            </a:r>
            <a:r>
              <a:rPr lang="en-GB" b="0" dirty="0"/>
              <a:t>[154] </a:t>
            </a:r>
            <a:r>
              <a:rPr lang="en-GB" b="1" dirty="0"/>
              <a:t>primero </a:t>
            </a:r>
            <a:r>
              <a:rPr lang="en-GB" b="0" dirty="0"/>
              <a:t>[82] </a:t>
            </a:r>
            <a:r>
              <a:rPr lang="en-GB" b="1" dirty="0" err="1"/>
              <a:t>rápida</a:t>
            </a:r>
            <a:r>
              <a:rPr lang="en-GB" dirty="0"/>
              <a:t> [870] </a:t>
            </a:r>
            <a:r>
              <a:rPr lang="en-GB" b="1" dirty="0" err="1"/>
              <a:t>su</a:t>
            </a:r>
            <a:r>
              <a:rPr lang="en-GB" dirty="0"/>
              <a:t> [12] </a:t>
            </a:r>
            <a:r>
              <a:rPr lang="en-GB" b="1" dirty="0" err="1"/>
              <a:t>como</a:t>
            </a:r>
            <a:r>
              <a:rPr lang="en-GB" dirty="0"/>
              <a:t> [20]</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827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837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5 minutes</a:t>
            </a:r>
          </a:p>
          <a:p>
            <a:endParaRPr lang="en-GB" b="0" dirty="0"/>
          </a:p>
          <a:p>
            <a:r>
              <a:rPr lang="en-GB" b="1" dirty="0"/>
              <a:t>Aim: </a:t>
            </a:r>
            <a:r>
              <a:rPr lang="en-GB" b="0" dirty="0"/>
              <a:t>Speaking and pronunciation practice, involving some ‘acting’ of tones </a:t>
            </a:r>
          </a:p>
          <a:p>
            <a:endParaRPr lang="en-GB" b="0" dirty="0"/>
          </a:p>
          <a:p>
            <a:r>
              <a:rPr lang="en-GB" b="1" dirty="0"/>
              <a:t>Procedure:</a:t>
            </a:r>
          </a:p>
          <a:p>
            <a:pPr marL="228600" indent="-228600">
              <a:buAutoNum type="arabicPeriod"/>
            </a:pPr>
            <a:r>
              <a:rPr lang="en-GB" baseline="0" dirty="0"/>
              <a:t>Read the instruction and bring up the first animation: ‘con </a:t>
            </a:r>
            <a:r>
              <a:rPr lang="en-GB" baseline="0" dirty="0" err="1"/>
              <a:t>voz</a:t>
            </a:r>
            <a:r>
              <a:rPr lang="en-GB" baseline="0" dirty="0"/>
              <a:t> </a:t>
            </a:r>
            <a:r>
              <a:rPr lang="en-GB" baseline="0" dirty="0" err="1"/>
              <a:t>alegre</a:t>
            </a:r>
            <a:r>
              <a:rPr lang="en-GB" baseline="0" dirty="0"/>
              <a:t>’. </a:t>
            </a:r>
          </a:p>
          <a:p>
            <a:pPr marL="228600" indent="-228600">
              <a:buAutoNum type="arabicPeriod"/>
            </a:pPr>
            <a:r>
              <a:rPr lang="en-GB" baseline="0" dirty="0"/>
              <a:t>Students the poem together with each of the tones provided. </a:t>
            </a:r>
          </a:p>
          <a:p>
            <a:pPr marL="0" indent="0">
              <a:buNone/>
            </a:pPr>
            <a:r>
              <a:rPr lang="en-GB" b="1" baseline="0" dirty="0"/>
              <a:t>NB.</a:t>
            </a:r>
            <a:r>
              <a:rPr lang="en-GB" b="0" baseline="0" dirty="0"/>
              <a:t> Depending on time</a:t>
            </a:r>
          </a:p>
          <a:p>
            <a:pPr marL="228600" indent="-228600">
              <a:buAutoNum type="alphaLcParenR"/>
            </a:pPr>
            <a:r>
              <a:rPr lang="en-GB" b="0" baseline="0" dirty="0"/>
              <a:t>Teachers clarify the meaning of each tone and allow pupils to practise in pairs choosing one, two or three different tones.</a:t>
            </a:r>
          </a:p>
          <a:p>
            <a:pPr marL="228600" indent="-228600">
              <a:buAutoNum type="alphaLcParenR"/>
            </a:pPr>
            <a:r>
              <a:rPr lang="en-GB" b="0" baseline="0" dirty="0"/>
              <a:t>Teachers allocate time to practise each tone individually.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err="1"/>
              <a:t>voz</a:t>
            </a:r>
            <a:r>
              <a:rPr lang="en-GB" b="1" dirty="0"/>
              <a:t> </a:t>
            </a:r>
            <a:r>
              <a:rPr lang="en-GB" dirty="0"/>
              <a:t>[252] </a:t>
            </a:r>
            <a:r>
              <a:rPr lang="en-GB" b="1" dirty="0" err="1"/>
              <a:t>alegre</a:t>
            </a:r>
            <a:r>
              <a:rPr lang="en-GB" dirty="0"/>
              <a:t> [2081] </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rtl="0">
              <a:lnSpc>
                <a:spcPct val="100000"/>
              </a:lnSpc>
              <a:spcBef>
                <a:spcPts val="0"/>
              </a:spcBef>
              <a:spcAft>
                <a:spcPts val="0"/>
              </a:spcAft>
              <a:buClr>
                <a:schemeClr val="dk1"/>
              </a:buClr>
              <a:buSzPts val="1200"/>
              <a:buFont typeface="Calibri"/>
              <a:buNone/>
            </a:pPr>
            <a:endParaRPr lang="en-US" b="0" baseline="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0685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production of numbers with the vocabulary for the week.</a:t>
            </a: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Elicit the number and the animal from pupils, ensuring the use the plural form.</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2298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7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previously taught adjectives.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Remind pupils that Spanish adjectives sometimes change their endings to match the noun (in this case, the animal) that they describe, but that adjectives already ending in ‘e’ do not change.</a:t>
            </a:r>
          </a:p>
          <a:p>
            <a:pPr marL="229320" indent="-228600">
              <a:lnSpc>
                <a:spcPct val="100000"/>
              </a:lnSpc>
              <a:buAutoNum type="arabicPeriod"/>
            </a:pPr>
            <a:r>
              <a:rPr lang="en-GB" sz="1200" b="0" strike="noStrike" spc="-1" dirty="0">
                <a:solidFill>
                  <a:srgbClr val="000000"/>
                </a:solidFill>
                <a:latin typeface="Calibri"/>
              </a:rPr>
              <a:t>Pupils might work on mini whiteboards to allow teachers to check answers one by one, providing feedback after each.</a:t>
            </a:r>
          </a:p>
          <a:p>
            <a:pPr marL="229320" indent="-228600">
              <a:lnSpc>
                <a:spcPct val="100000"/>
              </a:lnSpc>
              <a:buAutoNum type="arabicPeriod"/>
            </a:pPr>
            <a:r>
              <a:rPr lang="en-GB" sz="1200" b="0" strike="noStrike" spc="-1" dirty="0">
                <a:solidFill>
                  <a:srgbClr val="000000"/>
                </a:solidFill>
                <a:latin typeface="Calibri"/>
              </a:rPr>
              <a:t>If pupils need more support with the task, teachers could move the English text boxes to the right to reveal the initial 1-2 letters of each adjective.</a:t>
            </a:r>
          </a:p>
          <a:p>
            <a:pPr marL="229320" indent="-228600">
              <a:lnSpc>
                <a:spcPct val="100000"/>
              </a:lnSpc>
              <a:buAutoNum type="arabicPeriod"/>
            </a:pPr>
            <a:r>
              <a:rPr lang="en-GB" sz="1200" b="0" strike="noStrike" spc="-1" dirty="0">
                <a:solidFill>
                  <a:srgbClr val="000000"/>
                </a:solidFill>
                <a:latin typeface="Calibri"/>
              </a:rPr>
              <a:t>Elicit full sentences from pupils when checking answers (this could be done chorally) and if desired, click to hear each full sentence.</a:t>
            </a:r>
          </a:p>
          <a:p>
            <a:pPr marL="229320" indent="-228600">
              <a:lnSpc>
                <a:spcPct val="100000"/>
              </a:lnSpc>
              <a:buAutoNum type="arabicPeriod"/>
            </a:pPr>
            <a:r>
              <a:rPr lang="en-GB" sz="1200" b="0" strike="noStrike" spc="-1" dirty="0">
                <a:solidFill>
                  <a:srgbClr val="000000"/>
                </a:solidFill>
                <a:latin typeface="Calibri"/>
              </a:rPr>
              <a:t>Clarify the meaning of speech bubbles and practise the pronunciation.  </a:t>
            </a:r>
          </a:p>
          <a:p>
            <a:pPr marL="229320" indent="-228600">
              <a:lnSpc>
                <a:spcPct val="100000"/>
              </a:lnSpc>
              <a:buAutoNum type="arabicPeriod"/>
            </a:pPr>
            <a:r>
              <a:rPr lang="en-GB" sz="1200" b="0" strike="noStrike" spc="-1" dirty="0">
                <a:solidFill>
                  <a:srgbClr val="000000"/>
                </a:solidFill>
                <a:latin typeface="Calibri"/>
              </a:rPr>
              <a:t>If time allows, ask pupils to tell you their favourite animal.</a:t>
            </a:r>
          </a:p>
          <a:p>
            <a:pPr marL="229320" indent="-228600">
              <a:lnSpc>
                <a:spcPct val="100000"/>
              </a:lnSpc>
              <a:buAutoNum type="arabicPeriod"/>
            </a:pPr>
            <a:endParaRPr lang="en-GB" sz="1200" b="0" strike="noStrike" spc="-1" dirty="0">
              <a:solidFill>
                <a:srgbClr val="000000"/>
              </a:solidFill>
              <a:latin typeface="Calibri"/>
            </a:endParaRPr>
          </a:p>
          <a:p>
            <a:pPr marL="720" indent="0">
              <a:lnSpc>
                <a:spcPct val="100000"/>
              </a:lnSpc>
              <a:buNone/>
            </a:pPr>
            <a:endParaRPr lang="en-GB" sz="1200" b="0" strike="noStrike" spc="-1" dirty="0">
              <a:solidFill>
                <a:srgbClr val="000000"/>
              </a:solidFill>
              <a:latin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err="1"/>
              <a:t>rápido</a:t>
            </a:r>
            <a:r>
              <a:rPr lang="en-GB" b="1" dirty="0"/>
              <a:t> </a:t>
            </a:r>
            <a:r>
              <a:rPr lang="en-GB" dirty="0"/>
              <a:t>[870] </a:t>
            </a:r>
          </a:p>
          <a:p>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720" indent="0">
              <a:lnSpc>
                <a:spcPct val="100000"/>
              </a:lnSpc>
              <a:buNone/>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857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5</a:t>
            </a:r>
            <a:r>
              <a:rPr lang="en-GB" b="0" baseline="0" dirty="0"/>
              <a:t> minutes</a:t>
            </a:r>
            <a:endParaRPr lang="en-GB" b="1" dirty="0"/>
          </a:p>
          <a:p>
            <a:endParaRPr lang="en-GB" b="1" dirty="0"/>
          </a:p>
          <a:p>
            <a:r>
              <a:rPr lang="en-GB" b="1" dirty="0"/>
              <a:t>Aim: </a:t>
            </a:r>
            <a:r>
              <a:rPr lang="en-GB" b="0" dirty="0"/>
              <a:t>s</a:t>
            </a:r>
            <a:r>
              <a:rPr lang="en-GB" b="0" baseline="0" dirty="0"/>
              <a:t>peaking exercise using pictures to practice articles and nouns. </a:t>
            </a:r>
          </a:p>
          <a:p>
            <a:endParaRPr lang="en-GB" b="0" baseline="0" dirty="0"/>
          </a:p>
          <a:p>
            <a:r>
              <a:rPr lang="en-GB" b="1" baseline="0" dirty="0"/>
              <a:t>NB. </a:t>
            </a:r>
            <a:r>
              <a:rPr lang="en-GB" b="0" baseline="0" dirty="0"/>
              <a:t>There is an alternative task with more support. This could be done instead of this task or before this task (next slide).</a:t>
            </a:r>
            <a:endParaRPr lang="en-GB" b="1" dirty="0"/>
          </a:p>
          <a:p>
            <a:endParaRPr lang="en-GB" b="1" dirty="0"/>
          </a:p>
          <a:p>
            <a:r>
              <a:rPr lang="en-GB" b="1" dirty="0"/>
              <a:t>Procedure:</a:t>
            </a:r>
          </a:p>
          <a:p>
            <a:pPr marL="228600" indent="-228600">
              <a:buAutoNum type="arabicPeriod"/>
            </a:pPr>
            <a:r>
              <a:rPr lang="en-GB" baseline="0" dirty="0"/>
              <a:t>Students do a read aloud, aided by the picture prompts.</a:t>
            </a:r>
          </a:p>
          <a:p>
            <a:pPr marL="228600" indent="-228600">
              <a:buAutoNum type="arabicPeriod"/>
            </a:pPr>
            <a:endParaRPr lang="en-GB" baseline="0"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a:t>curioso </a:t>
            </a:r>
            <a:r>
              <a:rPr lang="en-GB" b="0" dirty="0"/>
              <a:t>[1811] </a:t>
            </a:r>
            <a:r>
              <a:rPr lang="en-GB" b="1" dirty="0" err="1"/>
              <a:t>rápido</a:t>
            </a:r>
            <a:r>
              <a:rPr lang="en-GB" b="1" dirty="0"/>
              <a:t> </a:t>
            </a:r>
            <a:r>
              <a:rPr lang="en-GB" dirty="0"/>
              <a:t>[870] </a:t>
            </a:r>
          </a:p>
          <a:p>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720" indent="0">
              <a:lnSpc>
                <a:spcPct val="100000"/>
              </a:lnSpc>
              <a:buNone/>
            </a:pPr>
            <a:endParaRPr lang="en-GB" sz="1200" b="0" strike="noStrike" spc="-1" dirty="0">
              <a:latin typeface="Arial"/>
            </a:endParaRPr>
          </a:p>
          <a:p>
            <a:pPr marL="228600" indent="-228600">
              <a:buAutoNum type="arabicPeriod"/>
            </a:pPr>
            <a:endParaRPr lang="en-GB" baseline="0" dirty="0"/>
          </a:p>
          <a:p>
            <a:pPr marL="216000" indent="-215280">
              <a:lnSpc>
                <a:spcPct val="100000"/>
              </a:lnSpc>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933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5</a:t>
            </a:r>
            <a:r>
              <a:rPr lang="en-GB" b="0" baseline="0" dirty="0"/>
              <a:t> minutes</a:t>
            </a:r>
            <a:endParaRPr lang="en-GB" b="1" dirty="0"/>
          </a:p>
          <a:p>
            <a:endParaRPr lang="en-GB" b="1" dirty="0"/>
          </a:p>
          <a:p>
            <a:r>
              <a:rPr lang="en-GB" b="1" dirty="0"/>
              <a:t>Aim: </a:t>
            </a:r>
            <a:r>
              <a:rPr lang="en-GB" b="0" dirty="0"/>
              <a:t>s</a:t>
            </a:r>
            <a:r>
              <a:rPr lang="en-GB" b="0" baseline="0" dirty="0"/>
              <a:t>peaking exercise using pictures to practice articles and nouns. </a:t>
            </a:r>
          </a:p>
          <a:p>
            <a:endParaRPr lang="en-GB" b="0" baseline="0" dirty="0"/>
          </a:p>
          <a:p>
            <a:r>
              <a:rPr lang="en-GB" b="1" baseline="0" dirty="0"/>
              <a:t>This is an alternative task with more support. This could be done instead of this task or before this task (next slide).</a:t>
            </a:r>
            <a:endParaRPr lang="en-GB" b="1" dirty="0"/>
          </a:p>
          <a:p>
            <a:endParaRPr lang="en-GB" b="1" dirty="0"/>
          </a:p>
          <a:p>
            <a:r>
              <a:rPr lang="en-GB" b="1" dirty="0"/>
              <a:t>Procedure:</a:t>
            </a:r>
          </a:p>
          <a:p>
            <a:pPr marL="228600" indent="-228600">
              <a:buAutoNum type="arabicPeriod"/>
            </a:pPr>
            <a:r>
              <a:rPr lang="en-GB" baseline="0" dirty="0"/>
              <a:t>Students do a read aloud, aided by the picture prompts.</a:t>
            </a:r>
          </a:p>
          <a:p>
            <a:pPr marL="216000" indent="-215280">
              <a:lnSpc>
                <a:spcPct val="100000"/>
              </a:lnSpc>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2948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Slide to </a:t>
            </a:r>
            <a:r>
              <a:rPr lang="en-GB" b="1"/>
              <a:t>the answers. </a:t>
            </a: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7064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487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150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F340-EA7B-7FD3-0A36-0727DE2DA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CC28F-D670-B60E-79C5-DB301C120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E2BCA-F2DD-30ED-6903-1EB554C45F25}"/>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85B780C8-F64E-7583-0BB1-5B59D55F7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CF709-97E0-ADE7-4F39-304A4732E900}"/>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92720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8D6-1F10-12EE-078B-EB5D6E7B2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3B5C9-D47D-1609-4984-910D81CC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A12F1-9940-8D98-5134-DC79BD81AEB0}"/>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4185284B-AA73-6EE7-FCD7-BE4ED8871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3964E-7AA5-1F07-B1BA-F57B7597875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77986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8445-8241-0752-C036-BF4558A6E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D2583-4070-F226-4593-7729A1650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B0391-A0C0-6389-41F8-261EDEF4D36C}"/>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8549E29B-2976-B36F-F882-8C114E916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372A6-0007-33FB-0226-EBCC880B788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97577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0C4-5121-3E8F-530C-DB76B1197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F33A1E-D437-7953-581B-F09688A54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CAE8-5665-5A3E-9C71-AB292605CDC8}"/>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EE499E52-CCFA-555B-7F86-9E5868C8B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C0C0C-2D81-12C4-62AF-699836DABCE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66662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A55-5299-A4EB-0C38-5E6459F7C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CB469-2FFA-818D-EA01-16BD0A33A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9449A-339B-1876-C5F4-F683D135FEED}"/>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751D8824-2B13-282C-C19B-002F9F84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D815-B683-8A10-0246-A995F70B1EC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55414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9D8-C36B-BEBF-32CC-DEA81A012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EB5BE-2E3A-055A-320C-5AC1CBF2F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4C61BF-E136-F6C7-7479-4DE5CF14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C2AC06-415C-4CDB-046B-6262609777AA}"/>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52EFDFF6-00AB-1C47-45FD-1083BFB0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72E3A-A258-0BC9-E561-4D322AEB909D}"/>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81515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C92-9468-07AA-76E4-32FFE29059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EA666-FB94-9918-929B-BD9701B2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51EF4-7322-3EC7-C747-4A5DB233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1969A-BEC8-AA0F-4633-9AEC1E14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F12D2-37D4-1193-C4B3-D8976F35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0AA4D-8BC7-EE5F-4D8F-8A67D6E9B35A}"/>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8" name="Footer Placeholder 7">
            <a:extLst>
              <a:ext uri="{FF2B5EF4-FFF2-40B4-BE49-F238E27FC236}">
                <a16:creationId xmlns:a16="http://schemas.microsoft.com/office/drawing/2014/main" id="{D546D8C9-BD54-1D19-E183-BEA64657D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23C0C-0D87-A8D4-8695-C211F6BF5D8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51691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196-C094-96FE-F553-8AA32C836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5A5DB-DFC3-A0CF-6441-7D3B49F9537F}"/>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4" name="Footer Placeholder 3">
            <a:extLst>
              <a:ext uri="{FF2B5EF4-FFF2-40B4-BE49-F238E27FC236}">
                <a16:creationId xmlns:a16="http://schemas.microsoft.com/office/drawing/2014/main" id="{6F3075C9-69E2-0430-4892-1C1848E1E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6283-11FA-A0E0-9102-BFE7B5C489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80954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0B6A6-B4C9-0328-9580-E8FF0639E335}"/>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3" name="Footer Placeholder 2">
            <a:extLst>
              <a:ext uri="{FF2B5EF4-FFF2-40B4-BE49-F238E27FC236}">
                <a16:creationId xmlns:a16="http://schemas.microsoft.com/office/drawing/2014/main" id="{AAF20468-DF1C-8B08-1E96-74697F777B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2F18B-F78D-DBC9-F1F8-4736AE99523A}"/>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66192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D11-2BC6-3E72-65F7-E503F76CF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0D5AFF-B80E-9F3E-9452-94D44E90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737E9C-1789-79BA-077D-A191651A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B69F7-DC88-435E-A422-645285C006D6}"/>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1FD36DB2-F24E-F80D-F0B1-D93D7CCC7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75389-88A9-3DE6-8A49-D636D9FB74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40664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93A-E966-0F85-C516-A2E64B6ED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4CA5F-D785-0919-9422-4849C6A1E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30D73D-1D30-06DD-6529-8073A0BBB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DA33-6ED2-071A-4271-D8A345889583}"/>
              </a:ext>
            </a:extLst>
          </p:cNvPr>
          <p:cNvSpPr>
            <a:spLocks noGrp="1"/>
          </p:cNvSpPr>
          <p:nvPr>
            <p:ph type="dt" sz="half" idx="10"/>
          </p:nvPr>
        </p:nvSpPr>
        <p:spPr/>
        <p:txBody>
          <a:bodyPr/>
          <a:lstStyle/>
          <a:p>
            <a:fld id="{A8917CB0-DB1D-4469-8CAE-F10651DAD1E7}" type="datetimeFigureOut">
              <a:rPr lang="en-GB" smtClean="0"/>
              <a:t>08/07/2023</a:t>
            </a:fld>
            <a:endParaRPr lang="en-GB"/>
          </a:p>
        </p:txBody>
      </p:sp>
      <p:sp>
        <p:nvSpPr>
          <p:cNvPr id="6" name="Footer Placeholder 5">
            <a:extLst>
              <a:ext uri="{FF2B5EF4-FFF2-40B4-BE49-F238E27FC236}">
                <a16:creationId xmlns:a16="http://schemas.microsoft.com/office/drawing/2014/main" id="{57D90530-77DF-C337-A3B4-9C5D2BDE3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99ACD-87FB-1769-4E86-B57505533BCC}"/>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195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3D934-21AB-3404-6D6A-37F3EDE5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3741C-6B81-5370-9C5F-4220E78C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105E4-845A-EA28-E111-8964312A0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7CB0-DB1D-4469-8CAE-F10651DAD1E7}" type="datetimeFigureOut">
              <a:rPr lang="en-GB" smtClean="0"/>
              <a:t>08/07/2023</a:t>
            </a:fld>
            <a:endParaRPr lang="en-GB"/>
          </a:p>
        </p:txBody>
      </p:sp>
      <p:sp>
        <p:nvSpPr>
          <p:cNvPr id="5" name="Footer Placeholder 4">
            <a:extLst>
              <a:ext uri="{FF2B5EF4-FFF2-40B4-BE49-F238E27FC236}">
                <a16:creationId xmlns:a16="http://schemas.microsoft.com/office/drawing/2014/main" id="{9E1B26C8-41FF-1EC9-D43A-DCCDD25AE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C1157-486A-3979-5676-B637929C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DD316-AE0A-4637-A51B-6D45426323F8}" type="slidenum">
              <a:rPr lang="en-GB" smtClean="0"/>
              <a:t>‹#›</a:t>
            </a:fld>
            <a:endParaRPr lang="en-GB"/>
          </a:p>
        </p:txBody>
      </p:sp>
    </p:spTree>
    <p:extLst>
      <p:ext uri="{BB962C8B-B14F-4D97-AF65-F5344CB8AC3E}">
        <p14:creationId xmlns:p14="http://schemas.microsoft.com/office/powerpoint/2010/main" val="247783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7.sv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gif"/><Relationship Id="rId4" Type="http://schemas.openxmlformats.org/officeDocument/2006/relationships/image" Target="../media/image14.gif"/><Relationship Id="rId9" Type="http://schemas.openxmlformats.org/officeDocument/2006/relationships/image" Target="../media/image17.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24.png"/><Relationship Id="rId5" Type="http://schemas.openxmlformats.org/officeDocument/2006/relationships/image" Target="../media/image11.png"/><Relationship Id="rId1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7.svg"/><Relationship Id="rId9" Type="http://schemas.openxmlformats.org/officeDocument/2006/relationships/image" Target="../media/image22.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98;p2" descr="background rectangle">
            <a:extLst>
              <a:ext uri="{FF2B5EF4-FFF2-40B4-BE49-F238E27FC236}">
                <a16:creationId xmlns:a16="http://schemas.microsoft.com/office/drawing/2014/main" id="{21BE47AF-B0D8-AA1A-8CAB-F36FBDBECB49}"/>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rPr>
              <a:t>Mi </a:t>
            </a:r>
            <a:endParaRPr kumimoji="0"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6480437"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chemeClr val="tx1">
                    <a:lumMod val="65000"/>
                    <a:lumOff val="35000"/>
                  </a:scheme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chemeClr val="tx1">
                  <a:lumMod val="65000"/>
                  <a:lumOff val="35000"/>
                </a:scheme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7157" y="304800"/>
            <a:ext cx="4607216" cy="1325563"/>
          </a:xfrm>
        </p:spPr>
        <p:txBody>
          <a:bodyPr>
            <a:normAutofit/>
          </a:bodyPr>
          <a:lstStyle/>
          <a:p>
            <a:pPr algn="ctr"/>
            <a:r>
              <a:rPr lang="en-GB" b="1" dirty="0">
                <a:solidFill>
                  <a:schemeClr val="tx1">
                    <a:lumMod val="65000"/>
                    <a:lumOff val="35000"/>
                  </a:schemeClr>
                </a:solidFill>
                <a:latin typeface="Century Gothic" panose="020B0502020202020204" pitchFamily="34" charset="0"/>
              </a:rPr>
              <a:t>Un </a:t>
            </a:r>
            <a:r>
              <a:rPr lang="en-GB" b="1" dirty="0" err="1">
                <a:solidFill>
                  <a:schemeClr val="tx1">
                    <a:lumMod val="65000"/>
                    <a:lumOff val="35000"/>
                  </a:schemeClr>
                </a:solidFill>
                <a:latin typeface="Century Gothic" panose="020B0502020202020204" pitchFamily="34" charset="0"/>
              </a:rPr>
              <a:t>poema</a:t>
            </a:r>
            <a:endParaRPr lang="en-GB" b="1" dirty="0">
              <a:solidFill>
                <a:schemeClr val="tx1">
                  <a:lumMod val="65000"/>
                  <a:lumOff val="35000"/>
                </a:schemeClr>
              </a:solidFill>
              <a:latin typeface="Century Gothic" panose="020B0502020202020204" pitchFamily="34" charset="0"/>
            </a:endParaRPr>
          </a:p>
        </p:txBody>
      </p:sp>
      <p:sp>
        <p:nvSpPr>
          <p:cNvPr id="7" name="Google Shape;100;p2">
            <a:extLst>
              <a:ext uri="{FF2B5EF4-FFF2-40B4-BE49-F238E27FC236}">
                <a16:creationId xmlns:a16="http://schemas.microsoft.com/office/drawing/2014/main" id="{A6D58AC5-7237-211F-6F74-1893FD143B0A}"/>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2" name="Title 1">
            <a:extLst>
              <a:ext uri="{FF2B5EF4-FFF2-40B4-BE49-F238E27FC236}">
                <a16:creationId xmlns:a16="http://schemas.microsoft.com/office/drawing/2014/main" id="{6E4EE575-7F2F-2323-10BD-2AAF88EF58C2}"/>
              </a:ext>
            </a:extLst>
          </p:cNvPr>
          <p:cNvSpPr txBox="1">
            <a:spLocks/>
          </p:cNvSpPr>
          <p:nvPr/>
        </p:nvSpPr>
        <p:spPr>
          <a:xfrm>
            <a:off x="129217" y="267473"/>
            <a:ext cx="447216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tx1">
                  <a:lumMod val="65000"/>
                  <a:lumOff val="35000"/>
                </a:schemeClr>
              </a:solidFill>
              <a:latin typeface="Century Gothic" panose="020B0502020202020204" pitchFamily="34" charset="0"/>
            </a:endParaRPr>
          </a:p>
        </p:txBody>
      </p:sp>
      <p:pic>
        <p:nvPicPr>
          <p:cNvPr id="3" name="Picture 2" descr="A picture containing text, toy, doll&#10;&#10;Description automatically generated">
            <a:extLst>
              <a:ext uri="{FF2B5EF4-FFF2-40B4-BE49-F238E27FC236}">
                <a16:creationId xmlns:a16="http://schemas.microsoft.com/office/drawing/2014/main" id="{ED2947B0-5548-4583-C558-E46954B481CC}"/>
              </a:ext>
            </a:extLst>
          </p:cNvPr>
          <p:cNvPicPr>
            <a:picLocks noChangeAspect="1"/>
          </p:cNvPicPr>
          <p:nvPr/>
        </p:nvPicPr>
        <p:blipFill>
          <a:blip r:embed="rId4"/>
          <a:stretch>
            <a:fillRect/>
          </a:stretch>
        </p:blipFill>
        <p:spPr>
          <a:xfrm>
            <a:off x="3985573" y="4527598"/>
            <a:ext cx="1434093" cy="2330402"/>
          </a:xfrm>
          <a:prstGeom prst="rect">
            <a:avLst/>
          </a:prstGeom>
        </p:spPr>
      </p:pic>
      <p:pic>
        <p:nvPicPr>
          <p:cNvPr id="4" name="Picture 3">
            <a:extLst>
              <a:ext uri="{FF2B5EF4-FFF2-40B4-BE49-F238E27FC236}">
                <a16:creationId xmlns:a16="http://schemas.microsoft.com/office/drawing/2014/main" id="{AA675FF0-56E3-5674-3C17-21695EB0BCE0}"/>
              </a:ext>
            </a:extLst>
          </p:cNvPr>
          <p:cNvPicPr>
            <a:picLocks noChangeAspect="1"/>
          </p:cNvPicPr>
          <p:nvPr/>
        </p:nvPicPr>
        <p:blipFill>
          <a:blip r:embed="rId5"/>
          <a:stretch>
            <a:fillRect/>
          </a:stretch>
        </p:blipFill>
        <p:spPr>
          <a:xfrm>
            <a:off x="838200" y="4314292"/>
            <a:ext cx="3058421" cy="940929"/>
          </a:xfrm>
          <a:prstGeom prst="rect">
            <a:avLst/>
          </a:prstGeom>
        </p:spPr>
      </p:pic>
      <p:grpSp>
        <p:nvGrpSpPr>
          <p:cNvPr id="6" name="Group 5">
            <a:extLst>
              <a:ext uri="{FF2B5EF4-FFF2-40B4-BE49-F238E27FC236}">
                <a16:creationId xmlns:a16="http://schemas.microsoft.com/office/drawing/2014/main" id="{48DDBC7A-5285-3CAC-8D91-A8E99E90E3BC}"/>
              </a:ext>
            </a:extLst>
          </p:cNvPr>
          <p:cNvGrpSpPr/>
          <p:nvPr/>
        </p:nvGrpSpPr>
        <p:grpSpPr>
          <a:xfrm>
            <a:off x="227174" y="2863091"/>
            <a:ext cx="4350984" cy="1735543"/>
            <a:chOff x="-123142" y="3064818"/>
            <a:chExt cx="4350984" cy="1735543"/>
          </a:xfrm>
        </p:grpSpPr>
        <p:pic>
          <p:nvPicPr>
            <p:cNvPr id="8" name="Picture 2" descr="Free Scroll Roll vector and picture">
              <a:extLst>
                <a:ext uri="{FF2B5EF4-FFF2-40B4-BE49-F238E27FC236}">
                  <a16:creationId xmlns:a16="http://schemas.microsoft.com/office/drawing/2014/main" id="{87A6A38F-9DC3-942B-8087-BF1D99BC2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01;p2">
              <a:extLst>
                <a:ext uri="{FF2B5EF4-FFF2-40B4-BE49-F238E27FC236}">
                  <a16:creationId xmlns:a16="http://schemas.microsoft.com/office/drawing/2014/main" id="{222AB380-C784-D066-D816-9E69AD8BA8BF}"/>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poema</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13" name="TextBox 4">
            <a:extLst>
              <a:ext uri="{FF2B5EF4-FFF2-40B4-BE49-F238E27FC236}">
                <a16:creationId xmlns:a16="http://schemas.microsoft.com/office/drawing/2014/main" id="{068E4450-033A-4607-9EFF-B7A6D00420FB}"/>
              </a:ext>
            </a:extLst>
          </p:cNvPr>
          <p:cNvSpPr txBox="1"/>
          <p:nvPr/>
        </p:nvSpPr>
        <p:spPr>
          <a:xfrm>
            <a:off x="9666487" y="6457890"/>
            <a:ext cx="251361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dirty="0">
                <a:solidFill>
                  <a:srgbClr val="002060"/>
                </a:solidFill>
                <a:latin typeface="Century Gothic" panose="020B0502020202020204" pitchFamily="34" charset="0"/>
              </a:rPr>
              <a:t>Term 3 Week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C43AAC97-8AD5-0FCE-9A99-8FD2FF4C5A5B}"/>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r>
              <a:rPr lang="en-GB" sz="8000" b="1" dirty="0" err="1">
                <a:solidFill>
                  <a:schemeClr val="tx1">
                    <a:lumMod val="65000"/>
                    <a:lumOff val="35000"/>
                  </a:schemeClr>
                </a:solidFill>
                <a:latin typeface="Segoe Print" panose="02000600000000000000" pitchFamily="2" charset="0"/>
                <a:cs typeface="Arial" panose="020B0604020202020204" pitchFamily="34" charset="0"/>
                <a:sym typeface="Arial"/>
              </a:rPr>
              <a:t>adiós</a:t>
            </a: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endParaRPr lang="en-GB" dirty="0">
              <a:solidFill>
                <a:schemeClr val="tx1">
                  <a:lumMod val="65000"/>
                  <a:lumOff val="35000"/>
                </a:schemeClr>
              </a:solidFill>
            </a:endParaRPr>
          </a:p>
        </p:txBody>
      </p:sp>
      <p:sp>
        <p:nvSpPr>
          <p:cNvPr id="4" name="Google Shape;100;p2">
            <a:extLst>
              <a:ext uri="{FF2B5EF4-FFF2-40B4-BE49-F238E27FC236}">
                <a16:creationId xmlns:a16="http://schemas.microsoft.com/office/drawing/2014/main" id="{D3832D40-1B32-7263-8AC9-254C7E9E0115}"/>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4435812" cy="582075"/>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Follow up Extra 1a: Handout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7A5AF092-9C8D-7325-4105-1435DD133AFA}"/>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2" name="Table 4">
            <a:extLst>
              <a:ext uri="{FF2B5EF4-FFF2-40B4-BE49-F238E27FC236}">
                <a16:creationId xmlns:a16="http://schemas.microsoft.com/office/drawing/2014/main" id="{A5DC9CA0-F5BF-B2E5-397B-2F6778D6A51C}"/>
              </a:ext>
            </a:extLst>
          </p:cNvPr>
          <p:cNvGraphicFramePr>
            <a:graphicFrameLocks noGrp="1"/>
          </p:cNvGraphicFramePr>
          <p:nvPr>
            <p:extLst>
              <p:ext uri="{D42A27DB-BD31-4B8C-83A1-F6EECF244321}">
                <p14:modId xmlns:p14="http://schemas.microsoft.com/office/powerpoint/2010/main" val="1809914977"/>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verde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medio</a:t>
                      </a: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nube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arriba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abajo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río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odiar</a:t>
                      </a:r>
                      <a:r>
                        <a:rPr lang="en-GB" sz="2800" b="0" dirty="0">
                          <a:solidFill>
                            <a:srgbClr val="002060"/>
                          </a:solidFill>
                          <a:latin typeface="Century Gothic" panose="020B0502020202020204" pitchFamily="34" charset="0"/>
                        </a:rPr>
                        <a:t> </a:t>
                      </a:r>
                    </a:p>
                  </a:txBody>
                  <a:tcPr/>
                </a:tc>
                <a:tc>
                  <a:txBody>
                    <a:bodyPr/>
                    <a:lstStyle/>
                    <a:p>
                      <a:r>
                        <a:rPr lang="en-GB" sz="2800" b="0" dirty="0" err="1">
                          <a:solidFill>
                            <a:srgbClr val="002060"/>
                          </a:solidFill>
                          <a:latin typeface="Century Gothic" panose="020B0502020202020204" pitchFamily="34" charset="0"/>
                        </a:rPr>
                        <a:t>fácil</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frío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amar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los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calor</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b="0" dirty="0">
                        <a:solidFill>
                          <a:srgbClr val="002060"/>
                        </a:solidFill>
                      </a:endParaRPr>
                    </a:p>
                  </a:txBody>
                  <a:tcPr/>
                </a:tc>
                <a:tc>
                  <a:txBody>
                    <a:bodyPr/>
                    <a:lstStyle/>
                    <a:p>
                      <a:r>
                        <a:rPr lang="en-GB" sz="2800" b="0" dirty="0">
                          <a:solidFill>
                            <a:srgbClr val="002060"/>
                          </a:solidFill>
                          <a:latin typeface="Century Gothic" panose="020B0502020202020204" pitchFamily="34" charset="0"/>
                        </a:rPr>
                        <a:t>cuando</a:t>
                      </a:r>
                    </a:p>
                  </a:txBody>
                  <a:tcPr/>
                </a:tc>
                <a:tc>
                  <a:txBody>
                    <a:bodyPr/>
                    <a:lstStyle/>
                    <a:p>
                      <a:r>
                        <a:rPr lang="en-GB" sz="2800" b="0" dirty="0">
                          <a:solidFill>
                            <a:srgbClr val="002060"/>
                          </a:solidFill>
                          <a:latin typeface="Century Gothic" panose="020B0502020202020204" pitchFamily="34" charset="0"/>
                        </a:rPr>
                        <a:t>también </a:t>
                      </a:r>
                    </a:p>
                  </a:txBody>
                  <a:tcPr/>
                </a:tc>
                <a:tc>
                  <a:txBody>
                    <a:bodyPr/>
                    <a:lstStyle/>
                    <a:p>
                      <a:r>
                        <a:rPr lang="en-GB" sz="2800" b="0" dirty="0" err="1">
                          <a:solidFill>
                            <a:srgbClr val="002060"/>
                          </a:solidFill>
                          <a:latin typeface="Century Gothic" panose="020B0502020202020204" pitchFamily="34" charset="0"/>
                        </a:rPr>
                        <a:t>pero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0" dirty="0" err="1">
                          <a:solidFill>
                            <a:srgbClr val="002060"/>
                          </a:solidFill>
                          <a:latin typeface="Century Gothic" panose="020B0502020202020204" pitchFamily="34" charset="0"/>
                        </a:rPr>
                        <a:t>blanco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negra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es</a:t>
                      </a:r>
                    </a:p>
                  </a:txBody>
                  <a:tcPr/>
                </a:tc>
                <a:extLst>
                  <a:ext uri="{0D108BD9-81ED-4DB2-BD59-A6C34878D82A}">
                    <a16:rowId xmlns:a16="http://schemas.microsoft.com/office/drawing/2014/main" val="3232139915"/>
                  </a:ext>
                </a:extLst>
              </a:tr>
            </a:tbl>
          </a:graphicData>
        </a:graphic>
      </p:graphicFrame>
      <p:pic>
        <p:nvPicPr>
          <p:cNvPr id="34" name="Picture 33">
            <a:extLst>
              <a:ext uri="{FF2B5EF4-FFF2-40B4-BE49-F238E27FC236}">
                <a16:creationId xmlns:a16="http://schemas.microsoft.com/office/drawing/2014/main" id="{7062A4CC-E7B3-D40B-6CF9-424B8C0A7653}"/>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35" name="Picture 34" descr="Icon&#10;&#10;Description automatically generated">
            <a:extLst>
              <a:ext uri="{FF2B5EF4-FFF2-40B4-BE49-F238E27FC236}">
                <a16:creationId xmlns:a16="http://schemas.microsoft.com/office/drawing/2014/main" id="{BB0B8051-AF14-8E2D-A76B-562308331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6" name="Picture 35">
            <a:extLst>
              <a:ext uri="{FF2B5EF4-FFF2-40B4-BE49-F238E27FC236}">
                <a16:creationId xmlns:a16="http://schemas.microsoft.com/office/drawing/2014/main" id="{F331FA4C-4730-9767-C5C2-1177BA00D095}"/>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7" name="TextBox 36">
            <a:extLst>
              <a:ext uri="{FF2B5EF4-FFF2-40B4-BE49-F238E27FC236}">
                <a16:creationId xmlns:a16="http://schemas.microsoft.com/office/drawing/2014/main" id="{1EB57238-0296-5E24-A753-69996A400E4A}"/>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8" name="TextBox 37">
            <a:extLst>
              <a:ext uri="{FF2B5EF4-FFF2-40B4-BE49-F238E27FC236}">
                <a16:creationId xmlns:a16="http://schemas.microsoft.com/office/drawing/2014/main" id="{BFA406BB-2079-BFC5-36CB-65F01DF03BF2}"/>
              </a:ext>
            </a:extLst>
          </p:cNvPr>
          <p:cNvSpPr txBox="1"/>
          <p:nvPr/>
        </p:nvSpPr>
        <p:spPr>
          <a:xfrm>
            <a:off x="1644792" y="405226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9" name="TextBox 38">
            <a:extLst>
              <a:ext uri="{FF2B5EF4-FFF2-40B4-BE49-F238E27FC236}">
                <a16:creationId xmlns:a16="http://schemas.microsoft.com/office/drawing/2014/main" id="{D9775B45-2F62-2744-9B42-E95753C1BD66}"/>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40" name="TextBox 39">
            <a:extLst>
              <a:ext uri="{FF2B5EF4-FFF2-40B4-BE49-F238E27FC236}">
                <a16:creationId xmlns:a16="http://schemas.microsoft.com/office/drawing/2014/main" id="{8AAB1AE5-5B35-603A-CF8A-C25E2E4B7819}"/>
              </a:ext>
            </a:extLst>
          </p:cNvPr>
          <p:cNvSpPr txBox="1"/>
          <p:nvPr/>
        </p:nvSpPr>
        <p:spPr>
          <a:xfrm>
            <a:off x="2595110" y="458219"/>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376876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7" y="92053"/>
            <a:ext cx="5829183"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Follow up extra 1b: Handout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DBF9BCC6-262A-93A2-0E70-2EB6FF31CCE9}"/>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TextBox 47">
            <a:extLst>
              <a:ext uri="{FF2B5EF4-FFF2-40B4-BE49-F238E27FC236}">
                <a16:creationId xmlns:a16="http://schemas.microsoft.com/office/drawing/2014/main" id="{E33C9853-5C79-3F79-BD68-34FCF9E4C9DD}"/>
              </a:ext>
            </a:extLst>
          </p:cNvPr>
          <p:cNvSpPr txBox="1"/>
          <p:nvPr/>
        </p:nvSpPr>
        <p:spPr>
          <a:xfrm>
            <a:off x="2260712" y="488737"/>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graphicFrame>
        <p:nvGraphicFramePr>
          <p:cNvPr id="16" name="Table 4">
            <a:extLst>
              <a:ext uri="{FF2B5EF4-FFF2-40B4-BE49-F238E27FC236}">
                <a16:creationId xmlns:a16="http://schemas.microsoft.com/office/drawing/2014/main" id="{8F4BC7D0-EDAC-4761-A60D-F68B0B4FEB3A}"/>
              </a:ext>
            </a:extLst>
          </p:cNvPr>
          <p:cNvGraphicFramePr>
            <a:graphicFrameLocks noGrp="1"/>
          </p:cNvGraphicFramePr>
          <p:nvPr>
            <p:extLst>
              <p:ext uri="{D42A27DB-BD31-4B8C-83A1-F6EECF244321}">
                <p14:modId xmlns:p14="http://schemas.microsoft.com/office/powerpoint/2010/main" val="3558567393"/>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(the) river</a:t>
                      </a:r>
                    </a:p>
                  </a:txBody>
                  <a:tcPr/>
                </a:tc>
                <a:tc>
                  <a:txBody>
                    <a:bodyPr/>
                    <a:lstStyle/>
                    <a:p>
                      <a:r>
                        <a:rPr lang="en-GB" sz="2800" b="1" dirty="0">
                          <a:solidFill>
                            <a:srgbClr val="002060"/>
                          </a:solidFill>
                          <a:latin typeface="Century Gothic" panose="020B0502020202020204" pitchFamily="34" charset="0"/>
                        </a:rPr>
                        <a:t>(the) cloud</a:t>
                      </a:r>
                    </a:p>
                  </a:txBody>
                  <a:tcPr/>
                </a:tc>
                <a:tc>
                  <a:txBody>
                    <a:bodyPr/>
                    <a:lstStyle/>
                    <a:p>
                      <a:r>
                        <a:rPr lang="en-GB" sz="2800" b="1" dirty="0">
                          <a:solidFill>
                            <a:srgbClr val="002060"/>
                          </a:solidFill>
                          <a:latin typeface="Century Gothic" panose="020B0502020202020204" pitchFamily="34" charset="0"/>
                        </a:rPr>
                        <a:t>(the) middle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below</a:t>
                      </a:r>
                    </a:p>
                  </a:txBody>
                  <a:tcPr/>
                </a:tc>
                <a:tc>
                  <a:txBody>
                    <a:bodyPr/>
                    <a:lstStyle/>
                    <a:p>
                      <a:r>
                        <a:rPr lang="en-GB" sz="2800" b="1" dirty="0">
                          <a:solidFill>
                            <a:srgbClr val="002060"/>
                          </a:solidFill>
                          <a:latin typeface="Century Gothic" panose="020B0502020202020204" pitchFamily="34" charset="0"/>
                        </a:rPr>
                        <a:t>green</a:t>
                      </a:r>
                    </a:p>
                  </a:txBody>
                  <a:tcPr/>
                </a:tc>
                <a:tc>
                  <a:txBody>
                    <a:bodyPr/>
                    <a:lstStyle/>
                    <a:p>
                      <a:r>
                        <a:rPr lang="en-GB" sz="2800" b="1" dirty="0">
                          <a:solidFill>
                            <a:srgbClr val="002060"/>
                          </a:solidFill>
                          <a:latin typeface="Century Gothic" panose="020B0502020202020204" pitchFamily="34" charset="0"/>
                        </a:rPr>
                        <a:t>above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to love </a:t>
                      </a:r>
                    </a:p>
                  </a:txBody>
                  <a:tcPr/>
                </a:tc>
                <a:tc>
                  <a:txBody>
                    <a:bodyPr/>
                    <a:lstStyle/>
                    <a:p>
                      <a:r>
                        <a:rPr lang="en-GB" sz="2800" b="1" dirty="0">
                          <a:solidFill>
                            <a:srgbClr val="002060"/>
                          </a:solidFill>
                          <a:latin typeface="Century Gothic" panose="020B0502020202020204" pitchFamily="34" charset="0"/>
                        </a:rPr>
                        <a:t>to hate, hating</a:t>
                      </a:r>
                    </a:p>
                  </a:txBody>
                  <a:tcPr/>
                </a:tc>
                <a:tc>
                  <a:txBody>
                    <a:bodyPr/>
                    <a:lstStyle/>
                    <a:p>
                      <a:r>
                        <a:rPr lang="en-GB" sz="2800" b="1" dirty="0">
                          <a:solidFill>
                            <a:srgbClr val="002060"/>
                          </a:solidFill>
                          <a:latin typeface="Century Gothic" panose="020B0502020202020204" pitchFamily="34" charset="0"/>
                        </a:rPr>
                        <a:t>easy</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(the) heat</a:t>
                      </a:r>
                    </a:p>
                  </a:txBody>
                  <a:tcPr/>
                </a:tc>
                <a:tc>
                  <a:txBody>
                    <a:bodyPr/>
                    <a:lstStyle/>
                    <a:p>
                      <a:r>
                        <a:rPr lang="en-GB" sz="2800" b="1" dirty="0">
                          <a:solidFill>
                            <a:srgbClr val="002060"/>
                          </a:solidFill>
                          <a:latin typeface="Century Gothic" panose="020B0502020202020204" pitchFamily="34" charset="0"/>
                        </a:rPr>
                        <a:t>the (f.)</a:t>
                      </a:r>
                    </a:p>
                  </a:txBody>
                  <a:tcPr/>
                </a:tc>
                <a:tc>
                  <a:txBody>
                    <a:bodyPr/>
                    <a:lstStyle/>
                    <a:p>
                      <a:r>
                        <a:rPr lang="en-GB" sz="2800" b="1" dirty="0">
                          <a:solidFill>
                            <a:srgbClr val="002060"/>
                          </a:solidFill>
                          <a:latin typeface="Century Gothic" panose="020B0502020202020204" pitchFamily="34" charset="0"/>
                        </a:rPr>
                        <a:t>(the) cold</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002060"/>
                          </a:solidFill>
                          <a:latin typeface="Century Gothic" panose="020B0502020202020204" pitchFamily="34" charset="0"/>
                        </a:rPr>
                        <a:t>also</a:t>
                      </a:r>
                    </a:p>
                  </a:txBody>
                  <a:tcPr/>
                </a:tc>
                <a:tc>
                  <a:txBody>
                    <a:bodyPr/>
                    <a:lstStyle/>
                    <a:p>
                      <a:r>
                        <a:rPr lang="en-GB" sz="2800" b="1" dirty="0">
                          <a:solidFill>
                            <a:srgbClr val="002060"/>
                          </a:solidFill>
                          <a:latin typeface="Century Gothic" panose="020B0502020202020204" pitchFamily="34" charset="0"/>
                        </a:rPr>
                        <a:t>when </a:t>
                      </a:r>
                    </a:p>
                  </a:txBody>
                  <a:tcPr/>
                </a:tc>
                <a:tc>
                  <a:txBody>
                    <a:bodyPr/>
                    <a:lstStyle/>
                    <a:p>
                      <a:r>
                        <a:rPr lang="en-GB" sz="2800" b="1" dirty="0">
                          <a:solidFill>
                            <a:srgbClr val="002060"/>
                          </a:solidFill>
                          <a:latin typeface="Century Gothic" panose="020B0502020202020204" pitchFamily="34" charset="0"/>
                        </a:rPr>
                        <a:t>it is (trait)</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black (m)</a:t>
                      </a:r>
                    </a:p>
                  </a:txBody>
                  <a:tcPr/>
                </a:tc>
                <a:tc>
                  <a:txBody>
                    <a:bodyPr/>
                    <a:lstStyle/>
                    <a:p>
                      <a:r>
                        <a:rPr lang="en-GB" sz="2800" b="1" dirty="0">
                          <a:solidFill>
                            <a:srgbClr val="002060"/>
                          </a:solidFill>
                          <a:latin typeface="Century Gothic" panose="020B0502020202020204" pitchFamily="34" charset="0"/>
                        </a:rPr>
                        <a:t>but</a:t>
                      </a:r>
                    </a:p>
                  </a:txBody>
                  <a:tcPr/>
                </a:tc>
                <a:tc>
                  <a:txBody>
                    <a:bodyPr/>
                    <a:lstStyle/>
                    <a:p>
                      <a:r>
                        <a:rPr lang="en-GB" sz="2800" b="1" dirty="0">
                          <a:solidFill>
                            <a:srgbClr val="002060"/>
                          </a:solidFill>
                          <a:latin typeface="Century Gothic" panose="020B0502020202020204" pitchFamily="34" charset="0"/>
                        </a:rPr>
                        <a:t>white (f) </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669481B4-BE54-40D4-A733-3E7A4C68D7BB}"/>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B24F441B-BB8A-4BEA-9891-4815F7124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0" name="Picture 19">
            <a:extLst>
              <a:ext uri="{FF2B5EF4-FFF2-40B4-BE49-F238E27FC236}">
                <a16:creationId xmlns:a16="http://schemas.microsoft.com/office/drawing/2014/main" id="{8BD3A084-7141-41C7-988E-586266F659C3}"/>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1" name="TextBox 20">
            <a:extLst>
              <a:ext uri="{FF2B5EF4-FFF2-40B4-BE49-F238E27FC236}">
                <a16:creationId xmlns:a16="http://schemas.microsoft.com/office/drawing/2014/main" id="{5A89C743-56C2-45E5-84A2-A9A1C2EC31C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2" name="TextBox 21">
            <a:extLst>
              <a:ext uri="{FF2B5EF4-FFF2-40B4-BE49-F238E27FC236}">
                <a16:creationId xmlns:a16="http://schemas.microsoft.com/office/drawing/2014/main" id="{2A3B027D-73BF-424D-B099-32FF08E82BCE}"/>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3" name="TextBox 22">
            <a:extLst>
              <a:ext uri="{FF2B5EF4-FFF2-40B4-BE49-F238E27FC236}">
                <a16:creationId xmlns:a16="http://schemas.microsoft.com/office/drawing/2014/main" id="{2CA0EED0-7D24-4A7B-9FA0-D800AC0E86B4}"/>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70521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4" name="Google Shape;167;p2">
            <a:extLst>
              <a:ext uri="{FF2B5EF4-FFF2-40B4-BE49-F238E27FC236}">
                <a16:creationId xmlns:a16="http://schemas.microsoft.com/office/drawing/2014/main" id="{DE706222-4666-DE7E-120B-80BC97122478}"/>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2" name="Google Shape;282;p13" descr="Reading, Book, Symbol, Icon, Reader, Man">
            <a:extLst>
              <a:ext uri="{FF2B5EF4-FFF2-40B4-BE49-F238E27FC236}">
                <a16:creationId xmlns:a16="http://schemas.microsoft.com/office/drawing/2014/main" id="{E2ACB835-ADBE-5208-16BD-CB1E7802C9D4}"/>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8" name="Title 1">
            <a:extLst>
              <a:ext uri="{FF2B5EF4-FFF2-40B4-BE49-F238E27FC236}">
                <a16:creationId xmlns:a16="http://schemas.microsoft.com/office/drawing/2014/main" id="{BCF405D4-898E-AD72-9196-1318CA45A876}"/>
              </a:ext>
            </a:extLst>
          </p:cNvPr>
          <p:cNvSpPr txBox="1">
            <a:spLocks/>
          </p:cNvSpPr>
          <p:nvPr/>
        </p:nvSpPr>
        <p:spPr>
          <a:xfrm>
            <a:off x="11283833" y="916550"/>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30" name="Speech Bubble: Rectangle with Corners Rounded 29">
            <a:extLst>
              <a:ext uri="{FF2B5EF4-FFF2-40B4-BE49-F238E27FC236}">
                <a16:creationId xmlns:a16="http://schemas.microsoft.com/office/drawing/2014/main" id="{C51451FD-DFE2-B921-60D9-CBC414415A8F}"/>
              </a:ext>
            </a:extLst>
          </p:cNvPr>
          <p:cNvSpPr/>
          <p:nvPr/>
        </p:nvSpPr>
        <p:spPr>
          <a:xfrm>
            <a:off x="4302994" y="149028"/>
            <a:ext cx="5334487"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Con </a:t>
            </a:r>
            <a:r>
              <a:rPr lang="en-GB" sz="2800" b="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compañero</a:t>
            </a:r>
            <a:r>
              <a:rPr lang="en-GB" sz="2800" b="1">
                <a:solidFill>
                  <a:schemeClr val="bg1"/>
                </a:solidFill>
                <a:latin typeface="Century Gothic" panose="020B0502020202020204" pitchFamily="34" charset="0"/>
              </a:rPr>
              <a:t>/a</a:t>
            </a:r>
            <a:r>
              <a:rPr lang="en-GB" sz="2800" b="1" dirty="0">
                <a:solidFill>
                  <a:schemeClr val="bg1"/>
                </a:solidFill>
                <a:latin typeface="Century Gothic" panose="020B0502020202020204" pitchFamily="34" charset="0"/>
              </a:rPr>
              <a:t>, lee </a:t>
            </a:r>
            <a:endParaRPr lang="en-US" sz="2800" b="1" dirty="0">
              <a:solidFill>
                <a:schemeClr val="bg1"/>
              </a:solidFill>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A17F8EBB-2C5C-F075-13F5-F6FDE73C37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7835" y="-250"/>
            <a:ext cx="914400" cy="914400"/>
          </a:xfrm>
          <a:prstGeom prst="rect">
            <a:avLst/>
          </a:prstGeom>
        </p:spPr>
      </p:pic>
      <p:pic>
        <p:nvPicPr>
          <p:cNvPr id="32" name="Google Shape;319;p15" descr="Speech Icon, Voice, Talking, Audio, Speech">
            <a:extLst>
              <a:ext uri="{FF2B5EF4-FFF2-40B4-BE49-F238E27FC236}">
                <a16:creationId xmlns:a16="http://schemas.microsoft.com/office/drawing/2014/main" id="{C7858785-9A83-1DE6-9C58-283F6671B8F8}"/>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33" name="Title 1">
            <a:extLst>
              <a:ext uri="{FF2B5EF4-FFF2-40B4-BE49-F238E27FC236}">
                <a16:creationId xmlns:a16="http://schemas.microsoft.com/office/drawing/2014/main" id="{C00F9AC2-2A1C-AAF8-04FD-082949538E71}"/>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34" name="TextBox 33">
            <a:extLst>
              <a:ext uri="{FF2B5EF4-FFF2-40B4-BE49-F238E27FC236}">
                <a16:creationId xmlns:a16="http://schemas.microsoft.com/office/drawing/2014/main" id="{89BE06D9-5499-D283-2C8F-0A6C70B44F91}"/>
              </a:ext>
            </a:extLst>
          </p:cNvPr>
          <p:cNvSpPr txBox="1"/>
          <p:nvPr/>
        </p:nvSpPr>
        <p:spPr>
          <a:xfrm>
            <a:off x="4988462" y="5882313"/>
            <a:ext cx="3048000" cy="923330"/>
          </a:xfrm>
          <a:prstGeom prst="rect">
            <a:avLst/>
          </a:prstGeom>
          <a:solidFill>
            <a:srgbClr val="CAE8AA"/>
          </a:solidFill>
        </p:spPr>
        <p:txBody>
          <a:bodyPr wrap="square">
            <a:spAutoFit/>
          </a:bodyPr>
          <a:lstStyle/>
          <a:p>
            <a:pPr algn="ctr"/>
            <a:r>
              <a:rPr lang="en-GB" sz="1800" dirty="0">
                <a:solidFill>
                  <a:srgbClr val="002060"/>
                </a:solidFill>
                <a:latin typeface="Century Gothic" panose="020B0502020202020204" pitchFamily="34" charset="0"/>
              </a:rPr>
              <a:t>(la)</a:t>
            </a:r>
            <a:r>
              <a:rPr lang="en-GB" sz="1800" b="1" dirty="0">
                <a:solidFill>
                  <a:srgbClr val="002060"/>
                </a:solidFill>
                <a:latin typeface="Century Gothic" panose="020B0502020202020204" pitchFamily="34" charset="0"/>
              </a:rPr>
              <a:t> </a:t>
            </a:r>
            <a:r>
              <a:rPr lang="en-GB" sz="1800" b="1" dirty="0" err="1">
                <a:solidFill>
                  <a:srgbClr val="002060"/>
                </a:solidFill>
                <a:latin typeface="Century Gothic" panose="020B0502020202020204" pitchFamily="34" charset="0"/>
              </a:rPr>
              <a:t>voz</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voice</a:t>
            </a:r>
          </a:p>
          <a:p>
            <a:pPr algn="ctr"/>
            <a:r>
              <a:rPr lang="en-GB" b="1" dirty="0" err="1">
                <a:solidFill>
                  <a:srgbClr val="002060"/>
                </a:solidFill>
                <a:latin typeface="Century Gothic" panose="020B0502020202020204" pitchFamily="34" charset="0"/>
              </a:rPr>
              <a:t>alegre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happy, lively</a:t>
            </a:r>
          </a:p>
          <a:p>
            <a:pPr algn="ctr"/>
            <a:r>
              <a:rPr lang="en-GB" b="1" dirty="0">
                <a:solidFill>
                  <a:srgbClr val="002060"/>
                </a:solidFill>
                <a:latin typeface="Century Gothic" panose="020B0502020202020204" pitchFamily="34" charset="0"/>
              </a:rPr>
              <a:t>en </a:t>
            </a:r>
            <a:r>
              <a:rPr lang="en-GB" b="1" dirty="0" err="1">
                <a:solidFill>
                  <a:srgbClr val="002060"/>
                </a:solidFill>
                <a:latin typeface="Century Gothic" panose="020B0502020202020204" pitchFamily="34" charset="0"/>
              </a:rPr>
              <a:t>voz</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baja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quietly</a:t>
            </a:r>
            <a:endParaRPr lang="en-GB" dirty="0"/>
          </a:p>
        </p:txBody>
      </p:sp>
      <p:sp>
        <p:nvSpPr>
          <p:cNvPr id="35" name="TextBox 34">
            <a:extLst>
              <a:ext uri="{FF2B5EF4-FFF2-40B4-BE49-F238E27FC236}">
                <a16:creationId xmlns:a16="http://schemas.microsoft.com/office/drawing/2014/main" id="{83DEE326-17C2-82B7-239B-F55F66407D40}"/>
              </a:ext>
            </a:extLst>
          </p:cNvPr>
          <p:cNvSpPr txBox="1"/>
          <p:nvPr/>
        </p:nvSpPr>
        <p:spPr>
          <a:xfrm>
            <a:off x="377693" y="857175"/>
            <a:ext cx="5008360" cy="5868338"/>
          </a:xfrm>
          <a:prstGeom prst="rect">
            <a:avLst/>
          </a:prstGeom>
          <a:noFill/>
        </p:spPr>
        <p:txBody>
          <a:bodyPr wrap="square" rtlCol="0">
            <a:spAutoFit/>
          </a:bodyPr>
          <a:lstStyle/>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pantera</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negra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el</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carbón</a:t>
            </a:r>
            <a:r>
              <a:rPr lang="en-GB" sz="1400" dirty="0">
                <a:solidFill>
                  <a:srgbClr val="002060"/>
                </a:solidFill>
                <a:latin typeface="Century Gothic" panose="020B0502020202020204" pitchFamily="34" charset="0"/>
              </a:rPr>
              <a:t>.</a:t>
            </a:r>
          </a:p>
          <a:p>
            <a:pPr>
              <a:lnSpc>
                <a:spcPct val="150000"/>
              </a:lnSpc>
            </a:pPr>
            <a:r>
              <a:rPr lang="en-GB" sz="1400" dirty="0">
                <a:solidFill>
                  <a:srgbClr val="002060"/>
                </a:solidFill>
                <a:latin typeface="Century Gothic" panose="020B0502020202020204" pitchFamily="34" charset="0"/>
              </a:rPr>
              <a:t>Cuando </a:t>
            </a:r>
            <a:r>
              <a:rPr lang="en-GB" sz="1400" dirty="0" err="1">
                <a:solidFill>
                  <a:srgbClr val="002060"/>
                </a:solidFill>
                <a:latin typeface="Century Gothic" panose="020B0502020202020204" pitchFamily="34" charset="0"/>
              </a:rPr>
              <a:t>tiene</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miedo</a:t>
            </a:r>
            <a:r>
              <a:rPr lang="en-GB" sz="1400" dirty="0">
                <a:solidFill>
                  <a:srgbClr val="002060"/>
                </a:solidFill>
                <a:latin typeface="Century Gothic" panose="020B0502020202020204" pitchFamily="34" charset="0"/>
              </a:rPr>
              <a:t> o </a:t>
            </a:r>
            <a:r>
              <a:rPr lang="en-GB" sz="1400" dirty="0" err="1">
                <a:solidFill>
                  <a:srgbClr val="002060"/>
                </a:solidFill>
                <a:latin typeface="Century Gothic" panose="020B0502020202020204" pitchFamily="34" charset="0"/>
              </a:rPr>
              <a:t>frío</a:t>
            </a:r>
            <a:r>
              <a:rPr lang="en-GB" sz="1400" dirty="0">
                <a:solidFill>
                  <a:srgbClr val="002060"/>
                </a:solidFill>
                <a:latin typeface="Century Gothic" panose="020B0502020202020204" pitchFamily="34" charset="0"/>
              </a:rPr>
              <a:t>, </a:t>
            </a:r>
          </a:p>
          <a:p>
            <a:pPr>
              <a:lnSpc>
                <a:spcPct val="150000"/>
              </a:lnSpc>
            </a:pPr>
            <a:r>
              <a:rPr lang="en-GB" sz="1400" dirty="0" err="1">
                <a:solidFill>
                  <a:srgbClr val="002060"/>
                </a:solidFill>
                <a:latin typeface="Century Gothic" panose="020B0502020202020204" pitchFamily="34" charset="0"/>
              </a:rPr>
              <a:t>su</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color</a:t>
            </a:r>
            <a:r>
              <a:rPr lang="en-GB" sz="1400" dirty="0">
                <a:solidFill>
                  <a:srgbClr val="002060"/>
                </a:solidFill>
                <a:latin typeface="Century Gothic" panose="020B0502020202020204" pitchFamily="34" charset="0"/>
              </a:rPr>
              <a:t> no es </a:t>
            </a:r>
            <a:r>
              <a:rPr lang="en-GB" sz="1400" dirty="0" err="1">
                <a:solidFill>
                  <a:srgbClr val="002060"/>
                </a:solidFill>
                <a:latin typeface="Century Gothic" panose="020B0502020202020204" pitchFamily="34" charset="0"/>
              </a:rPr>
              <a:t>diferente</a:t>
            </a:r>
            <a:r>
              <a:rPr lang="en-GB" sz="1400" dirty="0">
                <a:solidFill>
                  <a:srgbClr val="002060"/>
                </a:solidFill>
                <a:latin typeface="Century Gothic" panose="020B0502020202020204" pitchFamily="34" charset="0"/>
              </a:rPr>
              <a:t>,</a:t>
            </a:r>
          </a:p>
          <a:p>
            <a:pPr>
              <a:lnSpc>
                <a:spcPct val="150000"/>
              </a:lnSpc>
            </a:pPr>
            <a:r>
              <a:rPr lang="en-GB" sz="1400" dirty="0" err="1">
                <a:solidFill>
                  <a:srgbClr val="002060"/>
                </a:solidFill>
                <a:latin typeface="Century Gothic" panose="020B0502020202020204" pitchFamily="34" charset="0"/>
              </a:rPr>
              <a:t>pero</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rápid</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un </a:t>
            </a:r>
            <a:r>
              <a:rPr lang="en-GB" sz="1400" dirty="0" err="1">
                <a:solidFill>
                  <a:srgbClr val="002060"/>
                </a:solidFill>
                <a:latin typeface="Century Gothic" panose="020B0502020202020204" pitchFamily="34" charset="0"/>
              </a:rPr>
              <a:t>avión</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pantera</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única</a:t>
            </a:r>
            <a:r>
              <a:rPr lang="en-GB" sz="1400" dirty="0">
                <a:solidFill>
                  <a:srgbClr val="002060"/>
                </a:solidFill>
                <a:latin typeface="Century Gothic" panose="020B0502020202020204" pitchFamily="34" charset="0"/>
              </a:rPr>
              <a:t> y especial.</a:t>
            </a:r>
          </a:p>
          <a:p>
            <a:pPr>
              <a:lnSpc>
                <a:spcPct val="150000"/>
              </a:lnSpc>
            </a:pPr>
            <a:r>
              <a:rPr lang="en-GB" sz="1400" dirty="0">
                <a:solidFill>
                  <a:srgbClr val="002060"/>
                </a:solidFill>
                <a:latin typeface="Century Gothic" panose="020B0502020202020204" pitchFamily="34" charset="0"/>
              </a:rPr>
              <a:t>El flamenco es </a:t>
            </a:r>
            <a:r>
              <a:rPr lang="en-GB" sz="1400" dirty="0" err="1">
                <a:solidFill>
                  <a:srgbClr val="002060"/>
                </a:solidFill>
                <a:latin typeface="Century Gothic" panose="020B0502020202020204" pitchFamily="34" charset="0"/>
              </a:rPr>
              <a:t>blanco</a:t>
            </a:r>
            <a:r>
              <a:rPr lang="en-GB" sz="1400" dirty="0">
                <a:solidFill>
                  <a:srgbClr val="002060"/>
                </a:solidFill>
                <a:latin typeface="Century Gothic" panose="020B0502020202020204" pitchFamily="34" charset="0"/>
              </a:rPr>
              <a:t> primero</a:t>
            </a:r>
          </a:p>
          <a:p>
            <a:pPr>
              <a:lnSpc>
                <a:spcPct val="150000"/>
              </a:lnSpc>
            </a:pPr>
            <a:r>
              <a:rPr lang="en-GB" sz="1400" dirty="0">
                <a:solidFill>
                  <a:srgbClr val="002060"/>
                </a:solidFill>
                <a:latin typeface="Century Gothic" panose="020B0502020202020204" pitchFamily="34" charset="0"/>
              </a:rPr>
              <a:t>y cuando es mayor,</a:t>
            </a:r>
          </a:p>
          <a:p>
            <a:pPr>
              <a:lnSpc>
                <a:spcPct val="150000"/>
              </a:lnSpc>
            </a:pPr>
            <a:r>
              <a:rPr lang="en-GB" sz="1400" dirty="0">
                <a:solidFill>
                  <a:srgbClr val="002060"/>
                </a:solidFill>
                <a:latin typeface="Century Gothic" panose="020B0502020202020204" pitchFamily="34" charset="0"/>
              </a:rPr>
              <a:t>es rosa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una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flor</a:t>
            </a:r>
            <a:r>
              <a:rPr lang="en-GB" sz="1400" dirty="0">
                <a:solidFill>
                  <a:srgbClr val="002060"/>
                </a:solidFill>
                <a:latin typeface="Century Gothic" panose="020B0502020202020204" pitchFamily="34" charset="0"/>
              </a:rPr>
              <a:t>.</a:t>
            </a:r>
          </a:p>
          <a:p>
            <a:pPr>
              <a:lnSpc>
                <a:spcPct val="150000"/>
              </a:lnSpc>
            </a:pPr>
            <a:r>
              <a:rPr lang="en-GB" sz="1400" dirty="0">
                <a:solidFill>
                  <a:srgbClr val="002060"/>
                </a:solidFill>
                <a:latin typeface="Century Gothic" panose="020B0502020202020204" pitchFamily="34" charset="0"/>
              </a:rPr>
              <a:t>Como la </a:t>
            </a:r>
            <a:r>
              <a:rPr lang="en-GB" sz="1400" dirty="0" err="1">
                <a:solidFill>
                  <a:srgbClr val="002060"/>
                </a:solidFill>
                <a:latin typeface="Century Gothic" panose="020B0502020202020204" pitchFamily="34" charset="0"/>
              </a:rPr>
              <a:t>pantera</a:t>
            </a:r>
            <a:r>
              <a:rPr lang="en-GB" sz="1400" dirty="0">
                <a:solidFill>
                  <a:srgbClr val="002060"/>
                </a:solidFill>
                <a:latin typeface="Century Gothic" panose="020B0502020202020204" pitchFamily="34" charset="0"/>
              </a:rPr>
              <a:t>, </a:t>
            </a:r>
          </a:p>
          <a:p>
            <a:pPr>
              <a:lnSpc>
                <a:spcPct val="150000"/>
              </a:lnSpc>
            </a:pPr>
            <a:r>
              <a:rPr lang="en-GB" sz="1400" dirty="0" err="1">
                <a:solidFill>
                  <a:srgbClr val="002060"/>
                </a:solidFill>
                <a:latin typeface="Century Gothic" panose="020B0502020202020204" pitchFamily="34" charset="0"/>
              </a:rPr>
              <a:t>el</a:t>
            </a:r>
            <a:r>
              <a:rPr lang="en-GB" sz="1400" dirty="0">
                <a:solidFill>
                  <a:srgbClr val="002060"/>
                </a:solidFill>
                <a:latin typeface="Century Gothic" panose="020B0502020202020204" pitchFamily="34" charset="0"/>
              </a:rPr>
              <a:t> flamenco, es </a:t>
            </a:r>
            <a:r>
              <a:rPr lang="en-GB" sz="1400" dirty="0" err="1">
                <a:solidFill>
                  <a:srgbClr val="002060"/>
                </a:solidFill>
                <a:latin typeface="Century Gothic" panose="020B0502020202020204" pitchFamily="34" charset="0"/>
              </a:rPr>
              <a:t>único</a:t>
            </a:r>
            <a:r>
              <a:rPr lang="en-GB" sz="1400" dirty="0">
                <a:solidFill>
                  <a:srgbClr val="002060"/>
                </a:solidFill>
                <a:latin typeface="Century Gothic" panose="020B0502020202020204" pitchFamily="34" charset="0"/>
              </a:rPr>
              <a:t> y especial</a:t>
            </a:r>
          </a:p>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ballena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azul</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es </a:t>
            </a:r>
            <a:r>
              <a:rPr lang="en-GB" sz="1400" dirty="0" err="1">
                <a:solidFill>
                  <a:srgbClr val="002060"/>
                </a:solidFill>
                <a:latin typeface="Century Gothic" panose="020B0502020202020204" pitchFamily="34" charset="0"/>
              </a:rPr>
              <a:t>grande</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un </a:t>
            </a:r>
            <a:r>
              <a:rPr lang="en-GB" sz="1400" dirty="0" err="1">
                <a:solidFill>
                  <a:srgbClr val="002060"/>
                </a:solidFill>
                <a:latin typeface="Century Gothic" panose="020B0502020202020204" pitchFamily="34" charset="0"/>
              </a:rPr>
              <a:t>autobús</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Porque es </a:t>
            </a:r>
            <a:r>
              <a:rPr lang="en-GB" sz="1400" dirty="0" err="1">
                <a:solidFill>
                  <a:srgbClr val="002060"/>
                </a:solidFill>
                <a:latin typeface="Century Gothic" panose="020B0502020202020204" pitchFamily="34" charset="0"/>
              </a:rPr>
              <a:t>enorme</a:t>
            </a:r>
            <a:r>
              <a:rPr lang="en-GB" sz="1400" dirty="0">
                <a:solidFill>
                  <a:srgbClr val="002060"/>
                </a:solidFill>
                <a:latin typeface="Century Gothic" panose="020B0502020202020204" pitchFamily="34" charset="0"/>
              </a:rPr>
              <a:t> y </a:t>
            </a:r>
            <a:r>
              <a:rPr lang="en-GB" sz="1400" dirty="0" err="1">
                <a:solidFill>
                  <a:srgbClr val="002060"/>
                </a:solidFill>
                <a:latin typeface="Century Gothic" panose="020B0502020202020204" pitchFamily="34" charset="0"/>
              </a:rPr>
              <a:t>vive</a:t>
            </a:r>
            <a:r>
              <a:rPr lang="en-GB" sz="1400" dirty="0">
                <a:solidFill>
                  <a:srgbClr val="002060"/>
                </a:solidFill>
                <a:latin typeface="Century Gothic" panose="020B0502020202020204" pitchFamily="34" charset="0"/>
              </a:rPr>
              <a:t> en </a:t>
            </a:r>
            <a:r>
              <a:rPr lang="en-GB" sz="1400" dirty="0" err="1">
                <a:solidFill>
                  <a:srgbClr val="002060"/>
                </a:solidFill>
                <a:latin typeface="Century Gothic" panose="020B0502020202020204" pitchFamily="34" charset="0"/>
              </a:rPr>
              <a:t>el</a:t>
            </a:r>
            <a:r>
              <a:rPr lang="en-GB" sz="1400" dirty="0">
                <a:solidFill>
                  <a:srgbClr val="002060"/>
                </a:solidFill>
                <a:latin typeface="Century Gothic" panose="020B0502020202020204" pitchFamily="34" charset="0"/>
              </a:rPr>
              <a:t> mar 🌊</a:t>
            </a:r>
          </a:p>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ballena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azul</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única</a:t>
            </a:r>
            <a:r>
              <a:rPr lang="en-GB" sz="1400" dirty="0">
                <a:solidFill>
                  <a:srgbClr val="002060"/>
                </a:solidFill>
                <a:latin typeface="Century Gothic" panose="020B0502020202020204" pitchFamily="34" charset="0"/>
              </a:rPr>
              <a:t> y especial.</a:t>
            </a:r>
          </a:p>
          <a:p>
            <a:pPr>
              <a:lnSpc>
                <a:spcPct val="150000"/>
              </a:lnSpc>
            </a:pPr>
            <a:r>
              <a:rPr lang="en-GB" sz="1400" dirty="0">
                <a:solidFill>
                  <a:srgbClr val="002060"/>
                </a:solidFill>
                <a:latin typeface="Century Gothic" panose="020B0502020202020204" pitchFamily="34" charset="0"/>
              </a:rPr>
              <a:t>El </a:t>
            </a:r>
            <a:r>
              <a:rPr lang="en-GB" sz="1400" dirty="0" err="1">
                <a:solidFill>
                  <a:srgbClr val="002060"/>
                </a:solidFill>
                <a:latin typeface="Century Gothic" panose="020B0502020202020204" pitchFamily="34" charset="0"/>
              </a:rPr>
              <a:t>pulpo</a:t>
            </a:r>
            <a:r>
              <a:rPr lang="en-GB" sz="1400" dirty="0">
                <a:solidFill>
                  <a:srgbClr val="002060"/>
                </a:solidFill>
                <a:latin typeface="Century Gothic" panose="020B0502020202020204" pitchFamily="34" charset="0"/>
              </a:rPr>
              <a:t> es curioso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un </a:t>
            </a:r>
            <a:r>
              <a:rPr lang="en-GB" sz="1400" dirty="0" err="1">
                <a:solidFill>
                  <a:srgbClr val="002060"/>
                </a:solidFill>
                <a:latin typeface="Century Gothic" panose="020B0502020202020204" pitchFamily="34" charset="0"/>
              </a:rPr>
              <a:t>oso</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y con sus </a:t>
            </a:r>
            <a:r>
              <a:rPr lang="en-GB" sz="1400" dirty="0" err="1">
                <a:solidFill>
                  <a:srgbClr val="002060"/>
                </a:solidFill>
                <a:latin typeface="Century Gothic" panose="020B0502020202020204" pitchFamily="34" charset="0"/>
              </a:rPr>
              <a:t>ocho</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brazos</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Y </a:t>
            </a:r>
            <a:r>
              <a:rPr lang="en-GB" sz="1400" dirty="0" err="1">
                <a:solidFill>
                  <a:srgbClr val="002060"/>
                </a:solidFill>
                <a:latin typeface="Century Gothic" panose="020B0502020202020204" pitchFamily="34" charset="0"/>
              </a:rPr>
              <a:t>tres</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corazones</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El </a:t>
            </a:r>
            <a:r>
              <a:rPr lang="en-GB" sz="1400" dirty="0" err="1">
                <a:solidFill>
                  <a:srgbClr val="002060"/>
                </a:solidFill>
                <a:latin typeface="Century Gothic" panose="020B0502020202020204" pitchFamily="34" charset="0"/>
              </a:rPr>
              <a:t>pulpo</a:t>
            </a:r>
            <a:r>
              <a:rPr lang="en-GB" sz="1400" dirty="0">
                <a:solidFill>
                  <a:srgbClr val="002060"/>
                </a:solidFill>
                <a:latin typeface="Century Gothic" panose="020B0502020202020204" pitchFamily="34" charset="0"/>
              </a:rPr>
              <a:t> también es </a:t>
            </a:r>
            <a:r>
              <a:rPr lang="en-GB" sz="1400" dirty="0" err="1">
                <a:solidFill>
                  <a:srgbClr val="002060"/>
                </a:solidFill>
                <a:latin typeface="Century Gothic" panose="020B0502020202020204" pitchFamily="34" charset="0"/>
              </a:rPr>
              <a:t>único</a:t>
            </a:r>
            <a:r>
              <a:rPr lang="en-GB" sz="1400" dirty="0">
                <a:solidFill>
                  <a:srgbClr val="002060"/>
                </a:solidFill>
                <a:latin typeface="Century Gothic" panose="020B0502020202020204" pitchFamily="34" charset="0"/>
              </a:rPr>
              <a:t> y especial.  </a:t>
            </a:r>
          </a:p>
        </p:txBody>
      </p:sp>
      <p:sp>
        <p:nvSpPr>
          <p:cNvPr id="36" name="TextBox 35">
            <a:extLst>
              <a:ext uri="{FF2B5EF4-FFF2-40B4-BE49-F238E27FC236}">
                <a16:creationId xmlns:a16="http://schemas.microsoft.com/office/drawing/2014/main" id="{6AA413C5-9068-D7F3-2853-066387B0D855}"/>
              </a:ext>
            </a:extLst>
          </p:cNvPr>
          <p:cNvSpPr txBox="1"/>
          <p:nvPr/>
        </p:nvSpPr>
        <p:spPr>
          <a:xfrm>
            <a:off x="5844913" y="1237365"/>
            <a:ext cx="6096000"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con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alegre</a:t>
            </a:r>
            <a:r>
              <a:rPr lang="en-GB" sz="2400" b="1" dirty="0">
                <a:solidFill>
                  <a:srgbClr val="002060"/>
                </a:solidFill>
                <a:latin typeface="Century Gothic" panose="020B0502020202020204" pitchFamily="34" charset="0"/>
              </a:rPr>
              <a:t> 😊</a:t>
            </a:r>
          </a:p>
        </p:txBody>
      </p:sp>
      <p:sp>
        <p:nvSpPr>
          <p:cNvPr id="37" name="TextBox 36">
            <a:extLst>
              <a:ext uri="{FF2B5EF4-FFF2-40B4-BE49-F238E27FC236}">
                <a16:creationId xmlns:a16="http://schemas.microsoft.com/office/drawing/2014/main" id="{8354C0C1-A158-51FB-CE69-D79BB6093787}"/>
              </a:ext>
            </a:extLst>
          </p:cNvPr>
          <p:cNvSpPr txBox="1"/>
          <p:nvPr/>
        </p:nvSpPr>
        <p:spPr>
          <a:xfrm>
            <a:off x="8373566" y="2031391"/>
            <a:ext cx="2976597"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con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triste 🙁</a:t>
            </a:r>
            <a:endParaRPr lang="en-GB" sz="2400" b="1" dirty="0"/>
          </a:p>
        </p:txBody>
      </p:sp>
      <p:sp>
        <p:nvSpPr>
          <p:cNvPr id="39" name="TextBox 38">
            <a:extLst>
              <a:ext uri="{FF2B5EF4-FFF2-40B4-BE49-F238E27FC236}">
                <a16:creationId xmlns:a16="http://schemas.microsoft.com/office/drawing/2014/main" id="{1D6818F4-D4CB-CD59-45FA-0D9544261F24}"/>
              </a:ext>
            </a:extLst>
          </p:cNvPr>
          <p:cNvSpPr txBox="1"/>
          <p:nvPr/>
        </p:nvSpPr>
        <p:spPr>
          <a:xfrm>
            <a:off x="5844913" y="2423827"/>
            <a:ext cx="2528652"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lento 🐌</a:t>
            </a:r>
            <a:endParaRPr lang="en-GB" sz="2400" b="1" dirty="0"/>
          </a:p>
        </p:txBody>
      </p:sp>
      <p:sp>
        <p:nvSpPr>
          <p:cNvPr id="40" name="TextBox 39">
            <a:extLst>
              <a:ext uri="{FF2B5EF4-FFF2-40B4-BE49-F238E27FC236}">
                <a16:creationId xmlns:a16="http://schemas.microsoft.com/office/drawing/2014/main" id="{633BAD33-CBE7-D8D5-62B1-CF71155D7D3F}"/>
              </a:ext>
            </a:extLst>
          </p:cNvPr>
          <p:cNvSpPr txBox="1"/>
          <p:nvPr/>
        </p:nvSpPr>
        <p:spPr>
          <a:xfrm>
            <a:off x="8105513" y="2861986"/>
            <a:ext cx="3244650"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rápido</a:t>
            </a:r>
            <a:r>
              <a:rPr lang="en-GB" sz="2400" b="1" dirty="0">
                <a:solidFill>
                  <a:srgbClr val="002060"/>
                </a:solidFill>
                <a:latin typeface="Century Gothic" panose="020B0502020202020204" pitchFamily="34" charset="0"/>
              </a:rPr>
              <a:t> 🌠</a:t>
            </a:r>
            <a:endParaRPr lang="en-GB" sz="2400" b="1" dirty="0"/>
          </a:p>
        </p:txBody>
      </p:sp>
      <p:sp>
        <p:nvSpPr>
          <p:cNvPr id="41" name="TextBox 40">
            <a:extLst>
              <a:ext uri="{FF2B5EF4-FFF2-40B4-BE49-F238E27FC236}">
                <a16:creationId xmlns:a16="http://schemas.microsoft.com/office/drawing/2014/main" id="{365BDDE4-B707-2620-A0CF-2571EF9248C2}"/>
              </a:ext>
            </a:extLst>
          </p:cNvPr>
          <p:cNvSpPr txBox="1"/>
          <p:nvPr/>
        </p:nvSpPr>
        <p:spPr>
          <a:xfrm>
            <a:off x="5844913" y="3539524"/>
            <a:ext cx="2528653"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en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baja</a:t>
            </a:r>
            <a:r>
              <a:rPr lang="en-GB" sz="2400" b="1" dirty="0">
                <a:solidFill>
                  <a:srgbClr val="002060"/>
                </a:solidFill>
                <a:latin typeface="Century Gothic" panose="020B0502020202020204" pitchFamily="34" charset="0"/>
              </a:rPr>
              <a:t> 🤫 </a:t>
            </a:r>
            <a:endParaRPr lang="en-GB" sz="2400" b="1" dirty="0"/>
          </a:p>
        </p:txBody>
      </p:sp>
      <p:sp>
        <p:nvSpPr>
          <p:cNvPr id="47" name="TextBox 46">
            <a:extLst>
              <a:ext uri="{FF2B5EF4-FFF2-40B4-BE49-F238E27FC236}">
                <a16:creationId xmlns:a16="http://schemas.microsoft.com/office/drawing/2014/main" id="{1A3C8167-B54C-61D7-96EC-A7AECE7C6000}"/>
              </a:ext>
            </a:extLst>
          </p:cNvPr>
          <p:cNvSpPr txBox="1"/>
          <p:nvPr/>
        </p:nvSpPr>
        <p:spPr>
          <a:xfrm>
            <a:off x="7710563" y="4158373"/>
            <a:ext cx="7670800"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con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de </a:t>
            </a:r>
            <a:r>
              <a:rPr lang="en-GB" sz="2400" b="1" dirty="0" err="1">
                <a:solidFill>
                  <a:srgbClr val="002060"/>
                </a:solidFill>
                <a:latin typeface="Century Gothic" panose="020B0502020202020204" pitchFamily="34" charset="0"/>
              </a:rPr>
              <a:t>abeja</a:t>
            </a:r>
            <a:r>
              <a:rPr lang="en-GB" sz="2400" b="1" dirty="0">
                <a:solidFill>
                  <a:srgbClr val="002060"/>
                </a:solidFill>
                <a:latin typeface="Century Gothic" panose="020B0502020202020204" pitchFamily="34" charset="0"/>
              </a:rPr>
              <a:t> 🐝</a:t>
            </a:r>
          </a:p>
        </p:txBody>
      </p:sp>
      <p:sp>
        <p:nvSpPr>
          <p:cNvPr id="48" name="Google Shape;387;p19">
            <a:extLst>
              <a:ext uri="{FF2B5EF4-FFF2-40B4-BE49-F238E27FC236}">
                <a16:creationId xmlns:a16="http://schemas.microsoft.com/office/drawing/2014/main" id="{D6638A91-AAC9-7EF3-9744-50E59E65CFFE}"/>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51" name="Google Shape;389;p19">
            <a:extLst>
              <a:ext uri="{FF2B5EF4-FFF2-40B4-BE49-F238E27FC236}">
                <a16:creationId xmlns:a16="http://schemas.microsoft.com/office/drawing/2014/main" id="{1196C836-7D07-C67A-2F1F-DE7721308584}"/>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54" name="Google Shape;390;p19">
            <a:extLst>
              <a:ext uri="{FF2B5EF4-FFF2-40B4-BE49-F238E27FC236}">
                <a16:creationId xmlns:a16="http://schemas.microsoft.com/office/drawing/2014/main" id="{5BA7BAAD-26B8-ADC8-B453-77BE4DDCB4E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55" name="Google Shape;391;p19">
            <a:extLst>
              <a:ext uri="{FF2B5EF4-FFF2-40B4-BE49-F238E27FC236}">
                <a16:creationId xmlns:a16="http://schemas.microsoft.com/office/drawing/2014/main" id="{4006AEBE-704A-114C-FF87-82D9F8BC9A98}"/>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56" name="Google Shape;395;p19">
            <a:extLst>
              <a:ext uri="{FF2B5EF4-FFF2-40B4-BE49-F238E27FC236}">
                <a16:creationId xmlns:a16="http://schemas.microsoft.com/office/drawing/2014/main" id="{ED7D3F56-BEEF-DA9E-F138-1975CE8DA5BA}"/>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58" name="Google Shape;388;p19">
            <a:extLst>
              <a:ext uri="{FF2B5EF4-FFF2-40B4-BE49-F238E27FC236}">
                <a16:creationId xmlns:a16="http://schemas.microsoft.com/office/drawing/2014/main" id="{972537F5-3FDB-3192-9B6F-4D768AA4C75D}"/>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59" name="TextBox 58">
            <a:extLst>
              <a:ext uri="{FF2B5EF4-FFF2-40B4-BE49-F238E27FC236}">
                <a16:creationId xmlns:a16="http://schemas.microsoft.com/office/drawing/2014/main" id="{C4A27396-AAB4-3081-73AE-A90801C0842D}"/>
              </a:ext>
            </a:extLst>
          </p:cNvPr>
          <p:cNvSpPr txBox="1"/>
          <p:nvPr/>
        </p:nvSpPr>
        <p:spPr>
          <a:xfrm>
            <a:off x="10935264" y="2435574"/>
            <a:ext cx="1186543"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 </a:t>
            </a:r>
            <a:r>
              <a:rPr lang="en-GB" sz="1600" dirty="0" err="1">
                <a:solidFill>
                  <a:srgbClr val="002060"/>
                </a:solidFill>
                <a:latin typeface="Century Gothic" panose="020B0502020202020204" pitchFamily="34" charset="0"/>
              </a:rPr>
              <a:t>minuto</a:t>
            </a:r>
            <a:r>
              <a:rPr lang="en-GB" sz="16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9217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2.91667E-6 1.11111E-6 L 2.91667E-6 -0.07222 " pathEditMode="relative" rAng="0" ptsTypes="AA">
                                      <p:cBhvr>
                                        <p:cTn id="10" dur="250" accel="50000" decel="50000" autoRev="1" fill="hold">
                                          <p:stCondLst>
                                            <p:cond delay="0"/>
                                          </p:stCondLst>
                                        </p:cTn>
                                        <p:tgtEl>
                                          <p:spTgt spid="36"/>
                                        </p:tgtEl>
                                        <p:attrNameLst>
                                          <p:attrName>ppt_x</p:attrName>
                                          <p:attrName>ppt_y</p:attrName>
                                        </p:attrNameLst>
                                      </p:cBhvr>
                                      <p:rCtr x="0" y="-3611"/>
                                    </p:animMotion>
                                    <p:animRot by="1500000">
                                      <p:cBhvr>
                                        <p:cTn id="11" dur="125" fill="hold">
                                          <p:stCondLst>
                                            <p:cond delay="0"/>
                                          </p:stCondLst>
                                        </p:cTn>
                                        <p:tgtEl>
                                          <p:spTgt spid="36"/>
                                        </p:tgtEl>
                                        <p:attrNameLst>
                                          <p:attrName>r</p:attrName>
                                        </p:attrNameLst>
                                      </p:cBhvr>
                                    </p:animRot>
                                    <p:animRot by="-1500000">
                                      <p:cBhvr>
                                        <p:cTn id="12" dur="125" fill="hold">
                                          <p:stCondLst>
                                            <p:cond delay="125"/>
                                          </p:stCondLst>
                                        </p:cTn>
                                        <p:tgtEl>
                                          <p:spTgt spid="36"/>
                                        </p:tgtEl>
                                        <p:attrNameLst>
                                          <p:attrName>r</p:attrName>
                                        </p:attrNameLst>
                                      </p:cBhvr>
                                    </p:animRot>
                                    <p:animRot by="-1500000">
                                      <p:cBhvr>
                                        <p:cTn id="13" dur="125" fill="hold">
                                          <p:stCondLst>
                                            <p:cond delay="250"/>
                                          </p:stCondLst>
                                        </p:cTn>
                                        <p:tgtEl>
                                          <p:spTgt spid="36"/>
                                        </p:tgtEl>
                                        <p:attrNameLst>
                                          <p:attrName>r</p:attrName>
                                        </p:attrNameLst>
                                      </p:cBhvr>
                                    </p:animRot>
                                    <p:animRot by="1500000">
                                      <p:cBhvr>
                                        <p:cTn id="14" dur="125" fill="hold">
                                          <p:stCondLst>
                                            <p:cond delay="375"/>
                                          </p:stCondLst>
                                        </p:cTn>
                                        <p:tgtEl>
                                          <p:spTgt spid="3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0"/>
                                  </p:iterate>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500"/>
                            </p:stCondLst>
                            <p:childTnLst>
                              <p:par>
                                <p:cTn id="21" presetID="34" presetClass="emph" presetSubtype="0" fill="hold" grpId="1" nodeType="afterEffect">
                                  <p:stCondLst>
                                    <p:cond delay="0"/>
                                  </p:stCondLst>
                                  <p:iterate type="lt">
                                    <p:tmPct val="10000"/>
                                  </p:iterate>
                                  <p:childTnLst>
                                    <p:animMotion origin="layout" path="M -4.16667E-6 -1.11111E-6 L -4.16667E-6 -0.07222 " pathEditMode="relative" rAng="0" ptsTypes="AA">
                                      <p:cBhvr>
                                        <p:cTn id="22" dur="250" accel="50000" decel="50000" autoRev="1" fill="hold">
                                          <p:stCondLst>
                                            <p:cond delay="0"/>
                                          </p:stCondLst>
                                        </p:cTn>
                                        <p:tgtEl>
                                          <p:spTgt spid="37"/>
                                        </p:tgtEl>
                                        <p:attrNameLst>
                                          <p:attrName>ppt_x</p:attrName>
                                          <p:attrName>ppt_y</p:attrName>
                                        </p:attrNameLst>
                                      </p:cBhvr>
                                      <p:rCtr x="0" y="-3611"/>
                                    </p:animMotion>
                                    <p:animRot by="1500000">
                                      <p:cBhvr>
                                        <p:cTn id="23" dur="125" fill="hold">
                                          <p:stCondLst>
                                            <p:cond delay="0"/>
                                          </p:stCondLst>
                                        </p:cTn>
                                        <p:tgtEl>
                                          <p:spTgt spid="37"/>
                                        </p:tgtEl>
                                        <p:attrNameLst>
                                          <p:attrName>r</p:attrName>
                                        </p:attrNameLst>
                                      </p:cBhvr>
                                    </p:animRot>
                                    <p:animRot by="-1500000">
                                      <p:cBhvr>
                                        <p:cTn id="24" dur="125" fill="hold">
                                          <p:stCondLst>
                                            <p:cond delay="125"/>
                                          </p:stCondLst>
                                        </p:cTn>
                                        <p:tgtEl>
                                          <p:spTgt spid="37"/>
                                        </p:tgtEl>
                                        <p:attrNameLst>
                                          <p:attrName>r</p:attrName>
                                        </p:attrNameLst>
                                      </p:cBhvr>
                                    </p:animRot>
                                    <p:animRot by="-1500000">
                                      <p:cBhvr>
                                        <p:cTn id="25" dur="125" fill="hold">
                                          <p:stCondLst>
                                            <p:cond delay="250"/>
                                          </p:stCondLst>
                                        </p:cTn>
                                        <p:tgtEl>
                                          <p:spTgt spid="37"/>
                                        </p:tgtEl>
                                        <p:attrNameLst>
                                          <p:attrName>r</p:attrName>
                                        </p:attrNameLst>
                                      </p:cBhvr>
                                    </p:animRot>
                                    <p:animRot by="1500000">
                                      <p:cBhvr>
                                        <p:cTn id="26" dur="125" fill="hold">
                                          <p:stCondLst>
                                            <p:cond delay="375"/>
                                          </p:stCondLst>
                                        </p:cTn>
                                        <p:tgtEl>
                                          <p:spTgt spid="3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500"/>
                            </p:stCondLst>
                            <p:childTnLst>
                              <p:par>
                                <p:cTn id="33" presetID="34" presetClass="emph" presetSubtype="0" fill="hold" grpId="1" nodeType="afterEffect">
                                  <p:stCondLst>
                                    <p:cond delay="0"/>
                                  </p:stCondLst>
                                  <p:iterate type="lt">
                                    <p:tmPct val="10000"/>
                                  </p:iterate>
                                  <p:childTnLst>
                                    <p:animMotion origin="layout" path="M -2.91667E-6 2.96296E-6 L -2.91667E-6 -0.07223 " pathEditMode="relative" rAng="0" ptsTypes="AA">
                                      <p:cBhvr>
                                        <p:cTn id="34" dur="250" accel="50000" decel="50000" autoRev="1" fill="hold">
                                          <p:stCondLst>
                                            <p:cond delay="0"/>
                                          </p:stCondLst>
                                        </p:cTn>
                                        <p:tgtEl>
                                          <p:spTgt spid="39"/>
                                        </p:tgtEl>
                                        <p:attrNameLst>
                                          <p:attrName>ppt_x</p:attrName>
                                          <p:attrName>ppt_y</p:attrName>
                                        </p:attrNameLst>
                                      </p:cBhvr>
                                      <p:rCtr x="0" y="-3611"/>
                                    </p:animMotion>
                                    <p:animRot by="1500000">
                                      <p:cBhvr>
                                        <p:cTn id="35" dur="125" fill="hold">
                                          <p:stCondLst>
                                            <p:cond delay="0"/>
                                          </p:stCondLst>
                                        </p:cTn>
                                        <p:tgtEl>
                                          <p:spTgt spid="39"/>
                                        </p:tgtEl>
                                        <p:attrNameLst>
                                          <p:attrName>r</p:attrName>
                                        </p:attrNameLst>
                                      </p:cBhvr>
                                    </p:animRot>
                                    <p:animRot by="-1500000">
                                      <p:cBhvr>
                                        <p:cTn id="36" dur="125" fill="hold">
                                          <p:stCondLst>
                                            <p:cond delay="125"/>
                                          </p:stCondLst>
                                        </p:cTn>
                                        <p:tgtEl>
                                          <p:spTgt spid="39"/>
                                        </p:tgtEl>
                                        <p:attrNameLst>
                                          <p:attrName>r</p:attrName>
                                        </p:attrNameLst>
                                      </p:cBhvr>
                                    </p:animRot>
                                    <p:animRot by="-1500000">
                                      <p:cBhvr>
                                        <p:cTn id="37" dur="125" fill="hold">
                                          <p:stCondLst>
                                            <p:cond delay="250"/>
                                          </p:stCondLst>
                                        </p:cTn>
                                        <p:tgtEl>
                                          <p:spTgt spid="39"/>
                                        </p:tgtEl>
                                        <p:attrNameLst>
                                          <p:attrName>r</p:attrName>
                                        </p:attrNameLst>
                                      </p:cBhvr>
                                    </p:animRot>
                                    <p:animRot by="1500000">
                                      <p:cBhvr>
                                        <p:cTn id="38" dur="125" fill="hold">
                                          <p:stCondLst>
                                            <p:cond delay="375"/>
                                          </p:stCondLst>
                                        </p:cTn>
                                        <p:tgtEl>
                                          <p:spTgt spid="3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
                            </p:stCondLst>
                            <p:childTnLst>
                              <p:par>
                                <p:cTn id="45" presetID="34" presetClass="emph" presetSubtype="0" fill="hold" grpId="1" nodeType="afterEffect">
                                  <p:stCondLst>
                                    <p:cond delay="0"/>
                                  </p:stCondLst>
                                  <p:iterate type="lt">
                                    <p:tmPct val="10000"/>
                                  </p:iterate>
                                  <p:childTnLst>
                                    <p:animMotion origin="layout" path="M 3.33333E-6 4.07407E-6 L 3.33333E-6 -0.07223 " pathEditMode="relative" rAng="0" ptsTypes="AA">
                                      <p:cBhvr>
                                        <p:cTn id="46" dur="250" accel="50000" decel="50000" autoRev="1" fill="hold">
                                          <p:stCondLst>
                                            <p:cond delay="0"/>
                                          </p:stCondLst>
                                        </p:cTn>
                                        <p:tgtEl>
                                          <p:spTgt spid="40"/>
                                        </p:tgtEl>
                                        <p:attrNameLst>
                                          <p:attrName>ppt_x</p:attrName>
                                          <p:attrName>ppt_y</p:attrName>
                                        </p:attrNameLst>
                                      </p:cBhvr>
                                      <p:rCtr x="0" y="-3611"/>
                                    </p:animMotion>
                                    <p:animRot by="1500000">
                                      <p:cBhvr>
                                        <p:cTn id="47" dur="125" fill="hold">
                                          <p:stCondLst>
                                            <p:cond delay="0"/>
                                          </p:stCondLst>
                                        </p:cTn>
                                        <p:tgtEl>
                                          <p:spTgt spid="40"/>
                                        </p:tgtEl>
                                        <p:attrNameLst>
                                          <p:attrName>r</p:attrName>
                                        </p:attrNameLst>
                                      </p:cBhvr>
                                    </p:animRot>
                                    <p:animRot by="-1500000">
                                      <p:cBhvr>
                                        <p:cTn id="48" dur="125" fill="hold">
                                          <p:stCondLst>
                                            <p:cond delay="125"/>
                                          </p:stCondLst>
                                        </p:cTn>
                                        <p:tgtEl>
                                          <p:spTgt spid="40"/>
                                        </p:tgtEl>
                                        <p:attrNameLst>
                                          <p:attrName>r</p:attrName>
                                        </p:attrNameLst>
                                      </p:cBhvr>
                                    </p:animRot>
                                    <p:animRot by="-1500000">
                                      <p:cBhvr>
                                        <p:cTn id="49" dur="125" fill="hold">
                                          <p:stCondLst>
                                            <p:cond delay="250"/>
                                          </p:stCondLst>
                                        </p:cTn>
                                        <p:tgtEl>
                                          <p:spTgt spid="40"/>
                                        </p:tgtEl>
                                        <p:attrNameLst>
                                          <p:attrName>r</p:attrName>
                                        </p:attrNameLst>
                                      </p:cBhvr>
                                    </p:animRot>
                                    <p:animRot by="1500000">
                                      <p:cBhvr>
                                        <p:cTn id="50" dur="125" fill="hold">
                                          <p:stCondLst>
                                            <p:cond delay="375"/>
                                          </p:stCondLst>
                                        </p:cTn>
                                        <p:tgtEl>
                                          <p:spTgt spid="40"/>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lt">
                                    <p:tmPct val="0"/>
                                  </p:iterate>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500"/>
                            </p:stCondLst>
                            <p:childTnLst>
                              <p:par>
                                <p:cTn id="57" presetID="34" presetClass="emph" presetSubtype="0" fill="hold" grpId="1" nodeType="afterEffect">
                                  <p:stCondLst>
                                    <p:cond delay="0"/>
                                  </p:stCondLst>
                                  <p:iterate type="lt">
                                    <p:tmPct val="10000"/>
                                  </p:iterate>
                                  <p:childTnLst>
                                    <p:animMotion origin="layout" path="M -2.91667E-6 1.48148E-6 L -2.91667E-6 -0.07222 " pathEditMode="relative" rAng="0" ptsTypes="AA">
                                      <p:cBhvr>
                                        <p:cTn id="58" dur="250" accel="50000" decel="50000" autoRev="1" fill="hold">
                                          <p:stCondLst>
                                            <p:cond delay="0"/>
                                          </p:stCondLst>
                                        </p:cTn>
                                        <p:tgtEl>
                                          <p:spTgt spid="41"/>
                                        </p:tgtEl>
                                        <p:attrNameLst>
                                          <p:attrName>ppt_x</p:attrName>
                                          <p:attrName>ppt_y</p:attrName>
                                        </p:attrNameLst>
                                      </p:cBhvr>
                                      <p:rCtr x="0" y="-3611"/>
                                    </p:animMotion>
                                    <p:animRot by="1500000">
                                      <p:cBhvr>
                                        <p:cTn id="59" dur="125" fill="hold">
                                          <p:stCondLst>
                                            <p:cond delay="0"/>
                                          </p:stCondLst>
                                        </p:cTn>
                                        <p:tgtEl>
                                          <p:spTgt spid="41"/>
                                        </p:tgtEl>
                                        <p:attrNameLst>
                                          <p:attrName>r</p:attrName>
                                        </p:attrNameLst>
                                      </p:cBhvr>
                                    </p:animRot>
                                    <p:animRot by="-1500000">
                                      <p:cBhvr>
                                        <p:cTn id="60" dur="125" fill="hold">
                                          <p:stCondLst>
                                            <p:cond delay="125"/>
                                          </p:stCondLst>
                                        </p:cTn>
                                        <p:tgtEl>
                                          <p:spTgt spid="41"/>
                                        </p:tgtEl>
                                        <p:attrNameLst>
                                          <p:attrName>r</p:attrName>
                                        </p:attrNameLst>
                                      </p:cBhvr>
                                    </p:animRot>
                                    <p:animRot by="-1500000">
                                      <p:cBhvr>
                                        <p:cTn id="61" dur="125" fill="hold">
                                          <p:stCondLst>
                                            <p:cond delay="250"/>
                                          </p:stCondLst>
                                        </p:cTn>
                                        <p:tgtEl>
                                          <p:spTgt spid="41"/>
                                        </p:tgtEl>
                                        <p:attrNameLst>
                                          <p:attrName>r</p:attrName>
                                        </p:attrNameLst>
                                      </p:cBhvr>
                                    </p:animRot>
                                    <p:animRot by="1500000">
                                      <p:cBhvr>
                                        <p:cTn id="62" dur="125" fill="hold">
                                          <p:stCondLst>
                                            <p:cond delay="375"/>
                                          </p:stCondLst>
                                        </p:cTn>
                                        <p:tgtEl>
                                          <p:spTgt spid="41"/>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0"/>
                                  </p:iterate>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500"/>
                            </p:stCondLst>
                            <p:childTnLst>
                              <p:par>
                                <p:cTn id="69" presetID="34" presetClass="emph" presetSubtype="0" fill="hold" grpId="1" nodeType="afterEffect">
                                  <p:stCondLst>
                                    <p:cond delay="0"/>
                                  </p:stCondLst>
                                  <p:iterate type="lt">
                                    <p:tmPct val="10000"/>
                                  </p:iterate>
                                  <p:childTnLst>
                                    <p:animMotion origin="layout" path="M 4.79167E-6 -4.81481E-6 L 4.79167E-6 -0.07222 " pathEditMode="relative" rAng="0" ptsTypes="AA">
                                      <p:cBhvr>
                                        <p:cTn id="70" dur="250" accel="50000" decel="50000" autoRev="1" fill="hold">
                                          <p:stCondLst>
                                            <p:cond delay="0"/>
                                          </p:stCondLst>
                                        </p:cTn>
                                        <p:tgtEl>
                                          <p:spTgt spid="47"/>
                                        </p:tgtEl>
                                        <p:attrNameLst>
                                          <p:attrName>ppt_x</p:attrName>
                                          <p:attrName>ppt_y</p:attrName>
                                        </p:attrNameLst>
                                      </p:cBhvr>
                                      <p:rCtr x="0" y="-3611"/>
                                    </p:animMotion>
                                    <p:animRot by="1500000">
                                      <p:cBhvr>
                                        <p:cTn id="71" dur="125" fill="hold">
                                          <p:stCondLst>
                                            <p:cond delay="0"/>
                                          </p:stCondLst>
                                        </p:cTn>
                                        <p:tgtEl>
                                          <p:spTgt spid="47"/>
                                        </p:tgtEl>
                                        <p:attrNameLst>
                                          <p:attrName>r</p:attrName>
                                        </p:attrNameLst>
                                      </p:cBhvr>
                                    </p:animRot>
                                    <p:animRot by="-1500000">
                                      <p:cBhvr>
                                        <p:cTn id="72" dur="125" fill="hold">
                                          <p:stCondLst>
                                            <p:cond delay="125"/>
                                          </p:stCondLst>
                                        </p:cTn>
                                        <p:tgtEl>
                                          <p:spTgt spid="47"/>
                                        </p:tgtEl>
                                        <p:attrNameLst>
                                          <p:attrName>r</p:attrName>
                                        </p:attrNameLst>
                                      </p:cBhvr>
                                    </p:animRot>
                                    <p:animRot by="-1500000">
                                      <p:cBhvr>
                                        <p:cTn id="73" dur="125" fill="hold">
                                          <p:stCondLst>
                                            <p:cond delay="250"/>
                                          </p:stCondLst>
                                        </p:cTn>
                                        <p:tgtEl>
                                          <p:spTgt spid="47"/>
                                        </p:tgtEl>
                                        <p:attrNameLst>
                                          <p:attrName>r</p:attrName>
                                        </p:attrNameLst>
                                      </p:cBhvr>
                                    </p:animRot>
                                    <p:animRot by="1500000">
                                      <p:cBhvr>
                                        <p:cTn id="74" dur="125" fill="hold">
                                          <p:stCondLst>
                                            <p:cond delay="375"/>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56"/>
                    </p:tgtEl>
                  </p:cond>
                </p:stCondLst>
                <p:endSync evt="end" delay="0">
                  <p:rtn val="all"/>
                </p:endSync>
                <p:childTnLst>
                  <p:par>
                    <p:cTn id="76" fill="hold">
                      <p:stCondLst>
                        <p:cond delay="0"/>
                      </p:stCondLst>
                      <p:childTnLst>
                        <p:par>
                          <p:cTn id="77" fill="hold">
                            <p:stCondLst>
                              <p:cond delay="0"/>
                            </p:stCondLst>
                            <p:childTnLst>
                              <p:par>
                                <p:cTn id="78" presetID="12" presetClass="exit" presetSubtype="4" fill="hold" grpId="0" nodeType="clickEffect">
                                  <p:stCondLst>
                                    <p:cond delay="0"/>
                                  </p:stCondLst>
                                  <p:childTnLst>
                                    <p:anim calcmode="lin" valueType="num">
                                      <p:cBhvr additive="base">
                                        <p:cTn id="79" dur="59000"/>
                                        <p:tgtEl>
                                          <p:spTgt spid="58"/>
                                        </p:tgtEl>
                                        <p:attrNameLst>
                                          <p:attrName>ppt_y</p:attrName>
                                        </p:attrNameLst>
                                      </p:cBhvr>
                                      <p:tavLst>
                                        <p:tav tm="0">
                                          <p:val>
                                            <p:strVal val="#ppt_y"/>
                                          </p:val>
                                        </p:tav>
                                        <p:tav tm="100000">
                                          <p:val>
                                            <p:strVal val="#ppt_y+#ppt_h*1.125000"/>
                                          </p:val>
                                        </p:tav>
                                      </p:tavLst>
                                    </p:anim>
                                    <p:animEffect transition="out" filter="wipe(down)">
                                      <p:cBhvr>
                                        <p:cTn id="80" dur="59000"/>
                                        <p:tgtEl>
                                          <p:spTgt spid="58"/>
                                        </p:tgtEl>
                                      </p:cBhvr>
                                    </p:animEffect>
                                    <p:set>
                                      <p:cBhvr>
                                        <p:cTn id="81" dur="1" fill="hold">
                                          <p:stCondLst>
                                            <p:cond delay="589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36" grpId="0"/>
      <p:bldP spid="36" grpId="1"/>
      <p:bldP spid="37" grpId="0"/>
      <p:bldP spid="37" grpId="1"/>
      <p:bldP spid="39" grpId="0"/>
      <p:bldP spid="39" grpId="1"/>
      <p:bldP spid="40" grpId="0"/>
      <p:bldP spid="40" grpId="1"/>
      <p:bldP spid="41" grpId="0"/>
      <p:bldP spid="41" grpId="1"/>
      <p:bldP spid="47" grpId="0"/>
      <p:bldP spid="47" grpId="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pic>
        <p:nvPicPr>
          <p:cNvPr id="74" name="Google Shape;319;p15" descr="Speech Icon, Voice, Talking, Audio, Speech">
            <a:extLst>
              <a:ext uri="{FF2B5EF4-FFF2-40B4-BE49-F238E27FC236}">
                <a16:creationId xmlns:a16="http://schemas.microsoft.com/office/drawing/2014/main" id="{7563E22E-CF83-7270-98D1-ECA24FA61157}"/>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75" name="Google Shape;307;p14">
            <a:extLst>
              <a:ext uri="{FF2B5EF4-FFF2-40B4-BE49-F238E27FC236}">
                <a16:creationId xmlns:a16="http://schemas.microsoft.com/office/drawing/2014/main" id="{A8A81B45-093A-E21F-290B-C0B8616E5701}"/>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76" name="Google Shape;283;p13">
            <a:extLst>
              <a:ext uri="{FF2B5EF4-FFF2-40B4-BE49-F238E27FC236}">
                <a16:creationId xmlns:a16="http://schemas.microsoft.com/office/drawing/2014/main" id="{EBDD7DD5-4A15-E492-3ACE-BAA0C36D8B3E}"/>
              </a:ext>
            </a:extLst>
          </p:cNvPr>
          <p:cNvSpPr txBox="1"/>
          <p:nvPr/>
        </p:nvSpPr>
        <p:spPr>
          <a:xfrm>
            <a:off x="10204573" y="1087777"/>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77" name="Google Shape;282;p13" descr="Reading, Book, Symbol, Icon, Reader, Man">
            <a:extLst>
              <a:ext uri="{FF2B5EF4-FFF2-40B4-BE49-F238E27FC236}">
                <a16:creationId xmlns:a16="http://schemas.microsoft.com/office/drawing/2014/main" id="{51764C43-2675-3581-3329-070AF5D0D404}"/>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40345" y="220337"/>
            <a:ext cx="782801" cy="782801"/>
          </a:xfrm>
          <a:prstGeom prst="roundRect">
            <a:avLst/>
          </a:prstGeom>
          <a:solidFill>
            <a:srgbClr val="92D050"/>
          </a:solidFill>
          <a:ln>
            <a:noFill/>
          </a:ln>
        </p:spPr>
      </p:pic>
      <p:sp>
        <p:nvSpPr>
          <p:cNvPr id="78" name="Speech Bubble: Rectangle with Corners Rounded 77">
            <a:extLst>
              <a:ext uri="{FF2B5EF4-FFF2-40B4-BE49-F238E27FC236}">
                <a16:creationId xmlns:a16="http://schemas.microsoft.com/office/drawing/2014/main" id="{708FE953-020F-E679-B94E-A9949A84EF05}"/>
              </a:ext>
            </a:extLst>
          </p:cNvPr>
          <p:cNvSpPr/>
          <p:nvPr/>
        </p:nvSpPr>
        <p:spPr>
          <a:xfrm>
            <a:off x="5612400" y="65054"/>
            <a:ext cx="402650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entury Gothic" panose="020B0502020202020204" pitchFamily="34" charset="0"/>
              </a:rPr>
              <a:t>¿</a:t>
            </a:r>
            <a:r>
              <a:rPr lang="en-GB" sz="2400" b="1" dirty="0" err="1">
                <a:solidFill>
                  <a:schemeClr val="bg1"/>
                </a:solidFill>
                <a:latin typeface="Century Gothic" panose="020B0502020202020204" pitchFamily="34" charset="0"/>
              </a:rPr>
              <a:t>Cuántos</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animales</a:t>
            </a:r>
            <a:r>
              <a:rPr lang="en-GB" sz="2400" b="1" dirty="0">
                <a:solidFill>
                  <a:schemeClr val="bg1"/>
                </a:solidFill>
                <a:latin typeface="Century Gothic" panose="020B0502020202020204" pitchFamily="34" charset="0"/>
              </a:rPr>
              <a:t> hay?</a:t>
            </a:r>
          </a:p>
        </p:txBody>
      </p:sp>
      <p:pic>
        <p:nvPicPr>
          <p:cNvPr id="80" name="Graphic 79" descr="Teacher">
            <a:extLst>
              <a:ext uri="{FF2B5EF4-FFF2-40B4-BE49-F238E27FC236}">
                <a16:creationId xmlns:a16="http://schemas.microsoft.com/office/drawing/2014/main" id="{75FCD451-58C2-5E96-7196-FBC4805759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1043" y="29944"/>
            <a:ext cx="914400" cy="914400"/>
          </a:xfrm>
          <a:prstGeom prst="rect">
            <a:avLst/>
          </a:prstGeom>
        </p:spPr>
      </p:pic>
      <p:sp>
        <p:nvSpPr>
          <p:cNvPr id="118" name="Speech Bubble: Rectangle with Corners Rounded 117">
            <a:extLst>
              <a:ext uri="{FF2B5EF4-FFF2-40B4-BE49-F238E27FC236}">
                <a16:creationId xmlns:a16="http://schemas.microsoft.com/office/drawing/2014/main" id="{2FAC87CF-35C4-CA34-ED41-405310400825}"/>
              </a:ext>
            </a:extLst>
          </p:cNvPr>
          <p:cNvSpPr/>
          <p:nvPr/>
        </p:nvSpPr>
        <p:spPr>
          <a:xfrm>
            <a:off x="6154594" y="834624"/>
            <a:ext cx="1458955" cy="612318"/>
          </a:xfrm>
          <a:prstGeom prst="wedgeRoundRectCallout">
            <a:avLst>
              <a:gd name="adj1" fmla="val -68811"/>
              <a:gd name="adj2" fmla="val -51013"/>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entury Gothic" panose="020B0502020202020204" pitchFamily="34" charset="0"/>
              </a:rPr>
              <a:t>Hay …</a:t>
            </a:r>
          </a:p>
        </p:txBody>
      </p:sp>
      <p:sp>
        <p:nvSpPr>
          <p:cNvPr id="120" name="TextBox 119">
            <a:extLst>
              <a:ext uri="{FF2B5EF4-FFF2-40B4-BE49-F238E27FC236}">
                <a16:creationId xmlns:a16="http://schemas.microsoft.com/office/drawing/2014/main" id="{0DF8CC33-E277-2415-E920-7E64287EBDAC}"/>
              </a:ext>
            </a:extLst>
          </p:cNvPr>
          <p:cNvSpPr txBox="1"/>
          <p:nvPr/>
        </p:nvSpPr>
        <p:spPr>
          <a:xfrm>
            <a:off x="1037977" y="794870"/>
            <a:ext cx="68480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un</a:t>
            </a:r>
          </a:p>
        </p:txBody>
      </p:sp>
      <p:sp>
        <p:nvSpPr>
          <p:cNvPr id="121" name="TextBox 120">
            <a:extLst>
              <a:ext uri="{FF2B5EF4-FFF2-40B4-BE49-F238E27FC236}">
                <a16:creationId xmlns:a16="http://schemas.microsoft.com/office/drawing/2014/main" id="{00C51ED9-A47B-B0F5-0405-7ED1065D5FDD}"/>
              </a:ext>
            </a:extLst>
          </p:cNvPr>
          <p:cNvSpPr txBox="1"/>
          <p:nvPr/>
        </p:nvSpPr>
        <p:spPr>
          <a:xfrm>
            <a:off x="3341396" y="831689"/>
            <a:ext cx="2111475"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flamenco</a:t>
            </a:r>
          </a:p>
        </p:txBody>
      </p:sp>
      <p:sp>
        <p:nvSpPr>
          <p:cNvPr id="122" name="TextBox 121">
            <a:extLst>
              <a:ext uri="{FF2B5EF4-FFF2-40B4-BE49-F238E27FC236}">
                <a16:creationId xmlns:a16="http://schemas.microsoft.com/office/drawing/2014/main" id="{B94D8401-EFD5-38A0-9FFB-DF835F047BE0}"/>
              </a:ext>
            </a:extLst>
          </p:cNvPr>
          <p:cNvSpPr txBox="1"/>
          <p:nvPr/>
        </p:nvSpPr>
        <p:spPr>
          <a:xfrm>
            <a:off x="994072" y="1429278"/>
            <a:ext cx="89319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dos</a:t>
            </a:r>
          </a:p>
        </p:txBody>
      </p:sp>
      <p:sp>
        <p:nvSpPr>
          <p:cNvPr id="123" name="TextBox 122">
            <a:extLst>
              <a:ext uri="{FF2B5EF4-FFF2-40B4-BE49-F238E27FC236}">
                <a16:creationId xmlns:a16="http://schemas.microsoft.com/office/drawing/2014/main" id="{75024E31-6694-D8D3-1A27-C2DBF53A003D}"/>
              </a:ext>
            </a:extLst>
          </p:cNvPr>
          <p:cNvSpPr txBox="1"/>
          <p:nvPr/>
        </p:nvSpPr>
        <p:spPr>
          <a:xfrm>
            <a:off x="3301284" y="1405473"/>
            <a:ext cx="188705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ballena</a:t>
            </a:r>
            <a:r>
              <a:rPr lang="en-GB" sz="3200" b="1" dirty="0" err="1">
                <a:solidFill>
                  <a:srgbClr val="002060"/>
                </a:solidFill>
                <a:latin typeface="Century Gothic" panose="020B0502020202020204" pitchFamily="34" charset="0"/>
              </a:rPr>
              <a:t>s</a:t>
            </a:r>
            <a:endParaRPr lang="en-GB" sz="3200" b="1" dirty="0">
              <a:solidFill>
                <a:srgbClr val="002060"/>
              </a:solidFill>
              <a:latin typeface="Century Gothic" panose="020B0502020202020204" pitchFamily="34" charset="0"/>
            </a:endParaRPr>
          </a:p>
        </p:txBody>
      </p:sp>
      <p:sp>
        <p:nvSpPr>
          <p:cNvPr id="124" name="TextBox 123">
            <a:extLst>
              <a:ext uri="{FF2B5EF4-FFF2-40B4-BE49-F238E27FC236}">
                <a16:creationId xmlns:a16="http://schemas.microsoft.com/office/drawing/2014/main" id="{8B33E941-E462-675E-6178-228CE8084174}"/>
              </a:ext>
            </a:extLst>
          </p:cNvPr>
          <p:cNvSpPr txBox="1"/>
          <p:nvPr/>
        </p:nvSpPr>
        <p:spPr>
          <a:xfrm>
            <a:off x="1014910" y="2004702"/>
            <a:ext cx="87235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tres</a:t>
            </a:r>
            <a:endParaRPr lang="en-GB" sz="3200" dirty="0">
              <a:solidFill>
                <a:srgbClr val="002060"/>
              </a:solidFill>
              <a:latin typeface="Century Gothic" panose="020B0502020202020204" pitchFamily="34" charset="0"/>
            </a:endParaRPr>
          </a:p>
        </p:txBody>
      </p:sp>
      <p:sp>
        <p:nvSpPr>
          <p:cNvPr id="125" name="TextBox 124">
            <a:extLst>
              <a:ext uri="{FF2B5EF4-FFF2-40B4-BE49-F238E27FC236}">
                <a16:creationId xmlns:a16="http://schemas.microsoft.com/office/drawing/2014/main" id="{9152A48C-E106-CFE8-7342-2304A9BA965B}"/>
              </a:ext>
            </a:extLst>
          </p:cNvPr>
          <p:cNvSpPr txBox="1"/>
          <p:nvPr/>
        </p:nvSpPr>
        <p:spPr>
          <a:xfrm>
            <a:off x="3306326" y="1932085"/>
            <a:ext cx="1527982"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pulpo</a:t>
            </a:r>
            <a:r>
              <a:rPr lang="en-GB" sz="3200" b="1" dirty="0" err="1">
                <a:solidFill>
                  <a:srgbClr val="002060"/>
                </a:solidFill>
                <a:latin typeface="Century Gothic" panose="020B0502020202020204" pitchFamily="34" charset="0"/>
              </a:rPr>
              <a:t>s</a:t>
            </a:r>
            <a:endParaRPr lang="en-GB" sz="3200" b="1" dirty="0">
              <a:solidFill>
                <a:srgbClr val="002060"/>
              </a:solidFill>
              <a:latin typeface="Century Gothic" panose="020B0502020202020204" pitchFamily="34" charset="0"/>
            </a:endParaRPr>
          </a:p>
        </p:txBody>
      </p:sp>
      <p:sp>
        <p:nvSpPr>
          <p:cNvPr id="126" name="TextBox 125">
            <a:extLst>
              <a:ext uri="{FF2B5EF4-FFF2-40B4-BE49-F238E27FC236}">
                <a16:creationId xmlns:a16="http://schemas.microsoft.com/office/drawing/2014/main" id="{28B17D82-C306-14DD-AF1B-5885AAE7EE18}"/>
              </a:ext>
            </a:extLst>
          </p:cNvPr>
          <p:cNvSpPr txBox="1"/>
          <p:nvPr/>
        </p:nvSpPr>
        <p:spPr>
          <a:xfrm>
            <a:off x="409031" y="2540945"/>
            <a:ext cx="151355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cuatro</a:t>
            </a:r>
          </a:p>
        </p:txBody>
      </p:sp>
      <p:sp>
        <p:nvSpPr>
          <p:cNvPr id="127" name="TextBox 126">
            <a:extLst>
              <a:ext uri="{FF2B5EF4-FFF2-40B4-BE49-F238E27FC236}">
                <a16:creationId xmlns:a16="http://schemas.microsoft.com/office/drawing/2014/main" id="{43B66722-6AE9-53D2-12CF-53482ACB87EA}"/>
              </a:ext>
            </a:extLst>
          </p:cNvPr>
          <p:cNvSpPr txBox="1"/>
          <p:nvPr/>
        </p:nvSpPr>
        <p:spPr>
          <a:xfrm>
            <a:off x="3305834" y="2489131"/>
            <a:ext cx="1986441"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pantera</a:t>
            </a:r>
            <a:r>
              <a:rPr lang="en-GB" sz="3200" b="1" dirty="0" err="1">
                <a:solidFill>
                  <a:srgbClr val="002060"/>
                </a:solidFill>
                <a:latin typeface="Century Gothic" panose="020B0502020202020204" pitchFamily="34" charset="0"/>
              </a:rPr>
              <a:t>s</a:t>
            </a:r>
            <a:endParaRPr lang="en-GB" sz="3200" b="1" dirty="0">
              <a:solidFill>
                <a:srgbClr val="002060"/>
              </a:solidFill>
              <a:latin typeface="Century Gothic" panose="020B0502020202020204" pitchFamily="34" charset="0"/>
            </a:endParaRPr>
          </a:p>
        </p:txBody>
      </p:sp>
      <p:sp>
        <p:nvSpPr>
          <p:cNvPr id="128" name="TextBox 127">
            <a:extLst>
              <a:ext uri="{FF2B5EF4-FFF2-40B4-BE49-F238E27FC236}">
                <a16:creationId xmlns:a16="http://schemas.microsoft.com/office/drawing/2014/main" id="{7C0DA344-AD1E-D184-C1DD-F0FCDE96E6EC}"/>
              </a:ext>
            </a:extLst>
          </p:cNvPr>
          <p:cNvSpPr txBox="1"/>
          <p:nvPr/>
        </p:nvSpPr>
        <p:spPr>
          <a:xfrm>
            <a:off x="557204" y="3172187"/>
            <a:ext cx="1317990"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cinco</a:t>
            </a:r>
            <a:endParaRPr lang="en-GB" sz="3200" dirty="0">
              <a:solidFill>
                <a:srgbClr val="002060"/>
              </a:solidFill>
              <a:latin typeface="Century Gothic" panose="020B0502020202020204" pitchFamily="34" charset="0"/>
            </a:endParaRPr>
          </a:p>
        </p:txBody>
      </p:sp>
      <p:sp>
        <p:nvSpPr>
          <p:cNvPr id="129" name="TextBox 128">
            <a:extLst>
              <a:ext uri="{FF2B5EF4-FFF2-40B4-BE49-F238E27FC236}">
                <a16:creationId xmlns:a16="http://schemas.microsoft.com/office/drawing/2014/main" id="{0BE36CF1-AA9A-EFBC-6F18-FEBC2A0E5ADB}"/>
              </a:ext>
            </a:extLst>
          </p:cNvPr>
          <p:cNvSpPr txBox="1"/>
          <p:nvPr/>
        </p:nvSpPr>
        <p:spPr>
          <a:xfrm>
            <a:off x="3428879" y="3098055"/>
            <a:ext cx="2292615"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flamenco</a:t>
            </a:r>
            <a:r>
              <a:rPr lang="en-GB" sz="3200" b="1" dirty="0">
                <a:solidFill>
                  <a:srgbClr val="002060"/>
                </a:solidFill>
                <a:latin typeface="Century Gothic" panose="020B0502020202020204" pitchFamily="34" charset="0"/>
              </a:rPr>
              <a:t>s</a:t>
            </a:r>
          </a:p>
        </p:txBody>
      </p:sp>
      <p:sp>
        <p:nvSpPr>
          <p:cNvPr id="130" name="TextBox 129">
            <a:extLst>
              <a:ext uri="{FF2B5EF4-FFF2-40B4-BE49-F238E27FC236}">
                <a16:creationId xmlns:a16="http://schemas.microsoft.com/office/drawing/2014/main" id="{507BF184-84AD-FBEF-3403-1C0E022FDD69}"/>
              </a:ext>
            </a:extLst>
          </p:cNvPr>
          <p:cNvSpPr txBox="1"/>
          <p:nvPr/>
        </p:nvSpPr>
        <p:spPr>
          <a:xfrm>
            <a:off x="1017150" y="3765204"/>
            <a:ext cx="84991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seis</a:t>
            </a:r>
          </a:p>
        </p:txBody>
      </p:sp>
      <p:sp>
        <p:nvSpPr>
          <p:cNvPr id="131" name="TextBox 130">
            <a:extLst>
              <a:ext uri="{FF2B5EF4-FFF2-40B4-BE49-F238E27FC236}">
                <a16:creationId xmlns:a16="http://schemas.microsoft.com/office/drawing/2014/main" id="{930996D3-D22C-4CD1-B350-2F64424CE3CC}"/>
              </a:ext>
            </a:extLst>
          </p:cNvPr>
          <p:cNvSpPr txBox="1"/>
          <p:nvPr/>
        </p:nvSpPr>
        <p:spPr>
          <a:xfrm>
            <a:off x="4408618" y="3721596"/>
            <a:ext cx="1527982"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pulpo</a:t>
            </a:r>
            <a:r>
              <a:rPr lang="en-GB" sz="3200" b="1" dirty="0" err="1">
                <a:solidFill>
                  <a:srgbClr val="002060"/>
                </a:solidFill>
                <a:latin typeface="Century Gothic" panose="020B0502020202020204" pitchFamily="34" charset="0"/>
              </a:rPr>
              <a:t>s</a:t>
            </a:r>
            <a:endParaRPr lang="en-GB" sz="3200" b="1" dirty="0">
              <a:solidFill>
                <a:srgbClr val="002060"/>
              </a:solidFill>
              <a:latin typeface="Century Gothic" panose="020B0502020202020204" pitchFamily="34" charset="0"/>
            </a:endParaRPr>
          </a:p>
        </p:txBody>
      </p:sp>
      <p:sp>
        <p:nvSpPr>
          <p:cNvPr id="132" name="TextBox 131">
            <a:extLst>
              <a:ext uri="{FF2B5EF4-FFF2-40B4-BE49-F238E27FC236}">
                <a16:creationId xmlns:a16="http://schemas.microsoft.com/office/drawing/2014/main" id="{D42D1A54-2D88-71FE-6E1B-2B4EA3CD5A45}"/>
              </a:ext>
            </a:extLst>
          </p:cNvPr>
          <p:cNvSpPr txBox="1"/>
          <p:nvPr/>
        </p:nvSpPr>
        <p:spPr>
          <a:xfrm>
            <a:off x="834049" y="4319419"/>
            <a:ext cx="109677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siete</a:t>
            </a:r>
            <a:endParaRPr lang="en-GB" sz="3200" dirty="0">
              <a:solidFill>
                <a:srgbClr val="002060"/>
              </a:solidFill>
              <a:latin typeface="Century Gothic" panose="020B0502020202020204" pitchFamily="34" charset="0"/>
            </a:endParaRPr>
          </a:p>
        </p:txBody>
      </p:sp>
      <p:sp>
        <p:nvSpPr>
          <p:cNvPr id="133" name="TextBox 132">
            <a:extLst>
              <a:ext uri="{FF2B5EF4-FFF2-40B4-BE49-F238E27FC236}">
                <a16:creationId xmlns:a16="http://schemas.microsoft.com/office/drawing/2014/main" id="{2F91372A-71FD-B89F-480B-8F998707AD71}"/>
              </a:ext>
            </a:extLst>
          </p:cNvPr>
          <p:cNvSpPr txBox="1"/>
          <p:nvPr/>
        </p:nvSpPr>
        <p:spPr>
          <a:xfrm>
            <a:off x="5166108" y="4343520"/>
            <a:ext cx="188705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ballena</a:t>
            </a:r>
            <a:r>
              <a:rPr lang="en-GB" sz="3200" b="1" dirty="0" err="1">
                <a:solidFill>
                  <a:srgbClr val="002060"/>
                </a:solidFill>
                <a:latin typeface="Century Gothic" panose="020B0502020202020204" pitchFamily="34" charset="0"/>
              </a:rPr>
              <a:t>s</a:t>
            </a:r>
            <a:endParaRPr lang="en-GB" sz="3200" b="1" dirty="0">
              <a:solidFill>
                <a:srgbClr val="002060"/>
              </a:solidFill>
              <a:latin typeface="Century Gothic" panose="020B0502020202020204" pitchFamily="34" charset="0"/>
            </a:endParaRPr>
          </a:p>
        </p:txBody>
      </p:sp>
      <p:sp>
        <p:nvSpPr>
          <p:cNvPr id="134" name="TextBox 133">
            <a:extLst>
              <a:ext uri="{FF2B5EF4-FFF2-40B4-BE49-F238E27FC236}">
                <a16:creationId xmlns:a16="http://schemas.microsoft.com/office/drawing/2014/main" id="{8FF636F5-E40D-224E-34A5-9ADC8389561E}"/>
              </a:ext>
            </a:extLst>
          </p:cNvPr>
          <p:cNvSpPr txBox="1"/>
          <p:nvPr/>
        </p:nvSpPr>
        <p:spPr>
          <a:xfrm>
            <a:off x="689309" y="4896650"/>
            <a:ext cx="1239442"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ocho</a:t>
            </a:r>
            <a:endParaRPr lang="en-GB" sz="3200" dirty="0">
              <a:solidFill>
                <a:srgbClr val="002060"/>
              </a:solidFill>
              <a:latin typeface="Century Gothic" panose="020B0502020202020204" pitchFamily="34" charset="0"/>
            </a:endParaRPr>
          </a:p>
        </p:txBody>
      </p:sp>
      <p:sp>
        <p:nvSpPr>
          <p:cNvPr id="135" name="TextBox 134">
            <a:extLst>
              <a:ext uri="{FF2B5EF4-FFF2-40B4-BE49-F238E27FC236}">
                <a16:creationId xmlns:a16="http://schemas.microsoft.com/office/drawing/2014/main" id="{D600B863-A59A-C81C-E02E-5F691FD607BC}"/>
              </a:ext>
            </a:extLst>
          </p:cNvPr>
          <p:cNvSpPr txBox="1"/>
          <p:nvPr/>
        </p:nvSpPr>
        <p:spPr>
          <a:xfrm>
            <a:off x="4385297" y="4826030"/>
            <a:ext cx="1986441"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pantera</a:t>
            </a:r>
            <a:r>
              <a:rPr lang="en-GB" sz="3200" b="1" dirty="0" err="1">
                <a:solidFill>
                  <a:srgbClr val="002060"/>
                </a:solidFill>
                <a:latin typeface="Century Gothic" panose="020B0502020202020204" pitchFamily="34" charset="0"/>
              </a:rPr>
              <a:t>s</a:t>
            </a:r>
            <a:endParaRPr lang="en-GB" sz="3200" b="1" dirty="0">
              <a:solidFill>
                <a:srgbClr val="002060"/>
              </a:solidFill>
              <a:latin typeface="Century Gothic" panose="020B0502020202020204" pitchFamily="34" charset="0"/>
            </a:endParaRPr>
          </a:p>
        </p:txBody>
      </p:sp>
      <p:sp>
        <p:nvSpPr>
          <p:cNvPr id="136" name="TextBox 135">
            <a:extLst>
              <a:ext uri="{FF2B5EF4-FFF2-40B4-BE49-F238E27FC236}">
                <a16:creationId xmlns:a16="http://schemas.microsoft.com/office/drawing/2014/main" id="{CBE0D434-9558-EB13-A974-2F63621B044D}"/>
              </a:ext>
            </a:extLst>
          </p:cNvPr>
          <p:cNvSpPr txBox="1"/>
          <p:nvPr/>
        </p:nvSpPr>
        <p:spPr>
          <a:xfrm>
            <a:off x="486198" y="5398502"/>
            <a:ext cx="1444626"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nueve</a:t>
            </a:r>
            <a:endParaRPr lang="en-GB" sz="3200" dirty="0">
              <a:solidFill>
                <a:srgbClr val="002060"/>
              </a:solidFill>
              <a:latin typeface="Century Gothic" panose="020B0502020202020204" pitchFamily="34" charset="0"/>
            </a:endParaRPr>
          </a:p>
        </p:txBody>
      </p:sp>
      <p:sp>
        <p:nvSpPr>
          <p:cNvPr id="137" name="TextBox 136">
            <a:extLst>
              <a:ext uri="{FF2B5EF4-FFF2-40B4-BE49-F238E27FC236}">
                <a16:creationId xmlns:a16="http://schemas.microsoft.com/office/drawing/2014/main" id="{CE048A88-1956-C03A-3CD7-8CD530B5ACD1}"/>
              </a:ext>
            </a:extLst>
          </p:cNvPr>
          <p:cNvSpPr txBox="1"/>
          <p:nvPr/>
        </p:nvSpPr>
        <p:spPr>
          <a:xfrm>
            <a:off x="4668386" y="5390094"/>
            <a:ext cx="2292615"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flamenco</a:t>
            </a:r>
            <a:r>
              <a:rPr lang="en-GB" sz="3200" b="1" dirty="0">
                <a:solidFill>
                  <a:srgbClr val="002060"/>
                </a:solidFill>
                <a:latin typeface="Century Gothic" panose="020B0502020202020204" pitchFamily="34" charset="0"/>
              </a:rPr>
              <a:t>s</a:t>
            </a:r>
          </a:p>
        </p:txBody>
      </p:sp>
      <p:sp>
        <p:nvSpPr>
          <p:cNvPr id="138" name="TextBox 137">
            <a:extLst>
              <a:ext uri="{FF2B5EF4-FFF2-40B4-BE49-F238E27FC236}">
                <a16:creationId xmlns:a16="http://schemas.microsoft.com/office/drawing/2014/main" id="{3BAF1B32-F593-DA8B-2811-587ED2B458BF}"/>
              </a:ext>
            </a:extLst>
          </p:cNvPr>
          <p:cNvSpPr txBox="1"/>
          <p:nvPr/>
        </p:nvSpPr>
        <p:spPr>
          <a:xfrm>
            <a:off x="869696" y="6028096"/>
            <a:ext cx="987771"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diez</a:t>
            </a:r>
            <a:endParaRPr lang="en-GB" sz="3200" dirty="0">
              <a:solidFill>
                <a:srgbClr val="002060"/>
              </a:solidFill>
              <a:latin typeface="Century Gothic" panose="020B0502020202020204" pitchFamily="34" charset="0"/>
            </a:endParaRPr>
          </a:p>
        </p:txBody>
      </p:sp>
      <p:sp>
        <p:nvSpPr>
          <p:cNvPr id="139" name="TextBox 138">
            <a:extLst>
              <a:ext uri="{FF2B5EF4-FFF2-40B4-BE49-F238E27FC236}">
                <a16:creationId xmlns:a16="http://schemas.microsoft.com/office/drawing/2014/main" id="{32C5ADF5-A556-D0FF-4547-7E4A42BF2BC2}"/>
              </a:ext>
            </a:extLst>
          </p:cNvPr>
          <p:cNvSpPr txBox="1"/>
          <p:nvPr/>
        </p:nvSpPr>
        <p:spPr>
          <a:xfrm>
            <a:off x="5681708" y="6028095"/>
            <a:ext cx="1527982"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pulpo</a:t>
            </a:r>
            <a:r>
              <a:rPr lang="en-GB" sz="3200" b="1" dirty="0" err="1">
                <a:solidFill>
                  <a:srgbClr val="002060"/>
                </a:solidFill>
                <a:latin typeface="Century Gothic" panose="020B0502020202020204" pitchFamily="34" charset="0"/>
              </a:rPr>
              <a:t>s</a:t>
            </a:r>
            <a:endParaRPr lang="en-GB" sz="3200" b="1" dirty="0">
              <a:solidFill>
                <a:srgbClr val="002060"/>
              </a:solidFill>
              <a:latin typeface="Century Gothic" panose="020B0502020202020204" pitchFamily="34" charset="0"/>
            </a:endParaRPr>
          </a:p>
        </p:txBody>
      </p:sp>
      <p:graphicFrame>
        <p:nvGraphicFramePr>
          <p:cNvPr id="140" name="Table 18">
            <a:extLst>
              <a:ext uri="{FF2B5EF4-FFF2-40B4-BE49-F238E27FC236}">
                <a16:creationId xmlns:a16="http://schemas.microsoft.com/office/drawing/2014/main" id="{20A83F52-1FB8-DA05-8FB2-B4FF7273AFA2}"/>
              </a:ext>
            </a:extLst>
          </p:cNvPr>
          <p:cNvGraphicFramePr>
            <a:graphicFrameLocks noGrp="1"/>
          </p:cNvGraphicFramePr>
          <p:nvPr>
            <p:extLst>
              <p:ext uri="{D42A27DB-BD31-4B8C-83A1-F6EECF244321}">
                <p14:modId xmlns:p14="http://schemas.microsoft.com/office/powerpoint/2010/main" val="2263993542"/>
              </p:ext>
            </p:extLst>
          </p:nvPr>
        </p:nvGraphicFramePr>
        <p:xfrm>
          <a:off x="9154165" y="1990248"/>
          <a:ext cx="2964500" cy="2493572"/>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bl>
          </a:graphicData>
        </a:graphic>
      </p:graphicFrame>
      <p:sp>
        <p:nvSpPr>
          <p:cNvPr id="142" name="TextBox 141">
            <a:extLst>
              <a:ext uri="{FF2B5EF4-FFF2-40B4-BE49-F238E27FC236}">
                <a16:creationId xmlns:a16="http://schemas.microsoft.com/office/drawing/2014/main" id="{85AF28A5-11B1-909B-65DA-3FA8CAD2EF72}"/>
              </a:ext>
            </a:extLst>
          </p:cNvPr>
          <p:cNvSpPr txBox="1"/>
          <p:nvPr/>
        </p:nvSpPr>
        <p:spPr>
          <a:xfrm>
            <a:off x="10296873" y="2055276"/>
            <a:ext cx="187262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flamenco</a:t>
            </a:r>
          </a:p>
        </p:txBody>
      </p:sp>
      <p:sp>
        <p:nvSpPr>
          <p:cNvPr id="147" name="TextBox 146">
            <a:extLst>
              <a:ext uri="{FF2B5EF4-FFF2-40B4-BE49-F238E27FC236}">
                <a16:creationId xmlns:a16="http://schemas.microsoft.com/office/drawing/2014/main" id="{5E96961E-CBE3-BCA4-9ADD-38E90AB17C08}"/>
              </a:ext>
            </a:extLst>
          </p:cNvPr>
          <p:cNvSpPr txBox="1"/>
          <p:nvPr/>
        </p:nvSpPr>
        <p:spPr>
          <a:xfrm>
            <a:off x="10327019" y="2659469"/>
            <a:ext cx="160332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pantera</a:t>
            </a:r>
            <a:endParaRPr lang="en-GB" sz="2800" dirty="0">
              <a:solidFill>
                <a:srgbClr val="002060"/>
              </a:solidFill>
              <a:latin typeface="Century Gothic" panose="020B0502020202020204" pitchFamily="34" charset="0"/>
            </a:endParaRPr>
          </a:p>
        </p:txBody>
      </p:sp>
      <p:sp>
        <p:nvSpPr>
          <p:cNvPr id="148" name="TextBox 147">
            <a:extLst>
              <a:ext uri="{FF2B5EF4-FFF2-40B4-BE49-F238E27FC236}">
                <a16:creationId xmlns:a16="http://schemas.microsoft.com/office/drawing/2014/main" id="{39F5048F-784A-CA8A-4A10-CB783C8EF8C9}"/>
              </a:ext>
            </a:extLst>
          </p:cNvPr>
          <p:cNvSpPr txBox="1"/>
          <p:nvPr/>
        </p:nvSpPr>
        <p:spPr>
          <a:xfrm>
            <a:off x="10334539" y="3291109"/>
            <a:ext cx="1200970"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pulpo</a:t>
            </a:r>
            <a:endParaRPr lang="en-GB" sz="2800" dirty="0">
              <a:solidFill>
                <a:srgbClr val="002060"/>
              </a:solidFill>
              <a:latin typeface="Century Gothic" panose="020B0502020202020204" pitchFamily="34" charset="0"/>
            </a:endParaRPr>
          </a:p>
        </p:txBody>
      </p:sp>
      <p:sp>
        <p:nvSpPr>
          <p:cNvPr id="149" name="TextBox 148">
            <a:extLst>
              <a:ext uri="{FF2B5EF4-FFF2-40B4-BE49-F238E27FC236}">
                <a16:creationId xmlns:a16="http://schemas.microsoft.com/office/drawing/2014/main" id="{5CCBCEE8-9028-3EDF-27EC-0AB2B00B9ADF}"/>
              </a:ext>
            </a:extLst>
          </p:cNvPr>
          <p:cNvSpPr txBox="1"/>
          <p:nvPr/>
        </p:nvSpPr>
        <p:spPr>
          <a:xfrm>
            <a:off x="10341326" y="3862988"/>
            <a:ext cx="151836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ballena</a:t>
            </a:r>
            <a:endParaRPr lang="en-GB" sz="2800" dirty="0">
              <a:solidFill>
                <a:srgbClr val="002060"/>
              </a:solidFill>
              <a:latin typeface="Century Gothic" panose="020B0502020202020204" pitchFamily="34" charset="0"/>
            </a:endParaRPr>
          </a:p>
        </p:txBody>
      </p:sp>
      <p:pic>
        <p:nvPicPr>
          <p:cNvPr id="3" name="Picture 8" descr="Free Bird Flamingo vector and picture">
            <a:extLst>
              <a:ext uri="{FF2B5EF4-FFF2-40B4-BE49-F238E27FC236}">
                <a16:creationId xmlns:a16="http://schemas.microsoft.com/office/drawing/2014/main" id="{7F5F4DFD-8717-681A-A594-030323FA20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6373" y="899832"/>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Black Panther Panther illustration and picture">
            <a:extLst>
              <a:ext uri="{FF2B5EF4-FFF2-40B4-BE49-F238E27FC236}">
                <a16:creationId xmlns:a16="http://schemas.microsoft.com/office/drawing/2014/main" id="{AB87C3F6-E9AB-A5BE-4064-B5F2615C10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904071" y="2489259"/>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Free Whale Blue vector and picture">
            <a:extLst>
              <a:ext uri="{FF2B5EF4-FFF2-40B4-BE49-F238E27FC236}">
                <a16:creationId xmlns:a16="http://schemas.microsoft.com/office/drawing/2014/main" id="{FBAB6C7C-2BDA-66DD-CC5B-FC66C948F1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822" y="1598190"/>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Free Cartoon Octopus vector and picture">
            <a:extLst>
              <a:ext uri="{FF2B5EF4-FFF2-40B4-BE49-F238E27FC236}">
                <a16:creationId xmlns:a16="http://schemas.microsoft.com/office/drawing/2014/main" id="{BCD1D710-9007-2535-918B-1BDED97940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923" y="2104964"/>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ee Whale Blue vector and picture">
            <a:extLst>
              <a:ext uri="{FF2B5EF4-FFF2-40B4-BE49-F238E27FC236}">
                <a16:creationId xmlns:a16="http://schemas.microsoft.com/office/drawing/2014/main" id="{B1B0FD20-9AED-2F15-0AF7-E0EE35C1DD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6199" y="1576455"/>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Cartoon Octopus vector and picture">
            <a:extLst>
              <a:ext uri="{FF2B5EF4-FFF2-40B4-BE49-F238E27FC236}">
                <a16:creationId xmlns:a16="http://schemas.microsoft.com/office/drawing/2014/main" id="{081FC555-D10A-4C53-CDBA-DE1BF2B6AD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5135" y="2113018"/>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Free Cartoon Octopus vector and picture">
            <a:extLst>
              <a:ext uri="{FF2B5EF4-FFF2-40B4-BE49-F238E27FC236}">
                <a16:creationId xmlns:a16="http://schemas.microsoft.com/office/drawing/2014/main" id="{19E3145B-F06D-055A-E3F5-E843193F20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9819" y="210314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Black Panther Panther illustration and picture">
            <a:extLst>
              <a:ext uri="{FF2B5EF4-FFF2-40B4-BE49-F238E27FC236}">
                <a16:creationId xmlns:a16="http://schemas.microsoft.com/office/drawing/2014/main" id="{4E8DCDE1-337E-1015-BD4D-15610473C2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144209" y="2496923"/>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Black Panther Panther illustration and picture">
            <a:extLst>
              <a:ext uri="{FF2B5EF4-FFF2-40B4-BE49-F238E27FC236}">
                <a16:creationId xmlns:a16="http://schemas.microsoft.com/office/drawing/2014/main" id="{03D87F4F-C073-A98B-A670-C66D7A2577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401056" y="2506512"/>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Black Panther Panther illustration and picture">
            <a:extLst>
              <a:ext uri="{FF2B5EF4-FFF2-40B4-BE49-F238E27FC236}">
                <a16:creationId xmlns:a16="http://schemas.microsoft.com/office/drawing/2014/main" id="{94AE1369-C497-69A3-3FB2-E441F424AA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641194" y="2514176"/>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ree Bird Flamingo vector and picture">
            <a:extLst>
              <a:ext uri="{FF2B5EF4-FFF2-40B4-BE49-F238E27FC236}">
                <a16:creationId xmlns:a16="http://schemas.microsoft.com/office/drawing/2014/main" id="{F63FA7EE-F68A-1CA5-D7BE-F71536252F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3226" y="314031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Free Bird Flamingo vector and picture">
            <a:extLst>
              <a:ext uri="{FF2B5EF4-FFF2-40B4-BE49-F238E27FC236}">
                <a16:creationId xmlns:a16="http://schemas.microsoft.com/office/drawing/2014/main" id="{B2489834-63B5-729B-C019-1DB8B4DD19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460" y="3134669"/>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ree Bird Flamingo vector and picture">
            <a:extLst>
              <a:ext uri="{FF2B5EF4-FFF2-40B4-BE49-F238E27FC236}">
                <a16:creationId xmlns:a16="http://schemas.microsoft.com/office/drawing/2014/main" id="{234CA74A-DE9E-CABA-E13A-DA00162060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4082" y="3152529"/>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ree Bird Flamingo vector and picture">
            <a:extLst>
              <a:ext uri="{FF2B5EF4-FFF2-40B4-BE49-F238E27FC236}">
                <a16:creationId xmlns:a16="http://schemas.microsoft.com/office/drawing/2014/main" id="{E3F23C64-73B5-BCD9-8AFD-B6C51A89FC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392" y="3149169"/>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ree Bird Flamingo vector and picture">
            <a:extLst>
              <a:ext uri="{FF2B5EF4-FFF2-40B4-BE49-F238E27FC236}">
                <a16:creationId xmlns:a16="http://schemas.microsoft.com/office/drawing/2014/main" id="{9AAA89FC-5CB2-E0BB-97DA-7B4545898B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5014" y="3167029"/>
            <a:ext cx="383201" cy="53431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67;p2">
            <a:extLst>
              <a:ext uri="{FF2B5EF4-FFF2-40B4-BE49-F238E27FC236}">
                <a16:creationId xmlns:a16="http://schemas.microsoft.com/office/drawing/2014/main" id="{26C904BD-2914-A939-31E2-5588888387C4}"/>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20" name="Picture 14" descr="Free Cartoon Octopus vector and picture">
            <a:extLst>
              <a:ext uri="{FF2B5EF4-FFF2-40B4-BE49-F238E27FC236}">
                <a16:creationId xmlns:a16="http://schemas.microsoft.com/office/drawing/2014/main" id="{6C33A5AC-077F-9281-F867-365E36779B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923" y="381064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Free Cartoon Octopus vector and picture">
            <a:extLst>
              <a:ext uri="{FF2B5EF4-FFF2-40B4-BE49-F238E27FC236}">
                <a16:creationId xmlns:a16="http://schemas.microsoft.com/office/drawing/2014/main" id="{FB6E5E59-419F-CC8B-8A91-3F3EB51F48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8726" y="3800298"/>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Free Cartoon Octopus vector and picture">
            <a:extLst>
              <a:ext uri="{FF2B5EF4-FFF2-40B4-BE49-F238E27FC236}">
                <a16:creationId xmlns:a16="http://schemas.microsoft.com/office/drawing/2014/main" id="{B3BFCF0F-6D57-8BFB-BFD7-6E75A472AC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3410" y="379042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Free Cartoon Octopus vector and picture">
            <a:extLst>
              <a:ext uri="{FF2B5EF4-FFF2-40B4-BE49-F238E27FC236}">
                <a16:creationId xmlns:a16="http://schemas.microsoft.com/office/drawing/2014/main" id="{091CE049-65C5-229F-3C28-85F9B14E21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4734" y="379744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Free Cartoon Octopus vector and picture">
            <a:extLst>
              <a:ext uri="{FF2B5EF4-FFF2-40B4-BE49-F238E27FC236}">
                <a16:creationId xmlns:a16="http://schemas.microsoft.com/office/drawing/2014/main" id="{6A17A19A-DE43-F52F-639B-02BC72EA29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4537" y="3787100"/>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Free Cartoon Octopus vector and picture">
            <a:extLst>
              <a:ext uri="{FF2B5EF4-FFF2-40B4-BE49-F238E27FC236}">
                <a16:creationId xmlns:a16="http://schemas.microsoft.com/office/drawing/2014/main" id="{DFC91D6B-FC6A-6082-A6FF-2E47381C0C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9221" y="377722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Free Whale Blue vector and picture">
            <a:extLst>
              <a:ext uri="{FF2B5EF4-FFF2-40B4-BE49-F238E27FC236}">
                <a16:creationId xmlns:a16="http://schemas.microsoft.com/office/drawing/2014/main" id="{F8757256-BBB6-BB35-9938-D3FA3E44B7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2485" y="4507191"/>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Free Whale Blue vector and picture">
            <a:extLst>
              <a:ext uri="{FF2B5EF4-FFF2-40B4-BE49-F238E27FC236}">
                <a16:creationId xmlns:a16="http://schemas.microsoft.com/office/drawing/2014/main" id="{31D73114-3D25-F98E-BA94-7ACB21FFE9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1862" y="4485456"/>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Free Whale Blue vector and picture">
            <a:extLst>
              <a:ext uri="{FF2B5EF4-FFF2-40B4-BE49-F238E27FC236}">
                <a16:creationId xmlns:a16="http://schemas.microsoft.com/office/drawing/2014/main" id="{93EB619F-E08A-1BD4-5323-BA05771403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919" y="4507191"/>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Free Whale Blue vector and picture">
            <a:extLst>
              <a:ext uri="{FF2B5EF4-FFF2-40B4-BE49-F238E27FC236}">
                <a16:creationId xmlns:a16="http://schemas.microsoft.com/office/drawing/2014/main" id="{C2876138-7267-635B-4E99-2085901854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4296" y="4485456"/>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Free Whale Blue vector and picture">
            <a:extLst>
              <a:ext uri="{FF2B5EF4-FFF2-40B4-BE49-F238E27FC236}">
                <a16:creationId xmlns:a16="http://schemas.microsoft.com/office/drawing/2014/main" id="{00C4AE8A-8249-85ED-EC5D-E2FF067691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7611" y="4493491"/>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Free Whale Blue vector and picture">
            <a:extLst>
              <a:ext uri="{FF2B5EF4-FFF2-40B4-BE49-F238E27FC236}">
                <a16:creationId xmlns:a16="http://schemas.microsoft.com/office/drawing/2014/main" id="{DA86A8E8-CDFC-7897-B029-1FC185EB82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6988" y="4471756"/>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Free Whale Blue vector and picture">
            <a:extLst>
              <a:ext uri="{FF2B5EF4-FFF2-40B4-BE49-F238E27FC236}">
                <a16:creationId xmlns:a16="http://schemas.microsoft.com/office/drawing/2014/main" id="{5541A8A2-6830-5AED-89C4-77431EF0DD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3129" y="4525630"/>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ree Black Panther Panther illustration and picture">
            <a:extLst>
              <a:ext uri="{FF2B5EF4-FFF2-40B4-BE49-F238E27FC236}">
                <a16:creationId xmlns:a16="http://schemas.microsoft.com/office/drawing/2014/main" id="{0C961BFB-B5FC-F468-DA61-70FE0F1C38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955585" y="4799856"/>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ree Black Panther Panther illustration and picture">
            <a:extLst>
              <a:ext uri="{FF2B5EF4-FFF2-40B4-BE49-F238E27FC236}">
                <a16:creationId xmlns:a16="http://schemas.microsoft.com/office/drawing/2014/main" id="{032D48BD-0B87-C388-DC48-E3C11B0E48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195723" y="4807520"/>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Free Black Panther Panther illustration and picture">
            <a:extLst>
              <a:ext uri="{FF2B5EF4-FFF2-40B4-BE49-F238E27FC236}">
                <a16:creationId xmlns:a16="http://schemas.microsoft.com/office/drawing/2014/main" id="{9ECF3D7A-2A84-F12B-7600-5DBA45EAEB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452570" y="4817109"/>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Free Black Panther Panther illustration and picture">
            <a:extLst>
              <a:ext uri="{FF2B5EF4-FFF2-40B4-BE49-F238E27FC236}">
                <a16:creationId xmlns:a16="http://schemas.microsoft.com/office/drawing/2014/main" id="{EFEFF8A1-9E78-C520-DFB2-D974DD90B0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692708" y="4824773"/>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ree Black Panther Panther illustration and picture">
            <a:extLst>
              <a:ext uri="{FF2B5EF4-FFF2-40B4-BE49-F238E27FC236}">
                <a16:creationId xmlns:a16="http://schemas.microsoft.com/office/drawing/2014/main" id="{C7A5E0AC-984C-5860-C41B-C287D0198A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059838" y="4799856"/>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Free Black Panther Panther illustration and picture">
            <a:extLst>
              <a:ext uri="{FF2B5EF4-FFF2-40B4-BE49-F238E27FC236}">
                <a16:creationId xmlns:a16="http://schemas.microsoft.com/office/drawing/2014/main" id="{C110E7BD-4C02-71D1-193C-79562193E6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299976" y="4807520"/>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Free Black Panther Panther illustration and picture">
            <a:extLst>
              <a:ext uri="{FF2B5EF4-FFF2-40B4-BE49-F238E27FC236}">
                <a16:creationId xmlns:a16="http://schemas.microsoft.com/office/drawing/2014/main" id="{FCC226FA-A89F-3D07-12A9-ED2F4B1057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556823" y="4817109"/>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Free Black Panther Panther illustration and picture">
            <a:extLst>
              <a:ext uri="{FF2B5EF4-FFF2-40B4-BE49-F238E27FC236}">
                <a16:creationId xmlns:a16="http://schemas.microsoft.com/office/drawing/2014/main" id="{D2B41843-ACAA-3A5B-3AB6-2E4A421945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796961" y="4824773"/>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Free Bird Flamingo vector and picture">
            <a:extLst>
              <a:ext uri="{FF2B5EF4-FFF2-40B4-BE49-F238E27FC236}">
                <a16:creationId xmlns:a16="http://schemas.microsoft.com/office/drawing/2014/main" id="{74C0669E-8AC5-8F03-C409-96003AAB01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3226" y="5465323"/>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Free Bird Flamingo vector and picture">
            <a:extLst>
              <a:ext uri="{FF2B5EF4-FFF2-40B4-BE49-F238E27FC236}">
                <a16:creationId xmlns:a16="http://schemas.microsoft.com/office/drawing/2014/main" id="{6DEEFC19-9C31-26AA-4117-55516F8170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460" y="545967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Free Bird Flamingo vector and picture">
            <a:extLst>
              <a:ext uri="{FF2B5EF4-FFF2-40B4-BE49-F238E27FC236}">
                <a16:creationId xmlns:a16="http://schemas.microsoft.com/office/drawing/2014/main" id="{6166F8BE-D3F7-711C-A1F2-0213B38240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4082" y="547753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Free Bird Flamingo vector and picture">
            <a:extLst>
              <a:ext uri="{FF2B5EF4-FFF2-40B4-BE49-F238E27FC236}">
                <a16:creationId xmlns:a16="http://schemas.microsoft.com/office/drawing/2014/main" id="{1A6014C8-7027-7BC0-6177-1882BFF8B8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392" y="547417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Free Bird Flamingo vector and picture">
            <a:extLst>
              <a:ext uri="{FF2B5EF4-FFF2-40B4-BE49-F238E27FC236}">
                <a16:creationId xmlns:a16="http://schemas.microsoft.com/office/drawing/2014/main" id="{4FDA2EF7-849E-9678-358B-BE8D657C7C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5014" y="549203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Free Bird Flamingo vector and picture">
            <a:extLst>
              <a:ext uri="{FF2B5EF4-FFF2-40B4-BE49-F238E27FC236}">
                <a16:creationId xmlns:a16="http://schemas.microsoft.com/office/drawing/2014/main" id="{482EBA95-322E-9DC5-37D5-FB68D58B38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294" y="5465288"/>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Free Bird Flamingo vector and picture">
            <a:extLst>
              <a:ext uri="{FF2B5EF4-FFF2-40B4-BE49-F238E27FC236}">
                <a16:creationId xmlns:a16="http://schemas.microsoft.com/office/drawing/2014/main" id="{9CAB0C43-3EB7-635C-41E2-DCC692AC5B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7528" y="5459641"/>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Free Bird Flamingo vector and picture">
            <a:extLst>
              <a:ext uri="{FF2B5EF4-FFF2-40B4-BE49-F238E27FC236}">
                <a16:creationId xmlns:a16="http://schemas.microsoft.com/office/drawing/2014/main" id="{27439C8C-5650-469F-DF34-F99424D49A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9150" y="5477501"/>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Free Bird Flamingo vector and picture">
            <a:extLst>
              <a:ext uri="{FF2B5EF4-FFF2-40B4-BE49-F238E27FC236}">
                <a16:creationId xmlns:a16="http://schemas.microsoft.com/office/drawing/2014/main" id="{33CD9C0F-3352-60F6-E431-5F8C6F53F0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8460" y="5474141"/>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Free Cartoon Octopus vector and picture">
            <a:extLst>
              <a:ext uri="{FF2B5EF4-FFF2-40B4-BE49-F238E27FC236}">
                <a16:creationId xmlns:a16="http://schemas.microsoft.com/office/drawing/2014/main" id="{9AECCDBA-5FF9-93FC-8AAB-6AA9994B84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5595" y="617950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Free Cartoon Octopus vector and picture">
            <a:extLst>
              <a:ext uri="{FF2B5EF4-FFF2-40B4-BE49-F238E27FC236}">
                <a16:creationId xmlns:a16="http://schemas.microsoft.com/office/drawing/2014/main" id="{0A1617C1-D3AB-3AEF-1E55-C1CCA2473F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5398" y="6169158"/>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Free Cartoon Octopus vector and picture">
            <a:extLst>
              <a:ext uri="{FF2B5EF4-FFF2-40B4-BE49-F238E27FC236}">
                <a16:creationId xmlns:a16="http://schemas.microsoft.com/office/drawing/2014/main" id="{23D805C9-4E84-4B76-28A6-E98BC829EA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0082" y="615928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Free Cartoon Octopus vector and picture">
            <a:extLst>
              <a:ext uri="{FF2B5EF4-FFF2-40B4-BE49-F238E27FC236}">
                <a16:creationId xmlns:a16="http://schemas.microsoft.com/office/drawing/2014/main" id="{35B576AC-7F7E-ED11-77F1-EFE713F9B4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1406" y="616630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Free Cartoon Octopus vector and picture">
            <a:extLst>
              <a:ext uri="{FF2B5EF4-FFF2-40B4-BE49-F238E27FC236}">
                <a16:creationId xmlns:a16="http://schemas.microsoft.com/office/drawing/2014/main" id="{C6C8539C-9995-82A3-7506-9EA68A98DB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1209" y="6155960"/>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Free Cartoon Octopus vector and picture">
            <a:extLst>
              <a:ext uri="{FF2B5EF4-FFF2-40B4-BE49-F238E27FC236}">
                <a16:creationId xmlns:a16="http://schemas.microsoft.com/office/drawing/2014/main" id="{F4558040-98C8-0537-EBE5-9329A44414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5893" y="614608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Free Cartoon Octopus vector and picture">
            <a:extLst>
              <a:ext uri="{FF2B5EF4-FFF2-40B4-BE49-F238E27FC236}">
                <a16:creationId xmlns:a16="http://schemas.microsoft.com/office/drawing/2014/main" id="{0DFB5827-72E7-0A7A-7BA2-5DD926F3A0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0613" y="6183799"/>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4" descr="Free Cartoon Octopus vector and picture">
            <a:extLst>
              <a:ext uri="{FF2B5EF4-FFF2-40B4-BE49-F238E27FC236}">
                <a16:creationId xmlns:a16="http://schemas.microsoft.com/office/drawing/2014/main" id="{DC4A941F-5C25-A02C-0A15-59666745AC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5297" y="6173924"/>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Free Cartoon Octopus vector and picture">
            <a:extLst>
              <a:ext uri="{FF2B5EF4-FFF2-40B4-BE49-F238E27FC236}">
                <a16:creationId xmlns:a16="http://schemas.microsoft.com/office/drawing/2014/main" id="{187AC349-443E-7E6C-189D-328A3FAB18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6621" y="6180946"/>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Free Cartoon Octopus vector and picture">
            <a:extLst>
              <a:ext uri="{FF2B5EF4-FFF2-40B4-BE49-F238E27FC236}">
                <a16:creationId xmlns:a16="http://schemas.microsoft.com/office/drawing/2014/main" id="{8C6BB1EB-B73C-0CC7-BE18-644BC71ED6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6424" y="6170601"/>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Free Whale Blue vector and picture">
            <a:extLst>
              <a:ext uri="{FF2B5EF4-FFF2-40B4-BE49-F238E27FC236}">
                <a16:creationId xmlns:a16="http://schemas.microsoft.com/office/drawing/2014/main" id="{BDA46CAC-8A47-9818-CD7A-C8A208B2AC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2112" y="3911174"/>
            <a:ext cx="937984" cy="52321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4" descr="Free Cartoon Octopus vector and picture">
            <a:extLst>
              <a:ext uri="{FF2B5EF4-FFF2-40B4-BE49-F238E27FC236}">
                <a16:creationId xmlns:a16="http://schemas.microsoft.com/office/drawing/2014/main" id="{023A0E7F-747B-FF39-1EDB-BB21BBA632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4678" y="3307567"/>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Free Black Panther Panther illustration and picture">
            <a:extLst>
              <a:ext uri="{FF2B5EF4-FFF2-40B4-BE49-F238E27FC236}">
                <a16:creationId xmlns:a16="http://schemas.microsoft.com/office/drawing/2014/main" id="{0F8ED3A5-500A-3E71-283B-E61F363FEF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469969" y="257857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Free Bird Flamingo vector and picture">
            <a:extLst>
              <a:ext uri="{FF2B5EF4-FFF2-40B4-BE49-F238E27FC236}">
                <a16:creationId xmlns:a16="http://schemas.microsoft.com/office/drawing/2014/main" id="{4F1ADBFD-CF7E-23F8-08F1-2FAD809B1B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9969" y="2014053"/>
            <a:ext cx="383201" cy="53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6"/>
                                        </p:tgtEl>
                                        <p:attrNameLst>
                                          <p:attrName>style.visibility</p:attrName>
                                        </p:attrNameLst>
                                      </p:cBhvr>
                                      <p:to>
                                        <p:strVal val="visible"/>
                                      </p:to>
                                    </p:set>
                                    <p:animEffect transition="in" filter="fade">
                                      <p:cBhvr>
                                        <p:cTn id="42" dur="500"/>
                                        <p:tgtEl>
                                          <p:spTgt spid="1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fade">
                                      <p:cBhvr>
                                        <p:cTn id="47" dur="500"/>
                                        <p:tgtEl>
                                          <p:spTgt spid="1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fade">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500"/>
                                        <p:tgtEl>
                                          <p:spTgt spid="1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fade">
                                      <p:cBhvr>
                                        <p:cTn id="67" dur="500"/>
                                        <p:tgtEl>
                                          <p:spTgt spid="1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fade">
                                      <p:cBhvr>
                                        <p:cTn id="72" dur="500"/>
                                        <p:tgtEl>
                                          <p:spTgt spid="1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4"/>
                                        </p:tgtEl>
                                        <p:attrNameLst>
                                          <p:attrName>style.visibility</p:attrName>
                                        </p:attrNameLst>
                                      </p:cBhvr>
                                      <p:to>
                                        <p:strVal val="visible"/>
                                      </p:to>
                                    </p:set>
                                    <p:animEffect transition="in" filter="fade">
                                      <p:cBhvr>
                                        <p:cTn id="82" dur="500"/>
                                        <p:tgtEl>
                                          <p:spTgt spid="13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5"/>
                                        </p:tgtEl>
                                        <p:attrNameLst>
                                          <p:attrName>style.visibility</p:attrName>
                                        </p:attrNameLst>
                                      </p:cBhvr>
                                      <p:to>
                                        <p:strVal val="visible"/>
                                      </p:to>
                                    </p:set>
                                    <p:animEffect transition="in" filter="fade">
                                      <p:cBhvr>
                                        <p:cTn id="87" dur="500"/>
                                        <p:tgtEl>
                                          <p:spTgt spid="13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36"/>
                                        </p:tgtEl>
                                        <p:attrNameLst>
                                          <p:attrName>style.visibility</p:attrName>
                                        </p:attrNameLst>
                                      </p:cBhvr>
                                      <p:to>
                                        <p:strVal val="visible"/>
                                      </p:to>
                                    </p:set>
                                    <p:animEffect transition="in" filter="fade">
                                      <p:cBhvr>
                                        <p:cTn id="92" dur="500"/>
                                        <p:tgtEl>
                                          <p:spTgt spid="13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37"/>
                                        </p:tgtEl>
                                        <p:attrNameLst>
                                          <p:attrName>style.visibility</p:attrName>
                                        </p:attrNameLst>
                                      </p:cBhvr>
                                      <p:to>
                                        <p:strVal val="visible"/>
                                      </p:to>
                                    </p:set>
                                    <p:animEffect transition="in" filter="fade">
                                      <p:cBhvr>
                                        <p:cTn id="97" dur="500"/>
                                        <p:tgtEl>
                                          <p:spTgt spid="13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9"/>
                                        </p:tgtEl>
                                        <p:attrNameLst>
                                          <p:attrName>style.visibility</p:attrName>
                                        </p:attrNameLst>
                                      </p:cBhvr>
                                      <p:to>
                                        <p:strVal val="visible"/>
                                      </p:to>
                                    </p:set>
                                    <p:animEffect transition="in" filter="fade">
                                      <p:cBhvr>
                                        <p:cTn id="10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3: </a:t>
            </a:r>
            <a:endParaRPr lang="es-AR" sz="3200" dirty="0">
              <a:solidFill>
                <a:srgbClr val="002060"/>
              </a:solidFill>
            </a:endParaRPr>
          </a:p>
        </p:txBody>
      </p:sp>
      <p:sp>
        <p:nvSpPr>
          <p:cNvPr id="53" name="TextBox 52">
            <a:extLst>
              <a:ext uri="{FF2B5EF4-FFF2-40B4-BE49-F238E27FC236}">
                <a16:creationId xmlns:a16="http://schemas.microsoft.com/office/drawing/2014/main" id="{5D4FEFC5-329E-4608-8351-7DAF39C1E92C}"/>
              </a:ext>
            </a:extLst>
          </p:cNvPr>
          <p:cNvSpPr txBox="1"/>
          <p:nvPr/>
        </p:nvSpPr>
        <p:spPr>
          <a:xfrm>
            <a:off x="1017301" y="695661"/>
            <a:ext cx="5818928" cy="5885009"/>
          </a:xfrm>
          <a:prstGeom prst="rect">
            <a:avLst/>
          </a:prstGeom>
          <a:noFill/>
        </p:spPr>
        <p:txBody>
          <a:bodyPr wrap="square">
            <a:spAutoFit/>
          </a:bodyPr>
          <a:lstStyle/>
          <a:p>
            <a:pPr>
              <a:lnSpc>
                <a:spcPct val="200000"/>
              </a:lnSpc>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oso es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curioso.</a:t>
            </a:r>
            <a:endPar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La tortuga es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vieja.</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tigre es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a</a:t>
            </a:r>
            <a:r>
              <a:rPr kumimoji="0" lang="es-ES_tradnl" sz="24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ctivo y grande.</a:t>
            </a:r>
          </a:p>
          <a:p>
            <a:pPr marL="0" marR="0" lvl="0" indent="0" algn="l" defTabSz="914400" rtl="0" eaLnBrk="1" fontAlgn="auto" latinLnBrk="0" hangingPunct="1">
              <a:lnSpc>
                <a:spcPct val="200000"/>
              </a:lnSpc>
              <a:spcBef>
                <a:spcPts val="0"/>
              </a:spcBef>
              <a:spcAft>
                <a:spcPts val="0"/>
              </a:spcAft>
              <a:buClrTx/>
              <a:buSzTx/>
              <a:buFontTx/>
              <a:buNone/>
              <a:tabLst/>
              <a:defRPr/>
            </a:pPr>
            <a:r>
              <a:rPr lang="es-ES_tradnl" sz="2400" dirty="0">
                <a:solidFill>
                  <a:srgbClr val="002060"/>
                </a:solidFill>
                <a:latin typeface="Century Gothic" panose="020B0502020202020204" pitchFamily="34" charset="0"/>
                <a:ea typeface="Calibri" panose="020F0502020204030204" pitchFamily="34" charset="0"/>
                <a:cs typeface="Nirmala UI" panose="020B0502040204020203" pitchFamily="34" charset="0"/>
              </a:rPr>
              <a:t>La cebra es</a:t>
            </a:r>
            <a:r>
              <a:rPr lang="es-ES_tradnl" sz="2400" b="1" dirty="0">
                <a:solidFill>
                  <a:srgbClr val="002060"/>
                </a:solidFill>
                <a:latin typeface="Century Gothic" panose="020B0502020202020204" pitchFamily="34" charset="0"/>
                <a:ea typeface="Calibri" panose="020F0502020204030204" pitchFamily="34" charset="0"/>
                <a:cs typeface="Nirmala UI" panose="020B0502040204020203" pitchFamily="34" charset="0"/>
              </a:rPr>
              <a:t> blanca y negra.</a:t>
            </a:r>
            <a:endPar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gorila es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fuerte.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caballo es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rápido.</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La jirafa es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alta</a:t>
            </a: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a:t>
            </a:r>
          </a:p>
          <a:p>
            <a:pPr marL="0" marR="0" lvl="0" indent="0" algn="l" defTabSz="914400" rtl="0" eaLnBrk="1" fontAlgn="auto" latinLnBrk="0" hangingPunct="1">
              <a:lnSpc>
                <a:spcPct val="200000"/>
              </a:lnSpc>
              <a:spcBef>
                <a:spcPts val="0"/>
              </a:spcBef>
              <a:spcAft>
                <a:spcPts val="0"/>
              </a:spcAft>
              <a:buClrTx/>
              <a:buSzTx/>
              <a:buFontTx/>
              <a:buNone/>
              <a:tabLst/>
              <a:defRPr/>
            </a:pPr>
            <a:r>
              <a:rPr lang="es-ES_tradnl" sz="2400" dirty="0">
                <a:solidFill>
                  <a:srgbClr val="002060"/>
                </a:solidFill>
                <a:latin typeface="Century Gothic" panose="020B0502020202020204" pitchFamily="34" charset="0"/>
                <a:cs typeface="Nirmala UI" panose="020B0502040204020203" pitchFamily="34" charset="0"/>
              </a:rPr>
              <a:t>La rana es </a:t>
            </a:r>
            <a:r>
              <a:rPr lang="es-ES_tradnl" sz="2400" b="1" dirty="0">
                <a:solidFill>
                  <a:srgbClr val="002060"/>
                </a:solidFill>
                <a:latin typeface="Century Gothic" panose="020B0502020202020204" pitchFamily="34" charset="0"/>
                <a:cs typeface="Nirmala UI" panose="020B0502040204020203" pitchFamily="34" charset="0"/>
              </a:rPr>
              <a:t>verde</a:t>
            </a:r>
            <a:r>
              <a:rPr lang="es-ES_tradnl" sz="2400" dirty="0">
                <a:solidFill>
                  <a:srgbClr val="002060"/>
                </a:solidFill>
                <a:latin typeface="Century Gothic" panose="020B0502020202020204" pitchFamily="34" charset="0"/>
                <a:cs typeface="Nirmala UI" panose="020B0502040204020203" pitchFamily="34" charset="0"/>
              </a:rPr>
              <a:t>.</a:t>
            </a:r>
          </a:p>
        </p:txBody>
      </p:sp>
      <p:pic>
        <p:nvPicPr>
          <p:cNvPr id="59" name="Picture 2" descr="Pen, Write, Pencil, Writing Tool, Work, Message, Blue">
            <a:extLst>
              <a:ext uri="{FF2B5EF4-FFF2-40B4-BE49-F238E27FC236}">
                <a16:creationId xmlns:a16="http://schemas.microsoft.com/office/drawing/2014/main" id="{065E9928-00D8-4513-9E0A-2A19BD2A2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3">
            <a:extLst>
              <a:ext uri="{FF2B5EF4-FFF2-40B4-BE49-F238E27FC236}">
                <a16:creationId xmlns:a16="http://schemas.microsoft.com/office/drawing/2014/main" id="{A1259DB7-8DBB-4775-B3E8-F60BA1BFA8B8}"/>
              </a:ext>
            </a:extLst>
          </p:cNvPr>
          <p:cNvSpPr txBox="1">
            <a:spLocks/>
          </p:cNvSpPr>
          <p:nvPr/>
        </p:nvSpPr>
        <p:spPr>
          <a:xfrm>
            <a:off x="10873663" y="1013384"/>
            <a:ext cx="1260281" cy="461665"/>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002060"/>
                </a:solidFill>
                <a:latin typeface="Century Gothic" panose="020B0502020202020204" pitchFamily="34" charset="0"/>
              </a:rPr>
              <a:t>escribir</a:t>
            </a:r>
            <a:endParaRPr lang="en-GB" sz="2400" b="1" dirty="0">
              <a:solidFill>
                <a:srgbClr val="002060"/>
              </a:solidFill>
              <a:latin typeface="Century Gothic" panose="020B0502020202020204" pitchFamily="34" charset="0"/>
            </a:endParaRPr>
          </a:p>
        </p:txBody>
      </p:sp>
      <p:pic>
        <p:nvPicPr>
          <p:cNvPr id="65" name="Picture 64" descr="A picture containing map&#10;&#10;Description automatically generated">
            <a:extLst>
              <a:ext uri="{FF2B5EF4-FFF2-40B4-BE49-F238E27FC236}">
                <a16:creationId xmlns:a16="http://schemas.microsoft.com/office/drawing/2014/main" id="{F1C88193-1485-4FDA-A9EA-6EB2D7256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240" y="4247680"/>
            <a:ext cx="1105992" cy="1106253"/>
          </a:xfrm>
          <a:prstGeom prst="rect">
            <a:avLst/>
          </a:prstGeom>
        </p:spPr>
      </p:pic>
      <p:sp>
        <p:nvSpPr>
          <p:cNvPr id="69" name="CustomShape 23">
            <a:extLst>
              <a:ext uri="{FF2B5EF4-FFF2-40B4-BE49-F238E27FC236}">
                <a16:creationId xmlns:a16="http://schemas.microsoft.com/office/drawing/2014/main" id="{10300E20-72D7-45C3-9FCD-E1BA18BF5CEF}"/>
              </a:ext>
            </a:extLst>
          </p:cNvPr>
          <p:cNvSpPr/>
          <p:nvPr/>
        </p:nvSpPr>
        <p:spPr>
          <a:xfrm>
            <a:off x="324725" y="1057499"/>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002060"/>
                </a:solidFill>
                <a:effectLst/>
                <a:uLnTx/>
                <a:uFillTx/>
                <a:latin typeface="Century Gothic" panose="020B0502020202020204" pitchFamily="34" charset="0"/>
                <a:ea typeface="DejaVu Sans"/>
                <a:cs typeface="+mn-cs"/>
              </a:rPr>
              <a:t>1</a:t>
            </a:r>
            <a:endParaRPr kumimoji="0" lang="en-GB" sz="2000" b="0" i="0" u="none" strike="noStrike" kern="0" cap="none" spc="-1" normalizeH="0" baseline="0" noProof="0">
              <a:ln>
                <a:noFill/>
              </a:ln>
              <a:solidFill>
                <a:srgbClr val="002060"/>
              </a:solidFill>
              <a:effectLst/>
              <a:uLnTx/>
              <a:uFillTx/>
              <a:latin typeface="Century Gothic" panose="020B0502020202020204" pitchFamily="34" charset="0"/>
              <a:cs typeface="+mn-cs"/>
            </a:endParaRPr>
          </a:p>
        </p:txBody>
      </p:sp>
      <p:sp>
        <p:nvSpPr>
          <p:cNvPr id="70" name="CustomShape 24">
            <a:extLst>
              <a:ext uri="{FF2B5EF4-FFF2-40B4-BE49-F238E27FC236}">
                <a16:creationId xmlns:a16="http://schemas.microsoft.com/office/drawing/2014/main" id="{62F1F53E-AB5D-4168-8669-C024AE82C7A9}"/>
              </a:ext>
            </a:extLst>
          </p:cNvPr>
          <p:cNvSpPr/>
          <p:nvPr/>
        </p:nvSpPr>
        <p:spPr>
          <a:xfrm>
            <a:off x="324725" y="1708204"/>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002060"/>
                </a:solidFill>
                <a:effectLst/>
                <a:uLnTx/>
                <a:uFillTx/>
                <a:latin typeface="Century Gothic" panose="020B0502020202020204" pitchFamily="34" charset="0"/>
                <a:ea typeface="DejaVu Sans"/>
                <a:cs typeface="+mn-cs"/>
              </a:rPr>
              <a:t>2</a:t>
            </a:r>
            <a:endParaRPr kumimoji="0" lang="en-GB" sz="2000" b="0" i="0" u="none" strike="noStrike" kern="0" cap="none" spc="-1" normalizeH="0" baseline="0" noProof="0">
              <a:ln>
                <a:noFill/>
              </a:ln>
              <a:solidFill>
                <a:srgbClr val="002060"/>
              </a:solidFill>
              <a:effectLst/>
              <a:uLnTx/>
              <a:uFillTx/>
              <a:latin typeface="Century Gothic" panose="020B0502020202020204" pitchFamily="34" charset="0"/>
              <a:cs typeface="+mn-cs"/>
            </a:endParaRPr>
          </a:p>
        </p:txBody>
      </p:sp>
      <p:sp>
        <p:nvSpPr>
          <p:cNvPr id="71" name="CustomShape 25">
            <a:extLst>
              <a:ext uri="{FF2B5EF4-FFF2-40B4-BE49-F238E27FC236}">
                <a16:creationId xmlns:a16="http://schemas.microsoft.com/office/drawing/2014/main" id="{E2891E4D-5DBF-4397-B5DD-803D07976412}"/>
              </a:ext>
            </a:extLst>
          </p:cNvPr>
          <p:cNvSpPr/>
          <p:nvPr/>
        </p:nvSpPr>
        <p:spPr>
          <a:xfrm>
            <a:off x="324725" y="2445843"/>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002060"/>
                </a:solidFill>
                <a:effectLst/>
                <a:uLnTx/>
                <a:uFillTx/>
                <a:latin typeface="Century Gothic" panose="020B0502020202020204" pitchFamily="34" charset="0"/>
                <a:ea typeface="DejaVu Sans"/>
                <a:cs typeface="+mn-cs"/>
              </a:rPr>
              <a:t>3</a:t>
            </a:r>
            <a:endParaRPr kumimoji="0" lang="en-GB" sz="2000" b="0" i="0" u="none" strike="noStrike" kern="0" cap="none" spc="-1" normalizeH="0" baseline="0" noProof="0">
              <a:ln>
                <a:noFill/>
              </a:ln>
              <a:solidFill>
                <a:srgbClr val="002060"/>
              </a:solidFill>
              <a:effectLst/>
              <a:uLnTx/>
              <a:uFillTx/>
              <a:latin typeface="Century Gothic" panose="020B0502020202020204" pitchFamily="34" charset="0"/>
              <a:cs typeface="+mn-cs"/>
            </a:endParaRPr>
          </a:p>
        </p:txBody>
      </p:sp>
      <p:sp>
        <p:nvSpPr>
          <p:cNvPr id="72" name="CustomShape 26">
            <a:extLst>
              <a:ext uri="{FF2B5EF4-FFF2-40B4-BE49-F238E27FC236}">
                <a16:creationId xmlns:a16="http://schemas.microsoft.com/office/drawing/2014/main" id="{67B3A6C6-D525-45CF-9962-99BCFC3607AF}"/>
              </a:ext>
            </a:extLst>
          </p:cNvPr>
          <p:cNvSpPr/>
          <p:nvPr/>
        </p:nvSpPr>
        <p:spPr>
          <a:xfrm>
            <a:off x="324725" y="3183482"/>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002060"/>
                </a:solidFill>
                <a:effectLst/>
                <a:uLnTx/>
                <a:uFillTx/>
                <a:latin typeface="Century Gothic" panose="020B0502020202020204" pitchFamily="34" charset="0"/>
                <a:ea typeface="DejaVu Sans"/>
                <a:cs typeface="+mn-cs"/>
              </a:rPr>
              <a:t>4</a:t>
            </a:r>
            <a:endParaRPr kumimoji="0" lang="en-GB" sz="2000" b="0" i="0" u="none" strike="noStrike" kern="0" cap="none" spc="-1" normalizeH="0" baseline="0" noProof="0">
              <a:ln>
                <a:noFill/>
              </a:ln>
              <a:solidFill>
                <a:srgbClr val="002060"/>
              </a:solidFill>
              <a:effectLst/>
              <a:uLnTx/>
              <a:uFillTx/>
              <a:latin typeface="Century Gothic" panose="020B0502020202020204" pitchFamily="34" charset="0"/>
              <a:cs typeface="+mn-cs"/>
            </a:endParaRPr>
          </a:p>
        </p:txBody>
      </p:sp>
      <p:sp>
        <p:nvSpPr>
          <p:cNvPr id="73" name="CustomShape 27">
            <a:extLst>
              <a:ext uri="{FF2B5EF4-FFF2-40B4-BE49-F238E27FC236}">
                <a16:creationId xmlns:a16="http://schemas.microsoft.com/office/drawing/2014/main" id="{404345EF-7EF0-4AF1-BCF7-C43BA5A89BC4}"/>
              </a:ext>
            </a:extLst>
          </p:cNvPr>
          <p:cNvSpPr/>
          <p:nvPr/>
        </p:nvSpPr>
        <p:spPr>
          <a:xfrm>
            <a:off x="324725" y="3921121"/>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002060"/>
                </a:solidFill>
                <a:effectLst/>
                <a:uLnTx/>
                <a:uFillTx/>
                <a:latin typeface="Century Gothic" panose="020B0502020202020204" pitchFamily="34" charset="0"/>
                <a:ea typeface="DejaVu Sans"/>
                <a:cs typeface="+mn-cs"/>
              </a:rPr>
              <a:t>5</a:t>
            </a:r>
            <a:endParaRPr kumimoji="0" lang="en-GB" sz="2000" b="0" i="0" u="none" strike="noStrike" kern="0" cap="none" spc="-1" normalizeH="0" baseline="0" noProof="0">
              <a:ln>
                <a:noFill/>
              </a:ln>
              <a:solidFill>
                <a:srgbClr val="002060"/>
              </a:solidFill>
              <a:effectLst/>
              <a:uLnTx/>
              <a:uFillTx/>
              <a:latin typeface="Century Gothic" panose="020B0502020202020204" pitchFamily="34" charset="0"/>
              <a:cs typeface="+mn-cs"/>
            </a:endParaRPr>
          </a:p>
        </p:txBody>
      </p:sp>
      <p:sp>
        <p:nvSpPr>
          <p:cNvPr id="74" name="CustomShape 28">
            <a:extLst>
              <a:ext uri="{FF2B5EF4-FFF2-40B4-BE49-F238E27FC236}">
                <a16:creationId xmlns:a16="http://schemas.microsoft.com/office/drawing/2014/main" id="{42C8EA3A-FD14-4001-8158-2E77A4239109}"/>
              </a:ext>
            </a:extLst>
          </p:cNvPr>
          <p:cNvSpPr/>
          <p:nvPr/>
        </p:nvSpPr>
        <p:spPr>
          <a:xfrm>
            <a:off x="324725" y="4658760"/>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002060"/>
                </a:solidFill>
                <a:effectLst/>
                <a:uLnTx/>
                <a:uFillTx/>
                <a:latin typeface="Century Gothic" panose="020B0502020202020204" pitchFamily="34" charset="0"/>
                <a:ea typeface="DejaVu Sans"/>
                <a:cs typeface="+mn-cs"/>
              </a:rPr>
              <a:t>6</a:t>
            </a:r>
            <a:endParaRPr kumimoji="0" lang="en-GB" sz="2000" b="0" i="0" u="none" strike="noStrike" kern="0" cap="none" spc="-1" normalizeH="0" baseline="0" noProof="0">
              <a:ln>
                <a:noFill/>
              </a:ln>
              <a:solidFill>
                <a:srgbClr val="002060"/>
              </a:solidFill>
              <a:effectLst/>
              <a:uLnTx/>
              <a:uFillTx/>
              <a:latin typeface="Century Gothic" panose="020B0502020202020204" pitchFamily="34" charset="0"/>
              <a:cs typeface="+mn-cs"/>
            </a:endParaRPr>
          </a:p>
        </p:txBody>
      </p:sp>
      <p:sp>
        <p:nvSpPr>
          <p:cNvPr id="75" name="CustomShape 28">
            <a:extLst>
              <a:ext uri="{FF2B5EF4-FFF2-40B4-BE49-F238E27FC236}">
                <a16:creationId xmlns:a16="http://schemas.microsoft.com/office/drawing/2014/main" id="{0B124094-6F02-42EA-B75C-13A492F21DF0}"/>
              </a:ext>
            </a:extLst>
          </p:cNvPr>
          <p:cNvSpPr/>
          <p:nvPr/>
        </p:nvSpPr>
        <p:spPr>
          <a:xfrm>
            <a:off x="324725" y="5396399"/>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rgbClr val="002060"/>
                </a:solidFill>
                <a:effectLst/>
                <a:uLnTx/>
                <a:uFillTx/>
                <a:latin typeface="Century Gothic" panose="020B0502020202020204" pitchFamily="34" charset="0"/>
                <a:ea typeface="DejaVu Sans"/>
                <a:cs typeface="+mn-cs"/>
              </a:rPr>
              <a:t>7</a:t>
            </a:r>
            <a:endParaRPr kumimoji="0" lang="en-GB" sz="2000" b="0" i="0" u="none" strike="noStrike" kern="0" cap="none" spc="-1" normalizeH="0" baseline="0" noProof="0" dirty="0">
              <a:ln>
                <a:noFill/>
              </a:ln>
              <a:solidFill>
                <a:srgbClr val="002060"/>
              </a:solidFill>
              <a:effectLst/>
              <a:uLnTx/>
              <a:uFillTx/>
              <a:latin typeface="Century Gothic" panose="020B0502020202020204" pitchFamily="34" charset="0"/>
              <a:cs typeface="+mn-cs"/>
            </a:endParaRPr>
          </a:p>
        </p:txBody>
      </p:sp>
      <p:sp>
        <p:nvSpPr>
          <p:cNvPr id="76" name="CustomShape 28">
            <a:extLst>
              <a:ext uri="{FF2B5EF4-FFF2-40B4-BE49-F238E27FC236}">
                <a16:creationId xmlns:a16="http://schemas.microsoft.com/office/drawing/2014/main" id="{E0AA5D3D-524A-451C-B4A6-451F61CE21AF}"/>
              </a:ext>
            </a:extLst>
          </p:cNvPr>
          <p:cNvSpPr/>
          <p:nvPr/>
        </p:nvSpPr>
        <p:spPr>
          <a:xfrm>
            <a:off x="317843" y="6134038"/>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rgbClr val="002060"/>
                </a:solidFill>
                <a:effectLst/>
                <a:uLnTx/>
                <a:uFillTx/>
                <a:latin typeface="Century Gothic" panose="020B0502020202020204" pitchFamily="34" charset="0"/>
                <a:ea typeface="DejaVu Sans"/>
                <a:cs typeface="+mn-cs"/>
              </a:rPr>
              <a:t>8</a:t>
            </a:r>
            <a:endParaRPr kumimoji="0" lang="en-GB" sz="2000" b="0" i="0" u="none" strike="noStrike" kern="0" cap="none" spc="-1" normalizeH="0" baseline="0" noProof="0" dirty="0">
              <a:ln>
                <a:noFill/>
              </a:ln>
              <a:solidFill>
                <a:srgbClr val="002060"/>
              </a:solidFill>
              <a:effectLst/>
              <a:uLnTx/>
              <a:uFillTx/>
              <a:latin typeface="Century Gothic" panose="020B0502020202020204" pitchFamily="34" charset="0"/>
              <a:cs typeface="+mn-cs"/>
            </a:endParaRPr>
          </a:p>
        </p:txBody>
      </p:sp>
      <p:sp>
        <p:nvSpPr>
          <p:cNvPr id="78" name="Rectangle 77">
            <a:extLst>
              <a:ext uri="{FF2B5EF4-FFF2-40B4-BE49-F238E27FC236}">
                <a16:creationId xmlns:a16="http://schemas.microsoft.com/office/drawing/2014/main" id="{5347CC2F-C08C-4E1A-BDF8-C1181F256F07}"/>
              </a:ext>
            </a:extLst>
          </p:cNvPr>
          <p:cNvSpPr/>
          <p:nvPr/>
        </p:nvSpPr>
        <p:spPr>
          <a:xfrm>
            <a:off x="2445208" y="909478"/>
            <a:ext cx="1661636"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lvl="0" algn="ctr">
              <a:defRPr/>
            </a:pPr>
            <a:r>
              <a:rPr lang="en-GB" sz="2400" kern="0" dirty="0">
                <a:solidFill>
                  <a:srgbClr val="002060"/>
                </a:solidFill>
                <a:latin typeface="Century Gothic" panose="020B0502020202020204" pitchFamily="34" charset="0"/>
              </a:rPr>
              <a:t>[curious]</a:t>
            </a:r>
          </a:p>
        </p:txBody>
      </p:sp>
      <p:sp>
        <p:nvSpPr>
          <p:cNvPr id="79" name="Rectangle 78">
            <a:extLst>
              <a:ext uri="{FF2B5EF4-FFF2-40B4-BE49-F238E27FC236}">
                <a16:creationId xmlns:a16="http://schemas.microsoft.com/office/drawing/2014/main" id="{5ABDDBF0-E642-4017-A8E1-F557EE8C74E1}"/>
              </a:ext>
            </a:extLst>
          </p:cNvPr>
          <p:cNvSpPr/>
          <p:nvPr/>
        </p:nvSpPr>
        <p:spPr>
          <a:xfrm>
            <a:off x="3084729" y="1669076"/>
            <a:ext cx="1301632"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algn="ctr">
              <a:defRPr/>
            </a:pPr>
            <a:r>
              <a:rPr lang="en-GB" sz="2400" kern="0" dirty="0">
                <a:solidFill>
                  <a:srgbClr val="002060"/>
                </a:solidFill>
                <a:latin typeface="Century Gothic" panose="020B0502020202020204" pitchFamily="34" charset="0"/>
              </a:rPr>
              <a:t>[old]</a:t>
            </a:r>
          </a:p>
        </p:txBody>
      </p:sp>
      <p:sp>
        <p:nvSpPr>
          <p:cNvPr id="82" name="Rectangle 81">
            <a:extLst>
              <a:ext uri="{FF2B5EF4-FFF2-40B4-BE49-F238E27FC236}">
                <a16:creationId xmlns:a16="http://schemas.microsoft.com/office/drawing/2014/main" id="{C0FA440E-A46E-46A0-82D5-C565DAD3BDE0}"/>
              </a:ext>
            </a:extLst>
          </p:cNvPr>
          <p:cNvSpPr/>
          <p:nvPr/>
        </p:nvSpPr>
        <p:spPr>
          <a:xfrm>
            <a:off x="2554524" y="2441177"/>
            <a:ext cx="2803176" cy="484158"/>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[active and big]</a:t>
            </a:r>
          </a:p>
        </p:txBody>
      </p:sp>
      <p:sp>
        <p:nvSpPr>
          <p:cNvPr id="83" name="Rectangle 82">
            <a:extLst>
              <a:ext uri="{FF2B5EF4-FFF2-40B4-BE49-F238E27FC236}">
                <a16:creationId xmlns:a16="http://schemas.microsoft.com/office/drawing/2014/main" id="{3FCB8F80-8547-4489-97ED-27F878491149}"/>
              </a:ext>
            </a:extLst>
          </p:cNvPr>
          <p:cNvSpPr/>
          <p:nvPr/>
        </p:nvSpPr>
        <p:spPr>
          <a:xfrm>
            <a:off x="2747901" y="3840802"/>
            <a:ext cx="1321378"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[strong]</a:t>
            </a:r>
          </a:p>
        </p:txBody>
      </p:sp>
      <p:sp>
        <p:nvSpPr>
          <p:cNvPr id="85" name="Rectangle 84">
            <a:extLst>
              <a:ext uri="{FF2B5EF4-FFF2-40B4-BE49-F238E27FC236}">
                <a16:creationId xmlns:a16="http://schemas.microsoft.com/office/drawing/2014/main" id="{FA41DC4A-EC99-4EB0-A765-71145910D2E4}"/>
              </a:ext>
            </a:extLst>
          </p:cNvPr>
          <p:cNvSpPr/>
          <p:nvPr/>
        </p:nvSpPr>
        <p:spPr>
          <a:xfrm>
            <a:off x="2774766" y="5319286"/>
            <a:ext cx="926377"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[tall]</a:t>
            </a:r>
          </a:p>
        </p:txBody>
      </p:sp>
      <p:sp>
        <p:nvSpPr>
          <p:cNvPr id="86" name="Rectangle 85">
            <a:extLst>
              <a:ext uri="{FF2B5EF4-FFF2-40B4-BE49-F238E27FC236}">
                <a16:creationId xmlns:a16="http://schemas.microsoft.com/office/drawing/2014/main" id="{319F4FA9-AA91-4DB5-9791-1192B5E0007B}"/>
              </a:ext>
            </a:extLst>
          </p:cNvPr>
          <p:cNvSpPr/>
          <p:nvPr/>
        </p:nvSpPr>
        <p:spPr>
          <a:xfrm>
            <a:off x="2760252" y="6039343"/>
            <a:ext cx="1392511"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[green]</a:t>
            </a:r>
          </a:p>
        </p:txBody>
      </p:sp>
      <p:pic>
        <p:nvPicPr>
          <p:cNvPr id="88" name="Picture 87" descr="Shape, circle&#10;&#10;Description automatically generated">
            <a:extLst>
              <a:ext uri="{FF2B5EF4-FFF2-40B4-BE49-F238E27FC236}">
                <a16:creationId xmlns:a16="http://schemas.microsoft.com/office/drawing/2014/main" id="{6B48D609-F974-4647-B263-8BDA4841A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448" y="1690566"/>
            <a:ext cx="1017254" cy="508627"/>
          </a:xfrm>
          <a:prstGeom prst="rect">
            <a:avLst/>
          </a:prstGeom>
        </p:spPr>
      </p:pic>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3" y="138448"/>
            <a:ext cx="5941639"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Escribe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los</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adjetivos en español.</a:t>
            </a:r>
            <a:endPar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ndParaRPr>
          </a:p>
        </p:txBody>
      </p:sp>
      <p:pic>
        <p:nvPicPr>
          <p:cNvPr id="93" name="Picture 92" descr="A picture containing text&#10;&#10;Description automatically generated">
            <a:extLst>
              <a:ext uri="{FF2B5EF4-FFF2-40B4-BE49-F238E27FC236}">
                <a16:creationId xmlns:a16="http://schemas.microsoft.com/office/drawing/2014/main" id="{2F6A2A1F-C7F3-40E3-A955-318786DC56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6172" y="5069296"/>
            <a:ext cx="511585" cy="922388"/>
          </a:xfrm>
          <a:prstGeom prst="rect">
            <a:avLst/>
          </a:prstGeom>
        </p:spPr>
      </p:pic>
      <p:pic>
        <p:nvPicPr>
          <p:cNvPr id="94" name="Picture 93" descr="A picture containing text&#10;&#10;Description automatically generated">
            <a:extLst>
              <a:ext uri="{FF2B5EF4-FFF2-40B4-BE49-F238E27FC236}">
                <a16:creationId xmlns:a16="http://schemas.microsoft.com/office/drawing/2014/main" id="{03601F32-2A70-4AF9-A74B-85CBB5438E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319258" y="885102"/>
            <a:ext cx="1301632" cy="689200"/>
          </a:xfrm>
          <a:prstGeom prst="rect">
            <a:avLst/>
          </a:prstGeom>
        </p:spPr>
      </p:pic>
      <p:pic>
        <p:nvPicPr>
          <p:cNvPr id="95" name="Picture 94" descr="A picture containing text&#10;&#10;Description automatically generated">
            <a:extLst>
              <a:ext uri="{FF2B5EF4-FFF2-40B4-BE49-F238E27FC236}">
                <a16:creationId xmlns:a16="http://schemas.microsoft.com/office/drawing/2014/main" id="{81F661B1-2754-4A0C-B86F-CDDED498C5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6702" y="2194368"/>
            <a:ext cx="1100481" cy="801274"/>
          </a:xfrm>
          <a:prstGeom prst="rect">
            <a:avLst/>
          </a:prstGeom>
        </p:spPr>
      </p:pic>
      <p:pic>
        <p:nvPicPr>
          <p:cNvPr id="96" name="Picture 95" descr="A picture containing vector graphics, light&#10;&#10;Description automatically generated">
            <a:extLst>
              <a:ext uri="{FF2B5EF4-FFF2-40B4-BE49-F238E27FC236}">
                <a16:creationId xmlns:a16="http://schemas.microsoft.com/office/drawing/2014/main" id="{7C3DF58A-0AD9-4C8A-A6E2-919D4A22DA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8685" y="6053346"/>
            <a:ext cx="559555" cy="505785"/>
          </a:xfrm>
          <a:prstGeom prst="rect">
            <a:avLst/>
          </a:prstGeom>
        </p:spPr>
      </p:pic>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pic>
        <p:nvPicPr>
          <p:cNvPr id="5" name="Picture 24" descr="Gorilla, Ape, Brown, Animal, Mammal">
            <a:extLst>
              <a:ext uri="{FF2B5EF4-FFF2-40B4-BE49-F238E27FC236}">
                <a16:creationId xmlns:a16="http://schemas.microsoft.com/office/drawing/2014/main" id="{091CB362-FB13-3803-9CCA-254DC40A71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441811">
            <a:off x="4378075" y="3685989"/>
            <a:ext cx="488694" cy="7192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E741D38-C0ED-18CF-E56C-BECBEC22DFDC}"/>
              </a:ext>
            </a:extLst>
          </p:cNvPr>
          <p:cNvSpPr/>
          <p:nvPr/>
        </p:nvSpPr>
        <p:spPr>
          <a:xfrm>
            <a:off x="2921720" y="3117637"/>
            <a:ext cx="2803176" cy="484158"/>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[black and white]</a:t>
            </a:r>
          </a:p>
        </p:txBody>
      </p:sp>
      <p:sp>
        <p:nvSpPr>
          <p:cNvPr id="8" name="Rectangle 7">
            <a:extLst>
              <a:ext uri="{FF2B5EF4-FFF2-40B4-BE49-F238E27FC236}">
                <a16:creationId xmlns:a16="http://schemas.microsoft.com/office/drawing/2014/main" id="{18FFE698-3D65-FBF7-FE54-32F0A8F16FAD}"/>
              </a:ext>
            </a:extLst>
          </p:cNvPr>
          <p:cNvSpPr/>
          <p:nvPr/>
        </p:nvSpPr>
        <p:spPr>
          <a:xfrm>
            <a:off x="3063208" y="4561008"/>
            <a:ext cx="1274549"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[fast]</a:t>
            </a:r>
          </a:p>
        </p:txBody>
      </p:sp>
      <p:sp>
        <p:nvSpPr>
          <p:cNvPr id="9" name="TextBox 8">
            <a:extLst>
              <a:ext uri="{FF2B5EF4-FFF2-40B4-BE49-F238E27FC236}">
                <a16:creationId xmlns:a16="http://schemas.microsoft.com/office/drawing/2014/main" id="{C61DFC3D-7E3B-D97A-C78F-BA2B947A3051}"/>
              </a:ext>
            </a:extLst>
          </p:cNvPr>
          <p:cNvSpPr txBox="1"/>
          <p:nvPr/>
        </p:nvSpPr>
        <p:spPr>
          <a:xfrm>
            <a:off x="10526259" y="5772899"/>
            <a:ext cx="1661612" cy="400110"/>
          </a:xfrm>
          <a:prstGeom prst="rect">
            <a:avLst/>
          </a:prstGeom>
          <a:solidFill>
            <a:schemeClr val="accent6">
              <a:lumMod val="40000"/>
              <a:lumOff val="60000"/>
            </a:schemeClr>
          </a:solidFill>
        </p:spPr>
        <p:txBody>
          <a:bodyPr wrap="square" rtlCol="0">
            <a:spAutoFit/>
          </a:bodyPr>
          <a:lstStyle/>
          <a:p>
            <a:pPr algn="ctr"/>
            <a:r>
              <a:rPr lang="en-GB" sz="2000" b="1" dirty="0" err="1">
                <a:solidFill>
                  <a:srgbClr val="002060"/>
                </a:solidFill>
                <a:latin typeface="Century Gothic" panose="020B0502020202020204" pitchFamily="34" charset="0"/>
              </a:rPr>
              <a:t>rápido</a:t>
            </a:r>
            <a:r>
              <a:rPr lang="en-GB" sz="2000" dirty="0">
                <a:solidFill>
                  <a:srgbClr val="002060"/>
                </a:solidFill>
                <a:latin typeface="Century Gothic" panose="020B0502020202020204" pitchFamily="34" charset="0"/>
              </a:rPr>
              <a:t> - fast</a:t>
            </a:r>
          </a:p>
        </p:txBody>
      </p:sp>
      <p:pic>
        <p:nvPicPr>
          <p:cNvPr id="1026" name="Picture 2" descr="Free Zebra Animal illustration and picture">
            <a:extLst>
              <a:ext uri="{FF2B5EF4-FFF2-40B4-BE49-F238E27FC236}">
                <a16:creationId xmlns:a16="http://schemas.microsoft.com/office/drawing/2014/main" id="{960EB285-48E7-5E02-4245-11376D17AB63}"/>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foregroundMark x1="31719" y1="37017" x2="31719" y2="37017"/>
                        <a14:foregroundMark x1="71719" y1="16575" x2="25313" y2="36096"/>
                        <a14:foregroundMark x1="22813" y1="39595" x2="28125" y2="60037"/>
                        <a14:foregroundMark x1="28125" y1="60037" x2="51094" y2="72928"/>
                        <a14:foregroundMark x1="51094" y1="72928" x2="60938" y2="61510"/>
                        <a14:foregroundMark x1="60938" y1="61510" x2="60938" y2="61510"/>
                        <a14:foregroundMark x1="21406" y1="44015" x2="21406" y2="44015"/>
                        <a14:foregroundMark x1="20781" y1="43278" x2="25938" y2="63168"/>
                        <a14:foregroundMark x1="71875" y1="18785" x2="78438" y2="37017"/>
                        <a14:foregroundMark x1="78438" y1="37017" x2="68906" y2="44751"/>
                        <a14:foregroundMark x1="68906" y1="44751" x2="56719" y2="41805"/>
                        <a14:foregroundMark x1="56719" y1="41805" x2="55469" y2="34991"/>
                        <a14:foregroundMark x1="56875" y1="51013" x2="62187" y2="52670"/>
                      </a14:backgroundRemoval>
                    </a14:imgEffect>
                  </a14:imgLayer>
                </a14:imgProps>
              </a:ext>
              <a:ext uri="{28A0092B-C50C-407E-A947-70E740481C1C}">
                <a14:useLocalDpi xmlns:a14="http://schemas.microsoft.com/office/drawing/2010/main" val="0"/>
              </a:ext>
            </a:extLst>
          </a:blip>
          <a:srcRect/>
          <a:stretch>
            <a:fillRect/>
          </a:stretch>
        </p:blipFill>
        <p:spPr bwMode="auto">
          <a:xfrm>
            <a:off x="5644739" y="2761359"/>
            <a:ext cx="1410492" cy="1196714"/>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71A58D3F-17BD-47EE-36CA-1D888ED7D91B}"/>
              </a:ext>
            </a:extLst>
          </p:cNvPr>
          <p:cNvSpPr/>
          <p:nvPr/>
        </p:nvSpPr>
        <p:spPr>
          <a:xfrm>
            <a:off x="7260122" y="3662007"/>
            <a:ext cx="4708751" cy="1196715"/>
          </a:xfrm>
          <a:prstGeom prst="wedgeRoundRectCallout">
            <a:avLst>
              <a:gd name="adj1" fmla="val -39649"/>
              <a:gd name="adj2" fmla="val -71195"/>
              <a:gd name="adj3" fmla="val 16667"/>
            </a:avLst>
          </a:prstGeom>
          <a:solidFill>
            <a:srgbClr val="85CFE1"/>
          </a:solidFill>
          <a:ln w="25400" cap="flat" cmpd="sng" algn="ctr">
            <a:solidFill>
              <a:srgbClr val="85CFE1"/>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Mi animal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preferido</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tigre</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1" name="Speech Bubble: Rectangle with Corners Rounded 10">
            <a:extLst>
              <a:ext uri="{FF2B5EF4-FFF2-40B4-BE49-F238E27FC236}">
                <a16:creationId xmlns:a16="http://schemas.microsoft.com/office/drawing/2014/main" id="{F72833E4-1767-38B1-55A5-D09A14F99258}"/>
              </a:ext>
            </a:extLst>
          </p:cNvPr>
          <p:cNvSpPr/>
          <p:nvPr/>
        </p:nvSpPr>
        <p:spPr>
          <a:xfrm>
            <a:off x="7408801" y="1088791"/>
            <a:ext cx="3117458" cy="1847969"/>
          </a:xfrm>
          <a:prstGeom prst="wedgeRoundRectCallout">
            <a:avLst>
              <a:gd name="adj1" fmla="val 41828"/>
              <a:gd name="adj2" fmla="val 70966"/>
              <a:gd name="adj3" fmla="val 16667"/>
            </a:avLst>
          </a:prstGeom>
          <a:solidFill>
            <a:srgbClr val="FF7CB1"/>
          </a:solidFill>
          <a:ln w="25400" cap="flat" cmpd="sng" algn="ctr">
            <a:solidFill>
              <a:srgbClr val="FF7CB1"/>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Cuál</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 animal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preferido</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23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8"/>
                                        </p:tgtEl>
                                      </p:cBhvr>
                                    </p:animEffect>
                                    <p:set>
                                      <p:cBhvr>
                                        <p:cTn id="7" dur="1" fill="hold">
                                          <p:stCondLst>
                                            <p:cond delay="499"/>
                                          </p:stCondLst>
                                        </p:cTn>
                                        <p:tgtEl>
                                          <p:spTgt spid="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9"/>
                                        </p:tgtEl>
                                      </p:cBhvr>
                                    </p:animEffect>
                                    <p:set>
                                      <p:cBhvr>
                                        <p:cTn id="12" dur="1" fill="hold">
                                          <p:stCondLst>
                                            <p:cond delay="499"/>
                                          </p:stCondLst>
                                        </p:cTn>
                                        <p:tgtEl>
                                          <p:spTgt spid="7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2"/>
                                        </p:tgtEl>
                                      </p:cBhvr>
                                    </p:animEffect>
                                    <p:set>
                                      <p:cBhvr>
                                        <p:cTn id="17" dur="1" fill="hold">
                                          <p:stCondLst>
                                            <p:cond delay="499"/>
                                          </p:stCondLst>
                                        </p:cTn>
                                        <p:tgtEl>
                                          <p:spTgt spid="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3"/>
                                        </p:tgtEl>
                                      </p:cBhvr>
                                    </p:animEffect>
                                    <p:set>
                                      <p:cBhvr>
                                        <p:cTn id="27" dur="1" fill="hold">
                                          <p:stCondLst>
                                            <p:cond delay="499"/>
                                          </p:stCondLst>
                                        </p:cTn>
                                        <p:tgtEl>
                                          <p:spTgt spid="8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5"/>
                                        </p:tgtEl>
                                      </p:cBhvr>
                                    </p:animEffect>
                                    <p:set>
                                      <p:cBhvr>
                                        <p:cTn id="37" dur="1" fill="hold">
                                          <p:stCondLst>
                                            <p:cond delay="499"/>
                                          </p:stCondLst>
                                        </p:cTn>
                                        <p:tgtEl>
                                          <p:spTgt spid="8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2" grpId="0" animBg="1"/>
      <p:bldP spid="83" grpId="0" animBg="1"/>
      <p:bldP spid="85" grpId="0" animBg="1"/>
      <p:bldP spid="8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solidFill>
                <a:srgbClr val="002060"/>
              </a:solidFill>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3" y="138448"/>
            <a:ext cx="5941639"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2060"/>
                </a:solidFill>
                <a:latin typeface="Century Gothic" panose="020B0502020202020204" pitchFamily="34" charset="0"/>
              </a:rPr>
              <a:t>Lee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poema</a:t>
            </a:r>
            <a:r>
              <a:rPr lang="en-GB" sz="2800" b="1" dirty="0">
                <a:solidFill>
                  <a:srgbClr val="002060"/>
                </a:solidFill>
                <a:latin typeface="Century Gothic" panose="020B0502020202020204" pitchFamily="34" charset="0"/>
              </a:rPr>
              <a:t>. ¡De </a:t>
            </a:r>
            <a:r>
              <a:rPr lang="en-GB" sz="2800" b="1" dirty="0" err="1">
                <a:solidFill>
                  <a:srgbClr val="002060"/>
                </a:solidFill>
                <a:latin typeface="Century Gothic" panose="020B0502020202020204" pitchFamily="34" charset="0"/>
              </a:rPr>
              <a:t>memoria</a:t>
            </a:r>
            <a:r>
              <a:rPr lang="en-GB" sz="2800" b="1" dirty="0">
                <a:solidFill>
                  <a:srgbClr val="002060"/>
                </a:solidFill>
                <a:latin typeface="Century Gothic" panose="020B0502020202020204" pitchFamily="34" charset="0"/>
              </a:rPr>
              <a:t>! 🧠</a:t>
            </a: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C61DFC3D-7E3B-D97A-C78F-BA2B947A3051}"/>
              </a:ext>
            </a:extLst>
          </p:cNvPr>
          <p:cNvSpPr txBox="1"/>
          <p:nvPr/>
        </p:nvSpPr>
        <p:spPr>
          <a:xfrm>
            <a:off x="9870423" y="5772899"/>
            <a:ext cx="2334701" cy="707886"/>
          </a:xfrm>
          <a:prstGeom prst="rect">
            <a:avLst/>
          </a:prstGeom>
          <a:solidFill>
            <a:schemeClr val="accent6">
              <a:lumMod val="40000"/>
              <a:lumOff val="60000"/>
            </a:schemeClr>
          </a:solidFill>
        </p:spPr>
        <p:txBody>
          <a:bodyPr wrap="square" rtlCol="0">
            <a:spAutoFit/>
          </a:bodyPr>
          <a:lstStyle/>
          <a:p>
            <a:pPr algn="ctr"/>
            <a:r>
              <a:rPr lang="en-GB" sz="2000" b="1" dirty="0" err="1">
                <a:solidFill>
                  <a:srgbClr val="002060"/>
                </a:solidFill>
                <a:latin typeface="Century Gothic" panose="020B0502020202020204" pitchFamily="34" charset="0"/>
              </a:rPr>
              <a:t>rápido</a:t>
            </a:r>
            <a:r>
              <a:rPr lang="en-GB" sz="2000" dirty="0">
                <a:solidFill>
                  <a:srgbClr val="002060"/>
                </a:solidFill>
                <a:latin typeface="Century Gothic" panose="020B0502020202020204" pitchFamily="34" charset="0"/>
              </a:rPr>
              <a:t> – fast</a:t>
            </a:r>
          </a:p>
          <a:p>
            <a:pPr algn="ctr"/>
            <a:r>
              <a:rPr lang="en-GB" sz="2000" b="1"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 curious</a:t>
            </a:r>
          </a:p>
        </p:txBody>
      </p:sp>
      <p:sp>
        <p:nvSpPr>
          <p:cNvPr id="6" name="TextBox 5">
            <a:extLst>
              <a:ext uri="{FF2B5EF4-FFF2-40B4-BE49-F238E27FC236}">
                <a16:creationId xmlns:a16="http://schemas.microsoft.com/office/drawing/2014/main" id="{C928D4D6-1B1B-60D7-8C92-47982E0A2B2F}"/>
              </a:ext>
            </a:extLst>
          </p:cNvPr>
          <p:cNvSpPr txBox="1"/>
          <p:nvPr/>
        </p:nvSpPr>
        <p:spPr>
          <a:xfrm>
            <a:off x="332310" y="758381"/>
            <a:ext cx="6265576" cy="6068328"/>
          </a:xfrm>
          <a:prstGeom prst="rect">
            <a:avLst/>
          </a:prstGeom>
          <a:noFill/>
        </p:spPr>
        <p:txBody>
          <a:bodyPr wrap="square">
            <a:spAutoFit/>
          </a:bodyPr>
          <a:lstStyle/>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marL="180000">
              <a:spcBef>
                <a:spcPts val="20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__________  o __________, </a:t>
            </a:r>
          </a:p>
          <a:p>
            <a:pPr marL="180000">
              <a:spcBef>
                <a:spcPts val="20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no es __________,</a:t>
            </a:r>
          </a:p>
          <a:p>
            <a:pPr marL="180000">
              <a:spcBef>
                <a:spcPts val="20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primero</a:t>
            </a:r>
          </a:p>
          <a:p>
            <a:pPr marL="180000">
              <a:spcBef>
                <a:spcPts val="200"/>
              </a:spcBef>
            </a:pPr>
            <a:r>
              <a:rPr lang="en-GB" sz="2000" dirty="0">
                <a:solidFill>
                  <a:srgbClr val="002060"/>
                </a:solidFill>
                <a:latin typeface="Century Gothic" panose="020B0502020202020204" pitchFamily="34" charset="0"/>
              </a:rPr>
              <a:t>y cuando es mayor,</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__________.</a:t>
            </a:r>
          </a:p>
          <a:p>
            <a:pPr marL="180000">
              <a:spcBef>
                <a:spcPts val="200"/>
              </a:spcBef>
            </a:pPr>
            <a:r>
              <a:rPr lang="en-GB" sz="2000" dirty="0">
                <a:solidFill>
                  <a:srgbClr val="002060"/>
                </a:solidFill>
                <a:latin typeface="Century Gothic" panose="020B0502020202020204" pitchFamily="34" charset="0"/>
              </a:rPr>
              <a:t>Como __________,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__________</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autobús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Porque es </a:t>
            </a:r>
            <a:r>
              <a:rPr lang="en-GB" sz="2000"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mar 🌊</a:t>
            </a:r>
          </a:p>
          <a:p>
            <a:pPr marL="180000">
              <a:spcBef>
                <a:spcPts val="200"/>
              </a:spcBef>
            </a:pPr>
            <a:r>
              <a:rPr lang="en-GB" sz="2000" dirty="0">
                <a:solidFill>
                  <a:srgbClr val="002060"/>
                </a:solidFill>
                <a:latin typeface="Century Gothic" panose="020B0502020202020204" pitchFamily="34" charset="0"/>
              </a:rPr>
              <a:t>__________ 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con sus __________ </a:t>
            </a:r>
            <a:r>
              <a:rPr lang="en-GB" sz="2000"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__________ </a:t>
            </a:r>
            <a:r>
              <a:rPr lang="en-GB" sz="2000"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también es __________ y __________.  </a:t>
            </a:r>
          </a:p>
        </p:txBody>
      </p:sp>
      <p:graphicFrame>
        <p:nvGraphicFramePr>
          <p:cNvPr id="12" name="Table 18">
            <a:extLst>
              <a:ext uri="{FF2B5EF4-FFF2-40B4-BE49-F238E27FC236}">
                <a16:creationId xmlns:a16="http://schemas.microsoft.com/office/drawing/2014/main" id="{63D5F54D-27AA-357A-4EA4-3A95EF344BA5}"/>
              </a:ext>
            </a:extLst>
          </p:cNvPr>
          <p:cNvGraphicFramePr>
            <a:graphicFrameLocks noGrp="1"/>
          </p:cNvGraphicFramePr>
          <p:nvPr>
            <p:extLst>
              <p:ext uri="{D42A27DB-BD31-4B8C-83A1-F6EECF244321}">
                <p14:modId xmlns:p14="http://schemas.microsoft.com/office/powerpoint/2010/main" val="598255846"/>
              </p:ext>
            </p:extLst>
          </p:nvPr>
        </p:nvGraphicFramePr>
        <p:xfrm>
          <a:off x="8565156" y="1931991"/>
          <a:ext cx="3568787" cy="2493572"/>
        </p:xfrm>
        <a:graphic>
          <a:graphicData uri="http://schemas.openxmlformats.org/drawingml/2006/table">
            <a:tbl>
              <a:tblPr firstRow="1" bandRow="1">
                <a:tableStyleId>{5940675A-B579-460E-94D1-54222C63F5DA}</a:tableStyleId>
              </a:tblPr>
              <a:tblGrid>
                <a:gridCol w="1175032">
                  <a:extLst>
                    <a:ext uri="{9D8B030D-6E8A-4147-A177-3AD203B41FA5}">
                      <a16:colId xmlns:a16="http://schemas.microsoft.com/office/drawing/2014/main" val="1481774429"/>
                    </a:ext>
                  </a:extLst>
                </a:gridCol>
                <a:gridCol w="2393755">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bl>
          </a:graphicData>
        </a:graphic>
      </p:graphicFrame>
      <p:sp>
        <p:nvSpPr>
          <p:cNvPr id="13" name="TextBox 12">
            <a:extLst>
              <a:ext uri="{FF2B5EF4-FFF2-40B4-BE49-F238E27FC236}">
                <a16:creationId xmlns:a16="http://schemas.microsoft.com/office/drawing/2014/main" id="{7383F43F-E1B6-8C68-DBDF-B5F8882A58BD}"/>
              </a:ext>
            </a:extLst>
          </p:cNvPr>
          <p:cNvSpPr txBox="1"/>
          <p:nvPr/>
        </p:nvSpPr>
        <p:spPr>
          <a:xfrm>
            <a:off x="9724276" y="2032896"/>
            <a:ext cx="235673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f_ _ m _ _ c _</a:t>
            </a:r>
          </a:p>
        </p:txBody>
      </p:sp>
      <p:sp>
        <p:nvSpPr>
          <p:cNvPr id="14" name="TextBox 13">
            <a:extLst>
              <a:ext uri="{FF2B5EF4-FFF2-40B4-BE49-F238E27FC236}">
                <a16:creationId xmlns:a16="http://schemas.microsoft.com/office/drawing/2014/main" id="{3BF25651-2C8E-CBA7-5D87-5F58283B02D3}"/>
              </a:ext>
            </a:extLst>
          </p:cNvPr>
          <p:cNvSpPr txBox="1"/>
          <p:nvPr/>
        </p:nvSpPr>
        <p:spPr>
          <a:xfrm>
            <a:off x="9909699" y="2637089"/>
            <a:ext cx="194636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p_ _ t _ _ _</a:t>
            </a:r>
          </a:p>
        </p:txBody>
      </p:sp>
      <p:sp>
        <p:nvSpPr>
          <p:cNvPr id="15" name="TextBox 14">
            <a:extLst>
              <a:ext uri="{FF2B5EF4-FFF2-40B4-BE49-F238E27FC236}">
                <a16:creationId xmlns:a16="http://schemas.microsoft.com/office/drawing/2014/main" id="{35E915C5-B950-171B-95F4-AD3DF85255A7}"/>
              </a:ext>
            </a:extLst>
          </p:cNvPr>
          <p:cNvSpPr txBox="1"/>
          <p:nvPr/>
        </p:nvSpPr>
        <p:spPr>
          <a:xfrm>
            <a:off x="9917219" y="3268729"/>
            <a:ext cx="151195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p_ _ p _</a:t>
            </a:r>
          </a:p>
        </p:txBody>
      </p:sp>
      <p:sp>
        <p:nvSpPr>
          <p:cNvPr id="16" name="TextBox 15">
            <a:extLst>
              <a:ext uri="{FF2B5EF4-FFF2-40B4-BE49-F238E27FC236}">
                <a16:creationId xmlns:a16="http://schemas.microsoft.com/office/drawing/2014/main" id="{40E0FA51-0FBA-D9D6-6B92-80EC8E7FF350}"/>
              </a:ext>
            </a:extLst>
          </p:cNvPr>
          <p:cNvSpPr txBox="1"/>
          <p:nvPr/>
        </p:nvSpPr>
        <p:spPr>
          <a:xfrm>
            <a:off x="9924006" y="3840608"/>
            <a:ext cx="171713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b_ </a:t>
            </a:r>
            <a:r>
              <a:rPr lang="en-GB" sz="2800" b="1" dirty="0" err="1">
                <a:solidFill>
                  <a:srgbClr val="002060"/>
                </a:solidFill>
                <a:latin typeface="Century Gothic" panose="020B0502020202020204" pitchFamily="34" charset="0"/>
              </a:rPr>
              <a:t>ll</a:t>
            </a:r>
            <a:r>
              <a:rPr lang="en-GB" sz="2800" b="1" dirty="0">
                <a:solidFill>
                  <a:srgbClr val="002060"/>
                </a:solidFill>
                <a:latin typeface="Century Gothic" panose="020B0502020202020204" pitchFamily="34" charset="0"/>
              </a:rPr>
              <a:t> _ _ _</a:t>
            </a:r>
          </a:p>
        </p:txBody>
      </p:sp>
      <p:pic>
        <p:nvPicPr>
          <p:cNvPr id="17" name="Picture 12" descr="Free Whale Blue vector and picture">
            <a:extLst>
              <a:ext uri="{FF2B5EF4-FFF2-40B4-BE49-F238E27FC236}">
                <a16:creationId xmlns:a16="http://schemas.microsoft.com/office/drawing/2014/main" id="{D347C6A2-E006-D2A6-A5A0-77C9CE6CF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8527" y="3888794"/>
            <a:ext cx="937984" cy="5232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Free Cartoon Octopus vector and picture">
            <a:extLst>
              <a:ext uri="{FF2B5EF4-FFF2-40B4-BE49-F238E27FC236}">
                <a16:creationId xmlns:a16="http://schemas.microsoft.com/office/drawing/2014/main" id="{A7D7EEFD-BAED-3B2B-2E81-E141DF8BC0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093" y="3285187"/>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ree Black Panther Panther illustration and picture">
            <a:extLst>
              <a:ext uri="{FF2B5EF4-FFF2-40B4-BE49-F238E27FC236}">
                <a16:creationId xmlns:a16="http://schemas.microsoft.com/office/drawing/2014/main" id="{868AE514-3190-2ED6-2F26-34CD96702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66384" y="255619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Free Bird Flamingo vector and picture">
            <a:extLst>
              <a:ext uri="{FF2B5EF4-FFF2-40B4-BE49-F238E27FC236}">
                <a16:creationId xmlns:a16="http://schemas.microsoft.com/office/drawing/2014/main" id="{C6864216-828F-4C55-2E1C-C6EFC8D6BB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6384" y="1991673"/>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23" name="Google Shape;319;p15" descr="Speech Icon, Voice, Talking, Audio, Speech">
            <a:extLst>
              <a:ext uri="{FF2B5EF4-FFF2-40B4-BE49-F238E27FC236}">
                <a16:creationId xmlns:a16="http://schemas.microsoft.com/office/drawing/2014/main" id="{6418C558-158E-53FE-41CA-55E759EF74C0}"/>
              </a:ext>
            </a:extLst>
          </p:cNvPr>
          <p:cNvPicPr preferRelativeResize="0"/>
          <p:nvPr/>
        </p:nvPicPr>
        <p:blipFill rotWithShape="1">
          <a:blip r:embed="rId9">
            <a:alphaModFix/>
          </a:blip>
          <a:srcRect/>
          <a:stretch/>
        </p:blipFill>
        <p:spPr>
          <a:xfrm>
            <a:off x="11149274" y="64845"/>
            <a:ext cx="776168" cy="776168"/>
          </a:xfrm>
          <a:prstGeom prst="rect">
            <a:avLst/>
          </a:prstGeom>
          <a:noFill/>
          <a:ln>
            <a:noFill/>
          </a:ln>
        </p:spPr>
      </p:pic>
      <p:sp>
        <p:nvSpPr>
          <p:cNvPr id="24" name="Title 1">
            <a:extLst>
              <a:ext uri="{FF2B5EF4-FFF2-40B4-BE49-F238E27FC236}">
                <a16:creationId xmlns:a16="http://schemas.microsoft.com/office/drawing/2014/main" id="{1BD3C4ED-9F74-FB4C-18A6-9818167E87B7}"/>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Tree>
    <p:extLst>
      <p:ext uri="{BB962C8B-B14F-4D97-AF65-F5344CB8AC3E}">
        <p14:creationId xmlns:p14="http://schemas.microsoft.com/office/powerpoint/2010/main" val="244827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solidFill>
                <a:srgbClr val="002060"/>
              </a:solidFill>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3" y="138448"/>
            <a:ext cx="5941639"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2060"/>
                </a:solidFill>
                <a:latin typeface="Century Gothic" panose="020B0502020202020204" pitchFamily="34" charset="0"/>
              </a:rPr>
              <a:t>Lee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poema</a:t>
            </a:r>
            <a:r>
              <a:rPr lang="en-GB" sz="2800" b="1" dirty="0">
                <a:solidFill>
                  <a:srgbClr val="002060"/>
                </a:solidFill>
                <a:latin typeface="Century Gothic" panose="020B0502020202020204" pitchFamily="34" charset="0"/>
              </a:rPr>
              <a:t>. ¡De </a:t>
            </a:r>
            <a:r>
              <a:rPr lang="en-GB" sz="2800" b="1" dirty="0" err="1">
                <a:solidFill>
                  <a:srgbClr val="002060"/>
                </a:solidFill>
                <a:latin typeface="Century Gothic" panose="020B0502020202020204" pitchFamily="34" charset="0"/>
              </a:rPr>
              <a:t>memoria</a:t>
            </a:r>
            <a:r>
              <a:rPr lang="en-GB" sz="2800" b="1" dirty="0">
                <a:solidFill>
                  <a:srgbClr val="002060"/>
                </a:solidFill>
                <a:latin typeface="Century Gothic" panose="020B0502020202020204" pitchFamily="34" charset="0"/>
              </a:rPr>
              <a:t>! </a:t>
            </a:r>
            <a:r>
              <a:rPr lang="en-GB" sz="2800" b="1">
                <a:solidFill>
                  <a:srgbClr val="002060"/>
                </a:solidFill>
                <a:latin typeface="Century Gothic" panose="020B0502020202020204" pitchFamily="34" charset="0"/>
              </a:rPr>
              <a:t>🧠</a:t>
            </a:r>
            <a:endParaRPr lang="en-GB" sz="28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C61DFC3D-7E3B-D97A-C78F-BA2B947A3051}"/>
              </a:ext>
            </a:extLst>
          </p:cNvPr>
          <p:cNvSpPr txBox="1"/>
          <p:nvPr/>
        </p:nvSpPr>
        <p:spPr>
          <a:xfrm>
            <a:off x="9870423" y="5772899"/>
            <a:ext cx="2334701" cy="707886"/>
          </a:xfrm>
          <a:prstGeom prst="rect">
            <a:avLst/>
          </a:prstGeom>
          <a:solidFill>
            <a:schemeClr val="accent6">
              <a:lumMod val="40000"/>
              <a:lumOff val="60000"/>
            </a:schemeClr>
          </a:solidFill>
        </p:spPr>
        <p:txBody>
          <a:bodyPr wrap="square" rtlCol="0">
            <a:spAutoFit/>
          </a:bodyPr>
          <a:lstStyle/>
          <a:p>
            <a:pPr algn="ctr"/>
            <a:r>
              <a:rPr lang="en-GB" sz="2000" b="1" dirty="0" err="1">
                <a:solidFill>
                  <a:srgbClr val="002060"/>
                </a:solidFill>
                <a:latin typeface="Century Gothic" panose="020B0502020202020204" pitchFamily="34" charset="0"/>
              </a:rPr>
              <a:t>rápido</a:t>
            </a:r>
            <a:r>
              <a:rPr lang="en-GB" sz="2000" dirty="0">
                <a:solidFill>
                  <a:srgbClr val="002060"/>
                </a:solidFill>
                <a:latin typeface="Century Gothic" panose="020B0502020202020204" pitchFamily="34" charset="0"/>
              </a:rPr>
              <a:t> – fast</a:t>
            </a:r>
          </a:p>
          <a:p>
            <a:pPr algn="ctr"/>
            <a:r>
              <a:rPr lang="en-GB" sz="2000" b="1"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 curious</a:t>
            </a:r>
          </a:p>
        </p:txBody>
      </p:sp>
      <p:sp>
        <p:nvSpPr>
          <p:cNvPr id="6" name="TextBox 5">
            <a:extLst>
              <a:ext uri="{FF2B5EF4-FFF2-40B4-BE49-F238E27FC236}">
                <a16:creationId xmlns:a16="http://schemas.microsoft.com/office/drawing/2014/main" id="{C928D4D6-1B1B-60D7-8C92-47982E0A2B2F}"/>
              </a:ext>
            </a:extLst>
          </p:cNvPr>
          <p:cNvSpPr txBox="1"/>
          <p:nvPr/>
        </p:nvSpPr>
        <p:spPr>
          <a:xfrm>
            <a:off x="332309" y="741128"/>
            <a:ext cx="7031233" cy="6068328"/>
          </a:xfrm>
          <a:prstGeom prst="rect">
            <a:avLst/>
          </a:prstGeom>
          <a:noFill/>
        </p:spPr>
        <p:txBody>
          <a:bodyPr wrap="square">
            <a:spAutoFit/>
          </a:bodyPr>
          <a:lstStyle/>
          <a:p>
            <a:pPr marL="360000">
              <a:spcBef>
                <a:spcPts val="15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marL="360000">
              <a:spcBef>
                <a:spcPts val="15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__________  o __________, </a:t>
            </a:r>
          </a:p>
          <a:p>
            <a:pPr marL="360000">
              <a:spcBef>
                <a:spcPts val="15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no es __________,</a:t>
            </a:r>
          </a:p>
          <a:p>
            <a:pPr marL="360000">
              <a:spcBef>
                <a:spcPts val="15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__________ es __________ y __________.</a:t>
            </a:r>
          </a:p>
          <a:p>
            <a:pPr marL="360000">
              <a:spcBef>
                <a:spcPts val="150"/>
              </a:spcBef>
            </a:pPr>
            <a:r>
              <a:rPr lang="en-GB" sz="2000" dirty="0">
                <a:solidFill>
                  <a:srgbClr val="002060"/>
                </a:solidFill>
                <a:latin typeface="Century Gothic" panose="020B0502020202020204" pitchFamily="34" charset="0"/>
              </a:rPr>
              <a:t>__________ es __________ primero</a:t>
            </a:r>
          </a:p>
          <a:p>
            <a:pPr marL="360000">
              <a:spcBef>
                <a:spcPts val="150"/>
              </a:spcBef>
            </a:pPr>
            <a:r>
              <a:rPr lang="en-GB" sz="2000" dirty="0">
                <a:solidFill>
                  <a:srgbClr val="002060"/>
                </a:solidFill>
                <a:latin typeface="Century Gothic" panose="020B0502020202020204" pitchFamily="34" charset="0"/>
              </a:rPr>
              <a:t>y cuando es mayor,</a:t>
            </a:r>
          </a:p>
          <a:p>
            <a:pPr marL="360000">
              <a:spcBef>
                <a:spcPts val="15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__________.</a:t>
            </a:r>
          </a:p>
          <a:p>
            <a:pPr marL="360000">
              <a:spcBef>
                <a:spcPts val="150"/>
              </a:spcBef>
            </a:pPr>
            <a:r>
              <a:rPr lang="en-GB" sz="2000" dirty="0">
                <a:solidFill>
                  <a:srgbClr val="002060"/>
                </a:solidFill>
                <a:latin typeface="Century Gothic" panose="020B0502020202020204" pitchFamily="34" charset="0"/>
              </a:rPr>
              <a:t>Como __________, </a:t>
            </a:r>
          </a:p>
          <a:p>
            <a:pPr marL="360000">
              <a:spcBef>
                <a:spcPts val="150"/>
              </a:spcBef>
            </a:pPr>
            <a:r>
              <a:rPr lang="en-GB" sz="2000" dirty="0">
                <a:solidFill>
                  <a:srgbClr val="002060"/>
                </a:solidFill>
                <a:latin typeface="Century Gothic" panose="020B0502020202020204" pitchFamily="34" charset="0"/>
              </a:rPr>
              <a:t>__________, es __________ y __________</a:t>
            </a:r>
          </a:p>
          <a:p>
            <a:pPr marL="360000">
              <a:spcBef>
                <a:spcPts val="150"/>
              </a:spcBef>
            </a:pPr>
            <a:r>
              <a:rPr lang="en-GB" sz="2000" dirty="0">
                <a:solidFill>
                  <a:srgbClr val="002060"/>
                </a:solidFill>
                <a:latin typeface="Century Gothic" panose="020B0502020202020204" pitchFamily="34" charset="0"/>
              </a:rPr>
              <a:t>__________ __________</a:t>
            </a:r>
          </a:p>
          <a:p>
            <a:pPr marL="360000">
              <a:spcBef>
                <a:spcPts val="15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autobús</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Porque es </a:t>
            </a:r>
            <a:r>
              <a:rPr lang="en-GB" sz="2000"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mar 🌊</a:t>
            </a:r>
          </a:p>
          <a:p>
            <a:pPr marL="360000">
              <a:spcBef>
                <a:spcPts val="150"/>
              </a:spcBef>
            </a:pPr>
            <a:r>
              <a:rPr lang="en-GB" sz="2000" dirty="0">
                <a:solidFill>
                  <a:srgbClr val="002060"/>
                </a:solidFill>
                <a:latin typeface="Century Gothic" panose="020B0502020202020204" pitchFamily="34" charset="0"/>
              </a:rPr>
              <a:t>__________ __________ es __________ y__________.</a:t>
            </a:r>
          </a:p>
          <a:p>
            <a:pPr marL="360000">
              <a:spcBef>
                <a:spcPts val="15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y con sus __________ </a:t>
            </a:r>
            <a:r>
              <a:rPr lang="en-GB" sz="2000"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Y __________ </a:t>
            </a:r>
            <a:r>
              <a:rPr lang="en-GB" sz="2000"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__________ también es __________ y __________.  </a:t>
            </a:r>
          </a:p>
        </p:txBody>
      </p:sp>
      <p:graphicFrame>
        <p:nvGraphicFramePr>
          <p:cNvPr id="12" name="Table 18">
            <a:extLst>
              <a:ext uri="{FF2B5EF4-FFF2-40B4-BE49-F238E27FC236}">
                <a16:creationId xmlns:a16="http://schemas.microsoft.com/office/drawing/2014/main" id="{63D5F54D-27AA-357A-4EA4-3A95EF344BA5}"/>
              </a:ext>
            </a:extLst>
          </p:cNvPr>
          <p:cNvGraphicFramePr>
            <a:graphicFrameLocks noGrp="1"/>
          </p:cNvGraphicFramePr>
          <p:nvPr/>
        </p:nvGraphicFramePr>
        <p:xfrm>
          <a:off x="9154165" y="1990248"/>
          <a:ext cx="2964500" cy="2493572"/>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bl>
          </a:graphicData>
        </a:graphic>
      </p:graphicFrame>
      <p:sp>
        <p:nvSpPr>
          <p:cNvPr id="13" name="TextBox 12">
            <a:extLst>
              <a:ext uri="{FF2B5EF4-FFF2-40B4-BE49-F238E27FC236}">
                <a16:creationId xmlns:a16="http://schemas.microsoft.com/office/drawing/2014/main" id="{7383F43F-E1B6-8C68-DBDF-B5F8882A58BD}"/>
              </a:ext>
            </a:extLst>
          </p:cNvPr>
          <p:cNvSpPr txBox="1"/>
          <p:nvPr/>
        </p:nvSpPr>
        <p:spPr>
          <a:xfrm>
            <a:off x="10296873" y="2055276"/>
            <a:ext cx="187262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flamenco</a:t>
            </a:r>
          </a:p>
        </p:txBody>
      </p:sp>
      <p:sp>
        <p:nvSpPr>
          <p:cNvPr id="14" name="TextBox 13">
            <a:extLst>
              <a:ext uri="{FF2B5EF4-FFF2-40B4-BE49-F238E27FC236}">
                <a16:creationId xmlns:a16="http://schemas.microsoft.com/office/drawing/2014/main" id="{3BF25651-2C8E-CBA7-5D87-5F58283B02D3}"/>
              </a:ext>
            </a:extLst>
          </p:cNvPr>
          <p:cNvSpPr txBox="1"/>
          <p:nvPr/>
        </p:nvSpPr>
        <p:spPr>
          <a:xfrm>
            <a:off x="10327019" y="2659469"/>
            <a:ext cx="160332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pantera</a:t>
            </a:r>
            <a:endParaRPr lang="en-GB" sz="2800"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35E915C5-B950-171B-95F4-AD3DF85255A7}"/>
              </a:ext>
            </a:extLst>
          </p:cNvPr>
          <p:cNvSpPr txBox="1"/>
          <p:nvPr/>
        </p:nvSpPr>
        <p:spPr>
          <a:xfrm>
            <a:off x="10334539" y="3291109"/>
            <a:ext cx="1200970"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pulpo</a:t>
            </a:r>
            <a:endParaRPr lang="en-GB" sz="2800"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40E0FA51-0FBA-D9D6-6B92-80EC8E7FF350}"/>
              </a:ext>
            </a:extLst>
          </p:cNvPr>
          <p:cNvSpPr txBox="1"/>
          <p:nvPr/>
        </p:nvSpPr>
        <p:spPr>
          <a:xfrm>
            <a:off x="10341326" y="3862988"/>
            <a:ext cx="151836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ballena</a:t>
            </a:r>
            <a:endParaRPr lang="en-GB" sz="2800" dirty="0">
              <a:solidFill>
                <a:srgbClr val="002060"/>
              </a:solidFill>
              <a:latin typeface="Century Gothic" panose="020B0502020202020204" pitchFamily="34" charset="0"/>
            </a:endParaRPr>
          </a:p>
        </p:txBody>
      </p:sp>
      <p:pic>
        <p:nvPicPr>
          <p:cNvPr id="17" name="Picture 12" descr="Free Whale Blue vector and picture">
            <a:extLst>
              <a:ext uri="{FF2B5EF4-FFF2-40B4-BE49-F238E27FC236}">
                <a16:creationId xmlns:a16="http://schemas.microsoft.com/office/drawing/2014/main" id="{D347C6A2-E006-D2A6-A5A0-77C9CE6CF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2112" y="3911174"/>
            <a:ext cx="937984" cy="5232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Free Cartoon Octopus vector and picture">
            <a:extLst>
              <a:ext uri="{FF2B5EF4-FFF2-40B4-BE49-F238E27FC236}">
                <a16:creationId xmlns:a16="http://schemas.microsoft.com/office/drawing/2014/main" id="{A7D7EEFD-BAED-3B2B-2E81-E141DF8BC0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4678" y="3307567"/>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ree Black Panther Panther illustration and picture">
            <a:extLst>
              <a:ext uri="{FF2B5EF4-FFF2-40B4-BE49-F238E27FC236}">
                <a16:creationId xmlns:a16="http://schemas.microsoft.com/office/drawing/2014/main" id="{868AE514-3190-2ED6-2F26-34CD96702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469969" y="257857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Free Bird Flamingo vector and picture">
            <a:extLst>
              <a:ext uri="{FF2B5EF4-FFF2-40B4-BE49-F238E27FC236}">
                <a16:creationId xmlns:a16="http://schemas.microsoft.com/office/drawing/2014/main" id="{C6864216-828F-4C55-2E1C-C6EFC8D6BB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9969" y="2014053"/>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Black Panther Panther illustration and picture">
            <a:extLst>
              <a:ext uri="{FF2B5EF4-FFF2-40B4-BE49-F238E27FC236}">
                <a16:creationId xmlns:a16="http://schemas.microsoft.com/office/drawing/2014/main" id="{4C3BC3AE-377E-A9DD-100D-EC348B10C1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78701" y="57806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ozen, Emoji, Emoticon, Emotion, Winter">
            <a:extLst>
              <a:ext uri="{FF2B5EF4-FFF2-40B4-BE49-F238E27FC236}">
                <a16:creationId xmlns:a16="http://schemas.microsoft.com/office/drawing/2014/main" id="{6E147C7E-E941-3C2A-AD3B-87602F73B3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13" y="1148498"/>
            <a:ext cx="326883" cy="3036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A71F5C6-D246-762C-D198-2B0098D26EAB}"/>
              </a:ext>
            </a:extLst>
          </p:cNvPr>
          <p:cNvPicPr>
            <a:picLocks noChangeAspect="1"/>
          </p:cNvPicPr>
          <p:nvPr/>
        </p:nvPicPr>
        <p:blipFill>
          <a:blip r:embed="rId10"/>
          <a:stretch>
            <a:fillRect/>
          </a:stretch>
        </p:blipFill>
        <p:spPr>
          <a:xfrm>
            <a:off x="4663921" y="1050415"/>
            <a:ext cx="361623" cy="414445"/>
          </a:xfrm>
          <a:prstGeom prst="rect">
            <a:avLst/>
          </a:prstGeom>
        </p:spPr>
      </p:pic>
      <p:sp>
        <p:nvSpPr>
          <p:cNvPr id="21" name="TextBox 20">
            <a:extLst>
              <a:ext uri="{FF2B5EF4-FFF2-40B4-BE49-F238E27FC236}">
                <a16:creationId xmlns:a16="http://schemas.microsoft.com/office/drawing/2014/main" id="{FACA79EF-CDE2-AB37-8D93-E75F908CCEAF}"/>
              </a:ext>
            </a:extLst>
          </p:cNvPr>
          <p:cNvSpPr txBox="1"/>
          <p:nvPr/>
        </p:nvSpPr>
        <p:spPr>
          <a:xfrm>
            <a:off x="2759559" y="1484411"/>
            <a:ext cx="1039067"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[different]</a:t>
            </a:r>
          </a:p>
        </p:txBody>
      </p:sp>
      <p:sp>
        <p:nvSpPr>
          <p:cNvPr id="22" name="TextBox 21">
            <a:extLst>
              <a:ext uri="{FF2B5EF4-FFF2-40B4-BE49-F238E27FC236}">
                <a16:creationId xmlns:a16="http://schemas.microsoft.com/office/drawing/2014/main" id="{A8ACC161-B920-FAD9-3A34-D9A2CB1888E3}"/>
              </a:ext>
            </a:extLst>
          </p:cNvPr>
          <p:cNvSpPr txBox="1"/>
          <p:nvPr/>
        </p:nvSpPr>
        <p:spPr>
          <a:xfrm>
            <a:off x="2015132" y="1779488"/>
            <a:ext cx="601447"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[fast]</a:t>
            </a:r>
          </a:p>
        </p:txBody>
      </p:sp>
      <p:pic>
        <p:nvPicPr>
          <p:cNvPr id="23" name="Picture 8" descr="Free Bird Flamingo vector and picture">
            <a:extLst>
              <a:ext uri="{FF2B5EF4-FFF2-40B4-BE49-F238E27FC236}">
                <a16:creationId xmlns:a16="http://schemas.microsoft.com/office/drawing/2014/main" id="{3ADCC776-1C4B-6EA3-887E-464692C5CB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8806" y="2473653"/>
            <a:ext cx="220641" cy="3076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Black Panther Panther illustration and picture">
            <a:extLst>
              <a:ext uri="{FF2B5EF4-FFF2-40B4-BE49-F238E27FC236}">
                <a16:creationId xmlns:a16="http://schemas.microsoft.com/office/drawing/2014/main" id="{A0AE5420-703B-E8B9-3716-964CA34E39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309447" y="2043083"/>
            <a:ext cx="310610" cy="4678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4431466-BFB8-DAC3-2862-4DA82B8458BA}"/>
              </a:ext>
            </a:extLst>
          </p:cNvPr>
          <p:cNvSpPr txBox="1"/>
          <p:nvPr/>
        </p:nvSpPr>
        <p:spPr>
          <a:xfrm>
            <a:off x="4180033" y="2111238"/>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27" name="TextBox 26">
            <a:extLst>
              <a:ext uri="{FF2B5EF4-FFF2-40B4-BE49-F238E27FC236}">
                <a16:creationId xmlns:a16="http://schemas.microsoft.com/office/drawing/2014/main" id="{94E12DC8-3A0C-1C65-C242-2AD978B646C9}"/>
              </a:ext>
            </a:extLst>
          </p:cNvPr>
          <p:cNvSpPr txBox="1"/>
          <p:nvPr/>
        </p:nvSpPr>
        <p:spPr>
          <a:xfrm>
            <a:off x="2626298" y="2111238"/>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3074" name="Picture 2" descr="Free Flower Pink Flower vector and picture">
            <a:extLst>
              <a:ext uri="{FF2B5EF4-FFF2-40B4-BE49-F238E27FC236}">
                <a16:creationId xmlns:a16="http://schemas.microsoft.com/office/drawing/2014/main" id="{A93397A4-BD45-1C50-308C-5C197C1EB7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676" y="3105210"/>
            <a:ext cx="469900" cy="3237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ree Black Panther Panther illustration and picture">
            <a:extLst>
              <a:ext uri="{FF2B5EF4-FFF2-40B4-BE49-F238E27FC236}">
                <a16:creationId xmlns:a16="http://schemas.microsoft.com/office/drawing/2014/main" id="{C8C136C1-6DA6-53F8-1F03-0D10D9CA67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898059" y="3365531"/>
            <a:ext cx="310610" cy="467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Free Bird Flamingo vector and picture">
            <a:extLst>
              <a:ext uri="{FF2B5EF4-FFF2-40B4-BE49-F238E27FC236}">
                <a16:creationId xmlns:a16="http://schemas.microsoft.com/office/drawing/2014/main" id="{C3D4103B-3F1F-D556-45BC-06038ABD2D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128" y="3833396"/>
            <a:ext cx="220641" cy="3076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1D3BAB3-764B-FB98-986E-348CD5724A6D}"/>
              </a:ext>
            </a:extLst>
          </p:cNvPr>
          <p:cNvSpPr txBox="1"/>
          <p:nvPr/>
        </p:nvSpPr>
        <p:spPr>
          <a:xfrm>
            <a:off x="4197286" y="3798989"/>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31" name="TextBox 30">
            <a:extLst>
              <a:ext uri="{FF2B5EF4-FFF2-40B4-BE49-F238E27FC236}">
                <a16:creationId xmlns:a16="http://schemas.microsoft.com/office/drawing/2014/main" id="{51E81A93-EAD3-778D-26A2-B64B689EB9AD}"/>
              </a:ext>
            </a:extLst>
          </p:cNvPr>
          <p:cNvSpPr txBox="1"/>
          <p:nvPr/>
        </p:nvSpPr>
        <p:spPr>
          <a:xfrm>
            <a:off x="2643551" y="3798989"/>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32" name="Picture 12" descr="Free Whale Blue vector and picture">
            <a:extLst>
              <a:ext uri="{FF2B5EF4-FFF2-40B4-BE49-F238E27FC236}">
                <a16:creationId xmlns:a16="http://schemas.microsoft.com/office/drawing/2014/main" id="{72154D6A-2C42-27E5-AF5B-33198950B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368" y="4169732"/>
            <a:ext cx="492938" cy="27496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51C45FB-7371-54F8-C079-911AA7124CE4}"/>
              </a:ext>
            </a:extLst>
          </p:cNvPr>
          <p:cNvSpPr txBox="1"/>
          <p:nvPr/>
        </p:nvSpPr>
        <p:spPr>
          <a:xfrm>
            <a:off x="1464752" y="4418528"/>
            <a:ext cx="580608"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[big]</a:t>
            </a:r>
          </a:p>
        </p:txBody>
      </p:sp>
      <p:pic>
        <p:nvPicPr>
          <p:cNvPr id="34" name="Picture 12" descr="Free Whale Blue vector and picture">
            <a:extLst>
              <a:ext uri="{FF2B5EF4-FFF2-40B4-BE49-F238E27FC236}">
                <a16:creationId xmlns:a16="http://schemas.microsoft.com/office/drawing/2014/main" id="{844D33F0-F5EB-83EF-99E5-EEA061238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413" y="5129031"/>
            <a:ext cx="492938" cy="27496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2EC1984-D5E0-91F6-189E-DB5B62F185B9}"/>
              </a:ext>
            </a:extLst>
          </p:cNvPr>
          <p:cNvSpPr txBox="1"/>
          <p:nvPr/>
        </p:nvSpPr>
        <p:spPr>
          <a:xfrm>
            <a:off x="5427029" y="5094869"/>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36" name="TextBox 35">
            <a:extLst>
              <a:ext uri="{FF2B5EF4-FFF2-40B4-BE49-F238E27FC236}">
                <a16:creationId xmlns:a16="http://schemas.microsoft.com/office/drawing/2014/main" id="{4E8579DA-CE83-C9C3-79CE-64F0D7E7DFFD}"/>
              </a:ext>
            </a:extLst>
          </p:cNvPr>
          <p:cNvSpPr txBox="1"/>
          <p:nvPr/>
        </p:nvSpPr>
        <p:spPr>
          <a:xfrm>
            <a:off x="3873294" y="5094869"/>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37" name="Picture 14" descr="Free Cartoon Octopus vector and picture">
            <a:extLst>
              <a:ext uri="{FF2B5EF4-FFF2-40B4-BE49-F238E27FC236}">
                <a16:creationId xmlns:a16="http://schemas.microsoft.com/office/drawing/2014/main" id="{E2E81908-9A24-F35B-E5D0-5F7461A7C9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644" y="5432687"/>
            <a:ext cx="366623" cy="27496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B62E7487-E076-AFA0-B4A4-2FB4CC2991E1}"/>
              </a:ext>
            </a:extLst>
          </p:cNvPr>
          <p:cNvSpPr txBox="1"/>
          <p:nvPr/>
        </p:nvSpPr>
        <p:spPr>
          <a:xfrm>
            <a:off x="2640296" y="5381787"/>
            <a:ext cx="925253"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[curious]</a:t>
            </a:r>
          </a:p>
        </p:txBody>
      </p:sp>
      <p:sp>
        <p:nvSpPr>
          <p:cNvPr id="39" name="TextBox 38">
            <a:extLst>
              <a:ext uri="{FF2B5EF4-FFF2-40B4-BE49-F238E27FC236}">
                <a16:creationId xmlns:a16="http://schemas.microsoft.com/office/drawing/2014/main" id="{26EB8EC9-BB3B-2225-34D2-A99E6B0B8C61}"/>
              </a:ext>
            </a:extLst>
          </p:cNvPr>
          <p:cNvSpPr txBox="1"/>
          <p:nvPr/>
        </p:nvSpPr>
        <p:spPr>
          <a:xfrm>
            <a:off x="2234123" y="5690401"/>
            <a:ext cx="431528" cy="338554"/>
          </a:xfrm>
          <a:prstGeom prst="rect">
            <a:avLst/>
          </a:prstGeom>
          <a:noFill/>
        </p:spPr>
        <p:txBody>
          <a:bodyPr wrap="none" rtlCol="0">
            <a:spAutoFit/>
          </a:bodyPr>
          <a:lstStyle/>
          <a:p>
            <a:r>
              <a:rPr lang="en-GB" sz="1600" b="1" dirty="0">
                <a:solidFill>
                  <a:srgbClr val="002060"/>
                </a:solidFill>
                <a:latin typeface="Century Gothic" panose="020B0502020202020204" pitchFamily="34" charset="0"/>
              </a:rPr>
              <a:t>[8]</a:t>
            </a:r>
          </a:p>
        </p:txBody>
      </p:sp>
      <p:sp>
        <p:nvSpPr>
          <p:cNvPr id="40" name="TextBox 39">
            <a:extLst>
              <a:ext uri="{FF2B5EF4-FFF2-40B4-BE49-F238E27FC236}">
                <a16:creationId xmlns:a16="http://schemas.microsoft.com/office/drawing/2014/main" id="{8F36B3AD-7159-C1F5-58B7-E01733120AA8}"/>
              </a:ext>
            </a:extLst>
          </p:cNvPr>
          <p:cNvSpPr txBox="1"/>
          <p:nvPr/>
        </p:nvSpPr>
        <p:spPr>
          <a:xfrm>
            <a:off x="1388837" y="6015623"/>
            <a:ext cx="431528" cy="338554"/>
          </a:xfrm>
          <a:prstGeom prst="rect">
            <a:avLst/>
          </a:prstGeom>
          <a:noFill/>
        </p:spPr>
        <p:txBody>
          <a:bodyPr wrap="none" rtlCol="0">
            <a:spAutoFit/>
          </a:bodyPr>
          <a:lstStyle/>
          <a:p>
            <a:r>
              <a:rPr lang="en-GB" sz="1600" b="1" dirty="0">
                <a:solidFill>
                  <a:srgbClr val="002060"/>
                </a:solidFill>
                <a:latin typeface="Century Gothic" panose="020B0502020202020204" pitchFamily="34" charset="0"/>
              </a:rPr>
              <a:t>[3]</a:t>
            </a:r>
          </a:p>
        </p:txBody>
      </p:sp>
      <p:pic>
        <p:nvPicPr>
          <p:cNvPr id="41" name="Picture 14" descr="Free Cartoon Octopus vector and picture">
            <a:extLst>
              <a:ext uri="{FF2B5EF4-FFF2-40B4-BE49-F238E27FC236}">
                <a16:creationId xmlns:a16="http://schemas.microsoft.com/office/drawing/2014/main" id="{EEE7CB15-0C70-394F-39A7-D200FC70F4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066" y="6414265"/>
            <a:ext cx="366623" cy="27496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1D30576-6F7F-24AB-DDBA-9A65A0405A6F}"/>
              </a:ext>
            </a:extLst>
          </p:cNvPr>
          <p:cNvSpPr txBox="1"/>
          <p:nvPr/>
        </p:nvSpPr>
        <p:spPr>
          <a:xfrm>
            <a:off x="5294484" y="6402713"/>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43" name="TextBox 42">
            <a:extLst>
              <a:ext uri="{FF2B5EF4-FFF2-40B4-BE49-F238E27FC236}">
                <a16:creationId xmlns:a16="http://schemas.microsoft.com/office/drawing/2014/main" id="{4A327DB1-F713-F303-8BBE-7BAD1AAA6391}"/>
              </a:ext>
            </a:extLst>
          </p:cNvPr>
          <p:cNvSpPr txBox="1"/>
          <p:nvPr/>
        </p:nvSpPr>
        <p:spPr>
          <a:xfrm>
            <a:off x="3740749" y="6402713"/>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44" name="Picture 2" descr="Free Watercolor Paint illustration and picture">
            <a:extLst>
              <a:ext uri="{FF2B5EF4-FFF2-40B4-BE49-F238E27FC236}">
                <a16:creationId xmlns:a16="http://schemas.microsoft.com/office/drawing/2014/main" id="{398C6D53-1772-1521-0CEF-80AD4883A3EB}"/>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l="20067" t="8345" r="52049" b="71915"/>
          <a:stretch/>
        </p:blipFill>
        <p:spPr bwMode="auto">
          <a:xfrm>
            <a:off x="2891361" y="789131"/>
            <a:ext cx="375937" cy="37646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Free Watercolor Paint illustration and picture">
            <a:extLst>
              <a:ext uri="{FF2B5EF4-FFF2-40B4-BE49-F238E27FC236}">
                <a16:creationId xmlns:a16="http://schemas.microsoft.com/office/drawing/2014/main" id="{BF3812A8-18AA-A1EF-85CA-270F3A3CDE2D}"/>
              </a:ext>
            </a:extLst>
          </p:cNvPr>
          <p:cNvPicPr>
            <a:picLocks noChangeAspect="1" noChangeArrowheads="1"/>
          </p:cNvPicPr>
          <p:nvPr/>
        </p:nvPicPr>
        <p:blipFill rotWithShape="1">
          <a:blip r:embed="rId14">
            <a:lum bright="70000" contrast="-70000"/>
            <a:extLst>
              <a:ext uri="{28A0092B-C50C-407E-A947-70E740481C1C}">
                <a14:useLocalDpi xmlns:a14="http://schemas.microsoft.com/office/drawing/2010/main" val="0"/>
              </a:ext>
            </a:extLst>
          </a:blip>
          <a:srcRect l="17585" t="27532" r="54531" b="52728"/>
          <a:stretch/>
        </p:blipFill>
        <p:spPr bwMode="auto">
          <a:xfrm>
            <a:off x="1593714" y="3134379"/>
            <a:ext cx="310610" cy="31104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344A0AB6-F654-A239-F667-79F73A96447E}"/>
              </a:ext>
            </a:extLst>
          </p:cNvPr>
          <p:cNvSpPr txBox="1"/>
          <p:nvPr/>
        </p:nvSpPr>
        <p:spPr>
          <a:xfrm>
            <a:off x="2739728" y="2468388"/>
            <a:ext cx="764953"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[white]</a:t>
            </a:r>
          </a:p>
        </p:txBody>
      </p:sp>
      <p:pic>
        <p:nvPicPr>
          <p:cNvPr id="48" name="Google Shape;319;p15" descr="Speech Icon, Voice, Talking, Audio, Speech">
            <a:extLst>
              <a:ext uri="{FF2B5EF4-FFF2-40B4-BE49-F238E27FC236}">
                <a16:creationId xmlns:a16="http://schemas.microsoft.com/office/drawing/2014/main" id="{D9A180F8-0345-C39D-DECA-1554523BEBA4}"/>
              </a:ext>
            </a:extLst>
          </p:cNvPr>
          <p:cNvPicPr preferRelativeResize="0"/>
          <p:nvPr/>
        </p:nvPicPr>
        <p:blipFill rotWithShape="1">
          <a:blip r:embed="rId15">
            <a:alphaModFix/>
          </a:blip>
          <a:srcRect/>
          <a:stretch/>
        </p:blipFill>
        <p:spPr>
          <a:xfrm>
            <a:off x="11149274" y="64845"/>
            <a:ext cx="776168" cy="776168"/>
          </a:xfrm>
          <a:prstGeom prst="rect">
            <a:avLst/>
          </a:prstGeom>
          <a:noFill/>
          <a:ln>
            <a:noFill/>
          </a:ln>
        </p:spPr>
      </p:pic>
      <p:sp>
        <p:nvSpPr>
          <p:cNvPr id="49" name="Title 1">
            <a:extLst>
              <a:ext uri="{FF2B5EF4-FFF2-40B4-BE49-F238E27FC236}">
                <a16:creationId xmlns:a16="http://schemas.microsoft.com/office/drawing/2014/main" id="{D39B6BCA-A69B-2119-82FA-14D1AE4111A6}"/>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Tree>
    <p:extLst>
      <p:ext uri="{BB962C8B-B14F-4D97-AF65-F5344CB8AC3E}">
        <p14:creationId xmlns:p14="http://schemas.microsoft.com/office/powerpoint/2010/main" val="246465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solidFill>
                <a:srgbClr val="002060"/>
              </a:solidFill>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3" y="138448"/>
            <a:ext cx="2801625"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2060"/>
                </a:solidFill>
                <a:latin typeface="Century Gothic" panose="020B0502020202020204" pitchFamily="34" charset="0"/>
              </a:rPr>
              <a:t>Las respuestas</a:t>
            </a: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C61DFC3D-7E3B-D97A-C78F-BA2B947A3051}"/>
              </a:ext>
            </a:extLst>
          </p:cNvPr>
          <p:cNvSpPr txBox="1"/>
          <p:nvPr/>
        </p:nvSpPr>
        <p:spPr>
          <a:xfrm>
            <a:off x="9870423" y="5772899"/>
            <a:ext cx="2334701" cy="707886"/>
          </a:xfrm>
          <a:prstGeom prst="rect">
            <a:avLst/>
          </a:prstGeom>
          <a:solidFill>
            <a:schemeClr val="accent6">
              <a:lumMod val="40000"/>
              <a:lumOff val="60000"/>
            </a:schemeClr>
          </a:solidFill>
        </p:spPr>
        <p:txBody>
          <a:bodyPr wrap="square" rtlCol="0">
            <a:spAutoFit/>
          </a:bodyPr>
          <a:lstStyle/>
          <a:p>
            <a:pPr algn="ctr"/>
            <a:r>
              <a:rPr lang="en-GB" sz="2000" b="1" dirty="0" err="1">
                <a:solidFill>
                  <a:srgbClr val="002060"/>
                </a:solidFill>
                <a:latin typeface="Century Gothic" panose="020B0502020202020204" pitchFamily="34" charset="0"/>
              </a:rPr>
              <a:t>rápido</a:t>
            </a:r>
            <a:r>
              <a:rPr lang="en-GB" sz="2000" dirty="0">
                <a:solidFill>
                  <a:srgbClr val="002060"/>
                </a:solidFill>
                <a:latin typeface="Century Gothic" panose="020B0502020202020204" pitchFamily="34" charset="0"/>
              </a:rPr>
              <a:t> – fast</a:t>
            </a:r>
          </a:p>
          <a:p>
            <a:pPr algn="ctr"/>
            <a:r>
              <a:rPr lang="en-GB" sz="2000" b="1"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 curious</a:t>
            </a:r>
          </a:p>
        </p:txBody>
      </p:sp>
      <p:sp>
        <p:nvSpPr>
          <p:cNvPr id="6" name="TextBox 5">
            <a:extLst>
              <a:ext uri="{FF2B5EF4-FFF2-40B4-BE49-F238E27FC236}">
                <a16:creationId xmlns:a16="http://schemas.microsoft.com/office/drawing/2014/main" id="{C928D4D6-1B1B-60D7-8C92-47982E0A2B2F}"/>
              </a:ext>
            </a:extLst>
          </p:cNvPr>
          <p:cNvSpPr txBox="1"/>
          <p:nvPr/>
        </p:nvSpPr>
        <p:spPr>
          <a:xfrm>
            <a:off x="332310" y="758381"/>
            <a:ext cx="6265576" cy="6068328"/>
          </a:xfrm>
          <a:prstGeom prst="rect">
            <a:avLst/>
          </a:prstGeom>
          <a:noFill/>
        </p:spPr>
        <p:txBody>
          <a:bodyPr wrap="square">
            <a:spAutoFit/>
          </a:bodyPr>
          <a:lstStyle/>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marL="180000">
              <a:spcBef>
                <a:spcPts val="20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__________  o __________, </a:t>
            </a:r>
          </a:p>
          <a:p>
            <a:pPr marL="180000">
              <a:spcBef>
                <a:spcPts val="20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no es __________,</a:t>
            </a:r>
          </a:p>
          <a:p>
            <a:pPr marL="180000">
              <a:spcBef>
                <a:spcPts val="20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primero</a:t>
            </a:r>
          </a:p>
          <a:p>
            <a:pPr marL="180000">
              <a:spcBef>
                <a:spcPts val="200"/>
              </a:spcBef>
            </a:pPr>
            <a:r>
              <a:rPr lang="en-GB" sz="2000" dirty="0">
                <a:solidFill>
                  <a:srgbClr val="002060"/>
                </a:solidFill>
                <a:latin typeface="Century Gothic" panose="020B0502020202020204" pitchFamily="34" charset="0"/>
              </a:rPr>
              <a:t>y cuando es mayor,</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__________.</a:t>
            </a:r>
          </a:p>
          <a:p>
            <a:pPr marL="180000">
              <a:spcBef>
                <a:spcPts val="200"/>
              </a:spcBef>
            </a:pPr>
            <a:r>
              <a:rPr lang="en-GB" sz="2000" dirty="0">
                <a:solidFill>
                  <a:srgbClr val="002060"/>
                </a:solidFill>
                <a:latin typeface="Century Gothic" panose="020B0502020202020204" pitchFamily="34" charset="0"/>
              </a:rPr>
              <a:t>Como __________,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__________</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autobús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Porque es </a:t>
            </a:r>
            <a:r>
              <a:rPr lang="en-GB" sz="2000"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mar 🌊</a:t>
            </a:r>
          </a:p>
          <a:p>
            <a:pPr marL="180000">
              <a:spcBef>
                <a:spcPts val="200"/>
              </a:spcBef>
            </a:pPr>
            <a:r>
              <a:rPr lang="en-GB" sz="2000" dirty="0">
                <a:solidFill>
                  <a:srgbClr val="002060"/>
                </a:solidFill>
                <a:latin typeface="Century Gothic" panose="020B0502020202020204" pitchFamily="34" charset="0"/>
              </a:rPr>
              <a:t>__________ 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con sus __________ </a:t>
            </a:r>
            <a:r>
              <a:rPr lang="en-GB" sz="2000"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__________ </a:t>
            </a:r>
            <a:r>
              <a:rPr lang="en-GB" sz="2000"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también es __________ y __________.  </a:t>
            </a:r>
          </a:p>
        </p:txBody>
      </p:sp>
      <p:graphicFrame>
        <p:nvGraphicFramePr>
          <p:cNvPr id="12" name="Table 18">
            <a:extLst>
              <a:ext uri="{FF2B5EF4-FFF2-40B4-BE49-F238E27FC236}">
                <a16:creationId xmlns:a16="http://schemas.microsoft.com/office/drawing/2014/main" id="{63D5F54D-27AA-357A-4EA4-3A95EF344BA5}"/>
              </a:ext>
            </a:extLst>
          </p:cNvPr>
          <p:cNvGraphicFramePr>
            <a:graphicFrameLocks noGrp="1"/>
          </p:cNvGraphicFramePr>
          <p:nvPr/>
        </p:nvGraphicFramePr>
        <p:xfrm>
          <a:off x="8565156" y="1931991"/>
          <a:ext cx="3568787" cy="2493572"/>
        </p:xfrm>
        <a:graphic>
          <a:graphicData uri="http://schemas.openxmlformats.org/drawingml/2006/table">
            <a:tbl>
              <a:tblPr firstRow="1" bandRow="1">
                <a:tableStyleId>{5940675A-B579-460E-94D1-54222C63F5DA}</a:tableStyleId>
              </a:tblPr>
              <a:tblGrid>
                <a:gridCol w="1175032">
                  <a:extLst>
                    <a:ext uri="{9D8B030D-6E8A-4147-A177-3AD203B41FA5}">
                      <a16:colId xmlns:a16="http://schemas.microsoft.com/office/drawing/2014/main" val="1481774429"/>
                    </a:ext>
                  </a:extLst>
                </a:gridCol>
                <a:gridCol w="2393755">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bl>
          </a:graphicData>
        </a:graphic>
      </p:graphicFrame>
      <p:sp>
        <p:nvSpPr>
          <p:cNvPr id="13" name="TextBox 12">
            <a:extLst>
              <a:ext uri="{FF2B5EF4-FFF2-40B4-BE49-F238E27FC236}">
                <a16:creationId xmlns:a16="http://schemas.microsoft.com/office/drawing/2014/main" id="{7383F43F-E1B6-8C68-DBDF-B5F8882A58BD}"/>
              </a:ext>
            </a:extLst>
          </p:cNvPr>
          <p:cNvSpPr txBox="1"/>
          <p:nvPr/>
        </p:nvSpPr>
        <p:spPr>
          <a:xfrm>
            <a:off x="9724276" y="2032896"/>
            <a:ext cx="235673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f_ _ m _ _ c _</a:t>
            </a:r>
          </a:p>
        </p:txBody>
      </p:sp>
      <p:sp>
        <p:nvSpPr>
          <p:cNvPr id="14" name="TextBox 13">
            <a:extLst>
              <a:ext uri="{FF2B5EF4-FFF2-40B4-BE49-F238E27FC236}">
                <a16:creationId xmlns:a16="http://schemas.microsoft.com/office/drawing/2014/main" id="{3BF25651-2C8E-CBA7-5D87-5F58283B02D3}"/>
              </a:ext>
            </a:extLst>
          </p:cNvPr>
          <p:cNvSpPr txBox="1"/>
          <p:nvPr/>
        </p:nvSpPr>
        <p:spPr>
          <a:xfrm>
            <a:off x="9909699" y="2637089"/>
            <a:ext cx="194636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p_ _ t _ _ _</a:t>
            </a:r>
          </a:p>
        </p:txBody>
      </p:sp>
      <p:sp>
        <p:nvSpPr>
          <p:cNvPr id="15" name="TextBox 14">
            <a:extLst>
              <a:ext uri="{FF2B5EF4-FFF2-40B4-BE49-F238E27FC236}">
                <a16:creationId xmlns:a16="http://schemas.microsoft.com/office/drawing/2014/main" id="{35E915C5-B950-171B-95F4-AD3DF85255A7}"/>
              </a:ext>
            </a:extLst>
          </p:cNvPr>
          <p:cNvSpPr txBox="1"/>
          <p:nvPr/>
        </p:nvSpPr>
        <p:spPr>
          <a:xfrm>
            <a:off x="9917219" y="3268729"/>
            <a:ext cx="151195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p_ _ p _</a:t>
            </a:r>
          </a:p>
        </p:txBody>
      </p:sp>
      <p:sp>
        <p:nvSpPr>
          <p:cNvPr id="16" name="TextBox 15">
            <a:extLst>
              <a:ext uri="{FF2B5EF4-FFF2-40B4-BE49-F238E27FC236}">
                <a16:creationId xmlns:a16="http://schemas.microsoft.com/office/drawing/2014/main" id="{40E0FA51-0FBA-D9D6-6B92-80EC8E7FF350}"/>
              </a:ext>
            </a:extLst>
          </p:cNvPr>
          <p:cNvSpPr txBox="1"/>
          <p:nvPr/>
        </p:nvSpPr>
        <p:spPr>
          <a:xfrm>
            <a:off x="9924006" y="3840608"/>
            <a:ext cx="171713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b_ </a:t>
            </a:r>
            <a:r>
              <a:rPr lang="en-GB" sz="2800" b="1" dirty="0" err="1">
                <a:solidFill>
                  <a:srgbClr val="002060"/>
                </a:solidFill>
                <a:latin typeface="Century Gothic" panose="020B0502020202020204" pitchFamily="34" charset="0"/>
              </a:rPr>
              <a:t>ll</a:t>
            </a:r>
            <a:r>
              <a:rPr lang="en-GB" sz="2800" b="1" dirty="0">
                <a:solidFill>
                  <a:srgbClr val="002060"/>
                </a:solidFill>
                <a:latin typeface="Century Gothic" panose="020B0502020202020204" pitchFamily="34" charset="0"/>
              </a:rPr>
              <a:t> _ _ _</a:t>
            </a:r>
          </a:p>
        </p:txBody>
      </p:sp>
      <p:pic>
        <p:nvPicPr>
          <p:cNvPr id="17" name="Picture 12" descr="Free Whale Blue vector and picture">
            <a:extLst>
              <a:ext uri="{FF2B5EF4-FFF2-40B4-BE49-F238E27FC236}">
                <a16:creationId xmlns:a16="http://schemas.microsoft.com/office/drawing/2014/main" id="{D347C6A2-E006-D2A6-A5A0-77C9CE6CF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8527" y="3888794"/>
            <a:ext cx="937984" cy="5232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Free Cartoon Octopus vector and picture">
            <a:extLst>
              <a:ext uri="{FF2B5EF4-FFF2-40B4-BE49-F238E27FC236}">
                <a16:creationId xmlns:a16="http://schemas.microsoft.com/office/drawing/2014/main" id="{A7D7EEFD-BAED-3B2B-2E81-E141DF8BC0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093" y="3285187"/>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ree Black Panther Panther illustration and picture">
            <a:extLst>
              <a:ext uri="{FF2B5EF4-FFF2-40B4-BE49-F238E27FC236}">
                <a16:creationId xmlns:a16="http://schemas.microsoft.com/office/drawing/2014/main" id="{868AE514-3190-2ED6-2F26-34CD96702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66384" y="255619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Free Bird Flamingo vector and picture">
            <a:extLst>
              <a:ext uri="{FF2B5EF4-FFF2-40B4-BE49-F238E27FC236}">
                <a16:creationId xmlns:a16="http://schemas.microsoft.com/office/drawing/2014/main" id="{C6864216-828F-4C55-2E1C-C6EFC8D6BB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6384" y="1991673"/>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23" name="Google Shape;319;p15" descr="Speech Icon, Voice, Talking, Audio, Speech">
            <a:extLst>
              <a:ext uri="{FF2B5EF4-FFF2-40B4-BE49-F238E27FC236}">
                <a16:creationId xmlns:a16="http://schemas.microsoft.com/office/drawing/2014/main" id="{6418C558-158E-53FE-41CA-55E759EF74C0}"/>
              </a:ext>
            </a:extLst>
          </p:cNvPr>
          <p:cNvPicPr preferRelativeResize="0"/>
          <p:nvPr/>
        </p:nvPicPr>
        <p:blipFill rotWithShape="1">
          <a:blip r:embed="rId9">
            <a:alphaModFix/>
          </a:blip>
          <a:srcRect/>
          <a:stretch/>
        </p:blipFill>
        <p:spPr>
          <a:xfrm>
            <a:off x="11149274" y="64845"/>
            <a:ext cx="776168" cy="776168"/>
          </a:xfrm>
          <a:prstGeom prst="rect">
            <a:avLst/>
          </a:prstGeom>
          <a:noFill/>
          <a:ln>
            <a:noFill/>
          </a:ln>
        </p:spPr>
      </p:pic>
      <p:sp>
        <p:nvSpPr>
          <p:cNvPr id="24" name="Title 1">
            <a:extLst>
              <a:ext uri="{FF2B5EF4-FFF2-40B4-BE49-F238E27FC236}">
                <a16:creationId xmlns:a16="http://schemas.microsoft.com/office/drawing/2014/main" id="{1BD3C4ED-9F74-FB4C-18A6-9818167E87B7}"/>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1C16BF86-B8BD-62CA-2267-FF2ED1BF9968}"/>
              </a:ext>
            </a:extLst>
          </p:cNvPr>
          <p:cNvSpPr txBox="1"/>
          <p:nvPr/>
        </p:nvSpPr>
        <p:spPr>
          <a:xfrm>
            <a:off x="435982" y="741089"/>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pantera</a:t>
            </a:r>
            <a:endParaRPr lang="en-GB" sz="2000" b="1" dirty="0">
              <a:solidFill>
                <a:srgbClr val="92D050"/>
              </a:solidFill>
              <a:latin typeface="Century Gothic" panose="020B0502020202020204" pitchFamily="34" charset="0"/>
            </a:endParaRPr>
          </a:p>
        </p:txBody>
      </p:sp>
      <p:sp>
        <p:nvSpPr>
          <p:cNvPr id="5" name="TextBox 4">
            <a:extLst>
              <a:ext uri="{FF2B5EF4-FFF2-40B4-BE49-F238E27FC236}">
                <a16:creationId xmlns:a16="http://schemas.microsoft.com/office/drawing/2014/main" id="{A9635FAB-A31D-7DA1-8C13-2EF0AFDBFE4D}"/>
              </a:ext>
            </a:extLst>
          </p:cNvPr>
          <p:cNvSpPr txBox="1"/>
          <p:nvPr/>
        </p:nvSpPr>
        <p:spPr>
          <a:xfrm>
            <a:off x="2394580" y="718173"/>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negra</a:t>
            </a:r>
            <a:endParaRPr lang="en-GB" sz="2000" b="1" dirty="0">
              <a:solidFill>
                <a:srgbClr val="92D050"/>
              </a:solidFill>
              <a:latin typeface="Century Gothic" panose="020B0502020202020204" pitchFamily="34" charset="0"/>
            </a:endParaRPr>
          </a:p>
        </p:txBody>
      </p:sp>
      <p:sp>
        <p:nvSpPr>
          <p:cNvPr id="7" name="TextBox 6">
            <a:extLst>
              <a:ext uri="{FF2B5EF4-FFF2-40B4-BE49-F238E27FC236}">
                <a16:creationId xmlns:a16="http://schemas.microsoft.com/office/drawing/2014/main" id="{9D289CD0-F34A-24A8-7090-61D8C14F539F}"/>
              </a:ext>
            </a:extLst>
          </p:cNvPr>
          <p:cNvSpPr txBox="1"/>
          <p:nvPr/>
        </p:nvSpPr>
        <p:spPr>
          <a:xfrm>
            <a:off x="2551776" y="1080517"/>
            <a:ext cx="1091573"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frío</a:t>
            </a:r>
            <a:endParaRPr lang="en-GB" sz="2000" b="1" dirty="0">
              <a:solidFill>
                <a:srgbClr val="92D050"/>
              </a:solidFill>
              <a:latin typeface="Century Gothic" panose="020B0502020202020204" pitchFamily="34" charset="0"/>
            </a:endParaRPr>
          </a:p>
        </p:txBody>
      </p:sp>
      <p:sp>
        <p:nvSpPr>
          <p:cNvPr id="8" name="TextBox 7">
            <a:extLst>
              <a:ext uri="{FF2B5EF4-FFF2-40B4-BE49-F238E27FC236}">
                <a16:creationId xmlns:a16="http://schemas.microsoft.com/office/drawing/2014/main" id="{D1F55BCA-0C99-8F08-6896-EB7156AAC028}"/>
              </a:ext>
            </a:extLst>
          </p:cNvPr>
          <p:cNvSpPr txBox="1"/>
          <p:nvPr/>
        </p:nvSpPr>
        <p:spPr>
          <a:xfrm>
            <a:off x="4332822" y="1089908"/>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miedo</a:t>
            </a:r>
            <a:endParaRPr lang="en-GB" sz="2000" b="1" dirty="0">
              <a:solidFill>
                <a:srgbClr val="92D050"/>
              </a:solidFill>
              <a:latin typeface="Century Gothic" panose="020B0502020202020204" pitchFamily="34" charset="0"/>
            </a:endParaRPr>
          </a:p>
        </p:txBody>
      </p:sp>
      <p:sp>
        <p:nvSpPr>
          <p:cNvPr id="10" name="TextBox 9">
            <a:extLst>
              <a:ext uri="{FF2B5EF4-FFF2-40B4-BE49-F238E27FC236}">
                <a16:creationId xmlns:a16="http://schemas.microsoft.com/office/drawing/2014/main" id="{4D58A5D2-9092-9CB1-7170-DB5C8212CE76}"/>
              </a:ext>
            </a:extLst>
          </p:cNvPr>
          <p:cNvSpPr txBox="1"/>
          <p:nvPr/>
        </p:nvSpPr>
        <p:spPr>
          <a:xfrm>
            <a:off x="2438122" y="1402653"/>
            <a:ext cx="1297027"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diferente</a:t>
            </a:r>
            <a:endParaRPr lang="en-GB" sz="2000" b="1" dirty="0">
              <a:solidFill>
                <a:srgbClr val="92D050"/>
              </a:solidFill>
              <a:latin typeface="Century Gothic" panose="020B0502020202020204" pitchFamily="34" charset="0"/>
            </a:endParaRPr>
          </a:p>
        </p:txBody>
      </p:sp>
      <p:sp>
        <p:nvSpPr>
          <p:cNvPr id="11" name="TextBox 10">
            <a:extLst>
              <a:ext uri="{FF2B5EF4-FFF2-40B4-BE49-F238E27FC236}">
                <a16:creationId xmlns:a16="http://schemas.microsoft.com/office/drawing/2014/main" id="{6AFDAE64-22BA-5F97-C493-C681E5CC4BF1}"/>
              </a:ext>
            </a:extLst>
          </p:cNvPr>
          <p:cNvSpPr txBox="1"/>
          <p:nvPr/>
        </p:nvSpPr>
        <p:spPr>
          <a:xfrm>
            <a:off x="1722162" y="1746450"/>
            <a:ext cx="1297027"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rápida</a:t>
            </a:r>
            <a:endParaRPr lang="en-GB" sz="2000" b="1" dirty="0">
              <a:solidFill>
                <a:srgbClr val="92D050"/>
              </a:solidFill>
              <a:latin typeface="Century Gothic" panose="020B0502020202020204" pitchFamily="34" charset="0"/>
            </a:endParaRPr>
          </a:p>
        </p:txBody>
      </p:sp>
      <p:sp>
        <p:nvSpPr>
          <p:cNvPr id="21" name="TextBox 20">
            <a:extLst>
              <a:ext uri="{FF2B5EF4-FFF2-40B4-BE49-F238E27FC236}">
                <a16:creationId xmlns:a16="http://schemas.microsoft.com/office/drawing/2014/main" id="{7D4ACC78-A8CB-353F-17BA-BCDF706EB35A}"/>
              </a:ext>
            </a:extLst>
          </p:cNvPr>
          <p:cNvSpPr txBox="1"/>
          <p:nvPr/>
        </p:nvSpPr>
        <p:spPr>
          <a:xfrm>
            <a:off x="435982" y="2052901"/>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pantera</a:t>
            </a:r>
            <a:endParaRPr lang="en-GB" sz="2000" b="1" dirty="0">
              <a:solidFill>
                <a:srgbClr val="92D050"/>
              </a:solidFill>
              <a:latin typeface="Century Gothic" panose="020B0502020202020204" pitchFamily="34" charset="0"/>
            </a:endParaRPr>
          </a:p>
        </p:txBody>
      </p:sp>
      <p:sp>
        <p:nvSpPr>
          <p:cNvPr id="22" name="TextBox 21">
            <a:extLst>
              <a:ext uri="{FF2B5EF4-FFF2-40B4-BE49-F238E27FC236}">
                <a16:creationId xmlns:a16="http://schemas.microsoft.com/office/drawing/2014/main" id="{00683A58-A192-063D-8ADA-3207A173C5E0}"/>
              </a:ext>
            </a:extLst>
          </p:cNvPr>
          <p:cNvSpPr txBox="1"/>
          <p:nvPr/>
        </p:nvSpPr>
        <p:spPr>
          <a:xfrm>
            <a:off x="2407026" y="2090247"/>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única</a:t>
            </a:r>
            <a:endParaRPr lang="en-GB" sz="2000" b="1" dirty="0">
              <a:solidFill>
                <a:srgbClr val="92D050"/>
              </a:solidFill>
              <a:latin typeface="Century Gothic" panose="020B0502020202020204" pitchFamily="34" charset="0"/>
            </a:endParaRPr>
          </a:p>
        </p:txBody>
      </p:sp>
      <p:sp>
        <p:nvSpPr>
          <p:cNvPr id="25" name="TextBox 24">
            <a:extLst>
              <a:ext uri="{FF2B5EF4-FFF2-40B4-BE49-F238E27FC236}">
                <a16:creationId xmlns:a16="http://schemas.microsoft.com/office/drawing/2014/main" id="{990F3554-9222-3838-21FC-7759E91F2A44}"/>
              </a:ext>
            </a:extLst>
          </p:cNvPr>
          <p:cNvSpPr txBox="1"/>
          <p:nvPr/>
        </p:nvSpPr>
        <p:spPr>
          <a:xfrm>
            <a:off x="3870795" y="2065114"/>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
        <p:nvSpPr>
          <p:cNvPr id="26" name="TextBox 25">
            <a:extLst>
              <a:ext uri="{FF2B5EF4-FFF2-40B4-BE49-F238E27FC236}">
                <a16:creationId xmlns:a16="http://schemas.microsoft.com/office/drawing/2014/main" id="{547B4051-1B86-D0F6-0816-63EBC6846A11}"/>
              </a:ext>
            </a:extLst>
          </p:cNvPr>
          <p:cNvSpPr txBox="1"/>
          <p:nvPr/>
        </p:nvSpPr>
        <p:spPr>
          <a:xfrm>
            <a:off x="390908" y="2410586"/>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El flamenco</a:t>
            </a:r>
          </a:p>
        </p:txBody>
      </p:sp>
      <p:sp>
        <p:nvSpPr>
          <p:cNvPr id="27" name="TextBox 26">
            <a:extLst>
              <a:ext uri="{FF2B5EF4-FFF2-40B4-BE49-F238E27FC236}">
                <a16:creationId xmlns:a16="http://schemas.microsoft.com/office/drawing/2014/main" id="{432B9663-5F8D-DE6F-D582-2BEE77A858AE}"/>
              </a:ext>
            </a:extLst>
          </p:cNvPr>
          <p:cNvSpPr txBox="1"/>
          <p:nvPr/>
        </p:nvSpPr>
        <p:spPr>
          <a:xfrm>
            <a:off x="2375890" y="2404824"/>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blanco</a:t>
            </a:r>
            <a:endParaRPr lang="en-GB" sz="2000" b="1" dirty="0">
              <a:solidFill>
                <a:srgbClr val="92D050"/>
              </a:solidFill>
              <a:latin typeface="Century Gothic" panose="020B0502020202020204" pitchFamily="34" charset="0"/>
            </a:endParaRPr>
          </a:p>
        </p:txBody>
      </p:sp>
      <p:sp>
        <p:nvSpPr>
          <p:cNvPr id="28" name="TextBox 27">
            <a:extLst>
              <a:ext uri="{FF2B5EF4-FFF2-40B4-BE49-F238E27FC236}">
                <a16:creationId xmlns:a16="http://schemas.microsoft.com/office/drawing/2014/main" id="{80EDD1E7-D582-C716-C0B1-80B0A865E585}"/>
              </a:ext>
            </a:extLst>
          </p:cNvPr>
          <p:cNvSpPr txBox="1"/>
          <p:nvPr/>
        </p:nvSpPr>
        <p:spPr>
          <a:xfrm>
            <a:off x="1161469" y="3060996"/>
            <a:ext cx="109360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rosa</a:t>
            </a:r>
          </a:p>
        </p:txBody>
      </p:sp>
      <p:sp>
        <p:nvSpPr>
          <p:cNvPr id="29" name="TextBox 28">
            <a:extLst>
              <a:ext uri="{FF2B5EF4-FFF2-40B4-BE49-F238E27FC236}">
                <a16:creationId xmlns:a16="http://schemas.microsoft.com/office/drawing/2014/main" id="{6B9BC4B4-5D73-6180-DF33-051D626AAD9F}"/>
              </a:ext>
            </a:extLst>
          </p:cNvPr>
          <p:cNvSpPr txBox="1"/>
          <p:nvPr/>
        </p:nvSpPr>
        <p:spPr>
          <a:xfrm>
            <a:off x="3173719" y="3055599"/>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una</a:t>
            </a:r>
            <a:r>
              <a:rPr lang="en-GB" sz="2000" b="1" dirty="0">
                <a:solidFill>
                  <a:srgbClr val="92D050"/>
                </a:solidFill>
                <a:latin typeface="Century Gothic" panose="020B0502020202020204" pitchFamily="34" charset="0"/>
              </a:rPr>
              <a:t> </a:t>
            </a:r>
            <a:r>
              <a:rPr lang="en-GB" sz="2000" b="1" dirty="0" err="1">
                <a:solidFill>
                  <a:srgbClr val="92D050"/>
                </a:solidFill>
                <a:latin typeface="Century Gothic" panose="020B0502020202020204" pitchFamily="34" charset="0"/>
              </a:rPr>
              <a:t>flor</a:t>
            </a:r>
            <a:endParaRPr lang="en-GB" sz="2000" b="1" dirty="0">
              <a:solidFill>
                <a:srgbClr val="92D050"/>
              </a:solidFill>
              <a:latin typeface="Century Gothic" panose="020B0502020202020204" pitchFamily="34" charset="0"/>
            </a:endParaRPr>
          </a:p>
        </p:txBody>
      </p:sp>
      <p:sp>
        <p:nvSpPr>
          <p:cNvPr id="30" name="TextBox 29">
            <a:extLst>
              <a:ext uri="{FF2B5EF4-FFF2-40B4-BE49-F238E27FC236}">
                <a16:creationId xmlns:a16="http://schemas.microsoft.com/office/drawing/2014/main" id="{294B5DA1-897F-3DA8-2A95-5374A3ECA0B3}"/>
              </a:ext>
            </a:extLst>
          </p:cNvPr>
          <p:cNvSpPr txBox="1"/>
          <p:nvPr/>
        </p:nvSpPr>
        <p:spPr>
          <a:xfrm>
            <a:off x="1395340" y="3395989"/>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pantera</a:t>
            </a:r>
            <a:endParaRPr lang="en-GB" sz="2000" b="1" dirty="0">
              <a:solidFill>
                <a:srgbClr val="92D050"/>
              </a:solidFill>
              <a:latin typeface="Century Gothic" panose="020B0502020202020204" pitchFamily="34" charset="0"/>
            </a:endParaRPr>
          </a:p>
        </p:txBody>
      </p:sp>
      <p:sp>
        <p:nvSpPr>
          <p:cNvPr id="31" name="TextBox 30">
            <a:extLst>
              <a:ext uri="{FF2B5EF4-FFF2-40B4-BE49-F238E27FC236}">
                <a16:creationId xmlns:a16="http://schemas.microsoft.com/office/drawing/2014/main" id="{4533E688-4A61-42E8-B85E-D58C797D92EB}"/>
              </a:ext>
            </a:extLst>
          </p:cNvPr>
          <p:cNvSpPr txBox="1"/>
          <p:nvPr/>
        </p:nvSpPr>
        <p:spPr>
          <a:xfrm>
            <a:off x="276112" y="3732281"/>
            <a:ext cx="1767673"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el</a:t>
            </a:r>
            <a:r>
              <a:rPr lang="en-GB" sz="2000" b="1" dirty="0">
                <a:solidFill>
                  <a:srgbClr val="92D050"/>
                </a:solidFill>
                <a:latin typeface="Century Gothic" panose="020B0502020202020204" pitchFamily="34" charset="0"/>
              </a:rPr>
              <a:t> flamenco</a:t>
            </a:r>
          </a:p>
        </p:txBody>
      </p:sp>
      <p:sp>
        <p:nvSpPr>
          <p:cNvPr id="32" name="TextBox 31">
            <a:extLst>
              <a:ext uri="{FF2B5EF4-FFF2-40B4-BE49-F238E27FC236}">
                <a16:creationId xmlns:a16="http://schemas.microsoft.com/office/drawing/2014/main" id="{D717B2FB-3C8D-9450-F82D-4EFA54D1C195}"/>
              </a:ext>
            </a:extLst>
          </p:cNvPr>
          <p:cNvSpPr txBox="1"/>
          <p:nvPr/>
        </p:nvSpPr>
        <p:spPr>
          <a:xfrm>
            <a:off x="2384969" y="3725190"/>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único</a:t>
            </a:r>
            <a:endParaRPr lang="en-GB" sz="2000" b="1" dirty="0">
              <a:solidFill>
                <a:srgbClr val="92D050"/>
              </a:solidFill>
              <a:latin typeface="Century Gothic" panose="020B0502020202020204" pitchFamily="34" charset="0"/>
            </a:endParaRPr>
          </a:p>
        </p:txBody>
      </p:sp>
      <p:sp>
        <p:nvSpPr>
          <p:cNvPr id="33" name="TextBox 32">
            <a:extLst>
              <a:ext uri="{FF2B5EF4-FFF2-40B4-BE49-F238E27FC236}">
                <a16:creationId xmlns:a16="http://schemas.microsoft.com/office/drawing/2014/main" id="{E1780A07-A579-1A27-7DA5-06027D3025F6}"/>
              </a:ext>
            </a:extLst>
          </p:cNvPr>
          <p:cNvSpPr txBox="1"/>
          <p:nvPr/>
        </p:nvSpPr>
        <p:spPr>
          <a:xfrm>
            <a:off x="3848738" y="3729085"/>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
        <p:nvSpPr>
          <p:cNvPr id="34" name="TextBox 33">
            <a:extLst>
              <a:ext uri="{FF2B5EF4-FFF2-40B4-BE49-F238E27FC236}">
                <a16:creationId xmlns:a16="http://schemas.microsoft.com/office/drawing/2014/main" id="{C306B3E0-6116-EA36-2443-0F7019E8EAB0}"/>
              </a:ext>
            </a:extLst>
          </p:cNvPr>
          <p:cNvSpPr txBox="1"/>
          <p:nvPr/>
        </p:nvSpPr>
        <p:spPr>
          <a:xfrm>
            <a:off x="461236" y="4064165"/>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ballena</a:t>
            </a:r>
            <a:endParaRPr lang="en-GB" sz="2000" b="1" dirty="0">
              <a:solidFill>
                <a:srgbClr val="92D050"/>
              </a:solidFill>
              <a:latin typeface="Century Gothic" panose="020B0502020202020204" pitchFamily="34" charset="0"/>
            </a:endParaRPr>
          </a:p>
        </p:txBody>
      </p:sp>
      <p:sp>
        <p:nvSpPr>
          <p:cNvPr id="35" name="TextBox 34">
            <a:extLst>
              <a:ext uri="{FF2B5EF4-FFF2-40B4-BE49-F238E27FC236}">
                <a16:creationId xmlns:a16="http://schemas.microsoft.com/office/drawing/2014/main" id="{70E0D237-42A1-493F-4B21-466CE0BA4B3B}"/>
              </a:ext>
            </a:extLst>
          </p:cNvPr>
          <p:cNvSpPr txBox="1"/>
          <p:nvPr/>
        </p:nvSpPr>
        <p:spPr>
          <a:xfrm>
            <a:off x="2196790" y="4054391"/>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azul</a:t>
            </a:r>
            <a:endParaRPr lang="en-GB" sz="2000" b="1" dirty="0">
              <a:solidFill>
                <a:srgbClr val="92D050"/>
              </a:solidFill>
              <a:latin typeface="Century Gothic" panose="020B0502020202020204" pitchFamily="34" charset="0"/>
            </a:endParaRPr>
          </a:p>
        </p:txBody>
      </p:sp>
      <p:sp>
        <p:nvSpPr>
          <p:cNvPr id="36" name="TextBox 35">
            <a:extLst>
              <a:ext uri="{FF2B5EF4-FFF2-40B4-BE49-F238E27FC236}">
                <a16:creationId xmlns:a16="http://schemas.microsoft.com/office/drawing/2014/main" id="{5CD7C292-27F3-A537-50BF-6115693A262B}"/>
              </a:ext>
            </a:extLst>
          </p:cNvPr>
          <p:cNvSpPr txBox="1"/>
          <p:nvPr/>
        </p:nvSpPr>
        <p:spPr>
          <a:xfrm>
            <a:off x="1037935" y="4396535"/>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grande</a:t>
            </a:r>
            <a:endParaRPr lang="en-GB" sz="2000" b="1" dirty="0">
              <a:solidFill>
                <a:srgbClr val="92D050"/>
              </a:solidFill>
              <a:latin typeface="Century Gothic" panose="020B0502020202020204" pitchFamily="34" charset="0"/>
            </a:endParaRPr>
          </a:p>
        </p:txBody>
      </p:sp>
      <p:sp>
        <p:nvSpPr>
          <p:cNvPr id="37" name="TextBox 36">
            <a:extLst>
              <a:ext uri="{FF2B5EF4-FFF2-40B4-BE49-F238E27FC236}">
                <a16:creationId xmlns:a16="http://schemas.microsoft.com/office/drawing/2014/main" id="{4EAB5749-34C1-59A8-8BDF-AA7C0CCA394A}"/>
              </a:ext>
            </a:extLst>
          </p:cNvPr>
          <p:cNvSpPr txBox="1"/>
          <p:nvPr/>
        </p:nvSpPr>
        <p:spPr>
          <a:xfrm>
            <a:off x="461236" y="5036575"/>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ballena</a:t>
            </a:r>
            <a:endParaRPr lang="en-GB" sz="2000" b="1" dirty="0">
              <a:solidFill>
                <a:srgbClr val="92D050"/>
              </a:solidFill>
              <a:latin typeface="Century Gothic" panose="020B0502020202020204" pitchFamily="34" charset="0"/>
            </a:endParaRPr>
          </a:p>
        </p:txBody>
      </p:sp>
      <p:sp>
        <p:nvSpPr>
          <p:cNvPr id="38" name="TextBox 37">
            <a:extLst>
              <a:ext uri="{FF2B5EF4-FFF2-40B4-BE49-F238E27FC236}">
                <a16:creationId xmlns:a16="http://schemas.microsoft.com/office/drawing/2014/main" id="{D33A75D7-5ED9-3CB6-F863-6DED3E5B4EB3}"/>
              </a:ext>
            </a:extLst>
          </p:cNvPr>
          <p:cNvSpPr txBox="1"/>
          <p:nvPr/>
        </p:nvSpPr>
        <p:spPr>
          <a:xfrm>
            <a:off x="2196790" y="5026801"/>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azul</a:t>
            </a:r>
            <a:endParaRPr lang="en-GB" sz="2000" b="1" dirty="0">
              <a:solidFill>
                <a:srgbClr val="92D050"/>
              </a:solidFill>
              <a:latin typeface="Century Gothic" panose="020B0502020202020204" pitchFamily="34" charset="0"/>
            </a:endParaRPr>
          </a:p>
        </p:txBody>
      </p:sp>
      <p:sp>
        <p:nvSpPr>
          <p:cNvPr id="39" name="TextBox 38">
            <a:extLst>
              <a:ext uri="{FF2B5EF4-FFF2-40B4-BE49-F238E27FC236}">
                <a16:creationId xmlns:a16="http://schemas.microsoft.com/office/drawing/2014/main" id="{3A889CB3-423A-A395-B55C-E4A0FB14B5AF}"/>
              </a:ext>
            </a:extLst>
          </p:cNvPr>
          <p:cNvSpPr txBox="1"/>
          <p:nvPr/>
        </p:nvSpPr>
        <p:spPr>
          <a:xfrm>
            <a:off x="3762018" y="5037217"/>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única</a:t>
            </a:r>
            <a:endParaRPr lang="en-GB" sz="2000" b="1" dirty="0">
              <a:solidFill>
                <a:srgbClr val="92D050"/>
              </a:solidFill>
              <a:latin typeface="Century Gothic" panose="020B0502020202020204" pitchFamily="34" charset="0"/>
            </a:endParaRPr>
          </a:p>
        </p:txBody>
      </p:sp>
      <p:sp>
        <p:nvSpPr>
          <p:cNvPr id="40" name="TextBox 39">
            <a:extLst>
              <a:ext uri="{FF2B5EF4-FFF2-40B4-BE49-F238E27FC236}">
                <a16:creationId xmlns:a16="http://schemas.microsoft.com/office/drawing/2014/main" id="{13A4E15D-6E06-685D-3F2B-EFB44159A839}"/>
              </a:ext>
            </a:extLst>
          </p:cNvPr>
          <p:cNvSpPr txBox="1"/>
          <p:nvPr/>
        </p:nvSpPr>
        <p:spPr>
          <a:xfrm>
            <a:off x="5225787" y="5055626"/>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
        <p:nvSpPr>
          <p:cNvPr id="41" name="TextBox 40">
            <a:extLst>
              <a:ext uri="{FF2B5EF4-FFF2-40B4-BE49-F238E27FC236}">
                <a16:creationId xmlns:a16="http://schemas.microsoft.com/office/drawing/2014/main" id="{63AB2AF5-1854-AF2C-5FF7-84A3C9C546DA}"/>
              </a:ext>
            </a:extLst>
          </p:cNvPr>
          <p:cNvSpPr txBox="1"/>
          <p:nvPr/>
        </p:nvSpPr>
        <p:spPr>
          <a:xfrm>
            <a:off x="592906" y="5384486"/>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El </a:t>
            </a:r>
            <a:r>
              <a:rPr lang="en-GB" sz="2000" b="1" dirty="0" err="1">
                <a:solidFill>
                  <a:srgbClr val="92D050"/>
                </a:solidFill>
                <a:latin typeface="Century Gothic" panose="020B0502020202020204" pitchFamily="34" charset="0"/>
              </a:rPr>
              <a:t>pulpo</a:t>
            </a:r>
            <a:endParaRPr lang="en-GB" sz="2000" b="1" dirty="0">
              <a:solidFill>
                <a:srgbClr val="92D050"/>
              </a:solidFill>
              <a:latin typeface="Century Gothic" panose="020B0502020202020204" pitchFamily="34" charset="0"/>
            </a:endParaRPr>
          </a:p>
        </p:txBody>
      </p:sp>
      <p:sp>
        <p:nvSpPr>
          <p:cNvPr id="42" name="TextBox 41">
            <a:extLst>
              <a:ext uri="{FF2B5EF4-FFF2-40B4-BE49-F238E27FC236}">
                <a16:creationId xmlns:a16="http://schemas.microsoft.com/office/drawing/2014/main" id="{53D53F80-409B-8850-32C7-25B6006B6D7F}"/>
              </a:ext>
            </a:extLst>
          </p:cNvPr>
          <p:cNvSpPr txBox="1"/>
          <p:nvPr/>
        </p:nvSpPr>
        <p:spPr>
          <a:xfrm>
            <a:off x="2361794" y="5362523"/>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curioso</a:t>
            </a:r>
          </a:p>
        </p:txBody>
      </p:sp>
      <p:sp>
        <p:nvSpPr>
          <p:cNvPr id="43" name="TextBox 42">
            <a:extLst>
              <a:ext uri="{FF2B5EF4-FFF2-40B4-BE49-F238E27FC236}">
                <a16:creationId xmlns:a16="http://schemas.microsoft.com/office/drawing/2014/main" id="{7CCB3CFD-3EB2-1161-DD9C-A11CFC85E28D}"/>
              </a:ext>
            </a:extLst>
          </p:cNvPr>
          <p:cNvSpPr txBox="1"/>
          <p:nvPr/>
        </p:nvSpPr>
        <p:spPr>
          <a:xfrm>
            <a:off x="1892368" y="5685760"/>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ocho</a:t>
            </a:r>
            <a:endParaRPr lang="en-GB" sz="2000" b="1" dirty="0">
              <a:solidFill>
                <a:srgbClr val="92D050"/>
              </a:solidFill>
              <a:latin typeface="Century Gothic" panose="020B0502020202020204" pitchFamily="34" charset="0"/>
            </a:endParaRPr>
          </a:p>
        </p:txBody>
      </p:sp>
      <p:sp>
        <p:nvSpPr>
          <p:cNvPr id="44" name="TextBox 43">
            <a:extLst>
              <a:ext uri="{FF2B5EF4-FFF2-40B4-BE49-F238E27FC236}">
                <a16:creationId xmlns:a16="http://schemas.microsoft.com/office/drawing/2014/main" id="{A6733F0C-AAB2-DF51-60C9-5F5F3BD83FCC}"/>
              </a:ext>
            </a:extLst>
          </p:cNvPr>
          <p:cNvSpPr txBox="1"/>
          <p:nvPr/>
        </p:nvSpPr>
        <p:spPr>
          <a:xfrm>
            <a:off x="1054829" y="6027151"/>
            <a:ext cx="83753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tres</a:t>
            </a:r>
            <a:endParaRPr lang="en-GB" sz="2000" b="1" dirty="0">
              <a:solidFill>
                <a:srgbClr val="92D050"/>
              </a:solidFill>
              <a:latin typeface="Century Gothic" panose="020B0502020202020204" pitchFamily="34" charset="0"/>
            </a:endParaRPr>
          </a:p>
        </p:txBody>
      </p:sp>
      <p:sp>
        <p:nvSpPr>
          <p:cNvPr id="45" name="TextBox 44">
            <a:extLst>
              <a:ext uri="{FF2B5EF4-FFF2-40B4-BE49-F238E27FC236}">
                <a16:creationId xmlns:a16="http://schemas.microsoft.com/office/drawing/2014/main" id="{485BDABE-771C-AF8F-DCCD-5321E81DB37A}"/>
              </a:ext>
            </a:extLst>
          </p:cNvPr>
          <p:cNvSpPr txBox="1"/>
          <p:nvPr/>
        </p:nvSpPr>
        <p:spPr>
          <a:xfrm>
            <a:off x="587090" y="6379576"/>
            <a:ext cx="1767673"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el</a:t>
            </a:r>
            <a:r>
              <a:rPr lang="en-GB" sz="2000" b="1" dirty="0">
                <a:solidFill>
                  <a:srgbClr val="92D050"/>
                </a:solidFill>
                <a:latin typeface="Century Gothic" panose="020B0502020202020204" pitchFamily="34" charset="0"/>
              </a:rPr>
              <a:t> </a:t>
            </a:r>
            <a:r>
              <a:rPr lang="en-GB" sz="2000" b="1" dirty="0" err="1">
                <a:solidFill>
                  <a:srgbClr val="92D050"/>
                </a:solidFill>
                <a:latin typeface="Century Gothic" panose="020B0502020202020204" pitchFamily="34" charset="0"/>
              </a:rPr>
              <a:t>pulpo</a:t>
            </a:r>
            <a:endParaRPr lang="en-GB" sz="2000" b="1" dirty="0">
              <a:solidFill>
                <a:srgbClr val="92D050"/>
              </a:solidFill>
              <a:latin typeface="Century Gothic" panose="020B0502020202020204" pitchFamily="34" charset="0"/>
            </a:endParaRPr>
          </a:p>
        </p:txBody>
      </p:sp>
      <p:sp>
        <p:nvSpPr>
          <p:cNvPr id="46" name="TextBox 45">
            <a:extLst>
              <a:ext uri="{FF2B5EF4-FFF2-40B4-BE49-F238E27FC236}">
                <a16:creationId xmlns:a16="http://schemas.microsoft.com/office/drawing/2014/main" id="{38990B09-7570-0681-95C4-CD5A709C6B5F}"/>
              </a:ext>
            </a:extLst>
          </p:cNvPr>
          <p:cNvSpPr txBox="1"/>
          <p:nvPr/>
        </p:nvSpPr>
        <p:spPr>
          <a:xfrm>
            <a:off x="3516218" y="6372669"/>
            <a:ext cx="894384"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único</a:t>
            </a:r>
            <a:endParaRPr lang="en-GB" sz="2000" b="1" dirty="0">
              <a:solidFill>
                <a:srgbClr val="92D050"/>
              </a:solidFill>
              <a:latin typeface="Century Gothic" panose="020B0502020202020204" pitchFamily="34" charset="0"/>
            </a:endParaRPr>
          </a:p>
        </p:txBody>
      </p:sp>
      <p:sp>
        <p:nvSpPr>
          <p:cNvPr id="47" name="TextBox 46">
            <a:extLst>
              <a:ext uri="{FF2B5EF4-FFF2-40B4-BE49-F238E27FC236}">
                <a16:creationId xmlns:a16="http://schemas.microsoft.com/office/drawing/2014/main" id="{3ECDFC21-CE13-A070-D0B3-A7A0C9E718F6}"/>
              </a:ext>
            </a:extLst>
          </p:cNvPr>
          <p:cNvSpPr txBox="1"/>
          <p:nvPr/>
        </p:nvSpPr>
        <p:spPr>
          <a:xfrm>
            <a:off x="4962592" y="6363349"/>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Tree>
    <p:extLst>
      <p:ext uri="{BB962C8B-B14F-4D97-AF65-F5344CB8AC3E}">
        <p14:creationId xmlns:p14="http://schemas.microsoft.com/office/powerpoint/2010/main" val="255536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5C6793D8-F696-49C3-1E42-D58D679CDFC0}"/>
              </a:ext>
            </a:extLst>
          </p:cNvPr>
          <p:cNvGraphicFramePr>
            <a:graphicFrameLocks noGrp="1"/>
          </p:cNvGraphicFramePr>
          <p:nvPr>
            <p:extLst>
              <p:ext uri="{D42A27DB-BD31-4B8C-83A1-F6EECF244321}">
                <p14:modId xmlns:p14="http://schemas.microsoft.com/office/powerpoint/2010/main" val="825067758"/>
              </p:ext>
            </p:extLst>
          </p:nvPr>
        </p:nvGraphicFramePr>
        <p:xfrm>
          <a:off x="520051" y="991223"/>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verde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el</a:t>
                      </a:r>
                      <a:r>
                        <a:rPr lang="en-GB" sz="2800" b="1" dirty="0">
                          <a:solidFill>
                            <a:srgbClr val="00B0F0"/>
                          </a:solidFill>
                          <a:latin typeface="Century Gothic" panose="020B0502020202020204" pitchFamily="34" charset="0"/>
                        </a:rPr>
                        <a:t> medio</a:t>
                      </a: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nube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arriba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abajo</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el</a:t>
                      </a:r>
                      <a:r>
                        <a:rPr lang="en-GB" sz="2800" b="1" dirty="0">
                          <a:solidFill>
                            <a:srgbClr val="00B0F0"/>
                          </a:solidFill>
                          <a:latin typeface="Century Gothic" panose="020B0502020202020204" pitchFamily="34" charset="0"/>
                        </a:rPr>
                        <a:t> </a:t>
                      </a:r>
                      <a:r>
                        <a:rPr lang="en-GB" sz="2800" b="1" dirty="0" err="1">
                          <a:solidFill>
                            <a:srgbClr val="00B0F0"/>
                          </a:solidFill>
                          <a:latin typeface="Century Gothic" panose="020B0502020202020204" pitchFamily="34" charset="0"/>
                        </a:rPr>
                        <a:t>río</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odiar</a:t>
                      </a:r>
                      <a:r>
                        <a:rPr lang="en-GB" sz="2800" b="1" dirty="0">
                          <a:solidFill>
                            <a:srgbClr val="92D050"/>
                          </a:solidFill>
                          <a:latin typeface="Century Gothic" panose="020B0502020202020204" pitchFamily="34" charset="0"/>
                        </a:rPr>
                        <a:t> </a:t>
                      </a:r>
                    </a:p>
                  </a:txBody>
                  <a:tcPr/>
                </a:tc>
                <a:tc>
                  <a:txBody>
                    <a:bodyPr/>
                    <a:lstStyle/>
                    <a:p>
                      <a:r>
                        <a:rPr lang="en-GB" sz="2800" b="1" dirty="0" err="1">
                          <a:solidFill>
                            <a:srgbClr val="92D050"/>
                          </a:solidFill>
                          <a:latin typeface="Century Gothic" panose="020B0502020202020204" pitchFamily="34" charset="0"/>
                        </a:rPr>
                        <a:t>fácil</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frío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amar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los</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calor</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cuando</a:t>
                      </a:r>
                    </a:p>
                  </a:txBody>
                  <a:tcPr/>
                </a:tc>
                <a:tc>
                  <a:txBody>
                    <a:bodyPr/>
                    <a:lstStyle/>
                    <a:p>
                      <a:r>
                        <a:rPr lang="en-GB" sz="2800" b="1" dirty="0">
                          <a:solidFill>
                            <a:srgbClr val="FF3399"/>
                          </a:solidFill>
                          <a:latin typeface="Century Gothic" panose="020B0502020202020204" pitchFamily="34" charset="0"/>
                        </a:rPr>
                        <a:t>también </a:t>
                      </a:r>
                    </a:p>
                  </a:txBody>
                  <a:tcPr/>
                </a:tc>
                <a:tc>
                  <a:txBody>
                    <a:bodyPr/>
                    <a:lstStyle/>
                    <a:p>
                      <a:r>
                        <a:rPr lang="en-GB" sz="2800" b="1" dirty="0" err="1">
                          <a:solidFill>
                            <a:srgbClr val="FF3399"/>
                          </a:solidFill>
                          <a:latin typeface="Century Gothic" panose="020B0502020202020204" pitchFamily="34" charset="0"/>
                        </a:rPr>
                        <a:t>pero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1" dirty="0" err="1">
                          <a:solidFill>
                            <a:srgbClr val="FF3399"/>
                          </a:solidFill>
                          <a:latin typeface="Century Gothic" panose="020B0502020202020204" pitchFamily="34" charset="0"/>
                        </a:rPr>
                        <a:t>blanco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negra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es</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86642"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2226149" y="560958"/>
            <a:ext cx="8068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199661" y="6254937"/>
            <a:ext cx="243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white (m)</a:t>
            </a: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a:t>
            </a:r>
            <a:r>
              <a:rPr lang="en-GB" sz="2400" noProof="0" dirty="0">
                <a:solidFill>
                  <a:srgbClr val="002060"/>
                </a:solidFill>
                <a:latin typeface="Century Gothic" panose="020B0502020202020204" pitchFamily="34" charset="0"/>
              </a:rPr>
              <a:t>lack (f)</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 is (trait)</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159112" y="5291417"/>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52796"/>
            <a:ext cx="24891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also</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but</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142197" y="4327897"/>
            <a:ext cx="23272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love, loving</a:t>
            </a: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 pl)</a:t>
            </a: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heat</a:t>
            </a:r>
          </a:p>
        </p:txBody>
      </p:sp>
      <p:sp>
        <p:nvSpPr>
          <p:cNvPr id="63" name="TextBox 62">
            <a:extLst>
              <a:ext uri="{FF2B5EF4-FFF2-40B4-BE49-F238E27FC236}">
                <a16:creationId xmlns:a16="http://schemas.microsoft.com/office/drawing/2014/main" id="{F6958ABA-A050-4950-A8D8-242649851302}"/>
              </a:ext>
            </a:extLst>
          </p:cNvPr>
          <p:cNvSpPr txBox="1"/>
          <p:nvPr/>
        </p:nvSpPr>
        <p:spPr>
          <a:xfrm>
            <a:off x="2131833" y="3476420"/>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hate</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498354" y="3469276"/>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easy</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5554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cold</a:t>
            </a:r>
          </a:p>
        </p:txBody>
      </p:sp>
      <p:sp>
        <p:nvSpPr>
          <p:cNvPr id="66" name="TextBox 65">
            <a:extLst>
              <a:ext uri="{FF2B5EF4-FFF2-40B4-BE49-F238E27FC236}">
                <a16:creationId xmlns:a16="http://schemas.microsoft.com/office/drawing/2014/main" id="{2CF60C0F-D5E4-4956-85D2-7614F4918EBE}"/>
              </a:ext>
            </a:extLst>
          </p:cNvPr>
          <p:cNvSpPr txBox="1"/>
          <p:nvPr/>
        </p:nvSpPr>
        <p:spPr>
          <a:xfrm>
            <a:off x="2222722" y="2413140"/>
            <a:ext cx="2427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above</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592778" y="2431044"/>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below</a:t>
            </a: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river</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green</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middle</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cloud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3C7003D0-9C20-FC46-F9AE-70C9195BAAC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82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346178399"/>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 river</a:t>
                      </a:r>
                    </a:p>
                  </a:txBody>
                  <a:tcPr/>
                </a:tc>
                <a:tc>
                  <a:txBody>
                    <a:bodyPr/>
                    <a:lstStyle/>
                    <a:p>
                      <a:r>
                        <a:rPr lang="en-GB" sz="2800" b="1" dirty="0">
                          <a:solidFill>
                            <a:srgbClr val="00B0F0"/>
                          </a:solidFill>
                          <a:latin typeface="Century Gothic" panose="020B0502020202020204" pitchFamily="34" charset="0"/>
                        </a:rPr>
                        <a:t>(the) cloud</a:t>
                      </a:r>
                    </a:p>
                  </a:txBody>
                  <a:tcPr/>
                </a:tc>
                <a:tc>
                  <a:txBody>
                    <a:bodyPr/>
                    <a:lstStyle/>
                    <a:p>
                      <a:r>
                        <a:rPr lang="en-GB" sz="2800" b="1" dirty="0">
                          <a:solidFill>
                            <a:srgbClr val="00B0F0"/>
                          </a:solidFill>
                          <a:latin typeface="Century Gothic" panose="020B0502020202020204" pitchFamily="34" charset="0"/>
                        </a:rPr>
                        <a:t>(the) middle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below</a:t>
                      </a:r>
                    </a:p>
                  </a:txBody>
                  <a:tcPr/>
                </a:tc>
                <a:tc>
                  <a:txBody>
                    <a:bodyPr/>
                    <a:lstStyle/>
                    <a:p>
                      <a:r>
                        <a:rPr lang="en-GB" sz="2800" b="1" dirty="0">
                          <a:solidFill>
                            <a:srgbClr val="00B0F0"/>
                          </a:solidFill>
                          <a:latin typeface="Century Gothic" panose="020B0502020202020204" pitchFamily="34" charset="0"/>
                        </a:rPr>
                        <a:t>green</a:t>
                      </a:r>
                    </a:p>
                  </a:txBody>
                  <a:tcPr/>
                </a:tc>
                <a:tc>
                  <a:txBody>
                    <a:bodyPr/>
                    <a:lstStyle/>
                    <a:p>
                      <a:r>
                        <a:rPr lang="en-GB" sz="2800" b="1" dirty="0">
                          <a:solidFill>
                            <a:srgbClr val="00B0F0"/>
                          </a:solidFill>
                          <a:latin typeface="Century Gothic" panose="020B0502020202020204" pitchFamily="34" charset="0"/>
                        </a:rPr>
                        <a:t>above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to love </a:t>
                      </a:r>
                    </a:p>
                  </a:txBody>
                  <a:tcPr/>
                </a:tc>
                <a:tc>
                  <a:txBody>
                    <a:bodyPr/>
                    <a:lstStyle/>
                    <a:p>
                      <a:r>
                        <a:rPr lang="en-GB" sz="2800" b="1" dirty="0">
                          <a:solidFill>
                            <a:srgbClr val="92D050"/>
                          </a:solidFill>
                          <a:latin typeface="Century Gothic" panose="020B0502020202020204" pitchFamily="34" charset="0"/>
                        </a:rPr>
                        <a:t>to hate, hating</a:t>
                      </a:r>
                    </a:p>
                  </a:txBody>
                  <a:tcPr/>
                </a:tc>
                <a:tc>
                  <a:txBody>
                    <a:bodyPr/>
                    <a:lstStyle/>
                    <a:p>
                      <a:r>
                        <a:rPr lang="en-GB" sz="2800" b="1" dirty="0">
                          <a:solidFill>
                            <a:srgbClr val="92D050"/>
                          </a:solidFill>
                          <a:latin typeface="Century Gothic" panose="020B0502020202020204" pitchFamily="34" charset="0"/>
                        </a:rPr>
                        <a:t>easy</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heat</a:t>
                      </a:r>
                    </a:p>
                  </a:txBody>
                  <a:tcPr/>
                </a:tc>
                <a:tc>
                  <a:txBody>
                    <a:bodyPr/>
                    <a:lstStyle/>
                    <a:p>
                      <a:r>
                        <a:rPr lang="en-GB" sz="2800" b="1" dirty="0">
                          <a:solidFill>
                            <a:srgbClr val="92D050"/>
                          </a:solidFill>
                          <a:latin typeface="Century Gothic" panose="020B0502020202020204" pitchFamily="34" charset="0"/>
                        </a:rPr>
                        <a:t>the (f.)</a:t>
                      </a:r>
                    </a:p>
                  </a:txBody>
                  <a:tcPr/>
                </a:tc>
                <a:tc>
                  <a:txBody>
                    <a:bodyPr/>
                    <a:lstStyle/>
                    <a:p>
                      <a:r>
                        <a:rPr lang="en-GB" sz="2800" b="1" dirty="0">
                          <a:solidFill>
                            <a:srgbClr val="92D050"/>
                          </a:solidFill>
                          <a:latin typeface="Century Gothic" panose="020B0502020202020204" pitchFamily="34" charset="0"/>
                        </a:rPr>
                        <a:t>(the) cold</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also</a:t>
                      </a:r>
                    </a:p>
                  </a:txBody>
                  <a:tcPr/>
                </a:tc>
                <a:tc>
                  <a:txBody>
                    <a:bodyPr/>
                    <a:lstStyle/>
                    <a:p>
                      <a:r>
                        <a:rPr lang="en-GB" sz="2800" b="1" dirty="0">
                          <a:solidFill>
                            <a:srgbClr val="FF3399"/>
                          </a:solidFill>
                          <a:latin typeface="Century Gothic" panose="020B0502020202020204" pitchFamily="34" charset="0"/>
                        </a:rPr>
                        <a:t>when </a:t>
                      </a:r>
                    </a:p>
                  </a:txBody>
                  <a:tcPr/>
                </a:tc>
                <a:tc>
                  <a:txBody>
                    <a:bodyPr/>
                    <a:lstStyle/>
                    <a:p>
                      <a:r>
                        <a:rPr lang="en-GB" sz="2800" b="1" dirty="0">
                          <a:solidFill>
                            <a:srgbClr val="FF3399"/>
                          </a:solidFill>
                          <a:latin typeface="Century Gothic" panose="020B0502020202020204" pitchFamily="34" charset="0"/>
                        </a:rPr>
                        <a:t>it is (trait)</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black (m)</a:t>
                      </a:r>
                    </a:p>
                  </a:txBody>
                  <a:tcPr/>
                </a:tc>
                <a:tc>
                  <a:txBody>
                    <a:bodyPr/>
                    <a:lstStyle/>
                    <a:p>
                      <a:r>
                        <a:rPr lang="en-GB" sz="2800" b="1" dirty="0">
                          <a:solidFill>
                            <a:srgbClr val="FF3399"/>
                          </a:solidFill>
                          <a:latin typeface="Century Gothic" panose="020B0502020202020204" pitchFamily="34" charset="0"/>
                        </a:rPr>
                        <a:t>but</a:t>
                      </a:r>
                    </a:p>
                  </a:txBody>
                  <a:tcPr/>
                </a:tc>
                <a:tc>
                  <a:txBody>
                    <a:bodyPr/>
                    <a:lstStyle/>
                    <a:p>
                      <a:r>
                        <a:rPr lang="en-GB" sz="2800" b="1" dirty="0">
                          <a:solidFill>
                            <a:srgbClr val="FF3399"/>
                          </a:solidFill>
                          <a:latin typeface="Century Gothic" panose="020B0502020202020204" pitchFamily="34" charset="0"/>
                        </a:rPr>
                        <a:t>white (f) </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232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10327" y="629427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negro</a:t>
            </a: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75970"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blanca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también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cuando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61455"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calor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las</a:t>
            </a: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frío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309483" y="33416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odiar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fácil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abajo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2526" y="23422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arriba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río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lang="en-GB" sz="2400" dirty="0" err="1">
                <a:solidFill>
                  <a:srgbClr val="002060"/>
                </a:solidFill>
                <a:latin typeface="Century Gothic" panose="020B0502020202020204" pitchFamily="34" charset="0"/>
              </a:rPr>
              <a:t>nube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medio</a:t>
            </a:r>
          </a:p>
        </p:txBody>
      </p:sp>
      <p:sp>
        <p:nvSpPr>
          <p:cNvPr id="3" name="Google Shape;167;p2">
            <a:extLst>
              <a:ext uri="{FF2B5EF4-FFF2-40B4-BE49-F238E27FC236}">
                <a16:creationId xmlns:a16="http://schemas.microsoft.com/office/drawing/2014/main" id="{4F4D642D-FAEC-8FDB-175E-2478CC4FA19B}"/>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hlinkClick r:id="" action="ppaction://noaction">
              <a:snd r:embed="rId7" name="v_ii.wav"/>
            </a:hlinkClick>
            <a:extLst>
              <a:ext uri="{FF2B5EF4-FFF2-40B4-BE49-F238E27FC236}">
                <a16:creationId xmlns:a16="http://schemas.microsoft.com/office/drawing/2014/main" id="{2CAF9628-4E11-1652-1701-426F1E5139E8}"/>
              </a:ext>
            </a:extLst>
          </p:cNvPr>
          <p:cNvSpPr txBox="1"/>
          <p:nvPr/>
        </p:nvSpPr>
        <p:spPr>
          <a:xfrm>
            <a:off x="2268857" y="485690"/>
            <a:ext cx="8607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375580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2209</Words>
  <Application>Microsoft Office PowerPoint</Application>
  <PresentationFormat>Widescreen</PresentationFormat>
  <Paragraphs>464</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Baguet Script</vt:lpstr>
      <vt:lpstr>Calibri</vt:lpstr>
      <vt:lpstr>Calibri Light</vt:lpstr>
      <vt:lpstr>Century Gothic</vt:lpstr>
      <vt:lpstr>docs-Century Gothic</vt:lpstr>
      <vt:lpstr>Modern Love</vt:lpstr>
      <vt:lpstr>Segoe Print</vt:lpstr>
      <vt:lpstr>Office Theme</vt:lpstr>
      <vt:lpstr>Un poema</vt:lpstr>
      <vt:lpstr>Follow up 1: </vt:lpstr>
      <vt:lpstr>Follow up 2: </vt:lpstr>
      <vt:lpstr>Follow up 3: </vt:lpstr>
      <vt:lpstr>Follow up 4: </vt:lpstr>
      <vt:lpstr>Follow up 4: </vt:lpstr>
      <vt:lpstr>Follow up 4: </vt:lpstr>
      <vt:lpstr>follow up 5a:</vt:lpstr>
      <vt:lpstr>follow up 5b:</vt:lpstr>
      <vt:lpstr>¡adiós!</vt:lpstr>
      <vt:lpstr>follow up 2b:</vt:lpstr>
      <vt:lpstr>follow up 2b:</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Rachel Hawkes</cp:lastModifiedBy>
  <cp:revision>16</cp:revision>
  <dcterms:created xsi:type="dcterms:W3CDTF">2023-01-27T13:43:13Z</dcterms:created>
  <dcterms:modified xsi:type="dcterms:W3CDTF">2023-07-08T16:24:21Z</dcterms:modified>
</cp:coreProperties>
</file>