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972" r:id="rId3"/>
    <p:sldId id="974" r:id="rId4"/>
    <p:sldId id="973" r:id="rId5"/>
    <p:sldId id="826" r:id="rId6"/>
    <p:sldId id="809" r:id="rId7"/>
    <p:sldId id="977" r:id="rId8"/>
    <p:sldId id="978" r:id="rId9"/>
    <p:sldId id="980" r:id="rId10"/>
    <p:sldId id="982" r:id="rId11"/>
    <p:sldId id="979" r:id="rId12"/>
    <p:sldId id="981" r:id="rId13"/>
    <p:sldId id="983" r:id="rId14"/>
    <p:sldId id="835" r:id="rId15"/>
    <p:sldId id="526" r:id="rId16"/>
    <p:sldId id="389" r:id="rId17"/>
    <p:sldId id="975" r:id="rId18"/>
    <p:sldId id="836" r:id="rId19"/>
    <p:sldId id="83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FE2"/>
    <a:srgbClr val="22A7CC"/>
    <a:srgbClr val="CC99FF"/>
    <a:srgbClr val="FFFFE5"/>
    <a:srgbClr val="FFCCFF"/>
    <a:srgbClr val="FF3399"/>
    <a:srgbClr val="DFBE9D"/>
    <a:srgbClr val="FFDD7D"/>
    <a:srgbClr val="FF0066"/>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7A856-3848-4B6B-BC0A-EA8D08CDB4E8}" v="6" dt="2023-02-27T17:17:53.092"/>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62750" autoAdjust="0"/>
  </p:normalViewPr>
  <p:slideViewPr>
    <p:cSldViewPr snapToGrid="0">
      <p:cViewPr varScale="1">
        <p:scale>
          <a:sx n="40" d="100"/>
          <a:sy n="40" d="100"/>
        </p:scale>
        <p:origin x="43" y="283"/>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28/02/2023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r>
              <a:rPr lang="en-GB" sz="1000" b="1" dirty="0">
                <a:effectLst/>
                <a:latin typeface="Calibri" panose="020F0502020204030204" pitchFamily="34" charset="0"/>
                <a:ea typeface="Calibri" panose="020F0502020204030204" pitchFamily="34" charset="0"/>
              </a:rPr>
              <a:t>SSC</a:t>
            </a:r>
            <a:r>
              <a:rPr lang="en-GB" sz="1000" dirty="0">
                <a:effectLst/>
                <a:latin typeface="Calibri" panose="020F0502020204030204" pitchFamily="34" charset="0"/>
                <a:ea typeface="Calibri" panose="020F0502020204030204" pitchFamily="34" charset="0"/>
              </a:rPr>
              <a:t>: </a:t>
            </a:r>
            <a:r>
              <a:rPr lang="en-GB" sz="1000" b="1" dirty="0">
                <a:effectLst/>
                <a:latin typeface="Calibri" panose="020F0502020204030204" pitchFamily="34" charset="0"/>
                <a:ea typeface="Calibri" panose="020F0502020204030204" pitchFamily="34" charset="0"/>
              </a:rPr>
              <a:t>[revisit]</a:t>
            </a:r>
            <a:endParaRPr lang="en-GB" sz="1000" b="0" dirty="0">
              <a:effectLst/>
              <a:latin typeface="Calibri" panose="020F0502020204030204" pitchFamily="34" charset="0"/>
              <a:ea typeface="Calibri" panose="020F0502020204030204" pitchFamily="34" charset="0"/>
            </a:endParaRPr>
          </a:p>
          <a:p>
            <a:r>
              <a:rPr lang="en-GB" sz="1000" b="1" i="0" u="none" strike="noStrike" dirty="0">
                <a:solidFill>
                  <a:srgbClr val="1F3864"/>
                </a:solidFill>
                <a:effectLst/>
                <a:latin typeface="docs-Century Gothic"/>
              </a:rPr>
              <a:t>Vocabulary</a:t>
            </a:r>
            <a:r>
              <a:rPr lang="en-GB" sz="1000" b="0" i="0" u="none" strike="noStrike" dirty="0">
                <a:solidFill>
                  <a:srgbClr val="1F3864"/>
                </a:solidFill>
                <a:effectLst/>
                <a:latin typeface="docs-Century Gothic"/>
              </a:rPr>
              <a:t>: </a:t>
            </a:r>
            <a:r>
              <a:rPr lang="es-ES" sz="1200" b="1" i="0" u="none" strike="noStrike" dirty="0">
                <a:solidFill>
                  <a:srgbClr val="002060"/>
                </a:solidFill>
                <a:effectLst/>
                <a:latin typeface="Century Gothic" panose="020B0502020202020204" pitchFamily="34" charset="0"/>
              </a:rPr>
              <a:t>hay </a:t>
            </a:r>
            <a:r>
              <a:rPr lang="es-ES" sz="1200" b="0" i="0" u="none" strike="noStrike" dirty="0">
                <a:solidFill>
                  <a:srgbClr val="002060"/>
                </a:solidFill>
                <a:effectLst/>
                <a:latin typeface="Century Gothic" panose="020B0502020202020204" pitchFamily="34" charset="0"/>
              </a:rPr>
              <a:t> [haber 13]  </a:t>
            </a:r>
            <a:r>
              <a:rPr lang="es-ES" sz="1200" b="1" i="0" u="none" strike="noStrike" dirty="0">
                <a:solidFill>
                  <a:srgbClr val="002060"/>
                </a:solidFill>
                <a:effectLst/>
                <a:latin typeface="Century Gothic" panose="020B0502020202020204" pitchFamily="34" charset="0"/>
              </a:rPr>
              <a:t>cuántos</a:t>
            </a:r>
            <a:r>
              <a:rPr lang="es-ES" sz="1200" b="0" i="0" u="none" strike="noStrike" dirty="0">
                <a:solidFill>
                  <a:srgbClr val="002060"/>
                </a:solidFill>
                <a:effectLst/>
                <a:latin typeface="Century Gothic" panose="020B0502020202020204" pitchFamily="34" charset="0"/>
              </a:rPr>
              <a:t> [580] </a:t>
            </a:r>
            <a:r>
              <a:rPr lang="es-ES" sz="1200" b="1" i="0" u="none" strike="noStrike" dirty="0">
                <a:solidFill>
                  <a:srgbClr val="002060"/>
                </a:solidFill>
                <a:effectLst/>
                <a:latin typeface="Century Gothic" panose="020B0502020202020204" pitchFamily="34" charset="0"/>
              </a:rPr>
              <a:t>cuántas </a:t>
            </a:r>
            <a:r>
              <a:rPr lang="es-ES" sz="1200" b="0" i="0" u="none" strike="noStrike" dirty="0">
                <a:solidFill>
                  <a:srgbClr val="002060"/>
                </a:solidFill>
                <a:effectLst/>
                <a:latin typeface="Century Gothic" panose="020B0502020202020204" pitchFamily="34" charset="0"/>
              </a:rPr>
              <a:t>[580] </a:t>
            </a:r>
          </a:p>
          <a:p>
            <a:r>
              <a:rPr lang="es-ES" sz="1200" b="1" i="0" u="none" strike="noStrike" dirty="0" err="1">
                <a:solidFill>
                  <a:srgbClr val="002060"/>
                </a:solidFill>
                <a:effectLst/>
                <a:latin typeface="Century Gothic" panose="020B0502020202020204" pitchFamily="34" charset="0"/>
                <a:ea typeface="Calibri" panose="020F0502020204030204" pitchFamily="34" charset="0"/>
              </a:rPr>
              <a:t>Revisit</a:t>
            </a:r>
            <a:r>
              <a:rPr lang="es-ES" sz="1200" b="1" i="0" u="none" strike="noStrike" dirty="0">
                <a:solidFill>
                  <a:srgbClr val="002060"/>
                </a:solidFill>
                <a:effectLst/>
                <a:latin typeface="Century Gothic" panose="020B0502020202020204" pitchFamily="34" charset="0"/>
                <a:ea typeface="Calibri" panose="020F0502020204030204" pitchFamily="34" charset="0"/>
              </a:rPr>
              <a:t> 1:</a:t>
            </a:r>
            <a:r>
              <a:rPr lang="es-ES" sz="1200" b="0" i="0" u="none" strike="noStrike" dirty="0">
                <a:solidFill>
                  <a:srgbClr val="002060"/>
                </a:solidFill>
                <a:effectLst/>
                <a:latin typeface="Century Gothic" panose="020B0502020202020204" pitchFamily="34" charset="0"/>
                <a:ea typeface="Calibri" panose="020F0502020204030204" pitchFamily="34" charset="0"/>
              </a:rPr>
              <a:t> </a:t>
            </a:r>
            <a:r>
              <a:rPr lang="es-ES" sz="1200" b="0" i="0" u="none" strike="noStrike" dirty="0">
                <a:solidFill>
                  <a:srgbClr val="002060"/>
                </a:solidFill>
                <a:effectLst/>
                <a:latin typeface="Century Gothic" panose="020B0502020202020204" pitchFamily="34" charset="0"/>
              </a:rPr>
              <a:t>comer [347] hacer, hago, hace [26] responder (a) [464] actividad [344] bocadillo [&gt;5000] ejercicio [1162] naranja [2924] ordenador [2624] </a:t>
            </a:r>
          </a:p>
          <a:p>
            <a:r>
              <a:rPr lang="es-ES" sz="1200" b="1" i="0" u="none" strike="noStrike" dirty="0" err="1">
                <a:solidFill>
                  <a:srgbClr val="002060"/>
                </a:solidFill>
                <a:effectLst/>
                <a:latin typeface="Century Gothic" panose="020B0502020202020204" pitchFamily="34" charset="0"/>
                <a:ea typeface="Calibri" panose="020F0502020204030204" pitchFamily="34" charset="0"/>
              </a:rPr>
              <a:t>Revisit</a:t>
            </a:r>
            <a:r>
              <a:rPr lang="es-ES" sz="1200" b="1" i="0" u="none" strike="noStrike" dirty="0">
                <a:solidFill>
                  <a:srgbClr val="002060"/>
                </a:solidFill>
                <a:effectLst/>
                <a:latin typeface="Century Gothic" panose="020B0502020202020204" pitchFamily="34" charset="0"/>
                <a:ea typeface="Calibri" panose="020F0502020204030204" pitchFamily="34" charset="0"/>
              </a:rPr>
              <a:t> 2</a:t>
            </a:r>
            <a:r>
              <a:rPr lang="es-ES" sz="1200" b="0" i="0" u="none" strike="noStrike" dirty="0">
                <a:solidFill>
                  <a:srgbClr val="002060"/>
                </a:solidFill>
                <a:effectLst/>
                <a:latin typeface="Century Gothic" panose="020B0502020202020204" pitchFamily="34" charset="0"/>
                <a:ea typeface="Calibri" panose="020F0502020204030204" pitchFamily="34" charset="0"/>
              </a:rPr>
              <a:t>: </a:t>
            </a:r>
            <a:r>
              <a:rPr lang="es-ES" sz="1200" b="0" i="0" u="none" strike="noStrike" dirty="0">
                <a:solidFill>
                  <a:srgbClr val="002060"/>
                </a:solidFill>
                <a:effectLst/>
                <a:latin typeface="Century Gothic" panose="020B0502020202020204" pitchFamily="34" charset="0"/>
              </a:rPr>
              <a:t>animal [322] cosa [69] instrumento [1042] papel [393]  raro [1005] nuevo [94] viejo [225]</a:t>
            </a:r>
            <a:r>
              <a:rPr lang="es-ES" dirty="0"/>
              <a:t> </a:t>
            </a:r>
            <a:endParaRPr lang="en-GB" sz="10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Glossed words: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r>
              <a:rPr lang="es-AR" b="1" kern="0" dirty="0">
                <a:solidFill>
                  <a:srgbClr val="002060"/>
                </a:solidFill>
                <a:latin typeface="Century Gothic"/>
                <a:ea typeface="Century Gothic"/>
                <a:cs typeface="Century Gothic"/>
                <a:sym typeface="Century Gothic"/>
              </a:rPr>
              <a:t>las </a:t>
            </a:r>
            <a:r>
              <a:rPr lang="es-AR" b="0" kern="0" dirty="0">
                <a:solidFill>
                  <a:srgbClr val="002060"/>
                </a:solidFill>
                <a:latin typeface="Century Gothic"/>
                <a:ea typeface="Century Gothic"/>
                <a:cs typeface="Century Gothic"/>
                <a:sym typeface="Century Gothic"/>
              </a:rPr>
              <a:t>[1]</a:t>
            </a:r>
            <a:r>
              <a:rPr lang="es-AR" b="1" kern="0" dirty="0">
                <a:solidFill>
                  <a:srgbClr val="002060"/>
                </a:solidFill>
                <a:latin typeface="Century Gothic"/>
                <a:ea typeface="Century Gothic"/>
                <a:cs typeface="Century Gothic"/>
                <a:sym typeface="Century Gothic"/>
              </a:rPr>
              <a:t> escribir </a:t>
            </a:r>
            <a:r>
              <a:rPr lang="es-AR" kern="0" dirty="0">
                <a:solidFill>
                  <a:srgbClr val="002060"/>
                </a:solidFill>
                <a:latin typeface="Century Gothic"/>
                <a:ea typeface="Century Gothic"/>
                <a:cs typeface="Century Gothic"/>
                <a:sym typeface="Century Gothic"/>
              </a:rPr>
              <a:t>[198] </a:t>
            </a:r>
            <a:r>
              <a:rPr lang="es-AR" b="1" kern="0" dirty="0">
                <a:solidFill>
                  <a:srgbClr val="002060"/>
                </a:solidFill>
                <a:latin typeface="Century Gothic"/>
                <a:ea typeface="Century Gothic"/>
                <a:cs typeface="Century Gothic"/>
                <a:sym typeface="Century Gothic"/>
              </a:rPr>
              <a:t>trabajar</a:t>
            </a:r>
            <a:r>
              <a:rPr lang="es-AR" kern="0" dirty="0">
                <a:solidFill>
                  <a:srgbClr val="002060"/>
                </a:solidFill>
                <a:latin typeface="Century Gothic"/>
                <a:ea typeface="Century Gothic"/>
                <a:cs typeface="Century Gothic"/>
                <a:sym typeface="Century Gothic"/>
              </a:rPr>
              <a:t> [174] </a:t>
            </a:r>
            <a:r>
              <a:rPr lang="es-AR" b="1" kern="0" dirty="0">
                <a:solidFill>
                  <a:srgbClr val="002060"/>
                </a:solidFill>
                <a:latin typeface="Century Gothic"/>
                <a:ea typeface="Century Gothic"/>
                <a:cs typeface="Century Gothic"/>
                <a:sym typeface="Century Gothic"/>
              </a:rPr>
              <a:t>frase</a:t>
            </a:r>
            <a:r>
              <a:rPr lang="es-AR" kern="0" dirty="0">
                <a:solidFill>
                  <a:srgbClr val="002060"/>
                </a:solidFill>
                <a:latin typeface="Century Gothic"/>
                <a:ea typeface="Century Gothic"/>
                <a:cs typeface="Century Gothic"/>
                <a:sym typeface="Century Gothic"/>
              </a:rPr>
              <a:t> [1036]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[3/6]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97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00" b="1" baseline="0" dirty="0"/>
              <a:t>Note: </a:t>
            </a:r>
            <a:r>
              <a:rPr lang="en-US" sz="1000" b="0" baseline="0" dirty="0"/>
              <a:t>here we want pupils to </a:t>
            </a:r>
            <a:r>
              <a:rPr lang="en-US" sz="1000" b="0" baseline="0" dirty="0" err="1"/>
              <a:t>practise</a:t>
            </a:r>
            <a:r>
              <a:rPr lang="en-US" sz="1000" b="0" baseline="0" dirty="0"/>
              <a:t> asking ‘how many?’ questions so the initial question can only prompt with the target word e.g., Sandwiches? Having the English question prompt in full should make the task clear to pupils, however.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00"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00" b="1" baseline="0" dirty="0"/>
              <a:t>[4/6]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00" b="1" baseline="0" dirty="0"/>
              <a:t>Transcript:</a:t>
            </a:r>
            <a:br>
              <a:rPr lang="en-US" sz="1000" baseline="0" dirty="0"/>
            </a:br>
            <a:r>
              <a:rPr lang="en-GB" sz="1200" b="0" i="0" dirty="0">
                <a:solidFill>
                  <a:prstClr val="white"/>
                </a:solidFill>
                <a:latin typeface="Century Gothic" panose="020B0502020202020204" pitchFamily="34" charset="0"/>
              </a:rPr>
              <a:t>¿</a:t>
            </a:r>
            <a:r>
              <a:rPr lang="en-GB" sz="1200" b="0" i="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Bocadillos</a:t>
            </a:r>
            <a:r>
              <a:rPr lang="en-GB" sz="12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b="0" i="0" dirty="0">
                <a:solidFill>
                  <a:prstClr val="white"/>
                </a:solidFill>
                <a:latin typeface="Century Gothic" panose="020B0502020202020204" pitchFamily="34" charset="0"/>
              </a:rPr>
              <a:t>¿</a:t>
            </a:r>
            <a:r>
              <a:rPr lang="en-GB" sz="1200" b="0" i="0" dirty="0" err="1">
                <a:solidFill>
                  <a:prstClr val="white"/>
                </a:solidFill>
                <a:latin typeface="Century Gothic" panose="020B0502020202020204" pitchFamily="34" charset="0"/>
              </a:rPr>
              <a:t>Cuántos</a:t>
            </a:r>
            <a:r>
              <a:rPr lang="en-GB" sz="1200" b="0" i="0" dirty="0">
                <a:solidFill>
                  <a:prstClr val="white"/>
                </a:solidFill>
                <a:latin typeface="Century Gothic" panose="020B0502020202020204" pitchFamily="34" charset="0"/>
              </a:rPr>
              <a:t> </a:t>
            </a:r>
            <a:r>
              <a:rPr lang="en-GB" sz="1200" b="0" i="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bocadillos</a:t>
            </a:r>
            <a:r>
              <a:rPr lang="en-GB" sz="12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 </a:t>
            </a:r>
            <a:r>
              <a:rPr lang="en-GB" sz="1200" b="0" i="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2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la </a:t>
            </a:r>
            <a:r>
              <a:rPr lang="en-GB" sz="1200" b="0" i="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bolsa</a:t>
            </a:r>
            <a:r>
              <a:rPr lang="en-GB" sz="12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4964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[5/6] </a:t>
            </a:r>
            <a:br>
              <a:rPr lang="en-GB" sz="1200" b="1" i="0" u="none" strike="noStrike" dirty="0">
                <a:solidFill>
                  <a:schemeClr val="dk1"/>
                </a:solidFill>
                <a:latin typeface="+mn-lt"/>
                <a:cs typeface="Calibri"/>
                <a:sym typeface="Calibri"/>
              </a:rPr>
            </a:br>
            <a:br>
              <a:rPr lang="en-GB" sz="1200" b="1" i="0" u="none" strike="noStrike" dirty="0">
                <a:solidFill>
                  <a:schemeClr val="dk1"/>
                </a:solidFill>
                <a:latin typeface="+mn-lt"/>
                <a:cs typeface="Calibri"/>
                <a:sym typeface="Calibri"/>
              </a:rPr>
            </a:br>
            <a:r>
              <a:rPr lang="en-GB" sz="1200" b="1" i="0" u="none" strike="noStrike" dirty="0">
                <a:solidFill>
                  <a:schemeClr val="dk1"/>
                </a:solidFill>
                <a:latin typeface="+mn-lt"/>
                <a:cs typeface="Calibri"/>
                <a:sym typeface="Calibri"/>
              </a:rPr>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clase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415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[6/6] </a:t>
            </a:r>
            <a:br>
              <a:rPr lang="en-GB" sz="1200" b="1" i="0" u="none" strike="noStrike" dirty="0">
                <a:solidFill>
                  <a:schemeClr val="dk1"/>
                </a:solidFill>
                <a:latin typeface="+mn-lt"/>
                <a:cs typeface="Calibri"/>
                <a:sym typeface="Calibri"/>
              </a:rPr>
            </a:br>
            <a:br>
              <a:rPr lang="en-GB" sz="1200" b="1" i="0" u="none" strike="noStrike" dirty="0">
                <a:solidFill>
                  <a:schemeClr val="dk1"/>
                </a:solidFill>
                <a:latin typeface="+mn-lt"/>
                <a:cs typeface="Calibri"/>
                <a:sym typeface="Calibri"/>
              </a:rPr>
            </a:br>
            <a:r>
              <a:rPr lang="en-GB" sz="1200" b="1" i="0" u="none" strike="noStrike" dirty="0">
                <a:solidFill>
                  <a:schemeClr val="dk1"/>
                </a:solidFill>
                <a:latin typeface="+mn-lt"/>
                <a:cs typeface="Calibri"/>
                <a:sym typeface="Calibri"/>
              </a:rPr>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Bicicletas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bicicletas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casa?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3549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2248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SSCs introduced in term 2. </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make the spaceship appear. Pupil A pronounces the words.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Persona B’s turn.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A turns their back to the board. Listens and ticks the words pronounced correctly.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s-ES" sz="1200" dirty="0">
                <a:effectLst/>
                <a:latin typeface="Calibri" panose="020F0502020204030204" pitchFamily="34" charset="0"/>
                <a:ea typeface="Calibri" panose="020F0502020204030204" pitchFamily="34" charset="0"/>
              </a:rPr>
              <a:t>llamar [122] llama [3059] collar [4362] llover [2134] camello [&gt;5000] equipo [373] lobo [3816] paloma [3182] paquete [2325] </a:t>
            </a: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s-ES" sz="1200" dirty="0">
                <a:effectLst/>
                <a:latin typeface="Calibri" panose="020F0502020204030204" pitchFamily="34" charset="0"/>
                <a:ea typeface="Calibri" panose="020F0502020204030204" pitchFamily="34" charset="0"/>
              </a:rPr>
              <a:t>quince [1215] </a:t>
            </a:r>
            <a:r>
              <a:rPr lang="en-GB" sz="1200" b="1" i="0" u="none" strike="noStrike" kern="1200" dirty="0" err="1">
                <a:solidFill>
                  <a:srgbClr val="002060"/>
                </a:solidFill>
                <a:effectLst/>
                <a:latin typeface="Century Gothic" panose="020B0502020202020204" pitchFamily="34" charset="0"/>
              </a:rPr>
              <a:t>raqueta</a:t>
            </a:r>
            <a:r>
              <a:rPr lang="en-GB" sz="1200" b="0" i="0" u="none" strike="noStrike" kern="1200" dirty="0">
                <a:solidFill>
                  <a:srgbClr val="002060"/>
                </a:solidFill>
                <a:effectLst/>
                <a:latin typeface="Century Gothic" panose="020B0502020202020204" pitchFamily="34" charset="0"/>
              </a:rPr>
              <a:t> [&gt;5000] galleta [&gt;5000] </a:t>
            </a:r>
            <a:r>
              <a:rPr lang="en-GB" sz="1200" b="0" i="0" u="none" strike="noStrike" kern="1200" dirty="0" err="1">
                <a:solidFill>
                  <a:srgbClr val="002060"/>
                </a:solidFill>
                <a:effectLst/>
                <a:latin typeface="Century Gothic" panose="020B0502020202020204" pitchFamily="34" charset="0"/>
              </a:rPr>
              <a:t>lago</a:t>
            </a:r>
            <a:r>
              <a:rPr lang="en-GB" sz="1200" b="0" i="0" u="none" strike="noStrike" kern="1200" dirty="0">
                <a:solidFill>
                  <a:srgbClr val="002060"/>
                </a:solidFill>
                <a:effectLst/>
                <a:latin typeface="Century Gothic" panose="020B0502020202020204" pitchFamily="34" charset="0"/>
              </a:rPr>
              <a:t> [2151] </a:t>
            </a:r>
            <a:r>
              <a:rPr lang="en-GB" sz="1200" b="0" i="0" u="none" strike="noStrike" kern="1200" dirty="0" err="1">
                <a:solidFill>
                  <a:srgbClr val="002060"/>
                </a:solidFill>
                <a:effectLst/>
                <a:latin typeface="Century Gothic" panose="020B0502020202020204" pitchFamily="34" charset="0"/>
              </a:rPr>
              <a:t>ganar</a:t>
            </a:r>
            <a:r>
              <a:rPr lang="en-GB" sz="1200" b="0" i="0" u="none" strike="noStrike" kern="1200" dirty="0">
                <a:solidFill>
                  <a:srgbClr val="002060"/>
                </a:solidFill>
                <a:effectLst/>
                <a:latin typeface="Century Gothic" panose="020B0502020202020204" pitchFamily="34" charset="0"/>
              </a:rPr>
              <a:t> [295] galleta [&gt;5000] </a:t>
            </a:r>
            <a:r>
              <a:rPr lang="en-GB" sz="1200" b="0" i="0" u="none" strike="noStrike" kern="1200" dirty="0" err="1">
                <a:solidFill>
                  <a:srgbClr val="002060"/>
                </a:solidFill>
                <a:effectLst/>
                <a:latin typeface="Century Gothic" panose="020B0502020202020204" pitchFamily="34" charset="0"/>
              </a:rPr>
              <a:t>canguro</a:t>
            </a:r>
            <a:endParaRPr lang="en-GB" sz="1200" b="0" i="0" u="none" strike="noStrike" dirty="0">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7840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1197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600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SSCs introduced in term 2. </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instruction in Spanish. Pupil A reads the words aloud and pupil B checks their pronunciation. There are 9 words in total. </a:t>
            </a: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There is a handout at the end of the presentation of pupils can simply write 1-9 in their books and tick or cross.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make the spaceship appear. Pupil A pronounces the words.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Persona B’s turn.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A turns their back to the board. Listens and ticks the words pronounced correctly.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Move to slide 4 to show the value of each word. Pupils can compare their results and another round can be played with the same words or swapping A/B.</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kern="1200" dirty="0">
              <a:solidFill>
                <a:srgbClr val="00206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s-ES" sz="1200" dirty="0">
                <a:effectLst/>
                <a:latin typeface="Calibri" panose="020F0502020204030204" pitchFamily="34" charset="0"/>
                <a:ea typeface="Calibri" panose="020F0502020204030204" pitchFamily="34" charset="0"/>
              </a:rPr>
              <a:t>llamar [122] llama [3059] collar [4362] llover [2134] camello [&gt;5000] equipo [373] lobo [3816] paloma [3182] paquete [2325] </a:t>
            </a: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s-ES" sz="1200" dirty="0">
                <a:effectLst/>
                <a:latin typeface="Calibri" panose="020F0502020204030204" pitchFamily="34" charset="0"/>
                <a:ea typeface="Calibri" panose="020F0502020204030204" pitchFamily="34" charset="0"/>
              </a:rPr>
              <a:t>quince [1215] </a:t>
            </a:r>
            <a:r>
              <a:rPr lang="en-GB" sz="1200" b="1" i="0" u="none" strike="noStrike" kern="1200" dirty="0" err="1">
                <a:solidFill>
                  <a:srgbClr val="002060"/>
                </a:solidFill>
                <a:effectLst/>
                <a:latin typeface="Century Gothic" panose="020B0502020202020204" pitchFamily="34" charset="0"/>
              </a:rPr>
              <a:t>raqueta</a:t>
            </a:r>
            <a:r>
              <a:rPr lang="en-GB" sz="1200" b="0" i="0" u="none" strike="noStrike" kern="1200" dirty="0">
                <a:solidFill>
                  <a:srgbClr val="002060"/>
                </a:solidFill>
                <a:effectLst/>
                <a:latin typeface="Century Gothic" panose="020B0502020202020204" pitchFamily="34" charset="0"/>
              </a:rPr>
              <a:t> [&gt;5000] galleta [&gt;5000] </a:t>
            </a:r>
            <a:r>
              <a:rPr lang="en-GB" sz="1200" b="0" i="0" u="none" strike="noStrike" kern="1200" dirty="0" err="1">
                <a:solidFill>
                  <a:srgbClr val="002060"/>
                </a:solidFill>
                <a:effectLst/>
                <a:latin typeface="Century Gothic" panose="020B0502020202020204" pitchFamily="34" charset="0"/>
              </a:rPr>
              <a:t>lago</a:t>
            </a:r>
            <a:r>
              <a:rPr lang="en-GB" sz="1200" b="0" i="0" u="none" strike="noStrike" kern="1200" dirty="0">
                <a:solidFill>
                  <a:srgbClr val="002060"/>
                </a:solidFill>
                <a:effectLst/>
                <a:latin typeface="Century Gothic" panose="020B0502020202020204" pitchFamily="34" charset="0"/>
              </a:rPr>
              <a:t> [2151] </a:t>
            </a:r>
            <a:r>
              <a:rPr lang="en-GB" sz="1200" b="0" i="0" u="none" strike="noStrike" kern="1200" dirty="0" err="1">
                <a:solidFill>
                  <a:srgbClr val="002060"/>
                </a:solidFill>
                <a:effectLst/>
                <a:latin typeface="Century Gothic" panose="020B0502020202020204" pitchFamily="34" charset="0"/>
              </a:rPr>
              <a:t>ganar</a:t>
            </a:r>
            <a:r>
              <a:rPr lang="en-GB" sz="1200" b="0" i="0" u="none" strike="noStrike" kern="1200" dirty="0">
                <a:solidFill>
                  <a:srgbClr val="002060"/>
                </a:solidFill>
                <a:effectLst/>
                <a:latin typeface="Century Gothic" panose="020B0502020202020204" pitchFamily="34" charset="0"/>
              </a:rPr>
              <a:t> [295] galleta [&gt;5000] </a:t>
            </a:r>
            <a:r>
              <a:rPr lang="en-GB" sz="1200" b="0" i="0" u="none" strike="noStrike" kern="1200" dirty="0" err="1">
                <a:solidFill>
                  <a:srgbClr val="002060"/>
                </a:solidFill>
                <a:effectLst/>
                <a:latin typeface="Century Gothic" panose="020B0502020202020204" pitchFamily="34" charset="0"/>
              </a:rPr>
              <a:t>canguro</a:t>
            </a:r>
            <a:endParaRPr lang="en-GB" sz="1200" b="0" i="0" u="none" strike="noStrike" dirty="0">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SSCs introduced in term 2. </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instruction in Spanish. Pupil A reads the words aloud and pupil B checks their pronunciation. There are 9 words in total. </a:t>
            </a: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There is a handout at the end of the presentation of pupils can simply write 1-9 in their books and tick or cross.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make the spaceship appear. Pupil A pronounces the words.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Persona B’s turn.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A turns their back to the board. Listens and ticks the words pronounced correctly.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Move to slide 4 to show the value of each word. Pupils can compare their results and another round can be played with the same words or swapping A/B.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dirty="0">
                <a:effectLst/>
                <a:latin typeface="Calibri" panose="020F0502020204030204" pitchFamily="34" charset="0"/>
                <a:ea typeface="Calibri" panose="020F0502020204030204" pitchFamily="34" charset="0"/>
              </a:rPr>
              <a:t>l</a:t>
            </a:r>
            <a:r>
              <a:rPr lang="es-ES" sz="1800" dirty="0" err="1">
                <a:effectLst/>
                <a:latin typeface="Calibri" panose="020F0502020204030204" pitchFamily="34" charset="0"/>
                <a:ea typeface="Calibri" panose="020F0502020204030204" pitchFamily="34" charset="0"/>
              </a:rPr>
              <a:t>lamar</a:t>
            </a:r>
            <a:r>
              <a:rPr lang="es-ES" sz="1800" dirty="0">
                <a:effectLst/>
                <a:latin typeface="Calibri" panose="020F0502020204030204" pitchFamily="34" charset="0"/>
                <a:ea typeface="Calibri" panose="020F0502020204030204" pitchFamily="34" charset="0"/>
              </a:rPr>
              <a:t> [122] llama [3059] collar [4362] llover [2134] camello [&gt;5000] equipo [373] lobo [3816] paloma [3182] paquete [2325] </a:t>
            </a:r>
            <a:r>
              <a:rPr lang="en-GB" sz="1800" b="1" i="0" u="none" strike="noStrike" kern="1200" dirty="0">
                <a:solidFill>
                  <a:srgbClr val="002060"/>
                </a:solidFill>
                <a:effectLst/>
                <a:latin typeface="Century Gothic" panose="020B0502020202020204" pitchFamily="34" charset="0"/>
              </a:rPr>
              <a:t>queso</a:t>
            </a:r>
            <a:r>
              <a:rPr lang="en-GB" sz="1800" b="0" i="0" u="none" strike="noStrike" kern="1200" dirty="0">
                <a:solidFill>
                  <a:srgbClr val="002060"/>
                </a:solidFill>
                <a:effectLst/>
                <a:latin typeface="Century Gothic" panose="020B0502020202020204" pitchFamily="34" charset="0"/>
              </a:rPr>
              <a:t> [3187]</a:t>
            </a:r>
            <a:r>
              <a:rPr lang="en-GB" sz="1800" b="0" i="0" u="none" strike="noStrike" kern="1200" dirty="0">
                <a:solidFill>
                  <a:schemeClr val="tx1"/>
                </a:solidFill>
                <a:effectLst/>
                <a:latin typeface="Arial" panose="020B0604020202020204" pitchFamily="34" charset="0"/>
              </a:rPr>
              <a:t> </a:t>
            </a:r>
            <a:r>
              <a:rPr lang="es-ES" sz="1800" dirty="0">
                <a:effectLst/>
                <a:latin typeface="Calibri" panose="020F0502020204030204" pitchFamily="34" charset="0"/>
                <a:ea typeface="Calibri" panose="020F0502020204030204" pitchFamily="34" charset="0"/>
              </a:rPr>
              <a:t>quince [1215] </a:t>
            </a:r>
            <a:r>
              <a:rPr lang="en-GB" sz="1800" b="1" i="0" u="none" strike="noStrike" kern="1200" dirty="0" err="1">
                <a:solidFill>
                  <a:srgbClr val="002060"/>
                </a:solidFill>
                <a:effectLst/>
                <a:latin typeface="Century Gothic" panose="020B0502020202020204" pitchFamily="34" charset="0"/>
              </a:rPr>
              <a:t>raqueta</a:t>
            </a:r>
            <a:r>
              <a:rPr lang="en-GB" sz="1800" b="0" i="0" u="none" strike="noStrike" kern="1200" dirty="0">
                <a:solidFill>
                  <a:srgbClr val="002060"/>
                </a:solidFill>
                <a:effectLst/>
                <a:latin typeface="Century Gothic" panose="020B0502020202020204" pitchFamily="34" charset="0"/>
              </a:rPr>
              <a:t> [&gt;5000] galleta [&gt;5000] </a:t>
            </a:r>
            <a:r>
              <a:rPr lang="en-GB" sz="1800" b="0" i="0" u="none" strike="noStrike" kern="1200" dirty="0" err="1">
                <a:solidFill>
                  <a:srgbClr val="002060"/>
                </a:solidFill>
                <a:effectLst/>
                <a:latin typeface="Century Gothic" panose="020B0502020202020204" pitchFamily="34" charset="0"/>
              </a:rPr>
              <a:t>lago</a:t>
            </a:r>
            <a:r>
              <a:rPr lang="en-GB" sz="1800" b="0" i="0" u="none" strike="noStrike" kern="1200" dirty="0">
                <a:solidFill>
                  <a:srgbClr val="002060"/>
                </a:solidFill>
                <a:effectLst/>
                <a:latin typeface="Century Gothic" panose="020B0502020202020204" pitchFamily="34" charset="0"/>
              </a:rPr>
              <a:t> [2151] </a:t>
            </a:r>
            <a:r>
              <a:rPr lang="en-GB" sz="1800" b="0" i="0" u="none" strike="noStrike" kern="1200" dirty="0" err="1">
                <a:solidFill>
                  <a:srgbClr val="002060"/>
                </a:solidFill>
                <a:effectLst/>
                <a:latin typeface="Century Gothic" panose="020B0502020202020204" pitchFamily="34" charset="0"/>
              </a:rPr>
              <a:t>ganar</a:t>
            </a:r>
            <a:r>
              <a:rPr lang="en-GB" sz="1800" b="0" i="0" u="none" strike="noStrike" kern="1200" dirty="0">
                <a:solidFill>
                  <a:srgbClr val="002060"/>
                </a:solidFill>
                <a:effectLst/>
                <a:latin typeface="Century Gothic" panose="020B0502020202020204" pitchFamily="34" charset="0"/>
              </a:rPr>
              <a:t> [295] galleta [&gt;5000] </a:t>
            </a:r>
            <a:r>
              <a:rPr lang="en-GB" sz="1800" b="0" i="0" u="none" strike="noStrike" kern="1200" dirty="0" err="1">
                <a:solidFill>
                  <a:srgbClr val="002060"/>
                </a:solidFill>
                <a:effectLst/>
                <a:latin typeface="Century Gothic" panose="020B0502020202020204" pitchFamily="34" charset="0"/>
              </a:rPr>
              <a:t>canguro</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800" b="0" i="0" u="none" strike="noStrike" kern="1200"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[4 slides]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SSCs introduced in term 2. </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can compare their results and another round can be played with the same words or swapping A/B.</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desired, teachers can click on the audio buttons to check pronunciation.</a:t>
            </a: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sz="1200" dirty="0">
                <a:effectLst/>
                <a:latin typeface="Calibri" panose="020F0502020204030204" pitchFamily="34" charset="0"/>
                <a:ea typeface="Calibri" panose="020F0502020204030204" pitchFamily="34" charset="0"/>
              </a:rPr>
              <a:t>llamar [122] llama [3059] collar [4362] llover [2134] camello [&gt;5000] equipo [373] lobo [3816] paloma [3182] paquete [2325] </a:t>
            </a: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s-ES" sz="1200" dirty="0">
                <a:effectLst/>
                <a:latin typeface="Calibri" panose="020F0502020204030204" pitchFamily="34" charset="0"/>
                <a:ea typeface="Calibri" panose="020F0502020204030204" pitchFamily="34" charset="0"/>
              </a:rPr>
              <a:t>quince [1215] </a:t>
            </a:r>
            <a:r>
              <a:rPr lang="en-GB" sz="1200" b="1" i="0" u="none" strike="noStrike" kern="1200" dirty="0" err="1">
                <a:solidFill>
                  <a:srgbClr val="002060"/>
                </a:solidFill>
                <a:effectLst/>
                <a:latin typeface="Century Gothic" panose="020B0502020202020204" pitchFamily="34" charset="0"/>
              </a:rPr>
              <a:t>raqueta</a:t>
            </a:r>
            <a:r>
              <a:rPr lang="en-GB" sz="1200" b="0" i="0" u="none" strike="noStrike" kern="1200" dirty="0">
                <a:solidFill>
                  <a:srgbClr val="002060"/>
                </a:solidFill>
                <a:effectLst/>
                <a:latin typeface="Century Gothic" panose="020B0502020202020204" pitchFamily="34" charset="0"/>
              </a:rPr>
              <a:t> [&gt;5000] galleta [&gt;5000] </a:t>
            </a:r>
            <a:r>
              <a:rPr lang="en-GB" sz="1200" b="0" i="0" u="none" strike="noStrike" kern="1200" dirty="0" err="1">
                <a:solidFill>
                  <a:srgbClr val="002060"/>
                </a:solidFill>
                <a:effectLst/>
                <a:latin typeface="Century Gothic" panose="020B0502020202020204" pitchFamily="34" charset="0"/>
              </a:rPr>
              <a:t>lago</a:t>
            </a:r>
            <a:r>
              <a:rPr lang="en-GB" sz="1200" b="0" i="0" u="none" strike="noStrike" kern="1200" dirty="0">
                <a:solidFill>
                  <a:srgbClr val="002060"/>
                </a:solidFill>
                <a:effectLst/>
                <a:latin typeface="Century Gothic" panose="020B0502020202020204" pitchFamily="34" charset="0"/>
              </a:rPr>
              <a:t> [2151] </a:t>
            </a:r>
            <a:r>
              <a:rPr lang="en-GB" sz="1200" b="0" i="0" u="none" strike="noStrike" kern="1200" dirty="0" err="1">
                <a:solidFill>
                  <a:srgbClr val="002060"/>
                </a:solidFill>
                <a:effectLst/>
                <a:latin typeface="Century Gothic" panose="020B0502020202020204" pitchFamily="34" charset="0"/>
              </a:rPr>
              <a:t>ganar</a:t>
            </a:r>
            <a:r>
              <a:rPr lang="en-GB" sz="1200" b="0" i="0" u="none" strike="noStrike" kern="1200" dirty="0">
                <a:solidFill>
                  <a:srgbClr val="002060"/>
                </a:solidFill>
                <a:effectLst/>
                <a:latin typeface="Century Gothic" panose="020B0502020202020204" pitchFamily="34" charset="0"/>
              </a:rPr>
              <a:t> [295] galleta [&gt;5000] </a:t>
            </a:r>
            <a:r>
              <a:rPr lang="en-GB" sz="1200" b="0" i="0" u="none" strike="noStrike" kern="1200" dirty="0" err="1">
                <a:solidFill>
                  <a:srgbClr val="002060"/>
                </a:solidFill>
                <a:effectLst/>
                <a:latin typeface="Century Gothic" panose="020B0502020202020204" pitchFamily="34" charset="0"/>
              </a:rPr>
              <a:t>canguro</a:t>
            </a:r>
            <a:endParaRPr lang="en-GB" sz="12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effectLst/>
              <a:latin typeface="Arial" panose="020B060402020202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 minutes </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aural comprehension </a:t>
            </a:r>
            <a:r>
              <a:rPr lang="en-GB" b="0" baseline="0" dirty="0"/>
              <a:t>of hay, indefinite article &amp; previously introduced vocabulary. </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[E] Hay </a:t>
            </a:r>
            <a:r>
              <a:rPr lang="en-GB" sz="1200" b="0" i="0" u="none" strike="noStrike" dirty="0" err="1">
                <a:solidFill>
                  <a:schemeClr val="dk1"/>
                </a:solidFill>
                <a:latin typeface="+mn-lt"/>
                <a:cs typeface="Calibri"/>
                <a:sym typeface="Calibri"/>
              </a:rPr>
              <a:t>tres</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ordenadores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[1] Hay </a:t>
            </a:r>
            <a:r>
              <a:rPr lang="en-GB" sz="1200" b="0" i="0" u="none" strike="noStrike" dirty="0" err="1">
                <a:solidFill>
                  <a:schemeClr val="dk1"/>
                </a:solidFill>
                <a:latin typeface="+mn-lt"/>
                <a:cs typeface="Calibri"/>
                <a:sym typeface="Calibri"/>
              </a:rPr>
              <a:t>una</a:t>
            </a:r>
            <a:r>
              <a:rPr lang="en-GB" sz="1200" b="0" i="0" u="none" strike="noStrike" dirty="0">
                <a:solidFill>
                  <a:schemeClr val="dk1"/>
                </a:solidFill>
                <a:latin typeface="+mn-lt"/>
                <a:cs typeface="Calibri"/>
                <a:sym typeface="Calibri"/>
              </a:rPr>
              <a:t> plaza </a:t>
            </a:r>
            <a:r>
              <a:rPr lang="en-GB" sz="1200" b="0" i="0" u="none" strike="noStrike" dirty="0" err="1">
                <a:solidFill>
                  <a:schemeClr val="dk1"/>
                </a:solidFill>
                <a:latin typeface="+mn-lt"/>
                <a:cs typeface="Calibri"/>
                <a:sym typeface="Calibri"/>
              </a:rPr>
              <a:t>grande</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[2] Hay </a:t>
            </a:r>
            <a:r>
              <a:rPr lang="en-GB" sz="1200" b="0" i="0" u="none" strike="noStrike" dirty="0" err="1">
                <a:solidFill>
                  <a:schemeClr val="dk1"/>
                </a:solidFill>
                <a:latin typeface="+mn-lt"/>
                <a:cs typeface="Calibri"/>
                <a:sym typeface="Calibri"/>
              </a:rPr>
              <a:t>cinco</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parques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[3] Hay </a:t>
            </a:r>
            <a:r>
              <a:rPr lang="en-GB" sz="1200" b="0" i="0" u="none" strike="noStrike" dirty="0" err="1">
                <a:solidFill>
                  <a:schemeClr val="dk1"/>
                </a:solidFill>
                <a:latin typeface="+mn-lt"/>
                <a:cs typeface="Calibri"/>
                <a:sym typeface="Calibri"/>
              </a:rPr>
              <a:t>unas</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bicis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[4] Hay </a:t>
            </a:r>
            <a:r>
              <a:rPr lang="en-GB" sz="1200" b="0" i="0" u="none" strike="noStrike" dirty="0" err="1">
                <a:solidFill>
                  <a:schemeClr val="dk1"/>
                </a:solidFill>
                <a:latin typeface="+mn-lt"/>
                <a:cs typeface="Calibri"/>
                <a:sym typeface="Calibri"/>
              </a:rPr>
              <a:t>cinco</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habitaciones</a:t>
            </a:r>
            <a:r>
              <a:rPr lang="en-GB" sz="1200" b="0" i="0" u="none" strike="noStrike" dirty="0">
                <a:solidFill>
                  <a:schemeClr val="dk1"/>
                </a:solidFill>
                <a:latin typeface="+mn-lt"/>
                <a:cs typeface="Calibri"/>
                <a:sym typeface="Calibri"/>
              </a:rPr>
              <a: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284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10 minutes (slide 1/2)</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consolidate the agreement of the question word forms ‘</a:t>
            </a:r>
            <a:r>
              <a:rPr lang="en-GB" b="0" dirty="0" err="1"/>
              <a:t>cuántos</a:t>
            </a:r>
            <a:r>
              <a:rPr lang="en-GB" b="0" dirty="0"/>
              <a:t>’ &amp; ‘</a:t>
            </a:r>
            <a:r>
              <a:rPr lang="en-GB" b="0" dirty="0" err="1"/>
              <a:t>cuántas</a:t>
            </a:r>
            <a:r>
              <a:rPr lang="en-GB" b="0" dirty="0"/>
              <a:t>’; to practise written comprehension </a:t>
            </a:r>
            <a:r>
              <a:rPr lang="en-GB" b="0" baseline="0" dirty="0"/>
              <a:t>of hay.</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further instructions in Spanish. For this part, pupils are only looking at E, 1, 3 and 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and draw their attention to the nouns (</a:t>
            </a:r>
            <a:r>
              <a:rPr lang="en-GB" sz="1200" b="0" i="0" u="none" strike="noStrike" dirty="0" err="1">
                <a:solidFill>
                  <a:schemeClr val="dk1"/>
                </a:solidFill>
                <a:latin typeface="Calibri"/>
                <a:ea typeface="Calibri"/>
                <a:cs typeface="Calibri"/>
                <a:sym typeface="Calibri"/>
              </a:rPr>
              <a:t>estuadios</a:t>
            </a:r>
            <a:r>
              <a:rPr lang="en-GB" sz="1200" b="0" i="0" u="none" strike="noStrike" dirty="0">
                <a:solidFill>
                  <a:schemeClr val="dk1"/>
                </a:solidFill>
                <a:latin typeface="Calibri"/>
                <a:ea typeface="Calibri"/>
                <a:cs typeface="Calibri"/>
                <a:sym typeface="Calibri"/>
              </a:rPr>
              <a:t> – masculine and singular). It is </a:t>
            </a:r>
            <a:r>
              <a:rPr lang="en-GB" sz="1200" b="0" i="0" u="none" strike="noStrike" dirty="0" err="1">
                <a:solidFill>
                  <a:schemeClr val="dk1"/>
                </a:solidFill>
                <a:latin typeface="Calibri"/>
                <a:ea typeface="Calibri"/>
                <a:cs typeface="Calibri"/>
                <a:sym typeface="Calibri"/>
              </a:rPr>
              <a:t>cuántos</a:t>
            </a:r>
            <a:r>
              <a:rPr lang="en-GB" sz="1200" b="0" i="0" u="none" strike="noStrike" dirty="0">
                <a:solidFill>
                  <a:schemeClr val="dk1"/>
                </a:solidFill>
                <a:latin typeface="Calibri"/>
                <a:ea typeface="Calibri"/>
                <a:cs typeface="Calibri"/>
                <a:sym typeface="Calibri"/>
              </a:rPr>
              <a:t> or </a:t>
            </a:r>
            <a:r>
              <a:rPr lang="en-GB" sz="1200" b="0" i="0" u="none" strike="noStrike" dirty="0" err="1">
                <a:solidFill>
                  <a:schemeClr val="dk1"/>
                </a:solidFill>
                <a:latin typeface="Calibri"/>
                <a:ea typeface="Calibri"/>
                <a:cs typeface="Calibri"/>
                <a:sym typeface="Calibri"/>
              </a:rPr>
              <a:t>cuántas</a:t>
            </a:r>
            <a:r>
              <a:rPr lang="en-GB" sz="1200" b="0" i="0" u="none" strike="noStrike" dirty="0">
                <a:solidFill>
                  <a:schemeClr val="dk1"/>
                </a:solidFill>
                <a:latin typeface="Calibri"/>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Complete 1, 3 and 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  If desired, click on the numbered buttons to hear sentence audio.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NB. </a:t>
            </a:r>
            <a:r>
              <a:rPr lang="en-GB" sz="1200" b="0" i="0" u="none" strike="noStrike" dirty="0">
                <a:solidFill>
                  <a:schemeClr val="dk1"/>
                </a:solidFill>
                <a:latin typeface="+mn-lt"/>
                <a:cs typeface="Calibri"/>
                <a:sym typeface="Calibri"/>
              </a:rPr>
              <a:t>Next slides focuses on meaning and correct translation of hay.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p>
          <a:p>
            <a:r>
              <a:rPr lang="es-AR" b="1" kern="0" dirty="0">
                <a:solidFill>
                  <a:srgbClr val="002060"/>
                </a:solidFill>
                <a:latin typeface="Century Gothic"/>
                <a:ea typeface="Century Gothic"/>
                <a:cs typeface="Century Gothic"/>
                <a:sym typeface="Century Gothic"/>
              </a:rPr>
              <a:t>las </a:t>
            </a:r>
            <a:r>
              <a:rPr lang="es-AR" b="0" kern="0" dirty="0">
                <a:solidFill>
                  <a:srgbClr val="002060"/>
                </a:solidFill>
                <a:latin typeface="Century Gothic"/>
                <a:ea typeface="Century Gothic"/>
                <a:cs typeface="Century Gothic"/>
                <a:sym typeface="Century Gothic"/>
              </a:rPr>
              <a:t>[1]</a:t>
            </a:r>
            <a:r>
              <a:rPr lang="es-AR" b="1" kern="0" dirty="0">
                <a:solidFill>
                  <a:srgbClr val="002060"/>
                </a:solidFill>
                <a:latin typeface="Century Gothic"/>
                <a:ea typeface="Century Gothic"/>
                <a:cs typeface="Century Gothic"/>
                <a:sym typeface="Century Gothic"/>
              </a:rPr>
              <a:t> mandar </a:t>
            </a:r>
            <a:r>
              <a:rPr lang="es-AR" kern="0" dirty="0">
                <a:solidFill>
                  <a:srgbClr val="002060"/>
                </a:solidFill>
                <a:latin typeface="Century Gothic"/>
                <a:ea typeface="Century Gothic"/>
                <a:cs typeface="Century Gothic"/>
                <a:sym typeface="Century Gothic"/>
              </a:rPr>
              <a:t>[588] </a:t>
            </a:r>
            <a:r>
              <a:rPr lang="es-AR" b="1" kern="0" dirty="0">
                <a:solidFill>
                  <a:srgbClr val="002060"/>
                </a:solidFill>
                <a:latin typeface="Century Gothic"/>
                <a:ea typeface="Century Gothic"/>
                <a:cs typeface="Century Gothic"/>
                <a:sym typeface="Century Gothic"/>
              </a:rPr>
              <a:t>frase</a:t>
            </a:r>
            <a:r>
              <a:rPr lang="es-AR" kern="0" dirty="0">
                <a:solidFill>
                  <a:srgbClr val="002060"/>
                </a:solidFill>
                <a:latin typeface="Century Gothic"/>
                <a:ea typeface="Century Gothic"/>
                <a:cs typeface="Century Gothic"/>
                <a:sym typeface="Century Gothic"/>
              </a:rPr>
              <a:t> [1036]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267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Clarify the instruction. </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Pupils use the hints on the right-hand side of the slide to translate sentences E-5.</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p>
          <a:p>
            <a:r>
              <a:rPr lang="es-AR" b="1" kern="0" dirty="0">
                <a:solidFill>
                  <a:srgbClr val="002060"/>
                </a:solidFill>
                <a:latin typeface="Century Gothic"/>
                <a:ea typeface="Century Gothic"/>
                <a:cs typeface="Century Gothic"/>
                <a:sym typeface="Century Gothic"/>
              </a:rPr>
              <a:t>las </a:t>
            </a:r>
            <a:r>
              <a:rPr lang="es-AR" b="0" kern="0" dirty="0">
                <a:solidFill>
                  <a:srgbClr val="002060"/>
                </a:solidFill>
                <a:latin typeface="Century Gothic"/>
                <a:ea typeface="Century Gothic"/>
                <a:cs typeface="Century Gothic"/>
                <a:sym typeface="Century Gothic"/>
              </a:rPr>
              <a:t>[1]</a:t>
            </a:r>
            <a:r>
              <a:rPr lang="es-AR" b="1" kern="0" dirty="0">
                <a:solidFill>
                  <a:srgbClr val="002060"/>
                </a:solidFill>
                <a:latin typeface="Century Gothic"/>
                <a:ea typeface="Century Gothic"/>
                <a:cs typeface="Century Gothic"/>
                <a:sym typeface="Century Gothic"/>
              </a:rPr>
              <a:t> escribir </a:t>
            </a:r>
            <a:r>
              <a:rPr lang="es-AR" kern="0" dirty="0">
                <a:solidFill>
                  <a:srgbClr val="002060"/>
                </a:solidFill>
                <a:latin typeface="Century Gothic"/>
                <a:ea typeface="Century Gothic"/>
                <a:cs typeface="Century Gothic"/>
                <a:sym typeface="Century Gothic"/>
              </a:rPr>
              <a:t>[198] </a:t>
            </a:r>
            <a:r>
              <a:rPr lang="es-AR" b="1" kern="0" dirty="0">
                <a:solidFill>
                  <a:srgbClr val="002060"/>
                </a:solidFill>
                <a:latin typeface="Century Gothic"/>
                <a:ea typeface="Century Gothic"/>
                <a:cs typeface="Century Gothic"/>
                <a:sym typeface="Century Gothic"/>
              </a:rPr>
              <a:t>frase</a:t>
            </a:r>
            <a:r>
              <a:rPr lang="es-AR" kern="0" dirty="0">
                <a:solidFill>
                  <a:srgbClr val="002060"/>
                </a:solidFill>
                <a:latin typeface="Century Gothic"/>
                <a:ea typeface="Century Gothic"/>
                <a:cs typeface="Century Gothic"/>
                <a:sym typeface="Century Gothic"/>
              </a:rPr>
              <a:t> [1036]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64478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Timing:</a:t>
            </a:r>
            <a:r>
              <a:rPr lang="en-US" sz="120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Aim:</a:t>
            </a:r>
            <a:r>
              <a:rPr lang="en-US" sz="1200" b="1" baseline="0" dirty="0"/>
              <a:t> </a:t>
            </a:r>
            <a:r>
              <a:rPr lang="en-US" sz="1200" dirty="0"/>
              <a:t>to brings together all the revision</a:t>
            </a:r>
            <a:r>
              <a:rPr lang="en-US" sz="1200" baseline="0" dirty="0"/>
              <a:t> from the lesson into a final production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Teachers could</a:t>
            </a:r>
            <a:r>
              <a:rPr lang="en-US" sz="1200" baseline="0" dirty="0"/>
              <a:t> use this slide to model the requirements of the task. Start by organizing pupils in groups of 3 and telling them whether they are A B or C as this will be important when modelling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a:t>
            </a:r>
            <a:r>
              <a:rPr lang="en-US" sz="1200" dirty="0"/>
              <a:t>Here students work in groups of three.</a:t>
            </a:r>
            <a:r>
              <a:rPr lang="en-US" sz="1200" baseline="0" dirty="0"/>
              <a:t> The person writing starts the dialogue off by asking the question in the speech bubble.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3. </a:t>
            </a:r>
            <a:r>
              <a:rPr lang="en-US" sz="1200" baseline="0" dirty="0"/>
              <a:t>The other two people speaking take it in turns to say alternate words of the answer in Spanish. Sentences are then compared at the end as a whole class or after each item, if preferred.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4. The words for this example’s answers are revealed by clicking on each box.</a:t>
            </a:r>
            <a:br>
              <a:rPr lang="en-US" sz="1200" baseline="0" dirty="0"/>
            </a:br>
            <a:r>
              <a:rPr lang="en-US" sz="1200" baseline="0" dirty="0"/>
              <a:t>5. Click on the English sentence to hear the full response in Spanish, if and when required.</a:t>
            </a:r>
          </a:p>
          <a:p>
            <a:r>
              <a:rPr lang="en-US" sz="1200" baseline="0" dirty="0"/>
              <a:t>6. Suggested order: </a:t>
            </a:r>
          </a:p>
          <a:p>
            <a:endParaRPr lang="en-US" sz="1200" baseline="0" dirty="0"/>
          </a:p>
          <a:p>
            <a:r>
              <a:rPr lang="en-US" sz="1200" baseline="0" dirty="0"/>
              <a:t>1: Persons B&amp;C speak (B says the first word of the response), and person A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Person A&amp;C speak (A says the first word of the response), and person B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3: Person A&amp;B speak (B says the first word of the response), and person C writes down the Spanish.</a:t>
            </a:r>
          </a:p>
          <a:p>
            <a:r>
              <a:rPr lang="en-US" sz="1200" baseline="0" dirty="0"/>
              <a:t>4: Persons B&amp;C speak (B says the first word of the response), and person A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Person A&amp;C speak (A says the first word of the response), and person B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6: Person A&amp;B speak (B says the first word of the response), and person C writes down the Spanish</a:t>
            </a:r>
          </a:p>
          <a:p>
            <a:endParaRPr lang="en-US" sz="1200" baseline="0" dirty="0"/>
          </a:p>
          <a:p>
            <a:r>
              <a:rPr lang="en-US" sz="1200" baseline="0" dirty="0"/>
              <a:t>(Teachers can be less prescriptive if students can work out for themselves how to take 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Transcript:</a:t>
            </a:r>
            <a:br>
              <a:rPr lang="en-US" sz="1200" baseline="0" dirty="0"/>
            </a:b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Qué</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instrumentos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clase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 person writing cannot interrupt if s/he spots a mistake. However, teachers should allow one minute for reflection on the sentences as a group of three, before the answers are revealed. Teachers could consider asking students to undertake the speaking without reference to their exercise books/vocab books and then in the reflection time allowing access to reference materials to allow for successful edits.</a:t>
            </a:r>
          </a:p>
          <a:p>
            <a:endParaRPr lang="en-US" sz="1200" baseline="0" dirty="0"/>
          </a:p>
          <a:p>
            <a:r>
              <a:rPr lang="en-US" sz="1200" dirty="0"/>
              <a:t>Frequency of unknown words.</a:t>
            </a:r>
          </a:p>
          <a:p>
            <a:pPr marL="0" marR="0" lvl="0" indent="0" algn="l" rtl="0">
              <a:lnSpc>
                <a:spcPct val="100000"/>
              </a:lnSpc>
              <a:spcBef>
                <a:spcPts val="0"/>
              </a:spcBef>
              <a:spcAft>
                <a:spcPts val="0"/>
              </a:spcAft>
              <a:buClr>
                <a:schemeClr val="dk1"/>
              </a:buClr>
              <a:buSzPts val="1200"/>
              <a:buFont typeface="Calibri"/>
              <a:buNone/>
            </a:pPr>
            <a:r>
              <a:rPr lang="en-GB" b="1" dirty="0" err="1"/>
              <a:t>trabajar</a:t>
            </a:r>
            <a:r>
              <a:rPr lang="en-GB" dirty="0"/>
              <a:t> [174]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612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Transcript: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Qué</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Hay una plaza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nueva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47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pixabay.com/vectors/image-309417/"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2.svg"/><Relationship Id="rId10" Type="http://schemas.openxmlformats.org/officeDocument/2006/relationships/audio" Target="../media/audio34.wav"/><Relationship Id="rId4" Type="http://schemas.openxmlformats.org/officeDocument/2006/relationships/image" Target="../media/image10.png"/><Relationship Id="rId9" Type="http://schemas.openxmlformats.org/officeDocument/2006/relationships/audio" Target="../media/audio36.wav"/></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9.wav"/><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audio" Target="../media/audio36.wav"/><Relationship Id="rId4" Type="http://schemas.openxmlformats.org/officeDocument/2006/relationships/audio" Target="../media/audio40.wav"/><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41.wav"/><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audio" Target="../media/audio36.wav"/><Relationship Id="rId4" Type="http://schemas.openxmlformats.org/officeDocument/2006/relationships/image" Target="../media/image8.png"/><Relationship Id="rId9" Type="http://schemas.openxmlformats.org/officeDocument/2006/relationships/audio" Target="../media/audio42.wav"/></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43.wav"/><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audio" Target="../media/audio36.wav"/><Relationship Id="rId4" Type="http://schemas.openxmlformats.org/officeDocument/2006/relationships/image" Target="../media/image8.png"/><Relationship Id="rId9" Type="http://schemas.openxmlformats.org/officeDocument/2006/relationships/audio" Target="../media/audio44.wav"/></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5.wav"/></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5.wav"/></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5.wav"/></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5.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18" Type="http://schemas.openxmlformats.org/officeDocument/2006/relationships/audio" Target="../media/audio12.wav"/><Relationship Id="rId3" Type="http://schemas.openxmlformats.org/officeDocument/2006/relationships/image" Target="../media/image8.png"/><Relationship Id="rId21" Type="http://schemas.openxmlformats.org/officeDocument/2006/relationships/audio" Target="../media/audio15.wav"/><Relationship Id="rId7" Type="http://schemas.openxmlformats.org/officeDocument/2006/relationships/image" Target="../media/image13.png"/><Relationship Id="rId12" Type="http://schemas.openxmlformats.org/officeDocument/2006/relationships/audio" Target="../media/audio6.wav"/><Relationship Id="rId17" Type="http://schemas.openxmlformats.org/officeDocument/2006/relationships/audio" Target="../media/audio11.wav"/><Relationship Id="rId2" Type="http://schemas.openxmlformats.org/officeDocument/2006/relationships/notesSlide" Target="../notesSlides/notesSlide4.xml"/><Relationship Id="rId16" Type="http://schemas.openxmlformats.org/officeDocument/2006/relationships/audio" Target="../media/audio10.wav"/><Relationship Id="rId20" Type="http://schemas.openxmlformats.org/officeDocument/2006/relationships/audio" Target="../media/audio14.wav"/><Relationship Id="rId1" Type="http://schemas.openxmlformats.org/officeDocument/2006/relationships/slideLayout" Target="../slideLayouts/slideLayout6.xml"/><Relationship Id="rId6" Type="http://schemas.openxmlformats.org/officeDocument/2006/relationships/audio" Target="../media/audio1.wav"/><Relationship Id="rId11" Type="http://schemas.openxmlformats.org/officeDocument/2006/relationships/audio" Target="../media/audio5.wav"/><Relationship Id="rId24" Type="http://schemas.openxmlformats.org/officeDocument/2006/relationships/audio" Target="../media/audio18.wav"/><Relationship Id="rId5" Type="http://schemas.openxmlformats.org/officeDocument/2006/relationships/image" Target="../media/image12.svg"/><Relationship Id="rId15" Type="http://schemas.openxmlformats.org/officeDocument/2006/relationships/audio" Target="../media/audio9.wav"/><Relationship Id="rId23" Type="http://schemas.openxmlformats.org/officeDocument/2006/relationships/audio" Target="../media/audio17.wav"/><Relationship Id="rId10" Type="http://schemas.openxmlformats.org/officeDocument/2006/relationships/audio" Target="../media/audio4.wav"/><Relationship Id="rId19" Type="http://schemas.openxmlformats.org/officeDocument/2006/relationships/audio" Target="../media/audio13.wav"/><Relationship Id="rId4" Type="http://schemas.openxmlformats.org/officeDocument/2006/relationships/image" Target="../media/image10.png"/><Relationship Id="rId9" Type="http://schemas.openxmlformats.org/officeDocument/2006/relationships/audio" Target="../media/audio3.wav"/><Relationship Id="rId14" Type="http://schemas.openxmlformats.org/officeDocument/2006/relationships/audio" Target="../media/audio8.wav"/><Relationship Id="rId22" Type="http://schemas.openxmlformats.org/officeDocument/2006/relationships/audio" Target="../media/audio16.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4.wav"/><Relationship Id="rId5" Type="http://schemas.openxmlformats.org/officeDocument/2006/relationships/audio" Target="../media/audio21.wav"/><Relationship Id="rId10" Type="http://schemas.openxmlformats.org/officeDocument/2006/relationships/image" Target="../media/image12.svg"/><Relationship Id="rId4" Type="http://schemas.openxmlformats.org/officeDocument/2006/relationships/audio" Target="../media/audio20.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32.wav"/><Relationship Id="rId18" Type="http://schemas.openxmlformats.org/officeDocument/2006/relationships/image" Target="../media/image2.gif"/><Relationship Id="rId3" Type="http://schemas.openxmlformats.org/officeDocument/2006/relationships/audio" Target="../media/audio25.wav"/><Relationship Id="rId7" Type="http://schemas.openxmlformats.org/officeDocument/2006/relationships/audio" Target="../media/audio27.wav"/><Relationship Id="rId12" Type="http://schemas.openxmlformats.org/officeDocument/2006/relationships/audio" Target="../media/audio31.wav"/><Relationship Id="rId17"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12.sv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audio" Target="../media/audio30.wav"/><Relationship Id="rId5" Type="http://schemas.openxmlformats.org/officeDocument/2006/relationships/image" Target="../media/image15.png"/><Relationship Id="rId15" Type="http://schemas.openxmlformats.org/officeDocument/2006/relationships/image" Target="../media/image10.png"/><Relationship Id="rId10" Type="http://schemas.openxmlformats.org/officeDocument/2006/relationships/audio" Target="../media/audio29.wav"/><Relationship Id="rId4" Type="http://schemas.openxmlformats.org/officeDocument/2006/relationships/audio" Target="../media/audio26.wav"/><Relationship Id="rId9" Type="http://schemas.openxmlformats.org/officeDocument/2006/relationships/audio" Target="../media/audio28.wav"/><Relationship Id="rId14" Type="http://schemas.openxmlformats.org/officeDocument/2006/relationships/audio" Target="../media/audio33.wav"/></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30.wav"/><Relationship Id="rId3" Type="http://schemas.openxmlformats.org/officeDocument/2006/relationships/image" Target="../media/image15.png"/><Relationship Id="rId7" Type="http://schemas.openxmlformats.org/officeDocument/2006/relationships/image" Target="../media/image2.gif"/><Relationship Id="rId12" Type="http://schemas.openxmlformats.org/officeDocument/2006/relationships/audio" Target="../media/audio29.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audio" Target="../media/audio33.wav"/><Relationship Id="rId5" Type="http://schemas.openxmlformats.org/officeDocument/2006/relationships/image" Target="../media/image10.png"/><Relationship Id="rId10" Type="http://schemas.openxmlformats.org/officeDocument/2006/relationships/audio" Target="../media/audio31.wav"/><Relationship Id="rId4" Type="http://schemas.microsoft.com/office/2007/relationships/hdphoto" Target="../media/hdphoto1.wdp"/><Relationship Id="rId9" Type="http://schemas.openxmlformats.org/officeDocument/2006/relationships/audio" Target="../media/audio28.wav"/><Relationship Id="rId14" Type="http://schemas.openxmlformats.org/officeDocument/2006/relationships/audio" Target="../media/audio32.wav"/></Relationships>
</file>

<file path=ppt/slides/_rels/slide8.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4.wav"/><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audio" Target="../media/audio35.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7.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audio" Target="../media/audio34.wav"/><Relationship Id="rId4" Type="http://schemas.openxmlformats.org/officeDocument/2006/relationships/image" Target="../media/image8.png"/><Relationship Id="rId9" Type="http://schemas.openxmlformats.org/officeDocument/2006/relationships/audio" Target="../media/audio3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6" name="Picture 5">
            <a:extLst>
              <a:ext uri="{FF2B5EF4-FFF2-40B4-BE49-F238E27FC236}">
                <a16:creationId xmlns:a16="http://schemas.microsoft.com/office/drawing/2014/main" id="{825C626C-6677-9B20-FAD2-E9B0FC427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932" y="4058434"/>
            <a:ext cx="1423967" cy="2805502"/>
          </a:xfrm>
          <a:prstGeom prst="rect">
            <a:avLst/>
          </a:prstGeom>
        </p:spPr>
      </p:pic>
      <p:sp>
        <p:nvSpPr>
          <p:cNvPr id="8" name="Heart 7">
            <a:extLst>
              <a:ext uri="{FF2B5EF4-FFF2-40B4-BE49-F238E27FC236}">
                <a16:creationId xmlns:a16="http://schemas.microsoft.com/office/drawing/2014/main" id="{0AFD8207-DD81-08C4-A537-20DBD5EA0B46}"/>
              </a:ext>
            </a:extLst>
          </p:cNvPr>
          <p:cNvSpPr/>
          <p:nvPr/>
        </p:nvSpPr>
        <p:spPr>
          <a:xfrm>
            <a:off x="3039991" y="3263031"/>
            <a:ext cx="2016691" cy="1590805"/>
          </a:xfrm>
          <a:prstGeom prst="heart">
            <a:avLst/>
          </a:prstGeom>
          <a:solidFill>
            <a:srgbClr val="94E3FE"/>
          </a:solidFill>
          <a:ln>
            <a:solidFill>
              <a:srgbClr val="94E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descr="Gráficos vectoriales gratis de Bandera">
            <a:extLst>
              <a:ext uri="{FF2B5EF4-FFF2-40B4-BE49-F238E27FC236}">
                <a16:creationId xmlns:a16="http://schemas.microsoft.com/office/drawing/2014/main" id="{98FCCF3B-3C48-C783-5967-B0D76A5AD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163537" y="3543042"/>
            <a:ext cx="657035" cy="420228"/>
          </a:xfrm>
          <a:prstGeom prst="round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D4E547D-62E1-9DA5-5C65-FA3B34A6ACC4}"/>
              </a:ext>
            </a:extLst>
          </p:cNvPr>
          <p:cNvGrpSpPr/>
          <p:nvPr/>
        </p:nvGrpSpPr>
        <p:grpSpPr>
          <a:xfrm>
            <a:off x="4230472" y="3486462"/>
            <a:ext cx="734227" cy="566036"/>
            <a:chOff x="6210543" y="3764108"/>
            <a:chExt cx="801046" cy="775262"/>
          </a:xfrm>
        </p:grpSpPr>
        <p:sp>
          <p:nvSpPr>
            <p:cNvPr id="11" name="Oval 10">
              <a:extLst>
                <a:ext uri="{FF2B5EF4-FFF2-40B4-BE49-F238E27FC236}">
                  <a16:creationId xmlns:a16="http://schemas.microsoft.com/office/drawing/2014/main" id="{FBF3C1CA-D3C7-0DCA-22FD-D485C07CE2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A01AB52-4FB9-C0AA-C68D-CB6C0E6EC6EB}"/>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3" name="Picture 12" descr="A picture containing text, tableware, cup, clipart&#10;&#10;Description automatically generated">
              <a:extLst>
                <a:ext uri="{FF2B5EF4-FFF2-40B4-BE49-F238E27FC236}">
                  <a16:creationId xmlns:a16="http://schemas.microsoft.com/office/drawing/2014/main" id="{1FB85526-F66E-6EA8-07BD-F54CD55DCA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4" name="Picture 9" descr="Chat, Símbolo, Burbuja, Hablar">
            <a:hlinkClick r:id="rId8"/>
            <a:extLst>
              <a:ext uri="{FF2B5EF4-FFF2-40B4-BE49-F238E27FC236}">
                <a16:creationId xmlns:a16="http://schemas.microsoft.com/office/drawing/2014/main" id="{7B9A8CB7-A89C-9D83-F379-9E8E145A08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2723" y="4137692"/>
            <a:ext cx="711225" cy="457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845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There are some stadiums.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[3</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7">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6" name="Speech Bubble: Oval 35">
            <a:hlinkClick r:id="" action="ppaction://noaction">
              <a:snd r:embed="rId8" name="s8-12_7.wav"/>
            </a:hlinkClick>
            <a:extLst>
              <a:ext uri="{FF2B5EF4-FFF2-40B4-BE49-F238E27FC236}">
                <a16:creationId xmlns:a16="http://schemas.microsoft.com/office/drawing/2014/main" id="{FB1859AA-77D6-EA68-8590-BD4BE7DA6FA6}"/>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Hay  </a:t>
            </a:r>
            <a:r>
              <a:rPr lang="en-GB" sz="3200" b="1" dirty="0" err="1">
                <a:solidFill>
                  <a:schemeClr val="bg1"/>
                </a:solidFill>
                <a:latin typeface="Segoe Print" panose="02000600000000000000" pitchFamily="2" charset="0"/>
              </a:rPr>
              <a:t>unos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estadios</a:t>
            </a:r>
            <a:r>
              <a:rPr lang="en-GB" sz="3200" b="1" dirty="0">
                <a:solidFill>
                  <a:schemeClr val="bg1"/>
                </a:solidFill>
                <a:latin typeface="Segoe Print" panose="02000600000000000000" pitchFamily="2" charset="0"/>
              </a:rPr>
              <a:t>. </a:t>
            </a:r>
          </a:p>
        </p:txBody>
      </p:sp>
      <p:sp>
        <p:nvSpPr>
          <p:cNvPr id="37" name="Rounded Rectangle 11">
            <a:extLst>
              <a:ext uri="{FF2B5EF4-FFF2-40B4-BE49-F238E27FC236}">
                <a16:creationId xmlns:a16="http://schemas.microsoft.com/office/drawing/2014/main" id="{BC941D1F-B5A6-0EFB-F2E8-140B079749F2}"/>
              </a:ext>
            </a:extLst>
          </p:cNvPr>
          <p:cNvSpPr/>
          <p:nvPr/>
        </p:nvSpPr>
        <p:spPr>
          <a:xfrm>
            <a:off x="1689100" y="5216065"/>
            <a:ext cx="101282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ounded Rectangle 11">
            <a:extLst>
              <a:ext uri="{FF2B5EF4-FFF2-40B4-BE49-F238E27FC236}">
                <a16:creationId xmlns:a16="http://schemas.microsoft.com/office/drawing/2014/main" id="{51A0748E-FA64-C71D-CE59-3E1C39DE5243}"/>
              </a:ext>
            </a:extLst>
          </p:cNvPr>
          <p:cNvSpPr/>
          <p:nvPr/>
        </p:nvSpPr>
        <p:spPr>
          <a:xfrm>
            <a:off x="2741544" y="5213834"/>
            <a:ext cx="101282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ounded Rectangle 11">
            <a:extLst>
              <a:ext uri="{FF2B5EF4-FFF2-40B4-BE49-F238E27FC236}">
                <a16:creationId xmlns:a16="http://schemas.microsoft.com/office/drawing/2014/main" id="{7DF45210-C978-000B-7E55-C83678C9835C}"/>
              </a:ext>
            </a:extLst>
          </p:cNvPr>
          <p:cNvSpPr/>
          <p:nvPr/>
        </p:nvSpPr>
        <p:spPr>
          <a:xfrm>
            <a:off x="3800516" y="5201134"/>
            <a:ext cx="183757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9" name="s8-12_1.wav"/>
            </a:hlinkClick>
            <a:extLst>
              <a:ext uri="{FF2B5EF4-FFF2-40B4-BE49-F238E27FC236}">
                <a16:creationId xmlns:a16="http://schemas.microsoft.com/office/drawing/2014/main" id="{9652AE6A-2A64-9FEE-B392-3BEC6D85451D}"/>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5" name="Speech Bubble: Oval 4">
            <a:hlinkClick r:id="" action="ppaction://noaction">
              <a:snd r:embed="rId10" name="s8-12_2.wav"/>
            </a:hlinkClick>
            <a:extLst>
              <a:ext uri="{FF2B5EF4-FFF2-40B4-BE49-F238E27FC236}">
                <a16:creationId xmlns:a16="http://schemas.microsoft.com/office/drawing/2014/main" id="{24691BC0-3ECA-F95F-C798-3F34FDBA8001}"/>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¿Qué hay?</a:t>
            </a:r>
          </a:p>
        </p:txBody>
      </p:sp>
    </p:spTree>
    <p:extLst>
      <p:ext uri="{BB962C8B-B14F-4D97-AF65-F5344CB8AC3E}">
        <p14:creationId xmlns:p14="http://schemas.microsoft.com/office/powerpoint/2010/main" val="3860443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7" grpId="0" animBg="1"/>
      <p:bldP spid="38"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peech Bubble: Oval 6">
            <a:hlinkClick r:id="" action="ppaction://noaction">
              <a:snd r:embed="rId3" name="s8-12_8.wav"/>
            </a:hlinkClick>
            <a:extLst>
              <a:ext uri="{FF2B5EF4-FFF2-40B4-BE49-F238E27FC236}">
                <a16:creationId xmlns:a16="http://schemas.microsoft.com/office/drawing/2014/main" id="{C178FFAA-4BB9-98CE-8CAB-49F30CC334A4}"/>
              </a:ext>
            </a:extLst>
          </p:cNvPr>
          <p:cNvSpPr/>
          <p:nvPr/>
        </p:nvSpPr>
        <p:spPr>
          <a:xfrm>
            <a:off x="317768" y="1363508"/>
            <a:ext cx="3906930"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t>
            </a:r>
            <a:r>
              <a:rPr lang="en-GB" sz="3200" b="1" i="1" dirty="0" err="1">
                <a:solidFill>
                  <a:prstClr val="white"/>
                </a:solidFill>
                <a:latin typeface="Century Gothic" panose="020B0502020202020204" pitchFamily="34" charset="0"/>
              </a:rPr>
              <a:t>Bocadillos</a:t>
            </a:r>
            <a:r>
              <a:rPr lang="en-GB" sz="3200" b="1" i="1" dirty="0">
                <a:solidFill>
                  <a:prstClr val="white"/>
                </a:solidFill>
                <a:latin typeface="Century Gothic" panose="020B0502020202020204" pitchFamily="34" charset="0"/>
              </a:rPr>
              <a:t>?</a:t>
            </a:r>
          </a:p>
        </p:txBody>
      </p:sp>
      <p:sp>
        <p:nvSpPr>
          <p:cNvPr id="8" name="Speech Bubble: Oval 7">
            <a:hlinkClick r:id="" action="ppaction://noaction">
              <a:snd r:embed="rId4" name="s8-12_9.wav"/>
            </a:hlinkClick>
            <a:extLst>
              <a:ext uri="{FF2B5EF4-FFF2-40B4-BE49-F238E27FC236}">
                <a16:creationId xmlns:a16="http://schemas.microsoft.com/office/drawing/2014/main" id="{A371C519-F4ED-B6E1-4EEF-B5B9D4663864}"/>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a:t>
            </a:r>
            <a:r>
              <a:rPr lang="en-GB" sz="3200" b="1" dirty="0" err="1">
                <a:solidFill>
                  <a:schemeClr val="bg1"/>
                </a:solidFill>
                <a:latin typeface="Segoe Print" panose="02000600000000000000" pitchFamily="2" charset="0"/>
              </a:rPr>
              <a:t>Cuántos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bocadillos</a:t>
            </a:r>
            <a:r>
              <a:rPr lang="en-GB" sz="3200" b="1" dirty="0">
                <a:solidFill>
                  <a:schemeClr val="bg1"/>
                </a:solidFill>
                <a:latin typeface="Segoe Print" panose="02000600000000000000" pitchFamily="2" charset="0"/>
              </a:rPr>
              <a:t>  hay  en  la   </a:t>
            </a:r>
            <a:r>
              <a:rPr lang="en-GB" sz="3200" b="1" dirty="0" err="1">
                <a:solidFill>
                  <a:schemeClr val="bg1"/>
                </a:solidFill>
                <a:latin typeface="Segoe Print" panose="02000600000000000000" pitchFamily="2" charset="0"/>
              </a:rPr>
              <a:t>bolsa</a:t>
            </a:r>
            <a:r>
              <a:rPr lang="en-GB" sz="3200" b="1" dirty="0">
                <a:solidFill>
                  <a:schemeClr val="bg1"/>
                </a:solidFill>
                <a:latin typeface="Segoe Print" panose="02000600000000000000" pitchFamily="2" charset="0"/>
              </a:rPr>
              <a:t>?</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 name="Rounded Rectangle 11">
            <a:extLst>
              <a:ext uri="{FF2B5EF4-FFF2-40B4-BE49-F238E27FC236}">
                <a16:creationId xmlns:a16="http://schemas.microsoft.com/office/drawing/2014/main" id="{AF4FA1E1-E326-7686-9FDE-7ACDEADC0204}"/>
              </a:ext>
            </a:extLst>
          </p:cNvPr>
          <p:cNvSpPr/>
          <p:nvPr/>
        </p:nvSpPr>
        <p:spPr>
          <a:xfrm>
            <a:off x="1075149" y="4877995"/>
            <a:ext cx="246035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9B12413E-2F1A-91F6-CB63-99417A4D373A}"/>
              </a:ext>
            </a:extLst>
          </p:cNvPr>
          <p:cNvSpPr/>
          <p:nvPr/>
        </p:nvSpPr>
        <p:spPr>
          <a:xfrm>
            <a:off x="3627052" y="4877995"/>
            <a:ext cx="210064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1">
            <a:extLst>
              <a:ext uri="{FF2B5EF4-FFF2-40B4-BE49-F238E27FC236}">
                <a16:creationId xmlns:a16="http://schemas.microsoft.com/office/drawing/2014/main" id="{565DEE48-AEB1-DF1F-06A4-63777490B3DB}"/>
              </a:ext>
            </a:extLst>
          </p:cNvPr>
          <p:cNvSpPr/>
          <p:nvPr/>
        </p:nvSpPr>
        <p:spPr>
          <a:xfrm>
            <a:off x="2620565" y="550844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How many sandwiches are there in the bag?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[4</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9">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E35AB109-7A18-30FE-7375-DC26D032B655}"/>
              </a:ext>
            </a:extLst>
          </p:cNvPr>
          <p:cNvSpPr/>
          <p:nvPr/>
        </p:nvSpPr>
        <p:spPr>
          <a:xfrm>
            <a:off x="1419983" y="5508441"/>
            <a:ext cx="11200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81213CC7-AACD-9671-9D4E-A9F2F1C6FC08}"/>
              </a:ext>
            </a:extLst>
          </p:cNvPr>
          <p:cNvSpPr/>
          <p:nvPr/>
        </p:nvSpPr>
        <p:spPr>
          <a:xfrm>
            <a:off x="3378744" y="550844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E7F2CE48-B718-6CF7-5A98-4FA7D042FEDA}"/>
              </a:ext>
            </a:extLst>
          </p:cNvPr>
          <p:cNvSpPr/>
          <p:nvPr/>
        </p:nvSpPr>
        <p:spPr>
          <a:xfrm>
            <a:off x="4177903" y="5468011"/>
            <a:ext cx="154979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10" name="s8-12_1.wav"/>
            </a:hlinkClick>
            <a:extLst>
              <a:ext uri="{FF2B5EF4-FFF2-40B4-BE49-F238E27FC236}">
                <a16:creationId xmlns:a16="http://schemas.microsoft.com/office/drawing/2014/main" id="{FADC26B7-E603-1DB6-6495-EE87951B575E}"/>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49228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12" grpId="0" animBg="1"/>
      <p:bldP spid="13" grpId="0" animBg="1"/>
      <p:bldP spid="23" grpId="0" animBg="1"/>
      <p:bldP spid="26"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peech Bubble: Oval 6">
            <a:hlinkClick r:id="" action="ppaction://noaction">
              <a:snd r:embed="rId3" name="s8-12_10.wav"/>
            </a:hlinkClick>
            <a:extLst>
              <a:ext uri="{FF2B5EF4-FFF2-40B4-BE49-F238E27FC236}">
                <a16:creationId xmlns:a16="http://schemas.microsoft.com/office/drawing/2014/main" id="{C178FFAA-4BB9-98CE-8CAB-49F30CC334A4}"/>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¿Puertas?</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845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How many doors are there in class?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[5</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6" name="Speech Bubble: Oval 35">
            <a:hlinkClick r:id="" action="ppaction://noaction">
              <a:snd r:embed="rId9" name="s8-12_11.wav"/>
            </a:hlinkClick>
            <a:extLst>
              <a:ext uri="{FF2B5EF4-FFF2-40B4-BE49-F238E27FC236}">
                <a16:creationId xmlns:a16="http://schemas.microsoft.com/office/drawing/2014/main" id="{FB1859AA-77D6-EA68-8590-BD4BE7DA6FA6}"/>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a:t>
            </a:r>
            <a:r>
              <a:rPr lang="en-GB" sz="3200" b="1" dirty="0" err="1">
                <a:solidFill>
                  <a:schemeClr val="bg1"/>
                </a:solidFill>
                <a:latin typeface="Segoe Print" panose="02000600000000000000" pitchFamily="2" charset="0"/>
              </a:rPr>
              <a:t>Cuántas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puertas</a:t>
            </a:r>
            <a:r>
              <a:rPr lang="en-GB" sz="3200" b="1" dirty="0">
                <a:solidFill>
                  <a:schemeClr val="bg1"/>
                </a:solidFill>
                <a:latin typeface="Segoe Print" panose="02000600000000000000" pitchFamily="2" charset="0"/>
              </a:rPr>
              <a:t>  hay  en  la  clase?</a:t>
            </a:r>
          </a:p>
        </p:txBody>
      </p:sp>
      <p:sp>
        <p:nvSpPr>
          <p:cNvPr id="37" name="Rounded Rectangle 11">
            <a:extLst>
              <a:ext uri="{FF2B5EF4-FFF2-40B4-BE49-F238E27FC236}">
                <a16:creationId xmlns:a16="http://schemas.microsoft.com/office/drawing/2014/main" id="{BC941D1F-B5A6-0EFB-F2E8-140B079749F2}"/>
              </a:ext>
            </a:extLst>
          </p:cNvPr>
          <p:cNvSpPr/>
          <p:nvPr/>
        </p:nvSpPr>
        <p:spPr>
          <a:xfrm>
            <a:off x="775514" y="4914969"/>
            <a:ext cx="246035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ounded Rectangle 11">
            <a:extLst>
              <a:ext uri="{FF2B5EF4-FFF2-40B4-BE49-F238E27FC236}">
                <a16:creationId xmlns:a16="http://schemas.microsoft.com/office/drawing/2014/main" id="{51A0748E-FA64-C71D-CE59-3E1C39DE5243}"/>
              </a:ext>
            </a:extLst>
          </p:cNvPr>
          <p:cNvSpPr/>
          <p:nvPr/>
        </p:nvSpPr>
        <p:spPr>
          <a:xfrm>
            <a:off x="3277479" y="4928520"/>
            <a:ext cx="176442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ounded Rectangle 11">
            <a:extLst>
              <a:ext uri="{FF2B5EF4-FFF2-40B4-BE49-F238E27FC236}">
                <a16:creationId xmlns:a16="http://schemas.microsoft.com/office/drawing/2014/main" id="{8713CBBE-7688-4583-CD7E-11AC8B363726}"/>
              </a:ext>
            </a:extLst>
          </p:cNvPr>
          <p:cNvSpPr/>
          <p:nvPr/>
        </p:nvSpPr>
        <p:spPr>
          <a:xfrm>
            <a:off x="2130157" y="551251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ounded Rectangle 11">
            <a:extLst>
              <a:ext uri="{FF2B5EF4-FFF2-40B4-BE49-F238E27FC236}">
                <a16:creationId xmlns:a16="http://schemas.microsoft.com/office/drawing/2014/main" id="{495F16A0-74A7-37A3-3E28-BD3DBC08B981}"/>
              </a:ext>
            </a:extLst>
          </p:cNvPr>
          <p:cNvSpPr/>
          <p:nvPr/>
        </p:nvSpPr>
        <p:spPr>
          <a:xfrm>
            <a:off x="5158685" y="4960595"/>
            <a:ext cx="11200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ounded Rectangle 11">
            <a:extLst>
              <a:ext uri="{FF2B5EF4-FFF2-40B4-BE49-F238E27FC236}">
                <a16:creationId xmlns:a16="http://schemas.microsoft.com/office/drawing/2014/main" id="{7DF45210-C978-000B-7E55-C83678C9835C}"/>
              </a:ext>
            </a:extLst>
          </p:cNvPr>
          <p:cNvSpPr/>
          <p:nvPr/>
        </p:nvSpPr>
        <p:spPr>
          <a:xfrm>
            <a:off x="3652293" y="5515805"/>
            <a:ext cx="1447224"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10" name="s8-12_1.wav"/>
            </a:hlinkClick>
            <a:extLst>
              <a:ext uri="{FF2B5EF4-FFF2-40B4-BE49-F238E27FC236}">
                <a16:creationId xmlns:a16="http://schemas.microsoft.com/office/drawing/2014/main" id="{ECE0A48B-D9E1-E0E5-9EE9-13082A0A2117}"/>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26BDC28E-C178-4729-D94B-8DC0E30B5B83}"/>
              </a:ext>
            </a:extLst>
          </p:cNvPr>
          <p:cNvSpPr/>
          <p:nvPr/>
        </p:nvSpPr>
        <p:spPr>
          <a:xfrm>
            <a:off x="2904297" y="551251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66587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7" grpId="0" animBg="1"/>
      <p:bldP spid="38" grpId="0" animBg="1"/>
      <p:bldP spid="39" grpId="0" animBg="1"/>
      <p:bldP spid="40" grpId="0" animBg="1"/>
      <p:bldP spid="41"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peech Bubble: Oval 6">
            <a:hlinkClick r:id="" action="ppaction://noaction">
              <a:snd r:embed="rId3" name="s8-12_12.wav"/>
            </a:hlinkClick>
            <a:extLst>
              <a:ext uri="{FF2B5EF4-FFF2-40B4-BE49-F238E27FC236}">
                <a16:creationId xmlns:a16="http://schemas.microsoft.com/office/drawing/2014/main" id="{C178FFAA-4BB9-98CE-8CAB-49F30CC334A4}"/>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t>
            </a:r>
            <a:r>
              <a:rPr lang="en-GB" sz="3200" b="1" i="1" dirty="0" err="1">
                <a:solidFill>
                  <a:prstClr val="white"/>
                </a:solidFill>
                <a:latin typeface="Century Gothic" panose="020B0502020202020204" pitchFamily="34" charset="0"/>
              </a:rPr>
              <a:t>Bicicletas</a:t>
            </a:r>
            <a:r>
              <a:rPr lang="en-GB" sz="3200" b="1" i="1" dirty="0">
                <a:solidFill>
                  <a:prstClr val="white"/>
                </a:solidFill>
                <a:latin typeface="Century Gothic" panose="020B0502020202020204" pitchFamily="34" charset="0"/>
              </a:rPr>
              <a:t>?</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845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How many bikes are there at home?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[6</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6" name="Speech Bubble: Oval 35">
            <a:hlinkClick r:id="" action="ppaction://noaction">
              <a:snd r:embed="rId9" name="s8-12_13.wav"/>
            </a:hlinkClick>
            <a:extLst>
              <a:ext uri="{FF2B5EF4-FFF2-40B4-BE49-F238E27FC236}">
                <a16:creationId xmlns:a16="http://schemas.microsoft.com/office/drawing/2014/main" id="{FB1859AA-77D6-EA68-8590-BD4BE7DA6FA6}"/>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a:t>
            </a:r>
            <a:r>
              <a:rPr lang="en-GB" sz="3200" b="1" dirty="0" err="1">
                <a:solidFill>
                  <a:schemeClr val="bg1"/>
                </a:solidFill>
                <a:latin typeface="Segoe Print" panose="02000600000000000000" pitchFamily="2" charset="0"/>
              </a:rPr>
              <a:t>Cuántas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bicicletas</a:t>
            </a:r>
            <a:r>
              <a:rPr lang="en-GB" sz="3200" b="1" dirty="0">
                <a:solidFill>
                  <a:schemeClr val="bg1"/>
                </a:solidFill>
                <a:latin typeface="Segoe Print" panose="02000600000000000000" pitchFamily="2" charset="0"/>
              </a:rPr>
              <a:t> hay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casa?</a:t>
            </a:r>
          </a:p>
        </p:txBody>
      </p:sp>
      <p:sp>
        <p:nvSpPr>
          <p:cNvPr id="37" name="Rounded Rectangle 11">
            <a:extLst>
              <a:ext uri="{FF2B5EF4-FFF2-40B4-BE49-F238E27FC236}">
                <a16:creationId xmlns:a16="http://schemas.microsoft.com/office/drawing/2014/main" id="{BC941D1F-B5A6-0EFB-F2E8-140B079749F2}"/>
              </a:ext>
            </a:extLst>
          </p:cNvPr>
          <p:cNvSpPr/>
          <p:nvPr/>
        </p:nvSpPr>
        <p:spPr>
          <a:xfrm>
            <a:off x="1189784" y="4896811"/>
            <a:ext cx="246035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ounded Rectangle 11">
            <a:extLst>
              <a:ext uri="{FF2B5EF4-FFF2-40B4-BE49-F238E27FC236}">
                <a16:creationId xmlns:a16="http://schemas.microsoft.com/office/drawing/2014/main" id="{51A0748E-FA64-C71D-CE59-3E1C39DE5243}"/>
              </a:ext>
            </a:extLst>
          </p:cNvPr>
          <p:cNvSpPr/>
          <p:nvPr/>
        </p:nvSpPr>
        <p:spPr>
          <a:xfrm>
            <a:off x="3773652" y="4860092"/>
            <a:ext cx="208926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ounded Rectangle 11">
            <a:extLst>
              <a:ext uri="{FF2B5EF4-FFF2-40B4-BE49-F238E27FC236}">
                <a16:creationId xmlns:a16="http://schemas.microsoft.com/office/drawing/2014/main" id="{8713CBBE-7688-4583-CD7E-11AC8B363726}"/>
              </a:ext>
            </a:extLst>
          </p:cNvPr>
          <p:cNvSpPr/>
          <p:nvPr/>
        </p:nvSpPr>
        <p:spPr>
          <a:xfrm>
            <a:off x="3080835" y="551251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ounded Rectangle 11">
            <a:extLst>
              <a:ext uri="{FF2B5EF4-FFF2-40B4-BE49-F238E27FC236}">
                <a16:creationId xmlns:a16="http://schemas.microsoft.com/office/drawing/2014/main" id="{495F16A0-74A7-37A3-3E28-BD3DBC08B981}"/>
              </a:ext>
            </a:extLst>
          </p:cNvPr>
          <p:cNvSpPr/>
          <p:nvPr/>
        </p:nvSpPr>
        <p:spPr>
          <a:xfrm>
            <a:off x="1819096" y="5493779"/>
            <a:ext cx="11200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ounded Rectangle 11">
            <a:extLst>
              <a:ext uri="{FF2B5EF4-FFF2-40B4-BE49-F238E27FC236}">
                <a16:creationId xmlns:a16="http://schemas.microsoft.com/office/drawing/2014/main" id="{7DF45210-C978-000B-7E55-C83678C9835C}"/>
              </a:ext>
            </a:extLst>
          </p:cNvPr>
          <p:cNvSpPr/>
          <p:nvPr/>
        </p:nvSpPr>
        <p:spPr>
          <a:xfrm>
            <a:off x="3773652" y="5492023"/>
            <a:ext cx="1447224"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10" name="s8-12_1.wav"/>
            </a:hlinkClick>
            <a:extLst>
              <a:ext uri="{FF2B5EF4-FFF2-40B4-BE49-F238E27FC236}">
                <a16:creationId xmlns:a16="http://schemas.microsoft.com/office/drawing/2014/main" id="{D0193985-D43B-4B61-E7CD-2CC5B642776E}"/>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08562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7" grpId="0" animBg="1"/>
      <p:bldP spid="38" grpId="0" animBg="1"/>
      <p:bldP spid="39"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papel</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vieja</a:t>
                      </a:r>
                      <a:endParaRPr lang="en-GB" sz="32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instrumento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cosa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raro</a:t>
                      </a:r>
                      <a:endParaRPr lang="en-GB" sz="2800" b="0"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nueva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responder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ordenador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hago</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comer</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bocadillo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hacer</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en</a:t>
                      </a:r>
                    </a:p>
                  </a:txBody>
                  <a:tcPr/>
                </a:tc>
                <a:tc>
                  <a:txBody>
                    <a:bodyPr/>
                    <a:lstStyle/>
                    <a:p>
                      <a:r>
                        <a:rPr lang="en-GB" sz="2800" b="1" dirty="0" err="1">
                          <a:solidFill>
                            <a:srgbClr val="FF3399"/>
                          </a:solidFill>
                          <a:latin typeface="Century Gothic" panose="020B0502020202020204" pitchFamily="34" charset="0"/>
                        </a:rPr>
                        <a:t>unos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Cuántos</a:t>
                      </a:r>
                      <a:r>
                        <a:rPr lang="en-GB" sz="28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hay</a:t>
                      </a: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Cuántas</a:t>
                      </a:r>
                      <a:r>
                        <a:rPr lang="en-GB" sz="2800" b="1" dirty="0">
                          <a:solidFill>
                            <a:srgbClr val="FF3399"/>
                          </a:solidFill>
                          <a:latin typeface="Century Gothic" panose="020B0502020202020204" pitchFamily="34" charset="0"/>
                        </a:rPr>
                        <a:t>?</a:t>
                      </a:r>
                    </a:p>
                  </a:txBody>
                  <a:tcPr/>
                </a:tc>
                <a:tc>
                  <a:txBody>
                    <a:bodyPr/>
                    <a:lstStyle/>
                    <a:p>
                      <a:r>
                        <a:rPr lang="en-GB" sz="2800" b="1" dirty="0" err="1">
                          <a:solidFill>
                            <a:srgbClr val="FF3399"/>
                          </a:solidFill>
                          <a:latin typeface="Century Gothic" panose="020B0502020202020204" pitchFamily="34" charset="0"/>
                        </a:rPr>
                        <a:t>ocho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nueve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es</a:t>
                      </a:r>
                    </a:p>
                  </a:txBody>
                  <a:tcPr/>
                </a:tc>
                <a:tc>
                  <a:txBody>
                    <a:bodyPr/>
                    <a:lstStyle/>
                    <a:p>
                      <a:r>
                        <a:rPr lang="en-GB" sz="2800" b="1" dirty="0" err="1">
                          <a:solidFill>
                            <a:srgbClr val="FF3399"/>
                          </a:solidFill>
                          <a:latin typeface="Century Gothic" panose="020B0502020202020204" pitchFamily="34" charset="0"/>
                        </a:rPr>
                        <a:t>unas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a:bodyPr>
          <a:lstStyle/>
          <a:p>
            <a:r>
              <a:rPr lang="en-GB" sz="3200" b="1" dirty="0">
                <a:solidFill>
                  <a:srgbClr val="002060"/>
                </a:solidFill>
                <a:latin typeface="Century Gothic"/>
                <a:ea typeface="Century Gothic"/>
                <a:cs typeface="Century Gothic"/>
                <a:sym typeface="Century Gothic"/>
              </a:rPr>
              <a:t>Follow up 5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270252" y="631208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some (f) </a:t>
            </a:r>
          </a:p>
        </p:txBody>
      </p:sp>
      <p:sp>
        <p:nvSpPr>
          <p:cNvPr id="42" name="TextBox 41">
            <a:extLst>
              <a:ext uri="{FF2B5EF4-FFF2-40B4-BE49-F238E27FC236}">
                <a16:creationId xmlns:a16="http://schemas.microsoft.com/office/drawing/2014/main" id="{07135440-151C-96E8-8C33-E564B6DA1A79}"/>
              </a:ext>
            </a:extLst>
          </p:cNvPr>
          <p:cNvSpPr txBox="1"/>
          <p:nvPr/>
        </p:nvSpPr>
        <p:spPr>
          <a:xfrm>
            <a:off x="1679665" y="631162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nine</a:t>
            </a:r>
          </a:p>
        </p:txBody>
      </p:sp>
      <p:sp>
        <p:nvSpPr>
          <p:cNvPr id="43" name="TextBox 42">
            <a:extLst>
              <a:ext uri="{FF2B5EF4-FFF2-40B4-BE49-F238E27FC236}">
                <a16:creationId xmlns:a16="http://schemas.microsoft.com/office/drawing/2014/main" id="{8971272B-6988-FD49-20E7-475B6BF8CAE2}"/>
              </a:ext>
            </a:extLst>
          </p:cNvPr>
          <p:cNvSpPr txBox="1"/>
          <p:nvPr/>
        </p:nvSpPr>
        <p:spPr>
          <a:xfrm>
            <a:off x="4510963" y="627680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is</a:t>
            </a:r>
          </a:p>
        </p:txBody>
      </p:sp>
      <p:sp>
        <p:nvSpPr>
          <p:cNvPr id="6" name="TextBox 5">
            <a:extLst>
              <a:ext uri="{FF2B5EF4-FFF2-40B4-BE49-F238E27FC236}">
                <a16:creationId xmlns:a16="http://schemas.microsoft.com/office/drawing/2014/main" id="{35436E1F-61B5-CC2D-2A5C-E7B0F8DDA201}"/>
              </a:ext>
            </a:extLst>
          </p:cNvPr>
          <p:cNvSpPr txBox="1"/>
          <p:nvPr/>
        </p:nvSpPr>
        <p:spPr>
          <a:xfrm>
            <a:off x="7320783" y="54936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eight</a:t>
            </a:r>
          </a:p>
        </p:txBody>
      </p:sp>
      <p:sp>
        <p:nvSpPr>
          <p:cNvPr id="7" name="TextBox 6">
            <a:extLst>
              <a:ext uri="{FF2B5EF4-FFF2-40B4-BE49-F238E27FC236}">
                <a16:creationId xmlns:a16="http://schemas.microsoft.com/office/drawing/2014/main" id="{3EDC1F68-AB84-8E7E-CDED-3C117EB2230E}"/>
              </a:ext>
            </a:extLst>
          </p:cNvPr>
          <p:cNvSpPr txBox="1"/>
          <p:nvPr/>
        </p:nvSpPr>
        <p:spPr>
          <a:xfrm>
            <a:off x="1700836" y="55164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 is/are</a:t>
            </a:r>
          </a:p>
        </p:txBody>
      </p:sp>
      <p:sp>
        <p:nvSpPr>
          <p:cNvPr id="8" name="TextBox 7">
            <a:extLst>
              <a:ext uri="{FF2B5EF4-FFF2-40B4-BE49-F238E27FC236}">
                <a16:creationId xmlns:a16="http://schemas.microsoft.com/office/drawing/2014/main" id="{F8E0D326-5222-8C48-6665-B822B6E75B89}"/>
              </a:ext>
            </a:extLst>
          </p:cNvPr>
          <p:cNvSpPr txBox="1"/>
          <p:nvPr/>
        </p:nvSpPr>
        <p:spPr>
          <a:xfrm>
            <a:off x="4510963" y="5525709"/>
            <a:ext cx="237625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many? (f)</a:t>
            </a:r>
          </a:p>
        </p:txBody>
      </p:sp>
      <p:sp>
        <p:nvSpPr>
          <p:cNvPr id="9" name="TextBox 8">
            <a:extLst>
              <a:ext uri="{FF2B5EF4-FFF2-40B4-BE49-F238E27FC236}">
                <a16:creationId xmlns:a16="http://schemas.microsoft.com/office/drawing/2014/main" id="{C7D04035-6A26-0A4D-0C0C-DE24D5417627}"/>
              </a:ext>
            </a:extLst>
          </p:cNvPr>
          <p:cNvSpPr txBox="1"/>
          <p:nvPr/>
        </p:nvSpPr>
        <p:spPr>
          <a:xfrm>
            <a:off x="7399715" y="4688823"/>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many? (m)</a:t>
            </a:r>
          </a:p>
        </p:txBody>
      </p:sp>
      <p:sp>
        <p:nvSpPr>
          <p:cNvPr id="10" name="TextBox 9">
            <a:extLst>
              <a:ext uri="{FF2B5EF4-FFF2-40B4-BE49-F238E27FC236}">
                <a16:creationId xmlns:a16="http://schemas.microsoft.com/office/drawing/2014/main" id="{D0CF0FA8-ACF9-A8C0-6A71-E8FE6F48573E}"/>
              </a:ext>
            </a:extLst>
          </p:cNvPr>
          <p:cNvSpPr txBox="1"/>
          <p:nvPr/>
        </p:nvSpPr>
        <p:spPr>
          <a:xfrm>
            <a:off x="1744094" y="469598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a:t>
            </a:r>
          </a:p>
        </p:txBody>
      </p:sp>
      <p:sp>
        <p:nvSpPr>
          <p:cNvPr id="11" name="TextBox 10">
            <a:extLst>
              <a:ext uri="{FF2B5EF4-FFF2-40B4-BE49-F238E27FC236}">
                <a16:creationId xmlns:a16="http://schemas.microsoft.com/office/drawing/2014/main" id="{97256A12-3045-0F47-93E1-867E46E0F849}"/>
              </a:ext>
            </a:extLst>
          </p:cNvPr>
          <p:cNvSpPr txBox="1"/>
          <p:nvPr/>
        </p:nvSpPr>
        <p:spPr>
          <a:xfrm>
            <a:off x="4476929" y="468849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some  (m)</a:t>
            </a:r>
          </a:p>
        </p:txBody>
      </p:sp>
      <p:sp>
        <p:nvSpPr>
          <p:cNvPr id="18" name="TextBox 17">
            <a:extLst>
              <a:ext uri="{FF2B5EF4-FFF2-40B4-BE49-F238E27FC236}">
                <a16:creationId xmlns:a16="http://schemas.microsoft.com/office/drawing/2014/main" id="{93FC91EF-5E7B-6673-76B6-1FB81A58268A}"/>
              </a:ext>
            </a:extLst>
          </p:cNvPr>
          <p:cNvSpPr txBox="1"/>
          <p:nvPr/>
        </p:nvSpPr>
        <p:spPr>
          <a:xfrm>
            <a:off x="7239270" y="387034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do, make</a:t>
            </a:r>
          </a:p>
        </p:txBody>
      </p:sp>
      <p:sp>
        <p:nvSpPr>
          <p:cNvPr id="19" name="TextBox 18">
            <a:extLst>
              <a:ext uri="{FF2B5EF4-FFF2-40B4-BE49-F238E27FC236}">
                <a16:creationId xmlns:a16="http://schemas.microsoft.com/office/drawing/2014/main" id="{903FC91B-CBBD-0446-7AD5-9CA7FA11EBFF}"/>
              </a:ext>
            </a:extLst>
          </p:cNvPr>
          <p:cNvSpPr txBox="1"/>
          <p:nvPr/>
        </p:nvSpPr>
        <p:spPr>
          <a:xfrm>
            <a:off x="1698642" y="3874029"/>
            <a:ext cx="25548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eat, eating</a:t>
            </a:r>
          </a:p>
        </p:txBody>
      </p:sp>
      <p:sp>
        <p:nvSpPr>
          <p:cNvPr id="20" name="TextBox 19">
            <a:extLst>
              <a:ext uri="{FF2B5EF4-FFF2-40B4-BE49-F238E27FC236}">
                <a16:creationId xmlns:a16="http://schemas.microsoft.com/office/drawing/2014/main" id="{8A0FDF85-BDAC-7F01-E207-A9C41AEB617F}"/>
              </a:ext>
            </a:extLst>
          </p:cNvPr>
          <p:cNvSpPr txBox="1"/>
          <p:nvPr/>
        </p:nvSpPr>
        <p:spPr>
          <a:xfrm>
            <a:off x="4480789" y="3912276"/>
            <a:ext cx="28399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sandwich</a:t>
            </a:r>
          </a:p>
        </p:txBody>
      </p:sp>
      <p:sp>
        <p:nvSpPr>
          <p:cNvPr id="21" name="TextBox 20">
            <a:extLst>
              <a:ext uri="{FF2B5EF4-FFF2-40B4-BE49-F238E27FC236}">
                <a16:creationId xmlns:a16="http://schemas.microsoft.com/office/drawing/2014/main" id="{F664FEF9-AFD2-C636-976D-AD8CABA3F22A}"/>
              </a:ext>
            </a:extLst>
          </p:cNvPr>
          <p:cNvSpPr txBox="1"/>
          <p:nvPr/>
        </p:nvSpPr>
        <p:spPr>
          <a:xfrm>
            <a:off x="7285432" y="310312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do, make</a:t>
            </a:r>
          </a:p>
        </p:txBody>
      </p:sp>
      <p:sp>
        <p:nvSpPr>
          <p:cNvPr id="22" name="TextBox 21">
            <a:extLst>
              <a:ext uri="{FF2B5EF4-FFF2-40B4-BE49-F238E27FC236}">
                <a16:creationId xmlns:a16="http://schemas.microsoft.com/office/drawing/2014/main" id="{A79DCBD1-126A-0A5C-30E8-792A5FF5FB7B}"/>
              </a:ext>
            </a:extLst>
          </p:cNvPr>
          <p:cNvSpPr txBox="1"/>
          <p:nvPr/>
        </p:nvSpPr>
        <p:spPr>
          <a:xfrm>
            <a:off x="1671170" y="3094500"/>
            <a:ext cx="27832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reply, replying</a:t>
            </a:r>
          </a:p>
        </p:txBody>
      </p:sp>
      <p:sp>
        <p:nvSpPr>
          <p:cNvPr id="23" name="TextBox 22">
            <a:extLst>
              <a:ext uri="{FF2B5EF4-FFF2-40B4-BE49-F238E27FC236}">
                <a16:creationId xmlns:a16="http://schemas.microsoft.com/office/drawing/2014/main" id="{E652708D-BB44-2B1D-FB6B-2E29CA1D8F8B}"/>
              </a:ext>
            </a:extLst>
          </p:cNvPr>
          <p:cNvSpPr txBox="1"/>
          <p:nvPr/>
        </p:nvSpPr>
        <p:spPr>
          <a:xfrm>
            <a:off x="4410221" y="3062501"/>
            <a:ext cx="25367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computer</a:t>
            </a:r>
          </a:p>
        </p:txBody>
      </p:sp>
      <p:sp>
        <p:nvSpPr>
          <p:cNvPr id="32" name="TextBox 31">
            <a:extLst>
              <a:ext uri="{FF2B5EF4-FFF2-40B4-BE49-F238E27FC236}">
                <a16:creationId xmlns:a16="http://schemas.microsoft.com/office/drawing/2014/main" id="{37B1D7B7-4245-C49F-024F-B503D8362048}"/>
              </a:ext>
            </a:extLst>
          </p:cNvPr>
          <p:cNvSpPr txBox="1"/>
          <p:nvPr/>
        </p:nvSpPr>
        <p:spPr>
          <a:xfrm>
            <a:off x="7239270" y="2256505"/>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new (f)</a:t>
            </a:r>
          </a:p>
        </p:txBody>
      </p:sp>
      <p:sp>
        <p:nvSpPr>
          <p:cNvPr id="35" name="TextBox 34">
            <a:extLst>
              <a:ext uri="{FF2B5EF4-FFF2-40B4-BE49-F238E27FC236}">
                <a16:creationId xmlns:a16="http://schemas.microsoft.com/office/drawing/2014/main" id="{AE600F8E-F0DD-F6C0-4814-990D7886E9C4}"/>
              </a:ext>
            </a:extLst>
          </p:cNvPr>
          <p:cNvSpPr txBox="1"/>
          <p:nvPr/>
        </p:nvSpPr>
        <p:spPr>
          <a:xfrm>
            <a:off x="1671170" y="22621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thing</a:t>
            </a:r>
          </a:p>
        </p:txBody>
      </p:sp>
      <p:sp>
        <p:nvSpPr>
          <p:cNvPr id="36" name="TextBox 35">
            <a:extLst>
              <a:ext uri="{FF2B5EF4-FFF2-40B4-BE49-F238E27FC236}">
                <a16:creationId xmlns:a16="http://schemas.microsoft.com/office/drawing/2014/main" id="{CCDEFD25-46D4-BE27-F403-1719B92C74FA}"/>
              </a:ext>
            </a:extLst>
          </p:cNvPr>
          <p:cNvSpPr txBox="1"/>
          <p:nvPr/>
        </p:nvSpPr>
        <p:spPr>
          <a:xfrm>
            <a:off x="4454422" y="230853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odd (m)</a:t>
            </a:r>
          </a:p>
        </p:txBody>
      </p:sp>
      <p:sp>
        <p:nvSpPr>
          <p:cNvPr id="44" name="TextBox 43">
            <a:extLst>
              <a:ext uri="{FF2B5EF4-FFF2-40B4-BE49-F238E27FC236}">
                <a16:creationId xmlns:a16="http://schemas.microsoft.com/office/drawing/2014/main" id="{398A9F41-5B1F-8F13-CABF-43D56C6AA752}"/>
              </a:ext>
            </a:extLst>
          </p:cNvPr>
          <p:cNvSpPr txBox="1"/>
          <p:nvPr/>
        </p:nvSpPr>
        <p:spPr>
          <a:xfrm>
            <a:off x="7253687" y="1491777"/>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instrument</a:t>
            </a:r>
          </a:p>
        </p:txBody>
      </p:sp>
      <p:sp>
        <p:nvSpPr>
          <p:cNvPr id="45" name="TextBox 44">
            <a:extLst>
              <a:ext uri="{FF2B5EF4-FFF2-40B4-BE49-F238E27FC236}">
                <a16:creationId xmlns:a16="http://schemas.microsoft.com/office/drawing/2014/main" id="{CE5C89EF-434E-F638-3845-2540FEFD4B06}"/>
              </a:ext>
            </a:extLst>
          </p:cNvPr>
          <p:cNvSpPr txBox="1"/>
          <p:nvPr/>
        </p:nvSpPr>
        <p:spPr>
          <a:xfrm>
            <a:off x="1600445" y="14966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paper</a:t>
            </a:r>
          </a:p>
        </p:txBody>
      </p:sp>
      <p:sp>
        <p:nvSpPr>
          <p:cNvPr id="46" name="TextBox 45">
            <a:extLst>
              <a:ext uri="{FF2B5EF4-FFF2-40B4-BE49-F238E27FC236}">
                <a16:creationId xmlns:a16="http://schemas.microsoft.com/office/drawing/2014/main" id="{7CC082D5-ADB8-0988-5093-13248618C8AE}"/>
              </a:ext>
            </a:extLst>
          </p:cNvPr>
          <p:cNvSpPr txBox="1"/>
          <p:nvPr/>
        </p:nvSpPr>
        <p:spPr>
          <a:xfrm>
            <a:off x="4494858" y="150680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old  (f)</a:t>
            </a:r>
          </a:p>
        </p:txBody>
      </p:sp>
    </p:spTree>
    <p:extLst>
      <p:ext uri="{BB962C8B-B14F-4D97-AF65-F5344CB8AC3E}">
        <p14:creationId xmlns:p14="http://schemas.microsoft.com/office/powerpoint/2010/main" val="39510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6" grpId="0"/>
      <p:bldP spid="7" grpId="0"/>
      <p:bldP spid="8" grpId="0"/>
      <p:bldP spid="9" grpId="0"/>
      <p:bldP spid="10" grpId="0"/>
      <p:bldP spid="11" grpId="0"/>
      <p:bldP spid="18" grpId="0"/>
      <p:bldP spid="19" grpId="0"/>
      <p:bldP spid="20" grpId="0"/>
      <p:bldP spid="21" grpId="0"/>
      <p:bldP spid="22" grpId="0"/>
      <p:bldP spid="23" grpId="0"/>
      <p:bldP spid="32" grpId="0"/>
      <p:bldP spid="35" grpId="0"/>
      <p:bldP spid="36"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268936" y="638498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ocho</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07135440-151C-96E8-8C33-E564B6DA1A79}"/>
              </a:ext>
            </a:extLst>
          </p:cNvPr>
          <p:cNvSpPr txBox="1"/>
          <p:nvPr/>
        </p:nvSpPr>
        <p:spPr>
          <a:xfrm>
            <a:off x="1700836" y="639058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once</a:t>
            </a:r>
          </a:p>
        </p:txBody>
      </p:sp>
      <p:sp>
        <p:nvSpPr>
          <p:cNvPr id="43" name="TextBox 42">
            <a:extLst>
              <a:ext uri="{FF2B5EF4-FFF2-40B4-BE49-F238E27FC236}">
                <a16:creationId xmlns:a16="http://schemas.microsoft.com/office/drawing/2014/main" id="{8971272B-6988-FD49-20E7-475B6BF8CAE2}"/>
              </a:ext>
            </a:extLst>
          </p:cNvPr>
          <p:cNvSpPr txBox="1"/>
          <p:nvPr/>
        </p:nvSpPr>
        <p:spPr>
          <a:xfrm>
            <a:off x="4515351" y="637153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7" name="TextBox 6">
            <a:extLst>
              <a:ext uri="{FF2B5EF4-FFF2-40B4-BE49-F238E27FC236}">
                <a16:creationId xmlns:a16="http://schemas.microsoft.com/office/drawing/2014/main" id="{D5A62724-96EA-9B92-E3B4-46AFF0000983}"/>
              </a:ext>
            </a:extLst>
          </p:cNvPr>
          <p:cNvSpPr txBox="1"/>
          <p:nvPr/>
        </p:nvSpPr>
        <p:spPr>
          <a:xfrm>
            <a:off x="7268936" y="563680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unos</a:t>
            </a:r>
            <a:endParaRPr lang="en-GB" sz="24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8E3D9033-5291-FA9B-FF74-E607C4E0EB2D}"/>
              </a:ext>
            </a:extLst>
          </p:cNvPr>
          <p:cNvSpPr txBox="1"/>
          <p:nvPr/>
        </p:nvSpPr>
        <p:spPr>
          <a:xfrm>
            <a:off x="1952493" y="557951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siete</a:t>
            </a:r>
            <a:endParaRPr lang="en-GB" sz="24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A205CD6F-5DBD-58FF-A22B-3A2DE9193A03}"/>
              </a:ext>
            </a:extLst>
          </p:cNvPr>
          <p:cNvSpPr txBox="1"/>
          <p:nvPr/>
        </p:nvSpPr>
        <p:spPr>
          <a:xfrm>
            <a:off x="4515351" y="565126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10" name="TextBox 9">
            <a:extLst>
              <a:ext uri="{FF2B5EF4-FFF2-40B4-BE49-F238E27FC236}">
                <a16:creationId xmlns:a16="http://schemas.microsoft.com/office/drawing/2014/main" id="{EAF066C9-0A35-73CB-5D71-108240540808}"/>
              </a:ext>
            </a:extLst>
          </p:cNvPr>
          <p:cNvSpPr txBox="1"/>
          <p:nvPr/>
        </p:nvSpPr>
        <p:spPr>
          <a:xfrm>
            <a:off x="7334851" y="38539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responder</a:t>
            </a:r>
          </a:p>
        </p:txBody>
      </p:sp>
      <p:sp>
        <p:nvSpPr>
          <p:cNvPr id="11" name="TextBox 10">
            <a:extLst>
              <a:ext uri="{FF2B5EF4-FFF2-40B4-BE49-F238E27FC236}">
                <a16:creationId xmlns:a16="http://schemas.microsoft.com/office/drawing/2014/main" id="{DD00B05F-30B3-0516-E34F-6FE4FC528FDD}"/>
              </a:ext>
            </a:extLst>
          </p:cNvPr>
          <p:cNvSpPr txBox="1"/>
          <p:nvPr/>
        </p:nvSpPr>
        <p:spPr>
          <a:xfrm>
            <a:off x="1700836" y="388147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ordenador</a:t>
            </a:r>
            <a:endParaRPr lang="en-GB" sz="24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C36C251F-9FA9-BB5E-3959-40DDECF97EB3}"/>
              </a:ext>
            </a:extLst>
          </p:cNvPr>
          <p:cNvSpPr txBox="1"/>
          <p:nvPr/>
        </p:nvSpPr>
        <p:spPr>
          <a:xfrm>
            <a:off x="4515351" y="389388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hago</a:t>
            </a:r>
          </a:p>
        </p:txBody>
      </p:sp>
      <p:sp>
        <p:nvSpPr>
          <p:cNvPr id="19" name="TextBox 18">
            <a:extLst>
              <a:ext uri="{FF2B5EF4-FFF2-40B4-BE49-F238E27FC236}">
                <a16:creationId xmlns:a16="http://schemas.microsoft.com/office/drawing/2014/main" id="{F53E1F4F-F520-CC10-29B7-A8C9A7EAF208}"/>
              </a:ext>
            </a:extLst>
          </p:cNvPr>
          <p:cNvSpPr txBox="1"/>
          <p:nvPr/>
        </p:nvSpPr>
        <p:spPr>
          <a:xfrm>
            <a:off x="7348781" y="307263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bocadillo</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5983CC34-0093-7747-10EE-11E4B62E577A}"/>
              </a:ext>
            </a:extLst>
          </p:cNvPr>
          <p:cNvSpPr txBox="1"/>
          <p:nvPr/>
        </p:nvSpPr>
        <p:spPr>
          <a:xfrm>
            <a:off x="1697284" y="31149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hacer</a:t>
            </a:r>
          </a:p>
        </p:txBody>
      </p:sp>
      <p:sp>
        <p:nvSpPr>
          <p:cNvPr id="21" name="TextBox 20">
            <a:extLst>
              <a:ext uri="{FF2B5EF4-FFF2-40B4-BE49-F238E27FC236}">
                <a16:creationId xmlns:a16="http://schemas.microsoft.com/office/drawing/2014/main" id="{0C7DBBFD-2144-00E1-D806-0C95789E4386}"/>
              </a:ext>
            </a:extLst>
          </p:cNvPr>
          <p:cNvSpPr txBox="1"/>
          <p:nvPr/>
        </p:nvSpPr>
        <p:spPr>
          <a:xfrm>
            <a:off x="4536119" y="307263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comer</a:t>
            </a:r>
          </a:p>
        </p:txBody>
      </p:sp>
      <p:sp>
        <p:nvSpPr>
          <p:cNvPr id="22" name="TextBox 21">
            <a:extLst>
              <a:ext uri="{FF2B5EF4-FFF2-40B4-BE49-F238E27FC236}">
                <a16:creationId xmlns:a16="http://schemas.microsoft.com/office/drawing/2014/main" id="{2E7BCCA9-2788-CECB-9257-E190C0A30B8C}"/>
              </a:ext>
            </a:extLst>
          </p:cNvPr>
          <p:cNvSpPr txBox="1"/>
          <p:nvPr/>
        </p:nvSpPr>
        <p:spPr>
          <a:xfrm>
            <a:off x="7348781" y="226190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nueva</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B12BE0A-D3B5-5719-F198-0154D2B28048}"/>
              </a:ext>
            </a:extLst>
          </p:cNvPr>
          <p:cNvSpPr txBox="1"/>
          <p:nvPr/>
        </p:nvSpPr>
        <p:spPr>
          <a:xfrm>
            <a:off x="1625724" y="225477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papel</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B71AF2CF-A05F-BB52-F764-57AB03857863}"/>
              </a:ext>
            </a:extLst>
          </p:cNvPr>
          <p:cNvSpPr txBox="1"/>
          <p:nvPr/>
        </p:nvSpPr>
        <p:spPr>
          <a:xfrm>
            <a:off x="4515351" y="226190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rara</a:t>
            </a:r>
          </a:p>
        </p:txBody>
      </p:sp>
      <p:sp>
        <p:nvSpPr>
          <p:cNvPr id="35" name="TextBox 34">
            <a:extLst>
              <a:ext uri="{FF2B5EF4-FFF2-40B4-BE49-F238E27FC236}">
                <a16:creationId xmlns:a16="http://schemas.microsoft.com/office/drawing/2014/main" id="{F7858061-4C74-B99B-B94C-5888E1018B3E}"/>
              </a:ext>
            </a:extLst>
          </p:cNvPr>
          <p:cNvSpPr txBox="1"/>
          <p:nvPr/>
        </p:nvSpPr>
        <p:spPr>
          <a:xfrm>
            <a:off x="7365186" y="149505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cosa</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73B1607C-9302-708A-0298-3985F0613DE3}"/>
              </a:ext>
            </a:extLst>
          </p:cNvPr>
          <p:cNvSpPr txBox="1"/>
          <p:nvPr/>
        </p:nvSpPr>
        <p:spPr>
          <a:xfrm>
            <a:off x="1631077" y="143023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viejo</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F64147F6-EF36-2977-44C8-F9E494F7F44E}"/>
              </a:ext>
            </a:extLst>
          </p:cNvPr>
          <p:cNvSpPr txBox="1"/>
          <p:nvPr/>
        </p:nvSpPr>
        <p:spPr>
          <a:xfrm>
            <a:off x="4490865" y="143310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instrmento</a:t>
            </a:r>
            <a:endParaRPr lang="en-GB" sz="24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174A8CE0-C942-DB0A-2F21-F36E7A2420E0}"/>
              </a:ext>
            </a:extLst>
          </p:cNvPr>
          <p:cNvSpPr txBox="1"/>
          <p:nvPr/>
        </p:nvSpPr>
        <p:spPr>
          <a:xfrm>
            <a:off x="7284609" y="4777204"/>
            <a:ext cx="2154918"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Cuántos</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0E8A3DE8-26F7-5E4C-0832-B925A202EB3F}"/>
              </a:ext>
            </a:extLst>
          </p:cNvPr>
          <p:cNvSpPr txBox="1"/>
          <p:nvPr/>
        </p:nvSpPr>
        <p:spPr>
          <a:xfrm>
            <a:off x="1584533" y="481295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6" name="TextBox 5">
            <a:extLst>
              <a:ext uri="{FF2B5EF4-FFF2-40B4-BE49-F238E27FC236}">
                <a16:creationId xmlns:a16="http://schemas.microsoft.com/office/drawing/2014/main" id="{2B60B441-0EBB-0D65-0BC8-311C662CA745}"/>
              </a:ext>
            </a:extLst>
          </p:cNvPr>
          <p:cNvSpPr txBox="1"/>
          <p:nvPr/>
        </p:nvSpPr>
        <p:spPr>
          <a:xfrm>
            <a:off x="4491479" y="482587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unas</a:t>
            </a:r>
            <a:endParaRPr lang="en-GB" sz="2400" dirty="0">
              <a:solidFill>
                <a:srgbClr val="002060"/>
              </a:solidFill>
              <a:latin typeface="Century Gothic" panose="020B0502020202020204" pitchFamily="34" charset="0"/>
            </a:endParaRPr>
          </a:p>
        </p:txBody>
      </p:sp>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nvGraphicFramePr>
        <p:xfrm>
          <a:off x="194293" y="1085949"/>
          <a:ext cx="10045214" cy="577621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719573">
                  <a:extLst>
                    <a:ext uri="{9D8B030D-6E8A-4147-A177-3AD203B41FA5}">
                      <a16:colId xmlns:a16="http://schemas.microsoft.com/office/drawing/2014/main" val="1810222861"/>
                    </a:ext>
                  </a:extLst>
                </a:gridCol>
                <a:gridCol w="2905782">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old (m)</a:t>
                      </a:r>
                    </a:p>
                  </a:txBody>
                  <a:tcPr/>
                </a:tc>
                <a:tc>
                  <a:txBody>
                    <a:bodyPr/>
                    <a:lstStyle/>
                    <a:p>
                      <a:r>
                        <a:rPr lang="en-GB" sz="2800" b="1" dirty="0">
                          <a:solidFill>
                            <a:srgbClr val="00B0F0"/>
                          </a:solidFill>
                          <a:latin typeface="Century Gothic" panose="020B0502020202020204" pitchFamily="34" charset="0"/>
                        </a:rPr>
                        <a:t>(the) instrument</a:t>
                      </a:r>
                    </a:p>
                  </a:txBody>
                  <a:tcPr/>
                </a:tc>
                <a:tc>
                  <a:txBody>
                    <a:bodyPr/>
                    <a:lstStyle/>
                    <a:p>
                      <a:r>
                        <a:rPr lang="en-GB" sz="2800" b="1" dirty="0">
                          <a:solidFill>
                            <a:srgbClr val="00B0F0"/>
                          </a:solidFill>
                          <a:latin typeface="Century Gothic" panose="020B0502020202020204" pitchFamily="34" charset="0"/>
                        </a:rPr>
                        <a:t>(the) thing</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paper</a:t>
                      </a:r>
                    </a:p>
                  </a:txBody>
                  <a:tcPr/>
                </a:tc>
                <a:tc>
                  <a:txBody>
                    <a:bodyPr/>
                    <a:lstStyle/>
                    <a:p>
                      <a:r>
                        <a:rPr lang="en-GB" sz="2800" b="1" dirty="0">
                          <a:solidFill>
                            <a:srgbClr val="00B0F0"/>
                          </a:solidFill>
                          <a:latin typeface="Century Gothic" panose="020B0502020202020204" pitchFamily="34" charset="0"/>
                        </a:rPr>
                        <a:t>odd (f)</a:t>
                      </a:r>
                    </a:p>
                  </a:txBody>
                  <a:tcPr/>
                </a:tc>
                <a:tc>
                  <a:txBody>
                    <a:bodyPr/>
                    <a:lstStyle/>
                    <a:p>
                      <a:r>
                        <a:rPr lang="en-GB" sz="2800" b="1" dirty="0">
                          <a:solidFill>
                            <a:srgbClr val="00B0F0"/>
                          </a:solidFill>
                          <a:latin typeface="Century Gothic" panose="020B0502020202020204" pitchFamily="34" charset="0"/>
                        </a:rPr>
                        <a:t>new (f)</a:t>
                      </a:r>
                    </a:p>
                  </a:txBody>
                  <a:tcPr/>
                </a:tc>
                <a:extLst>
                  <a:ext uri="{0D108BD9-81ED-4DB2-BD59-A6C34878D82A}">
                    <a16:rowId xmlns:a16="http://schemas.microsoft.com/office/drawing/2014/main" val="1164559424"/>
                  </a:ext>
                </a:extLst>
              </a:tr>
              <a:tr h="805222">
                <a:tc rowSpan="2">
                  <a:txBody>
                    <a:bodyPr/>
                    <a:lstStyle/>
                    <a:p>
                      <a:endParaRPr lang="en-GB" sz="26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do, make</a:t>
                      </a:r>
                    </a:p>
                  </a:txBody>
                  <a:tcPr/>
                </a:tc>
                <a:tc>
                  <a:txBody>
                    <a:bodyPr/>
                    <a:lstStyle/>
                    <a:p>
                      <a:r>
                        <a:rPr lang="en-GB" sz="2800" b="1" dirty="0">
                          <a:solidFill>
                            <a:srgbClr val="92D050"/>
                          </a:solidFill>
                          <a:latin typeface="Century Gothic" panose="020B0502020202020204" pitchFamily="34" charset="0"/>
                        </a:rPr>
                        <a:t>to </a:t>
                      </a:r>
                      <a:r>
                        <a:rPr lang="en-GB" sz="2800" b="1" dirty="0" err="1">
                          <a:solidFill>
                            <a:srgbClr val="92D050"/>
                          </a:solidFill>
                          <a:latin typeface="Century Gothic" panose="020B0502020202020204" pitchFamily="34" charset="0"/>
                        </a:rPr>
                        <a:t>eat,eating</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sandwich</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92D050"/>
                          </a:solidFill>
                          <a:latin typeface="Century Gothic" panose="020B0502020202020204" pitchFamily="34" charset="0"/>
                        </a:rPr>
                        <a:t>(the) computer</a:t>
                      </a:r>
                    </a:p>
                  </a:txBody>
                  <a:tcPr/>
                </a:tc>
                <a:tc>
                  <a:txBody>
                    <a:bodyPr/>
                    <a:lstStyle/>
                    <a:p>
                      <a:r>
                        <a:rPr lang="en-GB" sz="2800" b="1" dirty="0">
                          <a:solidFill>
                            <a:srgbClr val="92D050"/>
                          </a:solidFill>
                          <a:latin typeface="Century Gothic" panose="020B0502020202020204" pitchFamily="34" charset="0"/>
                        </a:rPr>
                        <a:t>I do, make</a:t>
                      </a:r>
                    </a:p>
                  </a:txBody>
                  <a:tcPr/>
                </a:tc>
                <a:tc>
                  <a:txBody>
                    <a:bodyPr/>
                    <a:lstStyle/>
                    <a:p>
                      <a:r>
                        <a:rPr lang="en-GB" sz="2000" b="1" dirty="0">
                          <a:solidFill>
                            <a:srgbClr val="92D050"/>
                          </a:solidFill>
                          <a:latin typeface="Century Gothic" panose="020B0502020202020204" pitchFamily="34" charset="0"/>
                        </a:rPr>
                        <a:t>to reply to, replying to</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3399"/>
                          </a:solidFill>
                          <a:latin typeface="Century Gothic" panose="020B0502020202020204" pitchFamily="34" charset="0"/>
                        </a:rPr>
                        <a:t>How many?</a:t>
                      </a:r>
                      <a:r>
                        <a:rPr lang="en-GB" sz="2400" b="1" dirty="0">
                          <a:solidFill>
                            <a:srgbClr val="FF3399"/>
                          </a:solidFill>
                          <a:latin typeface="Century Gothic" panose="020B0502020202020204" pitchFamily="34" charset="0"/>
                        </a:rPr>
                        <a:t> (f)</a:t>
                      </a:r>
                      <a:endParaRPr lang="en-GB" sz="2800" b="1" dirty="0">
                        <a:solidFill>
                          <a:srgbClr val="FF3399"/>
                        </a:solidFill>
                        <a:latin typeface="Century Gothic" panose="020B0502020202020204" pitchFamily="34" charset="0"/>
                      </a:endParaRPr>
                    </a:p>
                    <a:p>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some (f)</a:t>
                      </a:r>
                    </a:p>
                  </a:txBody>
                  <a:tcPr/>
                </a:tc>
                <a:tc>
                  <a:txBody>
                    <a:bodyPr/>
                    <a:lstStyle/>
                    <a:p>
                      <a:r>
                        <a:rPr lang="en-GB" sz="2800" b="1" dirty="0">
                          <a:solidFill>
                            <a:srgbClr val="FF3399"/>
                          </a:solidFill>
                          <a:latin typeface="Century Gothic" panose="020B0502020202020204" pitchFamily="34" charset="0"/>
                        </a:rPr>
                        <a:t>How many?</a:t>
                      </a:r>
                      <a:r>
                        <a:rPr lang="en-GB" sz="2400" b="1" dirty="0">
                          <a:solidFill>
                            <a:srgbClr val="FF3399"/>
                          </a:solidFill>
                          <a:latin typeface="Century Gothic" panose="020B0502020202020204" pitchFamily="34" charset="0"/>
                        </a:rPr>
                        <a:t> (m)</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seven</a:t>
                      </a:r>
                    </a:p>
                  </a:txBody>
                  <a:tcPr/>
                </a:tc>
                <a:tc>
                  <a:txBody>
                    <a:bodyPr/>
                    <a:lstStyle/>
                    <a:p>
                      <a:r>
                        <a:rPr lang="en-GB" sz="2800" b="1" dirty="0">
                          <a:solidFill>
                            <a:srgbClr val="FF3399"/>
                          </a:solidFill>
                          <a:latin typeface="Century Gothic" panose="020B0502020202020204" pitchFamily="34" charset="0"/>
                        </a:rPr>
                        <a:t>S/he, it is</a:t>
                      </a:r>
                    </a:p>
                  </a:txBody>
                  <a:tcPr/>
                </a:tc>
                <a:tc>
                  <a:txBody>
                    <a:bodyPr/>
                    <a:lstStyle/>
                    <a:p>
                      <a:r>
                        <a:rPr lang="en-GB" sz="2800" b="1" dirty="0">
                          <a:solidFill>
                            <a:srgbClr val="FF3399"/>
                          </a:solidFill>
                          <a:latin typeface="Century Gothic" panose="020B0502020202020204" pitchFamily="34" charset="0"/>
                        </a:rPr>
                        <a:t>some (m)</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eleven</a:t>
                      </a:r>
                    </a:p>
                  </a:txBody>
                  <a:tcPr/>
                </a:tc>
                <a:tc>
                  <a:txBody>
                    <a:bodyPr/>
                    <a:lstStyle/>
                    <a:p>
                      <a:r>
                        <a:rPr lang="en-GB" sz="2800" b="1" dirty="0">
                          <a:solidFill>
                            <a:srgbClr val="FF3399"/>
                          </a:solidFill>
                          <a:latin typeface="Century Gothic" panose="020B0502020202020204" pitchFamily="34" charset="0"/>
                        </a:rPr>
                        <a:t>there is</a:t>
                      </a:r>
                    </a:p>
                  </a:txBody>
                  <a:tcPr/>
                </a:tc>
                <a:tc>
                  <a:txBody>
                    <a:bodyPr/>
                    <a:lstStyle/>
                    <a:p>
                      <a:r>
                        <a:rPr lang="en-GB" sz="2800" b="1" dirty="0">
                          <a:solidFill>
                            <a:srgbClr val="FF3399"/>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7" grpId="0"/>
      <p:bldP spid="8" grpId="0"/>
      <p:bldP spid="9" grpId="0"/>
      <p:bldP spid="10" grpId="0"/>
      <p:bldP spid="11" grpId="0"/>
      <p:bldP spid="18" grpId="0"/>
      <p:bldP spid="19" grpId="0"/>
      <p:bldP spid="20" grpId="0"/>
      <p:bldP spid="21" grpId="0"/>
      <p:bldP spid="22" grpId="0"/>
      <p:bldP spid="23" grpId="0"/>
      <p:bldP spid="32" grpId="0"/>
      <p:bldP spid="35" grpId="0"/>
      <p:bldP spid="36" grpId="0"/>
      <p:bldP spid="44"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s-AR" sz="3200" dirty="0" err="1">
                <a:solidFill>
                  <a:schemeClr val="bg1"/>
                </a:solidFill>
                <a:latin typeface="Century Gothic"/>
                <a:sym typeface="Century Gothic"/>
              </a:rPr>
              <a:t>Handout</a:t>
            </a:r>
            <a:r>
              <a:rPr lang="es-AR" sz="3200" dirty="0">
                <a:solidFill>
                  <a:schemeClr val="bg1"/>
                </a:solidFill>
                <a:latin typeface="Century Gothic"/>
                <a:sym typeface="Century Gothic"/>
              </a:rPr>
              <a:t>: </a:t>
            </a:r>
            <a:r>
              <a:rPr lang="es-AR" sz="3200" dirty="0" err="1">
                <a:solidFill>
                  <a:schemeClr val="bg1"/>
                </a:solidFill>
                <a:latin typeface="Century Gothic"/>
                <a:sym typeface="Century Gothic"/>
              </a:rPr>
              <a:t>Follow</a:t>
            </a:r>
            <a:r>
              <a:rPr lang="es-AR" sz="3200" dirty="0">
                <a:solidFill>
                  <a:schemeClr val="bg1"/>
                </a:solidFill>
                <a:latin typeface="Century Gothic"/>
                <a:sym typeface="Century Gothic"/>
              </a:rPr>
              <a:t> up 1</a:t>
            </a:r>
            <a:endParaRPr lang="es-AR" sz="3200" dirty="0">
              <a:solidFill>
                <a:schemeClr val="bg1"/>
              </a:solidFill>
            </a:endParaRPr>
          </a:p>
        </p:txBody>
      </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89E31F45-1670-A4ED-3613-6E0835362CEF}"/>
              </a:ext>
            </a:extLst>
          </p:cNvPr>
          <p:cNvGraphicFramePr>
            <a:graphicFrameLocks noGrp="1"/>
          </p:cNvGraphicFramePr>
          <p:nvPr>
            <p:extLst>
              <p:ext uri="{D42A27DB-BD31-4B8C-83A1-F6EECF244321}">
                <p14:modId xmlns:p14="http://schemas.microsoft.com/office/powerpoint/2010/main" val="2624478565"/>
              </p:ext>
            </p:extLst>
          </p:nvPr>
        </p:nvGraphicFramePr>
        <p:xfrm>
          <a:off x="7433462" y="1565187"/>
          <a:ext cx="4364559" cy="5181600"/>
        </p:xfrm>
        <a:graphic>
          <a:graphicData uri="http://schemas.openxmlformats.org/drawingml/2006/table">
            <a:tbl>
              <a:tblPr firstRow="1" bandRow="1">
                <a:tableStyleId>{5940675A-B579-460E-94D1-54222C63F5DA}</a:tableStyleId>
              </a:tblPr>
              <a:tblGrid>
                <a:gridCol w="2925959">
                  <a:extLst>
                    <a:ext uri="{9D8B030D-6E8A-4147-A177-3AD203B41FA5}">
                      <a16:colId xmlns:a16="http://schemas.microsoft.com/office/drawing/2014/main" val="2069531979"/>
                    </a:ext>
                  </a:extLst>
                </a:gridCol>
                <a:gridCol w="1438600">
                  <a:extLst>
                    <a:ext uri="{9D8B030D-6E8A-4147-A177-3AD203B41FA5}">
                      <a16:colId xmlns:a16="http://schemas.microsoft.com/office/drawing/2014/main" val="3681168718"/>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836172486"/>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camello</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paloma</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llama</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ganar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gusano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raqueta</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paquete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aquí</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lago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4" name="TextBox 3">
            <a:extLst>
              <a:ext uri="{FF2B5EF4-FFF2-40B4-BE49-F238E27FC236}">
                <a16:creationId xmlns:a16="http://schemas.microsoft.com/office/drawing/2014/main" id="{9EE2D637-128A-61F5-AAB8-708E14583A85}"/>
              </a:ext>
            </a:extLst>
          </p:cNvPr>
          <p:cNvSpPr txBox="1"/>
          <p:nvPr/>
        </p:nvSpPr>
        <p:spPr>
          <a:xfrm>
            <a:off x="7433462" y="930754"/>
            <a:ext cx="436455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3278991969"/>
              </p:ext>
            </p:extLst>
          </p:nvPr>
        </p:nvGraphicFramePr>
        <p:xfrm>
          <a:off x="643285" y="1547900"/>
          <a:ext cx="4364559" cy="5181600"/>
        </p:xfrm>
        <a:graphic>
          <a:graphicData uri="http://schemas.openxmlformats.org/drawingml/2006/table">
            <a:tbl>
              <a:tblPr firstRow="1" bandRow="1">
                <a:tableStyleId>{5940675A-B579-460E-94D1-54222C63F5DA}</a:tableStyleId>
              </a:tblPr>
              <a:tblGrid>
                <a:gridCol w="2925959">
                  <a:extLst>
                    <a:ext uri="{9D8B030D-6E8A-4147-A177-3AD203B41FA5}">
                      <a16:colId xmlns:a16="http://schemas.microsoft.com/office/drawing/2014/main" val="2069531979"/>
                    </a:ext>
                  </a:extLst>
                </a:gridCol>
                <a:gridCol w="1438600">
                  <a:extLst>
                    <a:ext uri="{9D8B030D-6E8A-4147-A177-3AD203B41FA5}">
                      <a16:colId xmlns:a16="http://schemas.microsoft.com/office/drawing/2014/main" val="3681168718"/>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836172486"/>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queso</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lobo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lago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llover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llamar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lago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canguro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equipo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galleta</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35" name="TextBox 34">
            <a:extLst>
              <a:ext uri="{FF2B5EF4-FFF2-40B4-BE49-F238E27FC236}">
                <a16:creationId xmlns:a16="http://schemas.microsoft.com/office/drawing/2014/main" id="{C9E43FF3-BD01-55C4-9202-C1C522466C96}"/>
              </a:ext>
            </a:extLst>
          </p:cNvPr>
          <p:cNvSpPr txBox="1"/>
          <p:nvPr/>
        </p:nvSpPr>
        <p:spPr>
          <a:xfrm>
            <a:off x="643286" y="913467"/>
            <a:ext cx="4364558"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218E44DB-1200-893E-6665-36937414BBF0}"/>
              </a:ext>
            </a:extLst>
          </p:cNvPr>
          <p:cNvSpPr txBox="1"/>
          <p:nvPr/>
        </p:nvSpPr>
        <p:spPr>
          <a:xfrm>
            <a:off x="6008019" y="58981"/>
            <a:ext cx="415498" cy="6740307"/>
          </a:xfrm>
          <a:prstGeom prst="rect">
            <a:avLst/>
          </a:prstGeom>
          <a:noFill/>
        </p:spPr>
        <p:txBody>
          <a:bodyPr wrap="none" rtlCol="0">
            <a:spAutoFit/>
          </a:bodyPr>
          <a:lstStyle/>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p:txBody>
      </p:sp>
      <p:sp>
        <p:nvSpPr>
          <p:cNvPr id="6" name="Title 1">
            <a:extLst>
              <a:ext uri="{FF2B5EF4-FFF2-40B4-BE49-F238E27FC236}">
                <a16:creationId xmlns:a16="http://schemas.microsoft.com/office/drawing/2014/main" id="{9F60D80D-27A5-7317-E365-F413FC005120}"/>
              </a:ext>
            </a:extLst>
          </p:cNvPr>
          <p:cNvSpPr txBox="1">
            <a:spLocks/>
          </p:cNvSpPr>
          <p:nvPr/>
        </p:nvSpPr>
        <p:spPr>
          <a:xfrm>
            <a:off x="724789" y="84457"/>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a:solidFill>
                  <a:srgbClr val="002060"/>
                </a:solidFill>
                <a:latin typeface="Century Gothic"/>
                <a:ea typeface="Century Gothic"/>
                <a:cs typeface="Century Gothic"/>
                <a:sym typeface="Century Gothic"/>
              </a:rPr>
              <a:t>Follow up 1: </a:t>
            </a:r>
            <a:endParaRPr lang="es-AR" sz="3200" dirty="0"/>
          </a:p>
        </p:txBody>
      </p:sp>
    </p:spTree>
    <p:extLst>
      <p:ext uri="{BB962C8B-B14F-4D97-AF65-F5344CB8AC3E}">
        <p14:creationId xmlns:p14="http://schemas.microsoft.com/office/powerpoint/2010/main" val="2317536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1971342388"/>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papel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vieja</a:t>
                      </a:r>
                      <a:endParaRPr lang="en-GB" sz="32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instrumento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cosa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raro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nueva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responder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ordenador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hago</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comer</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bocadillo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hacer</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en</a:t>
                      </a:r>
                    </a:p>
                  </a:txBody>
                  <a:tcPr/>
                </a:tc>
                <a:tc>
                  <a:txBody>
                    <a:bodyPr/>
                    <a:lstStyle/>
                    <a:p>
                      <a:r>
                        <a:rPr lang="en-GB" sz="2800" b="0" dirty="0" err="1">
                          <a:solidFill>
                            <a:srgbClr val="002060"/>
                          </a:solidFill>
                          <a:latin typeface="Century Gothic" panose="020B0502020202020204" pitchFamily="34" charset="0"/>
                        </a:rPr>
                        <a:t>unos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Cuántos</a:t>
                      </a:r>
                      <a:r>
                        <a:rPr lang="en-GB" sz="28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hay</a:t>
                      </a: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Cuántas</a:t>
                      </a:r>
                      <a:r>
                        <a:rPr lang="en-GB" sz="2800" b="0" dirty="0">
                          <a:solidFill>
                            <a:srgbClr val="002060"/>
                          </a:solidFill>
                          <a:latin typeface="Century Gothic" panose="020B0502020202020204" pitchFamily="34" charset="0"/>
                        </a:rPr>
                        <a:t>?</a:t>
                      </a:r>
                    </a:p>
                  </a:txBody>
                  <a:tcPr/>
                </a:tc>
                <a:tc>
                  <a:txBody>
                    <a:bodyPr/>
                    <a:lstStyle/>
                    <a:p>
                      <a:r>
                        <a:rPr lang="en-GB" sz="2800" b="0" dirty="0" err="1">
                          <a:solidFill>
                            <a:srgbClr val="002060"/>
                          </a:solidFill>
                          <a:latin typeface="Century Gothic" panose="020B0502020202020204" pitchFamily="34" charset="0"/>
                        </a:rPr>
                        <a:t>ocho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nueve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es</a:t>
                      </a:r>
                    </a:p>
                  </a:txBody>
                  <a:tcPr/>
                </a:tc>
                <a:tc>
                  <a:txBody>
                    <a:bodyPr/>
                    <a:lstStyle/>
                    <a:p>
                      <a:r>
                        <a:rPr lang="en-GB" sz="2800" b="0" dirty="0" err="1">
                          <a:solidFill>
                            <a:srgbClr val="002060"/>
                          </a:solidFill>
                          <a:latin typeface="Century Gothic" panose="020B0502020202020204" pitchFamily="34" charset="0"/>
                        </a:rPr>
                        <a:t>unas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9014" y="66538"/>
            <a:ext cx="3485260"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4 [SP to EN]</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27BAAC39-4E1E-E22E-F56F-A0C0EC4E016C}"/>
              </a:ext>
            </a:extLst>
          </p:cNvPr>
          <p:cNvSpPr txBox="1">
            <a:spLocks/>
          </p:cNvSpPr>
          <p:nvPr/>
        </p:nvSpPr>
        <p:spPr>
          <a:xfrm>
            <a:off x="644541" y="66538"/>
            <a:ext cx="3485260"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Tree>
    <p:extLst>
      <p:ext uri="{BB962C8B-B14F-4D97-AF65-F5344CB8AC3E}">
        <p14:creationId xmlns:p14="http://schemas.microsoft.com/office/powerpoint/2010/main" val="3147679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1369031893"/>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old (m)</a:t>
                      </a:r>
                    </a:p>
                  </a:txBody>
                  <a:tcPr/>
                </a:tc>
                <a:tc>
                  <a:txBody>
                    <a:bodyPr/>
                    <a:lstStyle/>
                    <a:p>
                      <a:r>
                        <a:rPr lang="en-GB" sz="3200" b="0" dirty="0">
                          <a:solidFill>
                            <a:srgbClr val="002060"/>
                          </a:solidFill>
                          <a:latin typeface="Century Gothic" panose="020B0502020202020204" pitchFamily="34" charset="0"/>
                        </a:rPr>
                        <a:t>instrument</a:t>
                      </a:r>
                    </a:p>
                  </a:txBody>
                  <a:tcPr/>
                </a:tc>
                <a:tc>
                  <a:txBody>
                    <a:bodyPr/>
                    <a:lstStyle/>
                    <a:p>
                      <a:r>
                        <a:rPr lang="en-GB" sz="2800" b="0" dirty="0">
                          <a:solidFill>
                            <a:srgbClr val="002060"/>
                          </a:solidFill>
                          <a:latin typeface="Century Gothic" panose="020B0502020202020204" pitchFamily="34" charset="0"/>
                        </a:rPr>
                        <a:t>thing</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paper</a:t>
                      </a:r>
                    </a:p>
                  </a:txBody>
                  <a:tcPr/>
                </a:tc>
                <a:tc>
                  <a:txBody>
                    <a:bodyPr/>
                    <a:lstStyle/>
                    <a:p>
                      <a:r>
                        <a:rPr lang="en-GB" sz="2800" b="0" dirty="0">
                          <a:solidFill>
                            <a:srgbClr val="002060"/>
                          </a:solidFill>
                          <a:latin typeface="Century Gothic" panose="020B0502020202020204" pitchFamily="34" charset="0"/>
                        </a:rPr>
                        <a:t>odd (f)</a:t>
                      </a:r>
                    </a:p>
                  </a:txBody>
                  <a:tcPr/>
                </a:tc>
                <a:tc>
                  <a:txBody>
                    <a:bodyPr/>
                    <a:lstStyle/>
                    <a:p>
                      <a:r>
                        <a:rPr lang="en-GB" sz="2800" b="0" dirty="0">
                          <a:solidFill>
                            <a:srgbClr val="002060"/>
                          </a:solidFill>
                          <a:latin typeface="Century Gothic" panose="020B0502020202020204" pitchFamily="34" charset="0"/>
                        </a:rPr>
                        <a:t>new (f)</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do, make</a:t>
                      </a:r>
                    </a:p>
                  </a:txBody>
                  <a:tcPr/>
                </a:tc>
                <a:tc>
                  <a:txBody>
                    <a:bodyPr/>
                    <a:lstStyle/>
                    <a:p>
                      <a:r>
                        <a:rPr lang="en-GB" sz="2800" b="0" dirty="0">
                          <a:solidFill>
                            <a:srgbClr val="002060"/>
                          </a:solidFill>
                          <a:latin typeface="Century Gothic" panose="020B0502020202020204" pitchFamily="34" charset="0"/>
                        </a:rPr>
                        <a:t>to </a:t>
                      </a:r>
                      <a:r>
                        <a:rPr lang="en-GB" sz="2800" b="0" dirty="0" err="1">
                          <a:solidFill>
                            <a:srgbClr val="002060"/>
                          </a:solidFill>
                          <a:latin typeface="Century Gothic" panose="020B0502020202020204" pitchFamily="34" charset="0"/>
                        </a:rPr>
                        <a:t>eat,eating</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Sandwich</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computer</a:t>
                      </a:r>
                    </a:p>
                  </a:txBody>
                  <a:tcPr/>
                </a:tc>
                <a:tc>
                  <a:txBody>
                    <a:bodyPr/>
                    <a:lstStyle/>
                    <a:p>
                      <a:r>
                        <a:rPr lang="en-GB" sz="2800" b="0" dirty="0">
                          <a:solidFill>
                            <a:srgbClr val="002060"/>
                          </a:solidFill>
                          <a:latin typeface="Century Gothic" panose="020B0502020202020204" pitchFamily="34" charset="0"/>
                        </a:rPr>
                        <a:t>I do, make</a:t>
                      </a:r>
                    </a:p>
                  </a:txBody>
                  <a:tcPr/>
                </a:tc>
                <a:tc>
                  <a:txBody>
                    <a:bodyPr/>
                    <a:lstStyle/>
                    <a:p>
                      <a:r>
                        <a:rPr lang="en-GB" sz="2000" b="0" dirty="0">
                          <a:solidFill>
                            <a:srgbClr val="002060"/>
                          </a:solidFill>
                          <a:latin typeface="Century Gothic" panose="020B0502020202020204" pitchFamily="34" charset="0"/>
                        </a:rPr>
                        <a:t>to reply to, replying to</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How many?</a:t>
                      </a:r>
                      <a:r>
                        <a:rPr lang="en-GB" sz="2400" b="0" dirty="0">
                          <a:solidFill>
                            <a:srgbClr val="002060"/>
                          </a:solidFill>
                          <a:latin typeface="Century Gothic" panose="020B0502020202020204" pitchFamily="34" charset="0"/>
                        </a:rPr>
                        <a:t> (f)</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some (f)</a:t>
                      </a:r>
                    </a:p>
                  </a:txBody>
                  <a:tcPr/>
                </a:tc>
                <a:tc>
                  <a:txBody>
                    <a:bodyPr/>
                    <a:lstStyle/>
                    <a:p>
                      <a:r>
                        <a:rPr lang="en-GB" sz="2800" b="0" dirty="0">
                          <a:solidFill>
                            <a:srgbClr val="002060"/>
                          </a:solidFill>
                          <a:latin typeface="Century Gothic" panose="020B0502020202020204" pitchFamily="34" charset="0"/>
                        </a:rPr>
                        <a:t>How many?</a:t>
                      </a:r>
                      <a:r>
                        <a:rPr lang="en-GB" sz="2400" b="0" dirty="0">
                          <a:solidFill>
                            <a:srgbClr val="002060"/>
                          </a:solidFill>
                          <a:latin typeface="Century Gothic" panose="020B0502020202020204" pitchFamily="34" charset="0"/>
                        </a:rPr>
                        <a:t> (m)</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seven</a:t>
                      </a:r>
                    </a:p>
                  </a:txBody>
                  <a:tcPr/>
                </a:tc>
                <a:tc>
                  <a:txBody>
                    <a:bodyPr/>
                    <a:lstStyle/>
                    <a:p>
                      <a:r>
                        <a:rPr lang="en-GB" sz="2800" b="0" dirty="0">
                          <a:solidFill>
                            <a:srgbClr val="002060"/>
                          </a:solidFill>
                          <a:latin typeface="Century Gothic" panose="020B0502020202020204" pitchFamily="34" charset="0"/>
                        </a:rPr>
                        <a:t>It is</a:t>
                      </a:r>
                    </a:p>
                  </a:txBody>
                  <a:tcPr/>
                </a:tc>
                <a:tc>
                  <a:txBody>
                    <a:bodyPr/>
                    <a:lstStyle/>
                    <a:p>
                      <a:r>
                        <a:rPr lang="en-GB" sz="2800" b="0" dirty="0">
                          <a:solidFill>
                            <a:srgbClr val="002060"/>
                          </a:solidFill>
                          <a:latin typeface="Century Gothic" panose="020B0502020202020204" pitchFamily="34" charset="0"/>
                        </a:rPr>
                        <a:t>some (m)</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eleven</a:t>
                      </a:r>
                    </a:p>
                  </a:txBody>
                  <a:tcPr/>
                </a:tc>
                <a:tc>
                  <a:txBody>
                    <a:bodyPr/>
                    <a:lstStyle/>
                    <a:p>
                      <a:r>
                        <a:rPr lang="en-GB" sz="2800" b="0" dirty="0">
                          <a:solidFill>
                            <a:srgbClr val="002060"/>
                          </a:solidFill>
                          <a:latin typeface="Century Gothic" panose="020B0502020202020204" pitchFamily="34" charset="0"/>
                        </a:rPr>
                        <a:t>There is</a:t>
                      </a:r>
                    </a:p>
                  </a:txBody>
                  <a:tcPr/>
                </a:tc>
                <a:tc>
                  <a:txBody>
                    <a:bodyPr/>
                    <a:lstStyle/>
                    <a:p>
                      <a:r>
                        <a:rPr lang="en-GB" sz="2800" b="0"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4 [EN-SP]</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33710F6A-952F-87C8-ACE3-F90FB620AFF6}"/>
              </a:ext>
            </a:extLst>
          </p:cNvPr>
          <p:cNvSpPr txBox="1">
            <a:spLocks/>
          </p:cNvSpPr>
          <p:nvPr/>
        </p:nvSpPr>
        <p:spPr>
          <a:xfrm>
            <a:off x="644541" y="37370"/>
            <a:ext cx="3485260"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Tree>
    <p:extLst>
      <p:ext uri="{BB962C8B-B14F-4D97-AF65-F5344CB8AC3E}">
        <p14:creationId xmlns:p14="http://schemas.microsoft.com/office/powerpoint/2010/main" val="101384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89" y="1494407"/>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Persona B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43686" y="1865569"/>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633627" y="2984630"/>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151996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equipo</a:t>
            </a:r>
            <a:r>
              <a:rPr lang="en-GB" sz="2800" b="1" dirty="0">
                <a:solidFill>
                  <a:srgbClr val="1E1D66"/>
                </a:solidFill>
                <a:latin typeface="Century Gothic" panose="020B0502020202020204" pitchFamily="34" charset="0"/>
              </a:rPr>
              <a:t> </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545952"/>
            <a:ext cx="2921513" cy="523220"/>
          </a:xfrm>
          <a:prstGeom prst="rect">
            <a:avLst/>
          </a:prstGeom>
          <a:noFill/>
        </p:spPr>
        <p:txBody>
          <a:bodyPr wrap="square" rtlCol="0">
            <a:spAutoFit/>
          </a:bodyPr>
          <a:lstStyle/>
          <a:p>
            <a:r>
              <a:rPr lang="en-GB" sz="2800" b="1" dirty="0" err="1">
                <a:solidFill>
                  <a:srgbClr val="1E1D66"/>
                </a:solidFill>
                <a:latin typeface="Century Gothic" panose="020B0502020202020204" pitchFamily="34" charset="0"/>
              </a:rPr>
              <a:t>lago</a:t>
            </a:r>
            <a:endParaRPr lang="en-GB" sz="2800" b="1" dirty="0">
              <a:solidFill>
                <a:srgbClr val="1E1D66"/>
              </a:solidFill>
              <a:latin typeface="Century Gothic" panose="020B0502020202020204" pitchFamily="34" charset="0"/>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966931"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lobo</a:t>
            </a: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1285929"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llamar</a:t>
            </a:r>
            <a:endParaRPr lang="en-GB" sz="2800" b="1" dirty="0">
              <a:solidFill>
                <a:srgbClr val="1E1D66"/>
              </a:solidFill>
              <a:latin typeface="Century Gothic" panose="020B0502020202020204" pitchFamily="34" charset="0"/>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1132041"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llover</a:t>
            </a:r>
            <a:endParaRPr lang="en-GB" sz="2800" b="1" dirty="0">
              <a:solidFill>
                <a:srgbClr val="1E1D66"/>
              </a:solidFill>
              <a:latin typeface="Century Gothic" panose="020B0502020202020204" pitchFamily="34" charset="0"/>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406154"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galleta</a:t>
            </a:r>
          </a:p>
        </p:txBody>
      </p:sp>
      <p:sp>
        <p:nvSpPr>
          <p:cNvPr id="10" name="TextBox 9">
            <a:extLst>
              <a:ext uri="{FF2B5EF4-FFF2-40B4-BE49-F238E27FC236}">
                <a16:creationId xmlns:a16="http://schemas.microsoft.com/office/drawing/2014/main" id="{E84D8FFD-9611-5EBD-1E97-0A63B1CC22A7}"/>
              </a:ext>
            </a:extLst>
          </p:cNvPr>
          <p:cNvSpPr txBox="1"/>
          <p:nvPr/>
        </p:nvSpPr>
        <p:spPr>
          <a:xfrm>
            <a:off x="876280" y="3190237"/>
            <a:ext cx="1253869"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queso</a:t>
            </a:r>
          </a:p>
        </p:txBody>
      </p:sp>
      <p:sp>
        <p:nvSpPr>
          <p:cNvPr id="11" name="TextBox 10">
            <a:extLst>
              <a:ext uri="{FF2B5EF4-FFF2-40B4-BE49-F238E27FC236}">
                <a16:creationId xmlns:a16="http://schemas.microsoft.com/office/drawing/2014/main" id="{76860CCC-EC20-5DD8-09E1-4BDB6CC9B1CB}"/>
              </a:ext>
            </a:extLst>
          </p:cNvPr>
          <p:cNvSpPr txBox="1"/>
          <p:nvPr/>
        </p:nvSpPr>
        <p:spPr>
          <a:xfrm>
            <a:off x="4850721" y="3277307"/>
            <a:ext cx="1662635"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canguro</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94579" y="3388623"/>
            <a:ext cx="1396536"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quince</a:t>
            </a:r>
          </a:p>
        </p:txBody>
      </p:sp>
      <p:sp>
        <p:nvSpPr>
          <p:cNvPr id="22" name="Title 1">
            <a:extLst>
              <a:ext uri="{FF2B5EF4-FFF2-40B4-BE49-F238E27FC236}">
                <a16:creationId xmlns:a16="http://schemas.microsoft.com/office/drawing/2014/main" id="{3263204E-DBCD-2661-B845-70BA5DB9ABAA}"/>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28" name="Speech Bubble: Rectangle with Corners Rounded 27">
            <a:extLst>
              <a:ext uri="{FF2B5EF4-FFF2-40B4-BE49-F238E27FC236}">
                <a16:creationId xmlns:a16="http://schemas.microsoft.com/office/drawing/2014/main" id="{0FE0D066-3BC4-5F31-9346-04205B8322BA}"/>
              </a:ext>
            </a:extLst>
          </p:cNvPr>
          <p:cNvSpPr/>
          <p:nvPr/>
        </p:nvSpPr>
        <p:spPr>
          <a:xfrm>
            <a:off x="3426627" y="578421"/>
            <a:ext cx="6337133" cy="755705"/>
          </a:xfrm>
          <a:prstGeom prst="wedgeRoundRectCallout">
            <a:avLst>
              <a:gd name="adj1" fmla="val -58390"/>
              <a:gd name="adj2" fmla="val 1130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Space is full of valuable words.</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68796" y="579073"/>
            <a:ext cx="914400" cy="914400"/>
          </a:xfrm>
          <a:prstGeom prst="rect">
            <a:avLst/>
          </a:prstGeom>
        </p:spPr>
      </p:pic>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6.25E-7 -4.44444E-6 L -6.25E-7 0.00024 C 0.00182 -0.00023 0.04675 -0.00231 0.05547 -0.00254 C 0.07305 -0.003 0.09076 -0.003 0.10833 -0.00324 C 0.19727 -0.00625 0.16042 -0.00509 0.33711 -0.00578 C 0.34492 -0.00578 0.3526 -0.00532 0.36042 -0.00509 C 0.41589 -0.00694 0.35 -0.00509 0.4543 -0.00509 C 0.48164 -0.00509 0.50912 -0.00555 0.53646 -0.00578 C 0.63529 -0.00324 0.46576 -0.0074 0.70065 -0.00416 C 0.71654 -0.00393 0.73216 -0.003 0.74779 -0.00254 C 0.75456 -0.00231 0.76133 -0.00185 0.76836 -0.00185 C 0.79766 -0.00115 0.82695 -0.00115 0.85625 -0.00092 C 0.89258 0.00047 0.89531 0.00093 0.94714 0.00093 C 1.19466 0.00024 1.1638 -0.00092 1.34622 -0.00185 L 1.56055 -0.00254 L 1.56055 -0.00231 " pathEditMode="relative" rAng="0" ptsTypes="AAAAAAAAAAAAAAAA">
                                      <p:cBhvr>
                                        <p:cTn id="19" dur="10000" fill="hold"/>
                                        <p:tgtEl>
                                          <p:spTgt spid="7"/>
                                        </p:tgtEl>
                                        <p:attrNameLst>
                                          <p:attrName>ppt_x</p:attrName>
                                          <p:attrName>ppt_y</p:attrName>
                                        </p:attrNameLst>
                                      </p:cBhvr>
                                      <p:rCtr x="78021" y="-255"/>
                                    </p:animMotion>
                                  </p:childTnLst>
                                </p:cTn>
                              </p:par>
                            </p:childTnLst>
                          </p:cTn>
                        </p:par>
                        <p:par>
                          <p:cTn id="20" fill="hold">
                            <p:stCondLst>
                              <p:cond delay="10000"/>
                            </p:stCondLst>
                            <p:childTnLst>
                              <p:par>
                                <p:cTn id="21" presetID="0" presetClass="path" presetSubtype="0" accel="29417" decel="30000" fill="hold" nodeType="afterEffect">
                                  <p:stCondLst>
                                    <p:cond delay="0"/>
                                  </p:stCondLst>
                                  <p:childTnLst>
                                    <p:animMotion origin="layout" path="M 0.00495 -0.10093 L 0.00495 -0.10185 C 0.00313 -0.1 -0.0418 -0.0919 -0.05039 -0.09097 C -0.06797 -0.08912 -0.08568 -0.08912 -0.10312 -0.08819 C -0.19193 -0.07662 -0.15508 -0.08102 -0.33138 -0.07824 C -0.33919 -0.07824 -0.34687 -0.08009 -0.35469 -0.08102 C -0.41002 -0.07384 -0.34427 -0.08102 -0.44831 -0.08102 C -0.47552 -0.08102 -0.50299 -0.07917 -0.53021 -0.07824 C -0.62877 -0.08819 -0.45976 -0.07199 -0.69401 -0.08472 C -0.70989 -0.08565 -0.72539 -0.08912 -0.74101 -0.09097 C -0.74779 -0.0919 -0.75456 -0.09375 -0.76159 -0.09375 C -0.79075 -0.0963 -0.82005 -0.0963 -0.84909 -0.09722 C -0.88542 -0.10278 -0.88815 -0.1044 -0.93984 -0.1044 C -1.18672 -0.10185 -1.15599 -0.09722 -1.33789 -0.09375 L -1.55169 -0.09097 L -1.55169 -0.0919 " pathEditMode="relative" rAng="0" ptsTypes="AAAAAAAAAAAAAAAA">
                                      <p:cBhvr>
                                        <p:cTn id="22" dur="12000" fill="hold"/>
                                        <p:tgtEl>
                                          <p:spTgt spid="16"/>
                                        </p:tgtEl>
                                        <p:attrNameLst>
                                          <p:attrName>ppt_x</p:attrName>
                                          <p:attrName>ppt_y</p:attrName>
                                        </p:attrNameLst>
                                      </p:cBhvr>
                                      <p:rCtr x="-77839" y="972"/>
                                    </p:animMotion>
                                  </p:childTnLst>
                                </p:cTn>
                              </p:par>
                            </p:childTnLst>
                          </p:cTn>
                        </p:par>
                        <p:par>
                          <p:cTn id="23" fill="hold">
                            <p:stCondLst>
                              <p:cond delay="22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1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69" y="1428767"/>
            <a:ext cx="11689301" cy="5300733"/>
          </a:xfrm>
          <a:prstGeom prst="roundRect">
            <a:avLst/>
          </a:prstGeom>
          <a:noFill/>
          <a:extLst>
            <a:ext uri="{909E8E84-426E-40DD-AFC4-6F175D3DCCD1}">
              <a14:hiddenFill xmlns:a14="http://schemas.microsoft.com/office/drawing/2010/main">
                <a:solidFill>
                  <a:srgbClr val="FFFFFF"/>
                </a:solidFill>
              </a14:hiddenFill>
            </a:ext>
          </a:extLst>
        </p:spPr>
      </p:pic>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60145" y="1476390"/>
            <a:ext cx="1620957"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camello</a:t>
            </a:r>
            <a:endParaRPr lang="en-GB" sz="2800" b="1" dirty="0">
              <a:solidFill>
                <a:srgbClr val="1E1D66"/>
              </a:solidFill>
              <a:latin typeface="Century Gothic" panose="020B0502020202020204" pitchFamily="34" charset="0"/>
            </a:endParaRP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264596"/>
            <a:ext cx="2921513" cy="523220"/>
          </a:xfrm>
          <a:prstGeom prst="rect">
            <a:avLst/>
          </a:prstGeom>
          <a:noFill/>
        </p:spPr>
        <p:txBody>
          <a:bodyPr wrap="square" rtlCol="0">
            <a:spAutoFit/>
          </a:bodyPr>
          <a:lstStyle/>
          <a:p>
            <a:r>
              <a:rPr lang="en-GB" sz="2800" b="1" dirty="0" err="1">
                <a:solidFill>
                  <a:srgbClr val="1E1D66"/>
                </a:solidFill>
                <a:latin typeface="Century Gothic" panose="020B0502020202020204" pitchFamily="34" charset="0"/>
              </a:rPr>
              <a:t>lago</a:t>
            </a:r>
            <a:endParaRPr lang="en-GB" sz="2800" b="1" dirty="0">
              <a:solidFill>
                <a:srgbClr val="1E1D66"/>
              </a:solidFill>
              <a:latin typeface="Century Gothic" panose="020B0502020202020204" pitchFamily="34" charset="0"/>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1550424"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paloma</a:t>
            </a: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2804023"/>
            <a:ext cx="1170513"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llama</a:t>
            </a: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677062"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paquete</a:t>
            </a:r>
            <a:endParaRPr lang="en-GB" sz="2800" b="1" dirty="0">
              <a:solidFill>
                <a:srgbClr val="1E1D66"/>
              </a:solidFill>
              <a:latin typeface="Century Gothic" panose="020B0502020202020204" pitchFamily="34" charset="0"/>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237612"/>
            <a:ext cx="960519"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aquí</a:t>
            </a:r>
          </a:p>
        </p:txBody>
      </p:sp>
      <p:sp>
        <p:nvSpPr>
          <p:cNvPr id="11" name="TextBox 10">
            <a:extLst>
              <a:ext uri="{FF2B5EF4-FFF2-40B4-BE49-F238E27FC236}">
                <a16:creationId xmlns:a16="http://schemas.microsoft.com/office/drawing/2014/main" id="{76860CCC-EC20-5DD8-09E1-4BDB6CC9B1CB}"/>
              </a:ext>
            </a:extLst>
          </p:cNvPr>
          <p:cNvSpPr txBox="1"/>
          <p:nvPr/>
        </p:nvSpPr>
        <p:spPr>
          <a:xfrm>
            <a:off x="4825298" y="2868877"/>
            <a:ext cx="122661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ganar</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2940075"/>
            <a:ext cx="1476686"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gusano</a:t>
            </a:r>
            <a:endParaRPr lang="en-GB" sz="2800" b="1" dirty="0">
              <a:solidFill>
                <a:srgbClr val="1E1D66"/>
              </a:solidFill>
              <a:latin typeface="Century Gothic" panose="020B0502020202020204" pitchFamily="34" charset="0"/>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56324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raqueta</a:t>
            </a:r>
            <a:endParaRPr lang="en-GB" sz="2800" b="1" dirty="0">
              <a:solidFill>
                <a:srgbClr val="1E1D66"/>
              </a:solidFill>
              <a:latin typeface="Century Gothic" panose="020B0502020202020204" pitchFamily="34" charset="0"/>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b="1" dirty="0">
                <a:solidFill>
                  <a:srgbClr val="002060"/>
                </a:solidFill>
                <a:latin typeface="Century Gothic" panose="020B0502020202020204" pitchFamily="34" charset="0"/>
              </a:rPr>
              <a:t>2</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Persona A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6" dur="10000" fill="hold"/>
                                        <p:tgtEl>
                                          <p:spTgt spid="7"/>
                                        </p:tgtEl>
                                        <p:attrNameLst>
                                          <p:attrName>ppt_x</p:attrName>
                                          <p:attrName>ppt_y</p:attrName>
                                        </p:attrNameLst>
                                      </p:cBhvr>
                                      <p:rCtr x="78021" y="-255"/>
                                    </p:animMotion>
                                  </p:childTnLst>
                                </p:cTn>
                              </p:par>
                            </p:childTnLst>
                          </p:cTn>
                        </p:par>
                        <p:par>
                          <p:cTn id="7" fill="hold">
                            <p:stCondLst>
                              <p:cond delay="10000"/>
                            </p:stCondLst>
                            <p:childTnLst>
                              <p:par>
                                <p:cTn id="8" presetID="0" presetClass="path" presetSubtype="0" accel="18182" decel="27273" fill="hold" nodeType="afterEffect">
                                  <p:stCondLst>
                                    <p:cond delay="0"/>
                                  </p:stCondLst>
                                  <p:childTnLst>
                                    <p:animMotion origin="layout" path="M 0.00495 -0.10093 L 0.00495 -0.10185 C 0.00313 -0.1 -0.04179 -0.0919 -0.05039 -0.09097 C -0.06797 -0.08912 -0.08567 -0.08912 -0.10312 -0.0882 C -0.19192 -0.07662 -0.15507 -0.08102 -0.33138 -0.07824 C -0.33919 -0.07824 -0.34687 -0.08009 -0.35468 -0.08102 C -0.41002 -0.07384 -0.34427 -0.08102 -0.4483 -0.08102 C -0.47552 -0.08102 -0.50299 -0.07917 -0.5302 -0.07824 C -0.62877 -0.0882 -0.45976 -0.07199 -0.69401 -0.08472 C -0.70989 -0.08565 -0.72539 -0.08912 -0.74101 -0.09097 C -0.74778 -0.0919 -0.75455 -0.09375 -0.76158 -0.09375 C -0.79075 -0.0963 -0.82005 -0.0963 -0.84908 -0.09722 C -0.88541 -0.10278 -0.88815 -0.1044 -0.93984 -0.1044 C -1.18672 -0.10185 -1.15599 -0.09722 -1.33789 -0.09375 L -1.55169 -0.09097 L -1.55169 -0.0919 " pathEditMode="relative" rAng="0" ptsTypes="AAAAAAAAAAAAAAAA">
                                      <p:cBhvr>
                                        <p:cTn id="9" dur="11000" fill="hold"/>
                                        <p:tgtEl>
                                          <p:spTgt spid="16"/>
                                        </p:tgtEl>
                                        <p:attrNameLst>
                                          <p:attrName>ppt_x</p:attrName>
                                          <p:attrName>ppt_y</p:attrName>
                                        </p:attrNameLst>
                                      </p:cBhvr>
                                      <p:rCtr x="-77839" y="972"/>
                                    </p:animMotion>
                                  </p:childTnLst>
                                </p:cTn>
                              </p:par>
                            </p:childTnLst>
                          </p:cTn>
                        </p:par>
                        <p:par>
                          <p:cTn id="10" fill="hold">
                            <p:stCondLst>
                              <p:cond delay="21000"/>
                            </p:stCondLst>
                            <p:childTnLst>
                              <p:par>
                                <p:cTn id="11"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2" dur="11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64;p2" descr="Speech Icon, Voice, Talking, Audio, Speech">
            <a:extLst>
              <a:ext uri="{FF2B5EF4-FFF2-40B4-BE49-F238E27FC236}">
                <a16:creationId xmlns:a16="http://schemas.microsoft.com/office/drawing/2014/main" id="{01B36168-2C91-3928-EA07-BF02D6B2D149}"/>
              </a:ext>
            </a:extLst>
          </p:cNvPr>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5" name="Title 1">
            <a:extLst>
              <a:ext uri="{FF2B5EF4-FFF2-40B4-BE49-F238E27FC236}">
                <a16:creationId xmlns:a16="http://schemas.microsoft.com/office/drawing/2014/main" id="{12224A02-C836-4912-3349-59D58ACA4E77}"/>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718915"/>
            <a:ext cx="6337133" cy="75570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568367" y="1587732"/>
            <a:ext cx="1968476"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44368" y="1563920"/>
            <a:ext cx="1968476"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graphicFrame>
        <p:nvGraphicFramePr>
          <p:cNvPr id="3" name="Table 2">
            <a:extLst>
              <a:ext uri="{FF2B5EF4-FFF2-40B4-BE49-F238E27FC236}">
                <a16:creationId xmlns:a16="http://schemas.microsoft.com/office/drawing/2014/main" id="{BE69742B-9C86-B53E-6D14-BF7B105113FB}"/>
              </a:ext>
            </a:extLst>
          </p:cNvPr>
          <p:cNvGraphicFramePr>
            <a:graphicFrameLocks noGrp="1"/>
          </p:cNvGraphicFramePr>
          <p:nvPr/>
        </p:nvGraphicFramePr>
        <p:xfrm>
          <a:off x="6908625" y="2072056"/>
          <a:ext cx="3025796" cy="4663440"/>
        </p:xfrm>
        <a:graphic>
          <a:graphicData uri="http://schemas.openxmlformats.org/drawingml/2006/table">
            <a:tbl>
              <a:tblPr firstRow="1" bandRow="1">
                <a:tableStyleId>{5940675A-B579-460E-94D1-54222C63F5DA}</a:tableStyleId>
              </a:tblPr>
              <a:tblGrid>
                <a:gridCol w="3025796">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queso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lobo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lago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llover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llamar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lago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canguro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equipo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galleta💰💰</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4" name="Table 3">
            <a:extLst>
              <a:ext uri="{FF2B5EF4-FFF2-40B4-BE49-F238E27FC236}">
                <a16:creationId xmlns:a16="http://schemas.microsoft.com/office/drawing/2014/main" id="{D5504BFB-4C0F-4CE4-D55E-F7C610AAA443}"/>
              </a:ext>
            </a:extLst>
          </p:cNvPr>
          <p:cNvGraphicFramePr>
            <a:graphicFrameLocks noGrp="1"/>
          </p:cNvGraphicFramePr>
          <p:nvPr/>
        </p:nvGraphicFramePr>
        <p:xfrm>
          <a:off x="2372170" y="2066219"/>
          <a:ext cx="2733230" cy="4663440"/>
        </p:xfrm>
        <a:graphic>
          <a:graphicData uri="http://schemas.openxmlformats.org/drawingml/2006/table">
            <a:tbl>
              <a:tblPr firstRow="1" bandRow="1">
                <a:tableStyleId>{5940675A-B579-460E-94D1-54222C63F5DA}</a:tableStyleId>
              </a:tblPr>
              <a:tblGrid>
                <a:gridCol w="2733230">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camello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paloma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llama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ganar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gusano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raqueta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paquete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aquí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lago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pic>
        <p:nvPicPr>
          <p:cNvPr id="13" name="Google Shape;127;p2">
            <a:hlinkClick r:id="" action="ppaction://noaction">
              <a:snd r:embed="rId6" name="s4_1.wav"/>
            </a:hlinkClick>
            <a:extLst>
              <a:ext uri="{FF2B5EF4-FFF2-40B4-BE49-F238E27FC236}">
                <a16:creationId xmlns:a16="http://schemas.microsoft.com/office/drawing/2014/main" id="{6EFA221B-15C9-489E-AF49-E334493AECCA}"/>
              </a:ext>
            </a:extLst>
          </p:cNvPr>
          <p:cNvPicPr preferRelativeResize="0"/>
          <p:nvPr/>
        </p:nvPicPr>
        <p:blipFill rotWithShape="1">
          <a:blip r:embed="rId7">
            <a:alphaModFix/>
          </a:blip>
          <a:srcRect/>
          <a:stretch/>
        </p:blipFill>
        <p:spPr>
          <a:xfrm>
            <a:off x="1827775" y="2122028"/>
            <a:ext cx="429804" cy="437985"/>
          </a:xfrm>
          <a:prstGeom prst="rect">
            <a:avLst/>
          </a:prstGeom>
          <a:noFill/>
          <a:ln>
            <a:noFill/>
          </a:ln>
          <a:effectLst>
            <a:outerShdw blurRad="50800" dist="38100" dir="5400000" algn="t" rotWithShape="0">
              <a:prstClr val="black">
                <a:alpha val="40000"/>
              </a:prstClr>
            </a:outerShdw>
          </a:effectLst>
        </p:spPr>
      </p:pic>
      <p:pic>
        <p:nvPicPr>
          <p:cNvPr id="14" name="Google Shape;127;p2">
            <a:hlinkClick r:id="" action="ppaction://noaction">
              <a:snd r:embed="rId8" name="s4_2.wav"/>
            </a:hlinkClick>
            <a:extLst>
              <a:ext uri="{FF2B5EF4-FFF2-40B4-BE49-F238E27FC236}">
                <a16:creationId xmlns:a16="http://schemas.microsoft.com/office/drawing/2014/main" id="{4E9C4642-465C-4CB1-814C-E510A6E5697A}"/>
              </a:ext>
            </a:extLst>
          </p:cNvPr>
          <p:cNvPicPr preferRelativeResize="0"/>
          <p:nvPr/>
        </p:nvPicPr>
        <p:blipFill rotWithShape="1">
          <a:blip r:embed="rId7">
            <a:alphaModFix/>
          </a:blip>
          <a:srcRect/>
          <a:stretch/>
        </p:blipFill>
        <p:spPr>
          <a:xfrm>
            <a:off x="1827775" y="2639873"/>
            <a:ext cx="429804" cy="437985"/>
          </a:xfrm>
          <a:prstGeom prst="rect">
            <a:avLst/>
          </a:prstGeom>
          <a:noFill/>
          <a:ln>
            <a:noFill/>
          </a:ln>
          <a:effectLst>
            <a:outerShdw blurRad="50800" dist="38100" dir="5400000" algn="t" rotWithShape="0">
              <a:prstClr val="black">
                <a:alpha val="40000"/>
              </a:prstClr>
            </a:outerShdw>
          </a:effectLst>
        </p:spPr>
      </p:pic>
      <p:pic>
        <p:nvPicPr>
          <p:cNvPr id="16" name="Google Shape;127;p2">
            <a:hlinkClick r:id="" action="ppaction://noaction">
              <a:snd r:embed="rId9" name="s4_3.wav"/>
            </a:hlinkClick>
            <a:extLst>
              <a:ext uri="{FF2B5EF4-FFF2-40B4-BE49-F238E27FC236}">
                <a16:creationId xmlns:a16="http://schemas.microsoft.com/office/drawing/2014/main" id="{76BEABB7-E25F-41AB-9EFB-90941487BC6B}"/>
              </a:ext>
            </a:extLst>
          </p:cNvPr>
          <p:cNvPicPr preferRelativeResize="0"/>
          <p:nvPr/>
        </p:nvPicPr>
        <p:blipFill rotWithShape="1">
          <a:blip r:embed="rId7">
            <a:alphaModFix/>
          </a:blip>
          <a:srcRect/>
          <a:stretch/>
        </p:blipFill>
        <p:spPr>
          <a:xfrm>
            <a:off x="1827775" y="3157718"/>
            <a:ext cx="429804" cy="437985"/>
          </a:xfrm>
          <a:prstGeom prst="rect">
            <a:avLst/>
          </a:prstGeom>
          <a:noFill/>
          <a:ln>
            <a:noFill/>
          </a:ln>
          <a:effectLst>
            <a:outerShdw blurRad="50800" dist="38100" dir="5400000" algn="t" rotWithShape="0">
              <a:prstClr val="black">
                <a:alpha val="40000"/>
              </a:prstClr>
            </a:outerShdw>
          </a:effectLst>
        </p:spPr>
      </p:pic>
      <p:pic>
        <p:nvPicPr>
          <p:cNvPr id="17" name="Google Shape;127;p2">
            <a:hlinkClick r:id="" action="ppaction://noaction">
              <a:snd r:embed="rId10" name="s4_4.wav"/>
            </a:hlinkClick>
            <a:extLst>
              <a:ext uri="{FF2B5EF4-FFF2-40B4-BE49-F238E27FC236}">
                <a16:creationId xmlns:a16="http://schemas.microsoft.com/office/drawing/2014/main" id="{FC372B24-AB47-4F37-8887-6F300EEBBFE1}"/>
              </a:ext>
            </a:extLst>
          </p:cNvPr>
          <p:cNvPicPr preferRelativeResize="0"/>
          <p:nvPr/>
        </p:nvPicPr>
        <p:blipFill rotWithShape="1">
          <a:blip r:embed="rId7">
            <a:alphaModFix/>
          </a:blip>
          <a:srcRect/>
          <a:stretch/>
        </p:blipFill>
        <p:spPr>
          <a:xfrm>
            <a:off x="1827775" y="3663037"/>
            <a:ext cx="429804" cy="437985"/>
          </a:xfrm>
          <a:prstGeom prst="rect">
            <a:avLst/>
          </a:prstGeom>
          <a:noFill/>
          <a:ln>
            <a:noFill/>
          </a:ln>
          <a:effectLst>
            <a:outerShdw blurRad="50800" dist="38100" dir="5400000" algn="t" rotWithShape="0">
              <a:prstClr val="black">
                <a:alpha val="40000"/>
              </a:prstClr>
            </a:outerShdw>
          </a:effectLst>
        </p:spPr>
      </p:pic>
      <p:pic>
        <p:nvPicPr>
          <p:cNvPr id="18" name="Google Shape;127;p2">
            <a:hlinkClick r:id="" action="ppaction://noaction">
              <a:snd r:embed="rId11" name="s4_5.wav"/>
            </a:hlinkClick>
            <a:extLst>
              <a:ext uri="{FF2B5EF4-FFF2-40B4-BE49-F238E27FC236}">
                <a16:creationId xmlns:a16="http://schemas.microsoft.com/office/drawing/2014/main" id="{F1185E7A-D2B0-4487-ABE3-2EF63F5890E8}"/>
              </a:ext>
            </a:extLst>
          </p:cNvPr>
          <p:cNvPicPr preferRelativeResize="0"/>
          <p:nvPr/>
        </p:nvPicPr>
        <p:blipFill rotWithShape="1">
          <a:blip r:embed="rId7">
            <a:alphaModFix/>
          </a:blip>
          <a:srcRect/>
          <a:stretch/>
        </p:blipFill>
        <p:spPr>
          <a:xfrm>
            <a:off x="1827775" y="4235997"/>
            <a:ext cx="429804" cy="437985"/>
          </a:xfrm>
          <a:prstGeom prst="rect">
            <a:avLst/>
          </a:prstGeom>
          <a:noFill/>
          <a:ln>
            <a:noFill/>
          </a:ln>
          <a:effectLst>
            <a:outerShdw blurRad="50800" dist="38100" dir="5400000" algn="t" rotWithShape="0">
              <a:prstClr val="black">
                <a:alpha val="40000"/>
              </a:prstClr>
            </a:outerShdw>
          </a:effectLst>
        </p:spPr>
      </p:pic>
      <p:pic>
        <p:nvPicPr>
          <p:cNvPr id="19" name="Google Shape;127;p2">
            <a:hlinkClick r:id="" action="ppaction://noaction">
              <a:snd r:embed="rId12" name="s4_6.wav"/>
            </a:hlinkClick>
            <a:extLst>
              <a:ext uri="{FF2B5EF4-FFF2-40B4-BE49-F238E27FC236}">
                <a16:creationId xmlns:a16="http://schemas.microsoft.com/office/drawing/2014/main" id="{C22120B4-8A99-4E82-9801-F4DAAE6AAD74}"/>
              </a:ext>
            </a:extLst>
          </p:cNvPr>
          <p:cNvPicPr preferRelativeResize="0"/>
          <p:nvPr/>
        </p:nvPicPr>
        <p:blipFill rotWithShape="1">
          <a:blip r:embed="rId7">
            <a:alphaModFix/>
          </a:blip>
          <a:srcRect/>
          <a:stretch/>
        </p:blipFill>
        <p:spPr>
          <a:xfrm>
            <a:off x="1827775" y="4753842"/>
            <a:ext cx="429804" cy="437985"/>
          </a:xfrm>
          <a:prstGeom prst="rect">
            <a:avLst/>
          </a:prstGeom>
          <a:noFill/>
          <a:ln>
            <a:noFill/>
          </a:ln>
          <a:effectLst>
            <a:outerShdw blurRad="50800" dist="38100" dir="5400000" algn="t" rotWithShape="0">
              <a:prstClr val="black">
                <a:alpha val="40000"/>
              </a:prstClr>
            </a:outerShdw>
          </a:effectLst>
        </p:spPr>
      </p:pic>
      <p:pic>
        <p:nvPicPr>
          <p:cNvPr id="20" name="Google Shape;127;p2">
            <a:hlinkClick r:id="" action="ppaction://noaction">
              <a:snd r:embed="rId13" name="s4_7.wav"/>
            </a:hlinkClick>
            <a:extLst>
              <a:ext uri="{FF2B5EF4-FFF2-40B4-BE49-F238E27FC236}">
                <a16:creationId xmlns:a16="http://schemas.microsoft.com/office/drawing/2014/main" id="{37106008-E2B1-461D-B698-DB89A8EFA70A}"/>
              </a:ext>
            </a:extLst>
          </p:cNvPr>
          <p:cNvPicPr preferRelativeResize="0"/>
          <p:nvPr/>
        </p:nvPicPr>
        <p:blipFill rotWithShape="1">
          <a:blip r:embed="rId7">
            <a:alphaModFix/>
          </a:blip>
          <a:srcRect/>
          <a:stretch/>
        </p:blipFill>
        <p:spPr>
          <a:xfrm>
            <a:off x="1827775" y="5271687"/>
            <a:ext cx="429804" cy="437985"/>
          </a:xfrm>
          <a:prstGeom prst="rect">
            <a:avLst/>
          </a:prstGeom>
          <a:noFill/>
          <a:ln>
            <a:noFill/>
          </a:ln>
          <a:effectLst>
            <a:outerShdw blurRad="50800" dist="38100" dir="5400000" algn="t" rotWithShape="0">
              <a:prstClr val="black">
                <a:alpha val="40000"/>
              </a:prstClr>
            </a:outerShdw>
          </a:effectLst>
        </p:spPr>
      </p:pic>
      <p:pic>
        <p:nvPicPr>
          <p:cNvPr id="21" name="Google Shape;127;p2">
            <a:hlinkClick r:id="" action="ppaction://noaction">
              <a:snd r:embed="rId14" name="s4_8.wav"/>
            </a:hlinkClick>
            <a:extLst>
              <a:ext uri="{FF2B5EF4-FFF2-40B4-BE49-F238E27FC236}">
                <a16:creationId xmlns:a16="http://schemas.microsoft.com/office/drawing/2014/main" id="{3AACA481-06C3-45CA-BD47-5CB1DA3E45A4}"/>
              </a:ext>
            </a:extLst>
          </p:cNvPr>
          <p:cNvPicPr preferRelativeResize="0"/>
          <p:nvPr/>
        </p:nvPicPr>
        <p:blipFill rotWithShape="1">
          <a:blip r:embed="rId7">
            <a:alphaModFix/>
          </a:blip>
          <a:srcRect/>
          <a:stretch/>
        </p:blipFill>
        <p:spPr>
          <a:xfrm>
            <a:off x="1827775" y="5777006"/>
            <a:ext cx="429804" cy="437985"/>
          </a:xfrm>
          <a:prstGeom prst="rect">
            <a:avLst/>
          </a:prstGeom>
          <a:noFill/>
          <a:ln>
            <a:noFill/>
          </a:ln>
          <a:effectLst>
            <a:outerShdw blurRad="50800" dist="38100" dir="5400000" algn="t" rotWithShape="0">
              <a:prstClr val="black">
                <a:alpha val="40000"/>
              </a:prstClr>
            </a:outerShdw>
          </a:effectLst>
        </p:spPr>
      </p:pic>
      <p:pic>
        <p:nvPicPr>
          <p:cNvPr id="23" name="Google Shape;127;p2">
            <a:hlinkClick r:id="" action="ppaction://noaction">
              <a:snd r:embed="rId15" name="s4_9.wav"/>
            </a:hlinkClick>
            <a:extLst>
              <a:ext uri="{FF2B5EF4-FFF2-40B4-BE49-F238E27FC236}">
                <a16:creationId xmlns:a16="http://schemas.microsoft.com/office/drawing/2014/main" id="{CCB04549-B4ED-4454-9B88-1E15B15544FB}"/>
              </a:ext>
            </a:extLst>
          </p:cNvPr>
          <p:cNvPicPr preferRelativeResize="0"/>
          <p:nvPr/>
        </p:nvPicPr>
        <p:blipFill rotWithShape="1">
          <a:blip r:embed="rId7">
            <a:alphaModFix/>
          </a:blip>
          <a:srcRect/>
          <a:stretch/>
        </p:blipFill>
        <p:spPr>
          <a:xfrm>
            <a:off x="1827775" y="6291674"/>
            <a:ext cx="429804" cy="437985"/>
          </a:xfrm>
          <a:prstGeom prst="rect">
            <a:avLst/>
          </a:prstGeom>
          <a:noFill/>
          <a:ln>
            <a:noFill/>
          </a:ln>
          <a:effectLst>
            <a:outerShdw blurRad="50800" dist="38100" dir="5400000" algn="t" rotWithShape="0">
              <a:prstClr val="black">
                <a:alpha val="40000"/>
              </a:prstClr>
            </a:outerShdw>
          </a:effectLst>
        </p:spPr>
      </p:pic>
      <p:pic>
        <p:nvPicPr>
          <p:cNvPr id="24" name="Google Shape;127;p2">
            <a:hlinkClick r:id="" action="ppaction://noaction">
              <a:snd r:embed="rId16" name="s4_10.wav"/>
            </a:hlinkClick>
            <a:extLst>
              <a:ext uri="{FF2B5EF4-FFF2-40B4-BE49-F238E27FC236}">
                <a16:creationId xmlns:a16="http://schemas.microsoft.com/office/drawing/2014/main" id="{294DB659-EB1C-4B59-9CED-5C7A4D0F823F}"/>
              </a:ext>
            </a:extLst>
          </p:cNvPr>
          <p:cNvPicPr preferRelativeResize="0"/>
          <p:nvPr/>
        </p:nvPicPr>
        <p:blipFill rotWithShape="1">
          <a:blip r:embed="rId7">
            <a:alphaModFix/>
          </a:blip>
          <a:srcRect/>
          <a:stretch/>
        </p:blipFill>
        <p:spPr>
          <a:xfrm>
            <a:off x="6376810" y="2127900"/>
            <a:ext cx="429804" cy="437985"/>
          </a:xfrm>
          <a:prstGeom prst="rect">
            <a:avLst/>
          </a:prstGeom>
          <a:noFill/>
          <a:ln>
            <a:noFill/>
          </a:ln>
          <a:effectLst>
            <a:outerShdw blurRad="50800" dist="38100" dir="5400000" algn="t" rotWithShape="0">
              <a:prstClr val="black">
                <a:alpha val="40000"/>
              </a:prstClr>
            </a:outerShdw>
          </a:effectLst>
        </p:spPr>
      </p:pic>
      <p:pic>
        <p:nvPicPr>
          <p:cNvPr id="26" name="Google Shape;127;p2">
            <a:hlinkClick r:id="" action="ppaction://noaction">
              <a:snd r:embed="rId17" name="s4_11.wav"/>
            </a:hlinkClick>
            <a:extLst>
              <a:ext uri="{FF2B5EF4-FFF2-40B4-BE49-F238E27FC236}">
                <a16:creationId xmlns:a16="http://schemas.microsoft.com/office/drawing/2014/main" id="{B76BCEF4-6D57-4F5C-A13D-B74161ACC9D1}"/>
              </a:ext>
            </a:extLst>
          </p:cNvPr>
          <p:cNvPicPr preferRelativeResize="0"/>
          <p:nvPr/>
        </p:nvPicPr>
        <p:blipFill rotWithShape="1">
          <a:blip r:embed="rId7">
            <a:alphaModFix/>
          </a:blip>
          <a:srcRect/>
          <a:stretch/>
        </p:blipFill>
        <p:spPr>
          <a:xfrm>
            <a:off x="6376810" y="2645745"/>
            <a:ext cx="429804" cy="437985"/>
          </a:xfrm>
          <a:prstGeom prst="rect">
            <a:avLst/>
          </a:prstGeom>
          <a:noFill/>
          <a:ln>
            <a:noFill/>
          </a:ln>
          <a:effectLst>
            <a:outerShdw blurRad="50800" dist="38100" dir="5400000" algn="t" rotWithShape="0">
              <a:prstClr val="black">
                <a:alpha val="40000"/>
              </a:prstClr>
            </a:outerShdw>
          </a:effectLst>
        </p:spPr>
      </p:pic>
      <p:pic>
        <p:nvPicPr>
          <p:cNvPr id="27" name="Google Shape;127;p2">
            <a:hlinkClick r:id="" action="ppaction://noaction">
              <a:snd r:embed="rId18" name="s4_12.wav"/>
            </a:hlinkClick>
            <a:extLst>
              <a:ext uri="{FF2B5EF4-FFF2-40B4-BE49-F238E27FC236}">
                <a16:creationId xmlns:a16="http://schemas.microsoft.com/office/drawing/2014/main" id="{BF640F33-A1D7-455F-9AC3-3EC83DFE9CAC}"/>
              </a:ext>
            </a:extLst>
          </p:cNvPr>
          <p:cNvPicPr preferRelativeResize="0"/>
          <p:nvPr/>
        </p:nvPicPr>
        <p:blipFill rotWithShape="1">
          <a:blip r:embed="rId7">
            <a:alphaModFix/>
          </a:blip>
          <a:srcRect/>
          <a:stretch/>
        </p:blipFill>
        <p:spPr>
          <a:xfrm>
            <a:off x="6376810" y="3163590"/>
            <a:ext cx="429804" cy="437985"/>
          </a:xfrm>
          <a:prstGeom prst="rect">
            <a:avLst/>
          </a:prstGeom>
          <a:noFill/>
          <a:ln>
            <a:noFill/>
          </a:ln>
          <a:effectLst>
            <a:outerShdw blurRad="50800" dist="38100" dir="5400000" algn="t" rotWithShape="0">
              <a:prstClr val="black">
                <a:alpha val="40000"/>
              </a:prstClr>
            </a:outerShdw>
          </a:effectLst>
        </p:spPr>
      </p:pic>
      <p:pic>
        <p:nvPicPr>
          <p:cNvPr id="28" name="Google Shape;127;p2">
            <a:hlinkClick r:id="" action="ppaction://noaction">
              <a:snd r:embed="rId19" name="s4_13.wav"/>
            </a:hlinkClick>
            <a:extLst>
              <a:ext uri="{FF2B5EF4-FFF2-40B4-BE49-F238E27FC236}">
                <a16:creationId xmlns:a16="http://schemas.microsoft.com/office/drawing/2014/main" id="{0E0AAE7E-CF89-48D9-93C8-8E0F7B8B08C1}"/>
              </a:ext>
            </a:extLst>
          </p:cNvPr>
          <p:cNvPicPr preferRelativeResize="0"/>
          <p:nvPr/>
        </p:nvPicPr>
        <p:blipFill rotWithShape="1">
          <a:blip r:embed="rId7">
            <a:alphaModFix/>
          </a:blip>
          <a:srcRect/>
          <a:stretch/>
        </p:blipFill>
        <p:spPr>
          <a:xfrm>
            <a:off x="6376810" y="3687959"/>
            <a:ext cx="429804" cy="437985"/>
          </a:xfrm>
          <a:prstGeom prst="rect">
            <a:avLst/>
          </a:prstGeom>
          <a:noFill/>
          <a:ln>
            <a:noFill/>
          </a:ln>
          <a:effectLst>
            <a:outerShdw blurRad="50800" dist="38100" dir="5400000" algn="t" rotWithShape="0">
              <a:prstClr val="black">
                <a:alpha val="40000"/>
              </a:prstClr>
            </a:outerShdw>
          </a:effectLst>
        </p:spPr>
      </p:pic>
      <p:pic>
        <p:nvPicPr>
          <p:cNvPr id="29" name="Google Shape;127;p2">
            <a:hlinkClick r:id="" action="ppaction://noaction">
              <a:snd r:embed="rId20" name="s4_14.wav"/>
            </a:hlinkClick>
            <a:extLst>
              <a:ext uri="{FF2B5EF4-FFF2-40B4-BE49-F238E27FC236}">
                <a16:creationId xmlns:a16="http://schemas.microsoft.com/office/drawing/2014/main" id="{71B050C1-4B6F-496E-ABAE-0F6EF340F0E2}"/>
              </a:ext>
            </a:extLst>
          </p:cNvPr>
          <p:cNvPicPr preferRelativeResize="0"/>
          <p:nvPr/>
        </p:nvPicPr>
        <p:blipFill rotWithShape="1">
          <a:blip r:embed="rId7">
            <a:alphaModFix/>
          </a:blip>
          <a:srcRect/>
          <a:stretch/>
        </p:blipFill>
        <p:spPr>
          <a:xfrm>
            <a:off x="6376810" y="4241869"/>
            <a:ext cx="429804" cy="437985"/>
          </a:xfrm>
          <a:prstGeom prst="rect">
            <a:avLst/>
          </a:prstGeom>
          <a:noFill/>
          <a:ln>
            <a:noFill/>
          </a:ln>
          <a:effectLst>
            <a:outerShdw blurRad="50800" dist="38100" dir="5400000" algn="t" rotWithShape="0">
              <a:prstClr val="black">
                <a:alpha val="40000"/>
              </a:prstClr>
            </a:outerShdw>
          </a:effectLst>
        </p:spPr>
      </p:pic>
      <p:pic>
        <p:nvPicPr>
          <p:cNvPr id="30" name="Google Shape;127;p2">
            <a:hlinkClick r:id="" action="ppaction://noaction">
              <a:snd r:embed="rId21" name="s4_15.wav"/>
            </a:hlinkClick>
            <a:extLst>
              <a:ext uri="{FF2B5EF4-FFF2-40B4-BE49-F238E27FC236}">
                <a16:creationId xmlns:a16="http://schemas.microsoft.com/office/drawing/2014/main" id="{EF509BF5-AA65-46FD-949B-CF32F0F4EF10}"/>
              </a:ext>
            </a:extLst>
          </p:cNvPr>
          <p:cNvPicPr preferRelativeResize="0"/>
          <p:nvPr/>
        </p:nvPicPr>
        <p:blipFill rotWithShape="1">
          <a:blip r:embed="rId7">
            <a:alphaModFix/>
          </a:blip>
          <a:srcRect/>
          <a:stretch/>
        </p:blipFill>
        <p:spPr>
          <a:xfrm>
            <a:off x="6376810" y="4759714"/>
            <a:ext cx="429804" cy="437985"/>
          </a:xfrm>
          <a:prstGeom prst="rect">
            <a:avLst/>
          </a:prstGeom>
          <a:noFill/>
          <a:ln>
            <a:noFill/>
          </a:ln>
          <a:effectLst>
            <a:outerShdw blurRad="50800" dist="38100" dir="5400000" algn="t" rotWithShape="0">
              <a:prstClr val="black">
                <a:alpha val="40000"/>
              </a:prstClr>
            </a:outerShdw>
          </a:effectLst>
        </p:spPr>
      </p:pic>
      <p:pic>
        <p:nvPicPr>
          <p:cNvPr id="31" name="Google Shape;127;p2">
            <a:hlinkClick r:id="" action="ppaction://noaction">
              <a:snd r:embed="rId22" name="s4_16.wav"/>
            </a:hlinkClick>
            <a:extLst>
              <a:ext uri="{FF2B5EF4-FFF2-40B4-BE49-F238E27FC236}">
                <a16:creationId xmlns:a16="http://schemas.microsoft.com/office/drawing/2014/main" id="{AD29379B-D066-4235-9943-6A781EA9D0F5}"/>
              </a:ext>
            </a:extLst>
          </p:cNvPr>
          <p:cNvPicPr preferRelativeResize="0"/>
          <p:nvPr/>
        </p:nvPicPr>
        <p:blipFill rotWithShape="1">
          <a:blip r:embed="rId7">
            <a:alphaModFix/>
          </a:blip>
          <a:srcRect/>
          <a:stretch/>
        </p:blipFill>
        <p:spPr>
          <a:xfrm>
            <a:off x="6376810" y="5277559"/>
            <a:ext cx="429804" cy="437985"/>
          </a:xfrm>
          <a:prstGeom prst="rect">
            <a:avLst/>
          </a:prstGeom>
          <a:noFill/>
          <a:ln>
            <a:noFill/>
          </a:ln>
          <a:effectLst>
            <a:outerShdw blurRad="50800" dist="38100" dir="5400000" algn="t" rotWithShape="0">
              <a:prstClr val="black">
                <a:alpha val="40000"/>
              </a:prstClr>
            </a:outerShdw>
          </a:effectLst>
        </p:spPr>
      </p:pic>
      <p:pic>
        <p:nvPicPr>
          <p:cNvPr id="36" name="Google Shape;127;p2">
            <a:hlinkClick r:id="" action="ppaction://noaction">
              <a:snd r:embed="rId23" name="s4_17.wav"/>
            </a:hlinkClick>
            <a:extLst>
              <a:ext uri="{FF2B5EF4-FFF2-40B4-BE49-F238E27FC236}">
                <a16:creationId xmlns:a16="http://schemas.microsoft.com/office/drawing/2014/main" id="{B30443C9-E0F4-40D5-A5E8-A0B79A19A09C}"/>
              </a:ext>
            </a:extLst>
          </p:cNvPr>
          <p:cNvPicPr preferRelativeResize="0"/>
          <p:nvPr/>
        </p:nvPicPr>
        <p:blipFill rotWithShape="1">
          <a:blip r:embed="rId7">
            <a:alphaModFix/>
          </a:blip>
          <a:srcRect/>
          <a:stretch/>
        </p:blipFill>
        <p:spPr>
          <a:xfrm>
            <a:off x="6376810" y="5782878"/>
            <a:ext cx="429804" cy="437985"/>
          </a:xfrm>
          <a:prstGeom prst="rect">
            <a:avLst/>
          </a:prstGeom>
          <a:noFill/>
          <a:ln>
            <a:noFill/>
          </a:ln>
          <a:effectLst>
            <a:outerShdw blurRad="50800" dist="38100" dir="5400000" algn="t" rotWithShape="0">
              <a:prstClr val="black">
                <a:alpha val="40000"/>
              </a:prstClr>
            </a:outerShdw>
          </a:effectLst>
        </p:spPr>
      </p:pic>
      <p:pic>
        <p:nvPicPr>
          <p:cNvPr id="37" name="Google Shape;127;p2">
            <a:hlinkClick r:id="" action="ppaction://noaction">
              <a:snd r:embed="rId24" name="s4_18.wav"/>
            </a:hlinkClick>
            <a:extLst>
              <a:ext uri="{FF2B5EF4-FFF2-40B4-BE49-F238E27FC236}">
                <a16:creationId xmlns:a16="http://schemas.microsoft.com/office/drawing/2014/main" id="{7809D80F-5CA0-497E-BEA5-276EBE75E007}"/>
              </a:ext>
            </a:extLst>
          </p:cNvPr>
          <p:cNvPicPr preferRelativeResize="0"/>
          <p:nvPr/>
        </p:nvPicPr>
        <p:blipFill rotWithShape="1">
          <a:blip r:embed="rId7">
            <a:alphaModFix/>
          </a:blip>
          <a:srcRect/>
          <a:stretch/>
        </p:blipFill>
        <p:spPr>
          <a:xfrm>
            <a:off x="6376810" y="6297546"/>
            <a:ext cx="429804" cy="43798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6396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graphicFrame>
        <p:nvGraphicFramePr>
          <p:cNvPr id="16" name="Google Shape;258;p34">
            <a:extLst>
              <a:ext uri="{FF2B5EF4-FFF2-40B4-BE49-F238E27FC236}">
                <a16:creationId xmlns:a16="http://schemas.microsoft.com/office/drawing/2014/main" id="{B1B0DA45-0C2C-4AF1-B104-B2D366E539AA}"/>
              </a:ext>
            </a:extLst>
          </p:cNvPr>
          <p:cNvGraphicFramePr/>
          <p:nvPr/>
        </p:nvGraphicFramePr>
        <p:xfrm>
          <a:off x="29757" y="1660690"/>
          <a:ext cx="10840168" cy="3715550"/>
        </p:xfrm>
        <a:graphic>
          <a:graphicData uri="http://schemas.openxmlformats.org/drawingml/2006/table">
            <a:tbl>
              <a:tblPr firstRow="1" bandRow="1">
                <a:noFill/>
              </a:tblPr>
              <a:tblGrid>
                <a:gridCol w="650917">
                  <a:extLst>
                    <a:ext uri="{9D8B030D-6E8A-4147-A177-3AD203B41FA5}">
                      <a16:colId xmlns:a16="http://schemas.microsoft.com/office/drawing/2014/main" val="20000"/>
                    </a:ext>
                  </a:extLst>
                </a:gridCol>
                <a:gridCol w="4178709">
                  <a:extLst>
                    <a:ext uri="{9D8B030D-6E8A-4147-A177-3AD203B41FA5}">
                      <a16:colId xmlns:a16="http://schemas.microsoft.com/office/drawing/2014/main" val="20001"/>
                    </a:ext>
                  </a:extLst>
                </a:gridCol>
                <a:gridCol w="6010542">
                  <a:extLst>
                    <a:ext uri="{9D8B030D-6E8A-4147-A177-3AD203B41FA5}">
                      <a16:colId xmlns:a16="http://schemas.microsoft.com/office/drawing/2014/main" val="2152114246"/>
                    </a:ext>
                  </a:extLst>
                </a:gridCol>
              </a:tblGrid>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____________  _________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bikes | computers  | words.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 _______ big</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church | museum | square.</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___________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stadium |squares| parks.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dogs| horses |  bikes.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classrooms | cities |  rooms.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1479062"/>
                  </a:ext>
                </a:extLst>
              </a:tr>
            </a:tbl>
          </a:graphicData>
        </a:graphic>
      </p:graphicFrame>
      <p:sp>
        <p:nvSpPr>
          <p:cNvPr id="26" name="Rectangle 25">
            <a:hlinkClick r:id="" action="ppaction://noaction">
              <a:snd r:embed="rId3" name="s5_2.wav"/>
            </a:hlinkClick>
            <a:extLst>
              <a:ext uri="{FF2B5EF4-FFF2-40B4-BE49-F238E27FC236}">
                <a16:creationId xmlns:a16="http://schemas.microsoft.com/office/drawing/2014/main" id="{CC1390EA-DBDC-44BB-AF31-3171DCEB6E63}"/>
              </a:ext>
            </a:extLst>
          </p:cNvPr>
          <p:cNvSpPr/>
          <p:nvPr/>
        </p:nvSpPr>
        <p:spPr>
          <a:xfrm>
            <a:off x="262044" y="1773820"/>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7" name="Rectangle 26">
            <a:hlinkClick r:id="" action="ppaction://noaction">
              <a:snd r:embed="rId4" name="s5_3.wav"/>
            </a:hlinkClick>
            <a:extLst>
              <a:ext uri="{FF2B5EF4-FFF2-40B4-BE49-F238E27FC236}">
                <a16:creationId xmlns:a16="http://schemas.microsoft.com/office/drawing/2014/main" id="{8D08712C-3E8A-4930-8173-0AF0D304243C}"/>
              </a:ext>
            </a:extLst>
          </p:cNvPr>
          <p:cNvSpPr/>
          <p:nvPr/>
        </p:nvSpPr>
        <p:spPr>
          <a:xfrm>
            <a:off x="262044" y="2493167"/>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Rectangle 27">
            <a:hlinkClick r:id="" action="ppaction://noaction">
              <a:snd r:embed="rId5" name="s5_4.wav"/>
            </a:hlinkClick>
            <a:extLst>
              <a:ext uri="{FF2B5EF4-FFF2-40B4-BE49-F238E27FC236}">
                <a16:creationId xmlns:a16="http://schemas.microsoft.com/office/drawing/2014/main" id="{83F0D76F-E724-4F78-945B-5396A1A0A6CA}"/>
              </a:ext>
            </a:extLst>
          </p:cNvPr>
          <p:cNvSpPr/>
          <p:nvPr/>
        </p:nvSpPr>
        <p:spPr>
          <a:xfrm>
            <a:off x="262044" y="3240833"/>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Rectangle 28">
            <a:hlinkClick r:id="" action="ppaction://noaction">
              <a:snd r:embed="rId6" name="s5_5.wav"/>
            </a:hlinkClick>
            <a:extLst>
              <a:ext uri="{FF2B5EF4-FFF2-40B4-BE49-F238E27FC236}">
                <a16:creationId xmlns:a16="http://schemas.microsoft.com/office/drawing/2014/main" id="{5BF6C1A2-1DCE-4613-A0B6-7AC22FA8DC22}"/>
              </a:ext>
            </a:extLst>
          </p:cNvPr>
          <p:cNvSpPr/>
          <p:nvPr/>
        </p:nvSpPr>
        <p:spPr>
          <a:xfrm>
            <a:off x="262044" y="3961249"/>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Rectangle 36">
            <a:hlinkClick r:id="" action="ppaction://noaction">
              <a:snd r:embed="rId7" name="s5_6.wav"/>
            </a:hlinkClick>
            <a:extLst>
              <a:ext uri="{FF2B5EF4-FFF2-40B4-BE49-F238E27FC236}">
                <a16:creationId xmlns:a16="http://schemas.microsoft.com/office/drawing/2014/main" id="{0435E58E-B510-4C3B-91A6-6D037920904D}"/>
              </a:ext>
            </a:extLst>
          </p:cNvPr>
          <p:cNvSpPr/>
          <p:nvPr/>
        </p:nvSpPr>
        <p:spPr>
          <a:xfrm>
            <a:off x="262044" y="4731487"/>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TextBox 41">
            <a:extLst>
              <a:ext uri="{FF2B5EF4-FFF2-40B4-BE49-F238E27FC236}">
                <a16:creationId xmlns:a16="http://schemas.microsoft.com/office/drawing/2014/main" id="{49E9F148-8DE8-42C2-9A5A-D59EC1AE8F4C}"/>
              </a:ext>
            </a:extLst>
          </p:cNvPr>
          <p:cNvSpPr txBox="1"/>
          <p:nvPr/>
        </p:nvSpPr>
        <p:spPr>
          <a:xfrm>
            <a:off x="772841" y="1806702"/>
            <a:ext cx="1927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here are</a:t>
            </a:r>
          </a:p>
        </p:txBody>
      </p:sp>
      <p:sp>
        <p:nvSpPr>
          <p:cNvPr id="43" name="TextBox 42">
            <a:extLst>
              <a:ext uri="{FF2B5EF4-FFF2-40B4-BE49-F238E27FC236}">
                <a16:creationId xmlns:a16="http://schemas.microsoft.com/office/drawing/2014/main" id="{FB343BD0-D2E9-43AB-979B-23FE6B2BA8AF}"/>
              </a:ext>
            </a:extLst>
          </p:cNvPr>
          <p:cNvSpPr txBox="1"/>
          <p:nvPr/>
        </p:nvSpPr>
        <p:spPr>
          <a:xfrm>
            <a:off x="3301873" y="1839135"/>
            <a:ext cx="9941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three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44" name="TextBox 43">
            <a:extLst>
              <a:ext uri="{FF2B5EF4-FFF2-40B4-BE49-F238E27FC236}">
                <a16:creationId xmlns:a16="http://schemas.microsoft.com/office/drawing/2014/main" id="{FC3E19E8-7418-4665-A407-3F341DC92D80}"/>
              </a:ext>
            </a:extLst>
          </p:cNvPr>
          <p:cNvSpPr txBox="1"/>
          <p:nvPr/>
        </p:nvSpPr>
        <p:spPr>
          <a:xfrm>
            <a:off x="821349" y="2583989"/>
            <a:ext cx="15926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There is </a:t>
            </a:r>
          </a:p>
        </p:txBody>
      </p:sp>
      <p:sp>
        <p:nvSpPr>
          <p:cNvPr id="45" name="TextBox 44">
            <a:extLst>
              <a:ext uri="{FF2B5EF4-FFF2-40B4-BE49-F238E27FC236}">
                <a16:creationId xmlns:a16="http://schemas.microsoft.com/office/drawing/2014/main" id="{C42DE70C-1208-49E3-AE48-E5D6D78F079A}"/>
              </a:ext>
            </a:extLst>
          </p:cNvPr>
          <p:cNvSpPr txBox="1"/>
          <p:nvPr/>
        </p:nvSpPr>
        <p:spPr>
          <a:xfrm>
            <a:off x="2928376" y="2551287"/>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a:t>
            </a:r>
          </a:p>
        </p:txBody>
      </p:sp>
      <p:sp>
        <p:nvSpPr>
          <p:cNvPr id="48" name="TextBox 47">
            <a:extLst>
              <a:ext uri="{FF2B5EF4-FFF2-40B4-BE49-F238E27FC236}">
                <a16:creationId xmlns:a16="http://schemas.microsoft.com/office/drawing/2014/main" id="{01FDE6CD-D664-42CC-88AD-C7ED5FF6833E}"/>
              </a:ext>
            </a:extLst>
          </p:cNvPr>
          <p:cNvSpPr txBox="1"/>
          <p:nvPr/>
        </p:nvSpPr>
        <p:spPr>
          <a:xfrm>
            <a:off x="811316" y="3284478"/>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here are</a:t>
            </a:r>
          </a:p>
        </p:txBody>
      </p:sp>
      <p:pic>
        <p:nvPicPr>
          <p:cNvPr id="54" name="Google Shape;221;p10">
            <a:extLst>
              <a:ext uri="{FF2B5EF4-FFF2-40B4-BE49-F238E27FC236}">
                <a16:creationId xmlns:a16="http://schemas.microsoft.com/office/drawing/2014/main" id="{2288FA91-79F9-4C7A-8ACD-71B2054D0953}"/>
              </a:ext>
            </a:extLst>
          </p:cNvPr>
          <p:cNvPicPr preferRelativeResize="0"/>
          <p:nvPr/>
        </p:nvPicPr>
        <p:blipFill rotWithShape="1">
          <a:blip r:embed="rId8">
            <a:alphaModFix/>
          </a:blip>
          <a:srcRect/>
          <a:stretch/>
        </p:blipFill>
        <p:spPr>
          <a:xfrm>
            <a:off x="10869925" y="-171450"/>
            <a:ext cx="1166103" cy="1183191"/>
          </a:xfrm>
          <a:prstGeom prst="rect">
            <a:avLst/>
          </a:prstGeom>
          <a:noFill/>
          <a:ln>
            <a:noFill/>
          </a:ln>
        </p:spPr>
      </p:pic>
      <p:sp>
        <p:nvSpPr>
          <p:cNvPr id="55" name="Title 1">
            <a:extLst>
              <a:ext uri="{FF2B5EF4-FFF2-40B4-BE49-F238E27FC236}">
                <a16:creationId xmlns:a16="http://schemas.microsoft.com/office/drawing/2014/main" id="{D226C719-8062-4737-B120-616CC8588BAA}"/>
              </a:ext>
            </a:extLst>
          </p:cNvPr>
          <p:cNvSpPr txBox="1">
            <a:spLocks/>
          </p:cNvSpPr>
          <p:nvPr/>
        </p:nvSpPr>
        <p:spPr>
          <a:xfrm>
            <a:off x="10774017" y="808383"/>
            <a:ext cx="1291067" cy="369332"/>
          </a:xfrm>
          <a:prstGeom prst="rect">
            <a:avLst/>
          </a:prstGeom>
          <a:solidFill>
            <a:srgbClr val="91EAD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 name="Google Shape;167;p2">
            <a:extLst>
              <a:ext uri="{FF2B5EF4-FFF2-40B4-BE49-F238E27FC236}">
                <a16:creationId xmlns:a16="http://schemas.microsoft.com/office/drawing/2014/main" id="{67B0EC7D-ED51-AF71-050D-596A5C564E4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6625541D-5113-FB64-4735-3268BADC3C85}"/>
              </a:ext>
            </a:extLst>
          </p:cNvPr>
          <p:cNvSpPr/>
          <p:nvPr/>
        </p:nvSpPr>
        <p:spPr>
          <a:xfrm>
            <a:off x="6125665" y="1891726"/>
            <a:ext cx="2064745"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FCCF98-1AF8-1E31-6BE8-8DCBC652EE7B}"/>
              </a:ext>
            </a:extLst>
          </p:cNvPr>
          <p:cNvSpPr txBox="1"/>
          <p:nvPr/>
        </p:nvSpPr>
        <p:spPr>
          <a:xfrm>
            <a:off x="3034884" y="3283984"/>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five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9" name="TextBox 8">
            <a:extLst>
              <a:ext uri="{FF2B5EF4-FFF2-40B4-BE49-F238E27FC236}">
                <a16:creationId xmlns:a16="http://schemas.microsoft.com/office/drawing/2014/main" id="{1EDAFBAA-FE34-4582-7826-A9F64D799C7B}"/>
              </a:ext>
            </a:extLst>
          </p:cNvPr>
          <p:cNvSpPr txBox="1"/>
          <p:nvPr/>
        </p:nvSpPr>
        <p:spPr>
          <a:xfrm>
            <a:off x="685601" y="4027708"/>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here are</a:t>
            </a:r>
          </a:p>
        </p:txBody>
      </p:sp>
      <p:sp>
        <p:nvSpPr>
          <p:cNvPr id="10" name="TextBox 9">
            <a:extLst>
              <a:ext uri="{FF2B5EF4-FFF2-40B4-BE49-F238E27FC236}">
                <a16:creationId xmlns:a16="http://schemas.microsoft.com/office/drawing/2014/main" id="{641367F6-B467-575C-3D20-31EFBEC8D3AE}"/>
              </a:ext>
            </a:extLst>
          </p:cNvPr>
          <p:cNvSpPr txBox="1"/>
          <p:nvPr/>
        </p:nvSpPr>
        <p:spPr>
          <a:xfrm>
            <a:off x="2708836" y="4027708"/>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some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3" name="TextBox 12">
            <a:extLst>
              <a:ext uri="{FF2B5EF4-FFF2-40B4-BE49-F238E27FC236}">
                <a16:creationId xmlns:a16="http://schemas.microsoft.com/office/drawing/2014/main" id="{D47989A5-C255-2432-5689-6F6DC8BCA5EE}"/>
              </a:ext>
            </a:extLst>
          </p:cNvPr>
          <p:cNvSpPr txBox="1"/>
          <p:nvPr/>
        </p:nvSpPr>
        <p:spPr>
          <a:xfrm>
            <a:off x="668192" y="4765531"/>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here are</a:t>
            </a:r>
          </a:p>
        </p:txBody>
      </p:sp>
      <p:sp>
        <p:nvSpPr>
          <p:cNvPr id="14" name="TextBox 13">
            <a:extLst>
              <a:ext uri="{FF2B5EF4-FFF2-40B4-BE49-F238E27FC236}">
                <a16:creationId xmlns:a16="http://schemas.microsoft.com/office/drawing/2014/main" id="{DA96B87A-852E-9A79-8E1A-340FB4F96DC9}"/>
              </a:ext>
            </a:extLst>
          </p:cNvPr>
          <p:cNvSpPr txBox="1"/>
          <p:nvPr/>
        </p:nvSpPr>
        <p:spPr>
          <a:xfrm>
            <a:off x="2691427" y="4765531"/>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five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pic>
        <p:nvPicPr>
          <p:cNvPr id="15" name="Graphic 14" descr="Teacher">
            <a:extLst>
              <a:ext uri="{FF2B5EF4-FFF2-40B4-BE49-F238E27FC236}">
                <a16:creationId xmlns:a16="http://schemas.microsoft.com/office/drawing/2014/main" id="{CDFF5EDE-702F-1220-38E1-FA20EC26DD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0041" y="667214"/>
            <a:ext cx="914400" cy="914400"/>
          </a:xfrm>
          <a:prstGeom prst="rect">
            <a:avLst/>
          </a:prstGeom>
        </p:spPr>
      </p:pic>
      <p:sp>
        <p:nvSpPr>
          <p:cNvPr id="17" name="Speech Bubble: Rectangle with Corners Rounded 16">
            <a:hlinkClick r:id="" action="ppaction://noaction">
              <a:snd r:embed="rId11" name="s5_1.wav"/>
            </a:hlinkClick>
            <a:extLst>
              <a:ext uri="{FF2B5EF4-FFF2-40B4-BE49-F238E27FC236}">
                <a16:creationId xmlns:a16="http://schemas.microsoft.com/office/drawing/2014/main" id="{E7E0BFA7-3F5B-B88A-4B6D-3D8AA17978FE}"/>
              </a:ext>
            </a:extLst>
          </p:cNvPr>
          <p:cNvSpPr/>
          <p:nvPr/>
        </p:nvSpPr>
        <p:spPr>
          <a:xfrm>
            <a:off x="1199734" y="819466"/>
            <a:ext cx="5790228"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escribe en inglés 📝.</a:t>
            </a:r>
            <a:endParaRPr kumimoji="0" lang="en-US"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02E55C2F-350E-4100-38CF-98D85582B35B}"/>
              </a:ext>
            </a:extLst>
          </p:cNvPr>
          <p:cNvSpPr/>
          <p:nvPr/>
        </p:nvSpPr>
        <p:spPr>
          <a:xfrm>
            <a:off x="8431548" y="2636311"/>
            <a:ext cx="1664151"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E8D6A0CE-493E-06E6-9423-12900FC7F9E6}"/>
              </a:ext>
            </a:extLst>
          </p:cNvPr>
          <p:cNvSpPr/>
          <p:nvPr/>
        </p:nvSpPr>
        <p:spPr>
          <a:xfrm>
            <a:off x="8272788" y="3369008"/>
            <a:ext cx="1014903"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F9F25CF3-C7B5-03FF-FE0B-79C43F4008AE}"/>
              </a:ext>
            </a:extLst>
          </p:cNvPr>
          <p:cNvSpPr/>
          <p:nvPr/>
        </p:nvSpPr>
        <p:spPr>
          <a:xfrm>
            <a:off x="7466277" y="4112732"/>
            <a:ext cx="1313962"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CC18F20F-647A-A2EA-7B7E-7A7828299285}"/>
              </a:ext>
            </a:extLst>
          </p:cNvPr>
          <p:cNvSpPr/>
          <p:nvPr/>
        </p:nvSpPr>
        <p:spPr>
          <a:xfrm>
            <a:off x="8485670" y="4850555"/>
            <a:ext cx="1285347"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51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5" grpId="0"/>
      <p:bldP spid="48" grpId="0"/>
      <p:bldP spid="5" grpId="0" animBg="1"/>
      <p:bldP spid="7" grpId="0"/>
      <p:bldP spid="9" grpId="0"/>
      <p:bldP spid="10" grpId="0"/>
      <p:bldP spid="13" grpId="0"/>
      <p:bldP spid="14" grpId="0"/>
      <p:bldP spid="4"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97" name="Google Shape;282;p13" descr="Reading, Book, Symbol, Icon, Reader, Man">
            <a:extLst>
              <a:ext uri="{FF2B5EF4-FFF2-40B4-BE49-F238E27FC236}">
                <a16:creationId xmlns:a16="http://schemas.microsoft.com/office/drawing/2014/main" id="{3839FDFD-6E29-442B-8380-45B0AE2580BC}"/>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8" name="Title 1">
            <a:extLst>
              <a:ext uri="{FF2B5EF4-FFF2-40B4-BE49-F238E27FC236}">
                <a16:creationId xmlns:a16="http://schemas.microsoft.com/office/drawing/2014/main" id="{74BD2312-5E8C-4EEB-9877-9C5658DEE67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99" name="TextBox 98">
            <a:hlinkClick r:id="" action="ppaction://noaction">
              <a:snd r:embed="rId7" name="s6_1.wav"/>
            </a:hlinkClick>
            <a:extLst>
              <a:ext uri="{FF2B5EF4-FFF2-40B4-BE49-F238E27FC236}">
                <a16:creationId xmlns:a16="http://schemas.microsoft.com/office/drawing/2014/main" id="{BB0CC423-D74E-44A7-B255-D7DB861D2C2B}"/>
              </a:ext>
            </a:extLst>
          </p:cNvPr>
          <p:cNvSpPr txBox="1"/>
          <p:nvPr/>
        </p:nvSpPr>
        <p:spPr>
          <a:xfrm>
            <a:off x="3038111" y="106873"/>
            <a:ext cx="726794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Max </a:t>
            </a:r>
            <a:r>
              <a:rPr lang="en-GB" sz="2800" dirty="0" err="1">
                <a:solidFill>
                  <a:srgbClr val="002060"/>
                </a:solidFill>
                <a:latin typeface="Century Gothic" panose="020B0502020202020204" pitchFamily="34" charset="0"/>
              </a:rPr>
              <a:t>manda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mensajes</a:t>
            </a:r>
            <a:r>
              <a:rPr lang="en-GB" sz="2800" dirty="0">
                <a:solidFill>
                  <a:srgbClr val="002060"/>
                </a:solidFill>
                <a:latin typeface="Century Gothic" panose="020B0502020202020204" pitchFamily="34" charset="0"/>
              </a:rPr>
              <a:t> a Quique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102" name="Google Shape;258;p34">
            <a:extLst>
              <a:ext uri="{FF2B5EF4-FFF2-40B4-BE49-F238E27FC236}">
                <a16:creationId xmlns:a16="http://schemas.microsoft.com/office/drawing/2014/main" id="{6279AD9F-F1A0-4342-973B-8E706DAF9CAF}"/>
              </a:ext>
            </a:extLst>
          </p:cNvPr>
          <p:cNvGraphicFramePr/>
          <p:nvPr/>
        </p:nvGraphicFramePr>
        <p:xfrm>
          <a:off x="8552733" y="2470193"/>
          <a:ext cx="3430213" cy="3143237"/>
        </p:xfrm>
        <a:graphic>
          <a:graphicData uri="http://schemas.openxmlformats.org/drawingml/2006/table">
            <a:tbl>
              <a:tblPr firstRow="1" bandRow="1">
                <a:noFill/>
              </a:tblPr>
              <a:tblGrid>
                <a:gridCol w="174655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881277">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panose="020B0502020202020204" pitchFamily="34" charset="0"/>
                          <a:ea typeface="Century Gothic"/>
                          <a:cs typeface="Century Gothic"/>
                          <a:sym typeface="Century Gothic"/>
                        </a:rPr>
                        <a:t>cuántos</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cuántas</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960543"/>
                  </a:ext>
                </a:extLst>
              </a:tr>
            </a:tbl>
          </a:graphicData>
        </a:graphic>
      </p:graphicFrame>
      <p:pic>
        <p:nvPicPr>
          <p:cNvPr id="104" name="Picture 103">
            <a:extLst>
              <a:ext uri="{FF2B5EF4-FFF2-40B4-BE49-F238E27FC236}">
                <a16:creationId xmlns:a16="http://schemas.microsoft.com/office/drawing/2014/main" id="{6AE891E5-CDC6-4504-A4E7-6F2057F31A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3683" y="3475045"/>
            <a:ext cx="383067" cy="399028"/>
          </a:xfrm>
          <a:prstGeom prst="rect">
            <a:avLst/>
          </a:prstGeom>
        </p:spPr>
      </p:pic>
      <p:sp>
        <p:nvSpPr>
          <p:cNvPr id="110" name="Rectangle: Rounded Corners 109">
            <a:extLst>
              <a:ext uri="{FF2B5EF4-FFF2-40B4-BE49-F238E27FC236}">
                <a16:creationId xmlns:a16="http://schemas.microsoft.com/office/drawing/2014/main" id="{B0104234-65FD-44E3-B0C9-022C22B99C39}"/>
              </a:ext>
            </a:extLst>
          </p:cNvPr>
          <p:cNvSpPr/>
          <p:nvPr/>
        </p:nvSpPr>
        <p:spPr>
          <a:xfrm rot="16200000">
            <a:off x="1559689" y="6604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11" name="Rectangle 110">
            <a:extLst>
              <a:ext uri="{FF2B5EF4-FFF2-40B4-BE49-F238E27FC236}">
                <a16:creationId xmlns:a16="http://schemas.microsoft.com/office/drawing/2014/main" id="{39C262EE-BD95-48A8-B639-F0991B16D408}"/>
              </a:ext>
            </a:extLst>
          </p:cNvPr>
          <p:cNvSpPr/>
          <p:nvPr/>
        </p:nvSpPr>
        <p:spPr>
          <a:xfrm rot="16200000">
            <a:off x="1559631" y="965804"/>
            <a:ext cx="1424540" cy="257958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12" name="Oval 111">
            <a:extLst>
              <a:ext uri="{FF2B5EF4-FFF2-40B4-BE49-F238E27FC236}">
                <a16:creationId xmlns:a16="http://schemas.microsoft.com/office/drawing/2014/main" id="{9A45BB25-E63A-43BE-9AB4-08D99A29CE0E}"/>
              </a:ext>
            </a:extLst>
          </p:cNvPr>
          <p:cNvSpPr/>
          <p:nvPr/>
        </p:nvSpPr>
        <p:spPr>
          <a:xfrm>
            <a:off x="3616901" y="21381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13" name="Speech Bubble: Rectangle with Corners Rounded 112">
            <a:extLst>
              <a:ext uri="{FF2B5EF4-FFF2-40B4-BE49-F238E27FC236}">
                <a16:creationId xmlns:a16="http://schemas.microsoft.com/office/drawing/2014/main" id="{21C6AD79-22D2-454A-B1A8-8F9FE5F58329}"/>
              </a:ext>
            </a:extLst>
          </p:cNvPr>
          <p:cNvSpPr/>
          <p:nvPr/>
        </p:nvSpPr>
        <p:spPr>
          <a:xfrm>
            <a:off x="1033052" y="1581024"/>
            <a:ext cx="2494210"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14" name="TextBox 113">
            <a:extLst>
              <a:ext uri="{FF2B5EF4-FFF2-40B4-BE49-F238E27FC236}">
                <a16:creationId xmlns:a16="http://schemas.microsoft.com/office/drawing/2014/main" id="{1EF78305-2D29-47C2-BA80-8E1AE0876DE9}"/>
              </a:ext>
            </a:extLst>
          </p:cNvPr>
          <p:cNvSpPr txBox="1"/>
          <p:nvPr/>
        </p:nvSpPr>
        <p:spPr>
          <a:xfrm>
            <a:off x="1041638" y="1799552"/>
            <a:ext cx="27629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¿Cuántos estadios hay en Lugo?</a:t>
            </a:r>
          </a:p>
        </p:txBody>
      </p:sp>
      <p:sp>
        <p:nvSpPr>
          <p:cNvPr id="115" name="TextBox 114">
            <a:hlinkClick r:id="" action="ppaction://noaction">
              <a:snd r:embed="rId9" name="s6_4.wav"/>
            </a:hlinkClick>
            <a:extLst>
              <a:ext uri="{FF2B5EF4-FFF2-40B4-BE49-F238E27FC236}">
                <a16:creationId xmlns:a16="http://schemas.microsoft.com/office/drawing/2014/main" id="{A3136B5C-C14F-41CD-A22E-5460ABFAA639}"/>
              </a:ext>
            </a:extLst>
          </p:cNvPr>
          <p:cNvSpPr txBox="1"/>
          <p:nvPr/>
        </p:nvSpPr>
        <p:spPr>
          <a:xfrm>
            <a:off x="257164" y="148406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p>
        </p:txBody>
      </p:sp>
      <p:sp>
        <p:nvSpPr>
          <p:cNvPr id="116" name="Rectangle: Rounded Corners 115">
            <a:extLst>
              <a:ext uri="{FF2B5EF4-FFF2-40B4-BE49-F238E27FC236}">
                <a16:creationId xmlns:a16="http://schemas.microsoft.com/office/drawing/2014/main" id="{79A592C4-A1E1-4A9B-ADA9-C0B0DF13A6DF}"/>
              </a:ext>
            </a:extLst>
          </p:cNvPr>
          <p:cNvSpPr/>
          <p:nvPr/>
        </p:nvSpPr>
        <p:spPr>
          <a:xfrm rot="16200000">
            <a:off x="5244473" y="65390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17" name="Rectangle 116">
            <a:extLst>
              <a:ext uri="{FF2B5EF4-FFF2-40B4-BE49-F238E27FC236}">
                <a16:creationId xmlns:a16="http://schemas.microsoft.com/office/drawing/2014/main" id="{E5AAAD62-4573-498D-94FC-29F27137DC13}"/>
              </a:ext>
            </a:extLst>
          </p:cNvPr>
          <p:cNvSpPr/>
          <p:nvPr/>
        </p:nvSpPr>
        <p:spPr>
          <a:xfrm rot="16200000">
            <a:off x="5217832" y="98585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18" name="Oval 117">
            <a:extLst>
              <a:ext uri="{FF2B5EF4-FFF2-40B4-BE49-F238E27FC236}">
                <a16:creationId xmlns:a16="http://schemas.microsoft.com/office/drawing/2014/main" id="{086CE83F-1F92-4158-8EE2-12AE0FF2BAE1}"/>
              </a:ext>
            </a:extLst>
          </p:cNvPr>
          <p:cNvSpPr/>
          <p:nvPr/>
        </p:nvSpPr>
        <p:spPr>
          <a:xfrm>
            <a:off x="7301685" y="213164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19" name="TextBox 118">
            <a:hlinkClick r:id="" action="ppaction://noaction">
              <a:snd r:embed="rId10" name="s6_7.wav"/>
            </a:hlinkClick>
            <a:extLst>
              <a:ext uri="{FF2B5EF4-FFF2-40B4-BE49-F238E27FC236}">
                <a16:creationId xmlns:a16="http://schemas.microsoft.com/office/drawing/2014/main" id="{594FC467-56B0-427B-900D-EDB9D8A4ED29}"/>
              </a:ext>
            </a:extLst>
          </p:cNvPr>
          <p:cNvSpPr txBox="1"/>
          <p:nvPr/>
        </p:nvSpPr>
        <p:spPr>
          <a:xfrm>
            <a:off x="4072574" y="147754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3</a:t>
            </a:r>
          </a:p>
        </p:txBody>
      </p:sp>
      <p:sp>
        <p:nvSpPr>
          <p:cNvPr id="120" name="Rectangle: Rounded Corners 119">
            <a:extLst>
              <a:ext uri="{FF2B5EF4-FFF2-40B4-BE49-F238E27FC236}">
                <a16:creationId xmlns:a16="http://schemas.microsoft.com/office/drawing/2014/main" id="{8363F4F1-D1FC-4AC4-9D1F-0DFB2D57B5E7}"/>
              </a:ext>
            </a:extLst>
          </p:cNvPr>
          <p:cNvSpPr/>
          <p:nvPr/>
        </p:nvSpPr>
        <p:spPr>
          <a:xfrm rot="16200000">
            <a:off x="5275766" y="247738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1" name="Rectangle 120">
            <a:extLst>
              <a:ext uri="{FF2B5EF4-FFF2-40B4-BE49-F238E27FC236}">
                <a16:creationId xmlns:a16="http://schemas.microsoft.com/office/drawing/2014/main" id="{B2B40B44-55A2-4C02-853E-D55B8B34537D}"/>
              </a:ext>
            </a:extLst>
          </p:cNvPr>
          <p:cNvSpPr/>
          <p:nvPr/>
        </p:nvSpPr>
        <p:spPr>
          <a:xfrm rot="16200000">
            <a:off x="5249125" y="280934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2" name="Oval 121">
            <a:extLst>
              <a:ext uri="{FF2B5EF4-FFF2-40B4-BE49-F238E27FC236}">
                <a16:creationId xmlns:a16="http://schemas.microsoft.com/office/drawing/2014/main" id="{E55A6780-6603-4A9C-84F9-DB9451128DFA}"/>
              </a:ext>
            </a:extLst>
          </p:cNvPr>
          <p:cNvSpPr/>
          <p:nvPr/>
        </p:nvSpPr>
        <p:spPr>
          <a:xfrm>
            <a:off x="7332978" y="395512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23" name="TextBox 122">
            <a:hlinkClick r:id="" action="ppaction://noaction">
              <a:snd r:embed="rId11" name="s6_8.wav"/>
            </a:hlinkClick>
            <a:extLst>
              <a:ext uri="{FF2B5EF4-FFF2-40B4-BE49-F238E27FC236}">
                <a16:creationId xmlns:a16="http://schemas.microsoft.com/office/drawing/2014/main" id="{07746709-F018-406A-9FEC-02CD5CFEEC92}"/>
              </a:ext>
            </a:extLst>
          </p:cNvPr>
          <p:cNvSpPr txBox="1"/>
          <p:nvPr/>
        </p:nvSpPr>
        <p:spPr>
          <a:xfrm>
            <a:off x="4164827" y="3301021"/>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4</a:t>
            </a:r>
          </a:p>
        </p:txBody>
      </p:sp>
      <p:sp>
        <p:nvSpPr>
          <p:cNvPr id="124" name="Rectangle: Rounded Corners 123">
            <a:extLst>
              <a:ext uri="{FF2B5EF4-FFF2-40B4-BE49-F238E27FC236}">
                <a16:creationId xmlns:a16="http://schemas.microsoft.com/office/drawing/2014/main" id="{3ED28611-EAD2-4322-ACE6-CB28BEDEB06E}"/>
              </a:ext>
            </a:extLst>
          </p:cNvPr>
          <p:cNvSpPr/>
          <p:nvPr/>
        </p:nvSpPr>
        <p:spPr>
          <a:xfrm rot="16200000">
            <a:off x="1532434" y="25107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5" name="Rectangle 124">
            <a:extLst>
              <a:ext uri="{FF2B5EF4-FFF2-40B4-BE49-F238E27FC236}">
                <a16:creationId xmlns:a16="http://schemas.microsoft.com/office/drawing/2014/main" id="{87FDFC3D-B95C-4FF2-8DF2-74BD59C1D4A9}"/>
              </a:ext>
            </a:extLst>
          </p:cNvPr>
          <p:cNvSpPr/>
          <p:nvPr/>
        </p:nvSpPr>
        <p:spPr>
          <a:xfrm rot="16200000">
            <a:off x="1505793" y="284274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6" name="Oval 125">
            <a:extLst>
              <a:ext uri="{FF2B5EF4-FFF2-40B4-BE49-F238E27FC236}">
                <a16:creationId xmlns:a16="http://schemas.microsoft.com/office/drawing/2014/main" id="{4CCABFAA-1D5A-42F1-BB1E-D1D975C2F300}"/>
              </a:ext>
            </a:extLst>
          </p:cNvPr>
          <p:cNvSpPr/>
          <p:nvPr/>
        </p:nvSpPr>
        <p:spPr>
          <a:xfrm>
            <a:off x="3589646" y="39885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27" name="TextBox 126">
            <a:hlinkClick r:id="" action="ppaction://noaction">
              <a:snd r:embed="rId12" name="s6_5.wav"/>
            </a:hlinkClick>
            <a:extLst>
              <a:ext uri="{FF2B5EF4-FFF2-40B4-BE49-F238E27FC236}">
                <a16:creationId xmlns:a16="http://schemas.microsoft.com/office/drawing/2014/main" id="{62F58797-1B01-4839-97DF-64725D25BA1D}"/>
              </a:ext>
            </a:extLst>
          </p:cNvPr>
          <p:cNvSpPr txBox="1"/>
          <p:nvPr/>
        </p:nvSpPr>
        <p:spPr>
          <a:xfrm>
            <a:off x="229909" y="333442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1</a:t>
            </a:r>
          </a:p>
        </p:txBody>
      </p:sp>
      <p:sp>
        <p:nvSpPr>
          <p:cNvPr id="128" name="Rectangle: Rounded Corners 127">
            <a:extLst>
              <a:ext uri="{FF2B5EF4-FFF2-40B4-BE49-F238E27FC236}">
                <a16:creationId xmlns:a16="http://schemas.microsoft.com/office/drawing/2014/main" id="{F09641C7-20BC-4EDA-81E6-14385FB275A2}"/>
              </a:ext>
            </a:extLst>
          </p:cNvPr>
          <p:cNvSpPr/>
          <p:nvPr/>
        </p:nvSpPr>
        <p:spPr>
          <a:xfrm rot="16200000">
            <a:off x="5307449" y="438968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9" name="Rectangle 128">
            <a:extLst>
              <a:ext uri="{FF2B5EF4-FFF2-40B4-BE49-F238E27FC236}">
                <a16:creationId xmlns:a16="http://schemas.microsoft.com/office/drawing/2014/main" id="{7F4FA3E4-0C6D-4443-AD10-29C0BB8F82A3}"/>
              </a:ext>
            </a:extLst>
          </p:cNvPr>
          <p:cNvSpPr/>
          <p:nvPr/>
        </p:nvSpPr>
        <p:spPr>
          <a:xfrm rot="16200000">
            <a:off x="5280808" y="472163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0" name="Oval 129">
            <a:extLst>
              <a:ext uri="{FF2B5EF4-FFF2-40B4-BE49-F238E27FC236}">
                <a16:creationId xmlns:a16="http://schemas.microsoft.com/office/drawing/2014/main" id="{3401A0FD-584A-436E-A131-F25003B64644}"/>
              </a:ext>
            </a:extLst>
          </p:cNvPr>
          <p:cNvSpPr/>
          <p:nvPr/>
        </p:nvSpPr>
        <p:spPr>
          <a:xfrm>
            <a:off x="7364661" y="586742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31" name="TextBox 130">
            <a:hlinkClick r:id="" action="ppaction://noaction">
              <a:snd r:embed="rId13" name="s6_9.wav"/>
            </a:hlinkClick>
            <a:extLst>
              <a:ext uri="{FF2B5EF4-FFF2-40B4-BE49-F238E27FC236}">
                <a16:creationId xmlns:a16="http://schemas.microsoft.com/office/drawing/2014/main" id="{82F77634-B5CC-41EF-A888-EA1A87D78DD0}"/>
              </a:ext>
            </a:extLst>
          </p:cNvPr>
          <p:cNvSpPr txBox="1"/>
          <p:nvPr/>
        </p:nvSpPr>
        <p:spPr>
          <a:xfrm>
            <a:off x="4196510" y="521332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5</a:t>
            </a:r>
          </a:p>
        </p:txBody>
      </p:sp>
      <p:sp>
        <p:nvSpPr>
          <p:cNvPr id="132" name="Rectangle: Rounded Corners 131">
            <a:extLst>
              <a:ext uri="{FF2B5EF4-FFF2-40B4-BE49-F238E27FC236}">
                <a16:creationId xmlns:a16="http://schemas.microsoft.com/office/drawing/2014/main" id="{F5ECBF38-5552-453D-9D78-A2DCDBDF93CE}"/>
              </a:ext>
            </a:extLst>
          </p:cNvPr>
          <p:cNvSpPr/>
          <p:nvPr/>
        </p:nvSpPr>
        <p:spPr>
          <a:xfrm rot="16200000">
            <a:off x="1564117" y="442308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3" name="Rectangle 132">
            <a:extLst>
              <a:ext uri="{FF2B5EF4-FFF2-40B4-BE49-F238E27FC236}">
                <a16:creationId xmlns:a16="http://schemas.microsoft.com/office/drawing/2014/main" id="{3456141B-3357-4967-832F-3BB008EC90E2}"/>
              </a:ext>
            </a:extLst>
          </p:cNvPr>
          <p:cNvSpPr/>
          <p:nvPr/>
        </p:nvSpPr>
        <p:spPr>
          <a:xfrm rot="16200000">
            <a:off x="1537476" y="475504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4" name="Oval 133">
            <a:extLst>
              <a:ext uri="{FF2B5EF4-FFF2-40B4-BE49-F238E27FC236}">
                <a16:creationId xmlns:a16="http://schemas.microsoft.com/office/drawing/2014/main" id="{630B4D07-7157-4C03-AE97-015FA557EAF0}"/>
              </a:ext>
            </a:extLst>
          </p:cNvPr>
          <p:cNvSpPr/>
          <p:nvPr/>
        </p:nvSpPr>
        <p:spPr>
          <a:xfrm>
            <a:off x="3621329" y="590082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35" name="TextBox 134">
            <a:hlinkClick r:id="" action="ppaction://noaction">
              <a:snd r:embed="rId14" name="s6_6.wav"/>
            </a:hlinkClick>
            <a:extLst>
              <a:ext uri="{FF2B5EF4-FFF2-40B4-BE49-F238E27FC236}">
                <a16:creationId xmlns:a16="http://schemas.microsoft.com/office/drawing/2014/main" id="{15C921A2-07D1-4E78-BA85-75E7B91F6094}"/>
              </a:ext>
            </a:extLst>
          </p:cNvPr>
          <p:cNvSpPr txBox="1"/>
          <p:nvPr/>
        </p:nvSpPr>
        <p:spPr>
          <a:xfrm>
            <a:off x="261592" y="524672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2</a:t>
            </a:r>
          </a:p>
        </p:txBody>
      </p:sp>
      <p:sp>
        <p:nvSpPr>
          <p:cNvPr id="136" name="Speech Bubble: Rectangle with Corners Rounded 135">
            <a:extLst>
              <a:ext uri="{FF2B5EF4-FFF2-40B4-BE49-F238E27FC236}">
                <a16:creationId xmlns:a16="http://schemas.microsoft.com/office/drawing/2014/main" id="{8945B2C7-E07F-4A9C-9BD6-BC210EC8C507}"/>
              </a:ext>
            </a:extLst>
          </p:cNvPr>
          <p:cNvSpPr/>
          <p:nvPr/>
        </p:nvSpPr>
        <p:spPr>
          <a:xfrm>
            <a:off x="4717836" y="1584501"/>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7" name="TextBox 136">
            <a:extLst>
              <a:ext uri="{FF2B5EF4-FFF2-40B4-BE49-F238E27FC236}">
                <a16:creationId xmlns:a16="http://schemas.microsoft.com/office/drawing/2014/main" id="{638BA453-EA26-4A73-912D-E71102ADEA67}"/>
              </a:ext>
            </a:extLst>
          </p:cNvPr>
          <p:cNvSpPr txBox="1"/>
          <p:nvPr/>
        </p:nvSpPr>
        <p:spPr>
          <a:xfrm>
            <a:off x="4768779" y="215053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ciudades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hay en España?</a:t>
            </a:r>
          </a:p>
        </p:txBody>
      </p:sp>
      <p:sp>
        <p:nvSpPr>
          <p:cNvPr id="138" name="Speech Bubble: Rectangle with Corners Rounded 137">
            <a:extLst>
              <a:ext uri="{FF2B5EF4-FFF2-40B4-BE49-F238E27FC236}">
                <a16:creationId xmlns:a16="http://schemas.microsoft.com/office/drawing/2014/main" id="{0E4E02AA-D7B7-4D09-8F34-0EB067BC19C5}"/>
              </a:ext>
            </a:extLst>
          </p:cNvPr>
          <p:cNvSpPr/>
          <p:nvPr/>
        </p:nvSpPr>
        <p:spPr>
          <a:xfrm>
            <a:off x="1010624" y="3434412"/>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9" name="TextBox 138">
            <a:extLst>
              <a:ext uri="{FF2B5EF4-FFF2-40B4-BE49-F238E27FC236}">
                <a16:creationId xmlns:a16="http://schemas.microsoft.com/office/drawing/2014/main" id="{D2D9E13B-3D01-4721-859C-B636B40EF62C}"/>
              </a:ext>
            </a:extLst>
          </p:cNvPr>
          <p:cNvSpPr txBox="1"/>
          <p:nvPr/>
        </p:nvSpPr>
        <p:spPr>
          <a:xfrm>
            <a:off x="1044067" y="3699868"/>
            <a:ext cx="245416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Cuántas</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iglesias</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hay </a:t>
            </a: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 ciudad?</a:t>
            </a:r>
          </a:p>
        </p:txBody>
      </p:sp>
      <p:sp>
        <p:nvSpPr>
          <p:cNvPr id="140" name="Speech Bubble: Rectangle with Corners Rounded 139">
            <a:extLst>
              <a:ext uri="{FF2B5EF4-FFF2-40B4-BE49-F238E27FC236}">
                <a16:creationId xmlns:a16="http://schemas.microsoft.com/office/drawing/2014/main" id="{54AA64DF-77BF-45A4-BA15-83D073456702}"/>
              </a:ext>
            </a:extLst>
          </p:cNvPr>
          <p:cNvSpPr/>
          <p:nvPr/>
        </p:nvSpPr>
        <p:spPr>
          <a:xfrm>
            <a:off x="4749567" y="3395159"/>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1" name="TextBox 140">
            <a:extLst>
              <a:ext uri="{FF2B5EF4-FFF2-40B4-BE49-F238E27FC236}">
                <a16:creationId xmlns:a16="http://schemas.microsoft.com/office/drawing/2014/main" id="{C34824CF-EC0B-4393-BC51-C4B39BAF20DC}"/>
              </a:ext>
            </a:extLst>
          </p:cNvPr>
          <p:cNvSpPr txBox="1"/>
          <p:nvPr/>
        </p:nvSpPr>
        <p:spPr>
          <a:xfrm>
            <a:off x="4790117" y="3932288"/>
            <a:ext cx="2392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cs typeface="Arial"/>
                <a:sym typeface="Arial"/>
              </a:rPr>
              <a:t>unos</a:t>
            </a:r>
            <a:r>
              <a:rPr lang="en-GB" sz="2000" dirty="0">
                <a:solidFill>
                  <a:srgbClr val="002060"/>
                </a:solidFill>
                <a:latin typeface="Century Gothic" panose="020B0502020202020204" pitchFamily="34" charset="0"/>
                <a:cs typeface="Arial"/>
                <a:sym typeface="Arial"/>
              </a:rPr>
              <a:t> </a:t>
            </a:r>
            <a:r>
              <a:rPr lang="en-GB" sz="2000" dirty="0" err="1">
                <a:solidFill>
                  <a:srgbClr val="002060"/>
                </a:solidFill>
                <a:latin typeface="Century Gothic" panose="020B0502020202020204" pitchFamily="34" charset="0"/>
                <a:cs typeface="Arial"/>
                <a:sym typeface="Arial"/>
              </a:rPr>
              <a:t>museos</a:t>
            </a:r>
            <a:r>
              <a:rPr lang="en-GB" sz="2000" dirty="0">
                <a:solidFill>
                  <a:srgbClr val="002060"/>
                </a:solidFill>
                <a:latin typeface="Century Gothic" panose="020B0502020202020204" pitchFamily="34" charset="0"/>
                <a:cs typeface="Arial"/>
                <a:sym typeface="Arial"/>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2" name="Speech Bubble: Rectangle with Corners Rounded 141">
            <a:extLst>
              <a:ext uri="{FF2B5EF4-FFF2-40B4-BE49-F238E27FC236}">
                <a16:creationId xmlns:a16="http://schemas.microsoft.com/office/drawing/2014/main" id="{56D3EAF9-20B8-4483-AE57-90DA4887AC23}"/>
              </a:ext>
            </a:extLst>
          </p:cNvPr>
          <p:cNvSpPr/>
          <p:nvPr/>
        </p:nvSpPr>
        <p:spPr>
          <a:xfrm>
            <a:off x="1043749" y="5354607"/>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3" name="TextBox 142">
            <a:extLst>
              <a:ext uri="{FF2B5EF4-FFF2-40B4-BE49-F238E27FC236}">
                <a16:creationId xmlns:a16="http://schemas.microsoft.com/office/drawing/2014/main" id="{9BBE5EA2-7820-4B4E-9405-8734743FA177}"/>
              </a:ext>
            </a:extLst>
          </p:cNvPr>
          <p:cNvSpPr txBox="1"/>
          <p:nvPr/>
        </p:nvSpPr>
        <p:spPr>
          <a:xfrm>
            <a:off x="1092738" y="5948906"/>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cs typeface="Arial"/>
                <a:sym typeface="Arial"/>
              </a:rPr>
              <a:t>una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bicicleta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en casa.</a:t>
            </a:r>
          </a:p>
        </p:txBody>
      </p:sp>
      <p:sp>
        <p:nvSpPr>
          <p:cNvPr id="144" name="Speech Bubble: Rectangle with Corners Rounded 143">
            <a:extLst>
              <a:ext uri="{FF2B5EF4-FFF2-40B4-BE49-F238E27FC236}">
                <a16:creationId xmlns:a16="http://schemas.microsoft.com/office/drawing/2014/main" id="{452D41A6-6919-4372-829C-004CF76DCC26}"/>
              </a:ext>
            </a:extLst>
          </p:cNvPr>
          <p:cNvSpPr/>
          <p:nvPr/>
        </p:nvSpPr>
        <p:spPr>
          <a:xfrm>
            <a:off x="4783170" y="5317001"/>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5" name="TextBox 144">
            <a:extLst>
              <a:ext uri="{FF2B5EF4-FFF2-40B4-BE49-F238E27FC236}">
                <a16:creationId xmlns:a16="http://schemas.microsoft.com/office/drawing/2014/main" id="{10DB4B3C-B147-4E7B-9EA2-E5C9E912697A}"/>
              </a:ext>
            </a:extLst>
          </p:cNvPr>
          <p:cNvSpPr txBox="1"/>
          <p:nvPr/>
        </p:nvSpPr>
        <p:spPr>
          <a:xfrm>
            <a:off x="4825321" y="5865005"/>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Cuántos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parques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hay?</a:t>
            </a:r>
          </a:p>
        </p:txBody>
      </p:sp>
      <p:pic>
        <p:nvPicPr>
          <p:cNvPr id="153" name="Picture 152">
            <a:extLst>
              <a:ext uri="{FF2B5EF4-FFF2-40B4-BE49-F238E27FC236}">
                <a16:creationId xmlns:a16="http://schemas.microsoft.com/office/drawing/2014/main" id="{38E2E883-8D5F-486F-BD5F-F19E23EAC4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39449" y="4041477"/>
            <a:ext cx="383067" cy="399028"/>
          </a:xfrm>
          <a:prstGeom prst="rect">
            <a:avLst/>
          </a:prstGeom>
        </p:spPr>
      </p:pic>
      <p:pic>
        <p:nvPicPr>
          <p:cNvPr id="155" name="Picture 154">
            <a:extLst>
              <a:ext uri="{FF2B5EF4-FFF2-40B4-BE49-F238E27FC236}">
                <a16:creationId xmlns:a16="http://schemas.microsoft.com/office/drawing/2014/main" id="{7A728F23-558A-40B1-8EC8-7444F756B8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3682" y="5151467"/>
            <a:ext cx="383067" cy="399028"/>
          </a:xfrm>
          <a:prstGeom prst="rect">
            <a:avLst/>
          </a:prstGeom>
        </p:spPr>
      </p:pic>
      <p:pic>
        <p:nvPicPr>
          <p:cNvPr id="157" name="Picture 156">
            <a:extLst>
              <a:ext uri="{FF2B5EF4-FFF2-40B4-BE49-F238E27FC236}">
                <a16:creationId xmlns:a16="http://schemas.microsoft.com/office/drawing/2014/main" id="{FE582491-CF6B-48B9-9787-5066ECB097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00441" y="4562436"/>
            <a:ext cx="383067" cy="399028"/>
          </a:xfrm>
          <a:prstGeom prst="rect">
            <a:avLst/>
          </a:prstGeom>
        </p:spPr>
      </p:pic>
      <p:sp>
        <p:nvSpPr>
          <p:cNvPr id="159" name="TextBox 158">
            <a:extLst>
              <a:ext uri="{FF2B5EF4-FFF2-40B4-BE49-F238E27FC236}">
                <a16:creationId xmlns:a16="http://schemas.microsoft.com/office/drawing/2014/main" id="{88CAF7F2-9234-4B69-8923-408C19E7C733}"/>
              </a:ext>
            </a:extLst>
          </p:cNvPr>
          <p:cNvSpPr txBox="1"/>
          <p:nvPr/>
        </p:nvSpPr>
        <p:spPr>
          <a:xfrm>
            <a:off x="2185942" y="5501849"/>
            <a:ext cx="12804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Hay</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0EA6A731-E2FA-4423-A423-832FE88C70C5}"/>
              </a:ext>
            </a:extLst>
          </p:cNvPr>
          <p:cNvSpPr txBox="1"/>
          <p:nvPr/>
        </p:nvSpPr>
        <p:spPr>
          <a:xfrm>
            <a:off x="7831723" y="6098623"/>
            <a:ext cx="4372677" cy="646331"/>
          </a:xfrm>
          <a:prstGeom prst="rect">
            <a:avLst/>
          </a:prstGeom>
          <a:solidFill>
            <a:srgbClr val="D6EDBD"/>
          </a:solidFill>
        </p:spPr>
        <p:txBody>
          <a:bodyPr wrap="square">
            <a:spAutoFit/>
          </a:bodyPr>
          <a:lstStyle/>
          <a:p>
            <a:r>
              <a:rPr lang="es-AR" b="1" kern="0" dirty="0">
                <a:solidFill>
                  <a:srgbClr val="002060"/>
                </a:solidFill>
                <a:latin typeface="Century Gothic"/>
                <a:ea typeface="Century Gothic"/>
                <a:cs typeface="Century Gothic"/>
                <a:sym typeface="Century Gothic"/>
              </a:rPr>
              <a:t>mandar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to</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send</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sending</a:t>
            </a:r>
            <a:endParaRPr lang="es-AR" kern="0" dirty="0">
              <a:solidFill>
                <a:srgbClr val="002060"/>
              </a:solidFill>
              <a:latin typeface="Century Gothic"/>
              <a:ea typeface="Century Gothic"/>
              <a:cs typeface="Century Gothic"/>
              <a:sym typeface="Century Gothic"/>
            </a:endParaRPr>
          </a:p>
          <a:p>
            <a:r>
              <a:rPr lang="es-AR" b="1" kern="0" dirty="0">
                <a:solidFill>
                  <a:srgbClr val="002060"/>
                </a:solidFill>
                <a:latin typeface="Century Gothic"/>
                <a:ea typeface="Century Gothic"/>
                <a:cs typeface="Century Gothic"/>
                <a:sym typeface="Century Gothic"/>
              </a:rPr>
              <a:t>las</a:t>
            </a:r>
            <a:r>
              <a:rPr lang="es-AR" kern="0" dirty="0">
                <a:solidFill>
                  <a:srgbClr val="002060"/>
                </a:solidFill>
                <a:latin typeface="Century Gothic"/>
                <a:ea typeface="Century Gothic"/>
                <a:cs typeface="Century Gothic"/>
                <a:sym typeface="Century Gothic"/>
              </a:rPr>
              <a:t> = </a:t>
            </a:r>
            <a:r>
              <a:rPr lang="es-AR" kern="0" dirty="0" err="1">
                <a:solidFill>
                  <a:srgbClr val="002060"/>
                </a:solidFill>
                <a:latin typeface="Century Gothic"/>
                <a:ea typeface="Century Gothic"/>
                <a:cs typeface="Century Gothic"/>
                <a:sym typeface="Century Gothic"/>
              </a:rPr>
              <a:t>the</a:t>
            </a:r>
            <a:r>
              <a:rPr lang="es-AR" kern="0" dirty="0">
                <a:solidFill>
                  <a:srgbClr val="002060"/>
                </a:solidFill>
                <a:latin typeface="Century Gothic"/>
                <a:ea typeface="Century Gothic"/>
                <a:cs typeface="Century Gothic"/>
                <a:sym typeface="Century Gothic"/>
              </a:rPr>
              <a:t> (f., pl.)| (la) </a:t>
            </a:r>
            <a:r>
              <a:rPr lang="es-AR" b="1" kern="0" dirty="0">
                <a:solidFill>
                  <a:srgbClr val="002060"/>
                </a:solidFill>
                <a:latin typeface="Century Gothic"/>
                <a:ea typeface="Century Gothic"/>
                <a:cs typeface="Century Gothic"/>
                <a:sym typeface="Century Gothic"/>
              </a:rPr>
              <a:t>frase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sentence</a:t>
            </a:r>
            <a:endParaRPr lang="es-AR" kern="0" dirty="0">
              <a:solidFill>
                <a:srgbClr val="002060"/>
              </a:solidFill>
              <a:latin typeface="Century Gothic"/>
              <a:ea typeface="Century Gothic"/>
              <a:cs typeface="Century Gothic"/>
              <a:sym typeface="Century Gothic"/>
            </a:endParaRPr>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9F0A38F9-E3D4-65D8-505D-7DD11EC1D1E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044" y="629561"/>
            <a:ext cx="914400" cy="914400"/>
          </a:xfrm>
          <a:prstGeom prst="rect">
            <a:avLst/>
          </a:prstGeom>
        </p:spPr>
      </p:pic>
      <p:sp>
        <p:nvSpPr>
          <p:cNvPr id="6" name="Speech Bubble: Rectangle with Corners Rounded 5">
            <a:extLst>
              <a:ext uri="{FF2B5EF4-FFF2-40B4-BE49-F238E27FC236}">
                <a16:creationId xmlns:a16="http://schemas.microsoft.com/office/drawing/2014/main" id="{24FA7593-066B-7CEB-9426-6F3193D8169C}"/>
              </a:ext>
            </a:extLst>
          </p:cNvPr>
          <p:cNvSpPr/>
          <p:nvPr/>
        </p:nvSpPr>
        <p:spPr>
          <a:xfrm>
            <a:off x="1092737" y="781813"/>
            <a:ext cx="6017647"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Lee las frases*. ¿Qué</a:t>
            </a:r>
            <a:r>
              <a:rPr kumimoji="0" lang="en-GB" sz="28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palabra </a:t>
            </a:r>
            <a:r>
              <a:rPr kumimoji="0" lang="en-GB"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a:t>
            </a:r>
          </a:p>
        </p:txBody>
      </p:sp>
      <p:grpSp>
        <p:nvGrpSpPr>
          <p:cNvPr id="10" name="Group 9">
            <a:extLst>
              <a:ext uri="{FF2B5EF4-FFF2-40B4-BE49-F238E27FC236}">
                <a16:creationId xmlns:a16="http://schemas.microsoft.com/office/drawing/2014/main" id="{C63BF095-5EEC-5B3D-A64F-411BC3517F0C}"/>
              </a:ext>
            </a:extLst>
          </p:cNvPr>
          <p:cNvGrpSpPr/>
          <p:nvPr/>
        </p:nvGrpSpPr>
        <p:grpSpPr>
          <a:xfrm>
            <a:off x="1107021" y="1691572"/>
            <a:ext cx="879708" cy="382804"/>
            <a:chOff x="-1607481" y="2258383"/>
            <a:chExt cx="900208" cy="382804"/>
          </a:xfrm>
        </p:grpSpPr>
        <p:sp>
          <p:nvSpPr>
            <p:cNvPr id="7" name="Rectangle: Rounded Corners 6">
              <a:extLst>
                <a:ext uri="{FF2B5EF4-FFF2-40B4-BE49-F238E27FC236}">
                  <a16:creationId xmlns:a16="http://schemas.microsoft.com/office/drawing/2014/main" id="{BEC83D55-C749-6688-B2A2-0B7A9955D47A}"/>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68ABF61-47F5-8024-98ED-90DCCC6F78E9}"/>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sp>
        <p:nvSpPr>
          <p:cNvPr id="12" name="TextBox 11">
            <a:extLst>
              <a:ext uri="{FF2B5EF4-FFF2-40B4-BE49-F238E27FC236}">
                <a16:creationId xmlns:a16="http://schemas.microsoft.com/office/drawing/2014/main" id="{22F3F2CF-3F27-8A1C-6D79-F780222FC5BE}"/>
              </a:ext>
            </a:extLst>
          </p:cNvPr>
          <p:cNvSpPr txBox="1"/>
          <p:nvPr/>
        </p:nvSpPr>
        <p:spPr>
          <a:xfrm>
            <a:off x="5774109" y="3531363"/>
            <a:ext cx="1527505"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Hay</a:t>
            </a:r>
            <a:endParaRPr lang="en-GB" sz="2000" dirty="0"/>
          </a:p>
        </p:txBody>
      </p:sp>
      <p:sp>
        <p:nvSpPr>
          <p:cNvPr id="33" name="Rectangle 32">
            <a:hlinkClick r:id="" action="ppaction://noaction">
              <a:snd r:embed="rId9" name="s6_4.wav"/>
            </a:hlinkClick>
            <a:extLst>
              <a:ext uri="{FF2B5EF4-FFF2-40B4-BE49-F238E27FC236}">
                <a16:creationId xmlns:a16="http://schemas.microsoft.com/office/drawing/2014/main" id="{8BC54AF1-5B21-81F7-2DAE-F1013BB03A39}"/>
              </a:ext>
            </a:extLst>
          </p:cNvPr>
          <p:cNvSpPr/>
          <p:nvPr/>
        </p:nvSpPr>
        <p:spPr>
          <a:xfrm>
            <a:off x="8209516" y="3458009"/>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4" name="Rectangle 33">
            <a:hlinkClick r:id="" action="ppaction://noaction">
              <a:snd r:embed="rId12" name="s6_5.wav"/>
            </a:hlinkClick>
            <a:extLst>
              <a:ext uri="{FF2B5EF4-FFF2-40B4-BE49-F238E27FC236}">
                <a16:creationId xmlns:a16="http://schemas.microsoft.com/office/drawing/2014/main" id="{65286D87-09F8-9EA6-D485-1461ECCD21B9}"/>
              </a:ext>
            </a:extLst>
          </p:cNvPr>
          <p:cNvSpPr/>
          <p:nvPr/>
        </p:nvSpPr>
        <p:spPr>
          <a:xfrm>
            <a:off x="8218107" y="3991872"/>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6" name="Rectangle 35">
            <a:hlinkClick r:id="" action="ppaction://noaction">
              <a:snd r:embed="rId10" name="s6_7.wav"/>
            </a:hlinkClick>
            <a:extLst>
              <a:ext uri="{FF2B5EF4-FFF2-40B4-BE49-F238E27FC236}">
                <a16:creationId xmlns:a16="http://schemas.microsoft.com/office/drawing/2014/main" id="{50F347CA-B359-0B8C-8B00-A57C51DB5AE5}"/>
              </a:ext>
            </a:extLst>
          </p:cNvPr>
          <p:cNvSpPr/>
          <p:nvPr/>
        </p:nvSpPr>
        <p:spPr>
          <a:xfrm>
            <a:off x="8218926" y="4543268"/>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8" name="Rectangle 37">
            <a:hlinkClick r:id="" action="ppaction://noaction">
              <a:snd r:embed="rId13" name="s6_9.wav"/>
            </a:hlinkClick>
            <a:extLst>
              <a:ext uri="{FF2B5EF4-FFF2-40B4-BE49-F238E27FC236}">
                <a16:creationId xmlns:a16="http://schemas.microsoft.com/office/drawing/2014/main" id="{B1064201-BAD8-E149-73F6-DDB1C2DE5692}"/>
              </a:ext>
            </a:extLst>
          </p:cNvPr>
          <p:cNvSpPr/>
          <p:nvPr/>
        </p:nvSpPr>
        <p:spPr>
          <a:xfrm>
            <a:off x="8218107" y="5105666"/>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39" name="Speech Bubble: Rectangle with Corners Rounded 38">
            <a:extLst>
              <a:ext uri="{FF2B5EF4-FFF2-40B4-BE49-F238E27FC236}">
                <a16:creationId xmlns:a16="http://schemas.microsoft.com/office/drawing/2014/main" id="{B1997BC5-A8DE-A1ED-A5FE-30949C3F601D}"/>
              </a:ext>
            </a:extLst>
          </p:cNvPr>
          <p:cNvSpPr/>
          <p:nvPr/>
        </p:nvSpPr>
        <p:spPr>
          <a:xfrm>
            <a:off x="9097634" y="1770767"/>
            <a:ext cx="2340409" cy="604099"/>
          </a:xfrm>
          <a:prstGeom prst="wedgeRoundRectCallout">
            <a:avLst>
              <a:gd name="adj1" fmla="val -59456"/>
              <a:gd name="adj2" fmla="val 52961"/>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a:t>
            </a:r>
          </a:p>
        </p:txBody>
      </p:sp>
      <p:sp>
        <p:nvSpPr>
          <p:cNvPr id="40" name="TextBox 39">
            <a:extLst>
              <a:ext uri="{FF2B5EF4-FFF2-40B4-BE49-F238E27FC236}">
                <a16:creationId xmlns:a16="http://schemas.microsoft.com/office/drawing/2014/main" id="{C9AA5032-B16A-A70A-D9B3-BC020A37EADD}"/>
              </a:ext>
            </a:extLst>
          </p:cNvPr>
          <p:cNvSpPr txBox="1"/>
          <p:nvPr/>
        </p:nvSpPr>
        <p:spPr>
          <a:xfrm>
            <a:off x="5752830" y="1778207"/>
            <a:ext cx="1602304"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Cuántas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sz="2000" dirty="0"/>
          </a:p>
        </p:txBody>
      </p:sp>
      <p:pic>
        <p:nvPicPr>
          <p:cNvPr id="1026" name="Picture 2" descr="Ilustraciones gratis de Emociones">
            <a:extLst>
              <a:ext uri="{FF2B5EF4-FFF2-40B4-BE49-F238E27FC236}">
                <a16:creationId xmlns:a16="http://schemas.microsoft.com/office/drawing/2014/main" id="{30807DF9-6EE0-F072-48FA-C62D08DA209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4712" r="76422" b="33256"/>
          <a:stretch/>
        </p:blipFill>
        <p:spPr bwMode="auto">
          <a:xfrm>
            <a:off x="2030997" y="2196877"/>
            <a:ext cx="249160" cy="2546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lustraciones gratis de Emociones">
            <a:extLst>
              <a:ext uri="{FF2B5EF4-FFF2-40B4-BE49-F238E27FC236}">
                <a16:creationId xmlns:a16="http://schemas.microsoft.com/office/drawing/2014/main" id="{42144E43-76B9-ABBF-734B-5D8DD8EEC34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4712" r="76422" b="33256"/>
          <a:stretch/>
        </p:blipFill>
        <p:spPr bwMode="auto">
          <a:xfrm>
            <a:off x="1986728" y="4096000"/>
            <a:ext cx="249160" cy="2546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lustraciones gratis de Emociones">
            <a:extLst>
              <a:ext uri="{FF2B5EF4-FFF2-40B4-BE49-F238E27FC236}">
                <a16:creationId xmlns:a16="http://schemas.microsoft.com/office/drawing/2014/main" id="{7D638F4C-4EED-493C-EDCE-D2867E062C1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4712" r="76422" b="33256"/>
          <a:stretch/>
        </p:blipFill>
        <p:spPr bwMode="auto">
          <a:xfrm>
            <a:off x="6746898" y="1865249"/>
            <a:ext cx="249160" cy="2546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lustraciones gratis de Emociones">
            <a:extLst>
              <a:ext uri="{FF2B5EF4-FFF2-40B4-BE49-F238E27FC236}">
                <a16:creationId xmlns:a16="http://schemas.microsoft.com/office/drawing/2014/main" id="{2AB3D09E-349D-BF6E-BAB3-01B712A78EA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4712" r="76422" b="33256"/>
          <a:stretch/>
        </p:blipFill>
        <p:spPr bwMode="auto">
          <a:xfrm>
            <a:off x="5825204" y="5961883"/>
            <a:ext cx="249160" cy="25467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D1D8313-4CEC-89A9-0035-A4BE200361EF}"/>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1618490" y="1706127"/>
            <a:ext cx="282513" cy="344036"/>
          </a:xfrm>
          <a:prstGeom prst="ellipse">
            <a:avLst/>
          </a:prstGeom>
        </p:spPr>
      </p:pic>
      <p:grpSp>
        <p:nvGrpSpPr>
          <p:cNvPr id="51" name="Group 50">
            <a:extLst>
              <a:ext uri="{FF2B5EF4-FFF2-40B4-BE49-F238E27FC236}">
                <a16:creationId xmlns:a16="http://schemas.microsoft.com/office/drawing/2014/main" id="{64E46F47-46B4-FF5E-688F-243CC5F5F0BF}"/>
              </a:ext>
            </a:extLst>
          </p:cNvPr>
          <p:cNvGrpSpPr/>
          <p:nvPr/>
        </p:nvGrpSpPr>
        <p:grpSpPr>
          <a:xfrm>
            <a:off x="4840421" y="1691451"/>
            <a:ext cx="879708" cy="382804"/>
            <a:chOff x="-1607481" y="2258383"/>
            <a:chExt cx="900208" cy="382804"/>
          </a:xfrm>
        </p:grpSpPr>
        <p:sp>
          <p:nvSpPr>
            <p:cNvPr id="52" name="Rectangle: Rounded Corners 51">
              <a:extLst>
                <a:ext uri="{FF2B5EF4-FFF2-40B4-BE49-F238E27FC236}">
                  <a16:creationId xmlns:a16="http://schemas.microsoft.com/office/drawing/2014/main" id="{D01DECAE-6169-0FA8-088A-D65718302BAB}"/>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AAFD28BB-2F76-19F5-4D13-A40C194EAB2C}"/>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54" name="Picture 53">
            <a:extLst>
              <a:ext uri="{FF2B5EF4-FFF2-40B4-BE49-F238E27FC236}">
                <a16:creationId xmlns:a16="http://schemas.microsoft.com/office/drawing/2014/main" id="{C0427CA4-B9B6-3966-3277-3F0EB65D56D2}"/>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5351890" y="1706006"/>
            <a:ext cx="282513" cy="344036"/>
          </a:xfrm>
          <a:prstGeom prst="ellipse">
            <a:avLst/>
          </a:prstGeom>
        </p:spPr>
      </p:pic>
      <p:grpSp>
        <p:nvGrpSpPr>
          <p:cNvPr id="59" name="Group 58">
            <a:extLst>
              <a:ext uri="{FF2B5EF4-FFF2-40B4-BE49-F238E27FC236}">
                <a16:creationId xmlns:a16="http://schemas.microsoft.com/office/drawing/2014/main" id="{272F4944-56C0-3D63-B2D0-8418E9D78C5A}"/>
              </a:ext>
            </a:extLst>
          </p:cNvPr>
          <p:cNvGrpSpPr/>
          <p:nvPr/>
        </p:nvGrpSpPr>
        <p:grpSpPr>
          <a:xfrm>
            <a:off x="1094909" y="3596532"/>
            <a:ext cx="879708" cy="382804"/>
            <a:chOff x="-1607481" y="2258383"/>
            <a:chExt cx="900208" cy="382804"/>
          </a:xfrm>
        </p:grpSpPr>
        <p:sp>
          <p:nvSpPr>
            <p:cNvPr id="60" name="Rectangle: Rounded Corners 59">
              <a:extLst>
                <a:ext uri="{FF2B5EF4-FFF2-40B4-BE49-F238E27FC236}">
                  <a16:creationId xmlns:a16="http://schemas.microsoft.com/office/drawing/2014/main" id="{7FC63C98-1250-908E-C05B-9881E91AC857}"/>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5FC0D41E-285D-046A-FF3C-709A26257AFC}"/>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62" name="Picture 61">
            <a:extLst>
              <a:ext uri="{FF2B5EF4-FFF2-40B4-BE49-F238E27FC236}">
                <a16:creationId xmlns:a16="http://schemas.microsoft.com/office/drawing/2014/main" id="{055C4F1D-30E8-E7CC-D47F-4DC99B60A5CE}"/>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1606378" y="3611087"/>
            <a:ext cx="282513" cy="344036"/>
          </a:xfrm>
          <a:prstGeom prst="ellipse">
            <a:avLst/>
          </a:prstGeom>
        </p:spPr>
      </p:pic>
      <p:grpSp>
        <p:nvGrpSpPr>
          <p:cNvPr id="64" name="Group 63">
            <a:extLst>
              <a:ext uri="{FF2B5EF4-FFF2-40B4-BE49-F238E27FC236}">
                <a16:creationId xmlns:a16="http://schemas.microsoft.com/office/drawing/2014/main" id="{A6F845D6-0E62-B800-EF22-47288B8B280C}"/>
              </a:ext>
            </a:extLst>
          </p:cNvPr>
          <p:cNvGrpSpPr/>
          <p:nvPr/>
        </p:nvGrpSpPr>
        <p:grpSpPr>
          <a:xfrm>
            <a:off x="4876495" y="3525609"/>
            <a:ext cx="879708" cy="382804"/>
            <a:chOff x="-1607481" y="2258383"/>
            <a:chExt cx="900208" cy="382804"/>
          </a:xfrm>
        </p:grpSpPr>
        <p:sp>
          <p:nvSpPr>
            <p:cNvPr id="65" name="Rectangle: Rounded Corners 64">
              <a:extLst>
                <a:ext uri="{FF2B5EF4-FFF2-40B4-BE49-F238E27FC236}">
                  <a16:creationId xmlns:a16="http://schemas.microsoft.com/office/drawing/2014/main" id="{DC9C2F78-660B-426C-DC07-4F295F9BC159}"/>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67165BB6-3F5F-E799-274E-B3CC70ED7549}"/>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67" name="Picture 66">
            <a:extLst>
              <a:ext uri="{FF2B5EF4-FFF2-40B4-BE49-F238E27FC236}">
                <a16:creationId xmlns:a16="http://schemas.microsoft.com/office/drawing/2014/main" id="{363D2C20-1869-A883-353E-786AAF12B84D}"/>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5387964" y="3540164"/>
            <a:ext cx="282513" cy="344036"/>
          </a:xfrm>
          <a:prstGeom prst="ellipse">
            <a:avLst/>
          </a:prstGeom>
        </p:spPr>
      </p:pic>
      <p:grpSp>
        <p:nvGrpSpPr>
          <p:cNvPr id="68" name="Group 67">
            <a:extLst>
              <a:ext uri="{FF2B5EF4-FFF2-40B4-BE49-F238E27FC236}">
                <a16:creationId xmlns:a16="http://schemas.microsoft.com/office/drawing/2014/main" id="{2B9CC868-3456-7B9B-5D70-82902CD0F7A8}"/>
              </a:ext>
            </a:extLst>
          </p:cNvPr>
          <p:cNvGrpSpPr/>
          <p:nvPr/>
        </p:nvGrpSpPr>
        <p:grpSpPr>
          <a:xfrm>
            <a:off x="1216365" y="5500662"/>
            <a:ext cx="879708" cy="382804"/>
            <a:chOff x="-1607481" y="2258383"/>
            <a:chExt cx="900208" cy="382804"/>
          </a:xfrm>
        </p:grpSpPr>
        <p:sp>
          <p:nvSpPr>
            <p:cNvPr id="69" name="Rectangle: Rounded Corners 68">
              <a:extLst>
                <a:ext uri="{FF2B5EF4-FFF2-40B4-BE49-F238E27FC236}">
                  <a16:creationId xmlns:a16="http://schemas.microsoft.com/office/drawing/2014/main" id="{D4B324D8-4E8D-AA7D-9A73-585F9BF67740}"/>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96B94EDB-7C0A-66E9-7B49-C98EFDF37532}"/>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71" name="Picture 70">
            <a:extLst>
              <a:ext uri="{FF2B5EF4-FFF2-40B4-BE49-F238E27FC236}">
                <a16:creationId xmlns:a16="http://schemas.microsoft.com/office/drawing/2014/main" id="{53BB8626-5965-6577-8EA5-B7F21613723F}"/>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1727834" y="5515217"/>
            <a:ext cx="282513" cy="344036"/>
          </a:xfrm>
          <a:prstGeom prst="ellipse">
            <a:avLst/>
          </a:prstGeom>
        </p:spPr>
      </p:pic>
      <p:grpSp>
        <p:nvGrpSpPr>
          <p:cNvPr id="72" name="Group 71">
            <a:extLst>
              <a:ext uri="{FF2B5EF4-FFF2-40B4-BE49-F238E27FC236}">
                <a16:creationId xmlns:a16="http://schemas.microsoft.com/office/drawing/2014/main" id="{5249EDB2-2A99-6787-BCEE-4B94442EBFB5}"/>
              </a:ext>
            </a:extLst>
          </p:cNvPr>
          <p:cNvGrpSpPr/>
          <p:nvPr/>
        </p:nvGrpSpPr>
        <p:grpSpPr>
          <a:xfrm>
            <a:off x="4880745" y="5436121"/>
            <a:ext cx="879708" cy="382804"/>
            <a:chOff x="-1607481" y="2258383"/>
            <a:chExt cx="900208" cy="382804"/>
          </a:xfrm>
        </p:grpSpPr>
        <p:sp>
          <p:nvSpPr>
            <p:cNvPr id="73" name="Rectangle: Rounded Corners 72">
              <a:extLst>
                <a:ext uri="{FF2B5EF4-FFF2-40B4-BE49-F238E27FC236}">
                  <a16:creationId xmlns:a16="http://schemas.microsoft.com/office/drawing/2014/main" id="{2DF3CB2E-3547-4B0C-1EC6-547CD56B3955}"/>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D3CA847F-BD2F-287F-FADA-7D826C01598C}"/>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75" name="Picture 74">
            <a:extLst>
              <a:ext uri="{FF2B5EF4-FFF2-40B4-BE49-F238E27FC236}">
                <a16:creationId xmlns:a16="http://schemas.microsoft.com/office/drawing/2014/main" id="{148D3EC9-0099-7460-C24B-DE281B3D4177}"/>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5392214" y="5450676"/>
            <a:ext cx="282513" cy="344036"/>
          </a:xfrm>
          <a:prstGeom prst="ellipse">
            <a:avLst/>
          </a:prstGeom>
        </p:spPr>
      </p:pic>
      <p:sp>
        <p:nvSpPr>
          <p:cNvPr id="5" name="TextBox 4">
            <a:hlinkClick r:id="" action="ppaction://noaction">
              <a:snd r:embed="rId9" name="s6_4.wav"/>
            </a:hlinkClick>
            <a:extLst>
              <a:ext uri="{FF2B5EF4-FFF2-40B4-BE49-F238E27FC236}">
                <a16:creationId xmlns:a16="http://schemas.microsoft.com/office/drawing/2014/main" id="{3896590B-DC69-61CB-5F57-E936D7F40323}"/>
              </a:ext>
            </a:extLst>
          </p:cNvPr>
          <p:cNvSpPr txBox="1"/>
          <p:nvPr/>
        </p:nvSpPr>
        <p:spPr>
          <a:xfrm>
            <a:off x="-237360" y="2094555"/>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E</a:t>
            </a:r>
          </a:p>
        </p:txBody>
      </p:sp>
      <p:sp>
        <p:nvSpPr>
          <p:cNvPr id="8" name="TextBox 7">
            <a:hlinkClick r:id="" action="ppaction://noaction">
              <a:snd r:embed="rId12" name="s6_5.wav"/>
            </a:hlinkClick>
            <a:extLst>
              <a:ext uri="{FF2B5EF4-FFF2-40B4-BE49-F238E27FC236}">
                <a16:creationId xmlns:a16="http://schemas.microsoft.com/office/drawing/2014/main" id="{71D1F410-C9CE-2AB2-6D11-1D94F2B52A19}"/>
              </a:ext>
            </a:extLst>
          </p:cNvPr>
          <p:cNvSpPr txBox="1"/>
          <p:nvPr/>
        </p:nvSpPr>
        <p:spPr>
          <a:xfrm>
            <a:off x="-253703" y="2615160"/>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1</a:t>
            </a:r>
          </a:p>
        </p:txBody>
      </p:sp>
      <p:sp>
        <p:nvSpPr>
          <p:cNvPr id="11" name="TextBox 10">
            <a:hlinkClick r:id="" action="ppaction://noaction">
              <a:snd r:embed="rId14" name="s6_6.wav"/>
            </a:hlinkClick>
            <a:extLst>
              <a:ext uri="{FF2B5EF4-FFF2-40B4-BE49-F238E27FC236}">
                <a16:creationId xmlns:a16="http://schemas.microsoft.com/office/drawing/2014/main" id="{B446536B-9732-6531-1472-E7813634B944}"/>
              </a:ext>
            </a:extLst>
          </p:cNvPr>
          <p:cNvSpPr txBox="1"/>
          <p:nvPr/>
        </p:nvSpPr>
        <p:spPr>
          <a:xfrm>
            <a:off x="-250455" y="3190301"/>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2</a:t>
            </a:r>
          </a:p>
        </p:txBody>
      </p:sp>
      <p:sp>
        <p:nvSpPr>
          <p:cNvPr id="13" name="TextBox 12">
            <a:hlinkClick r:id="" action="ppaction://noaction">
              <a:snd r:embed="rId10" name="s6_7.wav"/>
            </a:hlinkClick>
            <a:extLst>
              <a:ext uri="{FF2B5EF4-FFF2-40B4-BE49-F238E27FC236}">
                <a16:creationId xmlns:a16="http://schemas.microsoft.com/office/drawing/2014/main" id="{5A264A86-C5F0-70D0-F798-FB622348AD27}"/>
              </a:ext>
            </a:extLst>
          </p:cNvPr>
          <p:cNvSpPr txBox="1"/>
          <p:nvPr/>
        </p:nvSpPr>
        <p:spPr>
          <a:xfrm>
            <a:off x="-250503" y="3708358"/>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3</a:t>
            </a:r>
          </a:p>
        </p:txBody>
      </p:sp>
      <p:sp>
        <p:nvSpPr>
          <p:cNvPr id="14" name="TextBox 13">
            <a:hlinkClick r:id="" action="ppaction://noaction">
              <a:snd r:embed="rId11" name="s6_8.wav"/>
            </a:hlinkClick>
            <a:extLst>
              <a:ext uri="{FF2B5EF4-FFF2-40B4-BE49-F238E27FC236}">
                <a16:creationId xmlns:a16="http://schemas.microsoft.com/office/drawing/2014/main" id="{4425B061-D43A-B8F4-8C6A-7E25516C404E}"/>
              </a:ext>
            </a:extLst>
          </p:cNvPr>
          <p:cNvSpPr txBox="1"/>
          <p:nvPr/>
        </p:nvSpPr>
        <p:spPr>
          <a:xfrm>
            <a:off x="-233436" y="4240009"/>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4</a:t>
            </a:r>
          </a:p>
        </p:txBody>
      </p:sp>
      <p:sp>
        <p:nvSpPr>
          <p:cNvPr id="15" name="TextBox 14">
            <a:hlinkClick r:id="" action="ppaction://noaction">
              <a:snd r:embed="rId13" name="s6_9.wav"/>
            </a:hlinkClick>
            <a:extLst>
              <a:ext uri="{FF2B5EF4-FFF2-40B4-BE49-F238E27FC236}">
                <a16:creationId xmlns:a16="http://schemas.microsoft.com/office/drawing/2014/main" id="{0617D8D3-DD52-5F27-149A-8E8BF67517D7}"/>
              </a:ext>
            </a:extLst>
          </p:cNvPr>
          <p:cNvSpPr txBox="1"/>
          <p:nvPr/>
        </p:nvSpPr>
        <p:spPr>
          <a:xfrm>
            <a:off x="-256642" y="4771660"/>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5</a:t>
            </a:r>
          </a:p>
        </p:txBody>
      </p:sp>
    </p:spTree>
    <p:extLst>
      <p:ext uri="{BB962C8B-B14F-4D97-AF65-F5344CB8AC3E}">
        <p14:creationId xmlns:p14="http://schemas.microsoft.com/office/powerpoint/2010/main" val="19410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s6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4" name="s6_3.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par>
                          <p:cTn id="17" fill="hold">
                            <p:stCondLst>
                              <p:cond delay="0"/>
                            </p:stCondLst>
                            <p:childTnLst>
                              <p:par>
                                <p:cTn id="18" presetID="10" presetClass="exit" presetSubtype="0" fill="hold" nodeType="after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childTnLst>
                          </p:cTn>
                        </p:par>
                        <p:par>
                          <p:cTn id="25" fill="hold">
                            <p:stCondLst>
                              <p:cond delay="0"/>
                            </p:stCondLst>
                            <p:childTnLst>
                              <p:par>
                                <p:cTn id="26" presetID="10" presetClass="exit" presetSubtype="0" fill="hold" nodeType="afterEffect">
                                  <p:stCondLst>
                                    <p:cond delay="0"/>
                                  </p:stCondLst>
                                  <p:childTnLst>
                                    <p:animEffect transition="out" filter="fade">
                                      <p:cBhvr>
                                        <p:cTn id="27" dur="500"/>
                                        <p:tgtEl>
                                          <p:spTgt spid="42"/>
                                        </p:tgtEl>
                                      </p:cBhvr>
                                    </p:animEffect>
                                    <p:set>
                                      <p:cBhvr>
                                        <p:cTn id="28" dur="1" fill="hold">
                                          <p:stCondLst>
                                            <p:cond delay="499"/>
                                          </p:stCondLst>
                                        </p:cTn>
                                        <p:tgtEl>
                                          <p:spTgt spid="4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childTnLst>
                          </p:cTn>
                        </p:par>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childTnLst>
                          </p:cTn>
                        </p:par>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97" name="Google Shape;282;p13" descr="Reading, Book, Symbol, Icon, Reader, Man">
            <a:extLst>
              <a:ext uri="{FF2B5EF4-FFF2-40B4-BE49-F238E27FC236}">
                <a16:creationId xmlns:a16="http://schemas.microsoft.com/office/drawing/2014/main" id="{3839FDFD-6E29-442B-8380-45B0AE2580B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8" name="Title 1">
            <a:extLst>
              <a:ext uri="{FF2B5EF4-FFF2-40B4-BE49-F238E27FC236}">
                <a16:creationId xmlns:a16="http://schemas.microsoft.com/office/drawing/2014/main" id="{74BD2312-5E8C-4EEB-9877-9C5658DEE67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102" name="Google Shape;258;p34">
            <a:extLst>
              <a:ext uri="{FF2B5EF4-FFF2-40B4-BE49-F238E27FC236}">
                <a16:creationId xmlns:a16="http://schemas.microsoft.com/office/drawing/2014/main" id="{6279AD9F-F1A0-4342-973B-8E706DAF9CAF}"/>
              </a:ext>
            </a:extLst>
          </p:cNvPr>
          <p:cNvGraphicFramePr/>
          <p:nvPr/>
        </p:nvGraphicFramePr>
        <p:xfrm>
          <a:off x="6019520" y="1901226"/>
          <a:ext cx="5995849" cy="3785980"/>
        </p:xfrm>
        <a:graphic>
          <a:graphicData uri="http://schemas.openxmlformats.org/drawingml/2006/table">
            <a:tbl>
              <a:tblPr firstRow="1" bandRow="1">
                <a:noFill/>
              </a:tblPr>
              <a:tblGrid>
                <a:gridCol w="5995849">
                  <a:extLst>
                    <a:ext uri="{9D8B030D-6E8A-4147-A177-3AD203B41FA5}">
                      <a16:colId xmlns:a16="http://schemas.microsoft.com/office/drawing/2014/main" val="20000"/>
                    </a:ext>
                  </a:extLst>
                </a:gridCol>
              </a:tblGrid>
              <a:tr h="565490">
                <a:tc>
                  <a:txBody>
                    <a:bodyPr/>
                    <a:lstStyle/>
                    <a:p>
                      <a:pPr marL="0" marR="0" lvl="0" indent="0" algn="l" rtl="0">
                        <a:lnSpc>
                          <a:spcPct val="100000"/>
                        </a:lnSpc>
                        <a:spcBef>
                          <a:spcPts val="0"/>
                        </a:spcBef>
                        <a:spcAft>
                          <a:spcPts val="0"/>
                        </a:spcAft>
                        <a:buClr>
                          <a:srgbClr val="000000"/>
                        </a:buClr>
                        <a:buSzPts val="2000"/>
                        <a:buFont typeface="Arial"/>
                        <a:buNone/>
                      </a:pPr>
                      <a:r>
                        <a:rPr lang="en-GB" sz="2200" u="none" strike="noStrike" cap="none" dirty="0">
                          <a:solidFill>
                            <a:srgbClr val="002060"/>
                          </a:solidFill>
                          <a:latin typeface="Century Gothic"/>
                          <a:ea typeface="Century Gothic"/>
                          <a:cs typeface="Century Gothic"/>
                          <a:sym typeface="Century Gothic"/>
                        </a:rPr>
                        <a:t>H____   m________ s_________  _____ there?</a:t>
                      </a:r>
                      <a:endParaRPr sz="22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r>
                        <a:rPr lang="en-GB" sz="2200" u="none" strike="noStrike" cap="none" dirty="0">
                          <a:solidFill>
                            <a:srgbClr val="002060"/>
                          </a:solidFill>
                          <a:latin typeface="Century Gothic"/>
                          <a:ea typeface="Century Gothic"/>
                          <a:cs typeface="Century Gothic"/>
                          <a:sym typeface="Century Gothic"/>
                        </a:rPr>
                        <a:t>H____ m________ c__________  _____ there i__ the _________? </a:t>
                      </a:r>
                      <a:endParaRPr sz="22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r>
                        <a:rPr lang="en-GB" sz="2200" u="none" strike="noStrike" cap="none" dirty="0">
                          <a:solidFill>
                            <a:srgbClr val="002060"/>
                          </a:solidFill>
                          <a:latin typeface="Century Gothic"/>
                          <a:ea typeface="Century Gothic"/>
                          <a:cs typeface="Century Gothic"/>
                          <a:sym typeface="Century Gothic"/>
                        </a:rPr>
                        <a:t>There _____  ______ b___________ at home.</a:t>
                      </a:r>
                      <a:endParaRPr sz="22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49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200" u="none" strike="noStrike" cap="none" dirty="0">
                          <a:solidFill>
                            <a:srgbClr val="002060"/>
                          </a:solidFill>
                          <a:latin typeface="Century Gothic"/>
                          <a:ea typeface="Century Gothic"/>
                          <a:cs typeface="Century Gothic"/>
                          <a:sym typeface="Century Gothic"/>
                        </a:rPr>
                        <a:t>H____   m________ c_________  _____ there i___  ___________?</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6549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200" u="none" strike="noStrike" cap="none" dirty="0">
                          <a:solidFill>
                            <a:srgbClr val="002060"/>
                          </a:solidFill>
                          <a:latin typeface="Century Gothic"/>
                          <a:ea typeface="Century Gothic"/>
                          <a:cs typeface="Century Gothic"/>
                          <a:sym typeface="Century Gothic"/>
                        </a:rPr>
                        <a:t>There _____ ______ m___________.</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960543"/>
                  </a:ext>
                </a:extLst>
              </a:tr>
              <a:tr h="56549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200" u="none" strike="noStrike" cap="none" dirty="0">
                          <a:solidFill>
                            <a:srgbClr val="002060"/>
                          </a:solidFill>
                          <a:latin typeface="Century Gothic"/>
                          <a:ea typeface="Century Gothic"/>
                          <a:cs typeface="Century Gothic"/>
                          <a:sym typeface="Century Gothic"/>
                        </a:rPr>
                        <a:t>H____   m________ p_________  _____ there?</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664968"/>
                  </a:ext>
                </a:extLst>
              </a:tr>
            </a:tbl>
          </a:graphicData>
        </a:graphic>
      </p:graphicFrame>
      <p:sp>
        <p:nvSpPr>
          <p:cNvPr id="162" name="TextBox 161">
            <a:extLst>
              <a:ext uri="{FF2B5EF4-FFF2-40B4-BE49-F238E27FC236}">
                <a16:creationId xmlns:a16="http://schemas.microsoft.com/office/drawing/2014/main" id="{0EA6A731-E2FA-4423-A423-832FE88C70C5}"/>
              </a:ext>
            </a:extLst>
          </p:cNvPr>
          <p:cNvSpPr txBox="1"/>
          <p:nvPr/>
        </p:nvSpPr>
        <p:spPr>
          <a:xfrm>
            <a:off x="7831723" y="6098623"/>
            <a:ext cx="4372677" cy="646331"/>
          </a:xfrm>
          <a:prstGeom prst="rect">
            <a:avLst/>
          </a:prstGeom>
          <a:solidFill>
            <a:srgbClr val="D6EDBD"/>
          </a:solidFill>
        </p:spPr>
        <p:txBody>
          <a:bodyPr wrap="square">
            <a:spAutoFit/>
          </a:bodyPr>
          <a:lstStyle/>
          <a:p>
            <a:r>
              <a:rPr lang="es-AR" b="1" kern="0" dirty="0">
                <a:solidFill>
                  <a:srgbClr val="002060"/>
                </a:solidFill>
                <a:latin typeface="Century Gothic"/>
                <a:ea typeface="Century Gothic"/>
                <a:cs typeface="Century Gothic"/>
                <a:sym typeface="Century Gothic"/>
              </a:rPr>
              <a:t>las</a:t>
            </a:r>
            <a:r>
              <a:rPr lang="es-AR" kern="0" dirty="0">
                <a:solidFill>
                  <a:srgbClr val="002060"/>
                </a:solidFill>
                <a:latin typeface="Century Gothic"/>
                <a:ea typeface="Century Gothic"/>
                <a:cs typeface="Century Gothic"/>
                <a:sym typeface="Century Gothic"/>
              </a:rPr>
              <a:t> = </a:t>
            </a:r>
            <a:r>
              <a:rPr lang="es-AR" kern="0" dirty="0" err="1">
                <a:solidFill>
                  <a:srgbClr val="002060"/>
                </a:solidFill>
                <a:latin typeface="Century Gothic"/>
                <a:ea typeface="Century Gothic"/>
                <a:cs typeface="Century Gothic"/>
                <a:sym typeface="Century Gothic"/>
              </a:rPr>
              <a:t>the</a:t>
            </a:r>
            <a:r>
              <a:rPr lang="es-AR" kern="0" dirty="0">
                <a:solidFill>
                  <a:srgbClr val="002060"/>
                </a:solidFill>
                <a:latin typeface="Century Gothic"/>
                <a:ea typeface="Century Gothic"/>
                <a:cs typeface="Century Gothic"/>
                <a:sym typeface="Century Gothic"/>
              </a:rPr>
              <a:t> (f., pl.)| (la) </a:t>
            </a:r>
            <a:r>
              <a:rPr lang="es-AR" b="1" kern="0" dirty="0">
                <a:solidFill>
                  <a:srgbClr val="002060"/>
                </a:solidFill>
                <a:latin typeface="Century Gothic"/>
                <a:ea typeface="Century Gothic"/>
                <a:cs typeface="Century Gothic"/>
                <a:sym typeface="Century Gothic"/>
              </a:rPr>
              <a:t>frase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sentence</a:t>
            </a:r>
            <a:endParaRPr lang="es-AR" kern="0" dirty="0">
              <a:solidFill>
                <a:srgbClr val="002060"/>
              </a:solidFill>
              <a:latin typeface="Century Gothic"/>
              <a:ea typeface="Century Gothic"/>
              <a:cs typeface="Century Gothic"/>
              <a:sym typeface="Century Gothic"/>
            </a:endParaRPr>
          </a:p>
          <a:p>
            <a:r>
              <a:rPr lang="es-AR" b="1" kern="0" dirty="0" err="1">
                <a:solidFill>
                  <a:srgbClr val="002060"/>
                </a:solidFill>
                <a:latin typeface="Century Gothic"/>
                <a:ea typeface="Century Gothic"/>
                <a:cs typeface="Century Gothic"/>
                <a:sym typeface="Century Gothic"/>
              </a:rPr>
              <a:t>ecribe</a:t>
            </a:r>
            <a:r>
              <a:rPr lang="es-AR" kern="0" dirty="0">
                <a:solidFill>
                  <a:srgbClr val="002060"/>
                </a:solidFill>
                <a:latin typeface="Century Gothic"/>
                <a:ea typeface="Century Gothic"/>
                <a:cs typeface="Century Gothic"/>
                <a:sym typeface="Century Gothic"/>
              </a:rPr>
              <a:t> = </a:t>
            </a:r>
            <a:r>
              <a:rPr lang="es-AR" kern="0" dirty="0" err="1">
                <a:solidFill>
                  <a:srgbClr val="002060"/>
                </a:solidFill>
                <a:latin typeface="Century Gothic"/>
                <a:ea typeface="Century Gothic"/>
                <a:cs typeface="Century Gothic"/>
                <a:sym typeface="Century Gothic"/>
              </a:rPr>
              <a:t>write</a:t>
            </a:r>
            <a:endParaRPr lang="es-AR" kern="0" dirty="0">
              <a:solidFill>
                <a:srgbClr val="002060"/>
              </a:solidFill>
              <a:latin typeface="Century Gothic"/>
              <a:ea typeface="Century Gothic"/>
              <a:cs typeface="Century Gothic"/>
              <a:sym typeface="Century Gothic"/>
            </a:endParaRPr>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9F0A38F9-E3D4-65D8-505D-7DD11EC1D1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044" y="629561"/>
            <a:ext cx="914400" cy="914400"/>
          </a:xfrm>
          <a:prstGeom prst="rect">
            <a:avLst/>
          </a:prstGeom>
        </p:spPr>
      </p:pic>
      <p:sp>
        <p:nvSpPr>
          <p:cNvPr id="6" name="Speech Bubble: Rectangle with Corners Rounded 5">
            <a:extLst>
              <a:ext uri="{FF2B5EF4-FFF2-40B4-BE49-F238E27FC236}">
                <a16:creationId xmlns:a16="http://schemas.microsoft.com/office/drawing/2014/main" id="{24FA7593-066B-7CEB-9426-6F3193D8169C}"/>
              </a:ext>
            </a:extLst>
          </p:cNvPr>
          <p:cNvSpPr/>
          <p:nvPr/>
        </p:nvSpPr>
        <p:spPr>
          <a:xfrm>
            <a:off x="1092737" y="781813"/>
            <a:ext cx="6271924"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Lee las frases*</a:t>
            </a:r>
            <a:r>
              <a:rPr kumimoji="0" lang="en-GB" sz="28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y escribe* en inglés.</a:t>
            </a:r>
            <a:endParaRPr kumimoji="0" lang="en-GB"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24045CFA-F352-0F3B-E8C8-2F1812DF2B1D}"/>
              </a:ext>
            </a:extLst>
          </p:cNvPr>
          <p:cNvSpPr txBox="1"/>
          <p:nvPr/>
        </p:nvSpPr>
        <p:spPr>
          <a:xfrm>
            <a:off x="6225605" y="1986828"/>
            <a:ext cx="628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ow</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3" name="TextBox 42">
            <a:extLst>
              <a:ext uri="{FF2B5EF4-FFF2-40B4-BE49-F238E27FC236}">
                <a16:creationId xmlns:a16="http://schemas.microsoft.com/office/drawing/2014/main" id="{935C2F21-A71A-511D-602F-740DDB4358A1}"/>
              </a:ext>
            </a:extLst>
          </p:cNvPr>
          <p:cNvSpPr txBox="1"/>
          <p:nvPr/>
        </p:nvSpPr>
        <p:spPr>
          <a:xfrm>
            <a:off x="7258623" y="1973764"/>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any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4" name="TextBox 43">
            <a:extLst>
              <a:ext uri="{FF2B5EF4-FFF2-40B4-BE49-F238E27FC236}">
                <a16:creationId xmlns:a16="http://schemas.microsoft.com/office/drawing/2014/main" id="{DF9AB017-14DE-42FE-3276-6A099E2DC43B}"/>
              </a:ext>
            </a:extLst>
          </p:cNvPr>
          <p:cNvSpPr txBox="1"/>
          <p:nvPr/>
        </p:nvSpPr>
        <p:spPr>
          <a:xfrm>
            <a:off x="8559941" y="1997825"/>
            <a:ext cx="14253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tadiums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5" name="TextBox 44">
            <a:extLst>
              <a:ext uri="{FF2B5EF4-FFF2-40B4-BE49-F238E27FC236}">
                <a16:creationId xmlns:a16="http://schemas.microsoft.com/office/drawing/2014/main" id="{FDF53E7B-57F7-4C1E-3899-8B3DE57B567E}"/>
              </a:ext>
            </a:extLst>
          </p:cNvPr>
          <p:cNvSpPr txBox="1"/>
          <p:nvPr/>
        </p:nvSpPr>
        <p:spPr>
          <a:xfrm>
            <a:off x="10076581" y="1999890"/>
            <a:ext cx="678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6" name="TextBox 45">
            <a:extLst>
              <a:ext uri="{FF2B5EF4-FFF2-40B4-BE49-F238E27FC236}">
                <a16:creationId xmlns:a16="http://schemas.microsoft.com/office/drawing/2014/main" id="{7363B803-AB39-8C0B-1D1E-0C776EB0EC88}"/>
              </a:ext>
            </a:extLst>
          </p:cNvPr>
          <p:cNvSpPr txBox="1"/>
          <p:nvPr/>
        </p:nvSpPr>
        <p:spPr>
          <a:xfrm>
            <a:off x="6199479" y="2505375"/>
            <a:ext cx="6286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ow</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7" name="TextBox 46">
            <a:extLst>
              <a:ext uri="{FF2B5EF4-FFF2-40B4-BE49-F238E27FC236}">
                <a16:creationId xmlns:a16="http://schemas.microsoft.com/office/drawing/2014/main" id="{B8CD49D3-AEB4-9E5F-89BB-27817B6064DC}"/>
              </a:ext>
            </a:extLst>
          </p:cNvPr>
          <p:cNvSpPr txBox="1"/>
          <p:nvPr/>
        </p:nvSpPr>
        <p:spPr>
          <a:xfrm>
            <a:off x="7232497" y="2492311"/>
            <a:ext cx="748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any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8" name="TextBox 47">
            <a:extLst>
              <a:ext uri="{FF2B5EF4-FFF2-40B4-BE49-F238E27FC236}">
                <a16:creationId xmlns:a16="http://schemas.microsoft.com/office/drawing/2014/main" id="{B3740CFD-59BF-EC57-63E4-E0ADF380E097}"/>
              </a:ext>
            </a:extLst>
          </p:cNvPr>
          <p:cNvSpPr txBox="1"/>
          <p:nvPr/>
        </p:nvSpPr>
        <p:spPr>
          <a:xfrm>
            <a:off x="8507689" y="2490246"/>
            <a:ext cx="1425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hurches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9" name="TextBox 48">
            <a:extLst>
              <a:ext uri="{FF2B5EF4-FFF2-40B4-BE49-F238E27FC236}">
                <a16:creationId xmlns:a16="http://schemas.microsoft.com/office/drawing/2014/main" id="{46813BD6-B3A1-5A4C-CBA4-D6F71168EDE7}"/>
              </a:ext>
            </a:extLst>
          </p:cNvPr>
          <p:cNvSpPr txBox="1"/>
          <p:nvPr/>
        </p:nvSpPr>
        <p:spPr>
          <a:xfrm>
            <a:off x="10063518" y="2492311"/>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0" name="TextBox 49">
            <a:extLst>
              <a:ext uri="{FF2B5EF4-FFF2-40B4-BE49-F238E27FC236}">
                <a16:creationId xmlns:a16="http://schemas.microsoft.com/office/drawing/2014/main" id="{E1369301-DF1D-25F6-5D74-69CA982DAE44}"/>
              </a:ext>
            </a:extLst>
          </p:cNvPr>
          <p:cNvSpPr txBox="1"/>
          <p:nvPr/>
        </p:nvSpPr>
        <p:spPr>
          <a:xfrm>
            <a:off x="6086239" y="2833344"/>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n</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1" name="TextBox 50">
            <a:extLst>
              <a:ext uri="{FF2B5EF4-FFF2-40B4-BE49-F238E27FC236}">
                <a16:creationId xmlns:a16="http://schemas.microsoft.com/office/drawing/2014/main" id="{28ED2BD1-BDAB-17C6-0F32-D92F6B7A2C1F}"/>
              </a:ext>
            </a:extLst>
          </p:cNvPr>
          <p:cNvSpPr txBox="1"/>
          <p:nvPr/>
        </p:nvSpPr>
        <p:spPr>
          <a:xfrm>
            <a:off x="7143745" y="2816066"/>
            <a:ext cx="137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city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2" name="TextBox 51">
            <a:extLst>
              <a:ext uri="{FF2B5EF4-FFF2-40B4-BE49-F238E27FC236}">
                <a16:creationId xmlns:a16="http://schemas.microsoft.com/office/drawing/2014/main" id="{A0ECCA6E-D1C8-D682-69D0-EF239E63D020}"/>
              </a:ext>
            </a:extLst>
          </p:cNvPr>
          <p:cNvSpPr txBox="1"/>
          <p:nvPr/>
        </p:nvSpPr>
        <p:spPr>
          <a:xfrm>
            <a:off x="6893301" y="3323641"/>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is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3" name="TextBox 52">
            <a:extLst>
              <a:ext uri="{FF2B5EF4-FFF2-40B4-BE49-F238E27FC236}">
                <a16:creationId xmlns:a16="http://schemas.microsoft.com/office/drawing/2014/main" id="{5E65A1A8-3D20-C1F8-D583-1B1FD5F3F40F}"/>
              </a:ext>
            </a:extLst>
          </p:cNvPr>
          <p:cNvSpPr txBox="1"/>
          <p:nvPr/>
        </p:nvSpPr>
        <p:spPr>
          <a:xfrm>
            <a:off x="7743224" y="3349766"/>
            <a:ext cx="968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4" name="TextBox 53">
            <a:extLst>
              <a:ext uri="{FF2B5EF4-FFF2-40B4-BE49-F238E27FC236}">
                <a16:creationId xmlns:a16="http://schemas.microsoft.com/office/drawing/2014/main" id="{B7DDE985-7E2D-4B64-13C4-F94A0B11A926}"/>
              </a:ext>
            </a:extLst>
          </p:cNvPr>
          <p:cNvSpPr txBox="1"/>
          <p:nvPr/>
        </p:nvSpPr>
        <p:spPr>
          <a:xfrm>
            <a:off x="8764255" y="3320867"/>
            <a:ext cx="137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icycle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6" name="TextBox 55">
            <a:extLst>
              <a:ext uri="{FF2B5EF4-FFF2-40B4-BE49-F238E27FC236}">
                <a16:creationId xmlns:a16="http://schemas.microsoft.com/office/drawing/2014/main" id="{C470583E-AA0E-B9FB-9E4F-821DA5ECB299}"/>
              </a:ext>
            </a:extLst>
          </p:cNvPr>
          <p:cNvSpPr txBox="1"/>
          <p:nvPr/>
        </p:nvSpPr>
        <p:spPr>
          <a:xfrm>
            <a:off x="6190489" y="3825546"/>
            <a:ext cx="628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ow</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7" name="TextBox 56">
            <a:extLst>
              <a:ext uri="{FF2B5EF4-FFF2-40B4-BE49-F238E27FC236}">
                <a16:creationId xmlns:a16="http://schemas.microsoft.com/office/drawing/2014/main" id="{7FFC96D0-9671-B247-7617-10B2512DC176}"/>
              </a:ext>
            </a:extLst>
          </p:cNvPr>
          <p:cNvSpPr txBox="1"/>
          <p:nvPr/>
        </p:nvSpPr>
        <p:spPr>
          <a:xfrm>
            <a:off x="7223507" y="3812482"/>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any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8" name="TextBox 57">
            <a:extLst>
              <a:ext uri="{FF2B5EF4-FFF2-40B4-BE49-F238E27FC236}">
                <a16:creationId xmlns:a16="http://schemas.microsoft.com/office/drawing/2014/main" id="{D38AAE65-3D85-DAC8-A11D-B38D2C74EC3A}"/>
              </a:ext>
            </a:extLst>
          </p:cNvPr>
          <p:cNvSpPr txBox="1"/>
          <p:nvPr/>
        </p:nvSpPr>
        <p:spPr>
          <a:xfrm>
            <a:off x="8658951" y="3811431"/>
            <a:ext cx="7938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ities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9" name="TextBox 58">
            <a:extLst>
              <a:ext uri="{FF2B5EF4-FFF2-40B4-BE49-F238E27FC236}">
                <a16:creationId xmlns:a16="http://schemas.microsoft.com/office/drawing/2014/main" id="{7B22EA70-4571-661D-782C-FFB55BD89CBC}"/>
              </a:ext>
            </a:extLst>
          </p:cNvPr>
          <p:cNvSpPr txBox="1"/>
          <p:nvPr/>
        </p:nvSpPr>
        <p:spPr>
          <a:xfrm>
            <a:off x="10041465" y="3838608"/>
            <a:ext cx="678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0" name="TextBox 59">
            <a:extLst>
              <a:ext uri="{FF2B5EF4-FFF2-40B4-BE49-F238E27FC236}">
                <a16:creationId xmlns:a16="http://schemas.microsoft.com/office/drawing/2014/main" id="{8216FB4B-01E2-3188-50D9-41639E7582C3}"/>
              </a:ext>
            </a:extLst>
          </p:cNvPr>
          <p:cNvSpPr txBox="1"/>
          <p:nvPr/>
        </p:nvSpPr>
        <p:spPr>
          <a:xfrm>
            <a:off x="6095342" y="4162836"/>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n</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1" name="TextBox 60">
            <a:extLst>
              <a:ext uri="{FF2B5EF4-FFF2-40B4-BE49-F238E27FC236}">
                <a16:creationId xmlns:a16="http://schemas.microsoft.com/office/drawing/2014/main" id="{22EBCF31-FEB5-44FE-8564-D9D4D3F8F166}"/>
              </a:ext>
            </a:extLst>
          </p:cNvPr>
          <p:cNvSpPr txBox="1"/>
          <p:nvPr/>
        </p:nvSpPr>
        <p:spPr>
          <a:xfrm>
            <a:off x="6875045" y="4165883"/>
            <a:ext cx="137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Spain</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2" name="TextBox 61">
            <a:extLst>
              <a:ext uri="{FF2B5EF4-FFF2-40B4-BE49-F238E27FC236}">
                <a16:creationId xmlns:a16="http://schemas.microsoft.com/office/drawing/2014/main" id="{D845D0A3-0E2C-42A8-AD2D-A2BC7868D522}"/>
              </a:ext>
            </a:extLst>
          </p:cNvPr>
          <p:cNvSpPr txBox="1"/>
          <p:nvPr/>
        </p:nvSpPr>
        <p:spPr>
          <a:xfrm>
            <a:off x="6824946" y="4652814"/>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3" name="TextBox 62">
            <a:extLst>
              <a:ext uri="{FF2B5EF4-FFF2-40B4-BE49-F238E27FC236}">
                <a16:creationId xmlns:a16="http://schemas.microsoft.com/office/drawing/2014/main" id="{E31268CA-9191-0856-5061-669AF60C9DF3}"/>
              </a:ext>
            </a:extLst>
          </p:cNvPr>
          <p:cNvSpPr txBox="1"/>
          <p:nvPr/>
        </p:nvSpPr>
        <p:spPr>
          <a:xfrm>
            <a:off x="7538910" y="4645079"/>
            <a:ext cx="968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some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4" name="TextBox 63">
            <a:extLst>
              <a:ext uri="{FF2B5EF4-FFF2-40B4-BE49-F238E27FC236}">
                <a16:creationId xmlns:a16="http://schemas.microsoft.com/office/drawing/2014/main" id="{8B75082A-1723-2313-995E-0FFFBC3EA655}"/>
              </a:ext>
            </a:extLst>
          </p:cNvPr>
          <p:cNvSpPr txBox="1"/>
          <p:nvPr/>
        </p:nvSpPr>
        <p:spPr>
          <a:xfrm>
            <a:off x="8774278" y="4663103"/>
            <a:ext cx="137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useums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2" name="TextBox 71">
            <a:extLst>
              <a:ext uri="{FF2B5EF4-FFF2-40B4-BE49-F238E27FC236}">
                <a16:creationId xmlns:a16="http://schemas.microsoft.com/office/drawing/2014/main" id="{159F870A-4E50-B86B-436A-E2069A413179}"/>
              </a:ext>
            </a:extLst>
          </p:cNvPr>
          <p:cNvSpPr txBox="1"/>
          <p:nvPr/>
        </p:nvSpPr>
        <p:spPr>
          <a:xfrm>
            <a:off x="6198787" y="5220034"/>
            <a:ext cx="628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ow</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3" name="TextBox 72">
            <a:extLst>
              <a:ext uri="{FF2B5EF4-FFF2-40B4-BE49-F238E27FC236}">
                <a16:creationId xmlns:a16="http://schemas.microsoft.com/office/drawing/2014/main" id="{25E37154-3F28-88FF-E6D1-2CAEC049A024}"/>
              </a:ext>
            </a:extLst>
          </p:cNvPr>
          <p:cNvSpPr txBox="1"/>
          <p:nvPr/>
        </p:nvSpPr>
        <p:spPr>
          <a:xfrm>
            <a:off x="7231805" y="5206970"/>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any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4" name="TextBox 73">
            <a:extLst>
              <a:ext uri="{FF2B5EF4-FFF2-40B4-BE49-F238E27FC236}">
                <a16:creationId xmlns:a16="http://schemas.microsoft.com/office/drawing/2014/main" id="{EDC5B6B7-8F2D-CF30-2F5D-73577BD1842A}"/>
              </a:ext>
            </a:extLst>
          </p:cNvPr>
          <p:cNvSpPr txBox="1"/>
          <p:nvPr/>
        </p:nvSpPr>
        <p:spPr>
          <a:xfrm>
            <a:off x="8637627" y="5231031"/>
            <a:ext cx="8306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arks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5" name="TextBox 74">
            <a:extLst>
              <a:ext uri="{FF2B5EF4-FFF2-40B4-BE49-F238E27FC236}">
                <a16:creationId xmlns:a16="http://schemas.microsoft.com/office/drawing/2014/main" id="{42C884FA-1132-E24E-9016-B32D74C0E1A1}"/>
              </a:ext>
            </a:extLst>
          </p:cNvPr>
          <p:cNvSpPr txBox="1"/>
          <p:nvPr/>
        </p:nvSpPr>
        <p:spPr>
          <a:xfrm>
            <a:off x="10049763" y="5233096"/>
            <a:ext cx="678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pic>
        <p:nvPicPr>
          <p:cNvPr id="78" name="Picture 77">
            <a:extLst>
              <a:ext uri="{FF2B5EF4-FFF2-40B4-BE49-F238E27FC236}">
                <a16:creationId xmlns:a16="http://schemas.microsoft.com/office/drawing/2014/main" id="{AE2037A4-B3F8-65B3-D061-58A25AE36345}"/>
              </a:ext>
            </a:extLst>
          </p:cNvPr>
          <p:cNvPicPr>
            <a:picLocks noChangeAspect="1"/>
          </p:cNvPicPr>
          <p:nvPr/>
        </p:nvPicPr>
        <p:blipFill rotWithShape="1">
          <a:blip r:embed="rId7">
            <a:extLst>
              <a:ext uri="{28A0092B-C50C-407E-A947-70E740481C1C}">
                <a14:useLocalDpi xmlns:a14="http://schemas.microsoft.com/office/drawing/2010/main" val="0"/>
              </a:ext>
            </a:extLst>
          </a:blip>
          <a:srcRect l="17774" t="7017" r="7907" b="47046"/>
          <a:stretch/>
        </p:blipFill>
        <p:spPr>
          <a:xfrm>
            <a:off x="7316339" y="314840"/>
            <a:ext cx="914399" cy="1113528"/>
          </a:xfrm>
          <a:prstGeom prst="ellipse">
            <a:avLst/>
          </a:prstGeom>
        </p:spPr>
      </p:pic>
      <p:pic>
        <p:nvPicPr>
          <p:cNvPr id="7" name="Picture 6">
            <a:extLst>
              <a:ext uri="{FF2B5EF4-FFF2-40B4-BE49-F238E27FC236}">
                <a16:creationId xmlns:a16="http://schemas.microsoft.com/office/drawing/2014/main" id="{5EFF997C-D282-4E4C-A974-FE3E4D1BB754}"/>
              </a:ext>
            </a:extLst>
          </p:cNvPr>
          <p:cNvPicPr>
            <a:picLocks noChangeAspect="1"/>
          </p:cNvPicPr>
          <p:nvPr/>
        </p:nvPicPr>
        <p:blipFill>
          <a:blip r:embed="rId8"/>
          <a:stretch>
            <a:fillRect/>
          </a:stretch>
        </p:blipFill>
        <p:spPr>
          <a:xfrm>
            <a:off x="357823" y="2016578"/>
            <a:ext cx="4976021" cy="3543778"/>
          </a:xfrm>
          <a:prstGeom prst="rect">
            <a:avLst/>
          </a:prstGeom>
        </p:spPr>
      </p:pic>
      <p:sp>
        <p:nvSpPr>
          <p:cNvPr id="5" name="TextBox 4">
            <a:hlinkClick r:id="" action="ppaction://noaction">
              <a:snd r:embed="rId9" name="s6_4.wav"/>
            </a:hlinkClick>
            <a:extLst>
              <a:ext uri="{FF2B5EF4-FFF2-40B4-BE49-F238E27FC236}">
                <a16:creationId xmlns:a16="http://schemas.microsoft.com/office/drawing/2014/main" id="{E3082347-46E8-020D-71F1-0405BE5CC2BC}"/>
              </a:ext>
            </a:extLst>
          </p:cNvPr>
          <p:cNvSpPr txBox="1"/>
          <p:nvPr/>
        </p:nvSpPr>
        <p:spPr>
          <a:xfrm>
            <a:off x="5514534" y="2047553"/>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E</a:t>
            </a:r>
          </a:p>
        </p:txBody>
      </p:sp>
      <p:sp>
        <p:nvSpPr>
          <p:cNvPr id="8" name="TextBox 7">
            <a:hlinkClick r:id="" action="ppaction://noaction">
              <a:snd r:embed="rId10" name="s6_5.wav"/>
            </a:hlinkClick>
            <a:extLst>
              <a:ext uri="{FF2B5EF4-FFF2-40B4-BE49-F238E27FC236}">
                <a16:creationId xmlns:a16="http://schemas.microsoft.com/office/drawing/2014/main" id="{FAACE40F-56BE-04D1-A4B4-50A077ED01FD}"/>
              </a:ext>
            </a:extLst>
          </p:cNvPr>
          <p:cNvSpPr txBox="1"/>
          <p:nvPr/>
        </p:nvSpPr>
        <p:spPr>
          <a:xfrm>
            <a:off x="5480188" y="2723143"/>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1</a:t>
            </a:r>
          </a:p>
        </p:txBody>
      </p:sp>
      <p:sp>
        <p:nvSpPr>
          <p:cNvPr id="9" name="TextBox 8">
            <a:hlinkClick r:id="" action="ppaction://noaction">
              <a:snd r:embed="rId11" name="s6_6.wav"/>
            </a:hlinkClick>
            <a:extLst>
              <a:ext uri="{FF2B5EF4-FFF2-40B4-BE49-F238E27FC236}">
                <a16:creationId xmlns:a16="http://schemas.microsoft.com/office/drawing/2014/main" id="{F6E990BF-7BA6-B695-5E50-76D97EB589DB}"/>
              </a:ext>
            </a:extLst>
          </p:cNvPr>
          <p:cNvSpPr txBox="1"/>
          <p:nvPr/>
        </p:nvSpPr>
        <p:spPr>
          <a:xfrm>
            <a:off x="5482414" y="3295009"/>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2</a:t>
            </a:r>
          </a:p>
        </p:txBody>
      </p:sp>
      <p:sp>
        <p:nvSpPr>
          <p:cNvPr id="10" name="TextBox 9">
            <a:hlinkClick r:id="" action="ppaction://noaction">
              <a:snd r:embed="rId12" name="s6_7.wav"/>
            </a:hlinkClick>
            <a:extLst>
              <a:ext uri="{FF2B5EF4-FFF2-40B4-BE49-F238E27FC236}">
                <a16:creationId xmlns:a16="http://schemas.microsoft.com/office/drawing/2014/main" id="{8894F07B-C529-971D-0699-CAAF2682066F}"/>
              </a:ext>
            </a:extLst>
          </p:cNvPr>
          <p:cNvSpPr txBox="1"/>
          <p:nvPr/>
        </p:nvSpPr>
        <p:spPr>
          <a:xfrm>
            <a:off x="5501490" y="3962781"/>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3</a:t>
            </a:r>
          </a:p>
        </p:txBody>
      </p:sp>
      <p:sp>
        <p:nvSpPr>
          <p:cNvPr id="11" name="TextBox 10">
            <a:hlinkClick r:id="" action="ppaction://noaction">
              <a:snd r:embed="rId13" name="s6_8.wav"/>
            </a:hlinkClick>
            <a:extLst>
              <a:ext uri="{FF2B5EF4-FFF2-40B4-BE49-F238E27FC236}">
                <a16:creationId xmlns:a16="http://schemas.microsoft.com/office/drawing/2014/main" id="{AF5DA347-EDBD-C9E7-BCD6-5D8A43D777A0}"/>
              </a:ext>
            </a:extLst>
          </p:cNvPr>
          <p:cNvSpPr txBox="1"/>
          <p:nvPr/>
        </p:nvSpPr>
        <p:spPr>
          <a:xfrm>
            <a:off x="5482414" y="4648165"/>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4</a:t>
            </a:r>
          </a:p>
        </p:txBody>
      </p:sp>
      <p:sp>
        <p:nvSpPr>
          <p:cNvPr id="12" name="TextBox 11">
            <a:hlinkClick r:id="" action="ppaction://noaction">
              <a:snd r:embed="rId14" name="s6_9.wav"/>
            </a:hlinkClick>
            <a:extLst>
              <a:ext uri="{FF2B5EF4-FFF2-40B4-BE49-F238E27FC236}">
                <a16:creationId xmlns:a16="http://schemas.microsoft.com/office/drawing/2014/main" id="{C34A71DA-57DF-C82D-3127-771BDBC11B6C}"/>
              </a:ext>
            </a:extLst>
          </p:cNvPr>
          <p:cNvSpPr txBox="1"/>
          <p:nvPr/>
        </p:nvSpPr>
        <p:spPr>
          <a:xfrm>
            <a:off x="5496000" y="5185823"/>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5</a:t>
            </a:r>
          </a:p>
        </p:txBody>
      </p:sp>
    </p:spTree>
    <p:extLst>
      <p:ext uri="{BB962C8B-B14F-4D97-AF65-F5344CB8AC3E}">
        <p14:creationId xmlns:p14="http://schemas.microsoft.com/office/powerpoint/2010/main" val="116404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fade">
                                      <p:cBhvr>
                                        <p:cTn id="97" dur="500"/>
                                        <p:tgtEl>
                                          <p:spTgt spid="6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5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fade">
                                      <p:cBhvr>
                                        <p:cTn id="117" dur="500"/>
                                        <p:tgtEl>
                                          <p:spTgt spid="6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2"/>
                                        </p:tgtEl>
                                        <p:attrNameLst>
                                          <p:attrName>style.visibility</p:attrName>
                                        </p:attrNameLst>
                                      </p:cBhvr>
                                      <p:to>
                                        <p:strVal val="visible"/>
                                      </p:to>
                                    </p:set>
                                    <p:animEffect transition="in" filter="fade">
                                      <p:cBhvr>
                                        <p:cTn id="122" dur="500"/>
                                        <p:tgtEl>
                                          <p:spTgt spid="7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3"/>
                                        </p:tgtEl>
                                        <p:attrNameLst>
                                          <p:attrName>style.visibility</p:attrName>
                                        </p:attrNameLst>
                                      </p:cBhvr>
                                      <p:to>
                                        <p:strVal val="visible"/>
                                      </p:to>
                                    </p:set>
                                    <p:animEffect transition="in" filter="fade">
                                      <p:cBhvr>
                                        <p:cTn id="127" dur="500"/>
                                        <p:tgtEl>
                                          <p:spTgt spid="7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fade">
                                      <p:cBhvr>
                                        <p:cTn id="132" dur="500"/>
                                        <p:tgtEl>
                                          <p:spTgt spid="7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5"/>
                                        </p:tgtEl>
                                        <p:attrNameLst>
                                          <p:attrName>style.visibility</p:attrName>
                                        </p:attrNameLst>
                                      </p:cBhvr>
                                      <p:to>
                                        <p:strVal val="visible"/>
                                      </p:to>
                                    </p:set>
                                    <p:animEffect transition="in" filter="fade">
                                      <p:cBhvr>
                                        <p:cTn id="13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P spid="52" grpId="0"/>
      <p:bldP spid="53" grpId="0"/>
      <p:bldP spid="54" grpId="0"/>
      <p:bldP spid="56" grpId="0"/>
      <p:bldP spid="57" grpId="0"/>
      <p:bldP spid="58" grpId="0"/>
      <p:bldP spid="59" grpId="0"/>
      <p:bldP spid="60" grpId="0"/>
      <p:bldP spid="61" grpId="0"/>
      <p:bldP spid="62" grpId="0"/>
      <p:bldP spid="63" grpId="0"/>
      <p:bldP spid="64"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peech Bubble: Oval 6">
            <a:hlinkClick r:id="" action="ppaction://noaction">
              <a:snd r:embed="rId3" name="s8-12_2.wav"/>
            </a:hlinkClick>
            <a:extLst>
              <a:ext uri="{FF2B5EF4-FFF2-40B4-BE49-F238E27FC236}">
                <a16:creationId xmlns:a16="http://schemas.microsoft.com/office/drawing/2014/main" id="{C178FFAA-4BB9-98CE-8CAB-49F30CC334A4}"/>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¿Qué hay?</a:t>
            </a:r>
          </a:p>
        </p:txBody>
      </p:sp>
      <p:sp>
        <p:nvSpPr>
          <p:cNvPr id="8" name="Speech Bubble: Oval 7">
            <a:hlinkClick r:id="" action="ppaction://noaction">
              <a:snd r:embed="rId4" name="s8-12_3.wav"/>
            </a:hlinkClick>
            <a:extLst>
              <a:ext uri="{FF2B5EF4-FFF2-40B4-BE49-F238E27FC236}">
                <a16:creationId xmlns:a16="http://schemas.microsoft.com/office/drawing/2014/main" id="{A371C519-F4ED-B6E1-4EEF-B5B9D4663864}"/>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Hay  </a:t>
            </a:r>
            <a:r>
              <a:rPr lang="en-GB" sz="3200" b="1" dirty="0" err="1">
                <a:solidFill>
                  <a:schemeClr val="bg1"/>
                </a:solidFill>
                <a:latin typeface="Segoe Print" panose="02000600000000000000" pitchFamily="2" charset="0"/>
              </a:rPr>
              <a:t>tres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instrumentos</a:t>
            </a:r>
            <a:r>
              <a:rPr lang="en-GB" sz="3200" b="1" dirty="0">
                <a:solidFill>
                  <a:schemeClr val="bg1"/>
                </a:solidFill>
                <a:latin typeface="Segoe Print" panose="02000600000000000000" pitchFamily="2" charset="0"/>
              </a:rPr>
              <a:t> en  clase</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 name="Rounded Rectangle 11">
            <a:extLst>
              <a:ext uri="{FF2B5EF4-FFF2-40B4-BE49-F238E27FC236}">
                <a16:creationId xmlns:a16="http://schemas.microsoft.com/office/drawing/2014/main" id="{AF4FA1E1-E326-7686-9FDE-7ACDEADC0204}"/>
              </a:ext>
            </a:extLst>
          </p:cNvPr>
          <p:cNvSpPr/>
          <p:nvPr/>
        </p:nvSpPr>
        <p:spPr>
          <a:xfrm>
            <a:off x="1192469" y="4928633"/>
            <a:ext cx="95402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9B12413E-2F1A-91F6-CB63-99417A4D373A}"/>
              </a:ext>
            </a:extLst>
          </p:cNvPr>
          <p:cNvSpPr/>
          <p:nvPr/>
        </p:nvSpPr>
        <p:spPr>
          <a:xfrm>
            <a:off x="2297750" y="4915933"/>
            <a:ext cx="95402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1">
            <a:extLst>
              <a:ext uri="{FF2B5EF4-FFF2-40B4-BE49-F238E27FC236}">
                <a16:creationId xmlns:a16="http://schemas.microsoft.com/office/drawing/2014/main" id="{565DEE48-AEB1-DF1F-06A4-63777490B3DB}"/>
              </a:ext>
            </a:extLst>
          </p:cNvPr>
          <p:cNvSpPr/>
          <p:nvPr/>
        </p:nvSpPr>
        <p:spPr>
          <a:xfrm>
            <a:off x="2358318" y="5503447"/>
            <a:ext cx="95402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1776" y="-108267"/>
            <a:ext cx="1043752" cy="1043752"/>
          </a:xfrm>
          <a:prstGeom prst="rect">
            <a:avLst/>
          </a:prstGeom>
        </p:spPr>
      </p:pic>
      <p:sp>
        <p:nvSpPr>
          <p:cNvPr id="15" name="Speech Bubble: Rectangle with Corners Rounded 14">
            <a:hlinkClick r:id="" action="ppaction://noaction">
              <a:snd r:embed="rId8" name="s8-12_1.wav"/>
            </a:hlinkClick>
            <a:extLst>
              <a:ext uri="{FF2B5EF4-FFF2-40B4-BE49-F238E27FC236}">
                <a16:creationId xmlns:a16="http://schemas.microsoft.com/office/drawing/2014/main" id="{A1EBBE32-B737-10D2-D3A6-D663F86BA7FB}"/>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There are three instruments in class.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9777303" y="6462932"/>
            <a:ext cx="2425404"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[1</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10">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E35AB109-7A18-30FE-7375-DC26D032B655}"/>
              </a:ext>
            </a:extLst>
          </p:cNvPr>
          <p:cNvSpPr/>
          <p:nvPr/>
        </p:nvSpPr>
        <p:spPr>
          <a:xfrm>
            <a:off x="3312345" y="4915933"/>
            <a:ext cx="265665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81213CC7-AACD-9671-9D4E-A9F2F1C6FC08}"/>
              </a:ext>
            </a:extLst>
          </p:cNvPr>
          <p:cNvSpPr/>
          <p:nvPr/>
        </p:nvSpPr>
        <p:spPr>
          <a:xfrm>
            <a:off x="3386860" y="5503447"/>
            <a:ext cx="1223240"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0866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2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Speech Bubble: Oval 7">
            <a:hlinkClick r:id="" action="ppaction://noaction">
              <a:snd r:embed="rId3" name="s8-12_5.wav"/>
            </a:hlinkClick>
            <a:extLst>
              <a:ext uri="{FF2B5EF4-FFF2-40B4-BE49-F238E27FC236}">
                <a16:creationId xmlns:a16="http://schemas.microsoft.com/office/drawing/2014/main" id="{A371C519-F4ED-B6E1-4EEF-B5B9D4663864}"/>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Hay </a:t>
            </a:r>
            <a:r>
              <a:rPr lang="en-GB" sz="3200" b="1" dirty="0" err="1">
                <a:solidFill>
                  <a:schemeClr val="bg1"/>
                </a:solidFill>
                <a:latin typeface="Segoe Print" panose="02000600000000000000" pitchFamily="2" charset="0"/>
              </a:rPr>
              <a:t>una</a:t>
            </a:r>
            <a:r>
              <a:rPr lang="en-GB" sz="3200" b="1" dirty="0">
                <a:solidFill>
                  <a:schemeClr val="bg1"/>
                </a:solidFill>
                <a:latin typeface="Segoe Print" panose="02000600000000000000" pitchFamily="2" charset="0"/>
              </a:rPr>
              <a:t> plaza </a:t>
            </a:r>
            <a:r>
              <a:rPr lang="en-GB" sz="3200" b="1" dirty="0" err="1">
                <a:solidFill>
                  <a:schemeClr val="bg1"/>
                </a:solidFill>
                <a:latin typeface="Segoe Print" panose="02000600000000000000" pitchFamily="2" charset="0"/>
              </a:rPr>
              <a:t>nueva</a:t>
            </a:r>
            <a:r>
              <a:rPr lang="en-GB" sz="3200" b="1" dirty="0">
                <a:solidFill>
                  <a:schemeClr val="bg1"/>
                </a:solidFill>
                <a:latin typeface="Segoe Print" panose="02000600000000000000" pitchFamily="2" charset="0"/>
              </a:rPr>
              <a:t>.</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 name="Rounded Rectangle 11">
            <a:extLst>
              <a:ext uri="{FF2B5EF4-FFF2-40B4-BE49-F238E27FC236}">
                <a16:creationId xmlns:a16="http://schemas.microsoft.com/office/drawing/2014/main" id="{AF4FA1E1-E326-7686-9FDE-7ACDEADC0204}"/>
              </a:ext>
            </a:extLst>
          </p:cNvPr>
          <p:cNvSpPr/>
          <p:nvPr/>
        </p:nvSpPr>
        <p:spPr>
          <a:xfrm>
            <a:off x="1333500" y="5174970"/>
            <a:ext cx="939730"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1">
            <a:extLst>
              <a:ext uri="{FF2B5EF4-FFF2-40B4-BE49-F238E27FC236}">
                <a16:creationId xmlns:a16="http://schemas.microsoft.com/office/drawing/2014/main" id="{565DEE48-AEB1-DF1F-06A4-63777490B3DB}"/>
              </a:ext>
            </a:extLst>
          </p:cNvPr>
          <p:cNvSpPr/>
          <p:nvPr/>
        </p:nvSpPr>
        <p:spPr>
          <a:xfrm>
            <a:off x="3273618" y="5174970"/>
            <a:ext cx="1145981"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845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There is an new square.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[2</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E35AB109-7A18-30FE-7375-DC26D032B655}"/>
              </a:ext>
            </a:extLst>
          </p:cNvPr>
          <p:cNvSpPr/>
          <p:nvPr/>
        </p:nvSpPr>
        <p:spPr>
          <a:xfrm>
            <a:off x="2347493" y="5174970"/>
            <a:ext cx="851863"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E7F2CE48-B718-6CF7-5A98-4FA7D042FEDA}"/>
              </a:ext>
            </a:extLst>
          </p:cNvPr>
          <p:cNvSpPr/>
          <p:nvPr/>
        </p:nvSpPr>
        <p:spPr>
          <a:xfrm>
            <a:off x="4495799" y="5174970"/>
            <a:ext cx="154979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8EEF381B-CDAD-BA6A-8380-AA5EB85E0ED9}"/>
              </a:ext>
            </a:extLst>
          </p:cNvPr>
          <p:cNvSpPr/>
          <p:nvPr/>
        </p:nvSpPr>
        <p:spPr>
          <a:xfrm>
            <a:off x="7645535" y="3160201"/>
            <a:ext cx="3797165" cy="1124859"/>
          </a:xfrm>
          <a:prstGeom prst="wedgeRoundRectCallout">
            <a:avLst>
              <a:gd name="adj1" fmla="val -12529"/>
              <a:gd name="adj2" fmla="val -743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adjectives comes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after the noun.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9" name="s8-12_1.wav"/>
            </a:hlinkClick>
            <a:extLst>
              <a:ext uri="{FF2B5EF4-FFF2-40B4-BE49-F238E27FC236}">
                <a16:creationId xmlns:a16="http://schemas.microsoft.com/office/drawing/2014/main" id="{E1562213-ADE3-3703-0ADE-EC5F1F3C2E05}"/>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12" name="Speech Bubble: Oval 11">
            <a:hlinkClick r:id="" action="ppaction://noaction">
              <a:snd r:embed="rId10" name="s8-12_2.wav"/>
            </a:hlinkClick>
            <a:extLst>
              <a:ext uri="{FF2B5EF4-FFF2-40B4-BE49-F238E27FC236}">
                <a16:creationId xmlns:a16="http://schemas.microsoft.com/office/drawing/2014/main" id="{6BADD425-5B31-4326-FD18-C46AF4A7A22A}"/>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¿Qué hay?</a:t>
            </a:r>
          </a:p>
        </p:txBody>
      </p:sp>
    </p:spTree>
    <p:extLst>
      <p:ext uri="{BB962C8B-B14F-4D97-AF65-F5344CB8AC3E}">
        <p14:creationId xmlns:p14="http://schemas.microsoft.com/office/powerpoint/2010/main" val="14947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13" grpId="0" animBg="1"/>
      <p:bldP spid="23"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18208</TotalTime>
  <Words>3440</Words>
  <Application>Microsoft Office PowerPoint</Application>
  <PresentationFormat>Widescreen</PresentationFormat>
  <Paragraphs>645</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Saying what I and others do</vt:lpstr>
      <vt:lpstr>Follow up 1: </vt:lpstr>
      <vt:lpstr>Follow up 1: </vt:lpstr>
      <vt:lpstr>Follow up 1: </vt:lpstr>
      <vt:lpstr>Follow up 2: </vt:lpstr>
      <vt:lpstr>Follow up 3: </vt:lpstr>
      <vt:lpstr>Follow up 3: </vt:lpstr>
      <vt:lpstr>Follow up 4: </vt:lpstr>
      <vt:lpstr>Follow up 4: </vt:lpstr>
      <vt:lpstr>Follow up 4: </vt:lpstr>
      <vt:lpstr>Follow up 4: </vt:lpstr>
      <vt:lpstr>Follow up 4: </vt:lpstr>
      <vt:lpstr>Follow up 4: </vt:lpstr>
      <vt:lpstr>Follow up 5 : </vt:lpstr>
      <vt:lpstr>Follow up 4 : </vt:lpstr>
      <vt:lpstr>¡adiós!</vt:lpstr>
      <vt:lpstr>Handout: Follow up 1</vt:lpstr>
      <vt:lpstr>Handout: Follow up 4 [SP to EN]</vt:lpstr>
      <vt:lpstr>Handout: Follow up 4 [EN-SP]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38</cp:revision>
  <dcterms:created xsi:type="dcterms:W3CDTF">2022-01-09T12:56:32Z</dcterms:created>
  <dcterms:modified xsi:type="dcterms:W3CDTF">2023-03-01T06:00:01Z</dcterms:modified>
</cp:coreProperties>
</file>