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827" r:id="rId3"/>
    <p:sldId id="823" r:id="rId4"/>
    <p:sldId id="824" r:id="rId5"/>
    <p:sldId id="826" r:id="rId6"/>
    <p:sldId id="538" r:id="rId7"/>
    <p:sldId id="834" r:id="rId8"/>
    <p:sldId id="813" r:id="rId9"/>
    <p:sldId id="526" r:id="rId10"/>
    <p:sldId id="389" r:id="rId11"/>
    <p:sldId id="81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FFE5"/>
    <a:srgbClr val="FFCCFF"/>
    <a:srgbClr val="FF3399"/>
    <a:srgbClr val="DFBE9D"/>
    <a:srgbClr val="FFDD7D"/>
    <a:srgbClr val="86CFE2"/>
    <a:srgbClr val="FF0066"/>
    <a:srgbClr val="1D9A78"/>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EC7F0-E685-4A71-B700-62AECBDC61CC}" v="123" dt="2023-02-17T18:12:35.31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75309" autoAdjust="0"/>
  </p:normalViewPr>
  <p:slideViewPr>
    <p:cSldViewPr snapToGrid="0">
      <p:cViewPr varScale="1">
        <p:scale>
          <a:sx n="47" d="100"/>
          <a:sy n="47" d="100"/>
        </p:scale>
        <p:origin x="43" y="422"/>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A1A5580C-A2AF-42BB-8116-E8E549ABAA59}"/>
    <pc:docChg chg="undo custSel modSld">
      <pc:chgData name="Paula Vázquez-Valero" userId="3a0e46d7-2099-40af-a155-aa45b68bfff3" providerId="ADAL" clId="{A1A5580C-A2AF-42BB-8116-E8E549ABAA59}" dt="2023-01-27T13:40:52.899" v="3" actId="113"/>
      <pc:docMkLst>
        <pc:docMk/>
      </pc:docMkLst>
      <pc:sldChg chg="modNotesTx">
        <pc:chgData name="Paula Vázquez-Valero" userId="3a0e46d7-2099-40af-a155-aa45b68bfff3" providerId="ADAL" clId="{A1A5580C-A2AF-42BB-8116-E8E549ABAA59}" dt="2023-01-27T13:40:52.899" v="3" actId="113"/>
        <pc:sldMkLst>
          <pc:docMk/>
          <pc:sldMk cId="0" sldId="257"/>
        </pc:sldMkLst>
      </pc:sldChg>
    </pc:docChg>
  </pc:docChgLst>
  <pc:docChgLst>
    <pc:chgData name="Paula Vazquez Valero" userId="80a35f83-ba07-4c48-bd51-9a1b0a985f54" providerId="ADAL" clId="{A1A5580C-A2AF-42BB-8116-E8E549ABAA59}"/>
    <pc:docChg chg="undo custSel addSld delSld modSld sldOrd">
      <pc:chgData name="Paula Vazquez Valero" userId="80a35f83-ba07-4c48-bd51-9a1b0a985f54" providerId="ADAL" clId="{A1A5580C-A2AF-42BB-8116-E8E549ABAA59}" dt="2023-01-27T12:51:58.542" v="1005" actId="20577"/>
      <pc:docMkLst>
        <pc:docMk/>
      </pc:docMkLst>
      <pc:sldChg chg="add">
        <pc:chgData name="Paula Vazquez Valero" userId="80a35f83-ba07-4c48-bd51-9a1b0a985f54" providerId="ADAL" clId="{A1A5580C-A2AF-42BB-8116-E8E549ABAA59}" dt="2022-12-29T15:16:14.519" v="0"/>
        <pc:sldMkLst>
          <pc:docMk/>
          <pc:sldMk cId="0" sldId="299"/>
        </pc:sldMkLst>
      </pc:sldChg>
      <pc:sldChg chg="add">
        <pc:chgData name="Paula Vazquez Valero" userId="80a35f83-ba07-4c48-bd51-9a1b0a985f54" providerId="ADAL" clId="{A1A5580C-A2AF-42BB-8116-E8E549ABAA59}" dt="2022-12-29T15:16:14.519" v="0"/>
        <pc:sldMkLst>
          <pc:docMk/>
          <pc:sldMk cId="3213183886" sldId="396"/>
        </pc:sldMkLst>
      </pc:sldChg>
      <pc:sldChg chg="del">
        <pc:chgData name="Paula Vazquez Valero" userId="80a35f83-ba07-4c48-bd51-9a1b0a985f54" providerId="ADAL" clId="{A1A5580C-A2AF-42BB-8116-E8E549ABAA59}" dt="2023-01-27T12:34:17.609" v="456" actId="2696"/>
        <pc:sldMkLst>
          <pc:docMk/>
          <pc:sldMk cId="535101963" sldId="504"/>
        </pc:sldMkLst>
      </pc:sldChg>
      <pc:sldChg chg="addSp delSp modSp">
        <pc:chgData name="Paula Vazquez Valero" userId="80a35f83-ba07-4c48-bd51-9a1b0a985f54" providerId="ADAL" clId="{A1A5580C-A2AF-42BB-8116-E8E549ABAA59}" dt="2023-01-06T10:08:58.456" v="443"/>
        <pc:sldMkLst>
          <pc:docMk/>
          <pc:sldMk cId="4282368012" sldId="526"/>
        </pc:sldMkLst>
        <pc:spChg chg="add del mod">
          <ac:chgData name="Paula Vazquez Valero" userId="80a35f83-ba07-4c48-bd51-9a1b0a985f54" providerId="ADAL" clId="{A1A5580C-A2AF-42BB-8116-E8E549ABAA59}" dt="2023-01-06T09:59:54.830" v="335"/>
          <ac:spMkLst>
            <pc:docMk/>
            <pc:sldMk cId="4282368012" sldId="526"/>
            <ac:spMk id="4" creationId="{26533363-A84E-256F-7DA6-C30260ED66AA}"/>
          </ac:spMkLst>
        </pc:spChg>
        <pc:spChg chg="add mod">
          <ac:chgData name="Paula Vazquez Valero" userId="80a35f83-ba07-4c48-bd51-9a1b0a985f54" providerId="ADAL" clId="{A1A5580C-A2AF-42BB-8116-E8E549ABAA59}" dt="2023-01-06T10:08:58.456" v="443"/>
          <ac:spMkLst>
            <pc:docMk/>
            <pc:sldMk cId="4282368012" sldId="526"/>
            <ac:spMk id="5" creationId="{3079C937-AB0B-A202-E803-CF1E661B0E01}"/>
          </ac:spMkLst>
        </pc:spChg>
      </pc:sldChg>
      <pc:sldChg chg="modSp">
        <pc:chgData name="Paula Vazquez Valero" userId="80a35f83-ba07-4c48-bd51-9a1b0a985f54" providerId="ADAL" clId="{A1A5580C-A2AF-42BB-8116-E8E549ABAA59}" dt="2023-01-27T10:44:16.199" v="453" actId="1037"/>
        <pc:sldMkLst>
          <pc:docMk/>
          <pc:sldMk cId="2965002393" sldId="538"/>
        </pc:sldMkLst>
        <pc:picChg chg="mod">
          <ac:chgData name="Paula Vazquez Valero" userId="80a35f83-ba07-4c48-bd51-9a1b0a985f54" providerId="ADAL" clId="{A1A5580C-A2AF-42BB-8116-E8E549ABAA59}" dt="2023-01-27T10:44:16.199" v="453" actId="1037"/>
          <ac:picMkLst>
            <pc:docMk/>
            <pc:sldMk cId="2965002393" sldId="538"/>
            <ac:picMk id="1038" creationId="{69CE0E87-BC20-8F89-41AC-86E8C38FC1C4}"/>
          </ac:picMkLst>
        </pc:picChg>
      </pc:sldChg>
      <pc:sldChg chg="addSp delSp add del modAnim">
        <pc:chgData name="Paula Vazquez Valero" userId="80a35f83-ba07-4c48-bd51-9a1b0a985f54" providerId="ADAL" clId="{A1A5580C-A2AF-42BB-8116-E8E549ABAA59}" dt="2023-01-06T09:40:44.460" v="32" actId="47"/>
        <pc:sldMkLst>
          <pc:docMk/>
          <pc:sldMk cId="4158797273" sldId="807"/>
        </pc:sldMkLst>
        <pc:spChg chg="add del">
          <ac:chgData name="Paula Vazquez Valero" userId="80a35f83-ba07-4c48-bd51-9a1b0a985f54" providerId="ADAL" clId="{A1A5580C-A2AF-42BB-8116-E8E549ABAA59}" dt="2023-01-06T09:39:11.934" v="6" actId="21"/>
          <ac:spMkLst>
            <pc:docMk/>
            <pc:sldMk cId="4158797273" sldId="807"/>
            <ac:spMk id="13" creationId="{0D8DEC5A-192E-4630-8262-F6BDDED9999A}"/>
          </ac:spMkLst>
        </pc:spChg>
        <pc:spChg chg="add del">
          <ac:chgData name="Paula Vazquez Valero" userId="80a35f83-ba07-4c48-bd51-9a1b0a985f54" providerId="ADAL" clId="{A1A5580C-A2AF-42BB-8116-E8E549ABAA59}" dt="2023-01-06T09:39:11.934" v="6" actId="21"/>
          <ac:spMkLst>
            <pc:docMk/>
            <pc:sldMk cId="4158797273" sldId="807"/>
            <ac:spMk id="14" creationId="{7369DAF7-A7C8-42E6-BFD8-62ECF6A8A740}"/>
          </ac:spMkLst>
        </pc:spChg>
        <pc:spChg chg="add del">
          <ac:chgData name="Paula Vazquez Valero" userId="80a35f83-ba07-4c48-bd51-9a1b0a985f54" providerId="ADAL" clId="{A1A5580C-A2AF-42BB-8116-E8E549ABAA59}" dt="2023-01-06T09:39:11.934" v="6" actId="21"/>
          <ac:spMkLst>
            <pc:docMk/>
            <pc:sldMk cId="4158797273" sldId="807"/>
            <ac:spMk id="15" creationId="{C25B422D-238D-4B79-9D8F-A59EA8D71069}"/>
          </ac:spMkLst>
        </pc:spChg>
        <pc:spChg chg="add del">
          <ac:chgData name="Paula Vazquez Valero" userId="80a35f83-ba07-4c48-bd51-9a1b0a985f54" providerId="ADAL" clId="{A1A5580C-A2AF-42BB-8116-E8E549ABAA59}" dt="2023-01-06T09:39:11.934" v="6" actId="21"/>
          <ac:spMkLst>
            <pc:docMk/>
            <pc:sldMk cId="4158797273" sldId="807"/>
            <ac:spMk id="16" creationId="{1464F445-09A6-43E3-938D-DCA4927F57FC}"/>
          </ac:spMkLst>
        </pc:spChg>
        <pc:spChg chg="add del">
          <ac:chgData name="Paula Vazquez Valero" userId="80a35f83-ba07-4c48-bd51-9a1b0a985f54" providerId="ADAL" clId="{A1A5580C-A2AF-42BB-8116-E8E549ABAA59}" dt="2023-01-06T09:39:11.934" v="6" actId="21"/>
          <ac:spMkLst>
            <pc:docMk/>
            <pc:sldMk cId="4158797273" sldId="807"/>
            <ac:spMk id="17" creationId="{E7AFE2D6-8882-49CE-AC3A-77685D242293}"/>
          </ac:spMkLst>
        </pc:spChg>
        <pc:spChg chg="add del">
          <ac:chgData name="Paula Vazquez Valero" userId="80a35f83-ba07-4c48-bd51-9a1b0a985f54" providerId="ADAL" clId="{A1A5580C-A2AF-42BB-8116-E8E549ABAA59}" dt="2023-01-06T09:39:11.934" v="6" actId="21"/>
          <ac:spMkLst>
            <pc:docMk/>
            <pc:sldMk cId="4158797273" sldId="807"/>
            <ac:spMk id="18" creationId="{44AC9D52-91A0-4AA2-9E61-4A554F14FFE9}"/>
          </ac:spMkLst>
        </pc:spChg>
        <pc:spChg chg="add del">
          <ac:chgData name="Paula Vazquez Valero" userId="80a35f83-ba07-4c48-bd51-9a1b0a985f54" providerId="ADAL" clId="{A1A5580C-A2AF-42BB-8116-E8E549ABAA59}" dt="2023-01-06T09:39:11.934" v="6" actId="21"/>
          <ac:spMkLst>
            <pc:docMk/>
            <pc:sldMk cId="4158797273" sldId="807"/>
            <ac:spMk id="19" creationId="{41514797-AC8D-454C-9C73-8013391C832D}"/>
          </ac:spMkLst>
        </pc:spChg>
        <pc:spChg chg="add del">
          <ac:chgData name="Paula Vazquez Valero" userId="80a35f83-ba07-4c48-bd51-9a1b0a985f54" providerId="ADAL" clId="{A1A5580C-A2AF-42BB-8116-E8E549ABAA59}" dt="2023-01-06T09:39:11.934" v="6" actId="21"/>
          <ac:spMkLst>
            <pc:docMk/>
            <pc:sldMk cId="4158797273" sldId="807"/>
            <ac:spMk id="20" creationId="{C2B7CB8A-8AB2-4594-8C8A-F92F15D934ED}"/>
          </ac:spMkLst>
        </pc:spChg>
        <pc:spChg chg="add del">
          <ac:chgData name="Paula Vazquez Valero" userId="80a35f83-ba07-4c48-bd51-9a1b0a985f54" providerId="ADAL" clId="{A1A5580C-A2AF-42BB-8116-E8E549ABAA59}" dt="2023-01-06T09:39:11.934" v="6" actId="21"/>
          <ac:spMkLst>
            <pc:docMk/>
            <pc:sldMk cId="4158797273" sldId="807"/>
            <ac:spMk id="21" creationId="{11DB41EF-CDAC-46A9-ABA0-A1BE396068FF}"/>
          </ac:spMkLst>
        </pc:spChg>
        <pc:spChg chg="add del">
          <ac:chgData name="Paula Vazquez Valero" userId="80a35f83-ba07-4c48-bd51-9a1b0a985f54" providerId="ADAL" clId="{A1A5580C-A2AF-42BB-8116-E8E549ABAA59}" dt="2023-01-06T09:39:11.934" v="6" actId="21"/>
          <ac:spMkLst>
            <pc:docMk/>
            <pc:sldMk cId="4158797273" sldId="807"/>
            <ac:spMk id="22" creationId="{A75EC539-71A6-4BB0-BFD0-360B60EF8D3C}"/>
          </ac:spMkLst>
        </pc:spChg>
        <pc:spChg chg="add del">
          <ac:chgData name="Paula Vazquez Valero" userId="80a35f83-ba07-4c48-bd51-9a1b0a985f54" providerId="ADAL" clId="{A1A5580C-A2AF-42BB-8116-E8E549ABAA59}" dt="2023-01-06T09:39:11.934" v="6" actId="21"/>
          <ac:spMkLst>
            <pc:docMk/>
            <pc:sldMk cId="4158797273" sldId="807"/>
            <ac:spMk id="23" creationId="{B184B747-66D7-41B7-839C-878676B00D63}"/>
          </ac:spMkLst>
        </pc:spChg>
        <pc:spChg chg="add del">
          <ac:chgData name="Paula Vazquez Valero" userId="80a35f83-ba07-4c48-bd51-9a1b0a985f54" providerId="ADAL" clId="{A1A5580C-A2AF-42BB-8116-E8E549ABAA59}" dt="2023-01-06T09:39:11.934" v="6" actId="21"/>
          <ac:spMkLst>
            <pc:docMk/>
            <pc:sldMk cId="4158797273" sldId="807"/>
            <ac:spMk id="24" creationId="{928DAB1C-1D2B-4F0D-AB6E-F6D96F294A05}"/>
          </ac:spMkLst>
        </pc:spChg>
        <pc:spChg chg="add del">
          <ac:chgData name="Paula Vazquez Valero" userId="80a35f83-ba07-4c48-bd51-9a1b0a985f54" providerId="ADAL" clId="{A1A5580C-A2AF-42BB-8116-E8E549ABAA59}" dt="2023-01-06T09:39:11.934" v="6" actId="21"/>
          <ac:spMkLst>
            <pc:docMk/>
            <pc:sldMk cId="4158797273" sldId="807"/>
            <ac:spMk id="25" creationId="{6E08A763-C03E-41BA-A7E8-0C3EAAF99806}"/>
          </ac:spMkLst>
        </pc:spChg>
        <pc:spChg chg="add del">
          <ac:chgData name="Paula Vazquez Valero" userId="80a35f83-ba07-4c48-bd51-9a1b0a985f54" providerId="ADAL" clId="{A1A5580C-A2AF-42BB-8116-E8E549ABAA59}" dt="2023-01-06T09:39:11.934" v="6" actId="21"/>
          <ac:spMkLst>
            <pc:docMk/>
            <pc:sldMk cId="4158797273" sldId="807"/>
            <ac:spMk id="26" creationId="{F8B49BFF-9FB3-4386-9DE4-11E94E723465}"/>
          </ac:spMkLst>
        </pc:spChg>
        <pc:spChg chg="add del">
          <ac:chgData name="Paula Vazquez Valero" userId="80a35f83-ba07-4c48-bd51-9a1b0a985f54" providerId="ADAL" clId="{A1A5580C-A2AF-42BB-8116-E8E549ABAA59}" dt="2023-01-06T09:39:11.934" v="6" actId="21"/>
          <ac:spMkLst>
            <pc:docMk/>
            <pc:sldMk cId="4158797273" sldId="807"/>
            <ac:spMk id="27" creationId="{82CDF548-34D5-450E-B11D-057700FBE072}"/>
          </ac:spMkLst>
        </pc:spChg>
        <pc:spChg chg="add del">
          <ac:chgData name="Paula Vazquez Valero" userId="80a35f83-ba07-4c48-bd51-9a1b0a985f54" providerId="ADAL" clId="{A1A5580C-A2AF-42BB-8116-E8E549ABAA59}" dt="2023-01-06T09:39:11.934" v="6" actId="21"/>
          <ac:spMkLst>
            <pc:docMk/>
            <pc:sldMk cId="4158797273" sldId="807"/>
            <ac:spMk id="29" creationId="{235B593A-8AD6-45DF-94C9-4843D004AA40}"/>
          </ac:spMkLst>
        </pc:spChg>
        <pc:spChg chg="add del">
          <ac:chgData name="Paula Vazquez Valero" userId="80a35f83-ba07-4c48-bd51-9a1b0a985f54" providerId="ADAL" clId="{A1A5580C-A2AF-42BB-8116-E8E549ABAA59}" dt="2023-01-06T09:39:11.934" v="6" actId="21"/>
          <ac:spMkLst>
            <pc:docMk/>
            <pc:sldMk cId="4158797273" sldId="807"/>
            <ac:spMk id="30" creationId="{D3C0231F-A97C-47B9-B1CA-5BB8BD865D52}"/>
          </ac:spMkLst>
        </pc:spChg>
        <pc:spChg chg="add del">
          <ac:chgData name="Paula Vazquez Valero" userId="80a35f83-ba07-4c48-bd51-9a1b0a985f54" providerId="ADAL" clId="{A1A5580C-A2AF-42BB-8116-E8E549ABAA59}" dt="2023-01-06T09:39:11.934" v="6" actId="21"/>
          <ac:spMkLst>
            <pc:docMk/>
            <pc:sldMk cId="4158797273" sldId="807"/>
            <ac:spMk id="32" creationId="{1EC13518-0F21-44BD-A812-9AA4E1B82D65}"/>
          </ac:spMkLst>
        </pc:spChg>
        <pc:spChg chg="add del">
          <ac:chgData name="Paula Vazquez Valero" userId="80a35f83-ba07-4c48-bd51-9a1b0a985f54" providerId="ADAL" clId="{A1A5580C-A2AF-42BB-8116-E8E549ABAA59}" dt="2023-01-06T09:39:11.934" v="6" actId="21"/>
          <ac:spMkLst>
            <pc:docMk/>
            <pc:sldMk cId="4158797273" sldId="807"/>
            <ac:spMk id="33" creationId="{2B9F3687-443B-4493-8E0C-232E260C3421}"/>
          </ac:spMkLst>
        </pc:spChg>
        <pc:spChg chg="add del">
          <ac:chgData name="Paula Vazquez Valero" userId="80a35f83-ba07-4c48-bd51-9a1b0a985f54" providerId="ADAL" clId="{A1A5580C-A2AF-42BB-8116-E8E549ABAA59}" dt="2023-01-06T09:39:11.934" v="6" actId="21"/>
          <ac:spMkLst>
            <pc:docMk/>
            <pc:sldMk cId="4158797273" sldId="807"/>
            <ac:spMk id="36" creationId="{A73C14C5-F112-4761-A625-33EC7E193C44}"/>
          </ac:spMkLst>
        </pc:spChg>
        <pc:spChg chg="add del">
          <ac:chgData name="Paula Vazquez Valero" userId="80a35f83-ba07-4c48-bd51-9a1b0a985f54" providerId="ADAL" clId="{A1A5580C-A2AF-42BB-8116-E8E549ABAA59}" dt="2023-01-06T09:39:11.934" v="6" actId="21"/>
          <ac:spMkLst>
            <pc:docMk/>
            <pc:sldMk cId="4158797273" sldId="807"/>
            <ac:spMk id="37" creationId="{6DEBBBAB-DC66-490F-80AC-5AE6F7E9DD20}"/>
          </ac:spMkLst>
        </pc:spChg>
        <pc:spChg chg="add del">
          <ac:chgData name="Paula Vazquez Valero" userId="80a35f83-ba07-4c48-bd51-9a1b0a985f54" providerId="ADAL" clId="{A1A5580C-A2AF-42BB-8116-E8E549ABAA59}" dt="2023-01-06T09:39:11.934" v="6" actId="21"/>
          <ac:spMkLst>
            <pc:docMk/>
            <pc:sldMk cId="4158797273" sldId="807"/>
            <ac:spMk id="38" creationId="{43F98D61-1006-43A5-A2C4-A5AFAF3859DE}"/>
          </ac:spMkLst>
        </pc:spChg>
        <pc:spChg chg="add del">
          <ac:chgData name="Paula Vazquez Valero" userId="80a35f83-ba07-4c48-bd51-9a1b0a985f54" providerId="ADAL" clId="{A1A5580C-A2AF-42BB-8116-E8E549ABAA59}" dt="2023-01-06T09:39:11.934" v="6" actId="21"/>
          <ac:spMkLst>
            <pc:docMk/>
            <pc:sldMk cId="4158797273" sldId="807"/>
            <ac:spMk id="39" creationId="{5ADE9E6A-E9DF-4657-A331-2C211600F4AA}"/>
          </ac:spMkLst>
        </pc:spChg>
        <pc:spChg chg="add del">
          <ac:chgData name="Paula Vazquez Valero" userId="80a35f83-ba07-4c48-bd51-9a1b0a985f54" providerId="ADAL" clId="{A1A5580C-A2AF-42BB-8116-E8E549ABAA59}" dt="2023-01-06T09:39:11.934" v="6" actId="21"/>
          <ac:spMkLst>
            <pc:docMk/>
            <pc:sldMk cId="4158797273" sldId="807"/>
            <ac:spMk id="40" creationId="{00B38DA1-847A-4F62-80EA-DCD70E0469AB}"/>
          </ac:spMkLst>
        </pc:spChg>
        <pc:spChg chg="add del">
          <ac:chgData name="Paula Vazquez Valero" userId="80a35f83-ba07-4c48-bd51-9a1b0a985f54" providerId="ADAL" clId="{A1A5580C-A2AF-42BB-8116-E8E549ABAA59}" dt="2023-01-06T09:39:11.934" v="6" actId="21"/>
          <ac:spMkLst>
            <pc:docMk/>
            <pc:sldMk cId="4158797273" sldId="807"/>
            <ac:spMk id="41" creationId="{4A426F8A-D351-4155-9899-D3FE0E8D4B42}"/>
          </ac:spMkLst>
        </pc:spChg>
        <pc:spChg chg="add del">
          <ac:chgData name="Paula Vazquez Valero" userId="80a35f83-ba07-4c48-bd51-9a1b0a985f54" providerId="ADAL" clId="{A1A5580C-A2AF-42BB-8116-E8E549ABAA59}" dt="2023-01-06T09:39:11.934" v="6" actId="21"/>
          <ac:spMkLst>
            <pc:docMk/>
            <pc:sldMk cId="4158797273" sldId="807"/>
            <ac:spMk id="43" creationId="{BECA045E-0F6B-49B3-A854-DBC3C7A62B0D}"/>
          </ac:spMkLst>
        </pc:spChg>
        <pc:spChg chg="add del">
          <ac:chgData name="Paula Vazquez Valero" userId="80a35f83-ba07-4c48-bd51-9a1b0a985f54" providerId="ADAL" clId="{A1A5580C-A2AF-42BB-8116-E8E549ABAA59}" dt="2023-01-06T09:39:11.934" v="6" actId="21"/>
          <ac:spMkLst>
            <pc:docMk/>
            <pc:sldMk cId="4158797273" sldId="807"/>
            <ac:spMk id="44" creationId="{942610AA-1330-41A7-B243-6D84B85D5A18}"/>
          </ac:spMkLst>
        </pc:spChg>
        <pc:spChg chg="add del">
          <ac:chgData name="Paula Vazquez Valero" userId="80a35f83-ba07-4c48-bd51-9a1b0a985f54" providerId="ADAL" clId="{A1A5580C-A2AF-42BB-8116-E8E549ABAA59}" dt="2023-01-06T09:39:11.934" v="6" actId="21"/>
          <ac:spMkLst>
            <pc:docMk/>
            <pc:sldMk cId="4158797273" sldId="807"/>
            <ac:spMk id="45" creationId="{E3FAE4DE-3041-4630-AB28-31EBAC92F8AD}"/>
          </ac:spMkLst>
        </pc:spChg>
        <pc:spChg chg="add del">
          <ac:chgData name="Paula Vazquez Valero" userId="80a35f83-ba07-4c48-bd51-9a1b0a985f54" providerId="ADAL" clId="{A1A5580C-A2AF-42BB-8116-E8E549ABAA59}" dt="2023-01-06T09:39:11.934" v="6" actId="21"/>
          <ac:spMkLst>
            <pc:docMk/>
            <pc:sldMk cId="4158797273" sldId="807"/>
            <ac:spMk id="46" creationId="{97F082CD-7A4A-4A11-8381-5A303962FAB5}"/>
          </ac:spMkLst>
        </pc:spChg>
        <pc:spChg chg="del">
          <ac:chgData name="Paula Vazquez Valero" userId="80a35f83-ba07-4c48-bd51-9a1b0a985f54" providerId="ADAL" clId="{A1A5580C-A2AF-42BB-8116-E8E549ABAA59}" dt="2023-01-06T09:39:11.934" v="6" actId="21"/>
          <ac:spMkLst>
            <pc:docMk/>
            <pc:sldMk cId="4158797273" sldId="807"/>
            <ac:spMk id="47" creationId="{495F6F04-6803-42AD-9832-2C2821137D36}"/>
          </ac:spMkLst>
        </pc:spChg>
        <pc:picChg chg="add del">
          <ac:chgData name="Paula Vazquez Valero" userId="80a35f83-ba07-4c48-bd51-9a1b0a985f54" providerId="ADAL" clId="{A1A5580C-A2AF-42BB-8116-E8E549ABAA59}" dt="2023-01-06T09:39:11.934" v="6" actId="21"/>
          <ac:picMkLst>
            <pc:docMk/>
            <pc:sldMk cId="4158797273" sldId="807"/>
            <ac:picMk id="6" creationId="{D4D8ED83-E58E-4965-97AD-911197E09D09}"/>
          </ac:picMkLst>
        </pc:picChg>
        <pc:picChg chg="add del">
          <ac:chgData name="Paula Vazquez Valero" userId="80a35f83-ba07-4c48-bd51-9a1b0a985f54" providerId="ADAL" clId="{A1A5580C-A2AF-42BB-8116-E8E549ABAA59}" dt="2023-01-06T09:39:11.934" v="6" actId="21"/>
          <ac:picMkLst>
            <pc:docMk/>
            <pc:sldMk cId="4158797273" sldId="807"/>
            <ac:picMk id="2050" creationId="{2B79923A-1980-43C1-BE6F-3B3309F93755}"/>
          </ac:picMkLst>
        </pc:picChg>
        <pc:picChg chg="add del">
          <ac:chgData name="Paula Vazquez Valero" userId="80a35f83-ba07-4c48-bd51-9a1b0a985f54" providerId="ADAL" clId="{A1A5580C-A2AF-42BB-8116-E8E549ABAA59}" dt="2023-01-06T09:39:11.934" v="6" actId="21"/>
          <ac:picMkLst>
            <pc:docMk/>
            <pc:sldMk cId="4158797273" sldId="807"/>
            <ac:picMk id="2052" creationId="{D319D536-1176-4092-9034-5E07EC6086CA}"/>
          </ac:picMkLst>
        </pc:picChg>
        <pc:picChg chg="add del">
          <ac:chgData name="Paula Vazquez Valero" userId="80a35f83-ba07-4c48-bd51-9a1b0a985f54" providerId="ADAL" clId="{A1A5580C-A2AF-42BB-8116-E8E549ABAA59}" dt="2023-01-06T09:39:11.934" v="6" actId="21"/>
          <ac:picMkLst>
            <pc:docMk/>
            <pc:sldMk cId="4158797273" sldId="807"/>
            <ac:picMk id="2054" creationId="{D3132747-CB10-4B63-BBEE-67BFE6E17189}"/>
          </ac:picMkLst>
        </pc:picChg>
      </pc:sldChg>
      <pc:sldChg chg="ord">
        <pc:chgData name="Paula Vazquez Valero" userId="80a35f83-ba07-4c48-bd51-9a1b0a985f54" providerId="ADAL" clId="{A1A5580C-A2AF-42BB-8116-E8E549ABAA59}" dt="2023-01-27T10:50:04.068" v="455"/>
        <pc:sldMkLst>
          <pc:docMk/>
          <pc:sldMk cId="2838741174" sldId="812"/>
        </pc:sldMkLst>
      </pc:sldChg>
      <pc:sldChg chg="modSp add mod">
        <pc:chgData name="Paula Vazquez Valero" userId="80a35f83-ba07-4c48-bd51-9a1b0a985f54" providerId="ADAL" clId="{A1A5580C-A2AF-42BB-8116-E8E549ABAA59}" dt="2023-01-27T10:37:59.350" v="446" actId="20577"/>
        <pc:sldMkLst>
          <pc:docMk/>
          <pc:sldMk cId="2610162949" sldId="813"/>
        </pc:sldMkLst>
        <pc:spChg chg="mod">
          <ac:chgData name="Paula Vazquez Valero" userId="80a35f83-ba07-4c48-bd51-9a1b0a985f54" providerId="ADAL" clId="{A1A5580C-A2AF-42BB-8116-E8E549ABAA59}" dt="2023-01-27T10:37:59.350" v="446" actId="20577"/>
          <ac:spMkLst>
            <pc:docMk/>
            <pc:sldMk cId="2610162949" sldId="813"/>
            <ac:spMk id="47" creationId="{7744FC06-A2CF-1533-6412-0A5F51306EE1}"/>
          </ac:spMkLst>
        </pc:spChg>
      </pc:sldChg>
      <pc:sldChg chg="add">
        <pc:chgData name="Paula Vazquez Valero" userId="80a35f83-ba07-4c48-bd51-9a1b0a985f54" providerId="ADAL" clId="{A1A5580C-A2AF-42BB-8116-E8E549ABAA59}" dt="2022-12-29T15:16:14.519" v="0"/>
        <pc:sldMkLst>
          <pc:docMk/>
          <pc:sldMk cId="204803020" sldId="819"/>
        </pc:sldMkLst>
      </pc:sldChg>
      <pc:sldChg chg="add">
        <pc:chgData name="Paula Vazquez Valero" userId="80a35f83-ba07-4c48-bd51-9a1b0a985f54" providerId="ADAL" clId="{A1A5580C-A2AF-42BB-8116-E8E549ABAA59}" dt="2022-12-29T15:16:14.519" v="0"/>
        <pc:sldMkLst>
          <pc:docMk/>
          <pc:sldMk cId="832364849" sldId="820"/>
        </pc:sldMkLst>
      </pc:sldChg>
      <pc:sldChg chg="add">
        <pc:chgData name="Paula Vazquez Valero" userId="80a35f83-ba07-4c48-bd51-9a1b0a985f54" providerId="ADAL" clId="{A1A5580C-A2AF-42BB-8116-E8E549ABAA59}" dt="2022-12-29T15:16:14.519" v="0"/>
        <pc:sldMkLst>
          <pc:docMk/>
          <pc:sldMk cId="2777298662" sldId="821"/>
        </pc:sldMkLst>
      </pc:sldChg>
      <pc:sldChg chg="add del">
        <pc:chgData name="Paula Vazquez Valero" userId="80a35f83-ba07-4c48-bd51-9a1b0a985f54" providerId="ADAL" clId="{A1A5580C-A2AF-42BB-8116-E8E549ABAA59}" dt="2023-01-06T09:40:43.651" v="31" actId="47"/>
        <pc:sldMkLst>
          <pc:docMk/>
          <pc:sldMk cId="0" sldId="822"/>
        </pc:sldMkLst>
      </pc:sldChg>
      <pc:sldChg chg="addSp delSp modSp add mod addAnim delAnim modAnim">
        <pc:chgData name="Paula Vazquez Valero" userId="80a35f83-ba07-4c48-bd51-9a1b0a985f54" providerId="ADAL" clId="{A1A5580C-A2AF-42BB-8116-E8E549ABAA59}" dt="2023-01-27T10:38:23.418" v="448" actId="478"/>
        <pc:sldMkLst>
          <pc:docMk/>
          <pc:sldMk cId="3141092846" sldId="823"/>
        </pc:sldMkLst>
        <pc:spChg chg="add mod">
          <ac:chgData name="Paula Vazquez Valero" userId="80a35f83-ba07-4c48-bd51-9a1b0a985f54" providerId="ADAL" clId="{A1A5580C-A2AF-42BB-8116-E8E549ABAA59}" dt="2023-01-06T09:40:54.459" v="35"/>
          <ac:spMkLst>
            <pc:docMk/>
            <pc:sldMk cId="3141092846" sldId="823"/>
            <ac:spMk id="5" creationId="{0BC221FF-3E80-2D18-3E3F-2372508FDFA7}"/>
          </ac:spMkLst>
        </pc:spChg>
        <pc:spChg chg="add del mod">
          <ac:chgData name="Paula Vazquez Valero" userId="80a35f83-ba07-4c48-bd51-9a1b0a985f54" providerId="ADAL" clId="{A1A5580C-A2AF-42BB-8116-E8E549ABAA59}" dt="2023-01-06T10:08:50.153" v="442" actId="21"/>
          <ac:spMkLst>
            <pc:docMk/>
            <pc:sldMk cId="3141092846" sldId="823"/>
            <ac:spMk id="7" creationId="{53D4ABCD-9F3C-0C88-6583-ACE40F955C63}"/>
          </ac:spMkLst>
        </pc:spChg>
        <pc:spChg chg="mod">
          <ac:chgData name="Paula Vazquez Valero" userId="80a35f83-ba07-4c48-bd51-9a1b0a985f54" providerId="ADAL" clId="{A1A5580C-A2AF-42BB-8116-E8E549ABAA59}" dt="2023-01-06T09:53:10.633" v="231" actId="20578"/>
          <ac:spMkLst>
            <pc:docMk/>
            <pc:sldMk cId="3141092846" sldId="823"/>
            <ac:spMk id="9" creationId="{8CA6299E-EB82-5287-4E4B-8CE43394F6F9}"/>
          </ac:spMkLst>
        </pc:spChg>
        <pc:spChg chg="mod">
          <ac:chgData name="Paula Vazquez Valero" userId="80a35f83-ba07-4c48-bd51-9a1b0a985f54" providerId="ADAL" clId="{A1A5580C-A2AF-42BB-8116-E8E549ABAA59}" dt="2023-01-06T09:53:22.666" v="246" actId="20577"/>
          <ac:spMkLst>
            <pc:docMk/>
            <pc:sldMk cId="3141092846" sldId="823"/>
            <ac:spMk id="10" creationId="{8BEE5BCB-4A70-C9CB-3D71-B78CDDD0FE12}"/>
          </ac:spMkLst>
        </pc:spChg>
        <pc:spChg chg="mod">
          <ac:chgData name="Paula Vazquez Valero" userId="80a35f83-ba07-4c48-bd51-9a1b0a985f54" providerId="ADAL" clId="{A1A5580C-A2AF-42BB-8116-E8E549ABAA59}" dt="2023-01-06T09:53:30.575" v="247"/>
          <ac:spMkLst>
            <pc:docMk/>
            <pc:sldMk cId="3141092846" sldId="823"/>
            <ac:spMk id="12" creationId="{D99F343D-A6E0-E383-5827-7775EF9E9193}"/>
          </ac:spMkLst>
        </pc:spChg>
        <pc:spChg chg="mod">
          <ac:chgData name="Paula Vazquez Valero" userId="80a35f83-ba07-4c48-bd51-9a1b0a985f54" providerId="ADAL" clId="{A1A5580C-A2AF-42BB-8116-E8E549ABAA59}" dt="2023-01-06T09:53:42.739" v="261" actId="20577"/>
          <ac:spMkLst>
            <pc:docMk/>
            <pc:sldMk cId="3141092846" sldId="823"/>
            <ac:spMk id="13" creationId="{AAD64E1B-26EB-6ABB-7391-C487F41A1FDC}"/>
          </ac:spMkLst>
        </pc:spChg>
        <pc:spChg chg="mod">
          <ac:chgData name="Paula Vazquez Valero" userId="80a35f83-ba07-4c48-bd51-9a1b0a985f54" providerId="ADAL" clId="{A1A5580C-A2AF-42BB-8116-E8E549ABAA59}" dt="2023-01-06T09:55:14.734" v="279"/>
          <ac:spMkLst>
            <pc:docMk/>
            <pc:sldMk cId="3141092846" sldId="823"/>
            <ac:spMk id="16" creationId="{0FBDF2D6-DDEE-9D6F-65C4-3C1F7CD9C4CC}"/>
          </ac:spMkLst>
        </pc:spChg>
        <pc:spChg chg="mod">
          <ac:chgData name="Paula Vazquez Valero" userId="80a35f83-ba07-4c48-bd51-9a1b0a985f54" providerId="ADAL" clId="{A1A5580C-A2AF-42BB-8116-E8E549ABAA59}" dt="2023-01-06T09:55:14.734" v="279"/>
          <ac:spMkLst>
            <pc:docMk/>
            <pc:sldMk cId="3141092846" sldId="823"/>
            <ac:spMk id="17" creationId="{CF00B08D-9079-317C-F722-D8CA840A6DAA}"/>
          </ac:spMkLst>
        </pc:spChg>
        <pc:spChg chg="mod">
          <ac:chgData name="Paula Vazquez Valero" userId="80a35f83-ba07-4c48-bd51-9a1b0a985f54" providerId="ADAL" clId="{A1A5580C-A2AF-42BB-8116-E8E549ABAA59}" dt="2023-01-06T09:56:17.189" v="298"/>
          <ac:spMkLst>
            <pc:docMk/>
            <pc:sldMk cId="3141092846" sldId="823"/>
            <ac:spMk id="19" creationId="{40E6961A-D669-F939-AC06-794D8AAC1D28}"/>
          </ac:spMkLst>
        </pc:spChg>
        <pc:spChg chg="mod">
          <ac:chgData name="Paula Vazquez Valero" userId="80a35f83-ba07-4c48-bd51-9a1b0a985f54" providerId="ADAL" clId="{A1A5580C-A2AF-42BB-8116-E8E549ABAA59}" dt="2023-01-06T09:56:17.189" v="298"/>
          <ac:spMkLst>
            <pc:docMk/>
            <pc:sldMk cId="3141092846" sldId="823"/>
            <ac:spMk id="20" creationId="{05E82F00-7099-BFD4-6D5D-8385552BF589}"/>
          </ac:spMkLst>
        </pc:spChg>
        <pc:spChg chg="mod">
          <ac:chgData name="Paula Vazquez Valero" userId="80a35f83-ba07-4c48-bd51-9a1b0a985f54" providerId="ADAL" clId="{A1A5580C-A2AF-42BB-8116-E8E549ABAA59}" dt="2023-01-06T09:46:33.617" v="131" actId="20577"/>
          <ac:spMkLst>
            <pc:docMk/>
            <pc:sldMk cId="3141092846" sldId="823"/>
            <ac:spMk id="74" creationId="{584B7E5E-B458-4203-82D6-15CACFF5AD0C}"/>
          </ac:spMkLst>
        </pc:spChg>
        <pc:spChg chg="mod">
          <ac:chgData name="Paula Vazquez Valero" userId="80a35f83-ba07-4c48-bd51-9a1b0a985f54" providerId="ADAL" clId="{A1A5580C-A2AF-42BB-8116-E8E549ABAA59}" dt="2023-01-06T09:47:59.358" v="169" actId="20577"/>
          <ac:spMkLst>
            <pc:docMk/>
            <pc:sldMk cId="3141092846" sldId="823"/>
            <ac:spMk id="102" creationId="{C9BE32F6-8EF5-4DC8-BE31-4DEDA80A8A7F}"/>
          </ac:spMkLst>
        </pc:spChg>
        <pc:spChg chg="mod">
          <ac:chgData name="Paula Vazquez Valero" userId="80a35f83-ba07-4c48-bd51-9a1b0a985f54" providerId="ADAL" clId="{A1A5580C-A2AF-42BB-8116-E8E549ABAA59}" dt="2023-01-06T09:50:05.461" v="224" actId="20577"/>
          <ac:spMkLst>
            <pc:docMk/>
            <pc:sldMk cId="3141092846" sldId="823"/>
            <ac:spMk id="107" creationId="{BCD36D2A-3DDA-42CC-8AD5-E65A20A18A13}"/>
          </ac:spMkLst>
        </pc:spChg>
        <pc:spChg chg="mod">
          <ac:chgData name="Paula Vazquez Valero" userId="80a35f83-ba07-4c48-bd51-9a1b0a985f54" providerId="ADAL" clId="{A1A5580C-A2AF-42BB-8116-E8E549ABAA59}" dt="2023-01-06T09:45:58.772" v="118" actId="20577"/>
          <ac:spMkLst>
            <pc:docMk/>
            <pc:sldMk cId="3141092846" sldId="823"/>
            <ac:spMk id="110" creationId="{797D009D-FADB-480A-80E4-DEED06705C2D}"/>
          </ac:spMkLst>
        </pc:spChg>
        <pc:spChg chg="mod">
          <ac:chgData name="Paula Vazquez Valero" userId="80a35f83-ba07-4c48-bd51-9a1b0a985f54" providerId="ADAL" clId="{A1A5580C-A2AF-42BB-8116-E8E549ABAA59}" dt="2023-01-06T10:03:51.506" v="385" actId="1076"/>
          <ac:spMkLst>
            <pc:docMk/>
            <pc:sldMk cId="3141092846" sldId="823"/>
            <ac:spMk id="116" creationId="{BC7E55C0-E464-42B0-A9FE-2B1471CA4003}"/>
          </ac:spMkLst>
        </pc:spChg>
        <pc:spChg chg="mod">
          <ac:chgData name="Paula Vazquez Valero" userId="80a35f83-ba07-4c48-bd51-9a1b0a985f54" providerId="ADAL" clId="{A1A5580C-A2AF-42BB-8116-E8E549ABAA59}" dt="2023-01-06T09:49:04.503" v="214" actId="20577"/>
          <ac:spMkLst>
            <pc:docMk/>
            <pc:sldMk cId="3141092846" sldId="823"/>
            <ac:spMk id="117" creationId="{25AF9DC1-C5A5-4F0E-BC15-E9E2975BA249}"/>
          </ac:spMkLst>
        </pc:spChg>
        <pc:spChg chg="mod">
          <ac:chgData name="Paula Vazquez Valero" userId="80a35f83-ba07-4c48-bd51-9a1b0a985f54" providerId="ADAL" clId="{A1A5580C-A2AF-42BB-8116-E8E549ABAA59}" dt="2023-01-06T09:48:38.514" v="189" actId="1036"/>
          <ac:spMkLst>
            <pc:docMk/>
            <pc:sldMk cId="3141092846" sldId="823"/>
            <ac:spMk id="120" creationId="{64714B34-B29F-4D2C-B6C1-7B17D72BEBC8}"/>
          </ac:spMkLst>
        </pc:spChg>
        <pc:spChg chg="mod">
          <ac:chgData name="Paula Vazquez Valero" userId="80a35f83-ba07-4c48-bd51-9a1b0a985f54" providerId="ADAL" clId="{A1A5580C-A2AF-42BB-8116-E8E549ABAA59}" dt="2023-01-06T09:48:31.219" v="187" actId="404"/>
          <ac:spMkLst>
            <pc:docMk/>
            <pc:sldMk cId="3141092846" sldId="823"/>
            <ac:spMk id="123" creationId="{5910F68D-795C-47F6-AE4A-0056ACC85785}"/>
          </ac:spMkLst>
        </pc:spChg>
        <pc:spChg chg="mod">
          <ac:chgData name="Paula Vazquez Valero" userId="80a35f83-ba07-4c48-bd51-9a1b0a985f54" providerId="ADAL" clId="{A1A5580C-A2AF-42BB-8116-E8E549ABAA59}" dt="2023-01-06T09:55:58.519" v="289" actId="1038"/>
          <ac:spMkLst>
            <pc:docMk/>
            <pc:sldMk cId="3141092846" sldId="823"/>
            <ac:spMk id="126" creationId="{3890FB68-B2FD-49F1-8BE0-B950228DE83A}"/>
          </ac:spMkLst>
        </pc:spChg>
        <pc:spChg chg="mod">
          <ac:chgData name="Paula Vazquez Valero" userId="80a35f83-ba07-4c48-bd51-9a1b0a985f54" providerId="ADAL" clId="{A1A5580C-A2AF-42BB-8116-E8E549ABAA59}" dt="2023-01-06T09:47:14.422" v="140" actId="20577"/>
          <ac:spMkLst>
            <pc:docMk/>
            <pc:sldMk cId="3141092846" sldId="823"/>
            <ac:spMk id="129" creationId="{523F82AA-3F94-4976-9BF8-3B49F87722CB}"/>
          </ac:spMkLst>
        </pc:spChg>
        <pc:spChg chg="del">
          <ac:chgData name="Paula Vazquez Valero" userId="80a35f83-ba07-4c48-bd51-9a1b0a985f54" providerId="ADAL" clId="{A1A5580C-A2AF-42BB-8116-E8E549ABAA59}" dt="2023-01-06T09:54:58.333" v="271" actId="478"/>
          <ac:spMkLst>
            <pc:docMk/>
            <pc:sldMk cId="3141092846" sldId="823"/>
            <ac:spMk id="130" creationId="{43A3FB4C-B296-43C9-9C7E-14C9D04BFC96}"/>
          </ac:spMkLst>
        </pc:spChg>
        <pc:spChg chg="del mod">
          <ac:chgData name="Paula Vazquez Valero" userId="80a35f83-ba07-4c48-bd51-9a1b0a985f54" providerId="ADAL" clId="{A1A5580C-A2AF-42BB-8116-E8E549ABAA59}" dt="2023-01-27T10:38:23.418" v="448" actId="478"/>
          <ac:spMkLst>
            <pc:docMk/>
            <pc:sldMk cId="3141092846" sldId="823"/>
            <ac:spMk id="140" creationId="{79E0B4CE-02D2-479D-867F-A6A283F84D78}"/>
          </ac:spMkLst>
        </pc:spChg>
        <pc:spChg chg="del">
          <ac:chgData name="Paula Vazquez Valero" userId="80a35f83-ba07-4c48-bd51-9a1b0a985f54" providerId="ADAL" clId="{A1A5580C-A2AF-42BB-8116-E8E549ABAA59}" dt="2023-01-06T09:40:53.520" v="34" actId="478"/>
          <ac:spMkLst>
            <pc:docMk/>
            <pc:sldMk cId="3141092846" sldId="823"/>
            <ac:spMk id="167" creationId="{00000000-0000-0000-0000-000000000000}"/>
          </ac:spMkLst>
        </pc:spChg>
        <pc:grpChg chg="add mod">
          <ac:chgData name="Paula Vazquez Valero" userId="80a35f83-ba07-4c48-bd51-9a1b0a985f54" providerId="ADAL" clId="{A1A5580C-A2AF-42BB-8116-E8E549ABAA59}" dt="2023-01-06T10:07:02.549" v="425" actId="1076"/>
          <ac:grpSpMkLst>
            <pc:docMk/>
            <pc:sldMk cId="3141092846" sldId="823"/>
            <ac:grpSpMk id="8" creationId="{86236CF3-500A-9A27-9FC0-C805508C7547}"/>
          </ac:grpSpMkLst>
        </pc:grpChg>
        <pc:grpChg chg="add mod">
          <ac:chgData name="Paula Vazquez Valero" userId="80a35f83-ba07-4c48-bd51-9a1b0a985f54" providerId="ADAL" clId="{A1A5580C-A2AF-42BB-8116-E8E549ABAA59}" dt="2023-01-06T10:07:31.056" v="430" actId="1076"/>
          <ac:grpSpMkLst>
            <pc:docMk/>
            <pc:sldMk cId="3141092846" sldId="823"/>
            <ac:grpSpMk id="11" creationId="{EF30CC27-C172-6C1E-004F-2EF3B8C25355}"/>
          </ac:grpSpMkLst>
        </pc:grpChg>
        <pc:grpChg chg="add del mod">
          <ac:chgData name="Paula Vazquez Valero" userId="80a35f83-ba07-4c48-bd51-9a1b0a985f54" providerId="ADAL" clId="{A1A5580C-A2AF-42BB-8116-E8E549ABAA59}" dt="2023-01-06T09:55:57.707" v="288"/>
          <ac:grpSpMkLst>
            <pc:docMk/>
            <pc:sldMk cId="3141092846" sldId="823"/>
            <ac:grpSpMk id="15" creationId="{69229F8C-495C-9ED4-259F-44FDC160E465}"/>
          </ac:grpSpMkLst>
        </pc:grpChg>
        <pc:grpChg chg="add del mod">
          <ac:chgData name="Paula Vazquez Valero" userId="80a35f83-ba07-4c48-bd51-9a1b0a985f54" providerId="ADAL" clId="{A1A5580C-A2AF-42BB-8116-E8E549ABAA59}" dt="2023-01-06T09:56:22.224" v="300" actId="478"/>
          <ac:grpSpMkLst>
            <pc:docMk/>
            <pc:sldMk cId="3141092846" sldId="823"/>
            <ac:grpSpMk id="18" creationId="{F6A81CEE-DA3E-4892-EF8A-26393724552D}"/>
          </ac:grpSpMkLst>
        </pc:grpChg>
        <pc:grpChg chg="mod">
          <ac:chgData name="Paula Vazquez Valero" userId="80a35f83-ba07-4c48-bd51-9a1b0a985f54" providerId="ADAL" clId="{A1A5580C-A2AF-42BB-8116-E8E549ABAA59}" dt="2023-01-06T10:06:29.873" v="420" actId="1076"/>
          <ac:grpSpMkLst>
            <pc:docMk/>
            <pc:sldMk cId="3141092846" sldId="823"/>
            <ac:grpSpMk id="70" creationId="{D66BC08D-2464-49F4-B75E-8B48E7EAF74F}"/>
          </ac:grpSpMkLst>
        </pc:grpChg>
        <pc:grpChg chg="mod">
          <ac:chgData name="Paula Vazquez Valero" userId="80a35f83-ba07-4c48-bd51-9a1b0a985f54" providerId="ADAL" clId="{A1A5580C-A2AF-42BB-8116-E8E549ABAA59}" dt="2023-01-06T10:05:40.214" v="409" actId="1076"/>
          <ac:grpSpMkLst>
            <pc:docMk/>
            <pc:sldMk cId="3141092846" sldId="823"/>
            <ac:grpSpMk id="100" creationId="{90125C11-C038-4C7C-BC68-28C8516AD17D}"/>
          </ac:grpSpMkLst>
        </pc:grpChg>
        <pc:grpChg chg="mod">
          <ac:chgData name="Paula Vazquez Valero" userId="80a35f83-ba07-4c48-bd51-9a1b0a985f54" providerId="ADAL" clId="{A1A5580C-A2AF-42BB-8116-E8E549ABAA59}" dt="2023-01-06T10:06:05.142" v="414" actId="1076"/>
          <ac:grpSpMkLst>
            <pc:docMk/>
            <pc:sldMk cId="3141092846" sldId="823"/>
            <ac:grpSpMk id="104" creationId="{415636A3-0EF9-4107-B3A8-53A54298925A}"/>
          </ac:grpSpMkLst>
        </pc:grpChg>
        <pc:grpChg chg="mod">
          <ac:chgData name="Paula Vazquez Valero" userId="80a35f83-ba07-4c48-bd51-9a1b0a985f54" providerId="ADAL" clId="{A1A5580C-A2AF-42BB-8116-E8E549ABAA59}" dt="2023-01-06T10:04:41.622" v="394" actId="1076"/>
          <ac:grpSpMkLst>
            <pc:docMk/>
            <pc:sldMk cId="3141092846" sldId="823"/>
            <ac:grpSpMk id="108" creationId="{8454D464-064A-4F44-B7DA-285402B08BF7}"/>
          </ac:grpSpMkLst>
        </pc:grpChg>
        <pc:grpChg chg="mod">
          <ac:chgData name="Paula Vazquez Valero" userId="80a35f83-ba07-4c48-bd51-9a1b0a985f54" providerId="ADAL" clId="{A1A5580C-A2AF-42BB-8116-E8E549ABAA59}" dt="2023-01-06T10:03:58.790" v="386" actId="1076"/>
          <ac:grpSpMkLst>
            <pc:docMk/>
            <pc:sldMk cId="3141092846" sldId="823"/>
            <ac:grpSpMk id="115" creationId="{D9F88D37-5F99-4B05-A43F-35CE765D14A2}"/>
          </ac:grpSpMkLst>
        </pc:grpChg>
        <pc:grpChg chg="mod">
          <ac:chgData name="Paula Vazquez Valero" userId="80a35f83-ba07-4c48-bd51-9a1b0a985f54" providerId="ADAL" clId="{A1A5580C-A2AF-42BB-8116-E8E549ABAA59}" dt="2023-01-06T10:01:18.563" v="366" actId="1076"/>
          <ac:grpSpMkLst>
            <pc:docMk/>
            <pc:sldMk cId="3141092846" sldId="823"/>
            <ac:grpSpMk id="118" creationId="{77166281-8356-49D2-8183-B7185114506F}"/>
          </ac:grpSpMkLst>
        </pc:grpChg>
        <pc:grpChg chg="mod">
          <ac:chgData name="Paula Vazquez Valero" userId="80a35f83-ba07-4c48-bd51-9a1b0a985f54" providerId="ADAL" clId="{A1A5580C-A2AF-42BB-8116-E8E549ABAA59}" dt="2023-01-06T10:00:26.792" v="356" actId="1076"/>
          <ac:grpSpMkLst>
            <pc:docMk/>
            <pc:sldMk cId="3141092846" sldId="823"/>
            <ac:grpSpMk id="121" creationId="{E91680D8-5305-4D99-8A7E-E41F8DDF341C}"/>
          </ac:grpSpMkLst>
        </pc:grpChg>
        <pc:grpChg chg="add del mod ord">
          <ac:chgData name="Paula Vazquez Valero" userId="80a35f83-ba07-4c48-bd51-9a1b0a985f54" providerId="ADAL" clId="{A1A5580C-A2AF-42BB-8116-E8E549ABAA59}" dt="2023-01-06T09:56:30.255" v="303" actId="1076"/>
          <ac:grpSpMkLst>
            <pc:docMk/>
            <pc:sldMk cId="3141092846" sldId="823"/>
            <ac:grpSpMk id="124" creationId="{9D6A798B-0817-4EBF-8936-3EC400837483}"/>
          </ac:grpSpMkLst>
        </pc:grpChg>
        <pc:grpChg chg="mod">
          <ac:chgData name="Paula Vazquez Valero" userId="80a35f83-ba07-4c48-bd51-9a1b0a985f54" providerId="ADAL" clId="{A1A5580C-A2AF-42BB-8116-E8E549ABAA59}" dt="2023-01-06T09:54:40.514" v="267" actId="1076"/>
          <ac:grpSpMkLst>
            <pc:docMk/>
            <pc:sldMk cId="3141092846" sldId="823"/>
            <ac:grpSpMk id="127" creationId="{22DD8BEB-E596-4F5C-B2D4-734E775C759A}"/>
          </ac:grpSpMkLst>
        </pc:grpChg>
        <pc:picChg chg="del mod">
          <ac:chgData name="Paula Vazquez Valero" userId="80a35f83-ba07-4c48-bd51-9a1b0a985f54" providerId="ADAL" clId="{A1A5580C-A2AF-42BB-8116-E8E549ABAA59}" dt="2023-01-06T09:50:25.958" v="225" actId="478"/>
          <ac:picMkLst>
            <pc:docMk/>
            <pc:sldMk cId="3141092846" sldId="823"/>
            <ac:picMk id="3" creationId="{7464B19E-12CC-444D-AF5E-F9D5A5728357}"/>
          </ac:picMkLst>
        </pc:picChg>
        <pc:picChg chg="del mod">
          <ac:chgData name="Paula Vazquez Valero" userId="80a35f83-ba07-4c48-bd51-9a1b0a985f54" providerId="ADAL" clId="{A1A5580C-A2AF-42BB-8116-E8E549ABAA59}" dt="2023-01-06T09:50:37.738" v="227" actId="478"/>
          <ac:picMkLst>
            <pc:docMk/>
            <pc:sldMk cId="3141092846" sldId="823"/>
            <ac:picMk id="4" creationId="{5290F071-7BEB-435D-B773-9CBD07FBE5B7}"/>
          </ac:picMkLst>
        </pc:picChg>
        <pc:picChg chg="add mod">
          <ac:chgData name="Paula Vazquez Valero" userId="80a35f83-ba07-4c48-bd51-9a1b0a985f54" providerId="ADAL" clId="{A1A5580C-A2AF-42BB-8116-E8E549ABAA59}" dt="2023-01-06T10:01:56.355" v="373" actId="1076"/>
          <ac:picMkLst>
            <pc:docMk/>
            <pc:sldMk cId="3141092846" sldId="823"/>
            <ac:picMk id="14" creationId="{57CCD448-8B6E-B693-9FEF-B9B40F23FCBA}"/>
          </ac:picMkLst>
        </pc:picChg>
        <pc:picChg chg="add mod">
          <ac:chgData name="Paula Vazquez Valero" userId="80a35f83-ba07-4c48-bd51-9a1b0a985f54" providerId="ADAL" clId="{A1A5580C-A2AF-42BB-8116-E8E549ABAA59}" dt="2023-01-06T10:01:59.140" v="374" actId="1076"/>
          <ac:picMkLst>
            <pc:docMk/>
            <pc:sldMk cId="3141092846" sldId="823"/>
            <ac:picMk id="21" creationId="{6ADB2C84-9517-7458-335A-8BD11AFBB817}"/>
          </ac:picMkLst>
        </pc:picChg>
        <pc:picChg chg="add del mod">
          <ac:chgData name="Paula Vazquez Valero" userId="80a35f83-ba07-4c48-bd51-9a1b0a985f54" providerId="ADAL" clId="{A1A5580C-A2AF-42BB-8116-E8E549ABAA59}" dt="2023-01-06T10:02:23.982" v="377" actId="1076"/>
          <ac:picMkLst>
            <pc:docMk/>
            <pc:sldMk cId="3141092846" sldId="823"/>
            <ac:picMk id="22" creationId="{CF72C31D-5614-D4AD-4198-AE5487407139}"/>
          </ac:picMkLst>
        </pc:picChg>
        <pc:picChg chg="add mod">
          <ac:chgData name="Paula Vazquez Valero" userId="80a35f83-ba07-4c48-bd51-9a1b0a985f54" providerId="ADAL" clId="{A1A5580C-A2AF-42BB-8116-E8E549ABAA59}" dt="2023-01-06T10:07:52.724" v="435" actId="1076"/>
          <ac:picMkLst>
            <pc:docMk/>
            <pc:sldMk cId="3141092846" sldId="823"/>
            <ac:picMk id="23" creationId="{E40A7791-BCE4-D14E-FD77-8AA59285861F}"/>
          </ac:picMkLst>
        </pc:picChg>
        <pc:picChg chg="add mod">
          <ac:chgData name="Paula Vazquez Valero" userId="80a35f83-ba07-4c48-bd51-9a1b0a985f54" providerId="ADAL" clId="{A1A5580C-A2AF-42BB-8116-E8E549ABAA59}" dt="2023-01-06T10:07:52.724" v="435" actId="1076"/>
          <ac:picMkLst>
            <pc:docMk/>
            <pc:sldMk cId="3141092846" sldId="823"/>
            <ac:picMk id="24" creationId="{5BD61362-443B-2A76-EC42-EF13C59D6924}"/>
          </ac:picMkLst>
        </pc:picChg>
        <pc:picChg chg="add mod">
          <ac:chgData name="Paula Vazquez Valero" userId="80a35f83-ba07-4c48-bd51-9a1b0a985f54" providerId="ADAL" clId="{A1A5580C-A2AF-42BB-8116-E8E549ABAA59}" dt="2023-01-06T10:07:52.724" v="435" actId="1076"/>
          <ac:picMkLst>
            <pc:docMk/>
            <pc:sldMk cId="3141092846" sldId="823"/>
            <ac:picMk id="25" creationId="{15A46FAF-BB75-1F2A-E310-785C704F0989}"/>
          </ac:picMkLst>
        </pc:picChg>
        <pc:picChg chg="add mod">
          <ac:chgData name="Paula Vazquez Valero" userId="80a35f83-ba07-4c48-bd51-9a1b0a985f54" providerId="ADAL" clId="{A1A5580C-A2AF-42BB-8116-E8E549ABAA59}" dt="2023-01-06T10:05:47.914" v="411" actId="1076"/>
          <ac:picMkLst>
            <pc:docMk/>
            <pc:sldMk cId="3141092846" sldId="823"/>
            <ac:picMk id="26" creationId="{909F9BDE-1FA4-264D-56CC-C69DA45C1682}"/>
          </ac:picMkLst>
        </pc:picChg>
        <pc:picChg chg="add mod">
          <ac:chgData name="Paula Vazquez Valero" userId="80a35f83-ba07-4c48-bd51-9a1b0a985f54" providerId="ADAL" clId="{A1A5580C-A2AF-42BB-8116-E8E549ABAA59}" dt="2023-01-06T10:07:52.724" v="435" actId="1076"/>
          <ac:picMkLst>
            <pc:docMk/>
            <pc:sldMk cId="3141092846" sldId="823"/>
            <ac:picMk id="27" creationId="{9C5EC9BC-678B-4A4B-8C2D-B4114CBE81E6}"/>
          </ac:picMkLst>
        </pc:picChg>
        <pc:picChg chg="add mod">
          <ac:chgData name="Paula Vazquez Valero" userId="80a35f83-ba07-4c48-bd51-9a1b0a985f54" providerId="ADAL" clId="{A1A5580C-A2AF-42BB-8116-E8E549ABAA59}" dt="2023-01-06T10:07:52.724" v="435" actId="1076"/>
          <ac:picMkLst>
            <pc:docMk/>
            <pc:sldMk cId="3141092846" sldId="823"/>
            <ac:picMk id="28" creationId="{45B46B3D-E29E-2AED-2640-F396EB5960CC}"/>
          </ac:picMkLst>
        </pc:picChg>
        <pc:picChg chg="add mod">
          <ac:chgData name="Paula Vazquez Valero" userId="80a35f83-ba07-4c48-bd51-9a1b0a985f54" providerId="ADAL" clId="{A1A5580C-A2AF-42BB-8116-E8E549ABAA59}" dt="2023-01-06T10:07:10.920" v="427" actId="1076"/>
          <ac:picMkLst>
            <pc:docMk/>
            <pc:sldMk cId="3141092846" sldId="823"/>
            <ac:picMk id="29" creationId="{83AF1442-631D-B04D-18CE-D953AEB1514B}"/>
          </ac:picMkLst>
        </pc:picChg>
        <pc:picChg chg="add mod">
          <ac:chgData name="Paula Vazquez Valero" userId="80a35f83-ba07-4c48-bd51-9a1b0a985f54" providerId="ADAL" clId="{A1A5580C-A2AF-42BB-8116-E8E549ABAA59}" dt="2023-01-06T10:07:52.724" v="435" actId="1076"/>
          <ac:picMkLst>
            <pc:docMk/>
            <pc:sldMk cId="3141092846" sldId="823"/>
            <ac:picMk id="30" creationId="{FEC7DC8D-EE87-4E7E-9621-69BCD45C60A2}"/>
          </ac:picMkLst>
        </pc:picChg>
        <pc:picChg chg="del mod">
          <ac:chgData name="Paula Vazquez Valero" userId="80a35f83-ba07-4c48-bd51-9a1b0a985f54" providerId="ADAL" clId="{A1A5580C-A2AF-42BB-8116-E8E549ABAA59}" dt="2023-01-06T09:42:05.833" v="50" actId="478"/>
          <ac:picMkLst>
            <pc:docMk/>
            <pc:sldMk cId="3141092846" sldId="823"/>
            <ac:picMk id="69" creationId="{83D7F006-BC12-4AB6-9CD3-E8E48922BB51}"/>
          </ac:picMkLst>
        </pc:picChg>
        <pc:picChg chg="del mod">
          <ac:chgData name="Paula Vazquez Valero" userId="80a35f83-ba07-4c48-bd51-9a1b0a985f54" providerId="ADAL" clId="{A1A5580C-A2AF-42BB-8116-E8E549ABAA59}" dt="2023-01-06T09:50:29.056" v="226" actId="478"/>
          <ac:picMkLst>
            <pc:docMk/>
            <pc:sldMk cId="3141092846" sldId="823"/>
            <ac:picMk id="133" creationId="{1A593FF2-C113-48B8-BAFC-A4F3185AFB85}"/>
          </ac:picMkLst>
        </pc:picChg>
        <pc:picChg chg="del mod">
          <ac:chgData name="Paula Vazquez Valero" userId="80a35f83-ba07-4c48-bd51-9a1b0a985f54" providerId="ADAL" clId="{A1A5580C-A2AF-42BB-8116-E8E549ABAA59}" dt="2023-01-06T09:50:25.958" v="225" actId="478"/>
          <ac:picMkLst>
            <pc:docMk/>
            <pc:sldMk cId="3141092846" sldId="823"/>
            <ac:picMk id="134" creationId="{1CFEC3AB-12E8-403A-BD55-A15972FB3F3F}"/>
          </ac:picMkLst>
        </pc:picChg>
        <pc:picChg chg="del mod">
          <ac:chgData name="Paula Vazquez Valero" userId="80a35f83-ba07-4c48-bd51-9a1b0a985f54" providerId="ADAL" clId="{A1A5580C-A2AF-42BB-8116-E8E549ABAA59}" dt="2023-01-06T09:50:25.958" v="225" actId="478"/>
          <ac:picMkLst>
            <pc:docMk/>
            <pc:sldMk cId="3141092846" sldId="823"/>
            <ac:picMk id="135" creationId="{3087F31F-A2B1-4E38-96A8-9281D0F4B123}"/>
          </ac:picMkLst>
        </pc:picChg>
        <pc:picChg chg="del mod">
          <ac:chgData name="Paula Vazquez Valero" userId="80a35f83-ba07-4c48-bd51-9a1b0a985f54" providerId="ADAL" clId="{A1A5580C-A2AF-42BB-8116-E8E549ABAA59}" dt="2023-01-06T09:50:37.738" v="227" actId="478"/>
          <ac:picMkLst>
            <pc:docMk/>
            <pc:sldMk cId="3141092846" sldId="823"/>
            <ac:picMk id="136" creationId="{3ACE65B0-F689-4057-9A73-00FD6F0313D0}"/>
          </ac:picMkLst>
        </pc:picChg>
        <pc:picChg chg="del mod">
          <ac:chgData name="Paula Vazquez Valero" userId="80a35f83-ba07-4c48-bd51-9a1b0a985f54" providerId="ADAL" clId="{A1A5580C-A2AF-42BB-8116-E8E549ABAA59}" dt="2023-01-06T09:50:37.738" v="227" actId="478"/>
          <ac:picMkLst>
            <pc:docMk/>
            <pc:sldMk cId="3141092846" sldId="823"/>
            <ac:picMk id="137" creationId="{06A798C1-ECA0-4C85-AAF2-197F95B17CA6}"/>
          </ac:picMkLst>
        </pc:picChg>
        <pc:picChg chg="del mod">
          <ac:chgData name="Paula Vazquez Valero" userId="80a35f83-ba07-4c48-bd51-9a1b0a985f54" providerId="ADAL" clId="{A1A5580C-A2AF-42BB-8116-E8E549ABAA59}" dt="2023-01-06T09:50:37.738" v="227" actId="478"/>
          <ac:picMkLst>
            <pc:docMk/>
            <pc:sldMk cId="3141092846" sldId="823"/>
            <ac:picMk id="138" creationId="{EC7C334D-0D50-4C08-AE0B-241EC0E96CFF}"/>
          </ac:picMkLst>
        </pc:picChg>
        <pc:picChg chg="del mod">
          <ac:chgData name="Paula Vazquez Valero" userId="80a35f83-ba07-4c48-bd51-9a1b0a985f54" providerId="ADAL" clId="{A1A5580C-A2AF-42BB-8116-E8E549ABAA59}" dt="2023-01-06T09:50:29.056" v="226" actId="478"/>
          <ac:picMkLst>
            <pc:docMk/>
            <pc:sldMk cId="3141092846" sldId="823"/>
            <ac:picMk id="139" creationId="{47D3B50A-4E90-457D-B90E-3F2E011290B8}"/>
          </ac:picMkLst>
        </pc:picChg>
      </pc:sldChg>
      <pc:sldChg chg="add">
        <pc:chgData name="Paula Vazquez Valero" userId="80a35f83-ba07-4c48-bd51-9a1b0a985f54" providerId="ADAL" clId="{A1A5580C-A2AF-42BB-8116-E8E549ABAA59}" dt="2022-12-29T15:16:14.519" v="0"/>
        <pc:sldMkLst>
          <pc:docMk/>
          <pc:sldMk cId="3366776817" sldId="824"/>
        </pc:sldMkLst>
      </pc:sldChg>
      <pc:sldChg chg="add">
        <pc:chgData name="Paula Vazquez Valero" userId="80a35f83-ba07-4c48-bd51-9a1b0a985f54" providerId="ADAL" clId="{A1A5580C-A2AF-42BB-8116-E8E549ABAA59}" dt="2022-12-29T15:16:14.519" v="0"/>
        <pc:sldMkLst>
          <pc:docMk/>
          <pc:sldMk cId="2433657950" sldId="825"/>
        </pc:sldMkLst>
      </pc:sldChg>
      <pc:sldChg chg="delSp modSp add mod delAnim modNotesTx">
        <pc:chgData name="Paula Vazquez Valero" userId="80a35f83-ba07-4c48-bd51-9a1b0a985f54" providerId="ADAL" clId="{A1A5580C-A2AF-42BB-8116-E8E549ABAA59}" dt="2023-01-27T12:36:27.205" v="639" actId="20577"/>
        <pc:sldMkLst>
          <pc:docMk/>
          <pc:sldMk cId="815168934" sldId="826"/>
        </pc:sldMkLst>
        <pc:spChg chg="mod">
          <ac:chgData name="Paula Vazquez Valero" userId="80a35f83-ba07-4c48-bd51-9a1b0a985f54" providerId="ADAL" clId="{A1A5580C-A2AF-42BB-8116-E8E549ABAA59}" dt="2023-01-27T12:35:21.124" v="498" actId="1076"/>
          <ac:spMkLst>
            <pc:docMk/>
            <pc:sldMk cId="815168934" sldId="826"/>
            <ac:spMk id="7" creationId="{74FCCF98-1AF8-1E31-6BE8-8DCBC652EE7B}"/>
          </ac:spMkLst>
        </pc:spChg>
        <pc:spChg chg="del">
          <ac:chgData name="Paula Vazquez Valero" userId="80a35f83-ba07-4c48-bd51-9a1b0a985f54" providerId="ADAL" clId="{A1A5580C-A2AF-42BB-8116-E8E549ABAA59}" dt="2023-01-27T12:35:10.465" v="493" actId="478"/>
          <ac:spMkLst>
            <pc:docMk/>
            <pc:sldMk cId="815168934" sldId="826"/>
            <ac:spMk id="9" creationId="{1EDAFBAA-FE34-4582-7826-A9F64D799C7B}"/>
          </ac:spMkLst>
        </pc:spChg>
        <pc:spChg chg="mod">
          <ac:chgData name="Paula Vazquez Valero" userId="80a35f83-ba07-4c48-bd51-9a1b0a985f54" providerId="ADAL" clId="{A1A5580C-A2AF-42BB-8116-E8E549ABAA59}" dt="2023-01-27T12:35:21.124" v="498" actId="1076"/>
          <ac:spMkLst>
            <pc:docMk/>
            <pc:sldMk cId="815168934" sldId="826"/>
            <ac:spMk id="10" creationId="{641367F6-B467-575C-3D20-31EFBEC8D3AE}"/>
          </ac:spMkLst>
        </pc:spChg>
        <pc:spChg chg="del">
          <ac:chgData name="Paula Vazquez Valero" userId="80a35f83-ba07-4c48-bd51-9a1b0a985f54" providerId="ADAL" clId="{A1A5580C-A2AF-42BB-8116-E8E549ABAA59}" dt="2023-01-27T12:35:10.465" v="493" actId="478"/>
          <ac:spMkLst>
            <pc:docMk/>
            <pc:sldMk cId="815168934" sldId="826"/>
            <ac:spMk id="13" creationId="{D47989A5-C255-2432-5689-6F6DC8BCA5EE}"/>
          </ac:spMkLst>
        </pc:spChg>
        <pc:spChg chg="mod">
          <ac:chgData name="Paula Vazquez Valero" userId="80a35f83-ba07-4c48-bd51-9a1b0a985f54" providerId="ADAL" clId="{A1A5580C-A2AF-42BB-8116-E8E549ABAA59}" dt="2023-01-27T12:35:21.124" v="498" actId="1076"/>
          <ac:spMkLst>
            <pc:docMk/>
            <pc:sldMk cId="815168934" sldId="826"/>
            <ac:spMk id="14" creationId="{DA96B87A-852E-9A79-8E1A-340FB4F96DC9}"/>
          </ac:spMkLst>
        </pc:spChg>
        <pc:spChg chg="mod">
          <ac:chgData name="Paula Vazquez Valero" userId="80a35f83-ba07-4c48-bd51-9a1b0a985f54" providerId="ADAL" clId="{A1A5580C-A2AF-42BB-8116-E8E549ABAA59}" dt="2023-01-27T12:34:46.803" v="479" actId="5793"/>
          <ac:spMkLst>
            <pc:docMk/>
            <pc:sldMk cId="815168934" sldId="826"/>
            <ac:spMk id="19" creationId="{51A9C648-EBBD-4DA1-EFA3-0CB9742B0837}"/>
          </ac:spMkLst>
        </pc:spChg>
        <pc:spChg chg="del">
          <ac:chgData name="Paula Vazquez Valero" userId="80a35f83-ba07-4c48-bd51-9a1b0a985f54" providerId="ADAL" clId="{A1A5580C-A2AF-42BB-8116-E8E549ABAA59}" dt="2023-01-27T12:34:55.517" v="480" actId="478"/>
          <ac:spMkLst>
            <pc:docMk/>
            <pc:sldMk cId="815168934" sldId="826"/>
            <ac:spMk id="42" creationId="{49E9F148-8DE8-42C2-9A5A-D59EC1AE8F4C}"/>
          </ac:spMkLst>
        </pc:spChg>
        <pc:spChg chg="mod">
          <ac:chgData name="Paula Vazquez Valero" userId="80a35f83-ba07-4c48-bd51-9a1b0a985f54" providerId="ADAL" clId="{A1A5580C-A2AF-42BB-8116-E8E549ABAA59}" dt="2023-01-27T12:35:25.190" v="499" actId="1076"/>
          <ac:spMkLst>
            <pc:docMk/>
            <pc:sldMk cId="815168934" sldId="826"/>
            <ac:spMk id="43" creationId="{FB343BD0-D2E9-43AB-979B-23FE6B2BA8AF}"/>
          </ac:spMkLst>
        </pc:spChg>
        <pc:spChg chg="del">
          <ac:chgData name="Paula Vazquez Valero" userId="80a35f83-ba07-4c48-bd51-9a1b0a985f54" providerId="ADAL" clId="{A1A5580C-A2AF-42BB-8116-E8E549ABAA59}" dt="2023-01-27T12:35:06.720" v="492" actId="478"/>
          <ac:spMkLst>
            <pc:docMk/>
            <pc:sldMk cId="815168934" sldId="826"/>
            <ac:spMk id="44" creationId="{FC3E19E8-7418-4665-A407-3F341DC92D80}"/>
          </ac:spMkLst>
        </pc:spChg>
        <pc:spChg chg="mod">
          <ac:chgData name="Paula Vazquez Valero" userId="80a35f83-ba07-4c48-bd51-9a1b0a985f54" providerId="ADAL" clId="{A1A5580C-A2AF-42BB-8116-E8E549ABAA59}" dt="2023-01-27T12:35:21.124" v="498" actId="1076"/>
          <ac:spMkLst>
            <pc:docMk/>
            <pc:sldMk cId="815168934" sldId="826"/>
            <ac:spMk id="45" creationId="{C42DE70C-1208-49E3-AE48-E5D6D78F079A}"/>
          </ac:spMkLst>
        </pc:spChg>
        <pc:spChg chg="del">
          <ac:chgData name="Paula Vazquez Valero" userId="80a35f83-ba07-4c48-bd51-9a1b0a985f54" providerId="ADAL" clId="{A1A5580C-A2AF-42BB-8116-E8E549ABAA59}" dt="2023-01-27T12:35:10.465" v="493" actId="478"/>
          <ac:spMkLst>
            <pc:docMk/>
            <pc:sldMk cId="815168934" sldId="826"/>
            <ac:spMk id="48" creationId="{01FDE6CD-D664-42CC-88AD-C7ED5FF6833E}"/>
          </ac:spMkLst>
        </pc:spChg>
        <pc:graphicFrameChg chg="mod modGraphic">
          <ac:chgData name="Paula Vazquez Valero" userId="80a35f83-ba07-4c48-bd51-9a1b0a985f54" providerId="ADAL" clId="{A1A5580C-A2AF-42BB-8116-E8E549ABAA59}" dt="2023-01-27T12:35:15.656" v="497"/>
          <ac:graphicFrameMkLst>
            <pc:docMk/>
            <pc:sldMk cId="815168934" sldId="826"/>
            <ac:graphicFrameMk id="16" creationId="{B1B0DA45-0C2C-4AF1-B104-B2D366E539AA}"/>
          </ac:graphicFrameMkLst>
        </pc:graphicFrameChg>
      </pc:sldChg>
      <pc:sldChg chg="addSp delSp modSp add mod modAnim modNotesTx">
        <pc:chgData name="Paula Vazquez Valero" userId="80a35f83-ba07-4c48-bd51-9a1b0a985f54" providerId="ADAL" clId="{A1A5580C-A2AF-42BB-8116-E8E549ABAA59}" dt="2023-01-06T09:40:36.086" v="30" actId="1076"/>
        <pc:sldMkLst>
          <pc:docMk/>
          <pc:sldMk cId="111349840" sldId="827"/>
        </pc:sldMkLst>
        <pc:spChg chg="del">
          <ac:chgData name="Paula Vazquez Valero" userId="80a35f83-ba07-4c48-bd51-9a1b0a985f54" providerId="ADAL" clId="{A1A5580C-A2AF-42BB-8116-E8E549ABAA59}" dt="2023-01-06T09:39:19.901" v="7" actId="478"/>
          <ac:spMkLst>
            <pc:docMk/>
            <pc:sldMk cId="111349840" sldId="827"/>
            <ac:spMk id="6" creationId="{8E1F1F45-5D2B-461F-B09C-D6384F901BA4}"/>
          </ac:spMkLst>
        </pc:spChg>
        <pc:spChg chg="add mod">
          <ac:chgData name="Paula Vazquez Valero" userId="80a35f83-ba07-4c48-bd51-9a1b0a985f54" providerId="ADAL" clId="{A1A5580C-A2AF-42BB-8116-E8E549ABAA59}" dt="2023-01-06T09:39:20.457" v="8"/>
          <ac:spMkLst>
            <pc:docMk/>
            <pc:sldMk cId="111349840" sldId="827"/>
            <ac:spMk id="10" creationId="{D4C896E0-4108-683B-9A6C-D184BED87845}"/>
          </ac:spMkLst>
        </pc:spChg>
        <pc:spChg chg="add mod">
          <ac:chgData name="Paula Vazquez Valero" userId="80a35f83-ba07-4c48-bd51-9a1b0a985f54" providerId="ADAL" clId="{A1A5580C-A2AF-42BB-8116-E8E549ABAA59}" dt="2023-01-06T09:39:20.457" v="8"/>
          <ac:spMkLst>
            <pc:docMk/>
            <pc:sldMk cId="111349840" sldId="827"/>
            <ac:spMk id="11" creationId="{7D45A4B4-5D18-A95B-BDF2-DF71B48E60B5}"/>
          </ac:spMkLst>
        </pc:spChg>
        <pc:spChg chg="add mod">
          <ac:chgData name="Paula Vazquez Valero" userId="80a35f83-ba07-4c48-bd51-9a1b0a985f54" providerId="ADAL" clId="{A1A5580C-A2AF-42BB-8116-E8E549ABAA59}" dt="2023-01-06T09:39:20.457" v="8"/>
          <ac:spMkLst>
            <pc:docMk/>
            <pc:sldMk cId="111349840" sldId="827"/>
            <ac:spMk id="12" creationId="{2A269F2C-02C9-1AAE-9613-4F64A4F3622F}"/>
          </ac:spMkLst>
        </pc:spChg>
        <pc:spChg chg="add mod">
          <ac:chgData name="Paula Vazquez Valero" userId="80a35f83-ba07-4c48-bd51-9a1b0a985f54" providerId="ADAL" clId="{A1A5580C-A2AF-42BB-8116-E8E549ABAA59}" dt="2023-01-06T09:39:20.457" v="8"/>
          <ac:spMkLst>
            <pc:docMk/>
            <pc:sldMk cId="111349840" sldId="827"/>
            <ac:spMk id="13" creationId="{180FDB22-A294-7D9C-5BB5-CCF6E8606A41}"/>
          </ac:spMkLst>
        </pc:spChg>
        <pc:spChg chg="add mod">
          <ac:chgData name="Paula Vazquez Valero" userId="80a35f83-ba07-4c48-bd51-9a1b0a985f54" providerId="ADAL" clId="{A1A5580C-A2AF-42BB-8116-E8E549ABAA59}" dt="2023-01-06T09:39:20.457" v="8"/>
          <ac:spMkLst>
            <pc:docMk/>
            <pc:sldMk cId="111349840" sldId="827"/>
            <ac:spMk id="14" creationId="{A59D4088-EC6C-85D8-77B3-6FF66EF9EB9C}"/>
          </ac:spMkLst>
        </pc:spChg>
        <pc:spChg chg="add mod">
          <ac:chgData name="Paula Vazquez Valero" userId="80a35f83-ba07-4c48-bd51-9a1b0a985f54" providerId="ADAL" clId="{A1A5580C-A2AF-42BB-8116-E8E549ABAA59}" dt="2023-01-06T09:39:20.457" v="8"/>
          <ac:spMkLst>
            <pc:docMk/>
            <pc:sldMk cId="111349840" sldId="827"/>
            <ac:spMk id="15" creationId="{96104B00-AAAF-10E8-85E7-576E8106BB9F}"/>
          </ac:spMkLst>
        </pc:spChg>
        <pc:spChg chg="add mod">
          <ac:chgData name="Paula Vazquez Valero" userId="80a35f83-ba07-4c48-bd51-9a1b0a985f54" providerId="ADAL" clId="{A1A5580C-A2AF-42BB-8116-E8E549ABAA59}" dt="2023-01-06T09:39:20.457" v="8"/>
          <ac:spMkLst>
            <pc:docMk/>
            <pc:sldMk cId="111349840" sldId="827"/>
            <ac:spMk id="16" creationId="{F99566F8-0586-8AE0-8091-9A6EB9C65E28}"/>
          </ac:spMkLst>
        </pc:spChg>
        <pc:spChg chg="add mod">
          <ac:chgData name="Paula Vazquez Valero" userId="80a35f83-ba07-4c48-bd51-9a1b0a985f54" providerId="ADAL" clId="{A1A5580C-A2AF-42BB-8116-E8E549ABAA59}" dt="2023-01-06T09:39:20.457" v="8"/>
          <ac:spMkLst>
            <pc:docMk/>
            <pc:sldMk cId="111349840" sldId="827"/>
            <ac:spMk id="17" creationId="{B17EB4BB-497A-E4BA-247D-E3419A966284}"/>
          </ac:spMkLst>
        </pc:spChg>
        <pc:spChg chg="add mod">
          <ac:chgData name="Paula Vazquez Valero" userId="80a35f83-ba07-4c48-bd51-9a1b0a985f54" providerId="ADAL" clId="{A1A5580C-A2AF-42BB-8116-E8E549ABAA59}" dt="2023-01-06T09:39:20.457" v="8"/>
          <ac:spMkLst>
            <pc:docMk/>
            <pc:sldMk cId="111349840" sldId="827"/>
            <ac:spMk id="18" creationId="{5A3BDAF0-5ED4-9A68-9D92-B614E1BBD51C}"/>
          </ac:spMkLst>
        </pc:spChg>
        <pc:spChg chg="add mod">
          <ac:chgData name="Paula Vazquez Valero" userId="80a35f83-ba07-4c48-bd51-9a1b0a985f54" providerId="ADAL" clId="{A1A5580C-A2AF-42BB-8116-E8E549ABAA59}" dt="2023-01-06T09:39:20.457" v="8"/>
          <ac:spMkLst>
            <pc:docMk/>
            <pc:sldMk cId="111349840" sldId="827"/>
            <ac:spMk id="19" creationId="{B7603C88-FE12-867E-4ED7-B6D9F15E36B2}"/>
          </ac:spMkLst>
        </pc:spChg>
        <pc:spChg chg="add mod">
          <ac:chgData name="Paula Vazquez Valero" userId="80a35f83-ba07-4c48-bd51-9a1b0a985f54" providerId="ADAL" clId="{A1A5580C-A2AF-42BB-8116-E8E549ABAA59}" dt="2023-01-06T09:39:20.457" v="8"/>
          <ac:spMkLst>
            <pc:docMk/>
            <pc:sldMk cId="111349840" sldId="827"/>
            <ac:spMk id="20" creationId="{9EA66140-DB03-8C2D-A0E6-7C7942A885F6}"/>
          </ac:spMkLst>
        </pc:spChg>
        <pc:spChg chg="add mod">
          <ac:chgData name="Paula Vazquez Valero" userId="80a35f83-ba07-4c48-bd51-9a1b0a985f54" providerId="ADAL" clId="{A1A5580C-A2AF-42BB-8116-E8E549ABAA59}" dt="2023-01-06T09:39:20.457" v="8"/>
          <ac:spMkLst>
            <pc:docMk/>
            <pc:sldMk cId="111349840" sldId="827"/>
            <ac:spMk id="21" creationId="{D8A92DBD-787C-95EA-745B-51FD410E5349}"/>
          </ac:spMkLst>
        </pc:spChg>
        <pc:spChg chg="add mod">
          <ac:chgData name="Paula Vazquez Valero" userId="80a35f83-ba07-4c48-bd51-9a1b0a985f54" providerId="ADAL" clId="{A1A5580C-A2AF-42BB-8116-E8E549ABAA59}" dt="2023-01-06T09:39:20.457" v="8"/>
          <ac:spMkLst>
            <pc:docMk/>
            <pc:sldMk cId="111349840" sldId="827"/>
            <ac:spMk id="22" creationId="{C1F936BC-583C-9F73-6CA3-19D9FB77D0A7}"/>
          </ac:spMkLst>
        </pc:spChg>
        <pc:spChg chg="add mod">
          <ac:chgData name="Paula Vazquez Valero" userId="80a35f83-ba07-4c48-bd51-9a1b0a985f54" providerId="ADAL" clId="{A1A5580C-A2AF-42BB-8116-E8E549ABAA59}" dt="2023-01-06T09:39:20.457" v="8"/>
          <ac:spMkLst>
            <pc:docMk/>
            <pc:sldMk cId="111349840" sldId="827"/>
            <ac:spMk id="23" creationId="{1A9108E0-FD1B-4318-E5C7-D3FB379554E9}"/>
          </ac:spMkLst>
        </pc:spChg>
        <pc:spChg chg="add mod">
          <ac:chgData name="Paula Vazquez Valero" userId="80a35f83-ba07-4c48-bd51-9a1b0a985f54" providerId="ADAL" clId="{A1A5580C-A2AF-42BB-8116-E8E549ABAA59}" dt="2023-01-06T09:39:20.457" v="8"/>
          <ac:spMkLst>
            <pc:docMk/>
            <pc:sldMk cId="111349840" sldId="827"/>
            <ac:spMk id="24" creationId="{ACF90983-94CC-DA18-4377-54F80B9E467F}"/>
          </ac:spMkLst>
        </pc:spChg>
        <pc:spChg chg="add mod">
          <ac:chgData name="Paula Vazquez Valero" userId="80a35f83-ba07-4c48-bd51-9a1b0a985f54" providerId="ADAL" clId="{A1A5580C-A2AF-42BB-8116-E8E549ABAA59}" dt="2023-01-06T09:39:20.457" v="8"/>
          <ac:spMkLst>
            <pc:docMk/>
            <pc:sldMk cId="111349840" sldId="827"/>
            <ac:spMk id="25" creationId="{CE78F416-2595-4472-8AD1-88E72653CD86}"/>
          </ac:spMkLst>
        </pc:spChg>
        <pc:spChg chg="add mod">
          <ac:chgData name="Paula Vazquez Valero" userId="80a35f83-ba07-4c48-bd51-9a1b0a985f54" providerId="ADAL" clId="{A1A5580C-A2AF-42BB-8116-E8E549ABAA59}" dt="2023-01-06T09:39:20.457" v="8"/>
          <ac:spMkLst>
            <pc:docMk/>
            <pc:sldMk cId="111349840" sldId="827"/>
            <ac:spMk id="26" creationId="{D28D476A-5644-ED73-9B52-EC36385FE437}"/>
          </ac:spMkLst>
        </pc:spChg>
        <pc:spChg chg="add mod">
          <ac:chgData name="Paula Vazquez Valero" userId="80a35f83-ba07-4c48-bd51-9a1b0a985f54" providerId="ADAL" clId="{A1A5580C-A2AF-42BB-8116-E8E549ABAA59}" dt="2023-01-06T09:39:20.457" v="8"/>
          <ac:spMkLst>
            <pc:docMk/>
            <pc:sldMk cId="111349840" sldId="827"/>
            <ac:spMk id="27" creationId="{2CD8DEF9-56F4-96F9-1D18-0FDC97714BEF}"/>
          </ac:spMkLst>
        </pc:spChg>
        <pc:spChg chg="add mod">
          <ac:chgData name="Paula Vazquez Valero" userId="80a35f83-ba07-4c48-bd51-9a1b0a985f54" providerId="ADAL" clId="{A1A5580C-A2AF-42BB-8116-E8E549ABAA59}" dt="2023-01-06T09:39:20.457" v="8"/>
          <ac:spMkLst>
            <pc:docMk/>
            <pc:sldMk cId="111349840" sldId="827"/>
            <ac:spMk id="28" creationId="{2D1FF43E-81A5-515A-5A46-B103D30D0377}"/>
          </ac:spMkLst>
        </pc:spChg>
        <pc:spChg chg="del">
          <ac:chgData name="Paula Vazquez Valero" userId="80a35f83-ba07-4c48-bd51-9a1b0a985f54" providerId="ADAL" clId="{A1A5580C-A2AF-42BB-8116-E8E549ABAA59}" dt="2023-01-06T09:39:19.901" v="7" actId="478"/>
          <ac:spMkLst>
            <pc:docMk/>
            <pc:sldMk cId="111349840" sldId="827"/>
            <ac:spMk id="29" creationId="{9117A198-11E8-4035-9FB3-2C85D882AFEF}"/>
          </ac:spMkLst>
        </pc:spChg>
        <pc:spChg chg="del">
          <ac:chgData name="Paula Vazquez Valero" userId="80a35f83-ba07-4c48-bd51-9a1b0a985f54" providerId="ADAL" clId="{A1A5580C-A2AF-42BB-8116-E8E549ABAA59}" dt="2023-01-06T09:39:19.901" v="7" actId="478"/>
          <ac:spMkLst>
            <pc:docMk/>
            <pc:sldMk cId="111349840" sldId="827"/>
            <ac:spMk id="30" creationId="{596CAB4B-4E92-4999-962A-9EC119A5CB0E}"/>
          </ac:spMkLst>
        </pc:spChg>
        <pc:spChg chg="del">
          <ac:chgData name="Paula Vazquez Valero" userId="80a35f83-ba07-4c48-bd51-9a1b0a985f54" providerId="ADAL" clId="{A1A5580C-A2AF-42BB-8116-E8E549ABAA59}" dt="2023-01-06T09:39:19.901" v="7" actId="478"/>
          <ac:spMkLst>
            <pc:docMk/>
            <pc:sldMk cId="111349840" sldId="827"/>
            <ac:spMk id="31" creationId="{4FC3A459-868E-4987-85E2-0C9C86B6C2A0}"/>
          </ac:spMkLst>
        </pc:spChg>
        <pc:spChg chg="del">
          <ac:chgData name="Paula Vazquez Valero" userId="80a35f83-ba07-4c48-bd51-9a1b0a985f54" providerId="ADAL" clId="{A1A5580C-A2AF-42BB-8116-E8E549ABAA59}" dt="2023-01-06T09:39:19.901" v="7" actId="478"/>
          <ac:spMkLst>
            <pc:docMk/>
            <pc:sldMk cId="111349840" sldId="827"/>
            <ac:spMk id="32" creationId="{8DB5C078-3E0E-4B4A-8B28-08068485BDF3}"/>
          </ac:spMkLst>
        </pc:spChg>
        <pc:spChg chg="del">
          <ac:chgData name="Paula Vazquez Valero" userId="80a35f83-ba07-4c48-bd51-9a1b0a985f54" providerId="ADAL" clId="{A1A5580C-A2AF-42BB-8116-E8E549ABAA59}" dt="2023-01-06T09:39:19.901" v="7" actId="478"/>
          <ac:spMkLst>
            <pc:docMk/>
            <pc:sldMk cId="111349840" sldId="827"/>
            <ac:spMk id="33" creationId="{CB317A08-5776-4B35-8199-75C74BC7BCEF}"/>
          </ac:spMkLst>
        </pc:spChg>
        <pc:spChg chg="del">
          <ac:chgData name="Paula Vazquez Valero" userId="80a35f83-ba07-4c48-bd51-9a1b0a985f54" providerId="ADAL" clId="{A1A5580C-A2AF-42BB-8116-E8E549ABAA59}" dt="2023-01-06T09:39:19.901" v="7" actId="478"/>
          <ac:spMkLst>
            <pc:docMk/>
            <pc:sldMk cId="111349840" sldId="827"/>
            <ac:spMk id="34" creationId="{DB1FAF2B-53BA-46D7-9445-8716590F0F6A}"/>
          </ac:spMkLst>
        </pc:spChg>
        <pc:spChg chg="add mod">
          <ac:chgData name="Paula Vazquez Valero" userId="80a35f83-ba07-4c48-bd51-9a1b0a985f54" providerId="ADAL" clId="{A1A5580C-A2AF-42BB-8116-E8E549ABAA59}" dt="2023-01-06T09:39:20.457" v="8"/>
          <ac:spMkLst>
            <pc:docMk/>
            <pc:sldMk cId="111349840" sldId="827"/>
            <ac:spMk id="36" creationId="{335253EF-36B0-D27C-2D2D-630C49882CCD}"/>
          </ac:spMkLst>
        </pc:spChg>
        <pc:spChg chg="del">
          <ac:chgData name="Paula Vazquez Valero" userId="80a35f83-ba07-4c48-bd51-9a1b0a985f54" providerId="ADAL" clId="{A1A5580C-A2AF-42BB-8116-E8E549ABAA59}" dt="2023-01-06T09:39:19.901" v="7" actId="478"/>
          <ac:spMkLst>
            <pc:docMk/>
            <pc:sldMk cId="111349840" sldId="827"/>
            <ac:spMk id="37" creationId="{8DB1CC88-B3E2-451E-9A7E-0EA42B1B8E91}"/>
          </ac:spMkLst>
        </pc:spChg>
        <pc:spChg chg="add mod">
          <ac:chgData name="Paula Vazquez Valero" userId="80a35f83-ba07-4c48-bd51-9a1b0a985f54" providerId="ADAL" clId="{A1A5580C-A2AF-42BB-8116-E8E549ABAA59}" dt="2023-01-06T09:39:20.457" v="8"/>
          <ac:spMkLst>
            <pc:docMk/>
            <pc:sldMk cId="111349840" sldId="827"/>
            <ac:spMk id="38" creationId="{CED8C714-2EBC-92A3-3B59-6F3B4557E39B}"/>
          </ac:spMkLst>
        </pc:spChg>
        <pc:spChg chg="add mod">
          <ac:chgData name="Paula Vazquez Valero" userId="80a35f83-ba07-4c48-bd51-9a1b0a985f54" providerId="ADAL" clId="{A1A5580C-A2AF-42BB-8116-E8E549ABAA59}" dt="2023-01-06T09:39:20.457" v="8"/>
          <ac:spMkLst>
            <pc:docMk/>
            <pc:sldMk cId="111349840" sldId="827"/>
            <ac:spMk id="39" creationId="{43C2152B-0E74-BAB7-DC10-A9417E34668E}"/>
          </ac:spMkLst>
        </pc:spChg>
        <pc:spChg chg="add mod">
          <ac:chgData name="Paula Vazquez Valero" userId="80a35f83-ba07-4c48-bd51-9a1b0a985f54" providerId="ADAL" clId="{A1A5580C-A2AF-42BB-8116-E8E549ABAA59}" dt="2023-01-06T09:39:20.457" v="8"/>
          <ac:spMkLst>
            <pc:docMk/>
            <pc:sldMk cId="111349840" sldId="827"/>
            <ac:spMk id="40" creationId="{CA438140-8348-EDCD-D200-B062E1328366}"/>
          </ac:spMkLst>
        </pc:spChg>
        <pc:spChg chg="mod">
          <ac:chgData name="Paula Vazquez Valero" userId="80a35f83-ba07-4c48-bd51-9a1b0a985f54" providerId="ADAL" clId="{A1A5580C-A2AF-42BB-8116-E8E549ABAA59}" dt="2023-01-06T09:39:56.755" v="17" actId="1036"/>
          <ac:spMkLst>
            <pc:docMk/>
            <pc:sldMk cId="111349840" sldId="827"/>
            <ac:spMk id="41" creationId="{CA9347D5-8E67-4800-8388-5A45F0B385EC}"/>
          </ac:spMkLst>
        </pc:spChg>
        <pc:spChg chg="add mod">
          <ac:chgData name="Paula Vazquez Valero" userId="80a35f83-ba07-4c48-bd51-9a1b0a985f54" providerId="ADAL" clId="{A1A5580C-A2AF-42BB-8116-E8E549ABAA59}" dt="2023-01-06T09:39:20.457" v="8"/>
          <ac:spMkLst>
            <pc:docMk/>
            <pc:sldMk cId="111349840" sldId="827"/>
            <ac:spMk id="42" creationId="{E8321E5B-1581-633F-628E-FFE12ECB6717}"/>
          </ac:spMkLst>
        </pc:spChg>
        <pc:spChg chg="add mod">
          <ac:chgData name="Paula Vazquez Valero" userId="80a35f83-ba07-4c48-bd51-9a1b0a985f54" providerId="ADAL" clId="{A1A5580C-A2AF-42BB-8116-E8E549ABAA59}" dt="2023-01-06T09:39:20.457" v="8"/>
          <ac:spMkLst>
            <pc:docMk/>
            <pc:sldMk cId="111349840" sldId="827"/>
            <ac:spMk id="43" creationId="{2842EFBA-E0BE-E131-AFB6-95137263F609}"/>
          </ac:spMkLst>
        </pc:spChg>
        <pc:spChg chg="del">
          <ac:chgData name="Paula Vazquez Valero" userId="80a35f83-ba07-4c48-bd51-9a1b0a985f54" providerId="ADAL" clId="{A1A5580C-A2AF-42BB-8116-E8E549ABAA59}" dt="2023-01-06T09:39:19.901" v="7" actId="478"/>
          <ac:spMkLst>
            <pc:docMk/>
            <pc:sldMk cId="111349840" sldId="827"/>
            <ac:spMk id="45" creationId="{2DE23D84-97E7-4DB1-8F48-A0DF8B1D8A97}"/>
          </ac:spMkLst>
        </pc:spChg>
        <pc:spChg chg="del">
          <ac:chgData name="Paula Vazquez Valero" userId="80a35f83-ba07-4c48-bd51-9a1b0a985f54" providerId="ADAL" clId="{A1A5580C-A2AF-42BB-8116-E8E549ABAA59}" dt="2023-01-06T09:39:19.901" v="7" actId="478"/>
          <ac:spMkLst>
            <pc:docMk/>
            <pc:sldMk cId="111349840" sldId="827"/>
            <ac:spMk id="47" creationId="{634BE205-2734-417F-B35E-A6BEC6402D64}"/>
          </ac:spMkLst>
        </pc:spChg>
        <pc:spChg chg="add mod">
          <ac:chgData name="Paula Vazquez Valero" userId="80a35f83-ba07-4c48-bd51-9a1b0a985f54" providerId="ADAL" clId="{A1A5580C-A2AF-42BB-8116-E8E549ABAA59}" dt="2023-01-06T09:39:20.457" v="8"/>
          <ac:spMkLst>
            <pc:docMk/>
            <pc:sldMk cId="111349840" sldId="827"/>
            <ac:spMk id="50" creationId="{46237398-CCDA-6691-E0D9-CD64B8625C3D}"/>
          </ac:spMkLst>
        </pc:spChg>
        <pc:spChg chg="add mod">
          <ac:chgData name="Paula Vazquez Valero" userId="80a35f83-ba07-4c48-bd51-9a1b0a985f54" providerId="ADAL" clId="{A1A5580C-A2AF-42BB-8116-E8E549ABAA59}" dt="2023-01-06T09:39:20.457" v="8"/>
          <ac:spMkLst>
            <pc:docMk/>
            <pc:sldMk cId="111349840" sldId="827"/>
            <ac:spMk id="52" creationId="{7DEDCFEC-39C5-881C-CB55-B7CF55888262}"/>
          </ac:spMkLst>
        </pc:spChg>
        <pc:spChg chg="del">
          <ac:chgData name="Paula Vazquez Valero" userId="80a35f83-ba07-4c48-bd51-9a1b0a985f54" providerId="ADAL" clId="{A1A5580C-A2AF-42BB-8116-E8E549ABAA59}" dt="2023-01-06T09:39:19.901" v="7" actId="478"/>
          <ac:spMkLst>
            <pc:docMk/>
            <pc:sldMk cId="111349840" sldId="827"/>
            <ac:spMk id="60" creationId="{D001BE61-5F72-4E32-91C6-39DA7B152E05}"/>
          </ac:spMkLst>
        </pc:spChg>
        <pc:spChg chg="del">
          <ac:chgData name="Paula Vazquez Valero" userId="80a35f83-ba07-4c48-bd51-9a1b0a985f54" providerId="ADAL" clId="{A1A5580C-A2AF-42BB-8116-E8E549ABAA59}" dt="2023-01-06T09:39:19.901" v="7" actId="478"/>
          <ac:spMkLst>
            <pc:docMk/>
            <pc:sldMk cId="111349840" sldId="827"/>
            <ac:spMk id="61" creationId="{9A2A814B-5E9B-4D6F-B957-43CE7F800FCB}"/>
          </ac:spMkLst>
        </pc:spChg>
        <pc:spChg chg="del">
          <ac:chgData name="Paula Vazquez Valero" userId="80a35f83-ba07-4c48-bd51-9a1b0a985f54" providerId="ADAL" clId="{A1A5580C-A2AF-42BB-8116-E8E549ABAA59}" dt="2023-01-06T09:39:19.901" v="7" actId="478"/>
          <ac:spMkLst>
            <pc:docMk/>
            <pc:sldMk cId="111349840" sldId="827"/>
            <ac:spMk id="62" creationId="{2D670616-5C64-48EB-A4A8-D6FF855793ED}"/>
          </ac:spMkLst>
        </pc:spChg>
        <pc:spChg chg="del">
          <ac:chgData name="Paula Vazquez Valero" userId="80a35f83-ba07-4c48-bd51-9a1b0a985f54" providerId="ADAL" clId="{A1A5580C-A2AF-42BB-8116-E8E549ABAA59}" dt="2023-01-06T09:39:19.901" v="7" actId="478"/>
          <ac:spMkLst>
            <pc:docMk/>
            <pc:sldMk cId="111349840" sldId="827"/>
            <ac:spMk id="63" creationId="{51257ECC-7177-47AB-A773-35BAD17BC80A}"/>
          </ac:spMkLst>
        </pc:spChg>
        <pc:spChg chg="add mod">
          <ac:chgData name="Paula Vazquez Valero" userId="80a35f83-ba07-4c48-bd51-9a1b0a985f54" providerId="ADAL" clId="{A1A5580C-A2AF-42BB-8116-E8E549ABAA59}" dt="2023-01-06T09:39:20.457" v="8"/>
          <ac:spMkLst>
            <pc:docMk/>
            <pc:sldMk cId="111349840" sldId="827"/>
            <ac:spMk id="64" creationId="{E9F108F4-6853-13AB-8FD8-B6DD149F8C61}"/>
          </ac:spMkLst>
        </pc:spChg>
        <pc:spChg chg="del">
          <ac:chgData name="Paula Vazquez Valero" userId="80a35f83-ba07-4c48-bd51-9a1b0a985f54" providerId="ADAL" clId="{A1A5580C-A2AF-42BB-8116-E8E549ABAA59}" dt="2023-01-06T09:39:19.901" v="7" actId="478"/>
          <ac:spMkLst>
            <pc:docMk/>
            <pc:sldMk cId="111349840" sldId="827"/>
            <ac:spMk id="65" creationId="{44DDA506-506A-47EF-A6DA-7030D845A35C}"/>
          </ac:spMkLst>
        </pc:spChg>
        <pc:spChg chg="del">
          <ac:chgData name="Paula Vazquez Valero" userId="80a35f83-ba07-4c48-bd51-9a1b0a985f54" providerId="ADAL" clId="{A1A5580C-A2AF-42BB-8116-E8E549ABAA59}" dt="2023-01-06T09:39:19.901" v="7" actId="478"/>
          <ac:spMkLst>
            <pc:docMk/>
            <pc:sldMk cId="111349840" sldId="827"/>
            <ac:spMk id="66" creationId="{9F7D5EC4-F28D-495A-9053-EB93E91F9FC9}"/>
          </ac:spMkLst>
        </pc:spChg>
        <pc:spChg chg="del">
          <ac:chgData name="Paula Vazquez Valero" userId="80a35f83-ba07-4c48-bd51-9a1b0a985f54" providerId="ADAL" clId="{A1A5580C-A2AF-42BB-8116-E8E549ABAA59}" dt="2023-01-06T09:39:19.901" v="7" actId="478"/>
          <ac:spMkLst>
            <pc:docMk/>
            <pc:sldMk cId="111349840" sldId="827"/>
            <ac:spMk id="67" creationId="{057B30DA-F09B-4C16-A1A0-441AEBEA4007}"/>
          </ac:spMkLst>
        </pc:spChg>
        <pc:spChg chg="del">
          <ac:chgData name="Paula Vazquez Valero" userId="80a35f83-ba07-4c48-bd51-9a1b0a985f54" providerId="ADAL" clId="{A1A5580C-A2AF-42BB-8116-E8E549ABAA59}" dt="2023-01-06T09:39:19.901" v="7" actId="478"/>
          <ac:spMkLst>
            <pc:docMk/>
            <pc:sldMk cId="111349840" sldId="827"/>
            <ac:spMk id="68" creationId="{CC9C1DF8-0F0C-41ED-80AE-68055DC7CF63}"/>
          </ac:spMkLst>
        </pc:spChg>
        <pc:spChg chg="del">
          <ac:chgData name="Paula Vazquez Valero" userId="80a35f83-ba07-4c48-bd51-9a1b0a985f54" providerId="ADAL" clId="{A1A5580C-A2AF-42BB-8116-E8E549ABAA59}" dt="2023-01-06T09:39:19.901" v="7" actId="478"/>
          <ac:spMkLst>
            <pc:docMk/>
            <pc:sldMk cId="111349840" sldId="827"/>
            <ac:spMk id="69" creationId="{B1B05375-7764-4317-8017-5CEB080C944A}"/>
          </ac:spMkLst>
        </pc:spChg>
        <pc:spChg chg="del">
          <ac:chgData name="Paula Vazquez Valero" userId="80a35f83-ba07-4c48-bd51-9a1b0a985f54" providerId="ADAL" clId="{A1A5580C-A2AF-42BB-8116-E8E549ABAA59}" dt="2023-01-06T09:39:19.901" v="7" actId="478"/>
          <ac:spMkLst>
            <pc:docMk/>
            <pc:sldMk cId="111349840" sldId="827"/>
            <ac:spMk id="70" creationId="{D56ECC94-5E76-4F34-A2D8-57DCFE0AF921}"/>
          </ac:spMkLst>
        </pc:spChg>
        <pc:spChg chg="del">
          <ac:chgData name="Paula Vazquez Valero" userId="80a35f83-ba07-4c48-bd51-9a1b0a985f54" providerId="ADAL" clId="{A1A5580C-A2AF-42BB-8116-E8E549ABAA59}" dt="2023-01-06T09:39:19.901" v="7" actId="478"/>
          <ac:spMkLst>
            <pc:docMk/>
            <pc:sldMk cId="111349840" sldId="827"/>
            <ac:spMk id="71" creationId="{B5D636B4-F66E-40F6-81C0-04DDEBFD3419}"/>
          </ac:spMkLst>
        </pc:spChg>
        <pc:spChg chg="del">
          <ac:chgData name="Paula Vazquez Valero" userId="80a35f83-ba07-4c48-bd51-9a1b0a985f54" providerId="ADAL" clId="{A1A5580C-A2AF-42BB-8116-E8E549ABAA59}" dt="2023-01-06T09:39:19.901" v="7" actId="478"/>
          <ac:spMkLst>
            <pc:docMk/>
            <pc:sldMk cId="111349840" sldId="827"/>
            <ac:spMk id="72" creationId="{645F468A-1A85-4377-B246-D860B3A6F46F}"/>
          </ac:spMkLst>
        </pc:spChg>
        <pc:spChg chg="add mod">
          <ac:chgData name="Paula Vazquez Valero" userId="80a35f83-ba07-4c48-bd51-9a1b0a985f54" providerId="ADAL" clId="{A1A5580C-A2AF-42BB-8116-E8E549ABAA59}" dt="2023-01-06T09:39:20.457" v="8"/>
          <ac:spMkLst>
            <pc:docMk/>
            <pc:sldMk cId="111349840" sldId="827"/>
            <ac:spMk id="73" creationId="{26FF97B2-BD4E-0B19-E189-285E836DE59A}"/>
          </ac:spMkLst>
        </pc:spChg>
        <pc:spChg chg="del">
          <ac:chgData name="Paula Vazquez Valero" userId="80a35f83-ba07-4c48-bd51-9a1b0a985f54" providerId="ADAL" clId="{A1A5580C-A2AF-42BB-8116-E8E549ABAA59}" dt="2023-01-06T09:39:19.901" v="7" actId="478"/>
          <ac:spMkLst>
            <pc:docMk/>
            <pc:sldMk cId="111349840" sldId="827"/>
            <ac:spMk id="74" creationId="{3DD0096F-373A-4A23-BD61-74A52D6D7E1B}"/>
          </ac:spMkLst>
        </pc:spChg>
        <pc:spChg chg="del">
          <ac:chgData name="Paula Vazquez Valero" userId="80a35f83-ba07-4c48-bd51-9a1b0a985f54" providerId="ADAL" clId="{A1A5580C-A2AF-42BB-8116-E8E549ABAA59}" dt="2023-01-06T09:39:19.901" v="7" actId="478"/>
          <ac:spMkLst>
            <pc:docMk/>
            <pc:sldMk cId="111349840" sldId="827"/>
            <ac:spMk id="75" creationId="{3919E83E-D100-4ADC-B327-CA1AA323442D}"/>
          </ac:spMkLst>
        </pc:spChg>
        <pc:spChg chg="del">
          <ac:chgData name="Paula Vazquez Valero" userId="80a35f83-ba07-4c48-bd51-9a1b0a985f54" providerId="ADAL" clId="{A1A5580C-A2AF-42BB-8116-E8E549ABAA59}" dt="2023-01-06T09:39:19.901" v="7" actId="478"/>
          <ac:spMkLst>
            <pc:docMk/>
            <pc:sldMk cId="111349840" sldId="827"/>
            <ac:spMk id="76" creationId="{8357CA26-6E5E-4FAD-A9E4-4275B78A748B}"/>
          </ac:spMkLst>
        </pc:spChg>
        <pc:spChg chg="add mod">
          <ac:chgData name="Paula Vazquez Valero" userId="80a35f83-ba07-4c48-bd51-9a1b0a985f54" providerId="ADAL" clId="{A1A5580C-A2AF-42BB-8116-E8E549ABAA59}" dt="2023-01-06T09:40:36.086" v="30" actId="1076"/>
          <ac:spMkLst>
            <pc:docMk/>
            <pc:sldMk cId="111349840" sldId="827"/>
            <ac:spMk id="78" creationId="{DDAD738C-90D8-5F2C-48BF-CA16F8BC93B4}"/>
          </ac:spMkLst>
        </pc:spChg>
        <pc:spChg chg="del">
          <ac:chgData name="Paula Vazquez Valero" userId="80a35f83-ba07-4c48-bd51-9a1b0a985f54" providerId="ADAL" clId="{A1A5580C-A2AF-42BB-8116-E8E549ABAA59}" dt="2023-01-06T09:39:19.901" v="7" actId="478"/>
          <ac:spMkLst>
            <pc:docMk/>
            <pc:sldMk cId="111349840" sldId="827"/>
            <ac:spMk id="79" creationId="{4196AD04-E491-41F4-92A7-088EF299F2F2}"/>
          </ac:spMkLst>
        </pc:spChg>
        <pc:spChg chg="del">
          <ac:chgData name="Paula Vazquez Valero" userId="80a35f83-ba07-4c48-bd51-9a1b0a985f54" providerId="ADAL" clId="{A1A5580C-A2AF-42BB-8116-E8E549ABAA59}" dt="2023-01-06T09:39:19.901" v="7" actId="478"/>
          <ac:spMkLst>
            <pc:docMk/>
            <pc:sldMk cId="111349840" sldId="827"/>
            <ac:spMk id="95" creationId="{70C39C6D-69C2-4466-9748-D9972A7B260E}"/>
          </ac:spMkLst>
        </pc:spChg>
        <pc:spChg chg="mod">
          <ac:chgData name="Paula Vazquez Valero" userId="80a35f83-ba07-4c48-bd51-9a1b0a985f54" providerId="ADAL" clId="{A1A5580C-A2AF-42BB-8116-E8E549ABAA59}" dt="2023-01-06T09:40:32.617" v="29" actId="1076"/>
          <ac:spMkLst>
            <pc:docMk/>
            <pc:sldMk cId="111349840" sldId="827"/>
            <ac:spMk id="113" creationId="{7CEDC309-88F9-40E1-A696-E66BC502B60F}"/>
          </ac:spMkLst>
        </pc:spChg>
        <pc:grpChg chg="del">
          <ac:chgData name="Paula Vazquez Valero" userId="80a35f83-ba07-4c48-bd51-9a1b0a985f54" providerId="ADAL" clId="{A1A5580C-A2AF-42BB-8116-E8E549ABAA59}" dt="2023-01-06T09:39:19.901" v="7" actId="478"/>
          <ac:grpSpMkLst>
            <pc:docMk/>
            <pc:sldMk cId="111349840" sldId="827"/>
            <ac:grpSpMk id="44" creationId="{2EC71A33-079D-4ED4-BFC7-AA2A822CB4CA}"/>
          </ac:grpSpMkLst>
        </pc:grpChg>
        <pc:grpChg chg="del">
          <ac:chgData name="Paula Vazquez Valero" userId="80a35f83-ba07-4c48-bd51-9a1b0a985f54" providerId="ADAL" clId="{A1A5580C-A2AF-42BB-8116-E8E549ABAA59}" dt="2023-01-06T09:39:19.901" v="7" actId="478"/>
          <ac:grpSpMkLst>
            <pc:docMk/>
            <pc:sldMk cId="111349840" sldId="827"/>
            <ac:grpSpMk id="51" creationId="{9EF36363-36B3-4EA3-93BA-3630D0149E3D}"/>
          </ac:grpSpMkLst>
        </pc:grpChg>
        <pc:graphicFrameChg chg="del">
          <ac:chgData name="Paula Vazquez Valero" userId="80a35f83-ba07-4c48-bd51-9a1b0a985f54" providerId="ADAL" clId="{A1A5580C-A2AF-42BB-8116-E8E549ABAA59}" dt="2023-01-06T09:39:19.901" v="7" actId="478"/>
          <ac:graphicFrameMkLst>
            <pc:docMk/>
            <pc:sldMk cId="111349840" sldId="827"/>
            <ac:graphicFrameMk id="3" creationId="{D6CEAF4F-0510-49DD-8A36-930AF3FAB5D9}"/>
          </ac:graphicFrameMkLst>
        </pc:graphicFrameChg>
        <pc:picChg chg="del">
          <ac:chgData name="Paula Vazquez Valero" userId="80a35f83-ba07-4c48-bd51-9a1b0a985f54" providerId="ADAL" clId="{A1A5580C-A2AF-42BB-8116-E8E549ABAA59}" dt="2023-01-06T09:39:19.901" v="7" actId="478"/>
          <ac:picMkLst>
            <pc:docMk/>
            <pc:sldMk cId="111349840" sldId="827"/>
            <ac:picMk id="4" creationId="{732B7C8F-2D84-4D2D-89C3-7C6BDCB7DE85}"/>
          </ac:picMkLst>
        </pc:picChg>
        <pc:picChg chg="del">
          <ac:chgData name="Paula Vazquez Valero" userId="80a35f83-ba07-4c48-bd51-9a1b0a985f54" providerId="ADAL" clId="{A1A5580C-A2AF-42BB-8116-E8E549ABAA59}" dt="2023-01-06T09:39:19.901" v="7" actId="478"/>
          <ac:picMkLst>
            <pc:docMk/>
            <pc:sldMk cId="111349840" sldId="827"/>
            <ac:picMk id="5" creationId="{D256CAEB-813B-40D5-8530-EF6A7400D07A}"/>
          </ac:picMkLst>
        </pc:picChg>
        <pc:picChg chg="del">
          <ac:chgData name="Paula Vazquez Valero" userId="80a35f83-ba07-4c48-bd51-9a1b0a985f54" providerId="ADAL" clId="{A1A5580C-A2AF-42BB-8116-E8E549ABAA59}" dt="2023-01-06T09:39:19.901" v="7" actId="478"/>
          <ac:picMkLst>
            <pc:docMk/>
            <pc:sldMk cId="111349840" sldId="827"/>
            <ac:picMk id="7" creationId="{3C80E01F-52A3-431C-883B-D8246A0C9E86}"/>
          </ac:picMkLst>
        </pc:picChg>
        <pc:picChg chg="del">
          <ac:chgData name="Paula Vazquez Valero" userId="80a35f83-ba07-4c48-bd51-9a1b0a985f54" providerId="ADAL" clId="{A1A5580C-A2AF-42BB-8116-E8E549ABAA59}" dt="2023-01-06T09:39:19.901" v="7" actId="478"/>
          <ac:picMkLst>
            <pc:docMk/>
            <pc:sldMk cId="111349840" sldId="827"/>
            <ac:picMk id="9" creationId="{1195948D-52D2-4FCD-8717-E400B16483FD}"/>
          </ac:picMkLst>
        </pc:picChg>
        <pc:picChg chg="del">
          <ac:chgData name="Paula Vazquez Valero" userId="80a35f83-ba07-4c48-bd51-9a1b0a985f54" providerId="ADAL" clId="{A1A5580C-A2AF-42BB-8116-E8E549ABAA59}" dt="2023-01-06T09:39:19.901" v="7" actId="478"/>
          <ac:picMkLst>
            <pc:docMk/>
            <pc:sldMk cId="111349840" sldId="827"/>
            <ac:picMk id="35" creationId="{F1E20BB6-30BE-495E-AB1D-7442E3560824}"/>
          </ac:picMkLst>
        </pc:picChg>
        <pc:picChg chg="del">
          <ac:chgData name="Paula Vazquez Valero" userId="80a35f83-ba07-4c48-bd51-9a1b0a985f54" providerId="ADAL" clId="{A1A5580C-A2AF-42BB-8116-E8E549ABAA59}" dt="2023-01-06T09:39:19.901" v="7" actId="478"/>
          <ac:picMkLst>
            <pc:docMk/>
            <pc:sldMk cId="111349840" sldId="827"/>
            <ac:picMk id="46" creationId="{9C2D4B95-7C25-4F1D-9B0C-911833C0A1DB}"/>
          </ac:picMkLst>
        </pc:picChg>
        <pc:picChg chg="del">
          <ac:chgData name="Paula Vazquez Valero" userId="80a35f83-ba07-4c48-bd51-9a1b0a985f54" providerId="ADAL" clId="{A1A5580C-A2AF-42BB-8116-E8E549ABAA59}" dt="2023-01-06T09:39:19.901" v="7" actId="478"/>
          <ac:picMkLst>
            <pc:docMk/>
            <pc:sldMk cId="111349840" sldId="827"/>
            <ac:picMk id="56" creationId="{EB96A315-E98B-4D96-B05A-13C6D97ACE44}"/>
          </ac:picMkLst>
        </pc:picChg>
        <pc:picChg chg="del">
          <ac:chgData name="Paula Vazquez Valero" userId="80a35f83-ba07-4c48-bd51-9a1b0a985f54" providerId="ADAL" clId="{A1A5580C-A2AF-42BB-8116-E8E549ABAA59}" dt="2023-01-06T09:39:19.901" v="7" actId="478"/>
          <ac:picMkLst>
            <pc:docMk/>
            <pc:sldMk cId="111349840" sldId="827"/>
            <ac:picMk id="57" creationId="{6D1CEC47-84D1-4383-9D96-585EFA9714A6}"/>
          </ac:picMkLst>
        </pc:picChg>
        <pc:picChg chg="del">
          <ac:chgData name="Paula Vazquez Valero" userId="80a35f83-ba07-4c48-bd51-9a1b0a985f54" providerId="ADAL" clId="{A1A5580C-A2AF-42BB-8116-E8E549ABAA59}" dt="2023-01-06T09:39:19.901" v="7" actId="478"/>
          <ac:picMkLst>
            <pc:docMk/>
            <pc:sldMk cId="111349840" sldId="827"/>
            <ac:picMk id="58" creationId="{7EBBDA3E-CAD1-4093-A7F8-BA00AC6B4933}"/>
          </ac:picMkLst>
        </pc:picChg>
        <pc:picChg chg="del">
          <ac:chgData name="Paula Vazquez Valero" userId="80a35f83-ba07-4c48-bd51-9a1b0a985f54" providerId="ADAL" clId="{A1A5580C-A2AF-42BB-8116-E8E549ABAA59}" dt="2023-01-06T09:39:19.901" v="7" actId="478"/>
          <ac:picMkLst>
            <pc:docMk/>
            <pc:sldMk cId="111349840" sldId="827"/>
            <ac:picMk id="59" creationId="{336BBF76-69FA-4E6F-A29E-0386D8702580}"/>
          </ac:picMkLst>
        </pc:picChg>
        <pc:picChg chg="del">
          <ac:chgData name="Paula Vazquez Valero" userId="80a35f83-ba07-4c48-bd51-9a1b0a985f54" providerId="ADAL" clId="{A1A5580C-A2AF-42BB-8116-E8E549ABAA59}" dt="2023-01-06T09:39:19.901" v="7" actId="478"/>
          <ac:picMkLst>
            <pc:docMk/>
            <pc:sldMk cId="111349840" sldId="827"/>
            <ac:picMk id="77" creationId="{965FA0BC-FCE8-4799-AFA9-E32320E1AFDC}"/>
          </ac:picMkLst>
        </pc:picChg>
        <pc:picChg chg="add mod">
          <ac:chgData name="Paula Vazquez Valero" userId="80a35f83-ba07-4c48-bd51-9a1b0a985f54" providerId="ADAL" clId="{A1A5580C-A2AF-42BB-8116-E8E549ABAA59}" dt="2023-01-06T09:39:20.457" v="8"/>
          <ac:picMkLst>
            <pc:docMk/>
            <pc:sldMk cId="111349840" sldId="827"/>
            <ac:picMk id="80" creationId="{A8563D1E-08AE-E927-5C27-68CB087D4F44}"/>
          </ac:picMkLst>
        </pc:picChg>
        <pc:picChg chg="add mod">
          <ac:chgData name="Paula Vazquez Valero" userId="80a35f83-ba07-4c48-bd51-9a1b0a985f54" providerId="ADAL" clId="{A1A5580C-A2AF-42BB-8116-E8E549ABAA59}" dt="2023-01-06T09:39:20.457" v="8"/>
          <ac:picMkLst>
            <pc:docMk/>
            <pc:sldMk cId="111349840" sldId="827"/>
            <ac:picMk id="81" creationId="{A53329AC-D44E-A6FD-2535-3EBAEB57CFDB}"/>
          </ac:picMkLst>
        </pc:picChg>
        <pc:picChg chg="add mod">
          <ac:chgData name="Paula Vazquez Valero" userId="80a35f83-ba07-4c48-bd51-9a1b0a985f54" providerId="ADAL" clId="{A1A5580C-A2AF-42BB-8116-E8E549ABAA59}" dt="2023-01-06T09:39:20.457" v="8"/>
          <ac:picMkLst>
            <pc:docMk/>
            <pc:sldMk cId="111349840" sldId="827"/>
            <ac:picMk id="82" creationId="{86B968DC-B249-9CD9-C772-82152A853E73}"/>
          </ac:picMkLst>
        </pc:picChg>
        <pc:picChg chg="add mod">
          <ac:chgData name="Paula Vazquez Valero" userId="80a35f83-ba07-4c48-bd51-9a1b0a985f54" providerId="ADAL" clId="{A1A5580C-A2AF-42BB-8116-E8E549ABAA59}" dt="2023-01-06T09:39:20.457" v="8"/>
          <ac:picMkLst>
            <pc:docMk/>
            <pc:sldMk cId="111349840" sldId="827"/>
            <ac:picMk id="83" creationId="{501DE92D-B58C-5589-17E5-F3E5B1BCB228}"/>
          </ac:picMkLst>
        </pc:picChg>
        <pc:picChg chg="del">
          <ac:chgData name="Paula Vazquez Valero" userId="80a35f83-ba07-4c48-bd51-9a1b0a985f54" providerId="ADAL" clId="{A1A5580C-A2AF-42BB-8116-E8E549ABAA59}" dt="2023-01-06T09:39:19.901" v="7" actId="478"/>
          <ac:picMkLst>
            <pc:docMk/>
            <pc:sldMk cId="111349840" sldId="827"/>
            <ac:picMk id="1026" creationId="{16A37823-9738-4FC4-854A-29CEC8CED9B1}"/>
          </ac:picMkLst>
        </pc:picChg>
        <pc:picChg chg="del">
          <ac:chgData name="Paula Vazquez Valero" userId="80a35f83-ba07-4c48-bd51-9a1b0a985f54" providerId="ADAL" clId="{A1A5580C-A2AF-42BB-8116-E8E549ABAA59}" dt="2023-01-06T09:39:19.901" v="7" actId="478"/>
          <ac:picMkLst>
            <pc:docMk/>
            <pc:sldMk cId="111349840" sldId="827"/>
            <ac:picMk id="1028" creationId="{A13ED094-763F-40D6-AF3C-D49773BFD0B2}"/>
          </ac:picMkLst>
        </pc:picChg>
      </pc:sldChg>
      <pc:sldChg chg="del">
        <pc:chgData name="Paula Vazquez Valero" userId="80a35f83-ba07-4c48-bd51-9a1b0a985f54" providerId="ADAL" clId="{A1A5580C-A2AF-42BB-8116-E8E549ABAA59}" dt="2023-01-27T12:36:43.510" v="640" actId="2696"/>
        <pc:sldMkLst>
          <pc:docMk/>
          <pc:sldMk cId="3451509100" sldId="829"/>
        </pc:sldMkLst>
      </pc:sldChg>
      <pc:sldChg chg="delSp modSp add mod delAnim modAnim">
        <pc:chgData name="Paula Vazquez Valero" userId="80a35f83-ba07-4c48-bd51-9a1b0a985f54" providerId="ADAL" clId="{A1A5580C-A2AF-42BB-8116-E8E549ABAA59}" dt="2023-01-27T12:51:58.542" v="1005" actId="20577"/>
        <pc:sldMkLst>
          <pc:docMk/>
          <pc:sldMk cId="3262840975" sldId="834"/>
        </pc:sldMkLst>
        <pc:spChg chg="mod">
          <ac:chgData name="Paula Vazquez Valero" userId="80a35f83-ba07-4c48-bd51-9a1b0a985f54" providerId="ADAL" clId="{A1A5580C-A2AF-42BB-8116-E8E549ABAA59}" dt="2023-01-27T12:51:58.542" v="1005" actId="20577"/>
          <ac:spMkLst>
            <pc:docMk/>
            <pc:sldMk cId="3262840975" sldId="834"/>
            <ac:spMk id="2" creationId="{3F9B81CA-49CF-4113-B92C-AF8FEDD23E30}"/>
          </ac:spMkLst>
        </pc:spChg>
        <pc:spChg chg="mod">
          <ac:chgData name="Paula Vazquez Valero" userId="80a35f83-ba07-4c48-bd51-9a1b0a985f54" providerId="ADAL" clId="{A1A5580C-A2AF-42BB-8116-E8E549ABAA59}" dt="2023-01-27T12:43:00.150" v="887" actId="20577"/>
          <ac:spMkLst>
            <pc:docMk/>
            <pc:sldMk cId="3262840975" sldId="834"/>
            <ac:spMk id="3" creationId="{468856B7-8EE6-38B4-10E9-081445AC5783}"/>
          </ac:spMkLst>
        </pc:spChg>
        <pc:spChg chg="mod">
          <ac:chgData name="Paula Vazquez Valero" userId="80a35f83-ba07-4c48-bd51-9a1b0a985f54" providerId="ADAL" clId="{A1A5580C-A2AF-42BB-8116-E8E549ABAA59}" dt="2023-01-27T12:44:05.042" v="944" actId="14100"/>
          <ac:spMkLst>
            <pc:docMk/>
            <pc:sldMk cId="3262840975" sldId="834"/>
            <ac:spMk id="4" creationId="{320CEFAD-8E19-1DAB-A606-AC5D716BCABF}"/>
          </ac:spMkLst>
        </pc:spChg>
        <pc:spChg chg="mod">
          <ac:chgData name="Paula Vazquez Valero" userId="80a35f83-ba07-4c48-bd51-9a1b0a985f54" providerId="ADAL" clId="{A1A5580C-A2AF-42BB-8116-E8E549ABAA59}" dt="2023-01-27T12:45:01.750" v="978" actId="1038"/>
          <ac:spMkLst>
            <pc:docMk/>
            <pc:sldMk cId="3262840975" sldId="834"/>
            <ac:spMk id="6" creationId="{666FABB9-107B-8AF7-4899-4C3D5FEA3032}"/>
          </ac:spMkLst>
        </pc:spChg>
        <pc:spChg chg="del">
          <ac:chgData name="Paula Vazquez Valero" userId="80a35f83-ba07-4c48-bd51-9a1b0a985f54" providerId="ADAL" clId="{A1A5580C-A2AF-42BB-8116-E8E549ABAA59}" dt="2023-01-27T12:45:18.588" v="987" actId="478"/>
          <ac:spMkLst>
            <pc:docMk/>
            <pc:sldMk cId="3262840975" sldId="834"/>
            <ac:spMk id="7" creationId="{EACD03D8-4A71-8A80-E962-8D92FC6DB92D}"/>
          </ac:spMkLst>
        </pc:spChg>
        <pc:spChg chg="mod">
          <ac:chgData name="Paula Vazquez Valero" userId="80a35f83-ba07-4c48-bd51-9a1b0a985f54" providerId="ADAL" clId="{A1A5580C-A2AF-42BB-8116-E8E549ABAA59}" dt="2023-01-27T12:46:05.821" v="1003" actId="20577"/>
          <ac:spMkLst>
            <pc:docMk/>
            <pc:sldMk cId="3262840975" sldId="834"/>
            <ac:spMk id="9" creationId="{7AD53827-7D7D-70B4-E1F4-2B095E236F9C}"/>
          </ac:spMkLst>
        </pc:spChg>
        <pc:spChg chg="mod">
          <ac:chgData name="Paula Vazquez Valero" userId="80a35f83-ba07-4c48-bd51-9a1b0a985f54" providerId="ADAL" clId="{A1A5580C-A2AF-42BB-8116-E8E549ABAA59}" dt="2023-01-27T12:44:09.176" v="947" actId="20577"/>
          <ac:spMkLst>
            <pc:docMk/>
            <pc:sldMk cId="3262840975" sldId="834"/>
            <ac:spMk id="10" creationId="{E8F15515-3C54-8BEE-9155-54E5CAB33E15}"/>
          </ac:spMkLst>
        </pc:spChg>
        <pc:spChg chg="mod">
          <ac:chgData name="Paula Vazquez Valero" userId="80a35f83-ba07-4c48-bd51-9a1b0a985f54" providerId="ADAL" clId="{A1A5580C-A2AF-42BB-8116-E8E549ABAA59}" dt="2023-01-27T12:43:24.953" v="920" actId="14100"/>
          <ac:spMkLst>
            <pc:docMk/>
            <pc:sldMk cId="3262840975" sldId="834"/>
            <ac:spMk id="11" creationId="{7219980C-89F1-2069-AB15-4A3DC18C1691}"/>
          </ac:spMkLst>
        </pc:spChg>
        <pc:spChg chg="mod">
          <ac:chgData name="Paula Vazquez Valero" userId="80a35f83-ba07-4c48-bd51-9a1b0a985f54" providerId="ADAL" clId="{A1A5580C-A2AF-42BB-8116-E8E549ABAA59}" dt="2023-01-27T12:43:27.360" v="921" actId="14100"/>
          <ac:spMkLst>
            <pc:docMk/>
            <pc:sldMk cId="3262840975" sldId="834"/>
            <ac:spMk id="12" creationId="{74B6CEE7-3080-A71F-6E01-CECD63125B2D}"/>
          </ac:spMkLst>
        </pc:spChg>
        <pc:spChg chg="mod">
          <ac:chgData name="Paula Vazquez Valero" userId="80a35f83-ba07-4c48-bd51-9a1b0a985f54" providerId="ADAL" clId="{A1A5580C-A2AF-42BB-8116-E8E549ABAA59}" dt="2023-01-27T12:42:54.523" v="886" actId="20577"/>
          <ac:spMkLst>
            <pc:docMk/>
            <pc:sldMk cId="3262840975" sldId="834"/>
            <ac:spMk id="13" creationId="{C05F6EA5-DF10-BD46-8AB2-09CB39DA4211}"/>
          </ac:spMkLst>
        </pc:spChg>
        <pc:spChg chg="mod">
          <ac:chgData name="Paula Vazquez Valero" userId="80a35f83-ba07-4c48-bd51-9a1b0a985f54" providerId="ADAL" clId="{A1A5580C-A2AF-42BB-8116-E8E549ABAA59}" dt="2023-01-27T12:43:49.550" v="938" actId="20577"/>
          <ac:spMkLst>
            <pc:docMk/>
            <pc:sldMk cId="3262840975" sldId="834"/>
            <ac:spMk id="14" creationId="{07F4E2B1-79F1-F27C-B429-B4E55A18DD69}"/>
          </ac:spMkLst>
        </pc:spChg>
        <pc:spChg chg="mod">
          <ac:chgData name="Paula Vazquez Valero" userId="80a35f83-ba07-4c48-bd51-9a1b0a985f54" providerId="ADAL" clId="{A1A5580C-A2AF-42BB-8116-E8E549ABAA59}" dt="2023-01-27T12:41:57.676" v="821" actId="20577"/>
          <ac:spMkLst>
            <pc:docMk/>
            <pc:sldMk cId="3262840975" sldId="834"/>
            <ac:spMk id="15" creationId="{654E0AAE-AC2A-54A5-8629-DA9A2C8BB7CE}"/>
          </ac:spMkLst>
        </pc:spChg>
        <pc:spChg chg="mod">
          <ac:chgData name="Paula Vazquez Valero" userId="80a35f83-ba07-4c48-bd51-9a1b0a985f54" providerId="ADAL" clId="{A1A5580C-A2AF-42BB-8116-E8E549ABAA59}" dt="2023-01-27T12:45:01.750" v="978" actId="1038"/>
          <ac:spMkLst>
            <pc:docMk/>
            <pc:sldMk cId="3262840975" sldId="834"/>
            <ac:spMk id="16" creationId="{2B83FEB3-9C61-3311-FCE9-FA9D7869F691}"/>
          </ac:spMkLst>
        </pc:spChg>
        <pc:spChg chg="mod">
          <ac:chgData name="Paula Vazquez Valero" userId="80a35f83-ba07-4c48-bd51-9a1b0a985f54" providerId="ADAL" clId="{A1A5580C-A2AF-42BB-8116-E8E549ABAA59}" dt="2023-01-27T12:45:23.318" v="988" actId="1076"/>
          <ac:spMkLst>
            <pc:docMk/>
            <pc:sldMk cId="3262840975" sldId="834"/>
            <ac:spMk id="17" creationId="{78BAF72F-8B94-F0D5-D55E-083B5871F43B}"/>
          </ac:spMkLst>
        </pc:spChg>
        <pc:spChg chg="del mod">
          <ac:chgData name="Paula Vazquez Valero" userId="80a35f83-ba07-4c48-bd51-9a1b0a985f54" providerId="ADAL" clId="{A1A5580C-A2AF-42BB-8116-E8E549ABAA59}" dt="2023-01-27T12:44:54.353" v="974" actId="478"/>
          <ac:spMkLst>
            <pc:docMk/>
            <pc:sldMk cId="3262840975" sldId="834"/>
            <ac:spMk id="18" creationId="{7AC31C89-8BFA-7B35-7102-31C986F25999}"/>
          </ac:spMkLst>
        </pc:spChg>
        <pc:spChg chg="mod">
          <ac:chgData name="Paula Vazquez Valero" userId="80a35f83-ba07-4c48-bd51-9a1b0a985f54" providerId="ADAL" clId="{A1A5580C-A2AF-42BB-8116-E8E549ABAA59}" dt="2023-01-27T12:44:22.008" v="951" actId="20577"/>
          <ac:spMkLst>
            <pc:docMk/>
            <pc:sldMk cId="3262840975" sldId="834"/>
            <ac:spMk id="19" creationId="{2A7E4C18-5238-6D83-90B8-7BE1E9B82CDC}"/>
          </ac:spMkLst>
        </pc:spChg>
        <pc:spChg chg="mod">
          <ac:chgData name="Paula Vazquez Valero" userId="80a35f83-ba07-4c48-bd51-9a1b0a985f54" providerId="ADAL" clId="{A1A5580C-A2AF-42BB-8116-E8E549ABAA59}" dt="2023-01-27T12:37:40.072" v="712" actId="20577"/>
          <ac:spMkLst>
            <pc:docMk/>
            <pc:sldMk cId="3262840975" sldId="834"/>
            <ac:spMk id="21" creationId="{8E13CC4C-2187-60DC-4B75-B7269A6786A5}"/>
          </ac:spMkLst>
        </pc:spChg>
        <pc:spChg chg="mod">
          <ac:chgData name="Paula Vazquez Valero" userId="80a35f83-ba07-4c48-bd51-9a1b0a985f54" providerId="ADAL" clId="{A1A5580C-A2AF-42BB-8116-E8E549ABAA59}" dt="2023-01-27T12:40:23.069" v="739" actId="20577"/>
          <ac:spMkLst>
            <pc:docMk/>
            <pc:sldMk cId="3262840975" sldId="834"/>
            <ac:spMk id="22" creationId="{F39AA136-2258-8074-861B-E72729510020}"/>
          </ac:spMkLst>
        </pc:spChg>
        <pc:spChg chg="mod">
          <ac:chgData name="Paula Vazquez Valero" userId="80a35f83-ba07-4c48-bd51-9a1b0a985f54" providerId="ADAL" clId="{A1A5580C-A2AF-42BB-8116-E8E549ABAA59}" dt="2023-01-27T12:42:35.164" v="879" actId="20577"/>
          <ac:spMkLst>
            <pc:docMk/>
            <pc:sldMk cId="3262840975" sldId="834"/>
            <ac:spMk id="23" creationId="{1C87826A-DAC3-E917-530E-0CC1A6353A05}"/>
          </ac:spMkLst>
        </pc:spChg>
        <pc:spChg chg="mod">
          <ac:chgData name="Paula Vazquez Valero" userId="80a35f83-ba07-4c48-bd51-9a1b0a985f54" providerId="ADAL" clId="{A1A5580C-A2AF-42BB-8116-E8E549ABAA59}" dt="2023-01-27T12:42:24.755" v="838" actId="20577"/>
          <ac:spMkLst>
            <pc:docMk/>
            <pc:sldMk cId="3262840975" sldId="834"/>
            <ac:spMk id="24" creationId="{4BAC6132-779B-6B74-D630-7FA00CFBF8D8}"/>
          </ac:spMkLst>
        </pc:spChg>
        <pc:spChg chg="mod">
          <ac:chgData name="Paula Vazquez Valero" userId="80a35f83-ba07-4c48-bd51-9a1b0a985f54" providerId="ADAL" clId="{A1A5580C-A2AF-42BB-8116-E8E549ABAA59}" dt="2023-01-27T12:42:31.783" v="864" actId="20577"/>
          <ac:spMkLst>
            <pc:docMk/>
            <pc:sldMk cId="3262840975" sldId="834"/>
            <ac:spMk id="25" creationId="{E2976689-0C25-173B-22B8-BD2E50DF16F2}"/>
          </ac:spMkLst>
        </pc:spChg>
        <pc:spChg chg="mod">
          <ac:chgData name="Paula Vazquez Valero" userId="80a35f83-ba07-4c48-bd51-9a1b0a985f54" providerId="ADAL" clId="{A1A5580C-A2AF-42BB-8116-E8E549ABAA59}" dt="2023-01-27T12:45:07.440" v="984" actId="14100"/>
          <ac:spMkLst>
            <pc:docMk/>
            <pc:sldMk cId="3262840975" sldId="834"/>
            <ac:spMk id="29" creationId="{9715A8A8-76A1-F9BA-9EEA-8BC8580409A3}"/>
          </ac:spMkLst>
        </pc:spChg>
        <pc:spChg chg="mod">
          <ac:chgData name="Paula Vazquez Valero" userId="80a35f83-ba07-4c48-bd51-9a1b0a985f54" providerId="ADAL" clId="{A1A5580C-A2AF-42BB-8116-E8E549ABAA59}" dt="2023-01-27T12:45:47.072" v="999" actId="1076"/>
          <ac:spMkLst>
            <pc:docMk/>
            <pc:sldMk cId="3262840975" sldId="834"/>
            <ac:spMk id="31" creationId="{1C496EA4-0D32-EC90-BCE4-A0275CCD31D3}"/>
          </ac:spMkLst>
        </pc:spChg>
        <pc:spChg chg="mod">
          <ac:chgData name="Paula Vazquez Valero" userId="80a35f83-ba07-4c48-bd51-9a1b0a985f54" providerId="ADAL" clId="{A1A5580C-A2AF-42BB-8116-E8E549ABAA59}" dt="2023-01-27T12:45:44.933" v="998" actId="1076"/>
          <ac:spMkLst>
            <pc:docMk/>
            <pc:sldMk cId="3262840975" sldId="834"/>
            <ac:spMk id="32" creationId="{975DCD3E-FABF-748A-8531-3470513E26F7}"/>
          </ac:spMkLst>
        </pc:spChg>
      </pc:sldChg>
    </pc:docChg>
  </pc:docChgLst>
  <pc:docChgLst>
    <pc:chgData name="Tom Dawes" userId="fe899cd594ff6f3a" providerId="LiveId" clId="{2E6EC7F0-E685-4A71-B700-62AECBDC61CC}"/>
    <pc:docChg chg="undo custSel modSld">
      <pc:chgData name="Tom Dawes" userId="fe899cd594ff6f3a" providerId="LiveId" clId="{2E6EC7F0-E685-4A71-B700-62AECBDC61CC}" dt="2023-02-17T18:12:35.315" v="120"/>
      <pc:docMkLst>
        <pc:docMk/>
      </pc:docMkLst>
      <pc:sldChg chg="addSp delSp modSp mod modAnim modNotesTx">
        <pc:chgData name="Tom Dawes" userId="fe899cd594ff6f3a" providerId="LiveId" clId="{2E6EC7F0-E685-4A71-B700-62AECBDC61CC}" dt="2023-02-17T18:12:35.315" v="120"/>
        <pc:sldMkLst>
          <pc:docMk/>
          <pc:sldMk cId="4282368012" sldId="526"/>
        </pc:sldMkLst>
        <pc:spChg chg="del">
          <ac:chgData name="Tom Dawes" userId="fe899cd594ff6f3a" providerId="LiveId" clId="{2E6EC7F0-E685-4A71-B700-62AECBDC61CC}" dt="2023-02-17T17:53:00.957" v="71" actId="478"/>
          <ac:spMkLst>
            <pc:docMk/>
            <pc:sldMk cId="4282368012" sldId="526"/>
            <ac:spMk id="5" creationId="{3079C937-AB0B-A202-E803-CF1E661B0E01}"/>
          </ac:spMkLst>
        </pc:spChg>
        <pc:spChg chg="add del mod">
          <ac:chgData name="Tom Dawes" userId="fe899cd594ff6f3a" providerId="LiveId" clId="{2E6EC7F0-E685-4A71-B700-62AECBDC61CC}" dt="2023-02-17T17:51:47.243" v="49"/>
          <ac:spMkLst>
            <pc:docMk/>
            <pc:sldMk cId="4282368012" sldId="526"/>
            <ac:spMk id="6" creationId="{0AD14119-5194-F371-8EE9-BF678CD3FB08}"/>
          </ac:spMkLst>
        </pc:spChg>
        <pc:spChg chg="mod">
          <ac:chgData name="Tom Dawes" userId="fe899cd594ff6f3a" providerId="LiveId" clId="{2E6EC7F0-E685-4A71-B700-62AECBDC61CC}" dt="2023-02-17T17:57:54.200" v="98" actId="20577"/>
          <ac:spMkLst>
            <pc:docMk/>
            <pc:sldMk cId="4282368012" sldId="526"/>
            <ac:spMk id="12" creationId="{19EC35C7-EA63-5E56-9FBF-A20752D27BBA}"/>
          </ac:spMkLst>
        </pc:spChg>
        <pc:graphicFrameChg chg="modGraphic">
          <ac:chgData name="Tom Dawes" userId="fe899cd594ff6f3a" providerId="LiveId" clId="{2E6EC7F0-E685-4A71-B700-62AECBDC61CC}" dt="2023-02-17T17:58:01.234" v="102" actId="20577"/>
          <ac:graphicFrameMkLst>
            <pc:docMk/>
            <pc:sldMk cId="4282368012" sldId="526"/>
            <ac:graphicFrameMk id="115" creationId="{62FCF942-8D07-42EC-9E23-DD26F4118BC6}"/>
          </ac:graphicFrameMkLst>
        </pc:graphicFrameChg>
      </pc:sldChg>
      <pc:sldChg chg="addSp delSp modSp mod modAnim">
        <pc:chgData name="Tom Dawes" userId="fe899cd594ff6f3a" providerId="LiveId" clId="{2E6EC7F0-E685-4A71-B700-62AECBDC61CC}" dt="2023-02-17T17:41:10.456" v="39" actId="1076"/>
        <pc:sldMkLst>
          <pc:docMk/>
          <pc:sldMk cId="2965002393" sldId="538"/>
        </pc:sldMkLst>
        <pc:spChg chg="add mod">
          <ac:chgData name="Tom Dawes" userId="fe899cd594ff6f3a" providerId="LiveId" clId="{2E6EC7F0-E685-4A71-B700-62AECBDC61CC}" dt="2023-02-17T17:37:57.737" v="20" actId="14100"/>
          <ac:spMkLst>
            <pc:docMk/>
            <pc:sldMk cId="2965002393" sldId="538"/>
            <ac:spMk id="4" creationId="{2FEE5E76-35AE-D938-67B5-D429C10541EF}"/>
          </ac:spMkLst>
        </pc:spChg>
        <pc:spChg chg="add del">
          <ac:chgData name="Tom Dawes" userId="fe899cd594ff6f3a" providerId="LiveId" clId="{2E6EC7F0-E685-4A71-B700-62AECBDC61CC}" dt="2023-02-17T17:36:54.885" v="13" actId="478"/>
          <ac:spMkLst>
            <pc:docMk/>
            <pc:sldMk cId="2965002393" sldId="538"/>
            <ac:spMk id="6" creationId="{91CEE446-E1D6-0C7E-2801-3524B42889A1}"/>
          </ac:spMkLst>
        </pc:spChg>
        <pc:spChg chg="add mod">
          <ac:chgData name="Tom Dawes" userId="fe899cd594ff6f3a" providerId="LiveId" clId="{2E6EC7F0-E685-4A71-B700-62AECBDC61CC}" dt="2023-02-17T17:38:51.215" v="35" actId="1076"/>
          <ac:spMkLst>
            <pc:docMk/>
            <pc:sldMk cId="2965002393" sldId="538"/>
            <ac:spMk id="11" creationId="{B782FB38-A369-DD36-1683-FB740C362EBC}"/>
          </ac:spMkLst>
        </pc:spChg>
        <pc:spChg chg="add mod">
          <ac:chgData name="Tom Dawes" userId="fe899cd594ff6f3a" providerId="LiveId" clId="{2E6EC7F0-E685-4A71-B700-62AECBDC61CC}" dt="2023-02-17T17:38:48.639" v="34" actId="1076"/>
          <ac:spMkLst>
            <pc:docMk/>
            <pc:sldMk cId="2965002393" sldId="538"/>
            <ac:spMk id="13" creationId="{C1DDA374-3E21-2C6A-FF22-566E2051E89F}"/>
          </ac:spMkLst>
        </pc:spChg>
        <pc:spChg chg="add mod">
          <ac:chgData name="Tom Dawes" userId="fe899cd594ff6f3a" providerId="LiveId" clId="{2E6EC7F0-E685-4A71-B700-62AECBDC61CC}" dt="2023-02-17T17:38:41.360" v="33" actId="1076"/>
          <ac:spMkLst>
            <pc:docMk/>
            <pc:sldMk cId="2965002393" sldId="538"/>
            <ac:spMk id="14" creationId="{480430E5-68EB-D14C-EFE1-CE9C6AB9670A}"/>
          </ac:spMkLst>
        </pc:spChg>
        <pc:spChg chg="add mod">
          <ac:chgData name="Tom Dawes" userId="fe899cd594ff6f3a" providerId="LiveId" clId="{2E6EC7F0-E685-4A71-B700-62AECBDC61CC}" dt="2023-02-17T17:38:37.296" v="32" actId="1076"/>
          <ac:spMkLst>
            <pc:docMk/>
            <pc:sldMk cId="2965002393" sldId="538"/>
            <ac:spMk id="15" creationId="{ECC7D9E6-9803-286D-E54C-1A9E183BACE1}"/>
          </ac:spMkLst>
        </pc:spChg>
        <pc:spChg chg="add mod">
          <ac:chgData name="Tom Dawes" userId="fe899cd594ff6f3a" providerId="LiveId" clId="{2E6EC7F0-E685-4A71-B700-62AECBDC61CC}" dt="2023-02-17T17:38:33.151" v="31" actId="1076"/>
          <ac:spMkLst>
            <pc:docMk/>
            <pc:sldMk cId="2965002393" sldId="538"/>
            <ac:spMk id="18" creationId="{67586044-A1C4-F383-C1D5-54CC98BFA2AC}"/>
          </ac:spMkLst>
        </pc:spChg>
        <pc:spChg chg="add mod">
          <ac:chgData name="Tom Dawes" userId="fe899cd594ff6f3a" providerId="LiveId" clId="{2E6EC7F0-E685-4A71-B700-62AECBDC61CC}" dt="2023-02-17T17:38:28.880" v="30" actId="1076"/>
          <ac:spMkLst>
            <pc:docMk/>
            <pc:sldMk cId="2965002393" sldId="538"/>
            <ac:spMk id="19" creationId="{6C66B4FF-DBF7-4C39-737C-29AD14136999}"/>
          </ac:spMkLst>
        </pc:spChg>
        <pc:spChg chg="add mod">
          <ac:chgData name="Tom Dawes" userId="fe899cd594ff6f3a" providerId="LiveId" clId="{2E6EC7F0-E685-4A71-B700-62AECBDC61CC}" dt="2023-02-17T17:38:18.867" v="28" actId="1076"/>
          <ac:spMkLst>
            <pc:docMk/>
            <pc:sldMk cId="2965002393" sldId="538"/>
            <ac:spMk id="20" creationId="{10A15FD4-0B13-8CB2-B230-C965B3B6C063}"/>
          </ac:spMkLst>
        </pc:spChg>
        <pc:picChg chg="add mod">
          <ac:chgData name="Tom Dawes" userId="fe899cd594ff6f3a" providerId="LiveId" clId="{2E6EC7F0-E685-4A71-B700-62AECBDC61CC}" dt="2023-02-17T17:41:10.456" v="39" actId="1076"/>
          <ac:picMkLst>
            <pc:docMk/>
            <pc:sldMk cId="2965002393" sldId="538"/>
            <ac:picMk id="21" creationId="{6D1A0AD4-5B88-FFAC-800A-59C7D2454C2A}"/>
          </ac:picMkLst>
        </pc:picChg>
      </pc:sldChg>
      <pc:sldChg chg="modSp mod modAnim">
        <pc:chgData name="Tom Dawes" userId="fe899cd594ff6f3a" providerId="LiveId" clId="{2E6EC7F0-E685-4A71-B700-62AECBDC61CC}" dt="2023-02-17T17:27:56.922" v="6" actId="166"/>
        <pc:sldMkLst>
          <pc:docMk/>
          <pc:sldMk cId="3141092846" sldId="823"/>
        </pc:sldMkLst>
        <pc:picChg chg="ord">
          <ac:chgData name="Tom Dawes" userId="fe899cd594ff6f3a" providerId="LiveId" clId="{2E6EC7F0-E685-4A71-B700-62AECBDC61CC}" dt="2023-02-17T17:27:56.922" v="6" actId="166"/>
          <ac:picMkLst>
            <pc:docMk/>
            <pc:sldMk cId="3141092846" sldId="823"/>
            <ac:picMk id="29" creationId="{83AF1442-631D-B04D-18CE-D953AEB1514B}"/>
          </ac:picMkLst>
        </pc:picChg>
      </pc:sldChg>
      <pc:sldChg chg="modSp mod">
        <pc:chgData name="Tom Dawes" userId="fe899cd594ff6f3a" providerId="LiveId" clId="{2E6EC7F0-E685-4A71-B700-62AECBDC61CC}" dt="2023-02-17T17:30:27.046" v="7" actId="113"/>
        <pc:sldMkLst>
          <pc:docMk/>
          <pc:sldMk cId="3366776817" sldId="824"/>
        </pc:sldMkLst>
        <pc:graphicFrameChg chg="modGraphic">
          <ac:chgData name="Tom Dawes" userId="fe899cd594ff6f3a" providerId="LiveId" clId="{2E6EC7F0-E685-4A71-B700-62AECBDC61CC}" dt="2023-02-17T17:30:27.046" v="7" actId="113"/>
          <ac:graphicFrameMkLst>
            <pc:docMk/>
            <pc:sldMk cId="3366776817" sldId="824"/>
            <ac:graphicFrameMk id="54" creationId="{FDD3EF43-CCB2-4AA3-B7A0-E91E00F89CBE}"/>
          </ac:graphicFrameMkLst>
        </pc:graphicFrameChg>
      </pc:sldChg>
      <pc:sldChg chg="modAnim">
        <pc:chgData name="Tom Dawes" userId="fe899cd594ff6f3a" providerId="LiveId" clId="{2E6EC7F0-E685-4A71-B700-62AECBDC61CC}" dt="2023-02-17T17:33:12.711" v="9"/>
        <pc:sldMkLst>
          <pc:docMk/>
          <pc:sldMk cId="815168934" sldId="826"/>
        </pc:sldMkLst>
      </pc:sldChg>
      <pc:sldChg chg="modSp mod">
        <pc:chgData name="Tom Dawes" userId="fe899cd594ff6f3a" providerId="LiveId" clId="{2E6EC7F0-E685-4A71-B700-62AECBDC61CC}" dt="2023-02-17T17:17:56.991" v="4" actId="1076"/>
        <pc:sldMkLst>
          <pc:docMk/>
          <pc:sldMk cId="111349840" sldId="827"/>
        </pc:sldMkLst>
        <pc:spChg chg="mod">
          <ac:chgData name="Tom Dawes" userId="fe899cd594ff6f3a" providerId="LiveId" clId="{2E6EC7F0-E685-4A71-B700-62AECBDC61CC}" dt="2023-02-17T17:17:53.656" v="3" actId="1076"/>
          <ac:spMkLst>
            <pc:docMk/>
            <pc:sldMk cId="111349840" sldId="827"/>
            <ac:spMk id="19" creationId="{B7603C88-FE12-867E-4ED7-B6D9F15E36B2}"/>
          </ac:spMkLst>
        </pc:spChg>
        <pc:spChg chg="mod">
          <ac:chgData name="Tom Dawes" userId="fe899cd594ff6f3a" providerId="LiveId" clId="{2E6EC7F0-E685-4A71-B700-62AECBDC61CC}" dt="2023-02-17T17:17:56.991" v="4" actId="1076"/>
          <ac:spMkLst>
            <pc:docMk/>
            <pc:sldMk cId="111349840" sldId="827"/>
            <ac:spMk id="39" creationId="{43C2152B-0E74-BAB7-DC10-A9417E34668E}"/>
          </ac:spMkLst>
        </pc:spChg>
        <pc:spChg chg="mod">
          <ac:chgData name="Tom Dawes" userId="fe899cd594ff6f3a" providerId="LiveId" clId="{2E6EC7F0-E685-4A71-B700-62AECBDC61CC}" dt="2023-02-17T17:16:19.617" v="0" actId="14100"/>
          <ac:spMkLst>
            <pc:docMk/>
            <pc:sldMk cId="111349840" sldId="827"/>
            <ac:spMk id="40" creationId="{CA438140-8348-EDCD-D200-B062E1328366}"/>
          </ac:spMkLst>
        </pc:spChg>
      </pc:sldChg>
      <pc:sldChg chg="modSp mod modAnim">
        <pc:chgData name="Tom Dawes" userId="fe899cd594ff6f3a" providerId="LiveId" clId="{2E6EC7F0-E685-4A71-B700-62AECBDC61CC}" dt="2023-02-17T17:50:03.946" v="45"/>
        <pc:sldMkLst>
          <pc:docMk/>
          <pc:sldMk cId="3262840975" sldId="834"/>
        </pc:sldMkLst>
        <pc:spChg chg="mod">
          <ac:chgData name="Tom Dawes" userId="fe899cd594ff6f3a" providerId="LiveId" clId="{2E6EC7F0-E685-4A71-B700-62AECBDC61CC}" dt="2023-02-17T17:47:27.465" v="41" actId="1076"/>
          <ac:spMkLst>
            <pc:docMk/>
            <pc:sldMk cId="3262840975" sldId="834"/>
            <ac:spMk id="22" creationId="{F39AA136-2258-8074-861B-E727295100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17/02/2023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SSC</a:t>
            </a:r>
            <a:r>
              <a:rPr lang="en-GB" sz="1200" dirty="0">
                <a:effectLst/>
                <a:latin typeface="Calibri" panose="020F0502020204030204" pitchFamily="34" charset="0"/>
                <a:ea typeface="Calibri" panose="020F0502020204030204" pitchFamily="34" charset="0"/>
              </a:rPr>
              <a:t>: </a:t>
            </a:r>
            <a:r>
              <a:rPr lang="en-GB" sz="1200" b="1" dirty="0" err="1">
                <a:effectLst/>
                <a:latin typeface="Calibri" panose="020F0502020204030204" pitchFamily="34" charset="0"/>
                <a:ea typeface="Calibri" panose="020F0502020204030204" pitchFamily="34" charset="0"/>
              </a:rPr>
              <a:t>paquete</a:t>
            </a:r>
            <a:r>
              <a:rPr lang="en-GB" sz="1200" dirty="0">
                <a:effectLst/>
                <a:latin typeface="Calibri" panose="020F0502020204030204" pitchFamily="34" charset="0"/>
                <a:ea typeface="Calibri" panose="020F0502020204030204" pitchFamily="34" charset="0"/>
              </a:rPr>
              <a:t> [2325] </a:t>
            </a:r>
            <a:r>
              <a:rPr lang="en-GB" sz="1200" b="1" dirty="0">
                <a:effectLst/>
                <a:latin typeface="Calibri" panose="020F0502020204030204" pitchFamily="34" charset="0"/>
                <a:ea typeface="Calibri" panose="020F0502020204030204" pitchFamily="34" charset="0"/>
              </a:rPr>
              <a:t>queso</a:t>
            </a:r>
            <a:r>
              <a:rPr lang="en-GB" sz="1200" dirty="0">
                <a:effectLst/>
                <a:latin typeface="Calibri" panose="020F0502020204030204" pitchFamily="34" charset="0"/>
                <a:ea typeface="Calibri" panose="020F0502020204030204" pitchFamily="34" charset="0"/>
              </a:rPr>
              <a:t> [3187] </a:t>
            </a:r>
            <a:r>
              <a:rPr lang="en-GB" sz="1200" b="1" dirty="0" err="1">
                <a:effectLst/>
                <a:latin typeface="Calibri" panose="020F0502020204030204" pitchFamily="34" charset="0"/>
                <a:ea typeface="Calibri" panose="020F0502020204030204" pitchFamily="34" charset="0"/>
              </a:rPr>
              <a:t>equipo</a:t>
            </a:r>
            <a:r>
              <a:rPr lang="en-GB" sz="1200" dirty="0">
                <a:effectLst/>
                <a:latin typeface="Calibri" panose="020F0502020204030204" pitchFamily="34" charset="0"/>
                <a:ea typeface="Calibri" panose="020F0502020204030204" pitchFamily="34" charset="0"/>
              </a:rPr>
              <a:t> [373] </a:t>
            </a:r>
            <a:r>
              <a:rPr lang="en-GB" sz="1200" b="1" dirty="0">
                <a:effectLst/>
                <a:latin typeface="Calibri" panose="020F0502020204030204" pitchFamily="34" charset="0"/>
                <a:ea typeface="Calibri" panose="020F0502020204030204" pitchFamily="34" charset="0"/>
              </a:rPr>
              <a:t>quince</a:t>
            </a:r>
            <a:r>
              <a:rPr lang="en-GB" sz="1200" dirty="0">
                <a:effectLst/>
                <a:latin typeface="Calibri" panose="020F0502020204030204" pitchFamily="34" charset="0"/>
                <a:ea typeface="Calibri" panose="020F0502020204030204" pitchFamily="34" charset="0"/>
              </a:rPr>
              <a:t> [1215]</a:t>
            </a:r>
            <a:endParaRPr lang="en-GB" sz="1200" b="0" dirty="0">
              <a:effectLst/>
              <a:latin typeface="Calibri" panose="020F0502020204030204" pitchFamily="34" charset="0"/>
              <a:ea typeface="Calibri" panose="020F0502020204030204" pitchFamily="34" charset="0"/>
            </a:endParaRPr>
          </a:p>
          <a:p>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sz="1200" b="0" i="0" u="none" strike="noStrike" dirty="0">
                <a:solidFill>
                  <a:srgbClr val="002060"/>
                </a:solidFill>
                <a:effectLst/>
                <a:latin typeface="Century Gothic" panose="020B0502020202020204" pitchFamily="34" charset="0"/>
              </a:rPr>
              <a:t>tiene</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[19]</a:t>
            </a:r>
            <a:r>
              <a:rPr lang="es-ES" sz="1200" b="1" i="0" u="none" strike="noStrike" dirty="0">
                <a:solidFill>
                  <a:srgbClr val="002060"/>
                </a:solidFill>
                <a:effectLst/>
                <a:latin typeface="Century Gothic" panose="020B0502020202020204" pitchFamily="34" charset="0"/>
              </a:rPr>
              <a:t> unos </a:t>
            </a:r>
            <a:r>
              <a:rPr lang="es-ES" sz="1200" b="0" i="0" u="none" strike="noStrike" dirty="0">
                <a:solidFill>
                  <a:srgbClr val="002060"/>
                </a:solidFill>
                <a:effectLst/>
                <a:latin typeface="Century Gothic" panose="020B0502020202020204" pitchFamily="34" charset="0"/>
              </a:rPr>
              <a:t>[6]</a:t>
            </a:r>
            <a:r>
              <a:rPr lang="es-ES" sz="1200" b="1" i="0" u="none" strike="noStrike" dirty="0">
                <a:solidFill>
                  <a:srgbClr val="002060"/>
                </a:solidFill>
                <a:effectLst/>
                <a:latin typeface="Century Gothic" panose="020B0502020202020204" pitchFamily="34" charset="0"/>
              </a:rPr>
              <a:t> unas </a:t>
            </a:r>
            <a:r>
              <a:rPr lang="es-ES" sz="1200" b="0" i="0" u="none" strike="noStrike" dirty="0">
                <a:solidFill>
                  <a:srgbClr val="002060"/>
                </a:solidFill>
                <a:effectLst/>
                <a:latin typeface="Century Gothic" panose="020B0502020202020204" pitchFamily="34" charset="0"/>
              </a:rPr>
              <a:t>[6] </a:t>
            </a:r>
            <a:r>
              <a:rPr lang="es-ES" sz="1200" b="1" i="0" u="none" strike="noStrike" dirty="0">
                <a:solidFill>
                  <a:srgbClr val="002060"/>
                </a:solidFill>
                <a:effectLst/>
                <a:latin typeface="Century Gothic" panose="020B0502020202020204" pitchFamily="34" charset="0"/>
              </a:rPr>
              <a:t>boca</a:t>
            </a:r>
            <a:r>
              <a:rPr lang="es-ES" sz="1200" b="0" i="0" u="none" strike="noStrike" dirty="0">
                <a:solidFill>
                  <a:srgbClr val="002060"/>
                </a:solidFill>
                <a:effectLst/>
                <a:latin typeface="Century Gothic" panose="020B0502020202020204" pitchFamily="34" charset="0"/>
              </a:rPr>
              <a:t> [465] </a:t>
            </a:r>
            <a:r>
              <a:rPr lang="es-ES" sz="1200" b="1" i="0" u="none" strike="noStrike" dirty="0">
                <a:solidFill>
                  <a:srgbClr val="002060"/>
                </a:solidFill>
                <a:effectLst/>
                <a:latin typeface="Century Gothic" panose="020B0502020202020204" pitchFamily="34" charset="0"/>
              </a:rPr>
              <a:t>cabeza</a:t>
            </a:r>
            <a:r>
              <a:rPr lang="es-ES" sz="1200" b="0" i="0" u="none" strike="noStrike" dirty="0">
                <a:solidFill>
                  <a:srgbClr val="002060"/>
                </a:solidFill>
                <a:effectLst/>
                <a:latin typeface="Century Gothic" panose="020B0502020202020204" pitchFamily="34" charset="0"/>
              </a:rPr>
              <a:t> [265] </a:t>
            </a:r>
            <a:r>
              <a:rPr lang="es-ES" sz="1200" b="1" i="0" u="none" strike="noStrike" dirty="0">
                <a:solidFill>
                  <a:srgbClr val="002060"/>
                </a:solidFill>
                <a:effectLst/>
                <a:latin typeface="Century Gothic" panose="020B0502020202020204" pitchFamily="34" charset="0"/>
              </a:rPr>
              <a:t>dedo</a:t>
            </a:r>
            <a:r>
              <a:rPr lang="es-ES" sz="1200" b="0" i="0" u="none" strike="noStrike" dirty="0">
                <a:solidFill>
                  <a:srgbClr val="002060"/>
                </a:solidFill>
                <a:effectLst/>
                <a:latin typeface="Century Gothic" panose="020B0502020202020204" pitchFamily="34" charset="0"/>
              </a:rPr>
              <a:t> [465] </a:t>
            </a:r>
            <a:r>
              <a:rPr lang="es-ES" sz="1200" b="1" i="0" u="none" strike="noStrike" dirty="0">
                <a:solidFill>
                  <a:srgbClr val="002060"/>
                </a:solidFill>
                <a:effectLst/>
                <a:latin typeface="Century Gothic" panose="020B0502020202020204" pitchFamily="34" charset="0"/>
              </a:rPr>
              <a:t>monstruo</a:t>
            </a:r>
            <a:r>
              <a:rPr lang="es-ES" sz="1200" b="0" i="0" u="none" strike="noStrike" dirty="0">
                <a:solidFill>
                  <a:srgbClr val="002060"/>
                </a:solidFill>
                <a:effectLst/>
                <a:latin typeface="Century Gothic" panose="020B0502020202020204" pitchFamily="34" charset="0"/>
              </a:rPr>
              <a:t> [3699] </a:t>
            </a:r>
            <a:r>
              <a:rPr lang="es-ES" sz="1200" b="1" i="0" u="none" strike="noStrike" dirty="0">
                <a:solidFill>
                  <a:srgbClr val="002060"/>
                </a:solidFill>
                <a:effectLst/>
                <a:latin typeface="Century Gothic" panose="020B0502020202020204" pitchFamily="34" charset="0"/>
              </a:rPr>
              <a:t>ojo</a:t>
            </a:r>
            <a:r>
              <a:rPr lang="es-ES" sz="1200" b="0" i="0" u="none" strike="noStrike" dirty="0">
                <a:solidFill>
                  <a:srgbClr val="002060"/>
                </a:solidFill>
                <a:effectLst/>
                <a:latin typeface="Century Gothic" panose="020B0502020202020204" pitchFamily="34" charset="0"/>
              </a:rPr>
              <a:t> [169] </a:t>
            </a:r>
            <a:r>
              <a:rPr lang="es-ES" sz="1200" b="1" i="0" u="none" strike="noStrike" dirty="0">
                <a:solidFill>
                  <a:srgbClr val="002060"/>
                </a:solidFill>
                <a:effectLst/>
                <a:latin typeface="Century Gothic" panose="020B0502020202020204" pitchFamily="34" charset="0"/>
              </a:rPr>
              <a:t>oreja</a:t>
            </a:r>
            <a:r>
              <a:rPr lang="es-ES" sz="1200" b="0" i="0" u="none" strike="noStrike" dirty="0">
                <a:solidFill>
                  <a:srgbClr val="002060"/>
                </a:solidFill>
                <a:effectLst/>
                <a:latin typeface="Century Gothic" panose="020B0502020202020204" pitchFamily="34" charset="0"/>
              </a:rPr>
              <a:t> [2095] </a:t>
            </a:r>
            <a:r>
              <a:rPr lang="es-ES" sz="1200" b="1" i="0" u="none" strike="noStrike" dirty="0">
                <a:solidFill>
                  <a:srgbClr val="002060"/>
                </a:solidFill>
                <a:effectLst/>
                <a:latin typeface="Century Gothic" panose="020B0502020202020204" pitchFamily="34" charset="0"/>
              </a:rPr>
              <a:t>pie</a:t>
            </a:r>
            <a:r>
              <a:rPr lang="es-ES" sz="1200" b="0" i="0" u="none" strike="noStrike" dirty="0">
                <a:solidFill>
                  <a:srgbClr val="002060"/>
                </a:solidFill>
                <a:effectLst/>
                <a:latin typeface="Century Gothic" panose="020B0502020202020204" pitchFamily="34" charset="0"/>
              </a:rPr>
              <a:t> [365] hermana [3409] hermano [333]</a:t>
            </a:r>
            <a:r>
              <a:rPr lang="es-ES" dirty="0"/>
              <a:t> </a:t>
            </a:r>
            <a:endParaRPr lang="en-GB" dirty="0"/>
          </a:p>
          <a:p>
            <a:pPr marL="0" lvl="0" indent="0" algn="l" rtl="0">
              <a:spcBef>
                <a:spcPts val="0"/>
              </a:spcBef>
              <a:spcAft>
                <a:spcPts val="0"/>
              </a:spcAft>
              <a:buNone/>
            </a:pPr>
            <a:r>
              <a:rPr lang="en-GB" sz="800" b="1" dirty="0"/>
              <a:t>Revisit</a:t>
            </a:r>
            <a:r>
              <a:rPr lang="en-GB" sz="800" dirty="0"/>
              <a:t> 1: </a:t>
            </a:r>
            <a:r>
              <a:rPr lang="es-ES" sz="1200" b="0" i="0" u="none" strike="noStrike" dirty="0">
                <a:solidFill>
                  <a:srgbClr val="002060"/>
                </a:solidFill>
                <a:effectLst/>
                <a:latin typeface="Century Gothic" panose="020B0502020202020204" pitchFamily="34" charset="0"/>
              </a:rPr>
              <a:t>aprender [428] leer [209] carta [627] noticia [859] revista [920] español [262] inglés [583]  de2 [2]</a:t>
            </a:r>
            <a:r>
              <a:rPr lang="es-ES" sz="1000" dirty="0"/>
              <a:t> </a:t>
            </a:r>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dirty="0">
                <a:solidFill>
                  <a:srgbClr val="002060"/>
                </a:solidFill>
                <a:effectLst/>
                <a:latin typeface="Century Gothic" panose="020B0502020202020204" pitchFamily="34" charset="0"/>
              </a:rPr>
              <a:t>Revisit</a:t>
            </a:r>
            <a:r>
              <a:rPr lang="en-GB" sz="1000" b="0" i="0" u="none" strike="noStrike" dirty="0">
                <a:solidFill>
                  <a:srgbClr val="002060"/>
                </a:solidFill>
                <a:effectLst/>
                <a:latin typeface="Century Gothic" panose="020B0502020202020204" pitchFamily="34" charset="0"/>
              </a:rPr>
              <a:t> 2: </a:t>
            </a:r>
            <a:r>
              <a:rPr lang="es-ES" sz="1200" b="0" i="0" u="none" strike="noStrike" dirty="0">
                <a:solidFill>
                  <a:srgbClr val="002060"/>
                </a:solidFill>
                <a:effectLst/>
                <a:latin typeface="Century Gothic" panose="020B0502020202020204" pitchFamily="34" charset="0"/>
              </a:rPr>
              <a:t>tienes [19] hoja [916] idea [247] lápiz [3740] mensaje [847] palabra [192] regla [1380]</a:t>
            </a:r>
            <a:r>
              <a:rPr lang="es-ES" dirty="0"/>
              <a:t> </a:t>
            </a:r>
            <a:endParaRPr lang="en-GB" sz="10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 </a:t>
            </a:r>
            <a:endParaRPr lang="en-GB"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002060"/>
                </a:solidFill>
                <a:effectLst/>
                <a:latin typeface="Century Gothic" panose="020B0502020202020204" pitchFamily="34" charset="0"/>
              </a:rPr>
              <a:t>Glossed words: </a:t>
            </a:r>
            <a:r>
              <a:rPr lang="en-GB" sz="1200" b="0" dirty="0" err="1">
                <a:effectLst/>
                <a:latin typeface="Calibri" panose="020F0502020204030204" pitchFamily="34" charset="0"/>
                <a:ea typeface="Calibri" panose="020F0502020204030204" pitchFamily="34" charset="0"/>
              </a:rPr>
              <a:t>adivinar</a:t>
            </a:r>
            <a:r>
              <a:rPr lang="en-GB" sz="1200" b="0" dirty="0">
                <a:effectLst/>
                <a:latin typeface="Calibri" panose="020F0502020204030204" pitchFamily="34" charset="0"/>
                <a:ea typeface="Calibri" panose="020F0502020204030204" pitchFamily="34" charset="0"/>
              </a:rPr>
              <a:t> [2201]</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continuar</a:t>
            </a:r>
            <a:r>
              <a:rPr lang="en-GB" sz="1200" b="0" i="0" u="none" strike="noStrike" dirty="0">
                <a:solidFill>
                  <a:schemeClr val="dk1"/>
                </a:solidFill>
                <a:latin typeface="+mn-lt"/>
                <a:cs typeface="Calibri"/>
                <a:sym typeface="Calibri"/>
              </a:rPr>
              <a:t> [396]</a:t>
            </a:r>
            <a:r>
              <a:rPr lang="es-AR" sz="1200" b="0" i="0" u="none" strike="noStrike" kern="0" dirty="0">
                <a:solidFill>
                  <a:srgbClr val="002060"/>
                </a:solidFill>
                <a:latin typeface="Century Gothic"/>
                <a:cs typeface="Calibri"/>
                <a:sym typeface="Century Gothic"/>
              </a:rPr>
              <a:t> </a:t>
            </a:r>
            <a:r>
              <a:rPr lang="es-AR" sz="1200" b="0" kern="0" dirty="0">
                <a:solidFill>
                  <a:srgbClr val="002060"/>
                </a:solidFill>
                <a:latin typeface="Century Gothic"/>
                <a:ea typeface="Century Gothic"/>
                <a:cs typeface="Century Gothic"/>
                <a:sym typeface="Century Gothic"/>
              </a:rPr>
              <a:t>elegir [561] ver [38]</a:t>
            </a:r>
            <a:r>
              <a:rPr lang="en-GB" sz="1200" b="0" dirty="0">
                <a:effectLst/>
                <a:latin typeface="Calibri" panose="020F0502020204030204" pitchFamily="34" charset="0"/>
                <a:ea typeface="Calibri" panose="020F0502020204030204" pitchFamily="34" charset="0"/>
              </a:rPr>
              <a:t> bosque [1444] </a:t>
            </a:r>
            <a:r>
              <a:rPr lang="en-GB" sz="1200" b="0" dirty="0" err="1">
                <a:effectLst/>
                <a:latin typeface="Calibri" panose="020F0502020204030204" pitchFamily="34" charset="0"/>
                <a:ea typeface="Calibri" panose="020F0502020204030204" pitchFamily="34" charset="0"/>
              </a:rPr>
              <a:t>chaqueta</a:t>
            </a:r>
            <a:r>
              <a:rPr lang="en-GB" sz="1200" b="0" dirty="0">
                <a:effectLst/>
                <a:latin typeface="Calibri" panose="020F0502020204030204" pitchFamily="34" charset="0"/>
                <a:ea typeface="Calibri" panose="020F0502020204030204" pitchFamily="34" charset="0"/>
              </a:rPr>
              <a:t> [4565] </a:t>
            </a:r>
            <a:r>
              <a:rPr lang="en-GB" sz="1200" b="0" dirty="0" err="1">
                <a:effectLst/>
                <a:latin typeface="Calibri" panose="020F0502020204030204" pitchFamily="34" charset="0"/>
                <a:ea typeface="Calibri" panose="020F0502020204030204" pitchFamily="34" charset="0"/>
              </a:rPr>
              <a:t>cien</a:t>
            </a:r>
            <a:r>
              <a:rPr lang="en-GB" sz="1200" b="0" dirty="0">
                <a:effectLst/>
                <a:latin typeface="Calibri" panose="020F0502020204030204" pitchFamily="34" charset="0"/>
                <a:ea typeface="Calibri" panose="020F0502020204030204" pitchFamily="34" charset="0"/>
              </a:rPr>
              <a:t> [440] </a:t>
            </a:r>
            <a:r>
              <a:rPr lang="en-GB" sz="1200" b="0" dirty="0" err="1">
                <a:effectLst/>
                <a:latin typeface="Calibri" panose="020F0502020204030204" pitchFamily="34" charset="0"/>
                <a:ea typeface="Calibri" panose="020F0502020204030204" pitchFamily="34" charset="0"/>
              </a:rPr>
              <a:t>cocina</a:t>
            </a:r>
            <a:r>
              <a:rPr lang="en-GB" sz="1200" b="0" dirty="0">
                <a:effectLst/>
                <a:latin typeface="Calibri" panose="020F0502020204030204" pitchFamily="34" charset="0"/>
                <a:ea typeface="Calibri" panose="020F0502020204030204" pitchFamily="34" charset="0"/>
              </a:rPr>
              <a:t> [1214] dulce [1860] </a:t>
            </a:r>
            <a:r>
              <a:rPr lang="en-GB" sz="1200" b="0" dirty="0" err="1">
                <a:effectLst/>
                <a:latin typeface="Calibri" panose="020F0502020204030204" pitchFamily="34" charset="0"/>
                <a:ea typeface="Calibri" panose="020F0502020204030204" pitchFamily="34" charset="0"/>
              </a:rPr>
              <a:t>esquina</a:t>
            </a:r>
            <a:r>
              <a:rPr lang="en-GB" sz="1200" b="0" dirty="0">
                <a:effectLst/>
                <a:latin typeface="Calibri" panose="020F0502020204030204" pitchFamily="34" charset="0"/>
                <a:ea typeface="Calibri" panose="020F0502020204030204" pitchFamily="34" charset="0"/>
              </a:rPr>
              <a:t> [1536] </a:t>
            </a:r>
            <a:r>
              <a:rPr lang="en-GB" sz="1200" b="0" dirty="0" err="1">
                <a:effectLst/>
                <a:latin typeface="Calibri" panose="020F0502020204030204" pitchFamily="34" charset="0"/>
                <a:ea typeface="Calibri" panose="020F0502020204030204" pitchFamily="34" charset="0"/>
              </a:rPr>
              <a:t>paquete</a:t>
            </a:r>
            <a:r>
              <a:rPr lang="en-GB" sz="1200" b="0" dirty="0">
                <a:effectLst/>
                <a:latin typeface="Calibri" panose="020F0502020204030204" pitchFamily="34" charset="0"/>
                <a:ea typeface="Calibri" panose="020F0502020204030204" pitchFamily="34" charset="0"/>
              </a:rPr>
              <a:t> [2325] </a:t>
            </a:r>
            <a:r>
              <a:rPr lang="en-GB" sz="1200" b="0" dirty="0" err="1">
                <a:effectLst/>
                <a:latin typeface="Calibri" panose="020F0502020204030204" pitchFamily="34" charset="0"/>
                <a:ea typeface="Calibri" panose="020F0502020204030204" pitchFamily="34" charset="0"/>
              </a:rPr>
              <a:t>pez</a:t>
            </a:r>
            <a:r>
              <a:rPr lang="en-GB" sz="1200" b="0" dirty="0">
                <a:effectLst/>
                <a:latin typeface="Calibri" panose="020F0502020204030204" pitchFamily="34" charset="0"/>
                <a:ea typeface="Calibri" panose="020F0502020204030204" pitchFamily="34" charset="0"/>
              </a:rPr>
              <a:t> [3579] quince [1215]</a:t>
            </a:r>
            <a:r>
              <a:rPr lang="es-ES" sz="1200" b="0" i="0" u="none" strike="noStrike" kern="1200" dirty="0">
                <a:solidFill>
                  <a:srgbClr val="002060"/>
                </a:solidFill>
                <a:effectLst/>
                <a:latin typeface="Century Gothic" panose="020B0502020202020204" pitchFamily="34" charset="0"/>
                <a:ea typeface="+mn-ea"/>
                <a:cs typeface="+mn-cs"/>
              </a:rPr>
              <a:t> </a:t>
            </a:r>
            <a:r>
              <a:rPr lang="en-GB" sz="1200" b="0" i="0" u="none" strike="noStrike" dirty="0" err="1">
                <a:solidFill>
                  <a:schemeClr val="dk1"/>
                </a:solidFill>
                <a:latin typeface="+mn-lt"/>
                <a:cs typeface="Calibri"/>
                <a:sym typeface="Calibri"/>
              </a:rPr>
              <a:t>serie</a:t>
            </a:r>
            <a:r>
              <a:rPr lang="en-GB" sz="1200" b="0" i="0" u="none" strike="noStrike" dirty="0">
                <a:solidFill>
                  <a:schemeClr val="dk1"/>
                </a:solidFill>
                <a:latin typeface="+mn-lt"/>
                <a:cs typeface="Calibri"/>
                <a:sym typeface="Calibri"/>
              </a:rPr>
              <a:t> [429] </a:t>
            </a:r>
            <a:r>
              <a:rPr lang="es-AR" sz="1200" b="0" kern="0" dirty="0">
                <a:solidFill>
                  <a:srgbClr val="002060"/>
                </a:solidFill>
                <a:latin typeface="Century Gothic"/>
                <a:ea typeface="Century Gothic"/>
                <a:cs typeface="Century Gothic"/>
                <a:sym typeface="Century Gothic"/>
              </a:rPr>
              <a:t>redonda [2470] para [16]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859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reading aloud [que] [qui] [</a:t>
            </a:r>
            <a:r>
              <a:rPr lang="en-GB" b="0" dirty="0" err="1"/>
              <a:t>ce</a:t>
            </a:r>
            <a:r>
              <a:rPr lang="en-GB" b="0" dirty="0"/>
              <a:t>] [ci] with some previously taught vocabulary &amp; unknown words (pictures provided to support meaning).</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Start the timer.</a:t>
            </a:r>
          </a:p>
          <a:p>
            <a:pPr marL="228600" indent="-228600">
              <a:buAutoNum type="arabicPeriod"/>
            </a:pPr>
            <a:r>
              <a:rPr lang="en-US" b="0" baseline="0" dirty="0"/>
              <a:t>Pupils try to guess their partner’s 5 words by saying them aloud, before the 45 seconds is up.</a:t>
            </a:r>
          </a:p>
          <a:p>
            <a:pPr marL="228600" indent="-228600">
              <a:buAutoNum type="arabicPeriod"/>
            </a:pPr>
            <a:r>
              <a:rPr lang="en-US" b="0" baseline="0" dirty="0"/>
              <a:t>Swap roles and repeat the game.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err="1">
                <a:effectLst/>
                <a:latin typeface="Calibri" panose="020F0502020204030204" pitchFamily="34" charset="0"/>
                <a:ea typeface="Calibri" panose="020F0502020204030204" pitchFamily="34" charset="0"/>
              </a:rPr>
              <a:t>adivinar</a:t>
            </a:r>
            <a:r>
              <a:rPr lang="en-GB" sz="1200" b="0" dirty="0">
                <a:effectLst/>
                <a:latin typeface="Calibri" panose="020F0502020204030204" pitchFamily="34" charset="0"/>
                <a:ea typeface="Calibri" panose="020F0502020204030204" pitchFamily="34" charset="0"/>
              </a:rPr>
              <a:t> [2201] bosque [1444] </a:t>
            </a:r>
            <a:r>
              <a:rPr lang="en-GB" sz="1200" b="0" dirty="0" err="1">
                <a:effectLst/>
                <a:latin typeface="Calibri" panose="020F0502020204030204" pitchFamily="34" charset="0"/>
                <a:ea typeface="Calibri" panose="020F0502020204030204" pitchFamily="34" charset="0"/>
              </a:rPr>
              <a:t>chaqueta</a:t>
            </a:r>
            <a:r>
              <a:rPr lang="en-GB" sz="1200" b="0" dirty="0">
                <a:effectLst/>
                <a:latin typeface="Calibri" panose="020F0502020204030204" pitchFamily="34" charset="0"/>
                <a:ea typeface="Calibri" panose="020F0502020204030204" pitchFamily="34" charset="0"/>
              </a:rPr>
              <a:t> [4565] </a:t>
            </a:r>
            <a:r>
              <a:rPr lang="en-GB" sz="1200" b="0" dirty="0" err="1">
                <a:effectLst/>
                <a:latin typeface="Calibri" panose="020F0502020204030204" pitchFamily="34" charset="0"/>
                <a:ea typeface="Calibri" panose="020F0502020204030204" pitchFamily="34" charset="0"/>
              </a:rPr>
              <a:t>cien</a:t>
            </a:r>
            <a:r>
              <a:rPr lang="en-GB" sz="1200" b="0" dirty="0">
                <a:effectLst/>
                <a:latin typeface="Calibri" panose="020F0502020204030204" pitchFamily="34" charset="0"/>
                <a:ea typeface="Calibri" panose="020F0502020204030204" pitchFamily="34" charset="0"/>
              </a:rPr>
              <a:t> [440] </a:t>
            </a:r>
            <a:r>
              <a:rPr lang="en-GB" sz="1200" b="0" dirty="0" err="1">
                <a:effectLst/>
                <a:latin typeface="Calibri" panose="020F0502020204030204" pitchFamily="34" charset="0"/>
                <a:ea typeface="Calibri" panose="020F0502020204030204" pitchFamily="34" charset="0"/>
              </a:rPr>
              <a:t>cocina</a:t>
            </a:r>
            <a:r>
              <a:rPr lang="en-GB" sz="1200" b="0" dirty="0">
                <a:effectLst/>
                <a:latin typeface="Calibri" panose="020F0502020204030204" pitchFamily="34" charset="0"/>
                <a:ea typeface="Calibri" panose="020F0502020204030204" pitchFamily="34" charset="0"/>
              </a:rPr>
              <a:t> [1214] dulce [1860] </a:t>
            </a:r>
            <a:r>
              <a:rPr lang="en-GB" sz="1200" b="0" dirty="0" err="1">
                <a:effectLst/>
                <a:latin typeface="Calibri" panose="020F0502020204030204" pitchFamily="34" charset="0"/>
                <a:ea typeface="Calibri" panose="020F0502020204030204" pitchFamily="34" charset="0"/>
              </a:rPr>
              <a:t>esquina</a:t>
            </a:r>
            <a:r>
              <a:rPr lang="en-GB" sz="1200" b="0" dirty="0">
                <a:effectLst/>
                <a:latin typeface="Calibri" panose="020F0502020204030204" pitchFamily="34" charset="0"/>
                <a:ea typeface="Calibri" panose="020F0502020204030204" pitchFamily="34" charset="0"/>
              </a:rPr>
              <a:t> [1536] </a:t>
            </a:r>
            <a:r>
              <a:rPr lang="en-GB" sz="1200" b="0" dirty="0" err="1">
                <a:effectLst/>
                <a:latin typeface="Calibri" panose="020F0502020204030204" pitchFamily="34" charset="0"/>
                <a:ea typeface="Calibri" panose="020F0502020204030204" pitchFamily="34" charset="0"/>
              </a:rPr>
              <a:t>paquete</a:t>
            </a:r>
            <a:r>
              <a:rPr lang="en-GB" sz="1200" b="0" dirty="0">
                <a:effectLst/>
                <a:latin typeface="Calibri" panose="020F0502020204030204" pitchFamily="34" charset="0"/>
                <a:ea typeface="Calibri" panose="020F0502020204030204" pitchFamily="34" charset="0"/>
              </a:rPr>
              <a:t> [2325] </a:t>
            </a:r>
            <a:r>
              <a:rPr lang="en-GB" sz="1200" b="0" dirty="0" err="1">
                <a:effectLst/>
                <a:latin typeface="Calibri" panose="020F0502020204030204" pitchFamily="34" charset="0"/>
                <a:ea typeface="Calibri" panose="020F0502020204030204" pitchFamily="34" charset="0"/>
              </a:rPr>
              <a:t>pez</a:t>
            </a:r>
            <a:r>
              <a:rPr lang="en-GB" sz="1200" b="0" dirty="0">
                <a:effectLst/>
                <a:latin typeface="Calibri" panose="020F0502020204030204" pitchFamily="34" charset="0"/>
                <a:ea typeface="Calibri" panose="020F0502020204030204" pitchFamily="34" charset="0"/>
              </a:rPr>
              <a:t> [3579] quince [1215]</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34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connecting and producing (orally) plural indefinite articles with previously taught nouns.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in pairs or chorally as a class, reading the Spanish words out loud, including the correct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start the animation sequence.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Pupils call out the Spanish (e.g. </a:t>
            </a:r>
            <a:r>
              <a:rPr lang="en-GB" b="0" baseline="0" dirty="0" err="1"/>
              <a:t>unos</a:t>
            </a:r>
            <a:r>
              <a:rPr lang="en-GB" b="0" baseline="0" dirty="0"/>
              <a:t> </a:t>
            </a:r>
            <a:r>
              <a:rPr lang="en-GB" b="0" baseline="0" dirty="0" err="1"/>
              <a:t>uniformes</a:t>
            </a:r>
            <a:r>
              <a:rPr lang="en-GB" b="0" baseline="0" dirty="0"/>
              <a:t>) before the flashcard appears on the desk.</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Each flashcard animation sequence is started on a mouse click.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791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 minutes </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Clarify Spanish instruction.</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the example [E] with pupils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work in pairs to follow the different series of numbers.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on the audio buttons to hear the full sequences.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Encourage pupils to join in to increase fluency in production.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err="1">
                <a:solidFill>
                  <a:schemeClr val="dk1"/>
                </a:solidFill>
                <a:latin typeface="+mn-lt"/>
                <a:cs typeface="Calibri"/>
                <a:sym typeface="Calibri"/>
              </a:rPr>
              <a:t>continuar</a:t>
            </a:r>
            <a:r>
              <a:rPr lang="en-GB" sz="1200" b="0" i="0" u="none" strike="noStrike" dirty="0">
                <a:solidFill>
                  <a:schemeClr val="dk1"/>
                </a:solidFill>
                <a:latin typeface="+mn-lt"/>
                <a:cs typeface="Calibri"/>
                <a:sym typeface="Calibri"/>
              </a:rPr>
              <a:t> [396] </a:t>
            </a:r>
            <a:r>
              <a:rPr lang="en-GB" sz="1200" b="0" i="0" u="none" strike="noStrike" dirty="0" err="1">
                <a:solidFill>
                  <a:schemeClr val="dk1"/>
                </a:solidFill>
                <a:latin typeface="+mn-lt"/>
                <a:cs typeface="Calibri"/>
                <a:sym typeface="Calibri"/>
              </a:rPr>
              <a:t>serie</a:t>
            </a:r>
            <a:r>
              <a:rPr lang="en-GB" sz="1200" b="0" i="0" u="none" strike="noStrike" dirty="0">
                <a:solidFill>
                  <a:schemeClr val="dk1"/>
                </a:solidFill>
                <a:latin typeface="+mn-lt"/>
                <a:cs typeface="Calibri"/>
                <a:sym typeface="Calibri"/>
              </a:rPr>
              <a:t> [429]</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088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 minutes </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aural comprehension </a:t>
            </a:r>
            <a:r>
              <a:rPr lang="en-GB" b="0" baseline="0" dirty="0"/>
              <a:t>of hay, indefinite article &amp; previously introduced vocabulary. </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[E] Tiene </a:t>
            </a:r>
            <a:r>
              <a:rPr lang="en-GB" sz="1200" b="0" i="0" u="none" strike="noStrike" dirty="0" err="1">
                <a:solidFill>
                  <a:schemeClr val="dk1"/>
                </a:solidFill>
                <a:latin typeface="+mn-lt"/>
                <a:cs typeface="Calibri"/>
                <a:sym typeface="Calibri"/>
              </a:rPr>
              <a:t>siete</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orejas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[1] Tiene </a:t>
            </a:r>
            <a:r>
              <a:rPr lang="en-GB" sz="1200" b="0" i="0" u="none" strike="noStrike" dirty="0" err="1">
                <a:solidFill>
                  <a:schemeClr val="dk1"/>
                </a:solidFill>
                <a:latin typeface="+mn-lt"/>
                <a:cs typeface="Calibri"/>
                <a:sym typeface="Calibri"/>
              </a:rPr>
              <a:t>una</a:t>
            </a:r>
            <a:r>
              <a:rPr lang="en-GB" sz="1200" b="0" i="0" u="none" strike="noStrike" dirty="0">
                <a:solidFill>
                  <a:schemeClr val="dk1"/>
                </a:solidFill>
                <a:latin typeface="+mn-lt"/>
                <a:cs typeface="Calibri"/>
                <a:sym typeface="Calibri"/>
              </a:rPr>
              <a:t> boca </a:t>
            </a:r>
            <a:r>
              <a:rPr lang="en-GB" sz="1200" b="0" i="0" u="none" strike="noStrike" dirty="0" err="1">
                <a:solidFill>
                  <a:schemeClr val="dk1"/>
                </a:solidFill>
                <a:latin typeface="+mn-lt"/>
                <a:cs typeface="Calibri"/>
                <a:sym typeface="Calibri"/>
              </a:rPr>
              <a:t>pequeña</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[2] Tiene </a:t>
            </a:r>
            <a:r>
              <a:rPr lang="en-GB" sz="1200" b="0" i="0" u="none" strike="noStrike" dirty="0" err="1">
                <a:solidFill>
                  <a:schemeClr val="dk1"/>
                </a:solidFill>
                <a:latin typeface="+mn-lt"/>
                <a:cs typeface="Calibri"/>
                <a:sym typeface="Calibri"/>
              </a:rPr>
              <a:t>cinco</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ojos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[3] Tiene </a:t>
            </a:r>
            <a:r>
              <a:rPr lang="en-GB" sz="1200" b="0" i="0" u="none" strike="noStrike" dirty="0" err="1">
                <a:solidFill>
                  <a:schemeClr val="dk1"/>
                </a:solidFill>
                <a:latin typeface="+mn-lt"/>
                <a:cs typeface="Calibri"/>
                <a:sym typeface="Calibri"/>
              </a:rPr>
              <a:t>tres</a:t>
            </a:r>
            <a:r>
              <a:rPr lang="en-GB" sz="1200" b="0" i="0" u="none" strike="noStrike" dirty="0">
                <a:solidFill>
                  <a:schemeClr val="dk1"/>
                </a:solidFill>
                <a:latin typeface="+mn-lt"/>
                <a:cs typeface="Calibri"/>
                <a:sym typeface="Calibri"/>
              </a:rPr>
              <a:t> sombreros.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[4] Tiene </a:t>
            </a:r>
            <a:r>
              <a:rPr lang="en-GB" sz="1200" b="0" i="0" u="none" strike="noStrike" dirty="0" err="1">
                <a:solidFill>
                  <a:schemeClr val="dk1"/>
                </a:solidFill>
                <a:latin typeface="+mn-lt"/>
                <a:cs typeface="Calibri"/>
                <a:sym typeface="Calibri"/>
              </a:rPr>
              <a:t>unos</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dedos</a:t>
            </a:r>
            <a:r>
              <a:rPr lang="en-GB" sz="1200" b="0" i="0" u="none" strike="noStrike" dirty="0">
                <a:solidFill>
                  <a:schemeClr val="dk1"/>
                </a:solidFill>
                <a:latin typeface="+mn-lt"/>
                <a:cs typeface="Calibri"/>
                <a:sym typeface="Calibri"/>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284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0" dirty="0"/>
              <a:t>5 minutes</a:t>
            </a:r>
          </a:p>
          <a:p>
            <a:pPr marL="0" indent="0">
              <a:buNone/>
            </a:pPr>
            <a:r>
              <a:rPr lang="en-US" b="1" dirty="0"/>
              <a:t>Aim: </a:t>
            </a:r>
            <a:r>
              <a:rPr lang="en-US" b="0" dirty="0"/>
              <a:t>to </a:t>
            </a:r>
            <a:r>
              <a:rPr lang="en-US" b="0" dirty="0" err="1"/>
              <a:t>practise</a:t>
            </a:r>
            <a:r>
              <a:rPr lang="en-US" b="0" dirty="0"/>
              <a:t> oral production of previously taught vocabulary within a poem; to practice written comprehension of some previously taught vocabulary</a:t>
            </a:r>
            <a:endParaRPr lang="en-US" b="1" dirty="0"/>
          </a:p>
          <a:p>
            <a:pPr marL="0" indent="0">
              <a:buNone/>
            </a:pPr>
            <a:endParaRPr lang="en-US" b="0" baseline="0" dirty="0"/>
          </a:p>
          <a:p>
            <a:pPr marL="0" indent="0">
              <a:buNone/>
            </a:pPr>
            <a:r>
              <a:rPr lang="en-US" b="1" baseline="0" dirty="0"/>
              <a:t>Procedure:</a:t>
            </a:r>
          </a:p>
          <a:p>
            <a:pPr marL="228600" indent="-228600">
              <a:buAutoNum type="arabicPeriod"/>
            </a:pPr>
            <a:r>
              <a:rPr lang="en-US" b="0" baseline="0" dirty="0"/>
              <a:t>Give pupils 2-3 minutes with a partner to go through the poem and come up with the Spanish meanings for the 8 English words.</a:t>
            </a:r>
          </a:p>
          <a:p>
            <a:pPr marL="228600" indent="-228600">
              <a:buAutoNum type="arabicPeriod"/>
            </a:pPr>
            <a:r>
              <a:rPr lang="en-US" b="0" baseline="0" dirty="0"/>
              <a:t>Elicit Spanish responses chorally, prompting with the English, e.g., ‘face?’ ‘</a:t>
            </a:r>
            <a:r>
              <a:rPr lang="en-US" b="0" baseline="0" dirty="0" err="1"/>
              <a:t>cara</a:t>
            </a:r>
            <a:r>
              <a:rPr lang="en-US" b="0" baseline="0" dirty="0"/>
              <a:t>’, </a:t>
            </a:r>
            <a:r>
              <a:rPr lang="en-US" b="0" baseline="0" dirty="0" err="1"/>
              <a:t>muy</a:t>
            </a:r>
            <a:r>
              <a:rPr lang="en-US" b="0" baseline="0" dirty="0"/>
              <a:t> bien. </a:t>
            </a:r>
            <a:r>
              <a:rPr lang="en-US" b="0" baseline="0" dirty="0">
                <a:sym typeface="Wingdings" panose="05000000000000000000" pitchFamily="2" charset="2"/>
              </a:rPr>
              <a:t></a:t>
            </a:r>
          </a:p>
          <a:p>
            <a:pPr marL="228600" indent="-228600">
              <a:buAutoNum type="arabicPeriod"/>
            </a:pPr>
            <a:r>
              <a:rPr lang="en-US" b="0" baseline="0" dirty="0">
                <a:sym typeface="Wingdings" panose="05000000000000000000" pitchFamily="2" charset="2"/>
              </a:rPr>
              <a:t>Pupils could be asked to read the poem aloud in pairs, taking it in turns to read alternate sentences, using gesture to support meaning (pointing at their face for verse 1, their eyes for verse 2, etc.).  There are a few unknown words in the text which are glossed. </a:t>
            </a:r>
          </a:p>
          <a:p>
            <a:pPr marL="228600" indent="-228600">
              <a:buAutoNum type="arabicPeriod"/>
            </a:pPr>
            <a:r>
              <a:rPr lang="en-US" b="0" baseline="0" dirty="0">
                <a:sym typeface="Wingdings" panose="05000000000000000000" pitchFamily="2" charset="2"/>
              </a:rPr>
              <a:t>Click the audio player to hear the full text for each </a:t>
            </a:r>
            <a:r>
              <a:rPr lang="en-US" b="0" baseline="0" dirty="0" err="1">
                <a:sym typeface="Wingdings" panose="05000000000000000000" pitchFamily="2" charset="2"/>
              </a:rPr>
              <a:t>sentece</a:t>
            </a:r>
            <a:r>
              <a:rPr lang="en-US" b="0" baseline="0" dirty="0">
                <a:sym typeface="Wingdings" panose="05000000000000000000" pitchFamily="2" charset="2"/>
              </a:rPr>
              <a:t>, if desired.</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r>
              <a:rPr lang="es-AR" sz="1200" b="0" kern="0" dirty="0">
                <a:solidFill>
                  <a:srgbClr val="002060"/>
                </a:solidFill>
                <a:latin typeface="Century Gothic"/>
                <a:ea typeface="Century Gothic"/>
                <a:cs typeface="Century Gothic"/>
                <a:sym typeface="Century Gothic"/>
              </a:rPr>
              <a:t>redonda [2470] para [16] ver [38]</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guided production of there is, there are, indefinite articles and </a:t>
            </a:r>
            <a:r>
              <a:rPr lang="en-GB" b="0" dirty="0" err="1"/>
              <a:t>cuántos</a:t>
            </a:r>
            <a:r>
              <a:rPr lang="en-GB" b="0" dirty="0"/>
              <a:t> &amp; </a:t>
            </a:r>
            <a:r>
              <a:rPr lang="en-GB" b="0" dirty="0" err="1"/>
              <a:t>cuántas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Students to translate the sentences using the vocabulary from the lesson. They can use the words in the frame to support their writing. </a:t>
            </a:r>
          </a:p>
          <a:p>
            <a:pPr marL="228600" lvl="0" indent="-228600" algn="l" rtl="0">
              <a:spcBef>
                <a:spcPts val="0"/>
              </a:spcBef>
              <a:spcAft>
                <a:spcPts val="0"/>
              </a:spcAft>
              <a:buAutoNum type="arabicPeriod"/>
            </a:pPr>
            <a:r>
              <a:rPr lang="en-GB" b="0" dirty="0"/>
              <a:t>Remind students about punctuation &amp; use of question marks in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03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Production of there is, there are, </a:t>
            </a:r>
            <a:r>
              <a:rPr lang="en-GB" b="0" dirty="0" err="1"/>
              <a:t>tiene</a:t>
            </a:r>
            <a:r>
              <a:rPr lang="en-GB" b="0" dirty="0"/>
              <a:t>, indefinite articles and numbers.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Students to choose one monster to produce full sentences using the vocabulary from the lesson. </a:t>
            </a:r>
          </a:p>
          <a:p>
            <a:pPr marL="228600" lvl="0" indent="-228600" algn="l" rtl="0">
              <a:spcBef>
                <a:spcPts val="0"/>
              </a:spcBef>
              <a:spcAft>
                <a:spcPts val="0"/>
              </a:spcAft>
              <a:buAutoNum type="arabicPeriod"/>
            </a:pPr>
            <a:r>
              <a:rPr lang="en-GB" b="0" dirty="0"/>
              <a:t>Click to bring up speech bubble – some pupils might want to say what the monster doesn’t have.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3. Read the example together to see use of ‘</a:t>
            </a:r>
            <a:r>
              <a:rPr lang="en-GB" b="0" dirty="0" err="1">
                <a:latin typeface="Calibri" panose="020F0502020204030204" pitchFamily="34" charset="0"/>
                <a:cs typeface="Calibri" panose="020F0502020204030204" pitchFamily="34" charset="0"/>
              </a:rPr>
              <a:t>tiene</a:t>
            </a:r>
            <a:r>
              <a:rPr lang="en-GB" b="0" dirty="0">
                <a:latin typeface="Calibri" panose="020F0502020204030204" pitchFamily="34" charset="0"/>
                <a:cs typeface="Calibri" panose="020F0502020204030204" pitchFamily="34" charset="0"/>
              </a:rPr>
              <a:t>’ ‘en ... Mi </a:t>
            </a:r>
            <a:r>
              <a:rPr lang="en-GB" b="0" dirty="0" err="1">
                <a:latin typeface="Calibri" panose="020F0502020204030204" pitchFamily="34" charset="0"/>
                <a:cs typeface="Calibri" panose="020F0502020204030204" pitchFamily="34" charset="0"/>
              </a:rPr>
              <a:t>monstro</a:t>
            </a:r>
            <a:r>
              <a:rPr lang="en-GB" b="0" dirty="0">
                <a:latin typeface="Calibri" panose="020F0502020204030204" pitchFamily="34" charset="0"/>
                <a:cs typeface="Calibri" panose="020F0502020204030204" pitchFamily="34" charset="0"/>
              </a:rPr>
              <a:t> hay’ in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r>
              <a:rPr lang="es-AR" sz="1200" b="0" kern="0" dirty="0">
                <a:solidFill>
                  <a:srgbClr val="002060"/>
                </a:solidFill>
                <a:latin typeface="Century Gothic"/>
                <a:ea typeface="Century Gothic"/>
                <a:cs typeface="Century Gothic"/>
                <a:sym typeface="Century Gothic"/>
              </a:rPr>
              <a:t>elegir [561]</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912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8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3.png"/><Relationship Id="rId21" Type="http://schemas.openxmlformats.org/officeDocument/2006/relationships/image" Target="../media/image6.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19"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4.png"/><Relationship Id="rId18" Type="http://schemas.openxmlformats.org/officeDocument/2006/relationships/audio" Target="../media/audio21.wav"/><Relationship Id="rId26" Type="http://schemas.openxmlformats.org/officeDocument/2006/relationships/audio" Target="../media/audio25.wav"/><Relationship Id="rId3" Type="http://schemas.openxmlformats.org/officeDocument/2006/relationships/image" Target="../media/image8.gif"/><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audio" Target="../media/audio18.wav"/><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audio" Target="../media/audio20.wav"/><Relationship Id="rId20" Type="http://schemas.openxmlformats.org/officeDocument/2006/relationships/audio" Target="../media/audio22.wav"/><Relationship Id="rId29"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3.png"/><Relationship Id="rId24" Type="http://schemas.openxmlformats.org/officeDocument/2006/relationships/audio" Target="../media/audio24.wav"/><Relationship Id="rId32" Type="http://schemas.openxmlformats.org/officeDocument/2006/relationships/image" Target="../media/image24.png"/><Relationship Id="rId5" Type="http://schemas.microsoft.com/office/2007/relationships/hdphoto" Target="../media/hdphoto1.wdp"/><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audio" Target="../media/audio17.wav"/><Relationship Id="rId19" Type="http://schemas.openxmlformats.org/officeDocument/2006/relationships/image" Target="../media/image17.png"/><Relationship Id="rId31" Type="http://schemas.openxmlformats.org/officeDocument/2006/relationships/audio" Target="../media/audio27.wav"/><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audio" Target="../media/audio19.wav"/><Relationship Id="rId22" Type="http://schemas.openxmlformats.org/officeDocument/2006/relationships/audio" Target="../media/audio23.wav"/><Relationship Id="rId27" Type="http://schemas.openxmlformats.org/officeDocument/2006/relationships/image" Target="../media/image21.png"/><Relationship Id="rId30" Type="http://schemas.openxmlformats.org/officeDocument/2006/relationships/audio" Target="../media/audio26.wav"/></Relationships>
</file>

<file path=ppt/slides/_rels/slide4.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8.wav"/><Relationship Id="rId7" Type="http://schemas.openxmlformats.org/officeDocument/2006/relationships/audio" Target="../media/audio31.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3.png"/><Relationship Id="rId9" Type="http://schemas.openxmlformats.org/officeDocument/2006/relationships/audio" Target="../media/audio33.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42.wav"/><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audio" Target="../media/audio41.wav"/><Relationship Id="rId5" Type="http://schemas.openxmlformats.org/officeDocument/2006/relationships/audio" Target="../media/audio38.wav"/><Relationship Id="rId10" Type="http://schemas.openxmlformats.org/officeDocument/2006/relationships/image" Target="../media/image23.svg"/><Relationship Id="rId4" Type="http://schemas.openxmlformats.org/officeDocument/2006/relationships/audio" Target="../media/audio37.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0.png"/><Relationship Id="rId18" Type="http://schemas.openxmlformats.org/officeDocument/2006/relationships/audio" Target="../media/audio47.wav"/><Relationship Id="rId3" Type="http://schemas.openxmlformats.org/officeDocument/2006/relationships/slideLayout" Target="../slideLayouts/slideLayout6.xml"/><Relationship Id="rId21" Type="http://schemas.openxmlformats.org/officeDocument/2006/relationships/audio" Target="../media/audio50.wav"/><Relationship Id="rId7" Type="http://schemas.openxmlformats.org/officeDocument/2006/relationships/image" Target="../media/image23.svg"/><Relationship Id="rId12" Type="http://schemas.openxmlformats.org/officeDocument/2006/relationships/image" Target="../media/image29.png"/><Relationship Id="rId17" Type="http://schemas.openxmlformats.org/officeDocument/2006/relationships/audio" Target="../media/audio46.wav"/><Relationship Id="rId2" Type="http://schemas.openxmlformats.org/officeDocument/2006/relationships/audio" Target="../media/media1.wav"/><Relationship Id="rId16" Type="http://schemas.openxmlformats.org/officeDocument/2006/relationships/audio" Target="../media/audio45.wav"/><Relationship Id="rId20" Type="http://schemas.openxmlformats.org/officeDocument/2006/relationships/audio" Target="../media/audio49.wav"/><Relationship Id="rId1" Type="http://schemas.microsoft.com/office/2007/relationships/media" Target="../media/media1.wav"/><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3.png"/><Relationship Id="rId15" Type="http://schemas.openxmlformats.org/officeDocument/2006/relationships/audio" Target="../media/audio44.wav"/><Relationship Id="rId23"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audio" Target="../media/audio48.wav"/><Relationship Id="rId4" Type="http://schemas.openxmlformats.org/officeDocument/2006/relationships/notesSlide" Target="../notesSlides/notesSlide6.xml"/><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audio" Target="../media/audio51.wav"/></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52.wav"/><Relationship Id="rId7" Type="http://schemas.openxmlformats.org/officeDocument/2006/relationships/audio" Target="../media/audio5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image" Target="../media/image33.png"/><Relationship Id="rId5" Type="http://schemas.openxmlformats.org/officeDocument/2006/relationships/audio" Target="../media/audio54.wav"/><Relationship Id="rId10" Type="http://schemas.openxmlformats.org/officeDocument/2006/relationships/audio" Target="../media/audio57.wav"/><Relationship Id="rId4" Type="http://schemas.openxmlformats.org/officeDocument/2006/relationships/audio" Target="../media/audio53.wav"/><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audio" Target="../media/audio60.wav"/><Relationship Id="rId5" Type="http://schemas.openxmlformats.org/officeDocument/2006/relationships/image" Target="../media/image35.png"/><Relationship Id="rId10" Type="http://schemas.openxmlformats.org/officeDocument/2006/relationships/audio" Target="../media/audio59.wav"/><Relationship Id="rId4" Type="http://schemas.openxmlformats.org/officeDocument/2006/relationships/image" Target="../media/image34.png"/><Relationship Id="rId9" Type="http://schemas.openxmlformats.org/officeDocument/2006/relationships/audio" Target="../media/audio58.wav"/></Relationships>
</file>

<file path=ppt/slides/_rels/slide9.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18" Type="http://schemas.openxmlformats.org/officeDocument/2006/relationships/audio" Target="../media/audio76.wav"/><Relationship Id="rId26" Type="http://schemas.openxmlformats.org/officeDocument/2006/relationships/image" Target="../media/image36.png"/><Relationship Id="rId3" Type="http://schemas.openxmlformats.org/officeDocument/2006/relationships/audio" Target="../media/audio61.wav"/><Relationship Id="rId21" Type="http://schemas.openxmlformats.org/officeDocument/2006/relationships/audio" Target="../media/audio79.wav"/><Relationship Id="rId7" Type="http://schemas.openxmlformats.org/officeDocument/2006/relationships/audio" Target="../media/audio65.wav"/><Relationship Id="rId12" Type="http://schemas.openxmlformats.org/officeDocument/2006/relationships/audio" Target="../media/audio70.wav"/><Relationship Id="rId17" Type="http://schemas.openxmlformats.org/officeDocument/2006/relationships/audio" Target="../media/audio75.wav"/><Relationship Id="rId25" Type="http://schemas.openxmlformats.org/officeDocument/2006/relationships/audio" Target="../media/audio82.wav"/><Relationship Id="rId2" Type="http://schemas.openxmlformats.org/officeDocument/2006/relationships/notesSlide" Target="../notesSlides/notesSlide9.xml"/><Relationship Id="rId16" Type="http://schemas.openxmlformats.org/officeDocument/2006/relationships/audio" Target="../media/audio74.wav"/><Relationship Id="rId20" Type="http://schemas.openxmlformats.org/officeDocument/2006/relationships/audio" Target="../media/audio78.wav"/><Relationship Id="rId1" Type="http://schemas.openxmlformats.org/officeDocument/2006/relationships/slideLayout" Target="../slideLayouts/slideLayout6.xml"/><Relationship Id="rId6" Type="http://schemas.openxmlformats.org/officeDocument/2006/relationships/audio" Target="../media/audio64.wav"/><Relationship Id="rId11" Type="http://schemas.openxmlformats.org/officeDocument/2006/relationships/audio" Target="../media/audio69.wav"/><Relationship Id="rId24" Type="http://schemas.openxmlformats.org/officeDocument/2006/relationships/image" Target="../media/image10.png"/><Relationship Id="rId5" Type="http://schemas.openxmlformats.org/officeDocument/2006/relationships/audio" Target="../media/audio63.wav"/><Relationship Id="rId15" Type="http://schemas.openxmlformats.org/officeDocument/2006/relationships/audio" Target="../media/audio73.wav"/><Relationship Id="rId23" Type="http://schemas.openxmlformats.org/officeDocument/2006/relationships/audio" Target="../media/audio81.wav"/><Relationship Id="rId28" Type="http://schemas.openxmlformats.org/officeDocument/2006/relationships/image" Target="../media/image38.png"/><Relationship Id="rId10" Type="http://schemas.openxmlformats.org/officeDocument/2006/relationships/audio" Target="../media/audio68.wav"/><Relationship Id="rId19" Type="http://schemas.openxmlformats.org/officeDocument/2006/relationships/audio" Target="../media/audio77.wav"/><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audio" Target="../media/audio72.wav"/><Relationship Id="rId22" Type="http://schemas.openxmlformats.org/officeDocument/2006/relationships/audio" Target="../media/audio80.wav"/><Relationship Id="rId27"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3" name="Picture 8" descr="Monstruo, Peludo, Halloween, Criatura">
            <a:extLst>
              <a:ext uri="{FF2B5EF4-FFF2-40B4-BE49-F238E27FC236}">
                <a16:creationId xmlns:a16="http://schemas.microsoft.com/office/drawing/2014/main" id="{C56C469A-C110-8871-0F0D-3D8D31516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239" y="3429000"/>
            <a:ext cx="1956924" cy="240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0082B0-D648-C58C-90BA-E4DFEBB08353}"/>
              </a:ext>
            </a:extLst>
          </p:cNvPr>
          <p:cNvSpPr txBox="1"/>
          <p:nvPr/>
        </p:nvSpPr>
        <p:spPr>
          <a:xfrm>
            <a:off x="2175491" y="2598003"/>
            <a:ext cx="3962944" cy="830997"/>
          </a:xfrm>
          <a:prstGeom prst="rect">
            <a:avLst/>
          </a:prstGeom>
          <a:noFill/>
        </p:spPr>
        <p:txBody>
          <a:bodyPr wrap="none" rtlCol="0">
            <a:spAutoFit/>
          </a:bodyPr>
          <a:lstStyle/>
          <a:p>
            <a:r>
              <a:rPr lang="en-GB" sz="4800" b="1" dirty="0">
                <a:ln w="28575" cmpd="sng">
                  <a:solidFill>
                    <a:srgbClr val="7030A0"/>
                  </a:solidFill>
                  <a:prstDash val="solid"/>
                </a:ln>
                <a:solidFill>
                  <a:srgbClr val="CC99FF"/>
                </a:solidFill>
                <a:effectLst>
                  <a:glow rad="228600">
                    <a:schemeClr val="accent6">
                      <a:satMod val="175000"/>
                      <a:alpha val="40000"/>
                    </a:schemeClr>
                  </a:glow>
                </a:effectLst>
                <a:latin typeface="Jokerman" panose="04090605060D06020702" pitchFamily="82" charset="0"/>
              </a:rPr>
              <a:t>Mi </a:t>
            </a:r>
            <a:r>
              <a:rPr lang="en-GB" sz="4800" b="1" dirty="0" err="1">
                <a:ln w="28575" cmpd="sng">
                  <a:solidFill>
                    <a:srgbClr val="7030A0"/>
                  </a:solidFill>
                  <a:prstDash val="solid"/>
                </a:ln>
                <a:solidFill>
                  <a:srgbClr val="CC99FF"/>
                </a:solidFill>
                <a:effectLst>
                  <a:glow rad="228600">
                    <a:schemeClr val="accent6">
                      <a:satMod val="175000"/>
                      <a:alpha val="40000"/>
                    </a:schemeClr>
                  </a:glow>
                </a:effectLst>
                <a:latin typeface="Jokerman" panose="04090605060D06020702" pitchFamily="82" charset="0"/>
              </a:rPr>
              <a:t>monstruo</a:t>
            </a:r>
            <a:endParaRPr lang="en-GB" sz="4800" b="1" dirty="0">
              <a:ln w="28575" cmpd="sng">
                <a:solidFill>
                  <a:srgbClr val="7030A0"/>
                </a:solidFill>
                <a:prstDash val="solid"/>
              </a:ln>
              <a:solidFill>
                <a:srgbClr val="CC99FF"/>
              </a:solidFill>
              <a:effectLst>
                <a:glow rad="228600">
                  <a:schemeClr val="accent6">
                    <a:satMod val="175000"/>
                    <a:alpha val="40000"/>
                  </a:schemeClr>
                </a:glow>
              </a:effectLst>
              <a:latin typeface="Jokerman" panose="04090605060D06020702"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3604390042"/>
              </p:ext>
            </p:extLst>
          </p:nvPr>
        </p:nvGraphicFramePr>
        <p:xfrm>
          <a:off x="194293" y="11049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message</a:t>
                      </a:r>
                    </a:p>
                  </a:txBody>
                  <a:tcPr/>
                </a:tc>
                <a:tc>
                  <a:txBody>
                    <a:bodyPr/>
                    <a:lstStyle/>
                    <a:p>
                      <a:r>
                        <a:rPr lang="en-GB" sz="2800" b="0" dirty="0">
                          <a:solidFill>
                            <a:srgbClr val="002060"/>
                          </a:solidFill>
                          <a:latin typeface="Century Gothic" panose="020B0502020202020204" pitchFamily="34" charset="0"/>
                        </a:rPr>
                        <a:t>word</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pencil</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ruler</a:t>
                      </a:r>
                    </a:p>
                  </a:txBody>
                  <a:tcPr/>
                </a:tc>
                <a:tc>
                  <a:txBody>
                    <a:bodyPr/>
                    <a:lstStyle/>
                    <a:p>
                      <a:r>
                        <a:rPr lang="en-GB" sz="2800" b="0" dirty="0">
                          <a:solidFill>
                            <a:srgbClr val="002060"/>
                          </a:solidFill>
                          <a:latin typeface="Century Gothic" panose="020B0502020202020204" pitchFamily="34" charset="0"/>
                        </a:rPr>
                        <a:t>You have</a:t>
                      </a:r>
                    </a:p>
                  </a:txBody>
                  <a:tcPr/>
                </a:tc>
                <a:tc>
                  <a:txBody>
                    <a:bodyPr/>
                    <a:lstStyle/>
                    <a:p>
                      <a:r>
                        <a:rPr lang="en-GB" sz="2800" b="0" dirty="0">
                          <a:solidFill>
                            <a:srgbClr val="002060"/>
                          </a:solidFill>
                          <a:latin typeface="Century Gothic" panose="020B0502020202020204" pitchFamily="34" charset="0"/>
                        </a:rPr>
                        <a:t>idea</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learn, learning</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news</a:t>
                      </a:r>
                    </a:p>
                  </a:txBody>
                  <a:tcPr/>
                </a:tc>
                <a:tc>
                  <a:txBody>
                    <a:bodyPr/>
                    <a:lstStyle/>
                    <a:p>
                      <a:r>
                        <a:rPr lang="en-GB" sz="2800" b="0" dirty="0">
                          <a:solidFill>
                            <a:srgbClr val="002060"/>
                          </a:solidFill>
                          <a:latin typeface="Century Gothic" panose="020B0502020202020204" pitchFamily="34" charset="0"/>
                        </a:rPr>
                        <a:t>English</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reading</a:t>
                      </a:r>
                    </a:p>
                  </a:txBody>
                  <a:tcPr/>
                </a:tc>
                <a:tc>
                  <a:txBody>
                    <a:bodyPr/>
                    <a:lstStyle/>
                    <a:p>
                      <a:r>
                        <a:rPr lang="en-GB" sz="2800" b="0" dirty="0">
                          <a:solidFill>
                            <a:srgbClr val="002060"/>
                          </a:solidFill>
                          <a:latin typeface="Century Gothic" panose="020B0502020202020204" pitchFamily="34" charset="0"/>
                        </a:rPr>
                        <a:t>Spanish</a:t>
                      </a:r>
                    </a:p>
                  </a:txBody>
                  <a:tcPr/>
                </a:tc>
                <a:tc>
                  <a:txBody>
                    <a:bodyPr/>
                    <a:lstStyle/>
                    <a:p>
                      <a:r>
                        <a:rPr lang="en-GB" sz="2800" b="0" dirty="0">
                          <a:solidFill>
                            <a:srgbClr val="002060"/>
                          </a:solidFill>
                          <a:latin typeface="Century Gothic" panose="020B0502020202020204" pitchFamily="34" charset="0"/>
                        </a:rPr>
                        <a:t>of</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head</a:t>
                      </a:r>
                    </a:p>
                  </a:txBody>
                  <a:tcPr/>
                </a:tc>
                <a:tc>
                  <a:txBody>
                    <a:bodyPr/>
                    <a:lstStyle/>
                    <a:p>
                      <a:r>
                        <a:rPr lang="en-GB" sz="2800" b="0" dirty="0">
                          <a:solidFill>
                            <a:srgbClr val="002060"/>
                          </a:solidFill>
                          <a:latin typeface="Century Gothic" panose="020B0502020202020204" pitchFamily="34" charset="0"/>
                        </a:rPr>
                        <a:t>foot</a:t>
                      </a:r>
                    </a:p>
                  </a:txBody>
                  <a:tcPr/>
                </a:tc>
                <a:tc>
                  <a:txBody>
                    <a:bodyPr/>
                    <a:lstStyle/>
                    <a:p>
                      <a:r>
                        <a:rPr lang="en-GB" sz="2800" b="0"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There are</a:t>
                      </a:r>
                    </a:p>
                  </a:txBody>
                  <a:tcPr/>
                </a:tc>
                <a:tc>
                  <a:txBody>
                    <a:bodyPr/>
                    <a:lstStyle/>
                    <a:p>
                      <a:r>
                        <a:rPr lang="en-GB" sz="2800" b="0" dirty="0">
                          <a:solidFill>
                            <a:srgbClr val="002060"/>
                          </a:solidFill>
                          <a:latin typeface="Century Gothic" panose="020B0502020202020204" pitchFamily="34" charset="0"/>
                        </a:rPr>
                        <a:t>finger</a:t>
                      </a:r>
                    </a:p>
                  </a:txBody>
                  <a:tcPr/>
                </a:tc>
                <a:tc>
                  <a:txBody>
                    <a:bodyPr/>
                    <a:lstStyle/>
                    <a:p>
                      <a:r>
                        <a:rPr lang="en-GB" sz="2800" b="0" dirty="0">
                          <a:solidFill>
                            <a:srgbClr val="002060"/>
                          </a:solidFill>
                          <a:latin typeface="Century Gothic" panose="020B0502020202020204" pitchFamily="34" charset="0"/>
                        </a:rPr>
                        <a:t>s/he, it has</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ear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eye</a:t>
                      </a:r>
                    </a:p>
                  </a:txBody>
                  <a:tcPr/>
                </a:tc>
                <a:tc>
                  <a:txBody>
                    <a:bodyPr/>
                    <a:lstStyle/>
                    <a:p>
                      <a:r>
                        <a:rPr lang="en-GB" sz="2800" b="0" dirty="0">
                          <a:solidFill>
                            <a:srgbClr val="002060"/>
                          </a:solidFill>
                          <a:latin typeface="Century Gothic" panose="020B0502020202020204" pitchFamily="34" charset="0"/>
                        </a:rPr>
                        <a:t>mouth</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49507"/>
            <a:ext cx="3485260" cy="675762"/>
          </a:xfrm>
          <a:solidFill>
            <a:schemeClr val="bg1"/>
          </a:solidFill>
        </p:spPr>
        <p:txBody>
          <a:bodyPr>
            <a:normAutofit fontScale="90000"/>
          </a:bodyPr>
          <a:lstStyle/>
          <a:p>
            <a:r>
              <a:rPr lang="en-GB" sz="3200" b="1" dirty="0">
                <a:solidFill>
                  <a:schemeClr val="bg1"/>
                </a:solidFill>
                <a:latin typeface="Century Gothic"/>
                <a:ea typeface="Century Gothic"/>
                <a:cs typeface="Century Gothic"/>
                <a:sym typeface="Century Gothic"/>
              </a:rPr>
              <a:t>Follow up [extra] 1</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5116" y="31484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5070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9233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727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8114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994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2CCAF988-4595-58DA-DE30-1DDE3855AA8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E84BE73D-7FD2-590A-766E-C8CF9189EB34}"/>
              </a:ext>
            </a:extLst>
          </p:cNvPr>
          <p:cNvSpPr txBox="1">
            <a:spLocks/>
          </p:cNvSpPr>
          <p:nvPr/>
        </p:nvSpPr>
        <p:spPr>
          <a:xfrm>
            <a:off x="669115" y="95027"/>
            <a:ext cx="3485260" cy="67576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[extra] : </a:t>
            </a:r>
            <a:endParaRPr lang="en-GB" sz="3200" dirty="0"/>
          </a:p>
        </p:txBody>
      </p:sp>
      <p:sp>
        <p:nvSpPr>
          <p:cNvPr id="5" name="TextBox 4">
            <a:hlinkClick r:id="" action="ppaction://noaction">
              <a:snd r:embed="rId7" name="f10_1.wav"/>
            </a:hlinkClick>
            <a:extLst>
              <a:ext uri="{FF2B5EF4-FFF2-40B4-BE49-F238E27FC236}">
                <a16:creationId xmlns:a16="http://schemas.microsoft.com/office/drawing/2014/main" id="{E4DB0F8D-03D6-9C56-FD48-EA7D6793E23A}"/>
              </a:ext>
            </a:extLst>
          </p:cNvPr>
          <p:cNvSpPr txBox="1"/>
          <p:nvPr/>
        </p:nvSpPr>
        <p:spPr>
          <a:xfrm>
            <a:off x="4310383" y="138472"/>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283874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1" name="Google Shape;157;p2">
            <a:hlinkClick r:id="" action="ppaction://noaction">
              <a:snd r:embed="rId4" name="s2_1.wav"/>
            </a:hlinkClick>
            <a:extLst>
              <a:ext uri="{FF2B5EF4-FFF2-40B4-BE49-F238E27FC236}">
                <a16:creationId xmlns:a16="http://schemas.microsoft.com/office/drawing/2014/main" id="{CA9347D5-8E67-4800-8388-5A45F0B385EC}"/>
              </a:ext>
            </a:extLst>
          </p:cNvPr>
          <p:cNvSpPr txBox="1"/>
          <p:nvPr/>
        </p:nvSpPr>
        <p:spPr>
          <a:xfrm>
            <a:off x="45740" y="712118"/>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3" name="Google Shape;153;p2">
            <a:hlinkClick r:id="" action="ppaction://noaction">
              <a:snd r:embed="rId5" name="e.wav"/>
            </a:hlinkClick>
            <a:extLst>
              <a:ext uri="{FF2B5EF4-FFF2-40B4-BE49-F238E27FC236}">
                <a16:creationId xmlns:a16="http://schemas.microsoft.com/office/drawing/2014/main" id="{7CEDC309-88F9-40E1-A696-E66BC502B60F}"/>
              </a:ext>
            </a:extLst>
          </p:cNvPr>
          <p:cNvSpPr txBox="1"/>
          <p:nvPr/>
        </p:nvSpPr>
        <p:spPr>
          <a:xfrm>
            <a:off x="7783032" y="125796"/>
            <a:ext cx="58748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b="1" kern="0" dirty="0">
                <a:solidFill>
                  <a:srgbClr val="002060"/>
                </a:solidFill>
                <a:latin typeface="Century Gothic"/>
                <a:ea typeface="Century Gothic"/>
                <a:cs typeface="Century Gothic"/>
                <a:sym typeface="Century Gothic"/>
              </a:rPr>
              <a:t>[qui] [qui]  [</a:t>
            </a:r>
            <a:r>
              <a:rPr lang="en-GB" sz="2800" b="1" kern="0" dirty="0" err="1">
                <a:solidFill>
                  <a:srgbClr val="002060"/>
                </a:solidFill>
                <a:latin typeface="Century Gothic"/>
                <a:ea typeface="Century Gothic"/>
                <a:cs typeface="Century Gothic"/>
                <a:sym typeface="Century Gothic"/>
              </a:rPr>
              <a:t>ce</a:t>
            </a:r>
            <a:r>
              <a:rPr lang="en-GB" sz="2800" b="1" kern="0" dirty="0">
                <a:solidFill>
                  <a:srgbClr val="002060"/>
                </a:solidFill>
                <a:latin typeface="Century Gothic"/>
                <a:ea typeface="Century Gothic"/>
                <a:cs typeface="Century Gothic"/>
                <a:sym typeface="Century Gothic"/>
              </a:rPr>
              <a:t>] [ci] </a:t>
            </a:r>
            <a:endParaRPr kumimoji="0" lang="en-GB" sz="28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55" name="Title 1">
            <a:extLst>
              <a:ext uri="{FF2B5EF4-FFF2-40B4-BE49-F238E27FC236}">
                <a16:creationId xmlns:a16="http://schemas.microsoft.com/office/drawing/2014/main" id="{55B8DA2A-40B8-4646-90CC-121F98D86E3F}"/>
              </a:ext>
            </a:extLst>
          </p:cNvPr>
          <p:cNvSpPr txBox="1">
            <a:spLocks/>
          </p:cNvSpPr>
          <p:nvPr/>
        </p:nvSpPr>
        <p:spPr>
          <a:xfrm>
            <a:off x="1063277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Cloud 9">
            <a:hlinkClick r:id="" action="ppaction://noaction">
              <a:snd r:embed="rId6" name="s2_14.wav"/>
            </a:hlinkClick>
            <a:extLst>
              <a:ext uri="{FF2B5EF4-FFF2-40B4-BE49-F238E27FC236}">
                <a16:creationId xmlns:a16="http://schemas.microsoft.com/office/drawing/2014/main" id="{D4C896E0-4108-683B-9A6C-D184BED87845}"/>
              </a:ext>
            </a:extLst>
          </p:cNvPr>
          <p:cNvSpPr/>
          <p:nvPr/>
        </p:nvSpPr>
        <p:spPr>
          <a:xfrm rot="900564">
            <a:off x="8195556" y="5581665"/>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a:hlinkClick r:id="" action="ppaction://noaction">
              <a:snd r:embed="rId7" name="s2_9.wav"/>
            </a:hlinkClick>
            <a:extLst>
              <a:ext uri="{FF2B5EF4-FFF2-40B4-BE49-F238E27FC236}">
                <a16:creationId xmlns:a16="http://schemas.microsoft.com/office/drawing/2014/main" id="{7D45A4B4-5D18-A95B-BDF2-DF71B48E60B5}"/>
              </a:ext>
            </a:extLst>
          </p:cNvPr>
          <p:cNvSpPr/>
          <p:nvPr/>
        </p:nvSpPr>
        <p:spPr>
          <a:xfrm rot="900564">
            <a:off x="5384413" y="408820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loud 11">
            <a:hlinkClick r:id="" action="ppaction://noaction">
              <a:snd r:embed="rId8" name="s2_6.wav"/>
            </a:hlinkClick>
            <a:extLst>
              <a:ext uri="{FF2B5EF4-FFF2-40B4-BE49-F238E27FC236}">
                <a16:creationId xmlns:a16="http://schemas.microsoft.com/office/drawing/2014/main" id="{2A269F2C-02C9-1AAE-9613-4F64A4F3622F}"/>
              </a:ext>
            </a:extLst>
          </p:cNvPr>
          <p:cNvSpPr/>
          <p:nvPr/>
        </p:nvSpPr>
        <p:spPr>
          <a:xfrm rot="900564">
            <a:off x="7840120" y="263767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12">
            <a:hlinkClick r:id="" action="ppaction://noaction">
              <a:snd r:embed="rId9" name="s2_12.wav"/>
            </a:hlinkClick>
            <a:extLst>
              <a:ext uri="{FF2B5EF4-FFF2-40B4-BE49-F238E27FC236}">
                <a16:creationId xmlns:a16="http://schemas.microsoft.com/office/drawing/2014/main" id="{180FDB22-A294-7D9C-5BB5-CCF6E8606A41}"/>
              </a:ext>
            </a:extLst>
          </p:cNvPr>
          <p:cNvSpPr/>
          <p:nvPr/>
        </p:nvSpPr>
        <p:spPr>
          <a:xfrm rot="470056">
            <a:off x="2903063" y="545658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loud 13">
            <a:hlinkClick r:id="" action="ppaction://noaction">
              <a:snd r:embed="rId10" name="s2_7.wav"/>
            </a:hlinkClick>
            <a:extLst>
              <a:ext uri="{FF2B5EF4-FFF2-40B4-BE49-F238E27FC236}">
                <a16:creationId xmlns:a16="http://schemas.microsoft.com/office/drawing/2014/main" id="{A59D4088-EC6C-85D8-77B3-6FF66EF9EB9C}"/>
              </a:ext>
            </a:extLst>
          </p:cNvPr>
          <p:cNvSpPr/>
          <p:nvPr/>
        </p:nvSpPr>
        <p:spPr>
          <a:xfrm rot="900564">
            <a:off x="277536" y="4056052"/>
            <a:ext cx="1879238"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loud 14">
            <a:hlinkClick r:id="" action="ppaction://noaction">
              <a:snd r:embed="rId11" name="s2_4.wav"/>
            </a:hlinkClick>
            <a:extLst>
              <a:ext uri="{FF2B5EF4-FFF2-40B4-BE49-F238E27FC236}">
                <a16:creationId xmlns:a16="http://schemas.microsoft.com/office/drawing/2014/main" id="{96104B00-AAAF-10E8-85E7-576E8106BB9F}"/>
              </a:ext>
            </a:extLst>
          </p:cNvPr>
          <p:cNvSpPr/>
          <p:nvPr/>
        </p:nvSpPr>
        <p:spPr>
          <a:xfrm rot="900564">
            <a:off x="2878516" y="2590573"/>
            <a:ext cx="2241296" cy="978744"/>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15">
            <a:hlinkClick r:id="" action="ppaction://noaction">
              <a:snd r:embed="rId12" name="s2_13.wav"/>
            </a:hlinkClick>
            <a:extLst>
              <a:ext uri="{FF2B5EF4-FFF2-40B4-BE49-F238E27FC236}">
                <a16:creationId xmlns:a16="http://schemas.microsoft.com/office/drawing/2014/main" id="{F99566F8-0586-8AE0-8091-9A6EB9C65E28}"/>
              </a:ext>
            </a:extLst>
          </p:cNvPr>
          <p:cNvSpPr/>
          <p:nvPr/>
        </p:nvSpPr>
        <p:spPr>
          <a:xfrm>
            <a:off x="5211561" y="5456416"/>
            <a:ext cx="223396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loud 16">
            <a:hlinkClick r:id="" action="ppaction://noaction">
              <a:snd r:embed="rId13" name="s2_11.wav"/>
            </a:hlinkClick>
            <a:extLst>
              <a:ext uri="{FF2B5EF4-FFF2-40B4-BE49-F238E27FC236}">
                <a16:creationId xmlns:a16="http://schemas.microsoft.com/office/drawing/2014/main" id="{B17EB4BB-497A-E4BA-247D-E3419A966284}"/>
              </a:ext>
            </a:extLst>
          </p:cNvPr>
          <p:cNvSpPr/>
          <p:nvPr/>
        </p:nvSpPr>
        <p:spPr>
          <a:xfrm rot="21028859">
            <a:off x="322781" y="5549282"/>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loud 17">
            <a:hlinkClick r:id="" action="ppaction://noaction">
              <a:snd r:embed="rId14" name="s2_10.wav"/>
            </a:hlinkClick>
            <a:extLst>
              <a:ext uri="{FF2B5EF4-FFF2-40B4-BE49-F238E27FC236}">
                <a16:creationId xmlns:a16="http://schemas.microsoft.com/office/drawing/2014/main" id="{5A3BDAF0-5ED4-9A68-9D92-B614E1BBD51C}"/>
              </a:ext>
            </a:extLst>
          </p:cNvPr>
          <p:cNvSpPr/>
          <p:nvPr/>
        </p:nvSpPr>
        <p:spPr>
          <a:xfrm rot="21028859">
            <a:off x="8003974" y="4157967"/>
            <a:ext cx="1577633"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loud 18">
            <a:hlinkClick r:id="" action="ppaction://noaction">
              <a:snd r:embed="rId15" name="s2_8.wav"/>
            </a:hlinkClick>
            <a:extLst>
              <a:ext uri="{FF2B5EF4-FFF2-40B4-BE49-F238E27FC236}">
                <a16:creationId xmlns:a16="http://schemas.microsoft.com/office/drawing/2014/main" id="{B7603C88-FE12-867E-4ED7-B6D9F15E36B2}"/>
              </a:ext>
            </a:extLst>
          </p:cNvPr>
          <p:cNvSpPr/>
          <p:nvPr/>
        </p:nvSpPr>
        <p:spPr>
          <a:xfrm rot="21028859">
            <a:off x="2886545" y="4118688"/>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loud 19">
            <a:hlinkClick r:id="" action="ppaction://noaction">
              <a:snd r:embed="rId16" name="s2_5.wav"/>
            </a:hlinkClick>
            <a:extLst>
              <a:ext uri="{FF2B5EF4-FFF2-40B4-BE49-F238E27FC236}">
                <a16:creationId xmlns:a16="http://schemas.microsoft.com/office/drawing/2014/main" id="{9EA66140-DB03-8C2D-A0E6-7C7942A885F6}"/>
              </a:ext>
            </a:extLst>
          </p:cNvPr>
          <p:cNvSpPr/>
          <p:nvPr/>
        </p:nvSpPr>
        <p:spPr>
          <a:xfrm>
            <a:off x="5245718" y="2637675"/>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loud 20">
            <a:hlinkClick r:id="" action="ppaction://noaction">
              <a:snd r:embed="rId17" name="s2_3.wav"/>
            </a:hlinkClick>
            <a:extLst>
              <a:ext uri="{FF2B5EF4-FFF2-40B4-BE49-F238E27FC236}">
                <a16:creationId xmlns:a16="http://schemas.microsoft.com/office/drawing/2014/main" id="{D8A92DBD-787C-95EA-745B-51FD410E5349}"/>
              </a:ext>
            </a:extLst>
          </p:cNvPr>
          <p:cNvSpPr/>
          <p:nvPr/>
        </p:nvSpPr>
        <p:spPr>
          <a:xfrm rot="21028859">
            <a:off x="201309" y="2424332"/>
            <a:ext cx="2654109" cy="1280406"/>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Google Shape;108;p3">
            <a:hlinkClick r:id="" action="ppaction://noaction">
              <a:snd r:embed="rId17" name="s2_3.wav"/>
            </a:hlinkClick>
            <a:extLst>
              <a:ext uri="{FF2B5EF4-FFF2-40B4-BE49-F238E27FC236}">
                <a16:creationId xmlns:a16="http://schemas.microsoft.com/office/drawing/2014/main" id="{C1F936BC-583C-9F73-6CA3-19D9FB77D0A7}"/>
              </a:ext>
            </a:extLst>
          </p:cNvPr>
          <p:cNvSpPr txBox="1"/>
          <p:nvPr/>
        </p:nvSpPr>
        <p:spPr>
          <a:xfrm rot="20500840">
            <a:off x="256531" y="2770982"/>
            <a:ext cx="2232562" cy="523180"/>
          </a:xfrm>
          <a:prstGeom prst="rect">
            <a:avLst/>
          </a:prstGeom>
          <a:noFill/>
          <a:ln>
            <a:noFill/>
          </a:ln>
        </p:spPr>
        <p:txBody>
          <a:bodyPr spcFirstLastPara="1" wrap="square" lIns="91425" tIns="45700" rIns="91425" bIns="45700" anchor="t" anchorCtr="0">
            <a:spAutoFit/>
          </a:bodyPr>
          <a:lstStyle/>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cha</a:t>
            </a:r>
            <a:r>
              <a:rPr lang="en-GB" sz="2800" b="1" dirty="0" err="1">
                <a:solidFill>
                  <a:srgbClr val="FF0066"/>
                </a:solidFill>
                <a:latin typeface="Century Gothic" panose="020B0502020202020204" pitchFamily="34" charset="0"/>
              </a:rPr>
              <a:t>que</a:t>
            </a:r>
            <a:r>
              <a:rPr lang="en-GB" sz="2800" dirty="0" err="1">
                <a:solidFill>
                  <a:srgbClr val="002060"/>
                </a:solidFill>
                <a:latin typeface="Century Gothic" panose="020B0502020202020204" pitchFamily="34" charset="0"/>
              </a:rPr>
              <a:t>ta</a:t>
            </a:r>
            <a:endParaRPr sz="2800" i="0" u="none" strike="noStrike" cap="none" dirty="0">
              <a:solidFill>
                <a:srgbClr val="002060"/>
              </a:solidFill>
              <a:latin typeface="Century Gothic" panose="020B0502020202020204" pitchFamily="34" charset="0"/>
              <a:ea typeface="Calibri"/>
              <a:cs typeface="Calibri"/>
              <a:sym typeface="Calibri"/>
            </a:endParaRPr>
          </a:p>
        </p:txBody>
      </p:sp>
      <p:sp>
        <p:nvSpPr>
          <p:cNvPr id="23" name="Google Shape;108;p3">
            <a:hlinkClick r:id="" action="ppaction://noaction">
              <a:snd r:embed="rId11" name="s2_4.wav"/>
            </a:hlinkClick>
            <a:extLst>
              <a:ext uri="{FF2B5EF4-FFF2-40B4-BE49-F238E27FC236}">
                <a16:creationId xmlns:a16="http://schemas.microsoft.com/office/drawing/2014/main" id="{1A9108E0-FD1B-4318-E5C7-D3FB379554E9}"/>
              </a:ext>
            </a:extLst>
          </p:cNvPr>
          <p:cNvSpPr txBox="1"/>
          <p:nvPr/>
        </p:nvSpPr>
        <p:spPr>
          <a:xfrm rot="389399">
            <a:off x="3080833" y="2737146"/>
            <a:ext cx="1910851" cy="523180"/>
          </a:xfrm>
          <a:prstGeom prst="rect">
            <a:avLst/>
          </a:prstGeom>
          <a:noFill/>
          <a:ln>
            <a:noFill/>
          </a:ln>
        </p:spPr>
        <p:txBody>
          <a:bodyPr spcFirstLastPara="1" wrap="square" lIns="91425" tIns="45700" rIns="91425" bIns="45700" anchor="t" anchorCtr="0">
            <a:spAutoFit/>
          </a:bodyPr>
          <a:lstStyle/>
          <a:p>
            <a:r>
              <a:rPr lang="en-GB" sz="2800" dirty="0">
                <a:solidFill>
                  <a:srgbClr val="002060"/>
                </a:solidFill>
                <a:latin typeface="Century Gothic" panose="020B0502020202020204" pitchFamily="34" charset="0"/>
              </a:rPr>
              <a:t>bos</a:t>
            </a:r>
            <a:r>
              <a:rPr lang="en-GB" sz="2800" b="1" dirty="0">
                <a:solidFill>
                  <a:srgbClr val="FF0066"/>
                </a:solidFill>
                <a:latin typeface="Century Gothic" panose="020B0502020202020204" pitchFamily="34" charset="0"/>
              </a:rPr>
              <a:t>que</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24" name="Google Shape;108;p3">
            <a:hlinkClick r:id="" action="ppaction://noaction">
              <a:snd r:embed="rId16" name="s2_5.wav"/>
            </a:hlinkClick>
            <a:extLst>
              <a:ext uri="{FF2B5EF4-FFF2-40B4-BE49-F238E27FC236}">
                <a16:creationId xmlns:a16="http://schemas.microsoft.com/office/drawing/2014/main" id="{ACF90983-94CC-DA18-4377-54F80B9E467F}"/>
              </a:ext>
            </a:extLst>
          </p:cNvPr>
          <p:cNvSpPr txBox="1"/>
          <p:nvPr/>
        </p:nvSpPr>
        <p:spPr>
          <a:xfrm rot="21437234">
            <a:off x="5521908" y="2812134"/>
            <a:ext cx="1910851" cy="584735"/>
          </a:xfrm>
          <a:prstGeom prst="rect">
            <a:avLst/>
          </a:prstGeom>
          <a:noFill/>
          <a:ln>
            <a:noFill/>
          </a:ln>
        </p:spPr>
        <p:txBody>
          <a:bodyPr spcFirstLastPara="1" wrap="square" lIns="91425" tIns="45700" rIns="91425" bIns="45700" anchor="t" anchorCtr="0">
            <a:spAutoFit/>
          </a:bodyPr>
          <a:lstStyle/>
          <a:p>
            <a:r>
              <a:rPr lang="en-GB" sz="3200" dirty="0">
                <a:solidFill>
                  <a:srgbClr val="002060"/>
                </a:solidFill>
                <a:latin typeface="Century Gothic" panose="020B0502020202020204" pitchFamily="34" charset="0"/>
              </a:rPr>
              <a:t>dul</a:t>
            </a:r>
            <a:r>
              <a:rPr lang="en-GB" sz="3200" b="1" dirty="0">
                <a:solidFill>
                  <a:srgbClr val="FF0066"/>
                </a:solidFill>
                <a:latin typeface="Century Gothic" panose="020B0502020202020204" pitchFamily="34" charset="0"/>
              </a:rPr>
              <a:t>ce</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25" name="Google Shape;108;p3">
            <a:hlinkClick r:id="" action="ppaction://noaction">
              <a:snd r:embed="rId8" name="s2_6.wav"/>
            </a:hlinkClick>
            <a:extLst>
              <a:ext uri="{FF2B5EF4-FFF2-40B4-BE49-F238E27FC236}">
                <a16:creationId xmlns:a16="http://schemas.microsoft.com/office/drawing/2014/main" id="{CE78F416-2595-4472-8AD1-88E72653CD86}"/>
              </a:ext>
            </a:extLst>
          </p:cNvPr>
          <p:cNvSpPr txBox="1"/>
          <p:nvPr/>
        </p:nvSpPr>
        <p:spPr>
          <a:xfrm rot="389399">
            <a:off x="8095101" y="2833773"/>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entury Gothic"/>
                <a:cs typeface="Century Gothic"/>
                <a:sym typeface="Century Gothic"/>
              </a:rPr>
              <a:t>es</a:t>
            </a:r>
            <a:r>
              <a:rPr lang="en-GB" sz="3200" b="1" dirty="0" err="1">
                <a:solidFill>
                  <a:srgbClr val="FF0066"/>
                </a:solidFill>
                <a:latin typeface="Century Gothic" panose="020B0502020202020204" pitchFamily="34" charset="0"/>
                <a:ea typeface="Century Gothic"/>
                <a:cs typeface="Century Gothic"/>
                <a:sym typeface="Century Gothic"/>
              </a:rPr>
              <a:t>qui</a:t>
            </a:r>
            <a:r>
              <a:rPr lang="en-GB" sz="3200" dirty="0" err="1">
                <a:solidFill>
                  <a:srgbClr val="002060"/>
                </a:solidFill>
                <a:latin typeface="Century Gothic" panose="020B0502020202020204" pitchFamily="34" charset="0"/>
                <a:ea typeface="Century Gothic"/>
                <a:cs typeface="Century Gothic"/>
                <a:sym typeface="Century Gothic"/>
              </a:rPr>
              <a:t>na</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26" name="Google Shape;108;p3">
            <a:hlinkClick r:id="" action="ppaction://noaction">
              <a:snd r:embed="rId14" name="s2_10.wav"/>
            </a:hlinkClick>
            <a:extLst>
              <a:ext uri="{FF2B5EF4-FFF2-40B4-BE49-F238E27FC236}">
                <a16:creationId xmlns:a16="http://schemas.microsoft.com/office/drawing/2014/main" id="{D28D476A-5644-ED73-9B52-EC36385FE437}"/>
              </a:ext>
            </a:extLst>
          </p:cNvPr>
          <p:cNvSpPr txBox="1"/>
          <p:nvPr/>
        </p:nvSpPr>
        <p:spPr>
          <a:xfrm rot="21048776">
            <a:off x="8155358" y="4282673"/>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a:solidFill>
                  <a:srgbClr val="002060"/>
                </a:solidFill>
                <a:latin typeface="Century Gothic" panose="020B0502020202020204" pitchFamily="34" charset="0"/>
                <a:ea typeface="Century Gothic"/>
                <a:cs typeface="Century Gothic"/>
                <a:sym typeface="Century Gothic"/>
              </a:rPr>
              <a:t>a</a:t>
            </a:r>
            <a:r>
              <a:rPr lang="en-GB" sz="3200" b="1" dirty="0">
                <a:solidFill>
                  <a:srgbClr val="FF0066"/>
                </a:solidFill>
                <a:latin typeface="Century Gothic" panose="020B0502020202020204" pitchFamily="34" charset="0"/>
                <a:ea typeface="Century Gothic"/>
                <a:cs typeface="Century Gothic"/>
                <a:sym typeface="Century Gothic"/>
              </a:rPr>
              <a:t>quí</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27" name="Google Shape;108;p3">
            <a:hlinkClick r:id="" action="ppaction://noaction">
              <a:snd r:embed="rId9" name="s2_12.wav"/>
            </a:hlinkClick>
            <a:extLst>
              <a:ext uri="{FF2B5EF4-FFF2-40B4-BE49-F238E27FC236}">
                <a16:creationId xmlns:a16="http://schemas.microsoft.com/office/drawing/2014/main" id="{2CD8DEF9-56F4-96F9-1D18-0FDC97714BEF}"/>
              </a:ext>
            </a:extLst>
          </p:cNvPr>
          <p:cNvSpPr txBox="1"/>
          <p:nvPr/>
        </p:nvSpPr>
        <p:spPr>
          <a:xfrm rot="389399">
            <a:off x="3206201" y="5680406"/>
            <a:ext cx="215969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ci</a:t>
            </a:r>
            <a:r>
              <a:rPr lang="en-GB" sz="3200" dirty="0" err="1">
                <a:solidFill>
                  <a:srgbClr val="002060"/>
                </a:solidFill>
                <a:latin typeface="Century Gothic" panose="020B0502020202020204" pitchFamily="34" charset="0"/>
              </a:rPr>
              <a:t>n</a:t>
            </a:r>
            <a:r>
              <a:rPr lang="en-GB" sz="3200" b="1" dirty="0" err="1">
                <a:solidFill>
                  <a:srgbClr val="FF0066"/>
                </a:solidFill>
                <a:latin typeface="Century Gothic" panose="020B0502020202020204" pitchFamily="34" charset="0"/>
              </a:rPr>
              <a:t>co</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28" name="Google Shape;108;p3">
            <a:hlinkClick r:id="" action="ppaction://noaction">
              <a:snd r:embed="rId12" name="s2_13.wav"/>
            </a:hlinkClick>
            <a:extLst>
              <a:ext uri="{FF2B5EF4-FFF2-40B4-BE49-F238E27FC236}">
                <a16:creationId xmlns:a16="http://schemas.microsoft.com/office/drawing/2014/main" id="{2D1FF43E-81A5-515A-5A46-B103D30D0377}"/>
              </a:ext>
            </a:extLst>
          </p:cNvPr>
          <p:cNvSpPr txBox="1"/>
          <p:nvPr/>
        </p:nvSpPr>
        <p:spPr>
          <a:xfrm rot="21437234">
            <a:off x="5353854" y="5601523"/>
            <a:ext cx="2416694"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alibri"/>
                <a:cs typeface="Calibri"/>
                <a:sym typeface="Calibri"/>
              </a:rPr>
              <a:t>tran</a:t>
            </a:r>
            <a:r>
              <a:rPr lang="en-GB" sz="3200" b="1" dirty="0" err="1">
                <a:solidFill>
                  <a:srgbClr val="FF0066"/>
                </a:solidFill>
                <a:latin typeface="Century Gothic" panose="020B0502020202020204" pitchFamily="34" charset="0"/>
                <a:ea typeface="Calibri"/>
                <a:cs typeface="Calibri"/>
                <a:sym typeface="Calibri"/>
              </a:rPr>
              <a:t>qui</a:t>
            </a:r>
            <a:r>
              <a:rPr lang="en-GB" sz="3200" dirty="0" err="1">
                <a:solidFill>
                  <a:srgbClr val="002060"/>
                </a:solidFill>
                <a:latin typeface="Century Gothic" panose="020B0502020202020204" pitchFamily="34" charset="0"/>
                <a:ea typeface="Calibri"/>
                <a:cs typeface="Calibri"/>
                <a:sym typeface="Calibri"/>
              </a:rPr>
              <a:t>lo</a:t>
            </a:r>
            <a:endParaRPr lang="en-GB" sz="3200" dirty="0">
              <a:solidFill>
                <a:srgbClr val="002060"/>
              </a:solidFill>
              <a:latin typeface="Century Gothic" panose="020B0502020202020204" pitchFamily="34" charset="0"/>
              <a:ea typeface="Calibri"/>
              <a:cs typeface="Calibri"/>
              <a:sym typeface="Calibri"/>
            </a:endParaRPr>
          </a:p>
        </p:txBody>
      </p:sp>
      <p:sp>
        <p:nvSpPr>
          <p:cNvPr id="36" name="Google Shape;108;p3">
            <a:hlinkClick r:id="" action="ppaction://noaction">
              <a:snd r:embed="rId6" name="s2_14.wav"/>
            </a:hlinkClick>
            <a:extLst>
              <a:ext uri="{FF2B5EF4-FFF2-40B4-BE49-F238E27FC236}">
                <a16:creationId xmlns:a16="http://schemas.microsoft.com/office/drawing/2014/main" id="{335253EF-36B0-D27C-2D2D-630C49882CCD}"/>
              </a:ext>
            </a:extLst>
          </p:cNvPr>
          <p:cNvSpPr txBox="1"/>
          <p:nvPr/>
        </p:nvSpPr>
        <p:spPr>
          <a:xfrm rot="389399">
            <a:off x="8528082" y="5743644"/>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alibri"/>
                <a:cs typeface="Calibri"/>
                <a:sym typeface="Calibri"/>
              </a:rPr>
              <a:t>pe</a:t>
            </a:r>
            <a:r>
              <a:rPr lang="en-GB" sz="3200" b="1" dirty="0" err="1">
                <a:solidFill>
                  <a:srgbClr val="FF0066"/>
                </a:solidFill>
                <a:latin typeface="Century Gothic" panose="020B0502020202020204" pitchFamily="34" charset="0"/>
                <a:ea typeface="Calibri"/>
                <a:cs typeface="Calibri"/>
                <a:sym typeface="Calibri"/>
              </a:rPr>
              <a:t>ce</a:t>
            </a:r>
            <a:r>
              <a:rPr lang="en-GB" sz="3200" dirty="0" err="1">
                <a:solidFill>
                  <a:srgbClr val="002060"/>
                </a:solidFill>
                <a:latin typeface="Century Gothic" panose="020B0502020202020204" pitchFamily="34" charset="0"/>
                <a:ea typeface="Calibri"/>
                <a:cs typeface="Calibri"/>
                <a:sym typeface="Calibri"/>
              </a:rPr>
              <a:t>s</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38" name="Google Shape;108;p3">
            <a:hlinkClick r:id="" action="ppaction://noaction">
              <a:snd r:embed="rId13" name="s2_11.wav"/>
            </a:hlinkClick>
            <a:extLst>
              <a:ext uri="{FF2B5EF4-FFF2-40B4-BE49-F238E27FC236}">
                <a16:creationId xmlns:a16="http://schemas.microsoft.com/office/drawing/2014/main" id="{CED8C714-2EBC-92A3-3B59-6F3B4557E39B}"/>
              </a:ext>
            </a:extLst>
          </p:cNvPr>
          <p:cNvSpPr txBox="1"/>
          <p:nvPr/>
        </p:nvSpPr>
        <p:spPr>
          <a:xfrm rot="20298032">
            <a:off x="471888" y="5722064"/>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co</a:t>
            </a:r>
            <a:r>
              <a:rPr lang="en-GB" sz="3200" b="1" dirty="0" err="1">
                <a:solidFill>
                  <a:srgbClr val="FF0066"/>
                </a:solidFill>
                <a:latin typeface="Century Gothic" panose="020B0502020202020204" pitchFamily="34" charset="0"/>
                <a:ea typeface="Calibri"/>
                <a:cs typeface="Calibri"/>
                <a:sym typeface="Calibri"/>
              </a:rPr>
              <a:t>ci</a:t>
            </a:r>
            <a:r>
              <a:rPr lang="en-GB" sz="3200" dirty="0" err="1">
                <a:solidFill>
                  <a:srgbClr val="002060"/>
                </a:solidFill>
                <a:latin typeface="Century Gothic" panose="020B0502020202020204" pitchFamily="34" charset="0"/>
                <a:ea typeface="Calibri"/>
                <a:cs typeface="Calibri"/>
                <a:sym typeface="Calibri"/>
              </a:rPr>
              <a:t>na</a:t>
            </a:r>
            <a:endParaRPr lang="en-GB" sz="3200" dirty="0">
              <a:solidFill>
                <a:srgbClr val="002060"/>
              </a:solidFill>
              <a:latin typeface="Century Gothic" panose="020B0502020202020204" pitchFamily="34" charset="0"/>
              <a:ea typeface="Calibri"/>
              <a:cs typeface="Calibri"/>
              <a:sym typeface="Calibri"/>
            </a:endParaRPr>
          </a:p>
        </p:txBody>
      </p:sp>
      <p:sp>
        <p:nvSpPr>
          <p:cNvPr id="39" name="Google Shape;108;p3">
            <a:hlinkClick r:id="" action="ppaction://noaction">
              <a:snd r:embed="rId15" name="s2_8.wav"/>
            </a:hlinkClick>
            <a:extLst>
              <a:ext uri="{FF2B5EF4-FFF2-40B4-BE49-F238E27FC236}">
                <a16:creationId xmlns:a16="http://schemas.microsoft.com/office/drawing/2014/main" id="{43C2152B-0E74-BAB7-DC10-A9417E34668E}"/>
              </a:ext>
            </a:extLst>
          </p:cNvPr>
          <p:cNvSpPr txBox="1"/>
          <p:nvPr/>
        </p:nvSpPr>
        <p:spPr>
          <a:xfrm rot="20671619">
            <a:off x="2979064" y="4217984"/>
            <a:ext cx="2278902"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pa</a:t>
            </a:r>
            <a:r>
              <a:rPr lang="en-GB" sz="3200" b="1" dirty="0" err="1">
                <a:solidFill>
                  <a:srgbClr val="FF0066"/>
                </a:solidFill>
                <a:latin typeface="Century Gothic" panose="020B0502020202020204" pitchFamily="34" charset="0"/>
              </a:rPr>
              <a:t>qu</a:t>
            </a:r>
            <a:r>
              <a:rPr lang="en-GB" sz="3200" b="1" dirty="0" err="1">
                <a:solidFill>
                  <a:srgbClr val="FF0066"/>
                </a:solidFill>
                <a:latin typeface="Century Gothic" panose="020B0502020202020204" pitchFamily="34" charset="0"/>
                <a:cs typeface="Calibri"/>
                <a:sym typeface="Calibri"/>
              </a:rPr>
              <a:t>e</a:t>
            </a:r>
            <a:r>
              <a:rPr lang="en-GB" sz="3200" dirty="0" err="1">
                <a:solidFill>
                  <a:srgbClr val="002060"/>
                </a:solidFill>
                <a:latin typeface="Century Gothic" panose="020B0502020202020204" pitchFamily="34" charset="0"/>
                <a:cs typeface="Calibri"/>
                <a:sym typeface="Calibri"/>
              </a:rPr>
              <a:t>te</a:t>
            </a:r>
            <a:endParaRPr lang="en-GB" sz="3200" dirty="0">
              <a:solidFill>
                <a:srgbClr val="002060"/>
              </a:solidFill>
              <a:latin typeface="Century Gothic" panose="020B0502020202020204" pitchFamily="34" charset="0"/>
              <a:ea typeface="Calibri"/>
              <a:cs typeface="Calibri"/>
              <a:sym typeface="Calibri"/>
            </a:endParaRPr>
          </a:p>
        </p:txBody>
      </p:sp>
      <p:sp>
        <p:nvSpPr>
          <p:cNvPr id="40" name="Google Shape;108;p3">
            <a:hlinkClick r:id="" action="ppaction://noaction">
              <a:snd r:embed="rId10" name="s2_7.wav"/>
            </a:hlinkClick>
            <a:extLst>
              <a:ext uri="{FF2B5EF4-FFF2-40B4-BE49-F238E27FC236}">
                <a16:creationId xmlns:a16="http://schemas.microsoft.com/office/drawing/2014/main" id="{CA438140-8348-EDCD-D200-B062E1328366}"/>
              </a:ext>
            </a:extLst>
          </p:cNvPr>
          <p:cNvSpPr txBox="1"/>
          <p:nvPr/>
        </p:nvSpPr>
        <p:spPr>
          <a:xfrm rot="431951">
            <a:off x="638732" y="4224277"/>
            <a:ext cx="118933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ci</a:t>
            </a:r>
            <a:r>
              <a:rPr lang="en-GB" sz="3200" dirty="0" err="1">
                <a:solidFill>
                  <a:srgbClr val="002060"/>
                </a:solidFill>
                <a:latin typeface="Century Gothic" panose="020B0502020202020204" pitchFamily="34" charset="0"/>
              </a:rPr>
              <a:t>en</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42" name="Google Shape;108;p3">
            <a:hlinkClick r:id="" action="ppaction://noaction">
              <a:snd r:embed="rId7" name="s2_9.wav"/>
            </a:hlinkClick>
            <a:extLst>
              <a:ext uri="{FF2B5EF4-FFF2-40B4-BE49-F238E27FC236}">
                <a16:creationId xmlns:a16="http://schemas.microsoft.com/office/drawing/2014/main" id="{E8321E5B-1581-633F-628E-FFE12ECB6717}"/>
              </a:ext>
            </a:extLst>
          </p:cNvPr>
          <p:cNvSpPr txBox="1"/>
          <p:nvPr/>
        </p:nvSpPr>
        <p:spPr>
          <a:xfrm rot="502053">
            <a:off x="5653150" y="4343155"/>
            <a:ext cx="2827361" cy="584735"/>
          </a:xfrm>
          <a:prstGeom prst="rect">
            <a:avLst/>
          </a:prstGeom>
          <a:noFill/>
          <a:ln>
            <a:noFill/>
          </a:ln>
        </p:spPr>
        <p:txBody>
          <a:bodyPr spcFirstLastPara="1" wrap="square" lIns="91425" tIns="45700" rIns="91425" bIns="45700" anchor="t" anchorCtr="0">
            <a:spAutoFit/>
          </a:bodyPr>
          <a:lstStyle/>
          <a:p>
            <a:r>
              <a:rPr lang="en-GB" sz="3200" b="1" dirty="0">
                <a:solidFill>
                  <a:srgbClr val="FF0066"/>
                </a:solidFill>
                <a:latin typeface="Century Gothic" panose="020B0502020202020204" pitchFamily="34" charset="0"/>
              </a:rPr>
              <a:t>qui</a:t>
            </a:r>
            <a:r>
              <a:rPr lang="en-GB" sz="3200" dirty="0">
                <a:solidFill>
                  <a:srgbClr val="002060"/>
                </a:solidFill>
                <a:latin typeface="Century Gothic" panose="020B0502020202020204" pitchFamily="34" charset="0"/>
              </a:rPr>
              <a:t>n</a:t>
            </a:r>
            <a:r>
              <a:rPr lang="en-GB" sz="3200" b="1" dirty="0">
                <a:solidFill>
                  <a:srgbClr val="FF0066"/>
                </a:solidFill>
                <a:latin typeface="Century Gothic" panose="020B0502020202020204" pitchFamily="34" charset="0"/>
              </a:rPr>
              <a:t>ce</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43" name="Google Shape;108;p3">
            <a:hlinkClick r:id="" action="ppaction://noaction">
              <a:snd r:embed="rId18" name="s2_2.wav"/>
            </a:hlinkClick>
            <a:extLst>
              <a:ext uri="{FF2B5EF4-FFF2-40B4-BE49-F238E27FC236}">
                <a16:creationId xmlns:a16="http://schemas.microsoft.com/office/drawing/2014/main" id="{2842EFBA-E0BE-E131-AFB6-95137263F609}"/>
              </a:ext>
            </a:extLst>
          </p:cNvPr>
          <p:cNvSpPr txBox="1"/>
          <p:nvPr/>
        </p:nvSpPr>
        <p:spPr>
          <a:xfrm>
            <a:off x="195912" y="1322701"/>
            <a:ext cx="11217587"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dirty="0">
                <a:solidFill>
                  <a:srgbClr val="002060"/>
                </a:solidFill>
                <a:latin typeface="Century Gothic" panose="020B0502020202020204" pitchFamily="34" charset="0"/>
              </a:rPr>
              <a:t>Escribe </a:t>
            </a:r>
            <a:r>
              <a:rPr lang="en-GB" sz="2800" dirty="0" err="1">
                <a:solidFill>
                  <a:srgbClr val="002060"/>
                </a:solidFill>
                <a:latin typeface="Century Gothic" panose="020B0502020202020204" pitchFamily="34" charset="0"/>
              </a:rPr>
              <a:t>cinco</a:t>
            </a:r>
            <a:r>
              <a:rPr lang="en-GB" sz="2800" dirty="0">
                <a:solidFill>
                  <a:srgbClr val="002060"/>
                </a:solidFill>
                <a:latin typeface="Century Gothic" panose="020B0502020202020204" pitchFamily="34" charset="0"/>
              </a:rPr>
              <a:t> palabras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secreto</a:t>
            </a:r>
            <a:r>
              <a:rPr lang="en-GB" sz="2800" dirty="0">
                <a:solidFill>
                  <a:srgbClr val="002060"/>
                </a:solidFill>
                <a:latin typeface="Century Gothic" panose="020B0502020202020204" pitchFamily="34" charset="0"/>
              </a:rPr>
              <a:t>.  Tu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r>
              <a:rPr lang="en-GB" sz="2800" dirty="0" err="1">
                <a:solidFill>
                  <a:srgbClr val="002060"/>
                </a:solidFill>
                <a:latin typeface="Century Gothic" panose="020B0502020202020204" pitchFamily="34" charset="0"/>
              </a:rPr>
              <a:t>adivina</a:t>
            </a:r>
            <a:r>
              <a:rPr lang="en-GB" sz="2800" dirty="0">
                <a:solidFill>
                  <a:srgbClr val="002060"/>
                </a:solidFill>
                <a:latin typeface="Century Gothic" panose="020B0502020202020204" pitchFamily="34" charset="0"/>
              </a:rPr>
              <a:t>*.</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50" name="Google Shape;387;p19">
            <a:extLst>
              <a:ext uri="{FF2B5EF4-FFF2-40B4-BE49-F238E27FC236}">
                <a16:creationId xmlns:a16="http://schemas.microsoft.com/office/drawing/2014/main" id="{46237398-CCDA-6691-E0D9-CD64B8625C3D}"/>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2" name="Google Shape;395;p19">
            <a:extLst>
              <a:ext uri="{FF2B5EF4-FFF2-40B4-BE49-F238E27FC236}">
                <a16:creationId xmlns:a16="http://schemas.microsoft.com/office/drawing/2014/main" id="{7DEDCFEC-39C5-881C-CB55-B7CF55888262}"/>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64" name="Google Shape;388;p19">
            <a:extLst>
              <a:ext uri="{FF2B5EF4-FFF2-40B4-BE49-F238E27FC236}">
                <a16:creationId xmlns:a16="http://schemas.microsoft.com/office/drawing/2014/main" id="{E9F108F4-6853-13AB-8FD8-B6DD149F8C61}"/>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Google Shape;157;p2">
            <a:extLst>
              <a:ext uri="{FF2B5EF4-FFF2-40B4-BE49-F238E27FC236}">
                <a16:creationId xmlns:a16="http://schemas.microsoft.com/office/drawing/2014/main" id="{26FF97B2-BD4E-0B19-E189-285E836DE59A}"/>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8" name="TextBox 77">
            <a:extLst>
              <a:ext uri="{FF2B5EF4-FFF2-40B4-BE49-F238E27FC236}">
                <a16:creationId xmlns:a16="http://schemas.microsoft.com/office/drawing/2014/main" id="{DDAD738C-90D8-5F2C-48BF-CA16F8BC93B4}"/>
              </a:ext>
            </a:extLst>
          </p:cNvPr>
          <p:cNvSpPr txBox="1"/>
          <p:nvPr/>
        </p:nvSpPr>
        <p:spPr>
          <a:xfrm>
            <a:off x="7919709" y="872955"/>
            <a:ext cx="2537358" cy="400110"/>
          </a:xfrm>
          <a:prstGeom prst="rect">
            <a:avLst/>
          </a:prstGeom>
          <a:solidFill>
            <a:srgbClr val="C4E59F"/>
          </a:solidFill>
        </p:spPr>
        <p:txBody>
          <a:bodyPr wrap="square">
            <a:spAutoFit/>
          </a:bodyPr>
          <a:lstStyle/>
          <a:p>
            <a:r>
              <a:rPr lang="en-GB" sz="2000" b="1" dirty="0" err="1">
                <a:solidFill>
                  <a:srgbClr val="002060"/>
                </a:solidFill>
                <a:latin typeface="Century Gothic" panose="020B0502020202020204" pitchFamily="34" charset="0"/>
              </a:rPr>
              <a:t>adivinar</a:t>
            </a:r>
            <a:r>
              <a:rPr lang="en-GB" sz="2000" dirty="0">
                <a:solidFill>
                  <a:srgbClr val="002060"/>
                </a:solidFill>
                <a:latin typeface="Century Gothic" panose="020B0502020202020204" pitchFamily="34" charset="0"/>
              </a:rPr>
              <a:t> = to guess</a:t>
            </a:r>
            <a:endParaRPr lang="en-GB" sz="2000" dirty="0"/>
          </a:p>
        </p:txBody>
      </p:sp>
      <p:pic>
        <p:nvPicPr>
          <p:cNvPr id="80" name="Picture 2" descr="Animales, Pez, Peces, Oceano, Mar, Peces">
            <a:extLst>
              <a:ext uri="{FF2B5EF4-FFF2-40B4-BE49-F238E27FC236}">
                <a16:creationId xmlns:a16="http://schemas.microsoft.com/office/drawing/2014/main" id="{A8563D1E-08AE-E927-5C27-68CB087D4F4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89205" y="5613726"/>
            <a:ext cx="674127" cy="80141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Moda, Ropa, Chaqueta, Traje, Teja">
            <a:extLst>
              <a:ext uri="{FF2B5EF4-FFF2-40B4-BE49-F238E27FC236}">
                <a16:creationId xmlns:a16="http://schemas.microsoft.com/office/drawing/2014/main" id="{A53329AC-D44E-A6FD-2535-3EBAEB57CFD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20707111">
            <a:off x="2193766" y="2492638"/>
            <a:ext cx="474287" cy="41994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Bosque, Árboles, Plantas, Verdor">
            <a:extLst>
              <a:ext uri="{FF2B5EF4-FFF2-40B4-BE49-F238E27FC236}">
                <a16:creationId xmlns:a16="http://schemas.microsoft.com/office/drawing/2014/main" id="{86B968DC-B249-9CD9-C772-82152A853E7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735312">
            <a:off x="4516209" y="2922536"/>
            <a:ext cx="397779" cy="30460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501DE92D-B58C-5589-17E5-F3E5B1BCB228}"/>
              </a:ext>
            </a:extLst>
          </p:cNvPr>
          <p:cNvPicPr>
            <a:picLocks noChangeAspect="1"/>
          </p:cNvPicPr>
          <p:nvPr/>
        </p:nvPicPr>
        <p:blipFill>
          <a:blip r:embed="rId22"/>
          <a:stretch>
            <a:fillRect/>
          </a:stretch>
        </p:blipFill>
        <p:spPr>
          <a:xfrm>
            <a:off x="9483507" y="2361990"/>
            <a:ext cx="594974" cy="329014"/>
          </a:xfrm>
          <a:prstGeom prst="rect">
            <a:avLst/>
          </a:prstGeom>
        </p:spPr>
      </p:pic>
    </p:spTree>
    <p:extLst>
      <p:ext uri="{BB962C8B-B14F-4D97-AF65-F5344CB8AC3E}">
        <p14:creationId xmlns:p14="http://schemas.microsoft.com/office/powerpoint/2010/main" val="1113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 presetClass="entr" presetSubtype="0" fill="hold" grpId="1" nodeType="withEffect">
                                  <p:stCondLst>
                                    <p:cond delay="0"/>
                                  </p:stCondLst>
                                  <p:childTnLst>
                                    <p:set>
                                      <p:cBhvr>
                                        <p:cTn id="9" dur="1" fill="hold">
                                          <p:stCondLst>
                                            <p:cond delay="0"/>
                                          </p:stCondLst>
                                        </p:cTn>
                                        <p:tgtEl>
                                          <p:spTgt spid="6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2"/>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hold" grpId="0" nodeType="clickEffect">
                                  <p:stCondLst>
                                    <p:cond delay="0"/>
                                  </p:stCondLst>
                                  <p:childTnLst>
                                    <p:anim calcmode="lin" valueType="num">
                                      <p:cBhvr additive="base">
                                        <p:cTn id="20" dur="45000"/>
                                        <p:tgtEl>
                                          <p:spTgt spid="64"/>
                                        </p:tgtEl>
                                        <p:attrNameLst>
                                          <p:attrName>ppt_y</p:attrName>
                                        </p:attrNameLst>
                                      </p:cBhvr>
                                      <p:tavLst>
                                        <p:tav tm="0">
                                          <p:val>
                                            <p:strVal val="#ppt_y"/>
                                          </p:val>
                                        </p:tav>
                                        <p:tav tm="100000">
                                          <p:val>
                                            <p:strVal val="#ppt_y+#ppt_h*1.125000"/>
                                          </p:val>
                                        </p:tav>
                                      </p:tavLst>
                                    </p:anim>
                                    <p:animEffect transition="out" filter="wipe(down)">
                                      <p:cBhvr>
                                        <p:cTn id="21" dur="45000"/>
                                        <p:tgtEl>
                                          <p:spTgt spid="64"/>
                                        </p:tgtEl>
                                      </p:cBhvr>
                                    </p:animEffect>
                                    <p:set>
                                      <p:cBhvr>
                                        <p:cTn id="22" dur="1" fill="hold">
                                          <p:stCondLst>
                                            <p:cond delay="44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41" grpId="0"/>
      <p:bldP spid="50" grpId="0" animBg="1"/>
      <p:bldP spid="52" grpId="0" animBg="1"/>
      <p:bldP spid="64" grpId="0" animBg="1"/>
      <p:bldP spid="64" grpId="1" animBg="1"/>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4F5EDB6A-A971-DDAE-4502-7F58081991FF}"/>
              </a:ext>
            </a:extLst>
          </p:cNvPr>
          <p:cNvPicPr>
            <a:picLocks noChangeAspect="1"/>
          </p:cNvPicPr>
          <p:nvPr/>
        </p:nvPicPr>
        <p:blipFill>
          <a:blip r:embed="rId3"/>
          <a:stretch>
            <a:fillRect/>
          </a:stretch>
        </p:blipFill>
        <p:spPr>
          <a:xfrm>
            <a:off x="4703161" y="2059202"/>
            <a:ext cx="2384065" cy="3874104"/>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659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32" name="Title 1">
            <a:extLst>
              <a:ext uri="{FF2B5EF4-FFF2-40B4-BE49-F238E27FC236}">
                <a16:creationId xmlns:a16="http://schemas.microsoft.com/office/drawing/2014/main" id="{2BDCAE78-FC32-4557-8277-3357AE2CB916}"/>
              </a:ext>
            </a:extLst>
          </p:cNvPr>
          <p:cNvSpPr txBox="1">
            <a:spLocks/>
          </p:cNvSpPr>
          <p:nvPr/>
        </p:nvSpPr>
        <p:spPr>
          <a:xfrm>
            <a:off x="9870085"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3" name="Picture 2" descr="Brain, Idea, Think, Creativity">
            <a:extLst>
              <a:ext uri="{FF2B5EF4-FFF2-40B4-BE49-F238E27FC236}">
                <a16:creationId xmlns:a16="http://schemas.microsoft.com/office/drawing/2014/main" id="{22240AE5-AF40-4A8C-8086-38F1EBFF03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2197" y="58981"/>
            <a:ext cx="869361" cy="869361"/>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D66BC08D-2464-49F4-B75E-8B48E7EAF74F}"/>
              </a:ext>
            </a:extLst>
          </p:cNvPr>
          <p:cNvGrpSpPr/>
          <p:nvPr/>
        </p:nvGrpSpPr>
        <p:grpSpPr>
          <a:xfrm>
            <a:off x="4754667" y="4800896"/>
            <a:ext cx="2186690" cy="1093960"/>
            <a:chOff x="7190901" y="5669650"/>
            <a:chExt cx="2129167" cy="970596"/>
          </a:xfrm>
        </p:grpSpPr>
        <p:sp>
          <p:nvSpPr>
            <p:cNvPr id="71" name="Rectangle: Rounded Corners 70">
              <a:extLst>
                <a:ext uri="{FF2B5EF4-FFF2-40B4-BE49-F238E27FC236}">
                  <a16:creationId xmlns:a16="http://schemas.microsoft.com/office/drawing/2014/main" id="{284C1267-90CC-43E9-88C4-17F1DBBCE5CD}"/>
                </a:ext>
              </a:extLst>
            </p:cNvPr>
            <p:cNvSpPr/>
            <p:nvPr/>
          </p:nvSpPr>
          <p:spPr>
            <a:xfrm>
              <a:off x="7190901" y="5669650"/>
              <a:ext cx="2129167" cy="970596"/>
            </a:xfrm>
            <a:custGeom>
              <a:avLst/>
              <a:gdLst>
                <a:gd name="connsiteX0" fmla="*/ 0 w 2129167"/>
                <a:gd name="connsiteY0" fmla="*/ 161769 h 970596"/>
                <a:gd name="connsiteX1" fmla="*/ 161769 w 2129167"/>
                <a:gd name="connsiteY1" fmla="*/ 0 h 970596"/>
                <a:gd name="connsiteX2" fmla="*/ 799758 w 2129167"/>
                <a:gd name="connsiteY2" fmla="*/ 0 h 970596"/>
                <a:gd name="connsiteX3" fmla="*/ 1365522 w 2129167"/>
                <a:gd name="connsiteY3" fmla="*/ 0 h 970596"/>
                <a:gd name="connsiteX4" fmla="*/ 1967398 w 2129167"/>
                <a:gd name="connsiteY4" fmla="*/ 0 h 970596"/>
                <a:gd name="connsiteX5" fmla="*/ 2129167 w 2129167"/>
                <a:gd name="connsiteY5" fmla="*/ 161769 h 970596"/>
                <a:gd name="connsiteX6" fmla="*/ 2129167 w 2129167"/>
                <a:gd name="connsiteY6" fmla="*/ 808827 h 970596"/>
                <a:gd name="connsiteX7" fmla="*/ 1967398 w 2129167"/>
                <a:gd name="connsiteY7" fmla="*/ 970596 h 970596"/>
                <a:gd name="connsiteX8" fmla="*/ 1419691 w 2129167"/>
                <a:gd name="connsiteY8" fmla="*/ 970596 h 970596"/>
                <a:gd name="connsiteX9" fmla="*/ 853927 w 2129167"/>
                <a:gd name="connsiteY9" fmla="*/ 970596 h 970596"/>
                <a:gd name="connsiteX10" fmla="*/ 161769 w 2129167"/>
                <a:gd name="connsiteY10" fmla="*/ 970596 h 970596"/>
                <a:gd name="connsiteX11" fmla="*/ 0 w 2129167"/>
                <a:gd name="connsiteY11" fmla="*/ 808827 h 970596"/>
                <a:gd name="connsiteX12" fmla="*/ 0 w 2129167"/>
                <a:gd name="connsiteY12" fmla="*/ 161769 h 9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167" h="970596" fill="none" extrusionOk="0">
                  <a:moveTo>
                    <a:pt x="0" y="161769"/>
                  </a:moveTo>
                  <a:cubicBezTo>
                    <a:pt x="9716" y="70169"/>
                    <a:pt x="77716" y="-10597"/>
                    <a:pt x="161769" y="0"/>
                  </a:cubicBezTo>
                  <a:cubicBezTo>
                    <a:pt x="372774" y="22032"/>
                    <a:pt x="670854" y="-13811"/>
                    <a:pt x="799758" y="0"/>
                  </a:cubicBezTo>
                  <a:cubicBezTo>
                    <a:pt x="928662" y="13811"/>
                    <a:pt x="1174889" y="27118"/>
                    <a:pt x="1365522" y="0"/>
                  </a:cubicBezTo>
                  <a:cubicBezTo>
                    <a:pt x="1556155" y="-27118"/>
                    <a:pt x="1713385" y="16747"/>
                    <a:pt x="1967398" y="0"/>
                  </a:cubicBezTo>
                  <a:cubicBezTo>
                    <a:pt x="2052369" y="3640"/>
                    <a:pt x="2122987" y="64988"/>
                    <a:pt x="2129167" y="161769"/>
                  </a:cubicBezTo>
                  <a:cubicBezTo>
                    <a:pt x="2161294" y="443588"/>
                    <a:pt x="2116223" y="505778"/>
                    <a:pt x="2129167" y="808827"/>
                  </a:cubicBezTo>
                  <a:cubicBezTo>
                    <a:pt x="2129489" y="911506"/>
                    <a:pt x="2053547" y="965687"/>
                    <a:pt x="1967398" y="970596"/>
                  </a:cubicBezTo>
                  <a:cubicBezTo>
                    <a:pt x="1856884" y="958918"/>
                    <a:pt x="1632122" y="963619"/>
                    <a:pt x="1419691" y="970596"/>
                  </a:cubicBezTo>
                  <a:cubicBezTo>
                    <a:pt x="1207260" y="977573"/>
                    <a:pt x="1039372" y="976506"/>
                    <a:pt x="853927" y="970596"/>
                  </a:cubicBezTo>
                  <a:cubicBezTo>
                    <a:pt x="668482" y="964686"/>
                    <a:pt x="506408" y="988011"/>
                    <a:pt x="161769" y="970596"/>
                  </a:cubicBezTo>
                  <a:cubicBezTo>
                    <a:pt x="70065" y="965654"/>
                    <a:pt x="-21203" y="896005"/>
                    <a:pt x="0" y="808827"/>
                  </a:cubicBezTo>
                  <a:cubicBezTo>
                    <a:pt x="-20560" y="537069"/>
                    <a:pt x="-14693" y="348121"/>
                    <a:pt x="0" y="161769"/>
                  </a:cubicBezTo>
                  <a:close/>
                </a:path>
                <a:path w="2129167" h="970596" stroke="0" extrusionOk="0">
                  <a:moveTo>
                    <a:pt x="0" y="161769"/>
                  </a:moveTo>
                  <a:cubicBezTo>
                    <a:pt x="4080" y="68855"/>
                    <a:pt x="61309" y="-2810"/>
                    <a:pt x="161769" y="0"/>
                  </a:cubicBezTo>
                  <a:cubicBezTo>
                    <a:pt x="307654" y="-21117"/>
                    <a:pt x="578937" y="26196"/>
                    <a:pt x="709476" y="0"/>
                  </a:cubicBezTo>
                  <a:cubicBezTo>
                    <a:pt x="840015" y="-26196"/>
                    <a:pt x="1069235" y="12761"/>
                    <a:pt x="1257184" y="0"/>
                  </a:cubicBezTo>
                  <a:cubicBezTo>
                    <a:pt x="1445133" y="-12761"/>
                    <a:pt x="1815149" y="14989"/>
                    <a:pt x="1967398" y="0"/>
                  </a:cubicBezTo>
                  <a:cubicBezTo>
                    <a:pt x="2057867" y="7095"/>
                    <a:pt x="2128352" y="67695"/>
                    <a:pt x="2129167" y="161769"/>
                  </a:cubicBezTo>
                  <a:cubicBezTo>
                    <a:pt x="2149346" y="469209"/>
                    <a:pt x="2104608" y="561859"/>
                    <a:pt x="2129167" y="808827"/>
                  </a:cubicBezTo>
                  <a:cubicBezTo>
                    <a:pt x="2150066" y="902765"/>
                    <a:pt x="2047017" y="976297"/>
                    <a:pt x="1967398" y="970596"/>
                  </a:cubicBezTo>
                  <a:cubicBezTo>
                    <a:pt x="1711307" y="947703"/>
                    <a:pt x="1637685" y="984966"/>
                    <a:pt x="1401634" y="970596"/>
                  </a:cubicBezTo>
                  <a:cubicBezTo>
                    <a:pt x="1165583" y="956226"/>
                    <a:pt x="1066406" y="951436"/>
                    <a:pt x="835870" y="970596"/>
                  </a:cubicBezTo>
                  <a:cubicBezTo>
                    <a:pt x="605334" y="989756"/>
                    <a:pt x="315406" y="956038"/>
                    <a:pt x="161769" y="970596"/>
                  </a:cubicBezTo>
                  <a:cubicBezTo>
                    <a:pt x="77598" y="968053"/>
                    <a:pt x="5190" y="878583"/>
                    <a:pt x="0" y="808827"/>
                  </a:cubicBezTo>
                  <a:cubicBezTo>
                    <a:pt x="9064" y="553104"/>
                    <a:pt x="8460" y="333718"/>
                    <a:pt x="0" y="161769"/>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74" name="TextBox 73">
              <a:extLst>
                <a:ext uri="{FF2B5EF4-FFF2-40B4-BE49-F238E27FC236}">
                  <a16:creationId xmlns:a16="http://schemas.microsoft.com/office/drawing/2014/main" id="{584B7E5E-B458-4203-82D6-15CACFF5AD0C}"/>
                </a:ext>
              </a:extLst>
            </p:cNvPr>
            <p:cNvSpPr txBox="1"/>
            <p:nvPr/>
          </p:nvSpPr>
          <p:spPr>
            <a:xfrm>
              <a:off x="7219813" y="5674351"/>
              <a:ext cx="2047698"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a:t>
              </a:r>
              <a:r>
                <a:rPr lang="en-GB" sz="2800" b="1" dirty="0" err="1">
                  <a:solidFill>
                    <a:srgbClr val="002060"/>
                  </a:solidFill>
                  <a:latin typeface="Century Gothic" panose="020B0502020202020204" pitchFamily="34" charset="0"/>
                </a:rPr>
                <a:t>hojas</a:t>
              </a:r>
              <a:endParaRPr lang="en-GB" sz="28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some sheets</a:t>
              </a:r>
              <a:endParaRPr lang="en-GB" dirty="0">
                <a:solidFill>
                  <a:srgbClr val="002060"/>
                </a:solidFill>
                <a:latin typeface="Century Gothic" panose="020B0502020202020204" pitchFamily="34" charset="0"/>
              </a:endParaRPr>
            </a:p>
          </p:txBody>
        </p:sp>
      </p:grpSp>
      <p:cxnSp>
        <p:nvCxnSpPr>
          <p:cNvPr id="99" name="Straight Connector 98">
            <a:extLst>
              <a:ext uri="{FF2B5EF4-FFF2-40B4-BE49-F238E27FC236}">
                <a16:creationId xmlns:a16="http://schemas.microsoft.com/office/drawing/2014/main" id="{64441C4A-5FA6-4ED9-BB7C-8E0DAFC3EBFB}"/>
              </a:ext>
            </a:extLst>
          </p:cNvPr>
          <p:cNvCxnSpPr>
            <a:cxnSpLocks/>
          </p:cNvCxnSpPr>
          <p:nvPr/>
        </p:nvCxnSpPr>
        <p:spPr>
          <a:xfrm flipV="1">
            <a:off x="-95250" y="5920535"/>
            <a:ext cx="12693650" cy="12290"/>
          </a:xfrm>
          <a:prstGeom prst="line">
            <a:avLst/>
          </a:prstGeom>
          <a:ln w="38100">
            <a:solidFill>
              <a:srgbClr val="996633"/>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90125C11-C038-4C7C-BC68-28C8516AD17D}"/>
              </a:ext>
            </a:extLst>
          </p:cNvPr>
          <p:cNvGrpSpPr/>
          <p:nvPr/>
        </p:nvGrpSpPr>
        <p:grpSpPr>
          <a:xfrm>
            <a:off x="4657442" y="4864732"/>
            <a:ext cx="2199929" cy="987812"/>
            <a:chOff x="5008164" y="1565941"/>
            <a:chExt cx="1613657" cy="891488"/>
          </a:xfrm>
        </p:grpSpPr>
        <p:sp>
          <p:nvSpPr>
            <p:cNvPr id="101" name="Rectangle: Rounded Corners 100">
              <a:extLst>
                <a:ext uri="{FF2B5EF4-FFF2-40B4-BE49-F238E27FC236}">
                  <a16:creationId xmlns:a16="http://schemas.microsoft.com/office/drawing/2014/main" id="{3A370553-8188-4BDA-8538-9E41EB0FF7B9}"/>
                </a:ext>
              </a:extLst>
            </p:cNvPr>
            <p:cNvSpPr/>
            <p:nvPr/>
          </p:nvSpPr>
          <p:spPr>
            <a:xfrm>
              <a:off x="5060068" y="158147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02" name="TextBox 101">
              <a:extLst>
                <a:ext uri="{FF2B5EF4-FFF2-40B4-BE49-F238E27FC236}">
                  <a16:creationId xmlns:a16="http://schemas.microsoft.com/office/drawing/2014/main" id="{C9BE32F6-8EF5-4DC8-BE31-4DEDA80A8A7F}"/>
                </a:ext>
              </a:extLst>
            </p:cNvPr>
            <p:cNvSpPr txBox="1"/>
            <p:nvPr/>
          </p:nvSpPr>
          <p:spPr>
            <a:xfrm>
              <a:off x="5008164" y="1565941"/>
              <a:ext cx="1501995" cy="77774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pies</a:t>
              </a:r>
              <a:r>
                <a:rPr lang="en-GB" sz="3200"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some feet</a:t>
              </a:r>
              <a:endParaRPr lang="en-GB" sz="2400" dirty="0">
                <a:solidFill>
                  <a:srgbClr val="002060"/>
                </a:solidFill>
                <a:latin typeface="Century Gothic" panose="020B0502020202020204" pitchFamily="34" charset="0"/>
              </a:endParaRPr>
            </a:p>
          </p:txBody>
        </p:sp>
      </p:grpSp>
      <p:pic>
        <p:nvPicPr>
          <p:cNvPr id="103" name="Picture 4" descr="Escritorio, Educación, Escuela">
            <a:extLst>
              <a:ext uri="{FF2B5EF4-FFF2-40B4-BE49-F238E27FC236}">
                <a16:creationId xmlns:a16="http://schemas.microsoft.com/office/drawing/2014/main" id="{1765EB06-8587-4FCD-AC35-37D39BC5A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2778" y="3100030"/>
            <a:ext cx="4160849" cy="2834000"/>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103">
            <a:extLst>
              <a:ext uri="{FF2B5EF4-FFF2-40B4-BE49-F238E27FC236}">
                <a16:creationId xmlns:a16="http://schemas.microsoft.com/office/drawing/2014/main" id="{415636A3-0EF9-4107-B3A8-53A54298925A}"/>
              </a:ext>
            </a:extLst>
          </p:cNvPr>
          <p:cNvGrpSpPr/>
          <p:nvPr/>
        </p:nvGrpSpPr>
        <p:grpSpPr>
          <a:xfrm>
            <a:off x="4817634" y="4845958"/>
            <a:ext cx="2129166" cy="970595"/>
            <a:chOff x="-454934" y="-586138"/>
            <a:chExt cx="1561753" cy="875950"/>
          </a:xfrm>
        </p:grpSpPr>
        <p:sp>
          <p:nvSpPr>
            <p:cNvPr id="106" name="Rectangle: Rounded Corners 105">
              <a:extLst>
                <a:ext uri="{FF2B5EF4-FFF2-40B4-BE49-F238E27FC236}">
                  <a16:creationId xmlns:a16="http://schemas.microsoft.com/office/drawing/2014/main" id="{4C7BFC78-41D4-4C9C-A4B6-6F139CD3E61D}"/>
                </a:ext>
              </a:extLst>
            </p:cNvPr>
            <p:cNvSpPr/>
            <p:nvPr/>
          </p:nvSpPr>
          <p:spPr>
            <a:xfrm>
              <a:off x="-454934" y="-586138"/>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07" name="TextBox 106">
              <a:extLst>
                <a:ext uri="{FF2B5EF4-FFF2-40B4-BE49-F238E27FC236}">
                  <a16:creationId xmlns:a16="http://schemas.microsoft.com/office/drawing/2014/main" id="{BCD36D2A-3DDA-42CC-8AD5-E65A20A18A13}"/>
                </a:ext>
              </a:extLst>
            </p:cNvPr>
            <p:cNvSpPr txBox="1"/>
            <p:nvPr/>
          </p:nvSpPr>
          <p:spPr>
            <a:xfrm>
              <a:off x="-454934" y="-541586"/>
              <a:ext cx="1501995" cy="69441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 __ </a:t>
              </a:r>
              <a:r>
                <a:rPr lang="en-GB" sz="2000" b="1" dirty="0" err="1">
                  <a:solidFill>
                    <a:srgbClr val="002060"/>
                  </a:solidFill>
                  <a:latin typeface="Century Gothic" panose="020B0502020202020204" pitchFamily="34" charset="0"/>
                </a:rPr>
                <a:t>orejas</a:t>
              </a:r>
              <a:endParaRPr lang="en-GB" sz="20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 some ears</a:t>
              </a:r>
              <a:endParaRPr lang="en-GB" sz="2400" dirty="0">
                <a:solidFill>
                  <a:srgbClr val="002060"/>
                </a:solidFill>
                <a:latin typeface="Century Gothic" panose="020B0502020202020204" pitchFamily="34" charset="0"/>
              </a:endParaRPr>
            </a:p>
          </p:txBody>
        </p:sp>
      </p:grpSp>
      <p:grpSp>
        <p:nvGrpSpPr>
          <p:cNvPr id="108" name="Group 107">
            <a:extLst>
              <a:ext uri="{FF2B5EF4-FFF2-40B4-BE49-F238E27FC236}">
                <a16:creationId xmlns:a16="http://schemas.microsoft.com/office/drawing/2014/main" id="{8454D464-064A-4F44-B7DA-285402B08BF7}"/>
              </a:ext>
            </a:extLst>
          </p:cNvPr>
          <p:cNvGrpSpPr/>
          <p:nvPr/>
        </p:nvGrpSpPr>
        <p:grpSpPr>
          <a:xfrm>
            <a:off x="4692830" y="4814474"/>
            <a:ext cx="2129167" cy="970596"/>
            <a:chOff x="3294152" y="1946331"/>
            <a:chExt cx="1561753" cy="875950"/>
          </a:xfrm>
        </p:grpSpPr>
        <p:sp>
          <p:nvSpPr>
            <p:cNvPr id="109" name="Rectangle: Rounded Corners 108">
              <a:extLst>
                <a:ext uri="{FF2B5EF4-FFF2-40B4-BE49-F238E27FC236}">
                  <a16:creationId xmlns:a16="http://schemas.microsoft.com/office/drawing/2014/main" id="{7C60043C-5F4B-4B2D-B9CE-57BC095DC11D}"/>
                </a:ext>
              </a:extLst>
            </p:cNvPr>
            <p:cNvSpPr/>
            <p:nvPr/>
          </p:nvSpPr>
          <p:spPr>
            <a:xfrm>
              <a:off x="3294152" y="1946331"/>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10" name="TextBox 109">
              <a:extLst>
                <a:ext uri="{FF2B5EF4-FFF2-40B4-BE49-F238E27FC236}">
                  <a16:creationId xmlns:a16="http://schemas.microsoft.com/office/drawing/2014/main" id="{797D009D-FADB-480A-80E4-DEED06705C2D}"/>
                </a:ext>
              </a:extLst>
            </p:cNvPr>
            <p:cNvSpPr txBox="1"/>
            <p:nvPr/>
          </p:nvSpPr>
          <p:spPr>
            <a:xfrm>
              <a:off x="3315359" y="1950575"/>
              <a:ext cx="1501995" cy="749964"/>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400" b="1" dirty="0">
                  <a:solidFill>
                    <a:srgbClr val="002060"/>
                  </a:solidFill>
                  <a:latin typeface="Century Gothic" panose="020B0502020202020204" pitchFamily="34" charset="0"/>
                </a:rPr>
                <a:t>palabras</a:t>
              </a:r>
            </a:p>
            <a:p>
              <a:pPr algn="ctr"/>
              <a:r>
                <a:rPr lang="en-GB" sz="2000" dirty="0">
                  <a:solidFill>
                    <a:srgbClr val="002060"/>
                  </a:solidFill>
                  <a:latin typeface="Century Gothic" panose="020B0502020202020204" pitchFamily="34" charset="0"/>
                </a:rPr>
                <a:t>some words</a:t>
              </a:r>
              <a:endParaRPr lang="en-GB" sz="2400" dirty="0">
                <a:solidFill>
                  <a:srgbClr val="002060"/>
                </a:solidFill>
                <a:latin typeface="Century Gothic" panose="020B0502020202020204" pitchFamily="34" charset="0"/>
              </a:endParaRPr>
            </a:p>
          </p:txBody>
        </p:sp>
      </p:grpSp>
      <p:grpSp>
        <p:nvGrpSpPr>
          <p:cNvPr id="111" name="Group 110">
            <a:extLst>
              <a:ext uri="{FF2B5EF4-FFF2-40B4-BE49-F238E27FC236}">
                <a16:creationId xmlns:a16="http://schemas.microsoft.com/office/drawing/2014/main" id="{61A8583E-132C-4880-A24F-F57DF149EFDD}"/>
              </a:ext>
            </a:extLst>
          </p:cNvPr>
          <p:cNvGrpSpPr/>
          <p:nvPr/>
        </p:nvGrpSpPr>
        <p:grpSpPr>
          <a:xfrm>
            <a:off x="116111" y="3099594"/>
            <a:ext cx="4160849" cy="2929528"/>
            <a:chOff x="-1" y="2838340"/>
            <a:chExt cx="4160849" cy="2929528"/>
          </a:xfrm>
        </p:grpSpPr>
        <p:pic>
          <p:nvPicPr>
            <p:cNvPr id="112" name="Picture 4" descr="Escritorio, Educación, Escuela">
              <a:extLst>
                <a:ext uri="{FF2B5EF4-FFF2-40B4-BE49-F238E27FC236}">
                  <a16:creationId xmlns:a16="http://schemas.microsoft.com/office/drawing/2014/main" id="{22E38520-D298-4D56-BF61-8C5C29D9CD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838340"/>
              <a:ext cx="4160849" cy="2834000"/>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4B71D885-4ECA-4763-B761-9AD64007505D}"/>
                </a:ext>
              </a:extLst>
            </p:cNvPr>
            <p:cNvSpPr txBox="1"/>
            <p:nvPr/>
          </p:nvSpPr>
          <p:spPr>
            <a:xfrm>
              <a:off x="1536398" y="4998427"/>
              <a:ext cx="1534868" cy="769441"/>
            </a:xfrm>
            <a:prstGeom prst="rect">
              <a:avLst/>
            </a:prstGeom>
            <a:noFill/>
          </p:spPr>
          <p:txBody>
            <a:bodyPr wrap="square" rtlCol="0">
              <a:spAutoFit/>
            </a:bodyPr>
            <a:lstStyle/>
            <a:p>
              <a:r>
                <a:rPr lang="en-GB" sz="4400" b="1" dirty="0" err="1">
                  <a:solidFill>
                    <a:srgbClr val="002060"/>
                  </a:solidFill>
                  <a:latin typeface="Century Gothic" panose="020B0502020202020204" pitchFamily="34" charset="0"/>
                </a:rPr>
                <a:t>unos</a:t>
              </a:r>
              <a:endParaRPr lang="en-GB" sz="4400" b="1" dirty="0">
                <a:solidFill>
                  <a:srgbClr val="002060"/>
                </a:solidFill>
                <a:latin typeface="Century Gothic" panose="020B0502020202020204" pitchFamily="34" charset="0"/>
              </a:endParaRPr>
            </a:p>
          </p:txBody>
        </p:sp>
      </p:grpSp>
      <p:sp>
        <p:nvSpPr>
          <p:cNvPr id="114" name="TextBox 113">
            <a:extLst>
              <a:ext uri="{FF2B5EF4-FFF2-40B4-BE49-F238E27FC236}">
                <a16:creationId xmlns:a16="http://schemas.microsoft.com/office/drawing/2014/main" id="{055D33A1-B041-400B-BB0C-6C74D045CA96}"/>
              </a:ext>
            </a:extLst>
          </p:cNvPr>
          <p:cNvSpPr txBox="1"/>
          <p:nvPr/>
        </p:nvSpPr>
        <p:spPr>
          <a:xfrm>
            <a:off x="8575594" y="5278501"/>
            <a:ext cx="1783978" cy="769441"/>
          </a:xfrm>
          <a:prstGeom prst="rect">
            <a:avLst/>
          </a:prstGeom>
          <a:noFill/>
        </p:spPr>
        <p:txBody>
          <a:bodyPr wrap="square" rtlCol="0">
            <a:spAutoFit/>
          </a:bodyPr>
          <a:lstStyle/>
          <a:p>
            <a:r>
              <a:rPr lang="en-GB" sz="4400" b="1" dirty="0" err="1">
                <a:solidFill>
                  <a:srgbClr val="002060"/>
                </a:solidFill>
                <a:latin typeface="Century Gothic" panose="020B0502020202020204" pitchFamily="34" charset="0"/>
              </a:rPr>
              <a:t>unas</a:t>
            </a:r>
            <a:endParaRPr lang="en-GB" sz="4400" b="1" dirty="0">
              <a:solidFill>
                <a:srgbClr val="002060"/>
              </a:solidFill>
              <a:latin typeface="Century Gothic" panose="020B0502020202020204" pitchFamily="34" charset="0"/>
            </a:endParaRPr>
          </a:p>
        </p:txBody>
      </p:sp>
      <p:grpSp>
        <p:nvGrpSpPr>
          <p:cNvPr id="115" name="Group 114">
            <a:extLst>
              <a:ext uri="{FF2B5EF4-FFF2-40B4-BE49-F238E27FC236}">
                <a16:creationId xmlns:a16="http://schemas.microsoft.com/office/drawing/2014/main" id="{D9F88D37-5F99-4B05-A43F-35CE765D14A2}"/>
              </a:ext>
            </a:extLst>
          </p:cNvPr>
          <p:cNvGrpSpPr/>
          <p:nvPr/>
        </p:nvGrpSpPr>
        <p:grpSpPr>
          <a:xfrm>
            <a:off x="4852765" y="4806369"/>
            <a:ext cx="2084859" cy="986413"/>
            <a:chOff x="1563175" y="713392"/>
            <a:chExt cx="1451757" cy="1070963"/>
          </a:xfrm>
        </p:grpSpPr>
        <p:sp>
          <p:nvSpPr>
            <p:cNvPr id="116" name="Rectangle: Rounded Corners 115">
              <a:extLst>
                <a:ext uri="{FF2B5EF4-FFF2-40B4-BE49-F238E27FC236}">
                  <a16:creationId xmlns:a16="http://schemas.microsoft.com/office/drawing/2014/main" id="{BC7E55C0-E464-42B0-A9FE-2B1471CA4003}"/>
                </a:ext>
              </a:extLst>
            </p:cNvPr>
            <p:cNvSpPr/>
            <p:nvPr/>
          </p:nvSpPr>
          <p:spPr>
            <a:xfrm>
              <a:off x="1563175" y="713392"/>
              <a:ext cx="1451757" cy="1053788"/>
            </a:xfrm>
            <a:custGeom>
              <a:avLst/>
              <a:gdLst>
                <a:gd name="connsiteX0" fmla="*/ 0 w 1451757"/>
                <a:gd name="connsiteY0" fmla="*/ 175635 h 1053788"/>
                <a:gd name="connsiteX1" fmla="*/ 175635 w 1451757"/>
                <a:gd name="connsiteY1" fmla="*/ 0 h 1053788"/>
                <a:gd name="connsiteX2" fmla="*/ 747888 w 1451757"/>
                <a:gd name="connsiteY2" fmla="*/ 0 h 1053788"/>
                <a:gd name="connsiteX3" fmla="*/ 1276122 w 1451757"/>
                <a:gd name="connsiteY3" fmla="*/ 0 h 1053788"/>
                <a:gd name="connsiteX4" fmla="*/ 1451757 w 1451757"/>
                <a:gd name="connsiteY4" fmla="*/ 175635 h 1053788"/>
                <a:gd name="connsiteX5" fmla="*/ 1451757 w 1451757"/>
                <a:gd name="connsiteY5" fmla="*/ 512844 h 1053788"/>
                <a:gd name="connsiteX6" fmla="*/ 1451757 w 1451757"/>
                <a:gd name="connsiteY6" fmla="*/ 878153 h 1053788"/>
                <a:gd name="connsiteX7" fmla="*/ 1276122 w 1451757"/>
                <a:gd name="connsiteY7" fmla="*/ 1053788 h 1053788"/>
                <a:gd name="connsiteX8" fmla="*/ 758893 w 1451757"/>
                <a:gd name="connsiteY8" fmla="*/ 1053788 h 1053788"/>
                <a:gd name="connsiteX9" fmla="*/ 175635 w 1451757"/>
                <a:gd name="connsiteY9" fmla="*/ 1053788 h 1053788"/>
                <a:gd name="connsiteX10" fmla="*/ 0 w 1451757"/>
                <a:gd name="connsiteY10" fmla="*/ 878153 h 1053788"/>
                <a:gd name="connsiteX11" fmla="*/ 0 w 1451757"/>
                <a:gd name="connsiteY11" fmla="*/ 519869 h 1053788"/>
                <a:gd name="connsiteX12" fmla="*/ 0 w 1451757"/>
                <a:gd name="connsiteY12" fmla="*/ 175635 h 105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1757" h="1053788" fill="none" extrusionOk="0">
                  <a:moveTo>
                    <a:pt x="0" y="175635"/>
                  </a:moveTo>
                  <a:cubicBezTo>
                    <a:pt x="8646" y="76625"/>
                    <a:pt x="85539" y="-13831"/>
                    <a:pt x="175635" y="0"/>
                  </a:cubicBezTo>
                  <a:cubicBezTo>
                    <a:pt x="393413" y="-10212"/>
                    <a:pt x="524994" y="-27853"/>
                    <a:pt x="747888" y="0"/>
                  </a:cubicBezTo>
                  <a:cubicBezTo>
                    <a:pt x="970782" y="27853"/>
                    <a:pt x="1030722" y="13391"/>
                    <a:pt x="1276122" y="0"/>
                  </a:cubicBezTo>
                  <a:cubicBezTo>
                    <a:pt x="1374259" y="-19132"/>
                    <a:pt x="1457412" y="84013"/>
                    <a:pt x="1451757" y="175635"/>
                  </a:cubicBezTo>
                  <a:cubicBezTo>
                    <a:pt x="1437963" y="254008"/>
                    <a:pt x="1439699" y="407633"/>
                    <a:pt x="1451757" y="512844"/>
                  </a:cubicBezTo>
                  <a:cubicBezTo>
                    <a:pt x="1463815" y="618055"/>
                    <a:pt x="1440045" y="777036"/>
                    <a:pt x="1451757" y="878153"/>
                  </a:cubicBezTo>
                  <a:cubicBezTo>
                    <a:pt x="1451838" y="978510"/>
                    <a:pt x="1366084" y="1042970"/>
                    <a:pt x="1276122" y="1053788"/>
                  </a:cubicBezTo>
                  <a:cubicBezTo>
                    <a:pt x="1105931" y="1065502"/>
                    <a:pt x="965152" y="1042147"/>
                    <a:pt x="758893" y="1053788"/>
                  </a:cubicBezTo>
                  <a:cubicBezTo>
                    <a:pt x="552634" y="1065429"/>
                    <a:pt x="406573" y="1058769"/>
                    <a:pt x="175635" y="1053788"/>
                  </a:cubicBezTo>
                  <a:cubicBezTo>
                    <a:pt x="97862" y="1064256"/>
                    <a:pt x="2391" y="976170"/>
                    <a:pt x="0" y="878153"/>
                  </a:cubicBezTo>
                  <a:cubicBezTo>
                    <a:pt x="-12840" y="765211"/>
                    <a:pt x="-17042" y="660296"/>
                    <a:pt x="0" y="519869"/>
                  </a:cubicBezTo>
                  <a:cubicBezTo>
                    <a:pt x="17042" y="379442"/>
                    <a:pt x="8580" y="328752"/>
                    <a:pt x="0" y="175635"/>
                  </a:cubicBezTo>
                  <a:close/>
                </a:path>
                <a:path w="1451757" h="1053788" stroke="0" extrusionOk="0">
                  <a:moveTo>
                    <a:pt x="0" y="175635"/>
                  </a:moveTo>
                  <a:cubicBezTo>
                    <a:pt x="5530" y="73794"/>
                    <a:pt x="65338" y="-3361"/>
                    <a:pt x="175635" y="0"/>
                  </a:cubicBezTo>
                  <a:cubicBezTo>
                    <a:pt x="353567" y="-22711"/>
                    <a:pt x="515128" y="-8727"/>
                    <a:pt x="692864" y="0"/>
                  </a:cubicBezTo>
                  <a:cubicBezTo>
                    <a:pt x="870600" y="8727"/>
                    <a:pt x="1136393" y="334"/>
                    <a:pt x="1276122" y="0"/>
                  </a:cubicBezTo>
                  <a:cubicBezTo>
                    <a:pt x="1356597" y="8489"/>
                    <a:pt x="1442418" y="85477"/>
                    <a:pt x="1451757" y="175635"/>
                  </a:cubicBezTo>
                  <a:cubicBezTo>
                    <a:pt x="1438828" y="314953"/>
                    <a:pt x="1436586" y="416343"/>
                    <a:pt x="1451757" y="540944"/>
                  </a:cubicBezTo>
                  <a:cubicBezTo>
                    <a:pt x="1466928" y="665545"/>
                    <a:pt x="1443741" y="728815"/>
                    <a:pt x="1451757" y="878153"/>
                  </a:cubicBezTo>
                  <a:cubicBezTo>
                    <a:pt x="1474430" y="980139"/>
                    <a:pt x="1360095" y="1061426"/>
                    <a:pt x="1276122" y="1053788"/>
                  </a:cubicBezTo>
                  <a:cubicBezTo>
                    <a:pt x="1054529" y="1066008"/>
                    <a:pt x="977456" y="1068307"/>
                    <a:pt x="747888" y="1053788"/>
                  </a:cubicBezTo>
                  <a:cubicBezTo>
                    <a:pt x="518320" y="1039269"/>
                    <a:pt x="353769" y="1044394"/>
                    <a:pt x="175635" y="1053788"/>
                  </a:cubicBezTo>
                  <a:cubicBezTo>
                    <a:pt x="81230" y="1058277"/>
                    <a:pt x="17862" y="988131"/>
                    <a:pt x="0" y="878153"/>
                  </a:cubicBezTo>
                  <a:cubicBezTo>
                    <a:pt x="-14889" y="760821"/>
                    <a:pt x="17055" y="682385"/>
                    <a:pt x="0" y="533919"/>
                  </a:cubicBezTo>
                  <a:cubicBezTo>
                    <a:pt x="-17055" y="385453"/>
                    <a:pt x="-15910" y="325671"/>
                    <a:pt x="0" y="17563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17" name="TextBox 116">
              <a:extLst>
                <a:ext uri="{FF2B5EF4-FFF2-40B4-BE49-F238E27FC236}">
                  <a16:creationId xmlns:a16="http://schemas.microsoft.com/office/drawing/2014/main" id="{25AF9DC1-C5A5-4F0E-BC15-E9E2975BA249}"/>
                </a:ext>
              </a:extLst>
            </p:cNvPr>
            <p:cNvSpPr txBox="1"/>
            <p:nvPr/>
          </p:nvSpPr>
          <p:spPr>
            <a:xfrm>
              <a:off x="1593608" y="815299"/>
              <a:ext cx="1299592" cy="969056"/>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bocas</a:t>
              </a:r>
              <a:r>
                <a:rPr lang="en-GB" sz="32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some mouths</a:t>
              </a:r>
              <a:endParaRPr lang="en-GB" dirty="0">
                <a:solidFill>
                  <a:srgbClr val="002060"/>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77166281-8356-49D2-8183-B7185114506F}"/>
              </a:ext>
            </a:extLst>
          </p:cNvPr>
          <p:cNvGrpSpPr/>
          <p:nvPr/>
        </p:nvGrpSpPr>
        <p:grpSpPr>
          <a:xfrm>
            <a:off x="4606898" y="4895742"/>
            <a:ext cx="2357207" cy="970595"/>
            <a:chOff x="-220307" y="1149409"/>
            <a:chExt cx="1599879" cy="875950"/>
          </a:xfrm>
        </p:grpSpPr>
        <p:sp>
          <p:nvSpPr>
            <p:cNvPr id="119" name="Rectangle: Rounded Corners 118">
              <a:extLst>
                <a:ext uri="{FF2B5EF4-FFF2-40B4-BE49-F238E27FC236}">
                  <a16:creationId xmlns:a16="http://schemas.microsoft.com/office/drawing/2014/main" id="{E87F5C10-8560-47DB-B0E3-255C4E8E3E00}"/>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20" name="TextBox 119">
              <a:extLst>
                <a:ext uri="{FF2B5EF4-FFF2-40B4-BE49-F238E27FC236}">
                  <a16:creationId xmlns:a16="http://schemas.microsoft.com/office/drawing/2014/main" id="{64714B34-B29F-4D2C-B6C1-7B17D72BEBC8}"/>
                </a:ext>
              </a:extLst>
            </p:cNvPr>
            <p:cNvSpPr txBox="1"/>
            <p:nvPr/>
          </p:nvSpPr>
          <p:spPr>
            <a:xfrm>
              <a:off x="-220307" y="1173666"/>
              <a:ext cx="1561753" cy="749964"/>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cartas</a:t>
              </a:r>
            </a:p>
            <a:p>
              <a:pPr algn="ctr"/>
              <a:r>
                <a:rPr lang="en-GB" sz="2400" dirty="0">
                  <a:solidFill>
                    <a:srgbClr val="002060"/>
                  </a:solidFill>
                  <a:latin typeface="Century Gothic" panose="020B0502020202020204" pitchFamily="34" charset="0"/>
                </a:rPr>
                <a:t>some letters</a:t>
              </a:r>
              <a:endParaRPr lang="en-GB" sz="2800" dirty="0">
                <a:solidFill>
                  <a:srgbClr val="002060"/>
                </a:solidFill>
                <a:latin typeface="Century Gothic" panose="020B0502020202020204" pitchFamily="34" charset="0"/>
              </a:endParaRPr>
            </a:p>
          </p:txBody>
        </p:sp>
      </p:grpSp>
      <p:grpSp>
        <p:nvGrpSpPr>
          <p:cNvPr id="121" name="Group 120">
            <a:extLst>
              <a:ext uri="{FF2B5EF4-FFF2-40B4-BE49-F238E27FC236}">
                <a16:creationId xmlns:a16="http://schemas.microsoft.com/office/drawing/2014/main" id="{E91680D8-5305-4D99-8A7E-E41F8DDF341C}"/>
              </a:ext>
            </a:extLst>
          </p:cNvPr>
          <p:cNvGrpSpPr/>
          <p:nvPr/>
        </p:nvGrpSpPr>
        <p:grpSpPr>
          <a:xfrm>
            <a:off x="4739589" y="4855363"/>
            <a:ext cx="2283794" cy="1021952"/>
            <a:chOff x="5070828" y="2444866"/>
            <a:chExt cx="1586179" cy="922300"/>
          </a:xfrm>
        </p:grpSpPr>
        <p:sp>
          <p:nvSpPr>
            <p:cNvPr id="122" name="Rectangle: Rounded Corners 121">
              <a:extLst>
                <a:ext uri="{FF2B5EF4-FFF2-40B4-BE49-F238E27FC236}">
                  <a16:creationId xmlns:a16="http://schemas.microsoft.com/office/drawing/2014/main" id="{ACBCF4D7-C0DC-4752-B17C-32A774F9C896}"/>
                </a:ext>
              </a:extLst>
            </p:cNvPr>
            <p:cNvSpPr/>
            <p:nvPr/>
          </p:nvSpPr>
          <p:spPr>
            <a:xfrm>
              <a:off x="5095254" y="2491216"/>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23" name="TextBox 122">
              <a:extLst>
                <a:ext uri="{FF2B5EF4-FFF2-40B4-BE49-F238E27FC236}">
                  <a16:creationId xmlns:a16="http://schemas.microsoft.com/office/drawing/2014/main" id="{5910F68D-795C-47F6-AE4A-0056ACC85785}"/>
                </a:ext>
              </a:extLst>
            </p:cNvPr>
            <p:cNvSpPr txBox="1"/>
            <p:nvPr/>
          </p:nvSpPr>
          <p:spPr>
            <a:xfrm>
              <a:off x="5070828" y="2444866"/>
              <a:ext cx="1561753" cy="86107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a:t>
              </a:r>
              <a:r>
                <a:rPr lang="en-GB" sz="2400" b="1" dirty="0" err="1">
                  <a:solidFill>
                    <a:srgbClr val="002060"/>
                  </a:solidFill>
                  <a:latin typeface="Century Gothic" panose="020B0502020202020204" pitchFamily="34" charset="0"/>
                </a:rPr>
                <a:t>mensajes</a:t>
              </a:r>
              <a:r>
                <a:rPr lang="en-GB" sz="2800" b="1"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some</a:t>
              </a:r>
              <a:r>
                <a:rPr lang="en-GB" sz="240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messages</a:t>
              </a:r>
              <a:endParaRPr lang="en-GB" sz="2800" dirty="0">
                <a:solidFill>
                  <a:srgbClr val="002060"/>
                </a:solidFill>
                <a:latin typeface="Century Gothic" panose="020B0502020202020204" pitchFamily="34" charset="0"/>
              </a:endParaRPr>
            </a:p>
          </p:txBody>
        </p:sp>
      </p:grpSp>
      <p:grpSp>
        <p:nvGrpSpPr>
          <p:cNvPr id="124" name="Group 123">
            <a:extLst>
              <a:ext uri="{FF2B5EF4-FFF2-40B4-BE49-F238E27FC236}">
                <a16:creationId xmlns:a16="http://schemas.microsoft.com/office/drawing/2014/main" id="{9D6A798B-0817-4EBF-8936-3EC400837483}"/>
              </a:ext>
            </a:extLst>
          </p:cNvPr>
          <p:cNvGrpSpPr/>
          <p:nvPr/>
        </p:nvGrpSpPr>
        <p:grpSpPr>
          <a:xfrm>
            <a:off x="4723777" y="4903105"/>
            <a:ext cx="2195881" cy="970595"/>
            <a:chOff x="-382445" y="-149194"/>
            <a:chExt cx="1610688" cy="875950"/>
          </a:xfrm>
        </p:grpSpPr>
        <p:sp>
          <p:nvSpPr>
            <p:cNvPr id="125" name="Rectangle: Rounded Corners 124">
              <a:extLst>
                <a:ext uri="{FF2B5EF4-FFF2-40B4-BE49-F238E27FC236}">
                  <a16:creationId xmlns:a16="http://schemas.microsoft.com/office/drawing/2014/main" id="{863C743B-AA19-4576-A980-A48C0865F9B5}"/>
                </a:ext>
              </a:extLst>
            </p:cNvPr>
            <p:cNvSpPr/>
            <p:nvPr/>
          </p:nvSpPr>
          <p:spPr>
            <a:xfrm>
              <a:off x="-333510" y="-149194"/>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26" name="TextBox 125">
              <a:extLst>
                <a:ext uri="{FF2B5EF4-FFF2-40B4-BE49-F238E27FC236}">
                  <a16:creationId xmlns:a16="http://schemas.microsoft.com/office/drawing/2014/main" id="{3890FB68-B2FD-49F1-8BE0-B950228DE83A}"/>
                </a:ext>
              </a:extLst>
            </p:cNvPr>
            <p:cNvSpPr txBox="1"/>
            <p:nvPr/>
          </p:nvSpPr>
          <p:spPr>
            <a:xfrm>
              <a:off x="-382445" y="-145415"/>
              <a:ext cx="1501995" cy="861070"/>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 __ </a:t>
              </a:r>
              <a:r>
                <a:rPr lang="en-GB" sz="2000" b="1" dirty="0" err="1">
                  <a:solidFill>
                    <a:srgbClr val="002060"/>
                  </a:solidFill>
                  <a:latin typeface="Century Gothic" panose="020B0502020202020204" pitchFamily="34" charset="0"/>
                </a:rPr>
                <a:t>dedos</a:t>
              </a:r>
              <a:r>
                <a:rPr lang="en-GB" sz="2800" b="1"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some fingers</a:t>
              </a:r>
              <a:endParaRPr lang="en-GB" sz="2800" dirty="0">
                <a:solidFill>
                  <a:srgbClr val="002060"/>
                </a:solidFill>
                <a:latin typeface="Century Gothic" panose="020B0502020202020204" pitchFamily="34" charset="0"/>
              </a:endParaRPr>
            </a:p>
          </p:txBody>
        </p:sp>
      </p:grpSp>
      <p:grpSp>
        <p:nvGrpSpPr>
          <p:cNvPr id="127" name="Group 126">
            <a:extLst>
              <a:ext uri="{FF2B5EF4-FFF2-40B4-BE49-F238E27FC236}">
                <a16:creationId xmlns:a16="http://schemas.microsoft.com/office/drawing/2014/main" id="{22DD8BEB-E596-4F5C-B2D4-734E775C759A}"/>
              </a:ext>
            </a:extLst>
          </p:cNvPr>
          <p:cNvGrpSpPr/>
          <p:nvPr/>
        </p:nvGrpSpPr>
        <p:grpSpPr>
          <a:xfrm>
            <a:off x="4781809" y="4836882"/>
            <a:ext cx="2132406" cy="1015662"/>
            <a:chOff x="-365829" y="-3344172"/>
            <a:chExt cx="1564129" cy="1074812"/>
          </a:xfrm>
        </p:grpSpPr>
        <p:sp>
          <p:nvSpPr>
            <p:cNvPr id="128" name="Rectangle: Rounded Corners 127">
              <a:extLst>
                <a:ext uri="{FF2B5EF4-FFF2-40B4-BE49-F238E27FC236}">
                  <a16:creationId xmlns:a16="http://schemas.microsoft.com/office/drawing/2014/main" id="{1623D30D-63D5-40D4-9CDE-2E0574954801}"/>
                </a:ext>
              </a:extLst>
            </p:cNvPr>
            <p:cNvSpPr/>
            <p:nvPr/>
          </p:nvSpPr>
          <p:spPr>
            <a:xfrm>
              <a:off x="-363453" y="-3344172"/>
              <a:ext cx="1561753" cy="1074812"/>
            </a:xfrm>
            <a:custGeom>
              <a:avLst/>
              <a:gdLst>
                <a:gd name="connsiteX0" fmla="*/ 0 w 1561753"/>
                <a:gd name="connsiteY0" fmla="*/ 179139 h 1074812"/>
                <a:gd name="connsiteX1" fmla="*/ 179139 w 1561753"/>
                <a:gd name="connsiteY1" fmla="*/ 0 h 1074812"/>
                <a:gd name="connsiteX2" fmla="*/ 804946 w 1561753"/>
                <a:gd name="connsiteY2" fmla="*/ 0 h 1074812"/>
                <a:gd name="connsiteX3" fmla="*/ 1382614 w 1561753"/>
                <a:gd name="connsiteY3" fmla="*/ 0 h 1074812"/>
                <a:gd name="connsiteX4" fmla="*/ 1561753 w 1561753"/>
                <a:gd name="connsiteY4" fmla="*/ 179139 h 1074812"/>
                <a:gd name="connsiteX5" fmla="*/ 1561753 w 1561753"/>
                <a:gd name="connsiteY5" fmla="*/ 523075 h 1074812"/>
                <a:gd name="connsiteX6" fmla="*/ 1561753 w 1561753"/>
                <a:gd name="connsiteY6" fmla="*/ 895673 h 1074812"/>
                <a:gd name="connsiteX7" fmla="*/ 1382614 w 1561753"/>
                <a:gd name="connsiteY7" fmla="*/ 1074812 h 1074812"/>
                <a:gd name="connsiteX8" fmla="*/ 816981 w 1561753"/>
                <a:gd name="connsiteY8" fmla="*/ 1074812 h 1074812"/>
                <a:gd name="connsiteX9" fmla="*/ 179139 w 1561753"/>
                <a:gd name="connsiteY9" fmla="*/ 1074812 h 1074812"/>
                <a:gd name="connsiteX10" fmla="*/ 0 w 1561753"/>
                <a:gd name="connsiteY10" fmla="*/ 895673 h 1074812"/>
                <a:gd name="connsiteX11" fmla="*/ 0 w 1561753"/>
                <a:gd name="connsiteY11" fmla="*/ 530241 h 1074812"/>
                <a:gd name="connsiteX12" fmla="*/ 0 w 1561753"/>
                <a:gd name="connsiteY12" fmla="*/ 179139 h 10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53" h="1074812" fill="none" extrusionOk="0">
                  <a:moveTo>
                    <a:pt x="0" y="179139"/>
                  </a:moveTo>
                  <a:cubicBezTo>
                    <a:pt x="15313" y="76646"/>
                    <a:pt x="85741" y="-11095"/>
                    <a:pt x="179139" y="0"/>
                  </a:cubicBezTo>
                  <a:cubicBezTo>
                    <a:pt x="389685" y="-23841"/>
                    <a:pt x="525868" y="-19339"/>
                    <a:pt x="804946" y="0"/>
                  </a:cubicBezTo>
                  <a:cubicBezTo>
                    <a:pt x="1084024" y="19339"/>
                    <a:pt x="1168843" y="-20467"/>
                    <a:pt x="1382614" y="0"/>
                  </a:cubicBezTo>
                  <a:cubicBezTo>
                    <a:pt x="1481727" y="-2981"/>
                    <a:pt x="1568960" y="87058"/>
                    <a:pt x="1561753" y="179139"/>
                  </a:cubicBezTo>
                  <a:cubicBezTo>
                    <a:pt x="1562236" y="271375"/>
                    <a:pt x="1557089" y="413233"/>
                    <a:pt x="1561753" y="523075"/>
                  </a:cubicBezTo>
                  <a:cubicBezTo>
                    <a:pt x="1566417" y="632917"/>
                    <a:pt x="1544128" y="720607"/>
                    <a:pt x="1561753" y="895673"/>
                  </a:cubicBezTo>
                  <a:cubicBezTo>
                    <a:pt x="1561808" y="996904"/>
                    <a:pt x="1469899" y="1056907"/>
                    <a:pt x="1382614" y="1074812"/>
                  </a:cubicBezTo>
                  <a:cubicBezTo>
                    <a:pt x="1209423" y="1088268"/>
                    <a:pt x="1042461" y="1099330"/>
                    <a:pt x="816981" y="1074812"/>
                  </a:cubicBezTo>
                  <a:cubicBezTo>
                    <a:pt x="591501" y="1050294"/>
                    <a:pt x="494208" y="1061403"/>
                    <a:pt x="179139" y="1074812"/>
                  </a:cubicBezTo>
                  <a:cubicBezTo>
                    <a:pt x="100455" y="1085838"/>
                    <a:pt x="15830" y="1001334"/>
                    <a:pt x="0" y="895673"/>
                  </a:cubicBezTo>
                  <a:cubicBezTo>
                    <a:pt x="6602" y="738281"/>
                    <a:pt x="2839" y="627007"/>
                    <a:pt x="0" y="530241"/>
                  </a:cubicBezTo>
                  <a:cubicBezTo>
                    <a:pt x="-2839" y="433475"/>
                    <a:pt x="-11976" y="325303"/>
                    <a:pt x="0" y="179139"/>
                  </a:cubicBezTo>
                  <a:close/>
                </a:path>
                <a:path w="1561753" h="1074812" stroke="0" extrusionOk="0">
                  <a:moveTo>
                    <a:pt x="0" y="179139"/>
                  </a:moveTo>
                  <a:cubicBezTo>
                    <a:pt x="18007" y="64443"/>
                    <a:pt x="63418" y="-4243"/>
                    <a:pt x="179139" y="0"/>
                  </a:cubicBezTo>
                  <a:cubicBezTo>
                    <a:pt x="320878" y="-1317"/>
                    <a:pt x="487003" y="-11633"/>
                    <a:pt x="744772" y="0"/>
                  </a:cubicBezTo>
                  <a:cubicBezTo>
                    <a:pt x="1002541" y="11633"/>
                    <a:pt x="1177633" y="-3861"/>
                    <a:pt x="1382614" y="0"/>
                  </a:cubicBezTo>
                  <a:cubicBezTo>
                    <a:pt x="1475154" y="3285"/>
                    <a:pt x="1554650" y="85408"/>
                    <a:pt x="1561753" y="179139"/>
                  </a:cubicBezTo>
                  <a:cubicBezTo>
                    <a:pt x="1554055" y="362464"/>
                    <a:pt x="1567990" y="414889"/>
                    <a:pt x="1561753" y="551737"/>
                  </a:cubicBezTo>
                  <a:cubicBezTo>
                    <a:pt x="1555516" y="688585"/>
                    <a:pt x="1552781" y="739084"/>
                    <a:pt x="1561753" y="895673"/>
                  </a:cubicBezTo>
                  <a:cubicBezTo>
                    <a:pt x="1569707" y="996358"/>
                    <a:pt x="1462025" y="1086258"/>
                    <a:pt x="1382614" y="1074812"/>
                  </a:cubicBezTo>
                  <a:cubicBezTo>
                    <a:pt x="1161337" y="1095220"/>
                    <a:pt x="1018266" y="1093877"/>
                    <a:pt x="804946" y="1074812"/>
                  </a:cubicBezTo>
                  <a:cubicBezTo>
                    <a:pt x="591626" y="1055747"/>
                    <a:pt x="318204" y="1106082"/>
                    <a:pt x="179139" y="1074812"/>
                  </a:cubicBezTo>
                  <a:cubicBezTo>
                    <a:pt x="82068" y="1078036"/>
                    <a:pt x="13118" y="1004139"/>
                    <a:pt x="0" y="895673"/>
                  </a:cubicBezTo>
                  <a:cubicBezTo>
                    <a:pt x="-3943" y="728895"/>
                    <a:pt x="7092" y="687298"/>
                    <a:pt x="0" y="544571"/>
                  </a:cubicBezTo>
                  <a:cubicBezTo>
                    <a:pt x="-7092" y="401844"/>
                    <a:pt x="1108" y="263507"/>
                    <a:pt x="0" y="179139"/>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29" name="TextBox 128">
              <a:extLst>
                <a:ext uri="{FF2B5EF4-FFF2-40B4-BE49-F238E27FC236}">
                  <a16:creationId xmlns:a16="http://schemas.microsoft.com/office/drawing/2014/main" id="{523F82AA-3F94-4976-9BF8-3B49F87722CB}"/>
                </a:ext>
              </a:extLst>
            </p:cNvPr>
            <p:cNvSpPr txBox="1"/>
            <p:nvPr/>
          </p:nvSpPr>
          <p:spPr>
            <a:xfrm>
              <a:off x="-365829" y="-3344172"/>
              <a:ext cx="1501995" cy="944532"/>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100" b="1" dirty="0" err="1">
                  <a:solidFill>
                    <a:srgbClr val="002060"/>
                  </a:solidFill>
                  <a:latin typeface="Century Gothic" panose="020B0502020202020204" pitchFamily="34" charset="0"/>
                </a:rPr>
                <a:t>ojos</a:t>
              </a:r>
              <a:r>
                <a:rPr lang="en-GB" sz="32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some eyes</a:t>
              </a:r>
              <a:endParaRPr lang="en-GB" sz="2800" dirty="0">
                <a:solidFill>
                  <a:srgbClr val="002060"/>
                </a:solidFill>
                <a:latin typeface="Century Gothic" panose="020B0502020202020204" pitchFamily="34" charset="0"/>
              </a:endParaRPr>
            </a:p>
          </p:txBody>
        </p:sp>
      </p:grpSp>
      <p:sp>
        <p:nvSpPr>
          <p:cNvPr id="5" name="Google Shape;167;p2">
            <a:extLst>
              <a:ext uri="{FF2B5EF4-FFF2-40B4-BE49-F238E27FC236}">
                <a16:creationId xmlns:a16="http://schemas.microsoft.com/office/drawing/2014/main" id="{0BC221FF-3E80-2D18-3E3F-2372508FDFA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 name="Group 7">
            <a:extLst>
              <a:ext uri="{FF2B5EF4-FFF2-40B4-BE49-F238E27FC236}">
                <a16:creationId xmlns:a16="http://schemas.microsoft.com/office/drawing/2014/main" id="{86236CF3-500A-9A27-9FC0-C805508C7547}"/>
              </a:ext>
            </a:extLst>
          </p:cNvPr>
          <p:cNvGrpSpPr/>
          <p:nvPr/>
        </p:nvGrpSpPr>
        <p:grpSpPr>
          <a:xfrm>
            <a:off x="4753535" y="4907866"/>
            <a:ext cx="2129167" cy="970596"/>
            <a:chOff x="7190901" y="5669650"/>
            <a:chExt cx="2129167" cy="970596"/>
          </a:xfrm>
        </p:grpSpPr>
        <p:sp>
          <p:nvSpPr>
            <p:cNvPr id="9" name="Rectangle: Rounded Corners 8">
              <a:extLst>
                <a:ext uri="{FF2B5EF4-FFF2-40B4-BE49-F238E27FC236}">
                  <a16:creationId xmlns:a16="http://schemas.microsoft.com/office/drawing/2014/main" id="{8CA6299E-EB82-5287-4E4B-8CE43394F6F9}"/>
                </a:ext>
              </a:extLst>
            </p:cNvPr>
            <p:cNvSpPr/>
            <p:nvPr/>
          </p:nvSpPr>
          <p:spPr>
            <a:xfrm>
              <a:off x="7190901" y="5669650"/>
              <a:ext cx="2129167" cy="970596"/>
            </a:xfrm>
            <a:custGeom>
              <a:avLst/>
              <a:gdLst>
                <a:gd name="connsiteX0" fmla="*/ 0 w 2129167"/>
                <a:gd name="connsiteY0" fmla="*/ 161769 h 970596"/>
                <a:gd name="connsiteX1" fmla="*/ 161769 w 2129167"/>
                <a:gd name="connsiteY1" fmla="*/ 0 h 970596"/>
                <a:gd name="connsiteX2" fmla="*/ 799758 w 2129167"/>
                <a:gd name="connsiteY2" fmla="*/ 0 h 970596"/>
                <a:gd name="connsiteX3" fmla="*/ 1365522 w 2129167"/>
                <a:gd name="connsiteY3" fmla="*/ 0 h 970596"/>
                <a:gd name="connsiteX4" fmla="*/ 1967398 w 2129167"/>
                <a:gd name="connsiteY4" fmla="*/ 0 h 970596"/>
                <a:gd name="connsiteX5" fmla="*/ 2129167 w 2129167"/>
                <a:gd name="connsiteY5" fmla="*/ 161769 h 970596"/>
                <a:gd name="connsiteX6" fmla="*/ 2129167 w 2129167"/>
                <a:gd name="connsiteY6" fmla="*/ 808827 h 970596"/>
                <a:gd name="connsiteX7" fmla="*/ 1967398 w 2129167"/>
                <a:gd name="connsiteY7" fmla="*/ 970596 h 970596"/>
                <a:gd name="connsiteX8" fmla="*/ 1419691 w 2129167"/>
                <a:gd name="connsiteY8" fmla="*/ 970596 h 970596"/>
                <a:gd name="connsiteX9" fmla="*/ 853927 w 2129167"/>
                <a:gd name="connsiteY9" fmla="*/ 970596 h 970596"/>
                <a:gd name="connsiteX10" fmla="*/ 161769 w 2129167"/>
                <a:gd name="connsiteY10" fmla="*/ 970596 h 970596"/>
                <a:gd name="connsiteX11" fmla="*/ 0 w 2129167"/>
                <a:gd name="connsiteY11" fmla="*/ 808827 h 970596"/>
                <a:gd name="connsiteX12" fmla="*/ 0 w 2129167"/>
                <a:gd name="connsiteY12" fmla="*/ 161769 h 9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167" h="970596" fill="none" extrusionOk="0">
                  <a:moveTo>
                    <a:pt x="0" y="161769"/>
                  </a:moveTo>
                  <a:cubicBezTo>
                    <a:pt x="9716" y="70169"/>
                    <a:pt x="77716" y="-10597"/>
                    <a:pt x="161769" y="0"/>
                  </a:cubicBezTo>
                  <a:cubicBezTo>
                    <a:pt x="372774" y="22032"/>
                    <a:pt x="670854" y="-13811"/>
                    <a:pt x="799758" y="0"/>
                  </a:cubicBezTo>
                  <a:cubicBezTo>
                    <a:pt x="928662" y="13811"/>
                    <a:pt x="1174889" y="27118"/>
                    <a:pt x="1365522" y="0"/>
                  </a:cubicBezTo>
                  <a:cubicBezTo>
                    <a:pt x="1556155" y="-27118"/>
                    <a:pt x="1713385" y="16747"/>
                    <a:pt x="1967398" y="0"/>
                  </a:cubicBezTo>
                  <a:cubicBezTo>
                    <a:pt x="2052369" y="3640"/>
                    <a:pt x="2122987" y="64988"/>
                    <a:pt x="2129167" y="161769"/>
                  </a:cubicBezTo>
                  <a:cubicBezTo>
                    <a:pt x="2161294" y="443588"/>
                    <a:pt x="2116223" y="505778"/>
                    <a:pt x="2129167" y="808827"/>
                  </a:cubicBezTo>
                  <a:cubicBezTo>
                    <a:pt x="2129489" y="911506"/>
                    <a:pt x="2053547" y="965687"/>
                    <a:pt x="1967398" y="970596"/>
                  </a:cubicBezTo>
                  <a:cubicBezTo>
                    <a:pt x="1856884" y="958918"/>
                    <a:pt x="1632122" y="963619"/>
                    <a:pt x="1419691" y="970596"/>
                  </a:cubicBezTo>
                  <a:cubicBezTo>
                    <a:pt x="1207260" y="977573"/>
                    <a:pt x="1039372" y="976506"/>
                    <a:pt x="853927" y="970596"/>
                  </a:cubicBezTo>
                  <a:cubicBezTo>
                    <a:pt x="668482" y="964686"/>
                    <a:pt x="506408" y="988011"/>
                    <a:pt x="161769" y="970596"/>
                  </a:cubicBezTo>
                  <a:cubicBezTo>
                    <a:pt x="70065" y="965654"/>
                    <a:pt x="-21203" y="896005"/>
                    <a:pt x="0" y="808827"/>
                  </a:cubicBezTo>
                  <a:cubicBezTo>
                    <a:pt x="-20560" y="537069"/>
                    <a:pt x="-14693" y="348121"/>
                    <a:pt x="0" y="161769"/>
                  </a:cubicBezTo>
                  <a:close/>
                </a:path>
                <a:path w="2129167" h="970596" stroke="0" extrusionOk="0">
                  <a:moveTo>
                    <a:pt x="0" y="161769"/>
                  </a:moveTo>
                  <a:cubicBezTo>
                    <a:pt x="4080" y="68855"/>
                    <a:pt x="61309" y="-2810"/>
                    <a:pt x="161769" y="0"/>
                  </a:cubicBezTo>
                  <a:cubicBezTo>
                    <a:pt x="307654" y="-21117"/>
                    <a:pt x="578937" y="26196"/>
                    <a:pt x="709476" y="0"/>
                  </a:cubicBezTo>
                  <a:cubicBezTo>
                    <a:pt x="840015" y="-26196"/>
                    <a:pt x="1069235" y="12761"/>
                    <a:pt x="1257184" y="0"/>
                  </a:cubicBezTo>
                  <a:cubicBezTo>
                    <a:pt x="1445133" y="-12761"/>
                    <a:pt x="1815149" y="14989"/>
                    <a:pt x="1967398" y="0"/>
                  </a:cubicBezTo>
                  <a:cubicBezTo>
                    <a:pt x="2057867" y="7095"/>
                    <a:pt x="2128352" y="67695"/>
                    <a:pt x="2129167" y="161769"/>
                  </a:cubicBezTo>
                  <a:cubicBezTo>
                    <a:pt x="2149346" y="469209"/>
                    <a:pt x="2104608" y="561859"/>
                    <a:pt x="2129167" y="808827"/>
                  </a:cubicBezTo>
                  <a:cubicBezTo>
                    <a:pt x="2150066" y="902765"/>
                    <a:pt x="2047017" y="976297"/>
                    <a:pt x="1967398" y="970596"/>
                  </a:cubicBezTo>
                  <a:cubicBezTo>
                    <a:pt x="1711307" y="947703"/>
                    <a:pt x="1637685" y="984966"/>
                    <a:pt x="1401634" y="970596"/>
                  </a:cubicBezTo>
                  <a:cubicBezTo>
                    <a:pt x="1165583" y="956226"/>
                    <a:pt x="1066406" y="951436"/>
                    <a:pt x="835870" y="970596"/>
                  </a:cubicBezTo>
                  <a:cubicBezTo>
                    <a:pt x="605334" y="989756"/>
                    <a:pt x="315406" y="956038"/>
                    <a:pt x="161769" y="970596"/>
                  </a:cubicBezTo>
                  <a:cubicBezTo>
                    <a:pt x="77598" y="968053"/>
                    <a:pt x="5190" y="878583"/>
                    <a:pt x="0" y="808827"/>
                  </a:cubicBezTo>
                  <a:cubicBezTo>
                    <a:pt x="9064" y="553104"/>
                    <a:pt x="8460" y="333718"/>
                    <a:pt x="0" y="161769"/>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0" name="TextBox 9">
              <a:extLst>
                <a:ext uri="{FF2B5EF4-FFF2-40B4-BE49-F238E27FC236}">
                  <a16:creationId xmlns:a16="http://schemas.microsoft.com/office/drawing/2014/main" id="{8BEE5BCB-4A70-C9CB-3D71-B78CDDD0FE12}"/>
                </a:ext>
              </a:extLst>
            </p:cNvPr>
            <p:cNvSpPr txBox="1"/>
            <p:nvPr/>
          </p:nvSpPr>
          <p:spPr>
            <a:xfrm>
              <a:off x="7219813" y="5674351"/>
              <a:ext cx="2047698" cy="76944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a:t>
              </a:r>
              <a:r>
                <a:rPr lang="en-GB" sz="2400" b="1" dirty="0" err="1">
                  <a:solidFill>
                    <a:srgbClr val="002060"/>
                  </a:solidFill>
                  <a:latin typeface="Century Gothic" panose="020B0502020202020204" pitchFamily="34" charset="0"/>
                </a:rPr>
                <a:t>lápices</a:t>
              </a:r>
              <a:endParaRPr lang="en-GB" sz="28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some pencils</a:t>
              </a:r>
              <a:endParaRPr lang="en-GB" dirty="0">
                <a:solidFill>
                  <a:srgbClr val="002060"/>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EF30CC27-C172-6C1E-004F-2EF3B8C25355}"/>
              </a:ext>
            </a:extLst>
          </p:cNvPr>
          <p:cNvGrpSpPr/>
          <p:nvPr/>
        </p:nvGrpSpPr>
        <p:grpSpPr>
          <a:xfrm>
            <a:off x="4790491" y="4857101"/>
            <a:ext cx="2129167" cy="970596"/>
            <a:chOff x="7190901" y="5669650"/>
            <a:chExt cx="2129167" cy="970596"/>
          </a:xfrm>
        </p:grpSpPr>
        <p:sp>
          <p:nvSpPr>
            <p:cNvPr id="12" name="Rectangle: Rounded Corners 11">
              <a:extLst>
                <a:ext uri="{FF2B5EF4-FFF2-40B4-BE49-F238E27FC236}">
                  <a16:creationId xmlns:a16="http://schemas.microsoft.com/office/drawing/2014/main" id="{D99F343D-A6E0-E383-5827-7775EF9E9193}"/>
                </a:ext>
              </a:extLst>
            </p:cNvPr>
            <p:cNvSpPr/>
            <p:nvPr/>
          </p:nvSpPr>
          <p:spPr>
            <a:xfrm>
              <a:off x="7190901" y="5669650"/>
              <a:ext cx="2129167" cy="970596"/>
            </a:xfrm>
            <a:custGeom>
              <a:avLst/>
              <a:gdLst>
                <a:gd name="connsiteX0" fmla="*/ 0 w 2129167"/>
                <a:gd name="connsiteY0" fmla="*/ 161769 h 970596"/>
                <a:gd name="connsiteX1" fmla="*/ 161769 w 2129167"/>
                <a:gd name="connsiteY1" fmla="*/ 0 h 970596"/>
                <a:gd name="connsiteX2" fmla="*/ 799758 w 2129167"/>
                <a:gd name="connsiteY2" fmla="*/ 0 h 970596"/>
                <a:gd name="connsiteX3" fmla="*/ 1365522 w 2129167"/>
                <a:gd name="connsiteY3" fmla="*/ 0 h 970596"/>
                <a:gd name="connsiteX4" fmla="*/ 1967398 w 2129167"/>
                <a:gd name="connsiteY4" fmla="*/ 0 h 970596"/>
                <a:gd name="connsiteX5" fmla="*/ 2129167 w 2129167"/>
                <a:gd name="connsiteY5" fmla="*/ 161769 h 970596"/>
                <a:gd name="connsiteX6" fmla="*/ 2129167 w 2129167"/>
                <a:gd name="connsiteY6" fmla="*/ 808827 h 970596"/>
                <a:gd name="connsiteX7" fmla="*/ 1967398 w 2129167"/>
                <a:gd name="connsiteY7" fmla="*/ 970596 h 970596"/>
                <a:gd name="connsiteX8" fmla="*/ 1419691 w 2129167"/>
                <a:gd name="connsiteY8" fmla="*/ 970596 h 970596"/>
                <a:gd name="connsiteX9" fmla="*/ 853927 w 2129167"/>
                <a:gd name="connsiteY9" fmla="*/ 970596 h 970596"/>
                <a:gd name="connsiteX10" fmla="*/ 161769 w 2129167"/>
                <a:gd name="connsiteY10" fmla="*/ 970596 h 970596"/>
                <a:gd name="connsiteX11" fmla="*/ 0 w 2129167"/>
                <a:gd name="connsiteY11" fmla="*/ 808827 h 970596"/>
                <a:gd name="connsiteX12" fmla="*/ 0 w 2129167"/>
                <a:gd name="connsiteY12" fmla="*/ 161769 h 9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167" h="970596" fill="none" extrusionOk="0">
                  <a:moveTo>
                    <a:pt x="0" y="161769"/>
                  </a:moveTo>
                  <a:cubicBezTo>
                    <a:pt x="9716" y="70169"/>
                    <a:pt x="77716" y="-10597"/>
                    <a:pt x="161769" y="0"/>
                  </a:cubicBezTo>
                  <a:cubicBezTo>
                    <a:pt x="372774" y="22032"/>
                    <a:pt x="670854" y="-13811"/>
                    <a:pt x="799758" y="0"/>
                  </a:cubicBezTo>
                  <a:cubicBezTo>
                    <a:pt x="928662" y="13811"/>
                    <a:pt x="1174889" y="27118"/>
                    <a:pt x="1365522" y="0"/>
                  </a:cubicBezTo>
                  <a:cubicBezTo>
                    <a:pt x="1556155" y="-27118"/>
                    <a:pt x="1713385" y="16747"/>
                    <a:pt x="1967398" y="0"/>
                  </a:cubicBezTo>
                  <a:cubicBezTo>
                    <a:pt x="2052369" y="3640"/>
                    <a:pt x="2122987" y="64988"/>
                    <a:pt x="2129167" y="161769"/>
                  </a:cubicBezTo>
                  <a:cubicBezTo>
                    <a:pt x="2161294" y="443588"/>
                    <a:pt x="2116223" y="505778"/>
                    <a:pt x="2129167" y="808827"/>
                  </a:cubicBezTo>
                  <a:cubicBezTo>
                    <a:pt x="2129489" y="911506"/>
                    <a:pt x="2053547" y="965687"/>
                    <a:pt x="1967398" y="970596"/>
                  </a:cubicBezTo>
                  <a:cubicBezTo>
                    <a:pt x="1856884" y="958918"/>
                    <a:pt x="1632122" y="963619"/>
                    <a:pt x="1419691" y="970596"/>
                  </a:cubicBezTo>
                  <a:cubicBezTo>
                    <a:pt x="1207260" y="977573"/>
                    <a:pt x="1039372" y="976506"/>
                    <a:pt x="853927" y="970596"/>
                  </a:cubicBezTo>
                  <a:cubicBezTo>
                    <a:pt x="668482" y="964686"/>
                    <a:pt x="506408" y="988011"/>
                    <a:pt x="161769" y="970596"/>
                  </a:cubicBezTo>
                  <a:cubicBezTo>
                    <a:pt x="70065" y="965654"/>
                    <a:pt x="-21203" y="896005"/>
                    <a:pt x="0" y="808827"/>
                  </a:cubicBezTo>
                  <a:cubicBezTo>
                    <a:pt x="-20560" y="537069"/>
                    <a:pt x="-14693" y="348121"/>
                    <a:pt x="0" y="161769"/>
                  </a:cubicBezTo>
                  <a:close/>
                </a:path>
                <a:path w="2129167" h="970596" stroke="0" extrusionOk="0">
                  <a:moveTo>
                    <a:pt x="0" y="161769"/>
                  </a:moveTo>
                  <a:cubicBezTo>
                    <a:pt x="4080" y="68855"/>
                    <a:pt x="61309" y="-2810"/>
                    <a:pt x="161769" y="0"/>
                  </a:cubicBezTo>
                  <a:cubicBezTo>
                    <a:pt x="307654" y="-21117"/>
                    <a:pt x="578937" y="26196"/>
                    <a:pt x="709476" y="0"/>
                  </a:cubicBezTo>
                  <a:cubicBezTo>
                    <a:pt x="840015" y="-26196"/>
                    <a:pt x="1069235" y="12761"/>
                    <a:pt x="1257184" y="0"/>
                  </a:cubicBezTo>
                  <a:cubicBezTo>
                    <a:pt x="1445133" y="-12761"/>
                    <a:pt x="1815149" y="14989"/>
                    <a:pt x="1967398" y="0"/>
                  </a:cubicBezTo>
                  <a:cubicBezTo>
                    <a:pt x="2057867" y="7095"/>
                    <a:pt x="2128352" y="67695"/>
                    <a:pt x="2129167" y="161769"/>
                  </a:cubicBezTo>
                  <a:cubicBezTo>
                    <a:pt x="2149346" y="469209"/>
                    <a:pt x="2104608" y="561859"/>
                    <a:pt x="2129167" y="808827"/>
                  </a:cubicBezTo>
                  <a:cubicBezTo>
                    <a:pt x="2150066" y="902765"/>
                    <a:pt x="2047017" y="976297"/>
                    <a:pt x="1967398" y="970596"/>
                  </a:cubicBezTo>
                  <a:cubicBezTo>
                    <a:pt x="1711307" y="947703"/>
                    <a:pt x="1637685" y="984966"/>
                    <a:pt x="1401634" y="970596"/>
                  </a:cubicBezTo>
                  <a:cubicBezTo>
                    <a:pt x="1165583" y="956226"/>
                    <a:pt x="1066406" y="951436"/>
                    <a:pt x="835870" y="970596"/>
                  </a:cubicBezTo>
                  <a:cubicBezTo>
                    <a:pt x="605334" y="989756"/>
                    <a:pt x="315406" y="956038"/>
                    <a:pt x="161769" y="970596"/>
                  </a:cubicBezTo>
                  <a:cubicBezTo>
                    <a:pt x="77598" y="968053"/>
                    <a:pt x="5190" y="878583"/>
                    <a:pt x="0" y="808827"/>
                  </a:cubicBezTo>
                  <a:cubicBezTo>
                    <a:pt x="9064" y="553104"/>
                    <a:pt x="8460" y="333718"/>
                    <a:pt x="0" y="161769"/>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3" name="TextBox 12">
              <a:extLst>
                <a:ext uri="{FF2B5EF4-FFF2-40B4-BE49-F238E27FC236}">
                  <a16:creationId xmlns:a16="http://schemas.microsoft.com/office/drawing/2014/main" id="{AAD64E1B-26EB-6ABB-7391-C487F41A1FDC}"/>
                </a:ext>
              </a:extLst>
            </p:cNvPr>
            <p:cNvSpPr txBox="1"/>
            <p:nvPr/>
          </p:nvSpPr>
          <p:spPr>
            <a:xfrm>
              <a:off x="7219813" y="5674351"/>
              <a:ext cx="2047698" cy="76944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a:t>
              </a:r>
              <a:r>
                <a:rPr lang="en-GB" sz="2000" b="1" dirty="0">
                  <a:solidFill>
                    <a:srgbClr val="002060"/>
                  </a:solidFill>
                  <a:latin typeface="Century Gothic" panose="020B0502020202020204" pitchFamily="34" charset="0"/>
                </a:rPr>
                <a:t>cabezas</a:t>
              </a:r>
              <a:endParaRPr lang="en-GB" sz="28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some heads</a:t>
              </a:r>
              <a:endParaRPr lang="en-GB" dirty="0">
                <a:solidFill>
                  <a:srgbClr val="002060"/>
                </a:solidFill>
                <a:latin typeface="Century Gothic" panose="020B0502020202020204" pitchFamily="34" charset="0"/>
              </a:endParaRPr>
            </a:p>
          </p:txBody>
        </p:sp>
      </p:grpSp>
      <p:pic>
        <p:nvPicPr>
          <p:cNvPr id="14" name="Picture 13">
            <a:hlinkClick r:id="" action="ppaction://noaction">
              <a:snd r:embed="rId8" name="s3_2.wav"/>
            </a:hlinkClick>
            <a:extLst>
              <a:ext uri="{FF2B5EF4-FFF2-40B4-BE49-F238E27FC236}">
                <a16:creationId xmlns:a16="http://schemas.microsoft.com/office/drawing/2014/main" id="{57CCD448-8B6E-B693-9FEF-B9B40F23FCBA}"/>
              </a:ext>
            </a:extLst>
          </p:cNvPr>
          <p:cNvPicPr>
            <a:picLocks noChangeAspect="1"/>
          </p:cNvPicPr>
          <p:nvPr/>
        </p:nvPicPr>
        <p:blipFill>
          <a:blip r:embed="rId9"/>
          <a:stretch>
            <a:fillRect/>
          </a:stretch>
        </p:blipFill>
        <p:spPr>
          <a:xfrm>
            <a:off x="-369537" y="-1247958"/>
            <a:ext cx="2188654" cy="1085182"/>
          </a:xfrm>
          <a:prstGeom prst="rect">
            <a:avLst/>
          </a:prstGeom>
        </p:spPr>
      </p:pic>
      <p:pic>
        <p:nvPicPr>
          <p:cNvPr id="21" name="Picture 20">
            <a:hlinkClick r:id="" action="ppaction://noaction">
              <a:snd r:embed="rId10" name="s3_3.wav"/>
            </a:hlinkClick>
            <a:extLst>
              <a:ext uri="{FF2B5EF4-FFF2-40B4-BE49-F238E27FC236}">
                <a16:creationId xmlns:a16="http://schemas.microsoft.com/office/drawing/2014/main" id="{6ADB2C84-9517-7458-335A-8BD11AFBB817}"/>
              </a:ext>
            </a:extLst>
          </p:cNvPr>
          <p:cNvPicPr>
            <a:picLocks noChangeAspect="1"/>
          </p:cNvPicPr>
          <p:nvPr/>
        </p:nvPicPr>
        <p:blipFill>
          <a:blip r:embed="rId11"/>
          <a:stretch>
            <a:fillRect/>
          </a:stretch>
        </p:blipFill>
        <p:spPr>
          <a:xfrm>
            <a:off x="1067924" y="-1230677"/>
            <a:ext cx="2310584" cy="1115665"/>
          </a:xfrm>
          <a:prstGeom prst="rect">
            <a:avLst/>
          </a:prstGeom>
        </p:spPr>
      </p:pic>
      <p:pic>
        <p:nvPicPr>
          <p:cNvPr id="22" name="Picture 21">
            <a:hlinkClick r:id="" action="ppaction://noaction">
              <a:snd r:embed="rId12" name="s3_4.wav"/>
            </a:hlinkClick>
            <a:extLst>
              <a:ext uri="{FF2B5EF4-FFF2-40B4-BE49-F238E27FC236}">
                <a16:creationId xmlns:a16="http://schemas.microsoft.com/office/drawing/2014/main" id="{CF72C31D-5614-D4AD-4198-AE5487407139}"/>
              </a:ext>
            </a:extLst>
          </p:cNvPr>
          <p:cNvPicPr>
            <a:picLocks noChangeAspect="1"/>
          </p:cNvPicPr>
          <p:nvPr/>
        </p:nvPicPr>
        <p:blipFill>
          <a:blip r:embed="rId13"/>
          <a:stretch>
            <a:fillRect/>
          </a:stretch>
        </p:blipFill>
        <p:spPr>
          <a:xfrm>
            <a:off x="2714673" y="-1327540"/>
            <a:ext cx="2347163" cy="1048603"/>
          </a:xfrm>
          <a:prstGeom prst="rect">
            <a:avLst/>
          </a:prstGeom>
        </p:spPr>
      </p:pic>
      <p:pic>
        <p:nvPicPr>
          <p:cNvPr id="23" name="Picture 22">
            <a:hlinkClick r:id="" action="ppaction://noaction">
              <a:snd r:embed="rId14" name="s3_5.wav"/>
            </a:hlinkClick>
            <a:extLst>
              <a:ext uri="{FF2B5EF4-FFF2-40B4-BE49-F238E27FC236}">
                <a16:creationId xmlns:a16="http://schemas.microsoft.com/office/drawing/2014/main" id="{E40A7791-BCE4-D14E-FD77-8AA59285861F}"/>
              </a:ext>
            </a:extLst>
          </p:cNvPr>
          <p:cNvPicPr>
            <a:picLocks noChangeAspect="1"/>
          </p:cNvPicPr>
          <p:nvPr/>
        </p:nvPicPr>
        <p:blipFill>
          <a:blip r:embed="rId15"/>
          <a:stretch>
            <a:fillRect/>
          </a:stretch>
        </p:blipFill>
        <p:spPr>
          <a:xfrm>
            <a:off x="5960007" y="-1041008"/>
            <a:ext cx="2383743" cy="1018120"/>
          </a:xfrm>
          <a:prstGeom prst="rect">
            <a:avLst/>
          </a:prstGeom>
        </p:spPr>
      </p:pic>
      <p:pic>
        <p:nvPicPr>
          <p:cNvPr id="24" name="Picture 23">
            <a:hlinkClick r:id="" action="ppaction://noaction">
              <a:snd r:embed="rId16" name="s3_6.wav"/>
            </a:hlinkClick>
            <a:extLst>
              <a:ext uri="{FF2B5EF4-FFF2-40B4-BE49-F238E27FC236}">
                <a16:creationId xmlns:a16="http://schemas.microsoft.com/office/drawing/2014/main" id="{5BD61362-443B-2A76-EC42-EF13C59D6924}"/>
              </a:ext>
            </a:extLst>
          </p:cNvPr>
          <p:cNvPicPr>
            <a:picLocks noChangeAspect="1"/>
          </p:cNvPicPr>
          <p:nvPr/>
        </p:nvPicPr>
        <p:blipFill>
          <a:blip r:embed="rId17"/>
          <a:stretch>
            <a:fillRect/>
          </a:stretch>
        </p:blipFill>
        <p:spPr>
          <a:xfrm>
            <a:off x="6858745" y="-1099499"/>
            <a:ext cx="2145978" cy="1085182"/>
          </a:xfrm>
          <a:prstGeom prst="rect">
            <a:avLst/>
          </a:prstGeom>
        </p:spPr>
      </p:pic>
      <p:pic>
        <p:nvPicPr>
          <p:cNvPr id="25" name="Picture 24">
            <a:hlinkClick r:id="" action="ppaction://noaction">
              <a:snd r:embed="rId18" name="s3_7.wav"/>
            </a:hlinkClick>
            <a:extLst>
              <a:ext uri="{FF2B5EF4-FFF2-40B4-BE49-F238E27FC236}">
                <a16:creationId xmlns:a16="http://schemas.microsoft.com/office/drawing/2014/main" id="{15A46FAF-BB75-1F2A-E310-785C704F0989}"/>
              </a:ext>
            </a:extLst>
          </p:cNvPr>
          <p:cNvPicPr>
            <a:picLocks noChangeAspect="1"/>
          </p:cNvPicPr>
          <p:nvPr/>
        </p:nvPicPr>
        <p:blipFill>
          <a:blip r:embed="rId19"/>
          <a:stretch>
            <a:fillRect/>
          </a:stretch>
        </p:blipFill>
        <p:spPr>
          <a:xfrm>
            <a:off x="7972189" y="-1170825"/>
            <a:ext cx="2200847" cy="1054699"/>
          </a:xfrm>
          <a:prstGeom prst="rect">
            <a:avLst/>
          </a:prstGeom>
        </p:spPr>
      </p:pic>
      <p:pic>
        <p:nvPicPr>
          <p:cNvPr id="27" name="Picture 26">
            <a:hlinkClick r:id="" action="ppaction://noaction">
              <a:snd r:embed="rId20" name="s3_9.wav"/>
            </a:hlinkClick>
            <a:extLst>
              <a:ext uri="{FF2B5EF4-FFF2-40B4-BE49-F238E27FC236}">
                <a16:creationId xmlns:a16="http://schemas.microsoft.com/office/drawing/2014/main" id="{9C5EC9BC-678B-4A4B-8C2D-B4114CBE81E6}"/>
              </a:ext>
            </a:extLst>
          </p:cNvPr>
          <p:cNvPicPr>
            <a:picLocks noChangeAspect="1"/>
          </p:cNvPicPr>
          <p:nvPr/>
        </p:nvPicPr>
        <p:blipFill>
          <a:blip r:embed="rId21"/>
          <a:stretch>
            <a:fillRect/>
          </a:stretch>
        </p:blipFill>
        <p:spPr>
          <a:xfrm>
            <a:off x="6088281" y="-1678710"/>
            <a:ext cx="2176461" cy="1018120"/>
          </a:xfrm>
          <a:prstGeom prst="rect">
            <a:avLst/>
          </a:prstGeom>
        </p:spPr>
      </p:pic>
      <p:pic>
        <p:nvPicPr>
          <p:cNvPr id="28" name="Picture 27">
            <a:hlinkClick r:id="" action="ppaction://noaction">
              <a:snd r:embed="rId22" name="s3_10.wav"/>
            </a:hlinkClick>
            <a:extLst>
              <a:ext uri="{FF2B5EF4-FFF2-40B4-BE49-F238E27FC236}">
                <a16:creationId xmlns:a16="http://schemas.microsoft.com/office/drawing/2014/main" id="{45B46B3D-E29E-2AED-2640-F396EB5960CC}"/>
              </a:ext>
            </a:extLst>
          </p:cNvPr>
          <p:cNvPicPr>
            <a:picLocks noChangeAspect="1"/>
          </p:cNvPicPr>
          <p:nvPr/>
        </p:nvPicPr>
        <p:blipFill>
          <a:blip r:embed="rId23"/>
          <a:stretch>
            <a:fillRect/>
          </a:stretch>
        </p:blipFill>
        <p:spPr>
          <a:xfrm>
            <a:off x="7827483" y="-1784592"/>
            <a:ext cx="2200847" cy="1060796"/>
          </a:xfrm>
          <a:prstGeom prst="rect">
            <a:avLst/>
          </a:prstGeom>
        </p:spPr>
      </p:pic>
      <p:pic>
        <p:nvPicPr>
          <p:cNvPr id="30" name="Picture 29">
            <a:hlinkClick r:id="" action="ppaction://noaction">
              <a:snd r:embed="rId24" name="s3_12.wav"/>
            </a:hlinkClick>
            <a:extLst>
              <a:ext uri="{FF2B5EF4-FFF2-40B4-BE49-F238E27FC236}">
                <a16:creationId xmlns:a16="http://schemas.microsoft.com/office/drawing/2014/main" id="{FEC7DC8D-EE87-4E7E-9621-69BCD45C60A2}"/>
              </a:ext>
            </a:extLst>
          </p:cNvPr>
          <p:cNvPicPr>
            <a:picLocks noChangeAspect="1"/>
          </p:cNvPicPr>
          <p:nvPr/>
        </p:nvPicPr>
        <p:blipFill>
          <a:blip r:embed="rId25"/>
          <a:stretch>
            <a:fillRect/>
          </a:stretch>
        </p:blipFill>
        <p:spPr>
          <a:xfrm>
            <a:off x="6274432" y="-2161003"/>
            <a:ext cx="2194750" cy="1042506"/>
          </a:xfrm>
          <a:prstGeom prst="rect">
            <a:avLst/>
          </a:prstGeom>
        </p:spPr>
      </p:pic>
      <p:pic>
        <p:nvPicPr>
          <p:cNvPr id="4" name="Picture 3">
            <a:hlinkClick r:id="" action="ppaction://noaction">
              <a:snd r:embed="rId26" name="s3_8.wav"/>
            </a:hlinkClick>
            <a:extLst>
              <a:ext uri="{FF2B5EF4-FFF2-40B4-BE49-F238E27FC236}">
                <a16:creationId xmlns:a16="http://schemas.microsoft.com/office/drawing/2014/main" id="{85AA731F-D61F-B6C8-9B39-D01F41AF1234}"/>
              </a:ext>
            </a:extLst>
          </p:cNvPr>
          <p:cNvPicPr>
            <a:picLocks noChangeAspect="1"/>
          </p:cNvPicPr>
          <p:nvPr/>
        </p:nvPicPr>
        <p:blipFill>
          <a:blip r:embed="rId27"/>
          <a:stretch>
            <a:fillRect/>
          </a:stretch>
        </p:blipFill>
        <p:spPr>
          <a:xfrm>
            <a:off x="744837" y="-1792202"/>
            <a:ext cx="2225233" cy="1024217"/>
          </a:xfrm>
          <a:prstGeom prst="rect">
            <a:avLst/>
          </a:prstGeom>
        </p:spPr>
      </p:pic>
      <p:pic>
        <p:nvPicPr>
          <p:cNvPr id="6" name="Graphic 5" descr="Teacher">
            <a:extLst>
              <a:ext uri="{FF2B5EF4-FFF2-40B4-BE49-F238E27FC236}">
                <a16:creationId xmlns:a16="http://schemas.microsoft.com/office/drawing/2014/main" id="{19707171-EDBE-4672-5BC1-B2E9DDE1C78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4" y="673609"/>
            <a:ext cx="914400" cy="914400"/>
          </a:xfrm>
          <a:prstGeom prst="rect">
            <a:avLst/>
          </a:prstGeom>
        </p:spPr>
      </p:pic>
      <p:sp>
        <p:nvSpPr>
          <p:cNvPr id="7" name="Speech Bubble: Rectangle with Corners Rounded 6">
            <a:hlinkClick r:id="" action="ppaction://noaction">
              <a:snd r:embed="rId30" name="s3_1.wav"/>
            </a:hlinkClick>
            <a:extLst>
              <a:ext uri="{FF2B5EF4-FFF2-40B4-BE49-F238E27FC236}">
                <a16:creationId xmlns:a16="http://schemas.microsoft.com/office/drawing/2014/main" id="{3C48D016-8A2B-7E1D-7DF5-429D42AA0117}"/>
              </a:ext>
            </a:extLst>
          </p:cNvPr>
          <p:cNvSpPr/>
          <p:nvPr/>
        </p:nvSpPr>
        <p:spPr>
          <a:xfrm>
            <a:off x="1070656" y="811300"/>
            <a:ext cx="5380247"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solidFill>
                  <a:schemeClr val="bg1"/>
                </a:solidFill>
                <a:latin typeface="Century Gothic" panose="020B0502020202020204" pitchFamily="34" charset="0"/>
              </a:rPr>
              <a:t>Ordena</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el</a:t>
            </a:r>
            <a:r>
              <a:rPr lang="en-GB" sz="2400" b="1" dirty="0">
                <a:solidFill>
                  <a:schemeClr val="bg1"/>
                </a:solidFill>
                <a:latin typeface="Century Gothic" panose="020B0502020202020204" pitchFamily="34" charset="0"/>
              </a:rPr>
              <a:t> vocabulario de Quique. </a:t>
            </a:r>
          </a:p>
        </p:txBody>
      </p:sp>
      <p:pic>
        <p:nvPicPr>
          <p:cNvPr id="29" name="Picture 28">
            <a:hlinkClick r:id="" action="ppaction://noaction">
              <a:snd r:embed="rId31" name="s3_11.wav"/>
            </a:hlinkClick>
            <a:extLst>
              <a:ext uri="{FF2B5EF4-FFF2-40B4-BE49-F238E27FC236}">
                <a16:creationId xmlns:a16="http://schemas.microsoft.com/office/drawing/2014/main" id="{83AF1442-631D-B04D-18CE-D953AEB1514B}"/>
              </a:ext>
            </a:extLst>
          </p:cNvPr>
          <p:cNvPicPr>
            <a:picLocks noChangeAspect="1"/>
          </p:cNvPicPr>
          <p:nvPr/>
        </p:nvPicPr>
        <p:blipFill>
          <a:blip r:embed="rId32"/>
          <a:stretch>
            <a:fillRect/>
          </a:stretch>
        </p:blipFill>
        <p:spPr>
          <a:xfrm>
            <a:off x="1405810" y="-1749184"/>
            <a:ext cx="2194750" cy="1042506"/>
          </a:xfrm>
          <a:prstGeom prst="rect">
            <a:avLst/>
          </a:prstGeom>
        </p:spPr>
      </p:pic>
    </p:spTree>
    <p:extLst>
      <p:ext uri="{BB962C8B-B14F-4D97-AF65-F5344CB8AC3E}">
        <p14:creationId xmlns:p14="http://schemas.microsoft.com/office/powerpoint/2010/main" val="314109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70833E-6 1.85185E-6 L 0.02187 -0.97246 " pathEditMode="relative" rAng="0" ptsTypes="AA">
                                      <p:cBhvr>
                                        <p:cTn id="9" dur="3000" fill="hold"/>
                                        <p:tgtEl>
                                          <p:spTgt spid="127"/>
                                        </p:tgtEl>
                                        <p:attrNameLst>
                                          <p:attrName>ppt_x</p:attrName>
                                          <p:attrName>ppt_y</p:attrName>
                                        </p:attrNameLst>
                                      </p:cBhvr>
                                      <p:rCtr x="1094" y="-48634"/>
                                    </p:animMotion>
                                  </p:childTnLst>
                                </p:cTn>
                              </p:par>
                            </p:childTnLst>
                          </p:cTn>
                        </p:par>
                        <p:par>
                          <p:cTn id="10" fill="hold">
                            <p:stCondLst>
                              <p:cond delay="3000"/>
                            </p:stCondLst>
                            <p:childTnLst>
                              <p:par>
                                <p:cTn id="11" presetID="42" presetClass="path" presetSubtype="0" accel="50000" decel="50000" fill="hold" nodeType="afterEffect">
                                  <p:stCondLst>
                                    <p:cond delay="0"/>
                                  </p:stCondLst>
                                  <p:childTnLst>
                                    <p:animMotion origin="layout" path="M 5E-6 -2.22222E-6 L 0.09545 0.60509 " pathEditMode="relative" rAng="0" ptsTypes="AA">
                                      <p:cBhvr>
                                        <p:cTn id="12" dur="2000" fill="hold"/>
                                        <p:tgtEl>
                                          <p:spTgt spid="14"/>
                                        </p:tgtEl>
                                        <p:attrNameLst>
                                          <p:attrName>ppt_x</p:attrName>
                                          <p:attrName>ppt_y</p:attrName>
                                        </p:attrNameLst>
                                      </p:cBhvr>
                                      <p:rCtr x="4766" y="30255"/>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childTnLst>
                                </p:cTn>
                              </p:par>
                            </p:childTnLst>
                          </p:cTn>
                        </p:par>
                        <p:par>
                          <p:cTn id="17" fill="hold">
                            <p:stCondLst>
                              <p:cond delay="0"/>
                            </p:stCondLst>
                            <p:childTnLst>
                              <p:par>
                                <p:cTn id="18" presetID="42" presetClass="path" presetSubtype="0" accel="50000" decel="50000" fill="hold" nodeType="afterEffect">
                                  <p:stCondLst>
                                    <p:cond delay="0"/>
                                  </p:stCondLst>
                                  <p:childTnLst>
                                    <p:animMotion origin="layout" path="M -3.95833E-6 1.85185E-6 L 0.00039 -0.98472 " pathEditMode="relative" rAng="0" ptsTypes="AA">
                                      <p:cBhvr>
                                        <p:cTn id="19" dur="3000" fill="hold"/>
                                        <p:tgtEl>
                                          <p:spTgt spid="124"/>
                                        </p:tgtEl>
                                        <p:attrNameLst>
                                          <p:attrName>ppt_x</p:attrName>
                                          <p:attrName>ppt_y</p:attrName>
                                        </p:attrNameLst>
                                      </p:cBhvr>
                                      <p:rCtr x="13" y="-49236"/>
                                    </p:animMotion>
                                  </p:childTnLst>
                                </p:cTn>
                              </p:par>
                            </p:childTnLst>
                          </p:cTn>
                        </p:par>
                        <p:par>
                          <p:cTn id="20" fill="hold">
                            <p:stCondLst>
                              <p:cond delay="3000"/>
                            </p:stCondLst>
                            <p:childTnLst>
                              <p:par>
                                <p:cTn id="21" presetID="42" presetClass="path" presetSubtype="0" accel="50000" decel="50000" fill="hold" nodeType="afterEffect">
                                  <p:stCondLst>
                                    <p:cond delay="0"/>
                                  </p:stCondLst>
                                  <p:childTnLst>
                                    <p:animMotion origin="layout" path="M -1.66667E-6 -3.33333E-6 L -0.01575 0.60023 " pathEditMode="relative" rAng="0" ptsTypes="AA">
                                      <p:cBhvr>
                                        <p:cTn id="22" dur="2000" fill="hold"/>
                                        <p:tgtEl>
                                          <p:spTgt spid="21"/>
                                        </p:tgtEl>
                                        <p:attrNameLst>
                                          <p:attrName>ppt_x</p:attrName>
                                          <p:attrName>ppt_y</p:attrName>
                                        </p:attrNameLst>
                                      </p:cBhvr>
                                      <p:rCtr x="-794" y="30000"/>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par>
                          <p:cTn id="27" fill="hold">
                            <p:stCondLst>
                              <p:cond delay="0"/>
                            </p:stCondLst>
                            <p:childTnLst>
                              <p:par>
                                <p:cTn id="28" presetID="42" presetClass="path" presetSubtype="0" accel="50000" decel="50000" fill="hold" nodeType="afterEffect">
                                  <p:stCondLst>
                                    <p:cond delay="0"/>
                                  </p:stCondLst>
                                  <p:childTnLst>
                                    <p:animMotion origin="layout" path="M -1.875E-6 2.59259E-6 L 0.003 -0.99352 " pathEditMode="relative" rAng="0" ptsTypes="AA">
                                      <p:cBhvr>
                                        <p:cTn id="29" dur="3000" fill="hold"/>
                                        <p:tgtEl>
                                          <p:spTgt spid="121"/>
                                        </p:tgtEl>
                                        <p:attrNameLst>
                                          <p:attrName>ppt_x</p:attrName>
                                          <p:attrName>ppt_y</p:attrName>
                                        </p:attrNameLst>
                                      </p:cBhvr>
                                      <p:rCtr x="143" y="-49676"/>
                                    </p:animMotion>
                                  </p:childTnLst>
                                </p:cTn>
                              </p:par>
                            </p:childTnLst>
                          </p:cTn>
                        </p:par>
                        <p:par>
                          <p:cTn id="30" fill="hold">
                            <p:stCondLst>
                              <p:cond delay="3000"/>
                            </p:stCondLst>
                            <p:childTnLst>
                              <p:par>
                                <p:cTn id="31" presetID="42" presetClass="path" presetSubtype="0" accel="50000" decel="50000" fill="hold" nodeType="afterEffect">
                                  <p:stCondLst>
                                    <p:cond delay="0"/>
                                  </p:stCondLst>
                                  <p:childTnLst>
                                    <p:animMotion origin="layout" path="M -2.08333E-7 -3.7037E-7 L -0.16315 0.61944 " pathEditMode="relative" rAng="0" ptsTypes="AA">
                                      <p:cBhvr>
                                        <p:cTn id="32" dur="2000" fill="hold"/>
                                        <p:tgtEl>
                                          <p:spTgt spid="22"/>
                                        </p:tgtEl>
                                        <p:attrNameLst>
                                          <p:attrName>ppt_x</p:attrName>
                                          <p:attrName>ppt_y</p:attrName>
                                        </p:attrNameLst>
                                      </p:cBhvr>
                                      <p:rCtr x="-8164" y="30972"/>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childTnLst>
                          </p:cTn>
                        </p:par>
                        <p:par>
                          <p:cTn id="37" fill="hold">
                            <p:stCondLst>
                              <p:cond delay="0"/>
                            </p:stCondLst>
                            <p:childTnLst>
                              <p:par>
                                <p:cTn id="38" presetID="42" presetClass="path" presetSubtype="0" accel="50000" decel="50000" fill="hold" nodeType="afterEffect">
                                  <p:stCondLst>
                                    <p:cond delay="0"/>
                                  </p:stCondLst>
                                  <p:childTnLst>
                                    <p:animMotion origin="layout" path="M 8.33333E-7 -7.40741E-7 L -0.01862 -1.05602 " pathEditMode="relative" rAng="0" ptsTypes="AA">
                                      <p:cBhvr>
                                        <p:cTn id="39" dur="3000" fill="hold"/>
                                        <p:tgtEl>
                                          <p:spTgt spid="118"/>
                                        </p:tgtEl>
                                        <p:attrNameLst>
                                          <p:attrName>ppt_x</p:attrName>
                                          <p:attrName>ppt_y</p:attrName>
                                        </p:attrNameLst>
                                      </p:cBhvr>
                                      <p:rCtr x="-938" y="-52801"/>
                                    </p:animMotion>
                                  </p:childTnLst>
                                </p:cTn>
                              </p:par>
                            </p:childTnLst>
                          </p:cTn>
                        </p:par>
                        <p:par>
                          <p:cTn id="40" fill="hold">
                            <p:stCondLst>
                              <p:cond delay="3000"/>
                            </p:stCondLst>
                            <p:childTnLst>
                              <p:par>
                                <p:cTn id="41" presetID="42" presetClass="path" presetSubtype="0" accel="50000" decel="50000" fill="hold" nodeType="afterEffect">
                                  <p:stCondLst>
                                    <p:cond delay="0"/>
                                  </p:stCondLst>
                                  <p:childTnLst>
                                    <p:animMotion origin="layout" path="M 1.45833E-6 -3.7037E-6 L 0.15872 0.57755 " pathEditMode="relative" rAng="0" ptsTypes="AA">
                                      <p:cBhvr>
                                        <p:cTn id="42" dur="2000" fill="hold"/>
                                        <p:tgtEl>
                                          <p:spTgt spid="23"/>
                                        </p:tgtEl>
                                        <p:attrNameLst>
                                          <p:attrName>ppt_x</p:attrName>
                                          <p:attrName>ppt_y</p:attrName>
                                        </p:attrNameLst>
                                      </p:cBhvr>
                                      <p:rCtr x="7930" y="28866"/>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5"/>
                                        </p:tgtEl>
                                        <p:attrNameLst>
                                          <p:attrName>style.visibility</p:attrName>
                                        </p:attrNameLst>
                                      </p:cBhvr>
                                      <p:to>
                                        <p:strVal val="visible"/>
                                      </p:to>
                                    </p:set>
                                  </p:childTnLst>
                                </p:cTn>
                              </p:par>
                            </p:childTnLst>
                          </p:cTn>
                        </p:par>
                        <p:par>
                          <p:cTn id="47" fill="hold">
                            <p:stCondLst>
                              <p:cond delay="0"/>
                            </p:stCondLst>
                            <p:childTnLst>
                              <p:par>
                                <p:cTn id="48" presetID="42" presetClass="path" presetSubtype="0" accel="50000" decel="50000" fill="hold" nodeType="afterEffect">
                                  <p:stCondLst>
                                    <p:cond delay="0"/>
                                  </p:stCondLst>
                                  <p:childTnLst>
                                    <p:animMotion origin="layout" path="M -3.54167E-6 4.81481E-6 L -0.02747 -1.07755 " pathEditMode="relative" rAng="0" ptsTypes="AA">
                                      <p:cBhvr>
                                        <p:cTn id="49" dur="3000" fill="hold"/>
                                        <p:tgtEl>
                                          <p:spTgt spid="115"/>
                                        </p:tgtEl>
                                        <p:attrNameLst>
                                          <p:attrName>ppt_x</p:attrName>
                                          <p:attrName>ppt_y</p:attrName>
                                        </p:attrNameLst>
                                      </p:cBhvr>
                                      <p:rCtr x="-1380" y="-53889"/>
                                    </p:animMotion>
                                  </p:childTnLst>
                                </p:cTn>
                              </p:par>
                            </p:childTnLst>
                          </p:cTn>
                        </p:par>
                        <p:par>
                          <p:cTn id="50" fill="hold">
                            <p:stCondLst>
                              <p:cond delay="3000"/>
                            </p:stCondLst>
                            <p:childTnLst>
                              <p:par>
                                <p:cTn id="51" presetID="42" presetClass="path" presetSubtype="0" accel="50000" decel="50000" fill="hold" nodeType="afterEffect">
                                  <p:stCondLst>
                                    <p:cond delay="0"/>
                                  </p:stCondLst>
                                  <p:childTnLst>
                                    <p:animMotion origin="layout" path="M -8.33333E-7 -1.38778E-17 L 0.09479 0.5669 " pathEditMode="relative" rAng="0" ptsTypes="AA">
                                      <p:cBhvr>
                                        <p:cTn id="52" dur="2000" fill="hold"/>
                                        <p:tgtEl>
                                          <p:spTgt spid="24"/>
                                        </p:tgtEl>
                                        <p:attrNameLst>
                                          <p:attrName>ppt_x</p:attrName>
                                          <p:attrName>ppt_y</p:attrName>
                                        </p:attrNameLst>
                                      </p:cBhvr>
                                      <p:rCtr x="4740" y="28333"/>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childTnLst>
                          </p:cTn>
                        </p:par>
                        <p:par>
                          <p:cTn id="57" fill="hold">
                            <p:stCondLst>
                              <p:cond delay="0"/>
                            </p:stCondLst>
                            <p:childTnLst>
                              <p:par>
                                <p:cTn id="58" presetID="42" presetClass="path" presetSubtype="0" accel="50000" decel="50000" fill="hold" nodeType="afterEffect">
                                  <p:stCondLst>
                                    <p:cond delay="0"/>
                                  </p:stCondLst>
                                  <p:childTnLst>
                                    <p:animMotion origin="layout" path="M 4.58333E-6 4.81481E-6 L -0.00365 -1.06713 " pathEditMode="relative" rAng="0" ptsTypes="AA">
                                      <p:cBhvr>
                                        <p:cTn id="59" dur="3000" fill="hold"/>
                                        <p:tgtEl>
                                          <p:spTgt spid="108"/>
                                        </p:tgtEl>
                                        <p:attrNameLst>
                                          <p:attrName>ppt_x</p:attrName>
                                          <p:attrName>ppt_y</p:attrName>
                                        </p:attrNameLst>
                                      </p:cBhvr>
                                      <p:rCtr x="-182" y="-53356"/>
                                    </p:animMotion>
                                  </p:childTnLst>
                                </p:cTn>
                              </p:par>
                            </p:childTnLst>
                          </p:cTn>
                        </p:par>
                        <p:par>
                          <p:cTn id="60" fill="hold">
                            <p:stCondLst>
                              <p:cond delay="3000"/>
                            </p:stCondLst>
                            <p:childTnLst>
                              <p:par>
                                <p:cTn id="61" presetID="42" presetClass="path" presetSubtype="0" accel="50000" decel="50000" fill="hold" nodeType="afterEffect">
                                  <p:stCondLst>
                                    <p:cond delay="0"/>
                                  </p:stCondLst>
                                  <p:childTnLst>
                                    <p:animMotion origin="layout" path="M -6.25E-7 -2.77556E-17 L 0.00117 0.59375 " pathEditMode="relative" rAng="0" ptsTypes="AA">
                                      <p:cBhvr>
                                        <p:cTn id="62" dur="2000" fill="hold"/>
                                        <p:tgtEl>
                                          <p:spTgt spid="25"/>
                                        </p:tgtEl>
                                        <p:attrNameLst>
                                          <p:attrName>ppt_x</p:attrName>
                                          <p:attrName>ppt_y</p:attrName>
                                        </p:attrNameLst>
                                      </p:cBhvr>
                                      <p:rCtr x="52" y="29676"/>
                                    </p:animMotion>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childTnLst>
                          </p:cTn>
                        </p:par>
                        <p:par>
                          <p:cTn id="67" fill="hold">
                            <p:stCondLst>
                              <p:cond delay="0"/>
                            </p:stCondLst>
                            <p:childTnLst>
                              <p:par>
                                <p:cTn id="68" presetID="42" presetClass="path" presetSubtype="0" accel="50000" decel="50000" fill="hold" nodeType="afterEffect">
                                  <p:stCondLst>
                                    <p:cond delay="0"/>
                                  </p:stCondLst>
                                  <p:childTnLst>
                                    <p:animMotion origin="layout" path="M 4.375E-6 0 L -0.02579 -1.14468 " pathEditMode="relative" rAng="0" ptsTypes="AA">
                                      <p:cBhvr>
                                        <p:cTn id="69" dur="3000" fill="hold"/>
                                        <p:tgtEl>
                                          <p:spTgt spid="100"/>
                                        </p:tgtEl>
                                        <p:attrNameLst>
                                          <p:attrName>ppt_x</p:attrName>
                                          <p:attrName>ppt_y</p:attrName>
                                        </p:attrNameLst>
                                      </p:cBhvr>
                                      <p:rCtr x="-1289" y="-57245"/>
                                    </p:animMotion>
                                  </p:childTnLst>
                                </p:cTn>
                              </p:par>
                              <p:par>
                                <p:cTn id="70" presetID="42" presetClass="path" presetSubtype="0" accel="50000" decel="50000" fill="hold" nodeType="withEffect">
                                  <p:stCondLst>
                                    <p:cond delay="0"/>
                                  </p:stCondLst>
                                  <p:childTnLst>
                                    <p:animMotion origin="layout" path="M -3.75E-6 4.07407E-6 L 0.03256 0.68888 " pathEditMode="relative" rAng="0" ptsTypes="AA">
                                      <p:cBhvr>
                                        <p:cTn id="71" dur="2000" fill="hold"/>
                                        <p:tgtEl>
                                          <p:spTgt spid="4"/>
                                        </p:tgtEl>
                                        <p:attrNameLst>
                                          <p:attrName>ppt_x</p:attrName>
                                          <p:attrName>ppt_y</p:attrName>
                                        </p:attrNameLst>
                                      </p:cBhvr>
                                      <p:rCtr x="1628" y="34444"/>
                                    </p:animMotion>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4"/>
                                        </p:tgtEl>
                                        <p:attrNameLst>
                                          <p:attrName>style.visibility</p:attrName>
                                        </p:attrNameLst>
                                      </p:cBhvr>
                                      <p:to>
                                        <p:strVal val="visible"/>
                                      </p:to>
                                    </p:set>
                                  </p:childTnLst>
                                </p:cTn>
                              </p:par>
                            </p:childTnLst>
                          </p:cTn>
                        </p:par>
                        <p:par>
                          <p:cTn id="76" fill="hold">
                            <p:stCondLst>
                              <p:cond delay="0"/>
                            </p:stCondLst>
                            <p:childTnLst>
                              <p:par>
                                <p:cTn id="77" presetID="42" presetClass="path" presetSubtype="0" accel="50000" decel="50000" fill="hold" nodeType="afterEffect">
                                  <p:stCondLst>
                                    <p:cond delay="0"/>
                                  </p:stCondLst>
                                  <p:childTnLst>
                                    <p:animMotion origin="layout" path="M -1.875E-6 -4.81481E-6 L -0.0556 -1.14884 " pathEditMode="relative" rAng="0" ptsTypes="AA">
                                      <p:cBhvr>
                                        <p:cTn id="78" dur="3000" fill="hold"/>
                                        <p:tgtEl>
                                          <p:spTgt spid="104"/>
                                        </p:tgtEl>
                                        <p:attrNameLst>
                                          <p:attrName>ppt_x</p:attrName>
                                          <p:attrName>ppt_y</p:attrName>
                                        </p:attrNameLst>
                                      </p:cBhvr>
                                      <p:rCtr x="-2786" y="-57454"/>
                                    </p:animMotion>
                                  </p:childTnLst>
                                </p:cTn>
                              </p:par>
                            </p:childTnLst>
                          </p:cTn>
                        </p:par>
                        <p:par>
                          <p:cTn id="79" fill="hold">
                            <p:stCondLst>
                              <p:cond delay="3000"/>
                            </p:stCondLst>
                            <p:childTnLst>
                              <p:par>
                                <p:cTn id="80" presetID="42" presetClass="path" presetSubtype="0" accel="50000" decel="50000" fill="hold" nodeType="afterEffect">
                                  <p:stCondLst>
                                    <p:cond delay="0"/>
                                  </p:stCondLst>
                                  <p:childTnLst>
                                    <p:animMotion origin="layout" path="M -1.66667E-6 3.7037E-7 L 0.16172 0.6669 " pathEditMode="relative" rAng="0" ptsTypes="AA">
                                      <p:cBhvr>
                                        <p:cTn id="81" dur="2000" fill="hold"/>
                                        <p:tgtEl>
                                          <p:spTgt spid="27"/>
                                        </p:tgtEl>
                                        <p:attrNameLst>
                                          <p:attrName>ppt_x</p:attrName>
                                          <p:attrName>ppt_y</p:attrName>
                                        </p:attrNameLst>
                                      </p:cBhvr>
                                      <p:rCtr x="8086" y="33333"/>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70"/>
                                        </p:tgtEl>
                                        <p:attrNameLst>
                                          <p:attrName>style.visibility</p:attrName>
                                        </p:attrNameLst>
                                      </p:cBhvr>
                                      <p:to>
                                        <p:strVal val="visible"/>
                                      </p:to>
                                    </p:set>
                                  </p:childTnLst>
                                </p:cTn>
                              </p:par>
                            </p:childTnLst>
                          </p:cTn>
                        </p:par>
                        <p:par>
                          <p:cTn id="86" fill="hold">
                            <p:stCondLst>
                              <p:cond delay="0"/>
                            </p:stCondLst>
                            <p:childTnLst>
                              <p:par>
                                <p:cTn id="87" presetID="42" presetClass="path" presetSubtype="0" accel="50000" decel="50000" fill="hold" nodeType="afterEffect">
                                  <p:stCondLst>
                                    <p:cond delay="0"/>
                                  </p:stCondLst>
                                  <p:childTnLst>
                                    <p:animMotion origin="layout" path="M 0.00364 -0.09977 L -0.01042 -1.13079 " pathEditMode="relative" rAng="0" ptsTypes="AA">
                                      <p:cBhvr>
                                        <p:cTn id="88" dur="3000" fill="hold"/>
                                        <p:tgtEl>
                                          <p:spTgt spid="70"/>
                                        </p:tgtEl>
                                        <p:attrNameLst>
                                          <p:attrName>ppt_x</p:attrName>
                                          <p:attrName>ppt_y</p:attrName>
                                        </p:attrNameLst>
                                      </p:cBhvr>
                                      <p:rCtr x="-703" y="-51551"/>
                                    </p:animMotion>
                                  </p:childTnLst>
                                </p:cTn>
                              </p:par>
                            </p:childTnLst>
                          </p:cTn>
                        </p:par>
                        <p:par>
                          <p:cTn id="89" fill="hold">
                            <p:stCondLst>
                              <p:cond delay="3000"/>
                            </p:stCondLst>
                            <p:childTnLst>
                              <p:par>
                                <p:cTn id="90" presetID="42" presetClass="path" presetSubtype="0" accel="50000" decel="50000" fill="hold" nodeType="afterEffect">
                                  <p:stCondLst>
                                    <p:cond delay="0"/>
                                  </p:stCondLst>
                                  <p:childTnLst>
                                    <p:animMotion origin="layout" path="M -1.66667E-6 3.7037E-7 L 0.01797 0.68287 " pathEditMode="relative" rAng="0" ptsTypes="AA">
                                      <p:cBhvr>
                                        <p:cTn id="91" dur="2000" fill="hold"/>
                                        <p:tgtEl>
                                          <p:spTgt spid="28"/>
                                        </p:tgtEl>
                                        <p:attrNameLst>
                                          <p:attrName>ppt_x</p:attrName>
                                          <p:attrName>ppt_y</p:attrName>
                                        </p:attrNameLst>
                                      </p:cBhvr>
                                      <p:rCtr x="898" y="34144"/>
                                    </p:animMotion>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childTnLst>
                                </p:cTn>
                              </p:par>
                            </p:childTnLst>
                          </p:cTn>
                        </p:par>
                        <p:par>
                          <p:cTn id="96" fill="hold">
                            <p:stCondLst>
                              <p:cond delay="0"/>
                            </p:stCondLst>
                            <p:childTnLst>
                              <p:par>
                                <p:cTn id="97" presetID="42" presetClass="path" presetSubtype="0" accel="50000" decel="50000" fill="hold" nodeType="afterEffect">
                                  <p:stCondLst>
                                    <p:cond delay="0"/>
                                  </p:stCondLst>
                                  <p:childTnLst>
                                    <p:animMotion origin="layout" path="M 0.00365 -0.09977 L -0.01041 -1.13078 " pathEditMode="relative" rAng="0" ptsTypes="AA">
                                      <p:cBhvr>
                                        <p:cTn id="98" dur="3000" fill="hold"/>
                                        <p:tgtEl>
                                          <p:spTgt spid="8"/>
                                        </p:tgtEl>
                                        <p:attrNameLst>
                                          <p:attrName>ppt_x</p:attrName>
                                          <p:attrName>ppt_y</p:attrName>
                                        </p:attrNameLst>
                                      </p:cBhvr>
                                      <p:rCtr x="-703" y="-51551"/>
                                    </p:animMotion>
                                  </p:childTnLst>
                                </p:cTn>
                              </p:par>
                            </p:childTnLst>
                          </p:cTn>
                        </p:par>
                        <p:par>
                          <p:cTn id="99" fill="hold">
                            <p:stCondLst>
                              <p:cond delay="3000"/>
                            </p:stCondLst>
                            <p:childTnLst>
                              <p:par>
                                <p:cTn id="100" presetID="42" presetClass="path" presetSubtype="0" accel="50000" decel="50000" fill="hold" nodeType="afterEffect">
                                  <p:stCondLst>
                                    <p:cond delay="0"/>
                                  </p:stCondLst>
                                  <p:childTnLst>
                                    <p:animMotion origin="layout" path="M 1.45833E-6 -4.81481E-6 L -0.04427 0.67894 " pathEditMode="relative" rAng="0" ptsTypes="AA">
                                      <p:cBhvr>
                                        <p:cTn id="101" dur="2000" fill="hold"/>
                                        <p:tgtEl>
                                          <p:spTgt spid="29"/>
                                        </p:tgtEl>
                                        <p:attrNameLst>
                                          <p:attrName>ppt_x</p:attrName>
                                          <p:attrName>ppt_y</p:attrName>
                                        </p:attrNameLst>
                                      </p:cBhvr>
                                      <p:rCtr x="-2214" y="33935"/>
                                    </p:animMotion>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1"/>
                                        </p:tgtEl>
                                        <p:attrNameLst>
                                          <p:attrName>style.visibility</p:attrName>
                                        </p:attrNameLst>
                                      </p:cBhvr>
                                      <p:to>
                                        <p:strVal val="visible"/>
                                      </p:to>
                                    </p:set>
                                  </p:childTnLst>
                                </p:cTn>
                              </p:par>
                            </p:childTnLst>
                          </p:cTn>
                        </p:par>
                        <p:par>
                          <p:cTn id="106" fill="hold">
                            <p:stCondLst>
                              <p:cond delay="0"/>
                            </p:stCondLst>
                            <p:childTnLst>
                              <p:par>
                                <p:cTn id="107" presetID="42" presetClass="path" presetSubtype="0" accel="50000" decel="50000" fill="hold" nodeType="afterEffect">
                                  <p:stCondLst>
                                    <p:cond delay="0"/>
                                  </p:stCondLst>
                                  <p:childTnLst>
                                    <p:animMotion origin="layout" path="M 0.00364 -0.09977 L -0.01042 -1.13079 " pathEditMode="relative" rAng="0" ptsTypes="AA">
                                      <p:cBhvr>
                                        <p:cTn id="108" dur="3000" fill="hold"/>
                                        <p:tgtEl>
                                          <p:spTgt spid="11"/>
                                        </p:tgtEl>
                                        <p:attrNameLst>
                                          <p:attrName>ppt_x</p:attrName>
                                          <p:attrName>ppt_y</p:attrName>
                                        </p:attrNameLst>
                                      </p:cBhvr>
                                      <p:rCtr x="-703" y="-51551"/>
                                    </p:animMotion>
                                  </p:childTnLst>
                                </p:cTn>
                              </p:par>
                            </p:childTnLst>
                          </p:cTn>
                        </p:par>
                        <p:par>
                          <p:cTn id="109" fill="hold">
                            <p:stCondLst>
                              <p:cond delay="3000"/>
                            </p:stCondLst>
                            <p:childTnLst>
                              <p:par>
                                <p:cTn id="110" presetID="42" presetClass="path" presetSubtype="0" accel="50000" decel="50000" fill="hold" nodeType="afterEffect">
                                  <p:stCondLst>
                                    <p:cond delay="0"/>
                                  </p:stCondLst>
                                  <p:childTnLst>
                                    <p:animMotion origin="layout" path="M 2.70833E-6 3.7037E-7 L 0.15 0.73912 " pathEditMode="relative" rAng="0" ptsTypes="AA">
                                      <p:cBhvr>
                                        <p:cTn id="111" dur="2000" fill="hold"/>
                                        <p:tgtEl>
                                          <p:spTgt spid="30"/>
                                        </p:tgtEl>
                                        <p:attrNameLst>
                                          <p:attrName>ppt_x</p:attrName>
                                          <p:attrName>ppt_y</p:attrName>
                                        </p:attrNameLst>
                                      </p:cBhvr>
                                      <p:rCtr x="7500" y="3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4" name="Google Shape;258;p34">
            <a:extLst>
              <a:ext uri="{FF2B5EF4-FFF2-40B4-BE49-F238E27FC236}">
                <a16:creationId xmlns:a16="http://schemas.microsoft.com/office/drawing/2014/main" id="{FDD3EF43-CCB2-4AA3-B7A0-E91E00F89CBE}"/>
              </a:ext>
            </a:extLst>
          </p:cNvPr>
          <p:cNvGraphicFramePr/>
          <p:nvPr>
            <p:extLst>
              <p:ext uri="{D42A27DB-BD31-4B8C-83A1-F6EECF244321}">
                <p14:modId xmlns:p14="http://schemas.microsoft.com/office/powerpoint/2010/main" val="331930611"/>
              </p:ext>
            </p:extLst>
          </p:nvPr>
        </p:nvGraphicFramePr>
        <p:xfrm>
          <a:off x="2210819" y="1702588"/>
          <a:ext cx="7214935" cy="4427430"/>
        </p:xfrm>
        <a:graphic>
          <a:graphicData uri="http://schemas.openxmlformats.org/drawingml/2006/table">
            <a:tbl>
              <a:tblPr firstRow="1" bandRow="1">
                <a:noFill/>
              </a:tblPr>
              <a:tblGrid>
                <a:gridCol w="792976">
                  <a:extLst>
                    <a:ext uri="{9D8B030D-6E8A-4147-A177-3AD203B41FA5}">
                      <a16:colId xmlns:a16="http://schemas.microsoft.com/office/drawing/2014/main" val="20000"/>
                    </a:ext>
                  </a:extLst>
                </a:gridCol>
                <a:gridCol w="6421959">
                  <a:extLst>
                    <a:ext uri="{9D8B030D-6E8A-4147-A177-3AD203B41FA5}">
                      <a16:colId xmlns:a16="http://schemas.microsoft.com/office/drawing/2014/main" val="20001"/>
                    </a:ext>
                  </a:extLst>
                </a:gridCol>
              </a:tblGrid>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 2, 3, 4, 5, ___ ___ ___ ___</a:t>
                      </a:r>
                      <a:endParaRPr lang="en-GB" sz="2800" dirty="0">
                        <a:solidFill>
                          <a:srgbClr val="002060"/>
                        </a:solidFill>
                        <a:latin typeface="Century Gothic" panose="020B0502020202020204" pitchFamily="34" charset="0"/>
                        <a:cs typeface="Arial" panose="020B0604020202020204" pitchFamily="34" charset="0"/>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11, 10, 9, 8, ___ ___ ___ 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b="0" i="0" u="none" strike="noStrike" baseline="0" dirty="0">
                          <a:solidFill>
                            <a:srgbClr val="002060"/>
                          </a:solidFill>
                          <a:latin typeface="Century Gothic" panose="020B0502020202020204" pitchFamily="34" charset="0"/>
                          <a:cs typeface="Arial" panose="020B0604020202020204" pitchFamily="34" charset="0"/>
                        </a:rPr>
                        <a:t>2, 1, 3, 1, 4, 1 ___ ___</a:t>
                      </a:r>
                      <a:r>
                        <a:rPr lang="en-GB" sz="2800" b="0" i="0" u="none" strike="noStrike" dirty="0">
                          <a:solidFill>
                            <a:srgbClr val="002060"/>
                          </a:solidFill>
                          <a:latin typeface="Century Gothic" panose="020B0502020202020204" pitchFamily="34" charset="0"/>
                          <a:cs typeface="Arial" panose="020B0604020202020204" pitchFamily="34" charset="0"/>
                        </a:rPr>
                        <a:t> ___ ___ ___ </a:t>
                      </a:r>
                      <a:r>
                        <a:rPr lang="en-GB" sz="2800" b="0" i="0" u="none" strike="noStrike" baseline="0" dirty="0">
                          <a:solidFill>
                            <a:srgbClr val="002060"/>
                          </a:solidFill>
                          <a:latin typeface="Century Gothic" panose="020B0502020202020204" pitchFamily="34" charset="0"/>
                          <a:cs typeface="Arial" panose="020B0604020202020204" pitchFamily="34" charset="0"/>
                        </a:rPr>
                        <a:t>___</a:t>
                      </a:r>
                      <a:endParaRPr sz="28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b="0" i="0" u="none" strike="noStrike" baseline="0" dirty="0">
                          <a:solidFill>
                            <a:srgbClr val="002060"/>
                          </a:solidFill>
                          <a:latin typeface="Century Gothic" panose="020B0502020202020204" pitchFamily="34" charset="0"/>
                          <a:cs typeface="Arial" panose="020B0604020202020204" pitchFamily="34" charset="0"/>
                        </a:rPr>
                        <a:t>4, ___, 8, ___, 12 </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u="none" strike="noStrike" cap="none" dirty="0">
                          <a:solidFill>
                            <a:srgbClr val="002060"/>
                          </a:solidFill>
                          <a:latin typeface="Century Gothic"/>
                          <a:ea typeface="Century Gothic"/>
                          <a:cs typeface="Century Gothic"/>
                          <a:sym typeface="Century Gothic"/>
                        </a:rPr>
                        <a:t>12, 11, 10, </a:t>
                      </a:r>
                      <a:r>
                        <a:rPr lang="en-GB" sz="2800" b="0" i="0" u="none" strike="noStrike" baseline="0" dirty="0">
                          <a:solidFill>
                            <a:srgbClr val="002060"/>
                          </a:solidFill>
                          <a:latin typeface="Century Gothic" panose="020B0502020202020204" pitchFamily="34" charset="0"/>
                          <a:cs typeface="Arial" panose="020B0604020202020204" pitchFamily="34" charset="0"/>
                        </a:rPr>
                        <a:t>___ ___ ___ ___</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 3, 5, ___ ___ ___ </a:t>
                      </a:r>
                      <a:r>
                        <a:rPr lang="en-GB" sz="2800" b="0" i="0" u="none" strike="noStrike" cap="none" baseline="0" dirty="0">
                          <a:solidFill>
                            <a:srgbClr val="002060"/>
                          </a:solidFill>
                          <a:latin typeface="Century Gothic"/>
                          <a:cs typeface="Arial" panose="020B0604020202020204" pitchFamily="34" charset="0"/>
                          <a:sym typeface="Century Gothic"/>
                        </a:rPr>
                        <a:t> </a:t>
                      </a:r>
                      <a:endParaRPr lang="en-GB" sz="2800" b="0" i="0" u="none" strike="noStrike" baseline="0" dirty="0">
                        <a:solidFill>
                          <a:srgbClr val="002060"/>
                        </a:solidFill>
                        <a:latin typeface="Century Gothic" panose="020B0502020202020204" pitchFamily="34" charset="0"/>
                        <a:cs typeface="Arial" panose="020B0604020202020204" pitchFamily="34" charset="0"/>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5092716"/>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11, 9, 7, ___ ___ 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2279904"/>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2b </a:t>
            </a:r>
            <a:endParaRPr lang="es-AR" sz="3200" dirty="0"/>
          </a:p>
        </p:txBody>
      </p:sp>
      <p:sp>
        <p:nvSpPr>
          <p:cNvPr id="100" name="TextBox 99">
            <a:hlinkClick r:id="" action="ppaction://noaction">
              <a:snd r:embed="rId3" name="s4_1.wav"/>
            </a:hlinkClick>
            <a:extLst>
              <a:ext uri="{FF2B5EF4-FFF2-40B4-BE49-F238E27FC236}">
                <a16:creationId xmlns:a16="http://schemas.microsoft.com/office/drawing/2014/main" id="{92E5AF79-4E1D-4A98-9F68-78EE225022EE}"/>
              </a:ext>
            </a:extLst>
          </p:cNvPr>
          <p:cNvSpPr txBox="1"/>
          <p:nvPr/>
        </p:nvSpPr>
        <p:spPr>
          <a:xfrm>
            <a:off x="2182483" y="1074217"/>
            <a:ext cx="78989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Continúa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serie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37B9A805-D6EA-4788-9659-4F66C678CDE9}"/>
              </a:ext>
            </a:extLst>
          </p:cNvPr>
          <p:cNvSpPr txBox="1"/>
          <p:nvPr/>
        </p:nvSpPr>
        <p:spPr>
          <a:xfrm>
            <a:off x="7620000" y="6462495"/>
            <a:ext cx="4572000" cy="400110"/>
          </a:xfrm>
          <a:prstGeom prst="rect">
            <a:avLst/>
          </a:prstGeom>
          <a:solidFill>
            <a:srgbClr val="92D050">
              <a:alpha val="50196"/>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continuar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continue, continuing</a:t>
            </a:r>
          </a:p>
        </p:txBody>
      </p:sp>
      <p:pic>
        <p:nvPicPr>
          <p:cNvPr id="25" name="Google Shape;319;p15" descr="Speech Icon, Voice, Talking, Audio, Speech">
            <a:extLst>
              <a:ext uri="{FF2B5EF4-FFF2-40B4-BE49-F238E27FC236}">
                <a16:creationId xmlns:a16="http://schemas.microsoft.com/office/drawing/2014/main" id="{0C03EE03-4DDE-498E-B579-CA66CB3D7B8A}"/>
              </a:ext>
            </a:extLst>
          </p:cNvPr>
          <p:cNvPicPr preferRelativeResize="0"/>
          <p:nvPr/>
        </p:nvPicPr>
        <p:blipFill rotWithShape="1">
          <a:blip r:embed="rId4">
            <a:alphaModFix/>
          </a:blip>
          <a:srcRect/>
          <a:stretch/>
        </p:blipFill>
        <p:spPr>
          <a:xfrm>
            <a:off x="11264428" y="91998"/>
            <a:ext cx="776168" cy="776168"/>
          </a:xfrm>
          <a:prstGeom prst="rect">
            <a:avLst/>
          </a:prstGeom>
          <a:noFill/>
          <a:ln>
            <a:noFill/>
          </a:ln>
        </p:spPr>
      </p:pic>
      <p:sp>
        <p:nvSpPr>
          <p:cNvPr id="30" name="Title 1">
            <a:extLst>
              <a:ext uri="{FF2B5EF4-FFF2-40B4-BE49-F238E27FC236}">
                <a16:creationId xmlns:a16="http://schemas.microsoft.com/office/drawing/2014/main" id="{3CFFBC37-A577-4D8A-B0DC-7B971CCD5E4B}"/>
              </a:ext>
            </a:extLst>
          </p:cNvPr>
          <p:cNvSpPr txBox="1">
            <a:spLocks/>
          </p:cNvSpPr>
          <p:nvPr/>
        </p:nvSpPr>
        <p:spPr>
          <a:xfrm>
            <a:off x="11122779" y="1053193"/>
            <a:ext cx="1059466" cy="400110"/>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8" name="Action Button: Blank 37">
            <a:hlinkClick r:id="" action="ppaction://noaction" highlightClick="1">
              <a:snd r:embed="rId5" name="s4_2.wav"/>
            </a:hlinkClick>
            <a:extLst>
              <a:ext uri="{FF2B5EF4-FFF2-40B4-BE49-F238E27FC236}">
                <a16:creationId xmlns:a16="http://schemas.microsoft.com/office/drawing/2014/main" id="{36C2CB2A-3F6E-4688-B7B5-DD2CD9FFCF51}"/>
              </a:ext>
            </a:extLst>
          </p:cNvPr>
          <p:cNvSpPr/>
          <p:nvPr/>
        </p:nvSpPr>
        <p:spPr>
          <a:xfrm>
            <a:off x="2343705" y="182988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39" name="Action Button: Blank 38">
            <a:hlinkClick r:id="" action="ppaction://noaction" highlightClick="1">
              <a:snd r:embed="rId6" name="s4_3.wav"/>
            </a:hlinkClick>
            <a:extLst>
              <a:ext uri="{FF2B5EF4-FFF2-40B4-BE49-F238E27FC236}">
                <a16:creationId xmlns:a16="http://schemas.microsoft.com/office/drawing/2014/main" id="{56678FE4-92F5-4A9A-8F75-79E6D39E2A8D}"/>
              </a:ext>
            </a:extLst>
          </p:cNvPr>
          <p:cNvSpPr/>
          <p:nvPr/>
        </p:nvSpPr>
        <p:spPr>
          <a:xfrm>
            <a:off x="2343704" y="248272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40" name="Action Button: Blank 39">
            <a:hlinkClick r:id="" action="ppaction://noaction" highlightClick="1">
              <a:snd r:embed="rId7" name="s4_4.wav"/>
            </a:hlinkClick>
            <a:extLst>
              <a:ext uri="{FF2B5EF4-FFF2-40B4-BE49-F238E27FC236}">
                <a16:creationId xmlns:a16="http://schemas.microsoft.com/office/drawing/2014/main" id="{1FFEB1E3-0DE7-47E9-9762-F8D32CDED225}"/>
              </a:ext>
            </a:extLst>
          </p:cNvPr>
          <p:cNvSpPr/>
          <p:nvPr/>
        </p:nvSpPr>
        <p:spPr>
          <a:xfrm>
            <a:off x="2343703" y="309476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41" name="Action Button: Blank 40">
            <a:hlinkClick r:id="" action="ppaction://noaction" highlightClick="1">
              <a:snd r:embed="rId8" name="s4_5.wav"/>
            </a:hlinkClick>
            <a:extLst>
              <a:ext uri="{FF2B5EF4-FFF2-40B4-BE49-F238E27FC236}">
                <a16:creationId xmlns:a16="http://schemas.microsoft.com/office/drawing/2014/main" id="{9DB5472D-85B7-436B-8B23-E0FC288358F5}"/>
              </a:ext>
            </a:extLst>
          </p:cNvPr>
          <p:cNvSpPr/>
          <p:nvPr/>
        </p:nvSpPr>
        <p:spPr>
          <a:xfrm>
            <a:off x="2343703" y="370818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42" name="Action Button: Blank 41">
            <a:hlinkClick r:id="" action="ppaction://noaction" highlightClick="1">
              <a:snd r:embed="rId9" name="s4_6.wav"/>
            </a:hlinkClick>
            <a:extLst>
              <a:ext uri="{FF2B5EF4-FFF2-40B4-BE49-F238E27FC236}">
                <a16:creationId xmlns:a16="http://schemas.microsoft.com/office/drawing/2014/main" id="{CBDC7C71-38F4-428F-A4DE-2BEE62ECC287}"/>
              </a:ext>
            </a:extLst>
          </p:cNvPr>
          <p:cNvSpPr/>
          <p:nvPr/>
        </p:nvSpPr>
        <p:spPr>
          <a:xfrm>
            <a:off x="2343703" y="434155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43" name="Action Button: Blank 42">
            <a:hlinkClick r:id="" action="ppaction://noaction" highlightClick="1">
              <a:snd r:embed="rId10" name="s4_7.wav"/>
            </a:hlinkClick>
            <a:extLst>
              <a:ext uri="{FF2B5EF4-FFF2-40B4-BE49-F238E27FC236}">
                <a16:creationId xmlns:a16="http://schemas.microsoft.com/office/drawing/2014/main" id="{F68A5B24-84F5-40B3-99FD-A79BEEB7F756}"/>
              </a:ext>
            </a:extLst>
          </p:cNvPr>
          <p:cNvSpPr/>
          <p:nvPr/>
        </p:nvSpPr>
        <p:spPr>
          <a:xfrm>
            <a:off x="2343702" y="495951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55" name="Action Button: Blank 54">
            <a:hlinkClick r:id="" action="ppaction://noaction" highlightClick="1">
              <a:snd r:embed="rId11" name="s4_8.wav"/>
            </a:hlinkClick>
            <a:extLst>
              <a:ext uri="{FF2B5EF4-FFF2-40B4-BE49-F238E27FC236}">
                <a16:creationId xmlns:a16="http://schemas.microsoft.com/office/drawing/2014/main" id="{42844B64-7390-4F25-84BC-6294467FAE0E}"/>
              </a:ext>
            </a:extLst>
          </p:cNvPr>
          <p:cNvSpPr/>
          <p:nvPr/>
        </p:nvSpPr>
        <p:spPr>
          <a:xfrm>
            <a:off x="2343702" y="561234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57" name="TextBox 56">
            <a:extLst>
              <a:ext uri="{FF2B5EF4-FFF2-40B4-BE49-F238E27FC236}">
                <a16:creationId xmlns:a16="http://schemas.microsoft.com/office/drawing/2014/main" id="{B2625E9C-CB02-47A3-A20A-DE66869D0982}"/>
              </a:ext>
            </a:extLst>
          </p:cNvPr>
          <p:cNvSpPr txBox="1"/>
          <p:nvPr/>
        </p:nvSpPr>
        <p:spPr>
          <a:xfrm>
            <a:off x="5069933" y="179249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58" name="TextBox 57">
            <a:extLst>
              <a:ext uri="{FF2B5EF4-FFF2-40B4-BE49-F238E27FC236}">
                <a16:creationId xmlns:a16="http://schemas.microsoft.com/office/drawing/2014/main" id="{A10F98EA-D14D-4266-B595-88B470D9E148}"/>
              </a:ext>
            </a:extLst>
          </p:cNvPr>
          <p:cNvSpPr txBox="1"/>
          <p:nvPr/>
        </p:nvSpPr>
        <p:spPr>
          <a:xfrm>
            <a:off x="5685984" y="179249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59" name="TextBox 58">
            <a:extLst>
              <a:ext uri="{FF2B5EF4-FFF2-40B4-BE49-F238E27FC236}">
                <a16:creationId xmlns:a16="http://schemas.microsoft.com/office/drawing/2014/main" id="{D8F0CB20-7079-45A9-8C61-A5FB075FAB9E}"/>
              </a:ext>
            </a:extLst>
          </p:cNvPr>
          <p:cNvSpPr txBox="1"/>
          <p:nvPr/>
        </p:nvSpPr>
        <p:spPr>
          <a:xfrm>
            <a:off x="6408814" y="178320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8</a:t>
            </a:r>
          </a:p>
        </p:txBody>
      </p:sp>
      <p:sp>
        <p:nvSpPr>
          <p:cNvPr id="60" name="TextBox 59">
            <a:extLst>
              <a:ext uri="{FF2B5EF4-FFF2-40B4-BE49-F238E27FC236}">
                <a16:creationId xmlns:a16="http://schemas.microsoft.com/office/drawing/2014/main" id="{153C2321-B3C3-4029-ABB8-D2B7C0224089}"/>
              </a:ext>
            </a:extLst>
          </p:cNvPr>
          <p:cNvSpPr txBox="1"/>
          <p:nvPr/>
        </p:nvSpPr>
        <p:spPr>
          <a:xfrm>
            <a:off x="7024865" y="178320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61" name="TextBox 60">
            <a:extLst>
              <a:ext uri="{FF2B5EF4-FFF2-40B4-BE49-F238E27FC236}">
                <a16:creationId xmlns:a16="http://schemas.microsoft.com/office/drawing/2014/main" id="{EEA425C1-00D2-4063-8C52-0AF0BE5DEFB1}"/>
              </a:ext>
            </a:extLst>
          </p:cNvPr>
          <p:cNvSpPr txBox="1"/>
          <p:nvPr/>
        </p:nvSpPr>
        <p:spPr>
          <a:xfrm>
            <a:off x="4917041" y="240561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7</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62" name="TextBox 61">
            <a:extLst>
              <a:ext uri="{FF2B5EF4-FFF2-40B4-BE49-F238E27FC236}">
                <a16:creationId xmlns:a16="http://schemas.microsoft.com/office/drawing/2014/main" id="{580224AB-F0C0-487F-884F-538100525C65}"/>
              </a:ext>
            </a:extLst>
          </p:cNvPr>
          <p:cNvSpPr txBox="1"/>
          <p:nvPr/>
        </p:nvSpPr>
        <p:spPr>
          <a:xfrm>
            <a:off x="5533092" y="240561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6</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63" name="TextBox 62">
            <a:extLst>
              <a:ext uri="{FF2B5EF4-FFF2-40B4-BE49-F238E27FC236}">
                <a16:creationId xmlns:a16="http://schemas.microsoft.com/office/drawing/2014/main" id="{85D3EC26-835A-4E8D-984E-12FB6D55EB30}"/>
              </a:ext>
            </a:extLst>
          </p:cNvPr>
          <p:cNvSpPr txBox="1"/>
          <p:nvPr/>
        </p:nvSpPr>
        <p:spPr>
          <a:xfrm>
            <a:off x="6255922" y="239632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64" name="TextBox 63">
            <a:extLst>
              <a:ext uri="{FF2B5EF4-FFF2-40B4-BE49-F238E27FC236}">
                <a16:creationId xmlns:a16="http://schemas.microsoft.com/office/drawing/2014/main" id="{965C71F6-8376-441B-83A2-3699627327ED}"/>
              </a:ext>
            </a:extLst>
          </p:cNvPr>
          <p:cNvSpPr txBox="1"/>
          <p:nvPr/>
        </p:nvSpPr>
        <p:spPr>
          <a:xfrm>
            <a:off x="6871973" y="239632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4</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65" name="TextBox 64">
            <a:extLst>
              <a:ext uri="{FF2B5EF4-FFF2-40B4-BE49-F238E27FC236}">
                <a16:creationId xmlns:a16="http://schemas.microsoft.com/office/drawing/2014/main" id="{6019BA9F-A0C3-4642-9C09-36BF9148F81D}"/>
              </a:ext>
            </a:extLst>
          </p:cNvPr>
          <p:cNvSpPr txBox="1"/>
          <p:nvPr/>
        </p:nvSpPr>
        <p:spPr>
          <a:xfrm>
            <a:off x="5481830" y="3049235"/>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66" name="TextBox 65">
            <a:extLst>
              <a:ext uri="{FF2B5EF4-FFF2-40B4-BE49-F238E27FC236}">
                <a16:creationId xmlns:a16="http://schemas.microsoft.com/office/drawing/2014/main" id="{469E78BE-F9F8-4ACB-BED5-43D0A19B348F}"/>
              </a:ext>
            </a:extLst>
          </p:cNvPr>
          <p:cNvSpPr txBox="1"/>
          <p:nvPr/>
        </p:nvSpPr>
        <p:spPr>
          <a:xfrm>
            <a:off x="6097881" y="3049235"/>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67" name="TextBox 66">
            <a:extLst>
              <a:ext uri="{FF2B5EF4-FFF2-40B4-BE49-F238E27FC236}">
                <a16:creationId xmlns:a16="http://schemas.microsoft.com/office/drawing/2014/main" id="{CA2929F0-A295-499D-B76E-0B94DB98906F}"/>
              </a:ext>
            </a:extLst>
          </p:cNvPr>
          <p:cNvSpPr txBox="1"/>
          <p:nvPr/>
        </p:nvSpPr>
        <p:spPr>
          <a:xfrm>
            <a:off x="6706411" y="3039945"/>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68" name="TextBox 67">
            <a:extLst>
              <a:ext uri="{FF2B5EF4-FFF2-40B4-BE49-F238E27FC236}">
                <a16:creationId xmlns:a16="http://schemas.microsoft.com/office/drawing/2014/main" id="{72ABA7A7-8348-4744-95C2-C49974A20AE2}"/>
              </a:ext>
            </a:extLst>
          </p:cNvPr>
          <p:cNvSpPr txBox="1"/>
          <p:nvPr/>
        </p:nvSpPr>
        <p:spPr>
          <a:xfrm>
            <a:off x="7322462" y="3039945"/>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69" name="TextBox 68">
            <a:extLst>
              <a:ext uri="{FF2B5EF4-FFF2-40B4-BE49-F238E27FC236}">
                <a16:creationId xmlns:a16="http://schemas.microsoft.com/office/drawing/2014/main" id="{6923DFD1-4588-4B6B-906F-224572E483CE}"/>
              </a:ext>
            </a:extLst>
          </p:cNvPr>
          <p:cNvSpPr txBox="1"/>
          <p:nvPr/>
        </p:nvSpPr>
        <p:spPr>
          <a:xfrm>
            <a:off x="7891754" y="301327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70" name="TextBox 69">
            <a:extLst>
              <a:ext uri="{FF2B5EF4-FFF2-40B4-BE49-F238E27FC236}">
                <a16:creationId xmlns:a16="http://schemas.microsoft.com/office/drawing/2014/main" id="{733F7D27-1071-4F0C-8F1D-37FBF0C8AB11}"/>
              </a:ext>
            </a:extLst>
          </p:cNvPr>
          <p:cNvSpPr txBox="1"/>
          <p:nvPr/>
        </p:nvSpPr>
        <p:spPr>
          <a:xfrm>
            <a:off x="8507805" y="301327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73" name="TextBox 72">
            <a:extLst>
              <a:ext uri="{FF2B5EF4-FFF2-40B4-BE49-F238E27FC236}">
                <a16:creationId xmlns:a16="http://schemas.microsoft.com/office/drawing/2014/main" id="{6CFC6880-0F40-4D45-8896-AA6168A83690}"/>
              </a:ext>
            </a:extLst>
          </p:cNvPr>
          <p:cNvSpPr txBox="1"/>
          <p:nvPr/>
        </p:nvSpPr>
        <p:spPr>
          <a:xfrm>
            <a:off x="3560957" y="368368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6</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5" name="TextBox 74">
            <a:extLst>
              <a:ext uri="{FF2B5EF4-FFF2-40B4-BE49-F238E27FC236}">
                <a16:creationId xmlns:a16="http://schemas.microsoft.com/office/drawing/2014/main" id="{22BB4270-EFE5-402E-A576-89860C9104F5}"/>
              </a:ext>
            </a:extLst>
          </p:cNvPr>
          <p:cNvSpPr txBox="1"/>
          <p:nvPr/>
        </p:nvSpPr>
        <p:spPr>
          <a:xfrm>
            <a:off x="4556277" y="3683687"/>
            <a:ext cx="7072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10</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7" name="TextBox 76">
            <a:extLst>
              <a:ext uri="{FF2B5EF4-FFF2-40B4-BE49-F238E27FC236}">
                <a16:creationId xmlns:a16="http://schemas.microsoft.com/office/drawing/2014/main" id="{D4A3E7E7-8D8B-406C-9AF5-4E0435E589D8}"/>
              </a:ext>
            </a:extLst>
          </p:cNvPr>
          <p:cNvSpPr txBox="1"/>
          <p:nvPr/>
        </p:nvSpPr>
        <p:spPr>
          <a:xfrm>
            <a:off x="4925238" y="430597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78" name="TextBox 77">
            <a:extLst>
              <a:ext uri="{FF2B5EF4-FFF2-40B4-BE49-F238E27FC236}">
                <a16:creationId xmlns:a16="http://schemas.microsoft.com/office/drawing/2014/main" id="{E2C59FC6-2609-49A5-8D05-B74F91F12EAF}"/>
              </a:ext>
            </a:extLst>
          </p:cNvPr>
          <p:cNvSpPr txBox="1"/>
          <p:nvPr/>
        </p:nvSpPr>
        <p:spPr>
          <a:xfrm>
            <a:off x="5541289" y="430597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8</a:t>
            </a:r>
          </a:p>
        </p:txBody>
      </p:sp>
      <p:sp>
        <p:nvSpPr>
          <p:cNvPr id="79" name="TextBox 78">
            <a:extLst>
              <a:ext uri="{FF2B5EF4-FFF2-40B4-BE49-F238E27FC236}">
                <a16:creationId xmlns:a16="http://schemas.microsoft.com/office/drawing/2014/main" id="{ED2E73FE-3F99-44E2-8E9D-D90D2B0DC448}"/>
              </a:ext>
            </a:extLst>
          </p:cNvPr>
          <p:cNvSpPr txBox="1"/>
          <p:nvPr/>
        </p:nvSpPr>
        <p:spPr>
          <a:xfrm>
            <a:off x="6264119" y="429668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80" name="TextBox 79">
            <a:extLst>
              <a:ext uri="{FF2B5EF4-FFF2-40B4-BE49-F238E27FC236}">
                <a16:creationId xmlns:a16="http://schemas.microsoft.com/office/drawing/2014/main" id="{3904F54C-5E4B-4D5E-BA42-D53E9D58CEFB}"/>
              </a:ext>
            </a:extLst>
          </p:cNvPr>
          <p:cNvSpPr txBox="1"/>
          <p:nvPr/>
        </p:nvSpPr>
        <p:spPr>
          <a:xfrm>
            <a:off x="6880170" y="429668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81" name="TextBox 80">
            <a:extLst>
              <a:ext uri="{FF2B5EF4-FFF2-40B4-BE49-F238E27FC236}">
                <a16:creationId xmlns:a16="http://schemas.microsoft.com/office/drawing/2014/main" id="{2709FC95-35A6-4DD5-9AA4-9D5CCE0C2CF3}"/>
              </a:ext>
            </a:extLst>
          </p:cNvPr>
          <p:cNvSpPr txBox="1"/>
          <p:nvPr/>
        </p:nvSpPr>
        <p:spPr>
          <a:xfrm>
            <a:off x="4377104" y="495174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82" name="TextBox 81">
            <a:extLst>
              <a:ext uri="{FF2B5EF4-FFF2-40B4-BE49-F238E27FC236}">
                <a16:creationId xmlns:a16="http://schemas.microsoft.com/office/drawing/2014/main" id="{433C6870-6822-45A1-A973-8AD039BFFAFC}"/>
              </a:ext>
            </a:extLst>
          </p:cNvPr>
          <p:cNvSpPr txBox="1"/>
          <p:nvPr/>
        </p:nvSpPr>
        <p:spPr>
          <a:xfrm>
            <a:off x="4993155" y="495174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83" name="TextBox 82">
            <a:extLst>
              <a:ext uri="{FF2B5EF4-FFF2-40B4-BE49-F238E27FC236}">
                <a16:creationId xmlns:a16="http://schemas.microsoft.com/office/drawing/2014/main" id="{31297973-A4CB-42D1-AA47-E17D4056202C}"/>
              </a:ext>
            </a:extLst>
          </p:cNvPr>
          <p:cNvSpPr txBox="1"/>
          <p:nvPr/>
        </p:nvSpPr>
        <p:spPr>
          <a:xfrm>
            <a:off x="5487385" y="4942452"/>
            <a:ext cx="7072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11</a:t>
            </a:r>
          </a:p>
        </p:txBody>
      </p:sp>
      <p:sp>
        <p:nvSpPr>
          <p:cNvPr id="85" name="TextBox 84">
            <a:extLst>
              <a:ext uri="{FF2B5EF4-FFF2-40B4-BE49-F238E27FC236}">
                <a16:creationId xmlns:a16="http://schemas.microsoft.com/office/drawing/2014/main" id="{803316FA-90E0-43E9-9133-E99295669ECE}"/>
              </a:ext>
            </a:extLst>
          </p:cNvPr>
          <p:cNvSpPr txBox="1"/>
          <p:nvPr/>
        </p:nvSpPr>
        <p:spPr>
          <a:xfrm>
            <a:off x="4570081" y="559976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86" name="TextBox 85">
            <a:extLst>
              <a:ext uri="{FF2B5EF4-FFF2-40B4-BE49-F238E27FC236}">
                <a16:creationId xmlns:a16="http://schemas.microsoft.com/office/drawing/2014/main" id="{2FB67199-61A1-46F9-8364-8C329CF15DAA}"/>
              </a:ext>
            </a:extLst>
          </p:cNvPr>
          <p:cNvSpPr txBox="1"/>
          <p:nvPr/>
        </p:nvSpPr>
        <p:spPr>
          <a:xfrm>
            <a:off x="5186132" y="559976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3</a:t>
            </a:r>
          </a:p>
        </p:txBody>
      </p:sp>
      <p:sp>
        <p:nvSpPr>
          <p:cNvPr id="87" name="TextBox 86">
            <a:extLst>
              <a:ext uri="{FF2B5EF4-FFF2-40B4-BE49-F238E27FC236}">
                <a16:creationId xmlns:a16="http://schemas.microsoft.com/office/drawing/2014/main" id="{F2FA1DC7-9EA5-442B-AEAA-0E42A87BFE13}"/>
              </a:ext>
            </a:extLst>
          </p:cNvPr>
          <p:cNvSpPr txBox="1"/>
          <p:nvPr/>
        </p:nvSpPr>
        <p:spPr>
          <a:xfrm>
            <a:off x="5845462" y="559047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3" name="Google Shape;167;p2">
            <a:extLst>
              <a:ext uri="{FF2B5EF4-FFF2-40B4-BE49-F238E27FC236}">
                <a16:creationId xmlns:a16="http://schemas.microsoft.com/office/drawing/2014/main" id="{8CE5DEF3-BBD7-E0C2-6295-4F4D81C5F3D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fade">
                                      <p:cBhvr>
                                        <p:cTn id="82" dur="500"/>
                                        <p:tgtEl>
                                          <p:spTgt spid="7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fade">
                                      <p:cBhvr>
                                        <p:cTn id="87" dur="500"/>
                                        <p:tgtEl>
                                          <p:spTgt spid="7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fade">
                                      <p:cBhvr>
                                        <p:cTn id="92" dur="500"/>
                                        <p:tgtEl>
                                          <p:spTgt spid="7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500"/>
                                        <p:tgtEl>
                                          <p:spTgt spid="8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82"/>
                                        </p:tgtEl>
                                        <p:attrNameLst>
                                          <p:attrName>style.visibility</p:attrName>
                                        </p:attrNameLst>
                                      </p:cBhvr>
                                      <p:to>
                                        <p:strVal val="visible"/>
                                      </p:to>
                                    </p:set>
                                    <p:animEffect transition="in" filter="fade">
                                      <p:cBhvr>
                                        <p:cTn id="112" dur="500"/>
                                        <p:tgtEl>
                                          <p:spTgt spid="8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fade">
                                      <p:cBhvr>
                                        <p:cTn id="117" dur="500"/>
                                        <p:tgtEl>
                                          <p:spTgt spid="8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85"/>
                                        </p:tgtEl>
                                        <p:attrNameLst>
                                          <p:attrName>style.visibility</p:attrName>
                                        </p:attrNameLst>
                                      </p:cBhvr>
                                      <p:to>
                                        <p:strVal val="visible"/>
                                      </p:to>
                                    </p:set>
                                    <p:animEffect transition="in" filter="fade">
                                      <p:cBhvr>
                                        <p:cTn id="122" dur="500"/>
                                        <p:tgtEl>
                                          <p:spTgt spid="8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500"/>
                                        <p:tgtEl>
                                          <p:spTgt spid="8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87"/>
                                        </p:tgtEl>
                                        <p:attrNameLst>
                                          <p:attrName>style.visibility</p:attrName>
                                        </p:attrNameLst>
                                      </p:cBhvr>
                                      <p:to>
                                        <p:strVal val="visible"/>
                                      </p:to>
                                    </p:set>
                                    <p:animEffect transition="in" filter="fade">
                                      <p:cBhvr>
                                        <p:cTn id="13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3" grpId="0"/>
      <p:bldP spid="75" grpId="0"/>
      <p:bldP spid="77" grpId="0"/>
      <p:bldP spid="78" grpId="0"/>
      <p:bldP spid="79" grpId="0"/>
      <p:bldP spid="80" grpId="0"/>
      <p:bldP spid="81" grpId="0"/>
      <p:bldP spid="82" grpId="0"/>
      <p:bldP spid="83" grpId="0"/>
      <p:bldP spid="85" grpId="0"/>
      <p:bldP spid="86" grpId="0"/>
      <p:bldP spid="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graphicFrame>
        <p:nvGraphicFramePr>
          <p:cNvPr id="16" name="Google Shape;258;p34">
            <a:extLst>
              <a:ext uri="{FF2B5EF4-FFF2-40B4-BE49-F238E27FC236}">
                <a16:creationId xmlns:a16="http://schemas.microsoft.com/office/drawing/2014/main" id="{B1B0DA45-0C2C-4AF1-B104-B2D366E539AA}"/>
              </a:ext>
            </a:extLst>
          </p:cNvPr>
          <p:cNvGraphicFramePr/>
          <p:nvPr>
            <p:extLst>
              <p:ext uri="{D42A27DB-BD31-4B8C-83A1-F6EECF244321}">
                <p14:modId xmlns:p14="http://schemas.microsoft.com/office/powerpoint/2010/main" val="2323487341"/>
              </p:ext>
            </p:extLst>
          </p:nvPr>
        </p:nvGraphicFramePr>
        <p:xfrm>
          <a:off x="200041" y="1582925"/>
          <a:ext cx="8818699" cy="3715550"/>
        </p:xfrm>
        <a:graphic>
          <a:graphicData uri="http://schemas.openxmlformats.org/drawingml/2006/table">
            <a:tbl>
              <a:tblPr firstRow="1" bandRow="1">
                <a:noFill/>
              </a:tblPr>
              <a:tblGrid>
                <a:gridCol w="529535">
                  <a:extLst>
                    <a:ext uri="{9D8B030D-6E8A-4147-A177-3AD203B41FA5}">
                      <a16:colId xmlns:a16="http://schemas.microsoft.com/office/drawing/2014/main" val="20000"/>
                    </a:ext>
                  </a:extLst>
                </a:gridCol>
                <a:gridCol w="4606512">
                  <a:extLst>
                    <a:ext uri="{9D8B030D-6E8A-4147-A177-3AD203B41FA5}">
                      <a16:colId xmlns:a16="http://schemas.microsoft.com/office/drawing/2014/main" val="20001"/>
                    </a:ext>
                  </a:extLst>
                </a:gridCol>
                <a:gridCol w="3682652">
                  <a:extLst>
                    <a:ext uri="{9D8B030D-6E8A-4147-A177-3AD203B41FA5}">
                      <a16:colId xmlns:a16="http://schemas.microsoft.com/office/drawing/2014/main" val="2152114246"/>
                    </a:ext>
                  </a:extLst>
                </a:gridCol>
              </a:tblGrid>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eyes | ears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 small</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mouth | finger.</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feet | eyes.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hats | feet.</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fingers | feet.</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1479062"/>
                  </a:ext>
                </a:extLst>
              </a:tr>
            </a:tbl>
          </a:graphicData>
        </a:graphic>
      </p:graphicFrame>
      <p:sp>
        <p:nvSpPr>
          <p:cNvPr id="26" name="Rectangle 25">
            <a:hlinkClick r:id="" action="ppaction://noaction">
              <a:snd r:embed="rId3" name="s6_3.wav"/>
            </a:hlinkClick>
            <a:extLst>
              <a:ext uri="{FF2B5EF4-FFF2-40B4-BE49-F238E27FC236}">
                <a16:creationId xmlns:a16="http://schemas.microsoft.com/office/drawing/2014/main" id="{CC1390EA-DBDC-44BB-AF31-3171DCEB6E63}"/>
              </a:ext>
            </a:extLst>
          </p:cNvPr>
          <p:cNvSpPr/>
          <p:nvPr/>
        </p:nvSpPr>
        <p:spPr>
          <a:xfrm>
            <a:off x="262044" y="1773820"/>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7" name="Rectangle 26">
            <a:hlinkClick r:id="" action="ppaction://noaction">
              <a:snd r:embed="rId4" name="s6_4.wav"/>
            </a:hlinkClick>
            <a:extLst>
              <a:ext uri="{FF2B5EF4-FFF2-40B4-BE49-F238E27FC236}">
                <a16:creationId xmlns:a16="http://schemas.microsoft.com/office/drawing/2014/main" id="{8D08712C-3E8A-4930-8173-0AF0D304243C}"/>
              </a:ext>
            </a:extLst>
          </p:cNvPr>
          <p:cNvSpPr/>
          <p:nvPr/>
        </p:nvSpPr>
        <p:spPr>
          <a:xfrm>
            <a:off x="262044" y="2493167"/>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Rectangle 27">
            <a:hlinkClick r:id="" action="ppaction://noaction">
              <a:snd r:embed="rId5" name="s6_5.wav"/>
            </a:hlinkClick>
            <a:extLst>
              <a:ext uri="{FF2B5EF4-FFF2-40B4-BE49-F238E27FC236}">
                <a16:creationId xmlns:a16="http://schemas.microsoft.com/office/drawing/2014/main" id="{83F0D76F-E724-4F78-945B-5396A1A0A6CA}"/>
              </a:ext>
            </a:extLst>
          </p:cNvPr>
          <p:cNvSpPr/>
          <p:nvPr/>
        </p:nvSpPr>
        <p:spPr>
          <a:xfrm>
            <a:off x="262044" y="3240833"/>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Rectangle 28">
            <a:hlinkClick r:id="" action="ppaction://noaction">
              <a:snd r:embed="rId6" name="s6_6.wav"/>
            </a:hlinkClick>
            <a:extLst>
              <a:ext uri="{FF2B5EF4-FFF2-40B4-BE49-F238E27FC236}">
                <a16:creationId xmlns:a16="http://schemas.microsoft.com/office/drawing/2014/main" id="{5BF6C1A2-1DCE-4613-A0B6-7AC22FA8DC22}"/>
              </a:ext>
            </a:extLst>
          </p:cNvPr>
          <p:cNvSpPr/>
          <p:nvPr/>
        </p:nvSpPr>
        <p:spPr>
          <a:xfrm>
            <a:off x="262044" y="3961249"/>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Rectangle 36">
            <a:hlinkClick r:id="" action="ppaction://noaction">
              <a:snd r:embed="rId7" name="s6_7.wav"/>
            </a:hlinkClick>
            <a:extLst>
              <a:ext uri="{FF2B5EF4-FFF2-40B4-BE49-F238E27FC236}">
                <a16:creationId xmlns:a16="http://schemas.microsoft.com/office/drawing/2014/main" id="{0435E58E-B510-4C3B-91A6-6D037920904D}"/>
              </a:ext>
            </a:extLst>
          </p:cNvPr>
          <p:cNvSpPr/>
          <p:nvPr/>
        </p:nvSpPr>
        <p:spPr>
          <a:xfrm>
            <a:off x="262044" y="4731487"/>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TextBox 42">
            <a:extLst>
              <a:ext uri="{FF2B5EF4-FFF2-40B4-BE49-F238E27FC236}">
                <a16:creationId xmlns:a16="http://schemas.microsoft.com/office/drawing/2014/main" id="{FB343BD0-D2E9-43AB-979B-23FE6B2BA8AF}"/>
              </a:ext>
            </a:extLst>
          </p:cNvPr>
          <p:cNvSpPr txBox="1"/>
          <p:nvPr/>
        </p:nvSpPr>
        <p:spPr>
          <a:xfrm>
            <a:off x="2333092" y="1696728"/>
            <a:ext cx="10021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seven</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45" name="TextBox 44">
            <a:extLst>
              <a:ext uri="{FF2B5EF4-FFF2-40B4-BE49-F238E27FC236}">
                <a16:creationId xmlns:a16="http://schemas.microsoft.com/office/drawing/2014/main" id="{C42DE70C-1208-49E3-AE48-E5D6D78F079A}"/>
              </a:ext>
            </a:extLst>
          </p:cNvPr>
          <p:cNvSpPr txBox="1"/>
          <p:nvPr/>
        </p:nvSpPr>
        <p:spPr>
          <a:xfrm>
            <a:off x="2216551" y="2431404"/>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a:t>
            </a:r>
          </a:p>
        </p:txBody>
      </p:sp>
      <p:pic>
        <p:nvPicPr>
          <p:cNvPr id="54" name="Google Shape;221;p10">
            <a:extLst>
              <a:ext uri="{FF2B5EF4-FFF2-40B4-BE49-F238E27FC236}">
                <a16:creationId xmlns:a16="http://schemas.microsoft.com/office/drawing/2014/main" id="{2288FA91-79F9-4C7A-8ACD-71B2054D0953}"/>
              </a:ext>
            </a:extLst>
          </p:cNvPr>
          <p:cNvPicPr preferRelativeResize="0"/>
          <p:nvPr/>
        </p:nvPicPr>
        <p:blipFill rotWithShape="1">
          <a:blip r:embed="rId8">
            <a:alphaModFix/>
          </a:blip>
          <a:srcRect/>
          <a:stretch/>
        </p:blipFill>
        <p:spPr>
          <a:xfrm>
            <a:off x="10869925" y="-171450"/>
            <a:ext cx="1166103" cy="1183191"/>
          </a:xfrm>
          <a:prstGeom prst="rect">
            <a:avLst/>
          </a:prstGeom>
          <a:noFill/>
          <a:ln>
            <a:noFill/>
          </a:ln>
        </p:spPr>
      </p:pic>
      <p:sp>
        <p:nvSpPr>
          <p:cNvPr id="55" name="Title 1">
            <a:extLst>
              <a:ext uri="{FF2B5EF4-FFF2-40B4-BE49-F238E27FC236}">
                <a16:creationId xmlns:a16="http://schemas.microsoft.com/office/drawing/2014/main" id="{D226C719-8062-4737-B120-616CC8588BAA}"/>
              </a:ext>
            </a:extLst>
          </p:cNvPr>
          <p:cNvSpPr txBox="1">
            <a:spLocks/>
          </p:cNvSpPr>
          <p:nvPr/>
        </p:nvSpPr>
        <p:spPr>
          <a:xfrm>
            <a:off x="10774017" y="808383"/>
            <a:ext cx="1291067" cy="369332"/>
          </a:xfrm>
          <a:prstGeom prst="rect">
            <a:avLst/>
          </a:prstGeom>
          <a:solidFill>
            <a:srgbClr val="91EAD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 name="Google Shape;167;p2">
            <a:extLst>
              <a:ext uri="{FF2B5EF4-FFF2-40B4-BE49-F238E27FC236}">
                <a16:creationId xmlns:a16="http://schemas.microsoft.com/office/drawing/2014/main" id="{67B0EC7D-ED51-AF71-050D-596A5C564E4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6625541D-5113-FB64-4735-3268BADC3C85}"/>
              </a:ext>
            </a:extLst>
          </p:cNvPr>
          <p:cNvSpPr/>
          <p:nvPr/>
        </p:nvSpPr>
        <p:spPr>
          <a:xfrm>
            <a:off x="6578683" y="1817893"/>
            <a:ext cx="864296"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1864DF41-EE38-D918-C616-5ABDF090A198}"/>
              </a:ext>
            </a:extLst>
          </p:cNvPr>
          <p:cNvSpPr/>
          <p:nvPr/>
        </p:nvSpPr>
        <p:spPr>
          <a:xfrm>
            <a:off x="5431687" y="2533004"/>
            <a:ext cx="1187091"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FCCF98-1AF8-1E31-6BE8-8DCBC652EE7B}"/>
              </a:ext>
            </a:extLst>
          </p:cNvPr>
          <p:cNvSpPr txBox="1"/>
          <p:nvPr/>
        </p:nvSpPr>
        <p:spPr>
          <a:xfrm>
            <a:off x="2333092" y="3189030"/>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five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8" name="Rectangle: Rounded Corners 7">
            <a:extLst>
              <a:ext uri="{FF2B5EF4-FFF2-40B4-BE49-F238E27FC236}">
                <a16:creationId xmlns:a16="http://schemas.microsoft.com/office/drawing/2014/main" id="{F6329BFE-2410-346F-E2A3-7CBDFCDE4C1B}"/>
              </a:ext>
            </a:extLst>
          </p:cNvPr>
          <p:cNvSpPr/>
          <p:nvPr/>
        </p:nvSpPr>
        <p:spPr>
          <a:xfrm>
            <a:off x="6397133" y="3310512"/>
            <a:ext cx="1045846"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41367F6-B467-575C-3D20-31EFBEC8D3AE}"/>
              </a:ext>
            </a:extLst>
          </p:cNvPr>
          <p:cNvSpPr txBox="1"/>
          <p:nvPr/>
        </p:nvSpPr>
        <p:spPr>
          <a:xfrm>
            <a:off x="2020107" y="3919691"/>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three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1" name="Rectangle: Rounded Corners 10">
            <a:extLst>
              <a:ext uri="{FF2B5EF4-FFF2-40B4-BE49-F238E27FC236}">
                <a16:creationId xmlns:a16="http://schemas.microsoft.com/office/drawing/2014/main" id="{1AC15C29-4EE9-B70E-9121-5EA5258A1E0D}"/>
              </a:ext>
            </a:extLst>
          </p:cNvPr>
          <p:cNvSpPr/>
          <p:nvPr/>
        </p:nvSpPr>
        <p:spPr>
          <a:xfrm>
            <a:off x="5351287" y="4004716"/>
            <a:ext cx="1045846"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87D72C1D-B48E-8DFA-E0B6-FA20926D32F4}"/>
              </a:ext>
            </a:extLst>
          </p:cNvPr>
          <p:cNvSpPr/>
          <p:nvPr/>
        </p:nvSpPr>
        <p:spPr>
          <a:xfrm>
            <a:off x="5379232" y="4763999"/>
            <a:ext cx="1239546"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A96B87A-852E-9A79-8E1A-340FB4F96DC9}"/>
              </a:ext>
            </a:extLst>
          </p:cNvPr>
          <p:cNvSpPr txBox="1"/>
          <p:nvPr/>
        </p:nvSpPr>
        <p:spPr>
          <a:xfrm>
            <a:off x="1976572" y="4657514"/>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some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pic>
        <p:nvPicPr>
          <p:cNvPr id="15" name="Graphic 14" descr="Teacher">
            <a:extLst>
              <a:ext uri="{FF2B5EF4-FFF2-40B4-BE49-F238E27FC236}">
                <a16:creationId xmlns:a16="http://schemas.microsoft.com/office/drawing/2014/main" id="{CDFF5EDE-702F-1220-38E1-FA20EC26DD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0041" y="667214"/>
            <a:ext cx="914400" cy="914400"/>
          </a:xfrm>
          <a:prstGeom prst="rect">
            <a:avLst/>
          </a:prstGeom>
        </p:spPr>
      </p:pic>
      <p:sp>
        <p:nvSpPr>
          <p:cNvPr id="17" name="Speech Bubble: Rectangle with Corners Rounded 16">
            <a:hlinkClick r:id="" action="ppaction://noaction">
              <a:snd r:embed="rId11" name="s6_1.wav"/>
            </a:hlinkClick>
            <a:extLst>
              <a:ext uri="{FF2B5EF4-FFF2-40B4-BE49-F238E27FC236}">
                <a16:creationId xmlns:a16="http://schemas.microsoft.com/office/drawing/2014/main" id="{E7E0BFA7-3F5B-B88A-4B6D-3D8AA17978FE}"/>
              </a:ext>
            </a:extLst>
          </p:cNvPr>
          <p:cNvSpPr/>
          <p:nvPr/>
        </p:nvSpPr>
        <p:spPr>
          <a:xfrm>
            <a:off x="1199734" y="819466"/>
            <a:ext cx="5790228"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escribe en inglés 📝.</a:t>
            </a:r>
            <a:endParaRPr kumimoji="0" lang="en-US"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8" name="Picture 17" descr="A picture containing text, toy, doll&#10;&#10;Description automatically generated">
            <a:extLst>
              <a:ext uri="{FF2B5EF4-FFF2-40B4-BE49-F238E27FC236}">
                <a16:creationId xmlns:a16="http://schemas.microsoft.com/office/drawing/2014/main" id="{32717E4C-6449-BE21-0D29-F43023098E26}"/>
              </a:ext>
            </a:extLst>
          </p:cNvPr>
          <p:cNvPicPr>
            <a:picLocks noChangeAspect="1"/>
          </p:cNvPicPr>
          <p:nvPr/>
        </p:nvPicPr>
        <p:blipFill>
          <a:blip r:embed="rId12"/>
          <a:stretch>
            <a:fillRect/>
          </a:stretch>
        </p:blipFill>
        <p:spPr>
          <a:xfrm>
            <a:off x="10227518" y="3728825"/>
            <a:ext cx="1934724" cy="3143925"/>
          </a:xfrm>
          <a:prstGeom prst="rect">
            <a:avLst/>
          </a:prstGeom>
        </p:spPr>
      </p:pic>
      <p:sp>
        <p:nvSpPr>
          <p:cNvPr id="19" name="Speech Bubble: Oval 18">
            <a:hlinkClick r:id="" action="ppaction://noaction">
              <a:snd r:embed="rId13" name="s6_2.wav"/>
            </a:hlinkClick>
            <a:extLst>
              <a:ext uri="{FF2B5EF4-FFF2-40B4-BE49-F238E27FC236}">
                <a16:creationId xmlns:a16="http://schemas.microsoft.com/office/drawing/2014/main" id="{51A9C648-EBBD-4DA1-EFA3-0CB9742B0837}"/>
              </a:ext>
            </a:extLst>
          </p:cNvPr>
          <p:cNvSpPr/>
          <p:nvPr/>
        </p:nvSpPr>
        <p:spPr>
          <a:xfrm>
            <a:off x="9163316" y="1773820"/>
            <a:ext cx="2872712" cy="1678939"/>
          </a:xfrm>
          <a:prstGeom prst="wedgeEllipseCallout">
            <a:avLst>
              <a:gd name="adj1" fmla="val 36286"/>
              <a:gd name="adj2" fmla="val 69457"/>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Mi </a:t>
            </a:r>
            <a:r>
              <a:rPr lang="en-GB" sz="2400" dirty="0" err="1">
                <a:solidFill>
                  <a:srgbClr val="002060"/>
                </a:solidFill>
                <a:latin typeface="Century Gothic" panose="020B0502020202020204" pitchFamily="34" charset="0"/>
              </a:rPr>
              <a:t>monstruo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8151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5" grpId="0" animBg="1"/>
      <p:bldP spid="6" grpId="0" animBg="1"/>
      <p:bldP spid="7" grpId="0"/>
      <p:bldP spid="8" grpId="0" animBg="1"/>
      <p:bldP spid="10" grpId="0"/>
      <p:bldP spid="11" grpId="0" animBg="1"/>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24373"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TextBox 35">
            <a:extLst>
              <a:ext uri="{FF2B5EF4-FFF2-40B4-BE49-F238E27FC236}">
                <a16:creationId xmlns:a16="http://schemas.microsoft.com/office/drawing/2014/main" id="{E11D0D0F-47A9-4FFD-9C23-6BC3CE491C8B}"/>
              </a:ext>
            </a:extLst>
          </p:cNvPr>
          <p:cNvSpPr txBox="1"/>
          <p:nvPr/>
        </p:nvSpPr>
        <p:spPr>
          <a:xfrm>
            <a:off x="9381048" y="5538265"/>
            <a:ext cx="2810952" cy="1323439"/>
          </a:xfrm>
          <a:prstGeom prst="rect">
            <a:avLst/>
          </a:prstGeom>
          <a:solidFill>
            <a:srgbClr val="D6EDBD"/>
          </a:solidFill>
        </p:spPr>
        <p:txBody>
          <a:bodyPr wrap="square">
            <a:spAutoFit/>
          </a:bodyPr>
          <a:lstStyle/>
          <a:p>
            <a:r>
              <a:rPr lang="es-AR" sz="2000" kern="0" dirty="0">
                <a:solidFill>
                  <a:srgbClr val="002060"/>
                </a:solidFill>
                <a:latin typeface="Century Gothic"/>
                <a:ea typeface="Century Gothic"/>
                <a:cs typeface="Century Gothic"/>
                <a:sym typeface="Century Gothic"/>
              </a:rPr>
              <a:t>(el) </a:t>
            </a:r>
            <a:r>
              <a:rPr lang="es-AR" sz="2000" b="1" kern="0" dirty="0">
                <a:solidFill>
                  <a:srgbClr val="002060"/>
                </a:solidFill>
                <a:latin typeface="Century Gothic"/>
                <a:ea typeface="Century Gothic"/>
                <a:cs typeface="Century Gothic"/>
                <a:sym typeface="Century Gothic"/>
              </a:rPr>
              <a:t>poema </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poem</a:t>
            </a:r>
            <a:r>
              <a:rPr lang="es-AR" sz="2000" kern="0" dirty="0">
                <a:solidFill>
                  <a:srgbClr val="002060"/>
                </a:solidFill>
                <a:latin typeface="Century Gothic"/>
                <a:ea typeface="Century Gothic"/>
                <a:cs typeface="Century Gothic"/>
                <a:sym typeface="Century Gothic"/>
              </a:rPr>
              <a:t> </a:t>
            </a:r>
            <a:r>
              <a:rPr lang="es-AR" sz="2000" b="1" kern="0" dirty="0">
                <a:solidFill>
                  <a:srgbClr val="002060"/>
                </a:solidFill>
                <a:latin typeface="Century Gothic"/>
                <a:ea typeface="Century Gothic"/>
                <a:cs typeface="Century Gothic"/>
                <a:sym typeface="Century Gothic"/>
              </a:rPr>
              <a:t>redonda</a:t>
            </a:r>
            <a:r>
              <a:rPr lang="es-AR" sz="2000" kern="0" dirty="0">
                <a:solidFill>
                  <a:srgbClr val="002060"/>
                </a:solidFill>
                <a:latin typeface="Century Gothic"/>
                <a:ea typeface="Century Gothic"/>
                <a:cs typeface="Century Gothic"/>
                <a:sym typeface="Century Gothic"/>
              </a:rPr>
              <a:t> = round</a:t>
            </a:r>
          </a:p>
          <a:p>
            <a:r>
              <a:rPr lang="es-AR" sz="2000" b="1" kern="0" dirty="0">
                <a:solidFill>
                  <a:srgbClr val="002060"/>
                </a:solidFill>
                <a:latin typeface="Century Gothic"/>
                <a:ea typeface="Century Gothic"/>
                <a:cs typeface="Century Gothic"/>
                <a:sym typeface="Century Gothic"/>
              </a:rPr>
              <a:t>para </a:t>
            </a:r>
            <a:r>
              <a:rPr lang="es-AR" sz="2000" kern="0" dirty="0">
                <a:solidFill>
                  <a:srgbClr val="002060"/>
                </a:solidFill>
                <a:latin typeface="Century Gothic"/>
                <a:ea typeface="Century Gothic"/>
                <a:cs typeface="Century Gothic"/>
                <a:sym typeface="Century Gothic"/>
              </a:rPr>
              <a:t>= in </a:t>
            </a:r>
            <a:r>
              <a:rPr lang="es-AR" sz="2000" kern="0" dirty="0" err="1">
                <a:solidFill>
                  <a:srgbClr val="002060"/>
                </a:solidFill>
                <a:latin typeface="Century Gothic"/>
                <a:ea typeface="Century Gothic"/>
                <a:cs typeface="Century Gothic"/>
                <a:sym typeface="Century Gothic"/>
              </a:rPr>
              <a:t>order</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to</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to</a:t>
            </a:r>
            <a:endParaRPr lang="es-AR" sz="2000" kern="0" dirty="0">
              <a:solidFill>
                <a:srgbClr val="002060"/>
              </a:solidFill>
              <a:latin typeface="Century Gothic"/>
              <a:ea typeface="Century Gothic"/>
              <a:cs typeface="Century Gothic"/>
              <a:sym typeface="Century Gothic"/>
            </a:endParaRPr>
          </a:p>
          <a:p>
            <a:r>
              <a:rPr lang="es-AR" sz="2000" b="1" kern="0" dirty="0">
                <a:solidFill>
                  <a:srgbClr val="002060"/>
                </a:solidFill>
                <a:latin typeface="Century Gothic"/>
                <a:ea typeface="Century Gothic"/>
                <a:cs typeface="Century Gothic"/>
                <a:sym typeface="Century Gothic"/>
              </a:rPr>
              <a:t>veo</a:t>
            </a:r>
            <a:r>
              <a:rPr lang="es-AR" sz="2000" kern="0" dirty="0">
                <a:solidFill>
                  <a:srgbClr val="002060"/>
                </a:solidFill>
                <a:latin typeface="Century Gothic"/>
                <a:ea typeface="Century Gothic"/>
                <a:cs typeface="Century Gothic"/>
                <a:sym typeface="Century Gothic"/>
              </a:rPr>
              <a:t> = I </a:t>
            </a:r>
            <a:r>
              <a:rPr lang="es-AR" sz="2000" kern="0" dirty="0" err="1">
                <a:solidFill>
                  <a:srgbClr val="002060"/>
                </a:solidFill>
                <a:latin typeface="Century Gothic"/>
                <a:ea typeface="Century Gothic"/>
                <a:cs typeface="Century Gothic"/>
                <a:sym typeface="Century Gothic"/>
              </a:rPr>
              <a:t>watch</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see</a:t>
            </a:r>
            <a:endParaRPr lang="es-AR" sz="2000" kern="0" dirty="0">
              <a:solidFill>
                <a:srgbClr val="002060"/>
              </a:solidFill>
              <a:latin typeface="Century Gothic"/>
              <a:ea typeface="Century Gothic"/>
              <a:cs typeface="Century Gothic"/>
              <a:sym typeface="Century Gothic"/>
            </a:endParaRPr>
          </a:p>
        </p:txBody>
      </p:sp>
      <p:sp>
        <p:nvSpPr>
          <p:cNvPr id="3" name="Google Shape;167;p2">
            <a:extLst>
              <a:ext uri="{FF2B5EF4-FFF2-40B4-BE49-F238E27FC236}">
                <a16:creationId xmlns:a16="http://schemas.microsoft.com/office/drawing/2014/main" id="{6E8AD15B-656C-914D-45B7-B94D9D052C5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AEB999D1-6A11-F486-66A1-50CE301030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6963" y="-47345"/>
            <a:ext cx="914400" cy="914400"/>
          </a:xfrm>
          <a:prstGeom prst="rect">
            <a:avLst/>
          </a:prstGeom>
        </p:spPr>
      </p:pic>
      <p:sp>
        <p:nvSpPr>
          <p:cNvPr id="8" name="Speech Bubble: Rectangle with Corners Rounded 7">
            <a:hlinkClick r:id="" action="ppaction://noaction">
              <a:snd r:embed="rId8" name="s7_1.wav"/>
            </a:hlinkClick>
            <a:extLst>
              <a:ext uri="{FF2B5EF4-FFF2-40B4-BE49-F238E27FC236}">
                <a16:creationId xmlns:a16="http://schemas.microsoft.com/office/drawing/2014/main" id="{CA07C34A-1B72-69B5-6403-76D5B430D4B4}"/>
              </a:ext>
            </a:extLst>
          </p:cNvPr>
          <p:cNvSpPr/>
          <p:nvPr/>
        </p:nvSpPr>
        <p:spPr>
          <a:xfrm>
            <a:off x="4106656" y="104907"/>
            <a:ext cx="3784741"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dirty="0">
                <a:solidFill>
                  <a:schemeClr val="bg1"/>
                </a:solidFill>
                <a:latin typeface="Century Gothic" panose="020B0502020202020204" pitchFamily="34" charset="0"/>
              </a:rPr>
              <a:t>Completa </a:t>
            </a:r>
            <a:r>
              <a:rPr lang="en-GB" sz="2600" dirty="0" err="1">
                <a:solidFill>
                  <a:schemeClr val="bg1"/>
                </a:solidFill>
                <a:latin typeface="Century Gothic" panose="020B0502020202020204" pitchFamily="34" charset="0"/>
              </a:rPr>
              <a:t>el</a:t>
            </a:r>
            <a:r>
              <a:rPr lang="en-GB" sz="2600" dirty="0">
                <a:solidFill>
                  <a:schemeClr val="bg1"/>
                </a:solidFill>
                <a:latin typeface="Century Gothic" panose="020B0502020202020204" pitchFamily="34" charset="0"/>
              </a:rPr>
              <a:t> </a:t>
            </a:r>
            <a:r>
              <a:rPr lang="en-GB" sz="2600" dirty="0" err="1">
                <a:solidFill>
                  <a:schemeClr val="bg1"/>
                </a:solidFill>
                <a:latin typeface="Century Gothic" panose="020B0502020202020204" pitchFamily="34" charset="0"/>
              </a:rPr>
              <a:t>poema</a:t>
            </a:r>
            <a:r>
              <a:rPr lang="en-GB" sz="2600" dirty="0">
                <a:solidFill>
                  <a:schemeClr val="bg1"/>
                </a:solidFill>
                <a:latin typeface="Century Gothic" panose="020B0502020202020204" pitchFamily="34" charset="0"/>
              </a:rPr>
              <a:t>*.</a:t>
            </a:r>
          </a:p>
        </p:txBody>
      </p:sp>
      <p:sp>
        <p:nvSpPr>
          <p:cNvPr id="5" name="TextBox 4">
            <a:extLst>
              <a:ext uri="{FF2B5EF4-FFF2-40B4-BE49-F238E27FC236}">
                <a16:creationId xmlns:a16="http://schemas.microsoft.com/office/drawing/2014/main" id="{A82221A8-FFBA-5F2C-2C41-4FB8666F1FB8}"/>
              </a:ext>
            </a:extLst>
          </p:cNvPr>
          <p:cNvSpPr txBox="1"/>
          <p:nvPr/>
        </p:nvSpPr>
        <p:spPr>
          <a:xfrm>
            <a:off x="644540" y="867055"/>
            <a:ext cx="6118964" cy="5827364"/>
          </a:xfrm>
          <a:prstGeom prst="rect">
            <a:avLst/>
          </a:prstGeom>
          <a:noFill/>
        </p:spPr>
        <p:txBody>
          <a:bodyPr wrap="square">
            <a:spAutoFit/>
          </a:bodyPr>
          <a:lstStyle/>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En mi  cara redonda*</a:t>
            </a:r>
          </a:p>
          <a:p>
            <a:pPr eaLnBrk="1" hangingPunct="1">
              <a:lnSpc>
                <a:spcPct val="150000"/>
              </a:lnSpc>
              <a:spcBef>
                <a:spcPct val="0"/>
              </a:spcBef>
              <a:buFontTx/>
              <a:buNone/>
            </a:pPr>
            <a:r>
              <a:rPr lang="es-AR" altLang="en-US" sz="2800" b="1" dirty="0">
                <a:solidFill>
                  <a:srgbClr val="002060"/>
                </a:solidFill>
                <a:latin typeface="Century Gothic" panose="020B0502020202020204" pitchFamily="34" charset="0"/>
              </a:rPr>
              <a:t>[I </a:t>
            </a:r>
            <a:r>
              <a:rPr lang="es-AR" altLang="en-US" sz="2800" b="1" dirty="0" err="1">
                <a:solidFill>
                  <a:srgbClr val="002060"/>
                </a:solidFill>
                <a:latin typeface="Century Gothic" panose="020B0502020202020204" pitchFamily="34" charset="0"/>
              </a:rPr>
              <a:t>have</a:t>
            </a:r>
            <a:r>
              <a:rPr lang="es-AR" altLang="en-US" sz="2800" b="1" dirty="0">
                <a:solidFill>
                  <a:srgbClr val="002060"/>
                </a:solidFill>
                <a:latin typeface="Century Gothic" panose="020B0502020202020204" pitchFamily="34" charset="0"/>
              </a:rPr>
              <a:t>]</a:t>
            </a:r>
            <a:r>
              <a:rPr lang="es-AR" altLang="en-US" sz="2800" dirty="0">
                <a:solidFill>
                  <a:srgbClr val="002060"/>
                </a:solidFill>
                <a:latin typeface="Century Gothic" panose="020B0502020202020204" pitchFamily="34" charset="0"/>
              </a:rPr>
              <a:t>   </a:t>
            </a:r>
            <a:r>
              <a:rPr lang="es-AR" altLang="en-US" sz="2800" b="1" dirty="0">
                <a:solidFill>
                  <a:srgbClr val="002060"/>
                </a:solidFill>
                <a:latin typeface="Century Gothic" panose="020B0502020202020204" pitchFamily="34" charset="0"/>
              </a:rPr>
              <a:t>[</a:t>
            </a:r>
            <a:r>
              <a:rPr lang="es-AR" altLang="en-US" sz="2800" b="1" dirty="0" err="1">
                <a:solidFill>
                  <a:srgbClr val="002060"/>
                </a:solidFill>
                <a:latin typeface="Century Gothic" panose="020B0502020202020204" pitchFamily="34" charset="0"/>
              </a:rPr>
              <a:t>eyes</a:t>
            </a:r>
            <a:r>
              <a:rPr lang="es-AR" altLang="en-US" sz="2800" b="1" dirty="0">
                <a:solidFill>
                  <a:srgbClr val="002060"/>
                </a:solidFill>
                <a:latin typeface="Century Gothic" panose="020B0502020202020204" pitchFamily="34" charset="0"/>
              </a:rPr>
              <a:t>]</a:t>
            </a:r>
            <a:r>
              <a:rPr lang="es-AR" altLang="en-US" sz="2800" dirty="0">
                <a:solidFill>
                  <a:srgbClr val="002060"/>
                </a:solidFill>
                <a:latin typeface="Century Gothic" panose="020B0502020202020204" pitchFamily="34" charset="0"/>
              </a:rPr>
              <a:t> 	  y   nariz     ,</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y también </a:t>
            </a:r>
            <a:r>
              <a:rPr lang="es-AR" altLang="en-US" sz="2800" b="1" dirty="0">
                <a:solidFill>
                  <a:srgbClr val="002060"/>
                </a:solidFill>
                <a:latin typeface="Century Gothic" panose="020B0502020202020204" pitchFamily="34" charset="0"/>
              </a:rPr>
              <a:t>[I </a:t>
            </a:r>
            <a:r>
              <a:rPr lang="es-AR" altLang="en-US" sz="2800" b="1" dirty="0" err="1">
                <a:solidFill>
                  <a:srgbClr val="002060"/>
                </a:solidFill>
                <a:latin typeface="Century Gothic" panose="020B0502020202020204" pitchFamily="34" charset="0"/>
              </a:rPr>
              <a:t>have</a:t>
            </a:r>
            <a:r>
              <a:rPr lang="es-AR" altLang="en-US" sz="2800" b="1" dirty="0">
                <a:solidFill>
                  <a:srgbClr val="002060"/>
                </a:solidFill>
                <a:latin typeface="Century Gothic" panose="020B0502020202020204" pitchFamily="34" charset="0"/>
              </a:rPr>
              <a:t>]</a:t>
            </a:r>
            <a:r>
              <a:rPr lang="es-AR" altLang="en-US" sz="2800" dirty="0">
                <a:solidFill>
                  <a:srgbClr val="002060"/>
                </a:solidFill>
                <a:latin typeface="Century Gothic" panose="020B0502020202020204" pitchFamily="34" charset="0"/>
              </a:rPr>
              <a:t> </a:t>
            </a:r>
            <a:r>
              <a:rPr lang="es-AR" altLang="en-US" sz="2800" b="1" dirty="0">
                <a:solidFill>
                  <a:srgbClr val="002060"/>
                </a:solidFill>
                <a:latin typeface="Century Gothic" panose="020B0502020202020204" pitchFamily="34" charset="0"/>
              </a:rPr>
              <a:t>[a </a:t>
            </a:r>
            <a:r>
              <a:rPr lang="es-AR" altLang="en-US" sz="2800" b="1" dirty="0" err="1">
                <a:solidFill>
                  <a:srgbClr val="002060"/>
                </a:solidFill>
                <a:latin typeface="Century Gothic" panose="020B0502020202020204" pitchFamily="34" charset="0"/>
              </a:rPr>
              <a:t>mouth</a:t>
            </a:r>
            <a:r>
              <a:rPr lang="es-AR" altLang="en-US" sz="2800" b="1" dirty="0">
                <a:solidFill>
                  <a:srgbClr val="002060"/>
                </a:solidFill>
                <a:latin typeface="Century Gothic" panose="020B0502020202020204" pitchFamily="34" charset="0"/>
              </a:rPr>
              <a:t>]</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para* </a:t>
            </a:r>
            <a:r>
              <a:rPr lang="es-AR" altLang="en-US" sz="2800" b="1" dirty="0">
                <a:solidFill>
                  <a:srgbClr val="002060"/>
                </a:solidFill>
                <a:latin typeface="Century Gothic" panose="020B0502020202020204" pitchFamily="34" charset="0"/>
              </a:rPr>
              <a:t>[</a:t>
            </a:r>
            <a:r>
              <a:rPr lang="es-AR" altLang="en-US" sz="2800" b="1" dirty="0" err="1">
                <a:solidFill>
                  <a:srgbClr val="002060"/>
                </a:solidFill>
                <a:latin typeface="Century Gothic" panose="020B0502020202020204" pitchFamily="34" charset="0"/>
              </a:rPr>
              <a:t>to</a:t>
            </a:r>
            <a:r>
              <a:rPr lang="es-AR" altLang="en-US" sz="2800" b="1" dirty="0">
                <a:solidFill>
                  <a:srgbClr val="002060"/>
                </a:solidFill>
                <a:latin typeface="Century Gothic" panose="020B0502020202020204" pitchFamily="34" charset="0"/>
              </a:rPr>
              <a:t> </a:t>
            </a:r>
            <a:r>
              <a:rPr lang="es-AR" altLang="en-US" sz="2800" b="1" dirty="0" err="1">
                <a:solidFill>
                  <a:srgbClr val="002060"/>
                </a:solidFill>
                <a:latin typeface="Century Gothic" panose="020B0502020202020204" pitchFamily="34" charset="0"/>
              </a:rPr>
              <a:t>eat</a:t>
            </a:r>
            <a:r>
              <a:rPr lang="es-AR" altLang="en-US" sz="2800" b="1" dirty="0">
                <a:solidFill>
                  <a:srgbClr val="002060"/>
                </a:solidFill>
                <a:latin typeface="Century Gothic" panose="020B0502020202020204" pitchFamily="34" charset="0"/>
              </a:rPr>
              <a:t>, </a:t>
            </a:r>
            <a:r>
              <a:rPr lang="es-AR" altLang="en-US" sz="2800" b="1" dirty="0" err="1">
                <a:solidFill>
                  <a:srgbClr val="002060"/>
                </a:solidFill>
                <a:latin typeface="Century Gothic" panose="020B0502020202020204" pitchFamily="34" charset="0"/>
              </a:rPr>
              <a:t>eating</a:t>
            </a:r>
            <a:r>
              <a:rPr lang="es-AR" altLang="en-US" sz="2800" b="1" dirty="0">
                <a:solidFill>
                  <a:srgbClr val="002060"/>
                </a:solidFill>
                <a:latin typeface="Century Gothic" panose="020B0502020202020204" pitchFamily="34" charset="0"/>
              </a:rPr>
              <a:t>]</a:t>
            </a:r>
            <a:r>
              <a:rPr lang="es-AR" altLang="en-US" sz="2800" dirty="0">
                <a:solidFill>
                  <a:srgbClr val="002060"/>
                </a:solidFill>
                <a:latin typeface="Century Gothic" panose="020B0502020202020204" pitchFamily="34" charset="0"/>
              </a:rPr>
              <a:t> y reír      .</a:t>
            </a:r>
          </a:p>
          <a:p>
            <a:pPr eaLnBrk="1" hangingPunct="1">
              <a:lnSpc>
                <a:spcPct val="150000"/>
              </a:lnSpc>
              <a:spcBef>
                <a:spcPct val="0"/>
              </a:spcBef>
              <a:buFontTx/>
              <a:buNone/>
            </a:pPr>
            <a:endParaRPr lang="es-AR" altLang="en-US" sz="2800" dirty="0">
              <a:solidFill>
                <a:srgbClr val="002060"/>
              </a:solidFill>
              <a:latin typeface="Century Gothic" panose="020B0502020202020204" pitchFamily="34" charset="0"/>
            </a:endParaRP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Con mis </a:t>
            </a:r>
            <a:r>
              <a:rPr lang="es-AR" altLang="en-US" sz="2800" b="1" dirty="0">
                <a:solidFill>
                  <a:srgbClr val="002060"/>
                </a:solidFill>
                <a:latin typeface="Century Gothic" panose="020B0502020202020204" pitchFamily="34" charset="0"/>
              </a:rPr>
              <a:t>[</a:t>
            </a:r>
            <a:r>
              <a:rPr lang="es-AR" altLang="en-US" sz="2800" b="1" dirty="0" err="1">
                <a:solidFill>
                  <a:srgbClr val="002060"/>
                </a:solidFill>
                <a:latin typeface="Century Gothic" panose="020B0502020202020204" pitchFamily="34" charset="0"/>
              </a:rPr>
              <a:t>eyes</a:t>
            </a:r>
            <a:r>
              <a:rPr lang="es-AR" altLang="en-US" sz="2800" b="1" dirty="0">
                <a:solidFill>
                  <a:srgbClr val="002060"/>
                </a:solidFill>
                <a:latin typeface="Century Gothic" panose="020B0502020202020204" pitchFamily="34" charset="0"/>
              </a:rPr>
              <a:t>] </a:t>
            </a:r>
            <a:r>
              <a:rPr lang="es-AR" altLang="en-US" sz="2800" dirty="0">
                <a:solidFill>
                  <a:srgbClr val="002060"/>
                </a:solidFill>
                <a:latin typeface="Century Gothic" panose="020B0502020202020204" pitchFamily="34" charset="0"/>
              </a:rPr>
              <a:t>veo* todo        ,</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con mi nariz      hago ¡achís!</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y con mi </a:t>
            </a:r>
            <a:r>
              <a:rPr lang="es-AR" altLang="en-US" sz="2800" b="1" dirty="0">
                <a:solidFill>
                  <a:srgbClr val="002060"/>
                </a:solidFill>
                <a:latin typeface="Century Gothic" panose="020B0502020202020204" pitchFamily="34" charset="0"/>
              </a:rPr>
              <a:t>[</a:t>
            </a:r>
            <a:r>
              <a:rPr lang="es-AR" altLang="en-US" sz="2800" b="1" dirty="0" err="1">
                <a:solidFill>
                  <a:srgbClr val="002060"/>
                </a:solidFill>
                <a:latin typeface="Century Gothic" panose="020B0502020202020204" pitchFamily="34" charset="0"/>
              </a:rPr>
              <a:t>mouth</a:t>
            </a:r>
            <a:r>
              <a:rPr lang="es-AR" altLang="en-US" sz="2800" b="1" dirty="0">
                <a:solidFill>
                  <a:srgbClr val="002060"/>
                </a:solidFill>
                <a:latin typeface="Century Gothic" panose="020B0502020202020204" pitchFamily="34" charset="0"/>
              </a:rPr>
              <a:t>] [I </a:t>
            </a:r>
            <a:r>
              <a:rPr lang="es-AR" altLang="en-US" sz="2800" b="1" dirty="0" err="1">
                <a:solidFill>
                  <a:srgbClr val="002060"/>
                </a:solidFill>
                <a:latin typeface="Century Gothic" panose="020B0502020202020204" pitchFamily="34" charset="0"/>
              </a:rPr>
              <a:t>eat</a:t>
            </a:r>
            <a:r>
              <a:rPr lang="es-AR" altLang="en-US" sz="2800" b="1" dirty="0">
                <a:solidFill>
                  <a:srgbClr val="002060"/>
                </a:solidFill>
                <a:latin typeface="Century Gothic" panose="020B0502020202020204" pitchFamily="34" charset="0"/>
              </a:rPr>
              <a:t>]</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palomitas de maíz.</a:t>
            </a:r>
          </a:p>
        </p:txBody>
      </p:sp>
      <p:pic>
        <p:nvPicPr>
          <p:cNvPr id="9" name="Picture 4" descr="Free vector graphics of Nose">
            <a:extLst>
              <a:ext uri="{FF2B5EF4-FFF2-40B4-BE49-F238E27FC236}">
                <a16:creationId xmlns:a16="http://schemas.microsoft.com/office/drawing/2014/main" id="{2E621756-0BED-5462-1D77-33DDBC569A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0414" y="1623406"/>
            <a:ext cx="397241" cy="50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Cartoon">
            <a:extLst>
              <a:ext uri="{FF2B5EF4-FFF2-40B4-BE49-F238E27FC236}">
                <a16:creationId xmlns:a16="http://schemas.microsoft.com/office/drawing/2014/main" id="{5AFFE6A6-7D5F-FB6B-F0AF-49CA52D25E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9720" y="2796305"/>
            <a:ext cx="419491" cy="8196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Eyes">
            <a:extLst>
              <a:ext uri="{FF2B5EF4-FFF2-40B4-BE49-F238E27FC236}">
                <a16:creationId xmlns:a16="http://schemas.microsoft.com/office/drawing/2014/main" id="{4C523ADE-5860-7166-6542-9BF6AC3A19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2919" y="4052746"/>
            <a:ext cx="700674" cy="700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vector graphics of Nose">
            <a:extLst>
              <a:ext uri="{FF2B5EF4-FFF2-40B4-BE49-F238E27FC236}">
                <a16:creationId xmlns:a16="http://schemas.microsoft.com/office/drawing/2014/main" id="{20EBA88C-8B41-2D59-1D42-0BB7064167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8342" y="4894787"/>
            <a:ext cx="397241" cy="5058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áficos vectoriales gratis de Fiebre del heno">
            <a:extLst>
              <a:ext uri="{FF2B5EF4-FFF2-40B4-BE49-F238E27FC236}">
                <a16:creationId xmlns:a16="http://schemas.microsoft.com/office/drawing/2014/main" id="{4CC079BF-6A02-7DDD-B8E9-7A254D1830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9385" y="4828315"/>
            <a:ext cx="538271" cy="8395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ráficos vectoriales gratis de Palomitas">
            <a:extLst>
              <a:ext uri="{FF2B5EF4-FFF2-40B4-BE49-F238E27FC236}">
                <a16:creationId xmlns:a16="http://schemas.microsoft.com/office/drawing/2014/main" id="{69CE0E87-BC20-8F89-41AC-86E8C38FC1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189106" y="6084841"/>
            <a:ext cx="473985" cy="70067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0EFFB246-B106-DEB3-BA88-B7E0457C3AFC}"/>
              </a:ext>
            </a:extLst>
          </p:cNvPr>
          <p:cNvGrpSpPr/>
          <p:nvPr/>
        </p:nvGrpSpPr>
        <p:grpSpPr>
          <a:xfrm>
            <a:off x="4597139" y="826110"/>
            <a:ext cx="595780" cy="669110"/>
            <a:chOff x="7991382" y="1771400"/>
            <a:chExt cx="1059466" cy="1277655"/>
          </a:xfrm>
        </p:grpSpPr>
        <p:sp>
          <p:nvSpPr>
            <p:cNvPr id="12" name="Oval 11">
              <a:extLst>
                <a:ext uri="{FF2B5EF4-FFF2-40B4-BE49-F238E27FC236}">
                  <a16:creationId xmlns:a16="http://schemas.microsoft.com/office/drawing/2014/main" id="{BCEC62D4-8E30-5612-CAFC-28F4D5B7D385}"/>
                </a:ext>
              </a:extLst>
            </p:cNvPr>
            <p:cNvSpPr/>
            <p:nvPr/>
          </p:nvSpPr>
          <p:spPr>
            <a:xfrm>
              <a:off x="7991382" y="1771400"/>
              <a:ext cx="1059466" cy="1277655"/>
            </a:xfrm>
            <a:prstGeom prst="ellipse">
              <a:avLst/>
            </a:prstGeom>
            <a:solidFill>
              <a:srgbClr val="DFBE9D"/>
            </a:solidFill>
            <a:ln>
              <a:solidFill>
                <a:srgbClr val="DFB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40" name="Picture 16" descr="Gráficos vectoriales gratis de Emoji">
              <a:extLst>
                <a:ext uri="{FF2B5EF4-FFF2-40B4-BE49-F238E27FC236}">
                  <a16:creationId xmlns:a16="http://schemas.microsoft.com/office/drawing/2014/main" id="{78710356-E995-24FD-578C-236E4427F8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90716" y="2071474"/>
              <a:ext cx="852868" cy="83326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Action Button: Sound 3">
            <a:hlinkClick r:id="" action="ppaction://noaction" highlightClick="1">
              <a:snd r:embed="rId15" name="s7_2.wav"/>
            </a:hlinkClick>
            <a:extLst>
              <a:ext uri="{FF2B5EF4-FFF2-40B4-BE49-F238E27FC236}">
                <a16:creationId xmlns:a16="http://schemas.microsoft.com/office/drawing/2014/main" id="{2FEE5E76-35AE-D938-67B5-D429C10541EF}"/>
              </a:ext>
            </a:extLst>
          </p:cNvPr>
          <p:cNvSpPr/>
          <p:nvPr/>
        </p:nvSpPr>
        <p:spPr>
          <a:xfrm>
            <a:off x="123172" y="1033555"/>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Action Button: Sound 10">
            <a:hlinkClick r:id="" action="ppaction://noaction" highlightClick="1">
              <a:snd r:embed="rId16" name="s7_3.wav"/>
            </a:hlinkClick>
            <a:extLst>
              <a:ext uri="{FF2B5EF4-FFF2-40B4-BE49-F238E27FC236}">
                <a16:creationId xmlns:a16="http://schemas.microsoft.com/office/drawing/2014/main" id="{B782FB38-A369-DD36-1683-FB740C362EBC}"/>
              </a:ext>
            </a:extLst>
          </p:cNvPr>
          <p:cNvSpPr/>
          <p:nvPr/>
        </p:nvSpPr>
        <p:spPr>
          <a:xfrm>
            <a:off x="123171" y="1747424"/>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Action Button: Sound 12">
            <a:hlinkClick r:id="" action="ppaction://noaction" highlightClick="1">
              <a:snd r:embed="rId17" name="s7_4.wav"/>
            </a:hlinkClick>
            <a:extLst>
              <a:ext uri="{FF2B5EF4-FFF2-40B4-BE49-F238E27FC236}">
                <a16:creationId xmlns:a16="http://schemas.microsoft.com/office/drawing/2014/main" id="{C1DDA374-3E21-2C6A-FF22-566E2051E89F}"/>
              </a:ext>
            </a:extLst>
          </p:cNvPr>
          <p:cNvSpPr/>
          <p:nvPr/>
        </p:nvSpPr>
        <p:spPr>
          <a:xfrm>
            <a:off x="123172" y="2388911"/>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Action Button: Sound 13">
            <a:hlinkClick r:id="" action="ppaction://noaction" highlightClick="1">
              <a:snd r:embed="rId18" name="s7_5.wav"/>
            </a:hlinkClick>
            <a:extLst>
              <a:ext uri="{FF2B5EF4-FFF2-40B4-BE49-F238E27FC236}">
                <a16:creationId xmlns:a16="http://schemas.microsoft.com/office/drawing/2014/main" id="{480430E5-68EB-D14C-EFE1-CE9C6AB9670A}"/>
              </a:ext>
            </a:extLst>
          </p:cNvPr>
          <p:cNvSpPr/>
          <p:nvPr/>
        </p:nvSpPr>
        <p:spPr>
          <a:xfrm>
            <a:off x="148373" y="3007357"/>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Action Button: Sound 14">
            <a:hlinkClick r:id="" action="ppaction://noaction" highlightClick="1">
              <a:snd r:embed="rId19" name="s7_6.wav"/>
            </a:hlinkClick>
            <a:extLst>
              <a:ext uri="{FF2B5EF4-FFF2-40B4-BE49-F238E27FC236}">
                <a16:creationId xmlns:a16="http://schemas.microsoft.com/office/drawing/2014/main" id="{ECC7D9E6-9803-286D-E54C-1A9E183BACE1}"/>
              </a:ext>
            </a:extLst>
          </p:cNvPr>
          <p:cNvSpPr/>
          <p:nvPr/>
        </p:nvSpPr>
        <p:spPr>
          <a:xfrm>
            <a:off x="148373" y="4324885"/>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Action Button: Sound 17">
            <a:hlinkClick r:id="" action="ppaction://noaction" highlightClick="1">
              <a:snd r:embed="rId20" name="s7_7.wav"/>
            </a:hlinkClick>
            <a:extLst>
              <a:ext uri="{FF2B5EF4-FFF2-40B4-BE49-F238E27FC236}">
                <a16:creationId xmlns:a16="http://schemas.microsoft.com/office/drawing/2014/main" id="{67586044-A1C4-F383-C1D5-54CC98BFA2AC}"/>
              </a:ext>
            </a:extLst>
          </p:cNvPr>
          <p:cNvSpPr/>
          <p:nvPr/>
        </p:nvSpPr>
        <p:spPr>
          <a:xfrm>
            <a:off x="148373" y="4981159"/>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Action Button: Sound 18">
            <a:hlinkClick r:id="" action="ppaction://noaction" highlightClick="1">
              <a:snd r:embed="rId21" name="s7_8.wav"/>
            </a:hlinkClick>
            <a:extLst>
              <a:ext uri="{FF2B5EF4-FFF2-40B4-BE49-F238E27FC236}">
                <a16:creationId xmlns:a16="http://schemas.microsoft.com/office/drawing/2014/main" id="{6C66B4FF-DBF7-4C39-737C-29AD14136999}"/>
              </a:ext>
            </a:extLst>
          </p:cNvPr>
          <p:cNvSpPr/>
          <p:nvPr/>
        </p:nvSpPr>
        <p:spPr>
          <a:xfrm>
            <a:off x="148373" y="5631402"/>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Action Button: Sound 19">
            <a:hlinkClick r:id="" action="ppaction://noaction" highlightClick="1">
              <a:snd r:embed="rId22" name="s7_9.wav"/>
            </a:hlinkClick>
            <a:extLst>
              <a:ext uri="{FF2B5EF4-FFF2-40B4-BE49-F238E27FC236}">
                <a16:creationId xmlns:a16="http://schemas.microsoft.com/office/drawing/2014/main" id="{10A15FD4-0B13-8CB2-B230-C965B3B6C063}"/>
              </a:ext>
            </a:extLst>
          </p:cNvPr>
          <p:cNvSpPr/>
          <p:nvPr/>
        </p:nvSpPr>
        <p:spPr>
          <a:xfrm>
            <a:off x="148373" y="6199984"/>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s7_10 full poem">
            <a:hlinkClick r:id="" action="ppaction://media"/>
            <a:extLst>
              <a:ext uri="{FF2B5EF4-FFF2-40B4-BE49-F238E27FC236}">
                <a16:creationId xmlns:a16="http://schemas.microsoft.com/office/drawing/2014/main" id="{6D1A0AD4-5B88-FFAC-800A-59C7D2454C2A}"/>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852718" y="2600520"/>
            <a:ext cx="1056660" cy="1056660"/>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7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a:t>
            </a:r>
            <a:r>
              <a:rPr lang="es-AR" sz="3200" b="1">
                <a:solidFill>
                  <a:srgbClr val="002060"/>
                </a:solidFill>
                <a:latin typeface="Century Gothic"/>
                <a:ea typeface="Century Gothic"/>
                <a:cs typeface="Century Gothic"/>
                <a:sym typeface="Century Gothic"/>
              </a:rPr>
              <a:t>up 5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8285" y="-9191"/>
            <a:ext cx="914400" cy="914400"/>
          </a:xfrm>
          <a:prstGeom prst="rect">
            <a:avLst/>
          </a:prstGeom>
        </p:spPr>
      </p:pic>
      <p:sp>
        <p:nvSpPr>
          <p:cNvPr id="66" name="Speech Bubble: Rectangle with Corners Rounded 65">
            <a:hlinkClick r:id="" action="ppaction://noaction">
              <a:snd r:embed="rId10" name="s7_11.wav"/>
            </a:hlinkClick>
            <a:extLst>
              <a:ext uri="{FF2B5EF4-FFF2-40B4-BE49-F238E27FC236}">
                <a16:creationId xmlns:a16="http://schemas.microsoft.com/office/drawing/2014/main" id="{936EC68F-5AFD-3C42-69F9-6576BD707520}"/>
              </a:ext>
            </a:extLst>
          </p:cNvPr>
          <p:cNvSpPr/>
          <p:nvPr/>
        </p:nvSpPr>
        <p:spPr>
          <a:xfrm>
            <a:off x="4226275" y="128500"/>
            <a:ext cx="3715941"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Escribe en español </a:t>
            </a:r>
            <a:r>
              <a:rPr lang="en-GB" sz="2400" b="1" kern="0" dirty="0">
                <a:solidFill>
                  <a:schemeClr val="bg1"/>
                </a:solidFill>
                <a:latin typeface="Century Gothic"/>
                <a:ea typeface="Century Gothic"/>
                <a:cs typeface="Century Gothic"/>
                <a:sym typeface="Century Gothic"/>
              </a:rPr>
              <a:t>📝</a:t>
            </a:r>
            <a:r>
              <a:rPr lang="es-AR" sz="2400" b="1" kern="0" dirty="0">
                <a:solidFill>
                  <a:schemeClr val="bg1"/>
                </a:solidFill>
                <a:latin typeface="Century Gothic"/>
                <a:ea typeface="Century Gothic"/>
                <a:cs typeface="Century Gothic"/>
                <a:sym typeface="Century Gothic"/>
              </a:rPr>
              <a:t>.</a:t>
            </a:r>
            <a:endParaRPr lang="es-AR" sz="2400" kern="0" dirty="0">
              <a:solidFill>
                <a:schemeClr val="bg1"/>
              </a:solidFill>
              <a:latin typeface="Century Gothic"/>
              <a:ea typeface="Century Gothic"/>
              <a:cs typeface="Century Gothic"/>
              <a:sym typeface="Century Gothic"/>
            </a:endParaRPr>
          </a:p>
        </p:txBody>
      </p:sp>
      <p:sp>
        <p:nvSpPr>
          <p:cNvPr id="3" name="Rectangle: Rounded Corners 2">
            <a:extLst>
              <a:ext uri="{FF2B5EF4-FFF2-40B4-BE49-F238E27FC236}">
                <a16:creationId xmlns:a16="http://schemas.microsoft.com/office/drawing/2014/main" id="{468856B7-8EE6-38B4-10E9-081445AC5783}"/>
              </a:ext>
            </a:extLst>
          </p:cNvPr>
          <p:cNvSpPr/>
          <p:nvPr/>
        </p:nvSpPr>
        <p:spPr>
          <a:xfrm>
            <a:off x="205717" y="835173"/>
            <a:ext cx="1189628"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unas</a:t>
            </a:r>
          </a:p>
        </p:txBody>
      </p:sp>
      <p:sp>
        <p:nvSpPr>
          <p:cNvPr id="4" name="Rectangle: Rounded Corners 3">
            <a:extLst>
              <a:ext uri="{FF2B5EF4-FFF2-40B4-BE49-F238E27FC236}">
                <a16:creationId xmlns:a16="http://schemas.microsoft.com/office/drawing/2014/main" id="{320CEFAD-8E19-1DAB-A606-AC5D716BCABF}"/>
              </a:ext>
            </a:extLst>
          </p:cNvPr>
          <p:cNvSpPr/>
          <p:nvPr/>
        </p:nvSpPr>
        <p:spPr>
          <a:xfrm>
            <a:off x="1521436" y="844757"/>
            <a:ext cx="1189628"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6" name="Rectangle: Rounded Corners 5">
            <a:extLst>
              <a:ext uri="{FF2B5EF4-FFF2-40B4-BE49-F238E27FC236}">
                <a16:creationId xmlns:a16="http://schemas.microsoft.com/office/drawing/2014/main" id="{666FABB9-107B-8AF7-4899-4C3D5FEA3032}"/>
              </a:ext>
            </a:extLst>
          </p:cNvPr>
          <p:cNvSpPr/>
          <p:nvPr/>
        </p:nvSpPr>
        <p:spPr>
          <a:xfrm>
            <a:off x="4647128" y="825963"/>
            <a:ext cx="1363941"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cinco</a:t>
            </a:r>
          </a:p>
        </p:txBody>
      </p:sp>
      <p:sp>
        <p:nvSpPr>
          <p:cNvPr id="9" name="Rectangle: Rounded Corners 8">
            <a:extLst>
              <a:ext uri="{FF2B5EF4-FFF2-40B4-BE49-F238E27FC236}">
                <a16:creationId xmlns:a16="http://schemas.microsoft.com/office/drawing/2014/main" id="{7AD53827-7D7D-70B4-E1F4-2B095E236F9C}"/>
              </a:ext>
            </a:extLst>
          </p:cNvPr>
          <p:cNvSpPr/>
          <p:nvPr/>
        </p:nvSpPr>
        <p:spPr>
          <a:xfrm>
            <a:off x="6785785" y="5888639"/>
            <a:ext cx="1239914"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pies</a:t>
            </a:r>
          </a:p>
        </p:txBody>
      </p:sp>
      <p:sp>
        <p:nvSpPr>
          <p:cNvPr id="10" name="Rectangle: Rounded Corners 9">
            <a:extLst>
              <a:ext uri="{FF2B5EF4-FFF2-40B4-BE49-F238E27FC236}">
                <a16:creationId xmlns:a16="http://schemas.microsoft.com/office/drawing/2014/main" id="{E8F15515-3C54-8BEE-9155-54E5CAB33E15}"/>
              </a:ext>
            </a:extLst>
          </p:cNvPr>
          <p:cNvSpPr/>
          <p:nvPr/>
        </p:nvSpPr>
        <p:spPr>
          <a:xfrm rot="16200000">
            <a:off x="-158478" y="1931578"/>
            <a:ext cx="1373602" cy="59798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una</a:t>
            </a:r>
          </a:p>
        </p:txBody>
      </p:sp>
      <p:sp>
        <p:nvSpPr>
          <p:cNvPr id="11" name="Rectangle: Rounded Corners 10">
            <a:extLst>
              <a:ext uri="{FF2B5EF4-FFF2-40B4-BE49-F238E27FC236}">
                <a16:creationId xmlns:a16="http://schemas.microsoft.com/office/drawing/2014/main" id="{7219980C-89F1-2069-AB15-4A3DC18C1691}"/>
              </a:ext>
            </a:extLst>
          </p:cNvPr>
          <p:cNvSpPr/>
          <p:nvPr/>
        </p:nvSpPr>
        <p:spPr>
          <a:xfrm rot="16200000">
            <a:off x="-124354" y="3387167"/>
            <a:ext cx="1305355" cy="59798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orejas</a:t>
            </a:r>
          </a:p>
        </p:txBody>
      </p:sp>
      <p:sp>
        <p:nvSpPr>
          <p:cNvPr id="12" name="Rectangle: Rounded Corners 11">
            <a:extLst>
              <a:ext uri="{FF2B5EF4-FFF2-40B4-BE49-F238E27FC236}">
                <a16:creationId xmlns:a16="http://schemas.microsoft.com/office/drawing/2014/main" id="{74B6CEE7-3080-A71F-6E01-CECD63125B2D}"/>
              </a:ext>
            </a:extLst>
          </p:cNvPr>
          <p:cNvSpPr/>
          <p:nvPr/>
        </p:nvSpPr>
        <p:spPr>
          <a:xfrm rot="16200000">
            <a:off x="-109842" y="4803968"/>
            <a:ext cx="1305356" cy="59798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13" name="Rectangle: Rounded Corners 12">
            <a:extLst>
              <a:ext uri="{FF2B5EF4-FFF2-40B4-BE49-F238E27FC236}">
                <a16:creationId xmlns:a16="http://schemas.microsoft.com/office/drawing/2014/main" id="{C05F6EA5-DF10-BD46-8AB2-09CB39DA4211}"/>
              </a:ext>
            </a:extLst>
          </p:cNvPr>
          <p:cNvSpPr/>
          <p:nvPr/>
        </p:nvSpPr>
        <p:spPr>
          <a:xfrm>
            <a:off x="167386" y="5905851"/>
            <a:ext cx="1114807" cy="46193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14" name="Rectangle: Rounded Corners 13">
            <a:extLst>
              <a:ext uri="{FF2B5EF4-FFF2-40B4-BE49-F238E27FC236}">
                <a16:creationId xmlns:a16="http://schemas.microsoft.com/office/drawing/2014/main" id="{07F4E2B1-79F1-F27C-B429-B4E55A18DD69}"/>
              </a:ext>
            </a:extLst>
          </p:cNvPr>
          <p:cNvSpPr/>
          <p:nvPr/>
        </p:nvSpPr>
        <p:spPr>
          <a:xfrm>
            <a:off x="3214724" y="5875743"/>
            <a:ext cx="2153936"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ojos</a:t>
            </a:r>
          </a:p>
        </p:txBody>
      </p:sp>
      <p:sp>
        <p:nvSpPr>
          <p:cNvPr id="15" name="TextBox 14">
            <a:extLst>
              <a:ext uri="{FF2B5EF4-FFF2-40B4-BE49-F238E27FC236}">
                <a16:creationId xmlns:a16="http://schemas.microsoft.com/office/drawing/2014/main" id="{654E0AAE-AC2A-54A5-8629-DA9A2C8BB7CE}"/>
              </a:ext>
            </a:extLst>
          </p:cNvPr>
          <p:cNvSpPr txBox="1"/>
          <p:nvPr/>
        </p:nvSpPr>
        <p:spPr>
          <a:xfrm>
            <a:off x="1559560" y="1378818"/>
            <a:ext cx="9025117" cy="4376070"/>
          </a:xfrm>
          <a:prstGeom prst="rect">
            <a:avLst/>
          </a:prstGeom>
          <a:noFill/>
        </p:spPr>
        <p:txBody>
          <a:bodyPr wrap="square" rtlCol="0">
            <a:spAutoFit/>
          </a:bodyPr>
          <a:lstStyle/>
          <a:p>
            <a:pPr marL="342900" indent="-342900">
              <a:lnSpc>
                <a:spcPct val="150000"/>
              </a:lnSpc>
              <a:buAutoNum type="arabicPeriod"/>
            </a:pPr>
            <a:r>
              <a:rPr lang="en-GB" sz="2700" dirty="0">
                <a:solidFill>
                  <a:srgbClr val="002060"/>
                </a:solidFill>
                <a:latin typeface="Century Gothic" panose="020B0502020202020204" pitchFamily="34" charset="0"/>
              </a:rPr>
              <a:t>It has some ears ______________________</a:t>
            </a:r>
          </a:p>
          <a:p>
            <a:pPr>
              <a:lnSpc>
                <a:spcPct val="150000"/>
              </a:lnSpc>
            </a:pPr>
            <a:r>
              <a:rPr lang="en-GB" sz="2700" dirty="0">
                <a:solidFill>
                  <a:srgbClr val="002060"/>
                </a:solidFill>
                <a:latin typeface="Century Gothic" panose="020B0502020202020204" pitchFamily="34" charset="0"/>
              </a:rPr>
              <a:t>2. It has five eyes. 	_____________________</a:t>
            </a:r>
          </a:p>
          <a:p>
            <a:pPr>
              <a:lnSpc>
                <a:spcPct val="150000"/>
              </a:lnSpc>
            </a:pPr>
            <a:r>
              <a:rPr lang="en-GB" sz="2700" dirty="0">
                <a:solidFill>
                  <a:srgbClr val="002060"/>
                </a:solidFill>
                <a:latin typeface="Century Gothic" panose="020B0502020202020204" pitchFamily="34" charset="0"/>
              </a:rPr>
              <a:t>3. It has a mouth.	______________________</a:t>
            </a:r>
          </a:p>
          <a:p>
            <a:pPr>
              <a:lnSpc>
                <a:spcPct val="150000"/>
              </a:lnSpc>
            </a:pPr>
            <a:r>
              <a:rPr lang="en-GB" sz="2700" dirty="0">
                <a:solidFill>
                  <a:srgbClr val="002060"/>
                </a:solidFill>
                <a:latin typeface="Century Gothic" panose="020B0502020202020204" pitchFamily="34" charset="0"/>
              </a:rPr>
              <a:t>4. It has nine fingers.	 ______________________________________________.</a:t>
            </a:r>
          </a:p>
          <a:p>
            <a:pPr>
              <a:lnSpc>
                <a:spcPct val="150000"/>
              </a:lnSpc>
            </a:pPr>
            <a:r>
              <a:rPr lang="en-GB" sz="2700" dirty="0">
                <a:solidFill>
                  <a:srgbClr val="002060"/>
                </a:solidFill>
                <a:latin typeface="Century Gothic" panose="020B0502020202020204" pitchFamily="34" charset="0"/>
              </a:rPr>
              <a:t>5. It has some feet. ______________________________________________.</a:t>
            </a:r>
          </a:p>
        </p:txBody>
      </p:sp>
      <p:sp>
        <p:nvSpPr>
          <p:cNvPr id="16" name="Rectangle: Rounded Corners 15">
            <a:extLst>
              <a:ext uri="{FF2B5EF4-FFF2-40B4-BE49-F238E27FC236}">
                <a16:creationId xmlns:a16="http://schemas.microsoft.com/office/drawing/2014/main" id="{2B83FEB3-9C61-3311-FCE9-FA9D7869F691}"/>
              </a:ext>
            </a:extLst>
          </p:cNvPr>
          <p:cNvSpPr/>
          <p:nvPr/>
        </p:nvSpPr>
        <p:spPr>
          <a:xfrm>
            <a:off x="2784813" y="825963"/>
            <a:ext cx="1767855"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nueve</a:t>
            </a:r>
          </a:p>
        </p:txBody>
      </p:sp>
      <p:sp>
        <p:nvSpPr>
          <p:cNvPr id="17" name="Rectangle: Rounded Corners 16">
            <a:extLst>
              <a:ext uri="{FF2B5EF4-FFF2-40B4-BE49-F238E27FC236}">
                <a16:creationId xmlns:a16="http://schemas.microsoft.com/office/drawing/2014/main" id="{78BAF72F-8B94-F0D5-D55E-083B5871F43B}"/>
              </a:ext>
            </a:extLst>
          </p:cNvPr>
          <p:cNvSpPr/>
          <p:nvPr/>
        </p:nvSpPr>
        <p:spPr>
          <a:xfrm>
            <a:off x="5457948" y="5888639"/>
            <a:ext cx="1211456"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19" name="Rectangle: Rounded Corners 18">
            <a:extLst>
              <a:ext uri="{FF2B5EF4-FFF2-40B4-BE49-F238E27FC236}">
                <a16:creationId xmlns:a16="http://schemas.microsoft.com/office/drawing/2014/main" id="{2A7E4C18-5238-6D83-90B8-7BE1E9B82CDC}"/>
              </a:ext>
            </a:extLst>
          </p:cNvPr>
          <p:cNvSpPr/>
          <p:nvPr/>
        </p:nvSpPr>
        <p:spPr>
          <a:xfrm>
            <a:off x="1362987" y="5899114"/>
            <a:ext cx="1754327" cy="4831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boca</a:t>
            </a:r>
          </a:p>
        </p:txBody>
      </p:sp>
      <p:sp>
        <p:nvSpPr>
          <p:cNvPr id="21" name="TextBox 20">
            <a:extLst>
              <a:ext uri="{FF2B5EF4-FFF2-40B4-BE49-F238E27FC236}">
                <a16:creationId xmlns:a16="http://schemas.microsoft.com/office/drawing/2014/main" id="{8E13CC4C-2187-60DC-4B75-B7269A6786A5}"/>
              </a:ext>
            </a:extLst>
          </p:cNvPr>
          <p:cNvSpPr txBox="1"/>
          <p:nvPr/>
        </p:nvSpPr>
        <p:spPr>
          <a:xfrm>
            <a:off x="5128562" y="1417132"/>
            <a:ext cx="328647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unas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orejas</a:t>
            </a:r>
            <a:r>
              <a:rPr lang="en-GB" sz="2800" b="1" dirty="0">
                <a:solidFill>
                  <a:srgbClr val="92D050"/>
                </a:solidFill>
                <a:latin typeface="Century Gothic" panose="020B0502020202020204" pitchFamily="34" charset="0"/>
              </a:rPr>
              <a:t>.</a:t>
            </a:r>
          </a:p>
        </p:txBody>
      </p:sp>
      <p:sp>
        <p:nvSpPr>
          <p:cNvPr id="22" name="TextBox 21">
            <a:extLst>
              <a:ext uri="{FF2B5EF4-FFF2-40B4-BE49-F238E27FC236}">
                <a16:creationId xmlns:a16="http://schemas.microsoft.com/office/drawing/2014/main" id="{F39AA136-2258-8074-861B-E72729510020}"/>
              </a:ext>
            </a:extLst>
          </p:cNvPr>
          <p:cNvSpPr txBox="1"/>
          <p:nvPr/>
        </p:nvSpPr>
        <p:spPr>
          <a:xfrm>
            <a:off x="5451343" y="2042969"/>
            <a:ext cx="309732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cinco</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ojos</a:t>
            </a:r>
            <a:r>
              <a:rPr lang="en-GB" sz="2800" b="1" dirty="0">
                <a:solidFill>
                  <a:srgbClr val="92D050"/>
                </a:solidFill>
                <a:latin typeface="Century Gothic" panose="020B0502020202020204" pitchFamily="34" charset="0"/>
              </a:rPr>
              <a:t>.</a:t>
            </a:r>
          </a:p>
        </p:txBody>
      </p:sp>
      <p:sp>
        <p:nvSpPr>
          <p:cNvPr id="23" name="TextBox 22">
            <a:extLst>
              <a:ext uri="{FF2B5EF4-FFF2-40B4-BE49-F238E27FC236}">
                <a16:creationId xmlns:a16="http://schemas.microsoft.com/office/drawing/2014/main" id="{1C87826A-DAC3-E917-530E-0CC1A6353A05}"/>
              </a:ext>
            </a:extLst>
          </p:cNvPr>
          <p:cNvSpPr txBox="1"/>
          <p:nvPr/>
        </p:nvSpPr>
        <p:spPr>
          <a:xfrm>
            <a:off x="5187738" y="2693815"/>
            <a:ext cx="299793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boca.</a:t>
            </a:r>
          </a:p>
        </p:txBody>
      </p:sp>
      <p:sp>
        <p:nvSpPr>
          <p:cNvPr id="24" name="TextBox 23">
            <a:extLst>
              <a:ext uri="{FF2B5EF4-FFF2-40B4-BE49-F238E27FC236}">
                <a16:creationId xmlns:a16="http://schemas.microsoft.com/office/drawing/2014/main" id="{4BAC6132-779B-6B74-D630-7FA00CFBF8D8}"/>
              </a:ext>
            </a:extLst>
          </p:cNvPr>
          <p:cNvSpPr txBox="1"/>
          <p:nvPr/>
        </p:nvSpPr>
        <p:spPr>
          <a:xfrm>
            <a:off x="1559559" y="5045211"/>
            <a:ext cx="292740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unos</a:t>
            </a:r>
            <a:r>
              <a:rPr lang="en-GB" sz="2800" b="1" dirty="0">
                <a:solidFill>
                  <a:srgbClr val="92D050"/>
                </a:solidFill>
                <a:latin typeface="Century Gothic" panose="020B0502020202020204" pitchFamily="34" charset="0"/>
              </a:rPr>
              <a:t> pies.</a:t>
            </a:r>
          </a:p>
        </p:txBody>
      </p:sp>
      <p:sp>
        <p:nvSpPr>
          <p:cNvPr id="25" name="TextBox 24">
            <a:extLst>
              <a:ext uri="{FF2B5EF4-FFF2-40B4-BE49-F238E27FC236}">
                <a16:creationId xmlns:a16="http://schemas.microsoft.com/office/drawing/2014/main" id="{E2976689-0C25-173B-22B8-BD2E50DF16F2}"/>
              </a:ext>
            </a:extLst>
          </p:cNvPr>
          <p:cNvSpPr txBox="1"/>
          <p:nvPr/>
        </p:nvSpPr>
        <p:spPr>
          <a:xfrm>
            <a:off x="1559560" y="3815620"/>
            <a:ext cx="357822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nueve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dedos</a:t>
            </a:r>
            <a:r>
              <a:rPr lang="en-GB" sz="2800" b="1" dirty="0">
                <a:solidFill>
                  <a:srgbClr val="92D050"/>
                </a:solidFill>
                <a:latin typeface="Century Gothic" panose="020B0502020202020204" pitchFamily="34" charset="0"/>
              </a:rPr>
              <a:t>.</a:t>
            </a:r>
          </a:p>
        </p:txBody>
      </p:sp>
      <p:pic>
        <p:nvPicPr>
          <p:cNvPr id="26" name="Picture 2" descr="Pen, Write, Pencil, Writing Tool, Work, Message, Blue">
            <a:extLst>
              <a:ext uri="{FF2B5EF4-FFF2-40B4-BE49-F238E27FC236}">
                <a16:creationId xmlns:a16="http://schemas.microsoft.com/office/drawing/2014/main" id="{B76F24C2-236F-7150-901C-5621C54DB7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1DA3D4A-7021-950D-1545-421F36EFF8F8}"/>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954F8B9C-759A-A4C1-0E4D-8C169EEB820F}"/>
              </a:ext>
            </a:extLst>
          </p:cNvPr>
          <p:cNvSpPr/>
          <p:nvPr/>
        </p:nvSpPr>
        <p:spPr>
          <a:xfrm>
            <a:off x="10116389" y="1990002"/>
            <a:ext cx="1969380" cy="2348838"/>
          </a:xfrm>
          <a:prstGeom prst="wedgeRoundRectCallout">
            <a:avLst>
              <a:gd name="adj1" fmla="val 7370"/>
              <a:gd name="adj2" fmla="val 663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Don’t forget punctuation: capital letters, full stops and question marks.</a:t>
            </a:r>
          </a:p>
        </p:txBody>
      </p:sp>
      <p:sp>
        <p:nvSpPr>
          <p:cNvPr id="29" name="Rectangle: Rounded Corners 28">
            <a:extLst>
              <a:ext uri="{FF2B5EF4-FFF2-40B4-BE49-F238E27FC236}">
                <a16:creationId xmlns:a16="http://schemas.microsoft.com/office/drawing/2014/main" id="{9715A8A8-76A1-F9BA-9EEA-8BC8580409A3}"/>
              </a:ext>
            </a:extLst>
          </p:cNvPr>
          <p:cNvSpPr/>
          <p:nvPr/>
        </p:nvSpPr>
        <p:spPr>
          <a:xfrm>
            <a:off x="6105530" y="810999"/>
            <a:ext cx="1646904"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dedos</a:t>
            </a:r>
          </a:p>
        </p:txBody>
      </p:sp>
      <p:sp>
        <p:nvSpPr>
          <p:cNvPr id="31" name="Rectangle: Rounded Corners 30">
            <a:extLst>
              <a:ext uri="{FF2B5EF4-FFF2-40B4-BE49-F238E27FC236}">
                <a16:creationId xmlns:a16="http://schemas.microsoft.com/office/drawing/2014/main" id="{1C496EA4-0D32-EC90-BCE4-A0275CCD31D3}"/>
              </a:ext>
            </a:extLst>
          </p:cNvPr>
          <p:cNvSpPr/>
          <p:nvPr/>
        </p:nvSpPr>
        <p:spPr>
          <a:xfrm>
            <a:off x="8094844" y="5907692"/>
            <a:ext cx="1597040"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32" name="Rectangle: Rounded Corners 31">
            <a:extLst>
              <a:ext uri="{FF2B5EF4-FFF2-40B4-BE49-F238E27FC236}">
                <a16:creationId xmlns:a16="http://schemas.microsoft.com/office/drawing/2014/main" id="{975DCD3E-FABF-748A-8531-3470513E26F7}"/>
              </a:ext>
            </a:extLst>
          </p:cNvPr>
          <p:cNvSpPr/>
          <p:nvPr/>
        </p:nvSpPr>
        <p:spPr>
          <a:xfrm>
            <a:off x="7846895" y="855598"/>
            <a:ext cx="1046469"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unos</a:t>
            </a:r>
          </a:p>
        </p:txBody>
      </p:sp>
    </p:spTree>
    <p:extLst>
      <p:ext uri="{BB962C8B-B14F-4D97-AF65-F5344CB8AC3E}">
        <p14:creationId xmlns:p14="http://schemas.microsoft.com/office/powerpoint/2010/main" val="32628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3" name="s7_12.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0" nodeType="clickEffect">
                                  <p:stCondLst>
                                    <p:cond delay="0"/>
                                  </p:stCondLst>
                                  <p:childTnLst>
                                    <p:anim calcmode="lin" valueType="num">
                                      <p:cBhvr additive="base">
                                        <p:cTn id="35" dur="500"/>
                                        <p:tgtEl>
                                          <p:spTgt spid="12"/>
                                        </p:tgtEl>
                                        <p:attrNameLst>
                                          <p:attrName>ppt_x</p:attrName>
                                        </p:attrNameLst>
                                      </p:cBhvr>
                                      <p:tavLst>
                                        <p:tav tm="0">
                                          <p:val>
                                            <p:strVal val="ppt_x"/>
                                          </p:val>
                                        </p:tav>
                                        <p:tav tm="100000">
                                          <p:val>
                                            <p:strVal val="ppt_x"/>
                                          </p:val>
                                        </p:tav>
                                      </p:tavLst>
                                    </p:anim>
                                    <p:anim calcmode="lin" valueType="num">
                                      <p:cBhvr additive="base">
                                        <p:cTn id="36" dur="500"/>
                                        <p:tgtEl>
                                          <p:spTgt spid="12"/>
                                        </p:tgtEl>
                                        <p:attrNameLst>
                                          <p:attrName>ppt_y</p:attrName>
                                        </p:attrNameLst>
                                      </p:cBhvr>
                                      <p:tavLst>
                                        <p:tav tm="0">
                                          <p:val>
                                            <p:strVal val="ppt_y"/>
                                          </p:val>
                                        </p:tav>
                                        <p:tav tm="100000">
                                          <p:val>
                                            <p:strVal val="1+ppt_h/2"/>
                                          </p:val>
                                        </p:tav>
                                      </p:tavLst>
                                    </p:anim>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6"/>
                                        </p:tgtEl>
                                        <p:attrNameLst>
                                          <p:attrName>ppt_x</p:attrName>
                                        </p:attrNameLst>
                                      </p:cBhvr>
                                      <p:tavLst>
                                        <p:tav tm="0">
                                          <p:val>
                                            <p:strVal val="ppt_x"/>
                                          </p:val>
                                        </p:tav>
                                        <p:tav tm="100000">
                                          <p:val>
                                            <p:strVal val="ppt_x"/>
                                          </p:val>
                                        </p:tav>
                                      </p:tavLst>
                                    </p:anim>
                                    <p:anim calcmode="lin" valueType="num">
                                      <p:cBhvr additive="base">
                                        <p:cTn id="42" dur="500"/>
                                        <p:tgtEl>
                                          <p:spTgt spid="6"/>
                                        </p:tgtEl>
                                        <p:attrNameLst>
                                          <p:attrName>ppt_y</p:attrName>
                                        </p:attrNameLst>
                                      </p:cBhvr>
                                      <p:tavLst>
                                        <p:tav tm="0">
                                          <p:val>
                                            <p:strVal val="ppt_y"/>
                                          </p:val>
                                        </p:tav>
                                        <p:tav tm="100000">
                                          <p:val>
                                            <p:strVal val="1+ppt_h/2"/>
                                          </p:val>
                                        </p:tav>
                                      </p:tavLst>
                                    </p:anim>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0" nodeType="clickEffect">
                                  <p:stCondLst>
                                    <p:cond delay="0"/>
                                  </p:stCondLst>
                                  <p:childTnLst>
                                    <p:anim calcmode="lin" valueType="num">
                                      <p:cBhvr additive="base">
                                        <p:cTn id="47" dur="500"/>
                                        <p:tgtEl>
                                          <p:spTgt spid="14"/>
                                        </p:tgtEl>
                                        <p:attrNameLst>
                                          <p:attrName>ppt_x</p:attrName>
                                        </p:attrNameLst>
                                      </p:cBhvr>
                                      <p:tavLst>
                                        <p:tav tm="0">
                                          <p:val>
                                            <p:strVal val="ppt_x"/>
                                          </p:val>
                                        </p:tav>
                                        <p:tav tm="100000">
                                          <p:val>
                                            <p:strVal val="ppt_x"/>
                                          </p:val>
                                        </p:tav>
                                      </p:tavLst>
                                    </p:anim>
                                    <p:anim calcmode="lin" valueType="num">
                                      <p:cBhvr additive="base">
                                        <p:cTn id="48" dur="500"/>
                                        <p:tgtEl>
                                          <p:spTgt spid="14"/>
                                        </p:tgtEl>
                                        <p:attrNameLst>
                                          <p:attrName>ppt_y</p:attrName>
                                        </p:attrNameLst>
                                      </p:cBhvr>
                                      <p:tavLst>
                                        <p:tav tm="0">
                                          <p:val>
                                            <p:strVal val="ppt_y"/>
                                          </p:val>
                                        </p:tav>
                                        <p:tav tm="100000">
                                          <p:val>
                                            <p:strVal val="1+ppt_h/2"/>
                                          </p:val>
                                        </p:tav>
                                      </p:tavLst>
                                    </p:anim>
                                    <p:set>
                                      <p:cBhvr>
                                        <p:cTn id="49" dur="1" fill="hold">
                                          <p:stCondLst>
                                            <p:cond delay="4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subTnLst>
                                    <p:audio>
                                      <p:cMediaNode>
                                        <p:cTn display="0" masterRel="sameClick">
                                          <p:stCondLst>
                                            <p:cond evt="begin" delay="0">
                                              <p:tn val="52"/>
                                            </p:cond>
                                          </p:stCondLst>
                                          <p:endCondLst>
                                            <p:cond evt="onStopAudio" delay="0">
                                              <p:tgtEl>
                                                <p:sldTgt/>
                                              </p:tgtEl>
                                            </p:cond>
                                          </p:endCondLst>
                                        </p:cTn>
                                        <p:tgtEl>
                                          <p:sndTgt r:embed="rId4" name="s7_13.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0" nodeType="clickEffect">
                                  <p:stCondLst>
                                    <p:cond delay="0"/>
                                  </p:stCondLst>
                                  <p:childTnLst>
                                    <p:anim calcmode="lin" valueType="num">
                                      <p:cBhvr additive="base">
                                        <p:cTn id="58" dur="500"/>
                                        <p:tgtEl>
                                          <p:spTgt spid="4"/>
                                        </p:tgtEl>
                                        <p:attrNameLst>
                                          <p:attrName>ppt_x</p:attrName>
                                        </p:attrNameLst>
                                      </p:cBhvr>
                                      <p:tavLst>
                                        <p:tav tm="0">
                                          <p:val>
                                            <p:strVal val="ppt_x"/>
                                          </p:val>
                                        </p:tav>
                                        <p:tav tm="100000">
                                          <p:val>
                                            <p:strVal val="ppt_x"/>
                                          </p:val>
                                        </p:tav>
                                      </p:tavLst>
                                    </p:anim>
                                    <p:anim calcmode="lin" valueType="num">
                                      <p:cBhvr additive="base">
                                        <p:cTn id="59" dur="500"/>
                                        <p:tgtEl>
                                          <p:spTgt spid="4"/>
                                        </p:tgtEl>
                                        <p:attrNameLst>
                                          <p:attrName>ppt_y</p:attrName>
                                        </p:attrNameLst>
                                      </p:cBhvr>
                                      <p:tavLst>
                                        <p:tav tm="0">
                                          <p:val>
                                            <p:strVal val="ppt_y"/>
                                          </p:val>
                                        </p:tav>
                                        <p:tav tm="100000">
                                          <p:val>
                                            <p:strVal val="1+ppt_h/2"/>
                                          </p:val>
                                        </p:tav>
                                      </p:tavLst>
                                    </p:anim>
                                    <p:set>
                                      <p:cBhvr>
                                        <p:cTn id="60" dur="1" fill="hold">
                                          <p:stCondLst>
                                            <p:cond delay="499"/>
                                          </p:stCondLst>
                                        </p:cTn>
                                        <p:tgtEl>
                                          <p:spTgt spid="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0" nodeType="clickEffect">
                                  <p:stCondLst>
                                    <p:cond delay="0"/>
                                  </p:stCondLst>
                                  <p:childTnLst>
                                    <p:anim calcmode="lin" valueType="num">
                                      <p:cBhvr additive="base">
                                        <p:cTn id="64" dur="500"/>
                                        <p:tgtEl>
                                          <p:spTgt spid="10"/>
                                        </p:tgtEl>
                                        <p:attrNameLst>
                                          <p:attrName>ppt_x</p:attrName>
                                        </p:attrNameLst>
                                      </p:cBhvr>
                                      <p:tavLst>
                                        <p:tav tm="0">
                                          <p:val>
                                            <p:strVal val="ppt_x"/>
                                          </p:val>
                                        </p:tav>
                                        <p:tav tm="100000">
                                          <p:val>
                                            <p:strVal val="ppt_x"/>
                                          </p:val>
                                        </p:tav>
                                      </p:tavLst>
                                    </p:anim>
                                    <p:anim calcmode="lin" valueType="num">
                                      <p:cBhvr additive="base">
                                        <p:cTn id="65" dur="500"/>
                                        <p:tgtEl>
                                          <p:spTgt spid="10"/>
                                        </p:tgtEl>
                                        <p:attrNameLst>
                                          <p:attrName>ppt_y</p:attrName>
                                        </p:attrNameLst>
                                      </p:cBhvr>
                                      <p:tavLst>
                                        <p:tav tm="0">
                                          <p:val>
                                            <p:strVal val="ppt_y"/>
                                          </p:val>
                                        </p:tav>
                                        <p:tav tm="100000">
                                          <p:val>
                                            <p:strVal val="1+ppt_h/2"/>
                                          </p:val>
                                        </p:tav>
                                      </p:tavLst>
                                    </p:anim>
                                    <p:set>
                                      <p:cBhvr>
                                        <p:cTn id="66" dur="1" fill="hold">
                                          <p:stCondLst>
                                            <p:cond delay="499"/>
                                          </p:stCondLst>
                                        </p:cTn>
                                        <p:tgtEl>
                                          <p:spTgt spid="10"/>
                                        </p:tgtEl>
                                        <p:attrNameLst>
                                          <p:attrName>style.visibility</p:attrName>
                                        </p:attrNameLst>
                                      </p:cBhvr>
                                      <p:to>
                                        <p:strVal val="hidden"/>
                                      </p:to>
                                    </p:set>
                                  </p:childTnLst>
                                </p:cTn>
                              </p:par>
                              <p:par>
                                <p:cTn id="67" presetID="2" presetClass="exit" presetSubtype="4" fill="hold" grpId="0" nodeType="withEffect">
                                  <p:stCondLst>
                                    <p:cond delay="0"/>
                                  </p:stCondLst>
                                  <p:childTnLst>
                                    <p:anim calcmode="lin" valueType="num">
                                      <p:cBhvr additive="base">
                                        <p:cTn id="68" dur="500"/>
                                        <p:tgtEl>
                                          <p:spTgt spid="19"/>
                                        </p:tgtEl>
                                        <p:attrNameLst>
                                          <p:attrName>ppt_x</p:attrName>
                                        </p:attrNameLst>
                                      </p:cBhvr>
                                      <p:tavLst>
                                        <p:tav tm="0">
                                          <p:val>
                                            <p:strVal val="ppt_x"/>
                                          </p:val>
                                        </p:tav>
                                        <p:tav tm="100000">
                                          <p:val>
                                            <p:strVal val="ppt_x"/>
                                          </p:val>
                                        </p:tav>
                                      </p:tavLst>
                                    </p:anim>
                                    <p:anim calcmode="lin" valueType="num">
                                      <p:cBhvr additive="base">
                                        <p:cTn id="69" dur="500"/>
                                        <p:tgtEl>
                                          <p:spTgt spid="19"/>
                                        </p:tgtEl>
                                        <p:attrNameLst>
                                          <p:attrName>ppt_y</p:attrName>
                                        </p:attrNameLst>
                                      </p:cBhvr>
                                      <p:tavLst>
                                        <p:tav tm="0">
                                          <p:val>
                                            <p:strVal val="ppt_y"/>
                                          </p:val>
                                        </p:tav>
                                        <p:tav tm="100000">
                                          <p:val>
                                            <p:strVal val="1+ppt_h/2"/>
                                          </p:val>
                                        </p:tav>
                                      </p:tavLst>
                                    </p:anim>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subTnLst>
                                    <p:audio>
                                      <p:cMediaNode>
                                        <p:cTn display="0" masterRel="sameClick">
                                          <p:stCondLst>
                                            <p:cond evt="begin" delay="0">
                                              <p:tn val="73"/>
                                            </p:cond>
                                          </p:stCondLst>
                                          <p:endCondLst>
                                            <p:cond evt="onStopAudio" delay="0">
                                              <p:tgtEl>
                                                <p:sldTgt/>
                                              </p:tgtEl>
                                            </p:cond>
                                          </p:endCondLst>
                                        </p:cTn>
                                        <p:tgtEl>
                                          <p:sndTgt r:embed="rId5" name="s7_14.wav"/>
                                        </p:tgtEl>
                                      </p:cMediaNode>
                                    </p:audio>
                                  </p:sub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0" nodeType="clickEffect">
                                  <p:stCondLst>
                                    <p:cond delay="0"/>
                                  </p:stCondLst>
                                  <p:childTnLst>
                                    <p:anim calcmode="lin" valueType="num">
                                      <p:cBhvr additive="base">
                                        <p:cTn id="79" dur="500"/>
                                        <p:tgtEl>
                                          <p:spTgt spid="17"/>
                                        </p:tgtEl>
                                        <p:attrNameLst>
                                          <p:attrName>ppt_x</p:attrName>
                                        </p:attrNameLst>
                                      </p:cBhvr>
                                      <p:tavLst>
                                        <p:tav tm="0">
                                          <p:val>
                                            <p:strVal val="ppt_x"/>
                                          </p:val>
                                        </p:tav>
                                        <p:tav tm="100000">
                                          <p:val>
                                            <p:strVal val="ppt_x"/>
                                          </p:val>
                                        </p:tav>
                                      </p:tavLst>
                                    </p:anim>
                                    <p:anim calcmode="lin" valueType="num">
                                      <p:cBhvr additive="base">
                                        <p:cTn id="80" dur="500"/>
                                        <p:tgtEl>
                                          <p:spTgt spid="17"/>
                                        </p:tgtEl>
                                        <p:attrNameLst>
                                          <p:attrName>ppt_y</p:attrName>
                                        </p:attrNameLst>
                                      </p:cBhvr>
                                      <p:tavLst>
                                        <p:tav tm="0">
                                          <p:val>
                                            <p:strVal val="ppt_y"/>
                                          </p:val>
                                        </p:tav>
                                        <p:tav tm="100000">
                                          <p:val>
                                            <p:strVal val="1+ppt_h/2"/>
                                          </p:val>
                                        </p:tav>
                                      </p:tavLst>
                                    </p:anim>
                                    <p:set>
                                      <p:cBhvr>
                                        <p:cTn id="81" dur="1" fill="hold">
                                          <p:stCondLst>
                                            <p:cond delay="499"/>
                                          </p:stCondLst>
                                        </p:cTn>
                                        <p:tgtEl>
                                          <p:spTgt spid="1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grpId="0" nodeType="clickEffect">
                                  <p:stCondLst>
                                    <p:cond delay="0"/>
                                  </p:stCondLst>
                                  <p:childTnLst>
                                    <p:anim calcmode="lin" valueType="num">
                                      <p:cBhvr additive="base">
                                        <p:cTn id="85" dur="500"/>
                                        <p:tgtEl>
                                          <p:spTgt spid="16"/>
                                        </p:tgtEl>
                                        <p:attrNameLst>
                                          <p:attrName>ppt_x</p:attrName>
                                        </p:attrNameLst>
                                      </p:cBhvr>
                                      <p:tavLst>
                                        <p:tav tm="0">
                                          <p:val>
                                            <p:strVal val="ppt_x"/>
                                          </p:val>
                                        </p:tav>
                                        <p:tav tm="100000">
                                          <p:val>
                                            <p:strVal val="ppt_x"/>
                                          </p:val>
                                        </p:tav>
                                      </p:tavLst>
                                    </p:anim>
                                    <p:anim calcmode="lin" valueType="num">
                                      <p:cBhvr additive="base">
                                        <p:cTn id="86" dur="500"/>
                                        <p:tgtEl>
                                          <p:spTgt spid="16"/>
                                        </p:tgtEl>
                                        <p:attrNameLst>
                                          <p:attrName>ppt_y</p:attrName>
                                        </p:attrNameLst>
                                      </p:cBhvr>
                                      <p:tavLst>
                                        <p:tav tm="0">
                                          <p:val>
                                            <p:strVal val="ppt_y"/>
                                          </p:val>
                                        </p:tav>
                                        <p:tav tm="100000">
                                          <p:val>
                                            <p:strVal val="1+ppt_h/2"/>
                                          </p:val>
                                        </p:tav>
                                      </p:tavLst>
                                    </p:anim>
                                    <p:set>
                                      <p:cBhvr>
                                        <p:cTn id="87" dur="1" fill="hold">
                                          <p:stCondLst>
                                            <p:cond delay="499"/>
                                          </p:stCondLst>
                                        </p:cTn>
                                        <p:tgtEl>
                                          <p:spTgt spid="1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xit" presetSubtype="4" fill="hold" grpId="0" nodeType="clickEffect">
                                  <p:stCondLst>
                                    <p:cond delay="0"/>
                                  </p:stCondLst>
                                  <p:childTnLst>
                                    <p:anim calcmode="lin" valueType="num">
                                      <p:cBhvr additive="base">
                                        <p:cTn id="91" dur="500"/>
                                        <p:tgtEl>
                                          <p:spTgt spid="29"/>
                                        </p:tgtEl>
                                        <p:attrNameLst>
                                          <p:attrName>ppt_x</p:attrName>
                                        </p:attrNameLst>
                                      </p:cBhvr>
                                      <p:tavLst>
                                        <p:tav tm="0">
                                          <p:val>
                                            <p:strVal val="ppt_x"/>
                                          </p:val>
                                        </p:tav>
                                        <p:tav tm="100000">
                                          <p:val>
                                            <p:strVal val="ppt_x"/>
                                          </p:val>
                                        </p:tav>
                                      </p:tavLst>
                                    </p:anim>
                                    <p:anim calcmode="lin" valueType="num">
                                      <p:cBhvr additive="base">
                                        <p:cTn id="92" dur="500"/>
                                        <p:tgtEl>
                                          <p:spTgt spid="29"/>
                                        </p:tgtEl>
                                        <p:attrNameLst>
                                          <p:attrName>ppt_y</p:attrName>
                                        </p:attrNameLst>
                                      </p:cBhvr>
                                      <p:tavLst>
                                        <p:tav tm="0">
                                          <p:val>
                                            <p:strVal val="ppt_y"/>
                                          </p:val>
                                        </p:tav>
                                        <p:tav tm="100000">
                                          <p:val>
                                            <p:strVal val="1+ppt_h/2"/>
                                          </p:val>
                                        </p:tav>
                                      </p:tavLst>
                                    </p:anim>
                                    <p:set>
                                      <p:cBhvr>
                                        <p:cTn id="93" dur="1" fill="hold">
                                          <p:stCondLst>
                                            <p:cond delay="499"/>
                                          </p:stCondLst>
                                        </p:cTn>
                                        <p:tgtEl>
                                          <p:spTgt spid="2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5">
                                            <p:txEl>
                                              <p:pRg st="0" end="0"/>
                                            </p:txEl>
                                          </p:spTgt>
                                        </p:tgtEl>
                                        <p:attrNameLst>
                                          <p:attrName>style.visibility</p:attrName>
                                        </p:attrNameLst>
                                      </p:cBhvr>
                                      <p:to>
                                        <p:strVal val="visible"/>
                                      </p:to>
                                    </p:set>
                                    <p:animEffect transition="in" filter="fade">
                                      <p:cBhvr>
                                        <p:cTn id="98" dur="500"/>
                                        <p:tgtEl>
                                          <p:spTgt spid="25">
                                            <p:txEl>
                                              <p:pRg st="0" end="0"/>
                                            </p:txEl>
                                          </p:spTgt>
                                        </p:tgtEl>
                                      </p:cBhvr>
                                    </p:animEffect>
                                  </p:childTnLst>
                                  <p:subTnLst>
                                    <p:audio>
                                      <p:cMediaNode>
                                        <p:cTn display="0" masterRel="sameClick">
                                          <p:stCondLst>
                                            <p:cond evt="begin" delay="0">
                                              <p:tn val="96"/>
                                            </p:cond>
                                          </p:stCondLst>
                                          <p:endCondLst>
                                            <p:cond evt="onStopAudio" delay="0">
                                              <p:tgtEl>
                                                <p:sldTgt/>
                                              </p:tgtEl>
                                            </p:cond>
                                          </p:endCondLst>
                                        </p:cTn>
                                        <p:tgtEl>
                                          <p:sndTgt r:embed="rId6" name="s7_15.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31"/>
                                        </p:tgtEl>
                                        <p:attrNameLst>
                                          <p:attrName>ppt_x</p:attrName>
                                        </p:attrNameLst>
                                      </p:cBhvr>
                                      <p:tavLst>
                                        <p:tav tm="0">
                                          <p:val>
                                            <p:strVal val="ppt_x"/>
                                          </p:val>
                                        </p:tav>
                                        <p:tav tm="100000">
                                          <p:val>
                                            <p:strVal val="ppt_x"/>
                                          </p:val>
                                        </p:tav>
                                      </p:tavLst>
                                    </p:anim>
                                    <p:anim calcmode="lin" valueType="num">
                                      <p:cBhvr additive="base">
                                        <p:cTn id="103" dur="500"/>
                                        <p:tgtEl>
                                          <p:spTgt spid="31"/>
                                        </p:tgtEl>
                                        <p:attrNameLst>
                                          <p:attrName>ppt_y</p:attrName>
                                        </p:attrNameLst>
                                      </p:cBhvr>
                                      <p:tavLst>
                                        <p:tav tm="0">
                                          <p:val>
                                            <p:strVal val="ppt_y"/>
                                          </p:val>
                                        </p:tav>
                                        <p:tav tm="100000">
                                          <p:val>
                                            <p:strVal val="1+ppt_h/2"/>
                                          </p:val>
                                        </p:tav>
                                      </p:tavLst>
                                    </p:anim>
                                    <p:set>
                                      <p:cBhvr>
                                        <p:cTn id="104" dur="1" fill="hold">
                                          <p:stCondLst>
                                            <p:cond delay="499"/>
                                          </p:stCondLst>
                                        </p:cTn>
                                        <p:tgtEl>
                                          <p:spTgt spid="3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grpId="0" nodeType="clickEffect">
                                  <p:stCondLst>
                                    <p:cond delay="0"/>
                                  </p:stCondLst>
                                  <p:childTnLst>
                                    <p:anim calcmode="lin" valueType="num">
                                      <p:cBhvr additive="base">
                                        <p:cTn id="108" dur="500"/>
                                        <p:tgtEl>
                                          <p:spTgt spid="32"/>
                                        </p:tgtEl>
                                        <p:attrNameLst>
                                          <p:attrName>ppt_x</p:attrName>
                                        </p:attrNameLst>
                                      </p:cBhvr>
                                      <p:tavLst>
                                        <p:tav tm="0">
                                          <p:val>
                                            <p:strVal val="ppt_x"/>
                                          </p:val>
                                        </p:tav>
                                        <p:tav tm="100000">
                                          <p:val>
                                            <p:strVal val="ppt_x"/>
                                          </p:val>
                                        </p:tav>
                                      </p:tavLst>
                                    </p:anim>
                                    <p:anim calcmode="lin" valueType="num">
                                      <p:cBhvr additive="base">
                                        <p:cTn id="109" dur="500"/>
                                        <p:tgtEl>
                                          <p:spTgt spid="32"/>
                                        </p:tgtEl>
                                        <p:attrNameLst>
                                          <p:attrName>ppt_y</p:attrName>
                                        </p:attrNameLst>
                                      </p:cBhvr>
                                      <p:tavLst>
                                        <p:tav tm="0">
                                          <p:val>
                                            <p:strVal val="ppt_y"/>
                                          </p:val>
                                        </p:tav>
                                        <p:tav tm="100000">
                                          <p:val>
                                            <p:strVal val="1+ppt_h/2"/>
                                          </p:val>
                                        </p:tav>
                                      </p:tavLst>
                                    </p:anim>
                                    <p:set>
                                      <p:cBhvr>
                                        <p:cTn id="110" dur="1" fill="hold">
                                          <p:stCondLst>
                                            <p:cond delay="499"/>
                                          </p:stCondLst>
                                        </p:cTn>
                                        <p:tgtEl>
                                          <p:spTgt spid="32"/>
                                        </p:tgtEl>
                                        <p:attrNameLst>
                                          <p:attrName>style.visibility</p:attrName>
                                        </p:attrNameLst>
                                      </p:cBhvr>
                                      <p:to>
                                        <p:strVal val="hidden"/>
                                      </p:to>
                                    </p:set>
                                  </p:childTnLst>
                                </p:cTn>
                              </p:par>
                              <p:par>
                                <p:cTn id="111" presetID="2" presetClass="exit" presetSubtype="4" fill="hold" grpId="0" nodeType="withEffect">
                                  <p:stCondLst>
                                    <p:cond delay="0"/>
                                  </p:stCondLst>
                                  <p:childTnLst>
                                    <p:anim calcmode="lin" valueType="num">
                                      <p:cBhvr additive="base">
                                        <p:cTn id="112" dur="500"/>
                                        <p:tgtEl>
                                          <p:spTgt spid="9"/>
                                        </p:tgtEl>
                                        <p:attrNameLst>
                                          <p:attrName>ppt_x</p:attrName>
                                        </p:attrNameLst>
                                      </p:cBhvr>
                                      <p:tavLst>
                                        <p:tav tm="0">
                                          <p:val>
                                            <p:strVal val="ppt_x"/>
                                          </p:val>
                                        </p:tav>
                                        <p:tav tm="100000">
                                          <p:val>
                                            <p:strVal val="ppt_x"/>
                                          </p:val>
                                        </p:tav>
                                      </p:tavLst>
                                    </p:anim>
                                    <p:anim calcmode="lin" valueType="num">
                                      <p:cBhvr additive="base">
                                        <p:cTn id="113" dur="500"/>
                                        <p:tgtEl>
                                          <p:spTgt spid="9"/>
                                        </p:tgtEl>
                                        <p:attrNameLst>
                                          <p:attrName>ppt_y</p:attrName>
                                        </p:attrNameLst>
                                      </p:cBhvr>
                                      <p:tavLst>
                                        <p:tav tm="0">
                                          <p:val>
                                            <p:strVal val="ppt_y"/>
                                          </p:val>
                                        </p:tav>
                                        <p:tav tm="100000">
                                          <p:val>
                                            <p:strVal val="1+ppt_h/2"/>
                                          </p:val>
                                        </p:tav>
                                      </p:tavLst>
                                    </p:anim>
                                    <p:set>
                                      <p:cBhvr>
                                        <p:cTn id="114" dur="1" fill="hold">
                                          <p:stCondLst>
                                            <p:cond delay="499"/>
                                          </p:stCondLst>
                                        </p:cTn>
                                        <p:tgtEl>
                                          <p:spTgt spid="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500"/>
                                        <p:tgtEl>
                                          <p:spTgt spid="24"/>
                                        </p:tgtEl>
                                      </p:cBhvr>
                                    </p:animEffect>
                                  </p:childTnLst>
                                  <p:subTnLst>
                                    <p:audio>
                                      <p:cMediaNode>
                                        <p:cTn display="0" masterRel="sameClick">
                                          <p:stCondLst>
                                            <p:cond evt="begin" delay="0">
                                              <p:tn val="117"/>
                                            </p:cond>
                                          </p:stCondLst>
                                          <p:endCondLst>
                                            <p:cond evt="onStopAudio" delay="0">
                                              <p:tgtEl>
                                                <p:sldTgt/>
                                              </p:tgtEl>
                                            </p:cond>
                                          </p:endCondLst>
                                        </p:cTn>
                                        <p:tgtEl>
                                          <p:sndTgt r:embed="rId7" name="s7_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P spid="11" grpId="0" animBg="1"/>
      <p:bldP spid="12" grpId="0" animBg="1"/>
      <p:bldP spid="13" grpId="0" animBg="1"/>
      <p:bldP spid="14" grpId="0" animBg="1"/>
      <p:bldP spid="16" grpId="0" animBg="1"/>
      <p:bldP spid="17" grpId="0" animBg="1"/>
      <p:bldP spid="19" grpId="0" animBg="1"/>
      <p:bldP spid="21" grpId="0"/>
      <p:bldP spid="22" grpId="0"/>
      <p:bldP spid="23" grpId="0"/>
      <p:bldP spid="24" grpId="0"/>
      <p:bldP spid="28" grpId="0" animBg="1"/>
      <p:bldP spid="29"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5: </a:t>
            </a:r>
            <a:endParaRPr lang="es-AR" sz="3200" dirty="0"/>
          </a:p>
        </p:txBody>
      </p:sp>
      <p:pic>
        <p:nvPicPr>
          <p:cNvPr id="33" name="Picture 2" descr="Pen, Write, Pencil, Writing Tool, Work, Message, Blue">
            <a:extLst>
              <a:ext uri="{FF2B5EF4-FFF2-40B4-BE49-F238E27FC236}">
                <a16:creationId xmlns:a16="http://schemas.microsoft.com/office/drawing/2014/main" id="{D37DE5EA-ACA4-4EEA-B9D3-CCBF2FFE5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678CA49-6682-45FB-AB0B-BA31F56295EB}"/>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80CDE471-286D-4C17-E21B-B33F96460608}"/>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57DB453C-0D57-B8BB-C3D8-9B1F7CEC6233}"/>
              </a:ext>
            </a:extLst>
          </p:cNvPr>
          <p:cNvGrpSpPr/>
          <p:nvPr/>
        </p:nvGrpSpPr>
        <p:grpSpPr>
          <a:xfrm>
            <a:off x="8961243" y="3782380"/>
            <a:ext cx="2924176" cy="2705160"/>
            <a:chOff x="7142121" y="0"/>
            <a:chExt cx="6494366" cy="6526529"/>
          </a:xfrm>
        </p:grpSpPr>
        <p:pic>
          <p:nvPicPr>
            <p:cNvPr id="6" name="Picture 6" descr="Monstruos, Monstruos De Dibujos Animados">
              <a:extLst>
                <a:ext uri="{FF2B5EF4-FFF2-40B4-BE49-F238E27FC236}">
                  <a16:creationId xmlns:a16="http://schemas.microsoft.com/office/drawing/2014/main" id="{63F42661-531E-D3C0-C3EA-372AA4798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535" y="70577"/>
              <a:ext cx="6455952" cy="64559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D6EBF41-7716-947A-C3DB-01A895A9E0EF}"/>
                </a:ext>
              </a:extLst>
            </p:cNvPr>
            <p:cNvSpPr/>
            <p:nvPr/>
          </p:nvSpPr>
          <p:spPr>
            <a:xfrm>
              <a:off x="7142121" y="0"/>
              <a:ext cx="3492749" cy="932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8" descr="Extraterrestre, Monstruo, Imprimir">
            <a:extLst>
              <a:ext uri="{FF2B5EF4-FFF2-40B4-BE49-F238E27FC236}">
                <a16:creationId xmlns:a16="http://schemas.microsoft.com/office/drawing/2014/main" id="{33F659F6-EFE4-16CE-64B6-ADE9980A53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38" y="4987235"/>
            <a:ext cx="971513" cy="15363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Monstruo, Peludo, Halloween, Criatura">
            <a:extLst>
              <a:ext uri="{FF2B5EF4-FFF2-40B4-BE49-F238E27FC236}">
                <a16:creationId xmlns:a16="http://schemas.microsoft.com/office/drawing/2014/main" id="{27FCB240-CB3B-59FA-1DED-90E944E95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1261" y="4168826"/>
            <a:ext cx="1956924" cy="2402000"/>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Teacher">
            <a:extLst>
              <a:ext uri="{FF2B5EF4-FFF2-40B4-BE49-F238E27FC236}">
                <a16:creationId xmlns:a16="http://schemas.microsoft.com/office/drawing/2014/main" id="{961145FF-ABE2-9CDE-FD46-1AD0B099B3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663" y="733083"/>
            <a:ext cx="914400" cy="914400"/>
          </a:xfrm>
          <a:prstGeom prst="rect">
            <a:avLst/>
          </a:prstGeom>
        </p:spPr>
      </p:pic>
      <p:sp>
        <p:nvSpPr>
          <p:cNvPr id="45" name="Speech Bubble: Rectangle with Corners Rounded 44">
            <a:hlinkClick r:id="" action="ppaction://noaction">
              <a:snd r:embed="rId9" name="s8_1.wav"/>
            </a:hlinkClick>
            <a:extLst>
              <a:ext uri="{FF2B5EF4-FFF2-40B4-BE49-F238E27FC236}">
                <a16:creationId xmlns:a16="http://schemas.microsoft.com/office/drawing/2014/main" id="{E697943A-E653-2891-3A4B-DA329B99F5AE}"/>
              </a:ext>
            </a:extLst>
          </p:cNvPr>
          <p:cNvSpPr/>
          <p:nvPr/>
        </p:nvSpPr>
        <p:spPr>
          <a:xfrm>
            <a:off x="1095356" y="885335"/>
            <a:ext cx="7388317"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bg1"/>
                </a:solidFill>
                <a:latin typeface="Century Gothic" panose="020B0502020202020204" pitchFamily="34" charset="0"/>
              </a:rPr>
              <a:t>Elige</a:t>
            </a:r>
            <a:r>
              <a:rPr lang="en-GB" sz="2400" dirty="0">
                <a:solidFill>
                  <a:schemeClr val="bg1"/>
                </a:solidFill>
                <a:latin typeface="Century Gothic" panose="020B0502020202020204" pitchFamily="34" charset="0"/>
              </a:rPr>
              <a:t>* un </a:t>
            </a:r>
            <a:r>
              <a:rPr lang="en-GB" sz="2400" dirty="0" err="1">
                <a:solidFill>
                  <a:schemeClr val="bg1"/>
                </a:solidFill>
                <a:latin typeface="Century Gothic" panose="020B0502020202020204" pitchFamily="34" charset="0"/>
              </a:rPr>
              <a:t>monstruo</a:t>
            </a:r>
            <a:r>
              <a:rPr lang="en-GB" sz="2400" dirty="0">
                <a:solidFill>
                  <a:schemeClr val="bg1"/>
                </a:solidFill>
                <a:latin typeface="Century Gothic" panose="020B0502020202020204" pitchFamily="34" charset="0"/>
              </a:rPr>
              <a:t> y escribe en español. 📝</a:t>
            </a:r>
            <a:endParaRPr kumimoji="0" lang="en-US" sz="24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7744FC06-A2CF-1533-6412-0A5F51306EE1}"/>
              </a:ext>
            </a:extLst>
          </p:cNvPr>
          <p:cNvSpPr txBox="1"/>
          <p:nvPr/>
        </p:nvSpPr>
        <p:spPr>
          <a:xfrm>
            <a:off x="383856" y="2080430"/>
            <a:ext cx="3517310" cy="954107"/>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[My monster has…]</a:t>
            </a:r>
          </a:p>
          <a:p>
            <a:endParaRPr lang="en-GB" sz="2800" dirty="0">
              <a:solidFill>
                <a:srgbClr val="002060"/>
              </a:solidFill>
              <a:latin typeface="Century Gothic" panose="020B0502020202020204" pitchFamily="34" charset="0"/>
            </a:endParaRPr>
          </a:p>
        </p:txBody>
      </p:sp>
      <p:sp>
        <p:nvSpPr>
          <p:cNvPr id="48" name="Rectangle 47">
            <a:extLst>
              <a:ext uri="{FF2B5EF4-FFF2-40B4-BE49-F238E27FC236}">
                <a16:creationId xmlns:a16="http://schemas.microsoft.com/office/drawing/2014/main" id="{2E7E9EAA-BBDD-9614-ABC2-08043371E152}"/>
              </a:ext>
            </a:extLst>
          </p:cNvPr>
          <p:cNvSpPr/>
          <p:nvPr/>
        </p:nvSpPr>
        <p:spPr>
          <a:xfrm>
            <a:off x="7595690" y="3422971"/>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p>
        </p:txBody>
      </p:sp>
      <p:sp>
        <p:nvSpPr>
          <p:cNvPr id="49" name="Rectangle 48">
            <a:extLst>
              <a:ext uri="{FF2B5EF4-FFF2-40B4-BE49-F238E27FC236}">
                <a16:creationId xmlns:a16="http://schemas.microsoft.com/office/drawing/2014/main" id="{4A479ED3-A50F-9E97-40F2-0BA8823A6633}"/>
              </a:ext>
            </a:extLst>
          </p:cNvPr>
          <p:cNvSpPr/>
          <p:nvPr/>
        </p:nvSpPr>
        <p:spPr>
          <a:xfrm>
            <a:off x="8810358" y="3600445"/>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p>
        </p:txBody>
      </p:sp>
      <p:sp>
        <p:nvSpPr>
          <p:cNvPr id="50" name="Rectangle 49">
            <a:extLst>
              <a:ext uri="{FF2B5EF4-FFF2-40B4-BE49-F238E27FC236}">
                <a16:creationId xmlns:a16="http://schemas.microsoft.com/office/drawing/2014/main" id="{56270A82-4489-5214-7E37-5A40C3C320CF}"/>
              </a:ext>
            </a:extLst>
          </p:cNvPr>
          <p:cNvSpPr/>
          <p:nvPr/>
        </p:nvSpPr>
        <p:spPr>
          <a:xfrm>
            <a:off x="8810358" y="5962580"/>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p>
        </p:txBody>
      </p:sp>
      <p:sp>
        <p:nvSpPr>
          <p:cNvPr id="51" name="Rectangle 50">
            <a:extLst>
              <a:ext uri="{FF2B5EF4-FFF2-40B4-BE49-F238E27FC236}">
                <a16:creationId xmlns:a16="http://schemas.microsoft.com/office/drawing/2014/main" id="{597B7FBE-359A-2DCF-08A5-72408675A13B}"/>
              </a:ext>
            </a:extLst>
          </p:cNvPr>
          <p:cNvSpPr/>
          <p:nvPr/>
        </p:nvSpPr>
        <p:spPr>
          <a:xfrm>
            <a:off x="11465200" y="4329043"/>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2" name="Rectangle 51">
            <a:extLst>
              <a:ext uri="{FF2B5EF4-FFF2-40B4-BE49-F238E27FC236}">
                <a16:creationId xmlns:a16="http://schemas.microsoft.com/office/drawing/2014/main" id="{BE621A49-07EA-7BA4-65A7-D2D971CE2C4E}"/>
              </a:ext>
            </a:extLst>
          </p:cNvPr>
          <p:cNvSpPr/>
          <p:nvPr/>
        </p:nvSpPr>
        <p:spPr>
          <a:xfrm>
            <a:off x="11714010" y="5817577"/>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5</a:t>
            </a:r>
          </a:p>
        </p:txBody>
      </p:sp>
      <p:sp>
        <p:nvSpPr>
          <p:cNvPr id="53" name="Speech Bubble: Rectangle with Corners Rounded 52">
            <a:extLst>
              <a:ext uri="{FF2B5EF4-FFF2-40B4-BE49-F238E27FC236}">
                <a16:creationId xmlns:a16="http://schemas.microsoft.com/office/drawing/2014/main" id="{57C9A179-C906-E869-E370-EB3AA8AC2E3E}"/>
              </a:ext>
            </a:extLst>
          </p:cNvPr>
          <p:cNvSpPr/>
          <p:nvPr/>
        </p:nvSpPr>
        <p:spPr>
          <a:xfrm>
            <a:off x="5497135" y="1652305"/>
            <a:ext cx="3622630" cy="1084418"/>
          </a:xfrm>
          <a:prstGeom prst="wedgeRoundRectCallout">
            <a:avLst>
              <a:gd name="adj1" fmla="val 7370"/>
              <a:gd name="adj2" fmla="val 663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Remember to add ‘no’ before the verb to make a sentence negative. </a:t>
            </a:r>
          </a:p>
        </p:txBody>
      </p:sp>
      <p:sp>
        <p:nvSpPr>
          <p:cNvPr id="54" name="TextBox 53">
            <a:hlinkClick r:id="" action="ppaction://noaction">
              <a:snd r:embed="rId10" name="s8_3.wav"/>
            </a:hlinkClick>
            <a:extLst>
              <a:ext uri="{FF2B5EF4-FFF2-40B4-BE49-F238E27FC236}">
                <a16:creationId xmlns:a16="http://schemas.microsoft.com/office/drawing/2014/main" id="{355ED79F-0FD1-3F45-0FA7-C0FECC4FCEDE}"/>
              </a:ext>
            </a:extLst>
          </p:cNvPr>
          <p:cNvSpPr txBox="1"/>
          <p:nvPr/>
        </p:nvSpPr>
        <p:spPr>
          <a:xfrm>
            <a:off x="1408540" y="4987235"/>
            <a:ext cx="4780551" cy="1631216"/>
          </a:xfrm>
          <a:prstGeom prst="rect">
            <a:avLst/>
          </a:prstGeom>
          <a:solidFill>
            <a:srgbClr val="FFFFE5"/>
          </a:solidFill>
        </p:spPr>
        <p:txBody>
          <a:bodyPr wrap="square" rtlCol="0">
            <a:spAutoFit/>
          </a:bodyPr>
          <a:lstStyle/>
          <a:p>
            <a:r>
              <a:rPr lang="en-GB" sz="2000" dirty="0">
                <a:solidFill>
                  <a:srgbClr val="002060"/>
                </a:solidFill>
                <a:latin typeface="Segoe Print" panose="02000600000000000000" pitchFamily="2" charset="0"/>
              </a:rPr>
              <a:t>Mi </a:t>
            </a:r>
            <a:r>
              <a:rPr lang="en-GB" sz="2000" dirty="0" err="1">
                <a:solidFill>
                  <a:srgbClr val="002060"/>
                </a:solidFill>
                <a:latin typeface="Segoe Print" panose="02000600000000000000" pitchFamily="2" charset="0"/>
              </a:rPr>
              <a:t>monstruo</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tiene</a:t>
            </a:r>
            <a:r>
              <a:rPr lang="en-GB" sz="2000" dirty="0">
                <a:solidFill>
                  <a:srgbClr val="002060"/>
                </a:solidFill>
                <a:latin typeface="Segoe Print" panose="02000600000000000000" pitchFamily="2" charset="0"/>
              </a:rPr>
              <a:t> dos pies y </a:t>
            </a:r>
            <a:r>
              <a:rPr lang="en-GB" sz="2000" dirty="0" err="1">
                <a:solidFill>
                  <a:srgbClr val="002060"/>
                </a:solidFill>
                <a:latin typeface="Segoe Print" panose="02000600000000000000" pitchFamily="2" charset="0"/>
              </a:rPr>
              <a:t>una</a:t>
            </a:r>
            <a:r>
              <a:rPr lang="en-GB" sz="2000" dirty="0">
                <a:solidFill>
                  <a:srgbClr val="002060"/>
                </a:solidFill>
                <a:latin typeface="Segoe Print" panose="02000600000000000000" pitchFamily="2" charset="0"/>
              </a:rPr>
              <a:t> cabeza.</a:t>
            </a:r>
          </a:p>
          <a:p>
            <a:r>
              <a:rPr lang="en-GB" sz="2000" dirty="0">
                <a:solidFill>
                  <a:srgbClr val="002060"/>
                </a:solidFill>
                <a:latin typeface="Segoe Print" panose="02000600000000000000" pitchFamily="2" charset="0"/>
              </a:rPr>
              <a:t>En la cabeza de mi </a:t>
            </a:r>
            <a:r>
              <a:rPr lang="en-GB" sz="2000" dirty="0" err="1">
                <a:solidFill>
                  <a:srgbClr val="002060"/>
                </a:solidFill>
                <a:latin typeface="Segoe Print" panose="02000600000000000000" pitchFamily="2" charset="0"/>
              </a:rPr>
              <a:t>monstruo</a:t>
            </a:r>
            <a:r>
              <a:rPr lang="en-GB" sz="2000" dirty="0">
                <a:solidFill>
                  <a:srgbClr val="002060"/>
                </a:solidFill>
                <a:latin typeface="Segoe Print" panose="02000600000000000000" pitchFamily="2" charset="0"/>
              </a:rPr>
              <a:t> hay </a:t>
            </a:r>
            <a:r>
              <a:rPr lang="en-GB" sz="2000" dirty="0" err="1">
                <a:solidFill>
                  <a:srgbClr val="002060"/>
                </a:solidFill>
                <a:latin typeface="Segoe Print" panose="02000600000000000000" pitchFamily="2" charset="0"/>
              </a:rPr>
              <a:t>una</a:t>
            </a:r>
            <a:r>
              <a:rPr lang="en-GB" sz="2000" dirty="0">
                <a:solidFill>
                  <a:srgbClr val="002060"/>
                </a:solidFill>
                <a:latin typeface="Segoe Print" panose="02000600000000000000" pitchFamily="2" charset="0"/>
              </a:rPr>
              <a:t> boca y </a:t>
            </a:r>
            <a:r>
              <a:rPr lang="en-GB" sz="2000" dirty="0" err="1">
                <a:solidFill>
                  <a:srgbClr val="002060"/>
                </a:solidFill>
                <a:latin typeface="Segoe Print" panose="02000600000000000000" pitchFamily="2" charset="0"/>
              </a:rPr>
              <a:t>siete</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ojos</a:t>
            </a:r>
            <a:r>
              <a:rPr lang="en-GB" sz="2000" dirty="0">
                <a:solidFill>
                  <a:srgbClr val="002060"/>
                </a:solidFill>
                <a:latin typeface="Segoe Print" panose="02000600000000000000" pitchFamily="2" charset="0"/>
              </a:rPr>
              <a:t>.</a:t>
            </a:r>
          </a:p>
          <a:p>
            <a:r>
              <a:rPr lang="en-GB" sz="2000" dirty="0">
                <a:solidFill>
                  <a:srgbClr val="002060"/>
                </a:solidFill>
                <a:latin typeface="Segoe Print" panose="02000600000000000000" pitchFamily="2" charset="0"/>
              </a:rPr>
              <a:t>No </a:t>
            </a:r>
            <a:r>
              <a:rPr lang="en-GB" sz="2000" dirty="0" err="1">
                <a:solidFill>
                  <a:srgbClr val="002060"/>
                </a:solidFill>
                <a:latin typeface="Segoe Print" panose="02000600000000000000" pitchFamily="2" charset="0"/>
              </a:rPr>
              <a:t>tiene</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orejas</a:t>
            </a:r>
            <a:r>
              <a:rPr lang="en-GB" sz="2000" dirty="0">
                <a:solidFill>
                  <a:srgbClr val="002060"/>
                </a:solidFill>
                <a:latin typeface="Segoe Print" panose="02000600000000000000" pitchFamily="2" charset="0"/>
              </a:rPr>
              <a:t>.  </a:t>
            </a:r>
          </a:p>
        </p:txBody>
      </p:sp>
      <p:sp>
        <p:nvSpPr>
          <p:cNvPr id="57" name="TextBox 56">
            <a:hlinkClick r:id="" action="ppaction://noaction">
              <a:snd r:embed="rId11" name="s8_2.wav"/>
            </a:hlinkClick>
            <a:extLst>
              <a:ext uri="{FF2B5EF4-FFF2-40B4-BE49-F238E27FC236}">
                <a16:creationId xmlns:a16="http://schemas.microsoft.com/office/drawing/2014/main" id="{5FE55ED2-3438-21A8-6457-3CF5D50E661F}"/>
              </a:ext>
            </a:extLst>
          </p:cNvPr>
          <p:cNvSpPr txBox="1"/>
          <p:nvPr/>
        </p:nvSpPr>
        <p:spPr>
          <a:xfrm>
            <a:off x="1379965" y="4448463"/>
            <a:ext cx="4716035" cy="523220"/>
          </a:xfrm>
          <a:prstGeom prst="rect">
            <a:avLst/>
          </a:prstGeom>
          <a:noFill/>
        </p:spPr>
        <p:txBody>
          <a:bodyPr wrap="square">
            <a:spAutoFit/>
          </a:bodyPr>
          <a:lstStyle/>
          <a:p>
            <a:r>
              <a:rPr lang="en-GB" sz="2800" b="1" dirty="0">
                <a:solidFill>
                  <a:srgbClr val="FF3399"/>
                </a:solidFill>
                <a:latin typeface="Century Gothic" panose="020B0502020202020204" pitchFamily="34" charset="0"/>
              </a:rPr>
              <a:t>Ejemplo </a:t>
            </a:r>
            <a:r>
              <a:rPr lang="en-GB" sz="2800" b="1" dirty="0">
                <a:solidFill>
                  <a:srgbClr val="002060"/>
                </a:solidFill>
                <a:latin typeface="Century Gothic" panose="020B0502020202020204" pitchFamily="34" charset="0"/>
              </a:rPr>
              <a:t>📝</a:t>
            </a:r>
            <a:endParaRPr lang="en-GB" sz="2800" b="1" dirty="0">
              <a:solidFill>
                <a:srgbClr val="002060"/>
              </a:solidFill>
            </a:endParaRPr>
          </a:p>
        </p:txBody>
      </p:sp>
      <p:sp>
        <p:nvSpPr>
          <p:cNvPr id="58" name="TextBox 57">
            <a:extLst>
              <a:ext uri="{FF2B5EF4-FFF2-40B4-BE49-F238E27FC236}">
                <a16:creationId xmlns:a16="http://schemas.microsoft.com/office/drawing/2014/main" id="{70491AA6-DB74-75AA-6BF7-80E9678C9B39}"/>
              </a:ext>
            </a:extLst>
          </p:cNvPr>
          <p:cNvSpPr txBox="1"/>
          <p:nvPr/>
        </p:nvSpPr>
        <p:spPr>
          <a:xfrm>
            <a:off x="9910913" y="1680042"/>
            <a:ext cx="2196412" cy="400110"/>
          </a:xfrm>
          <a:prstGeom prst="rect">
            <a:avLst/>
          </a:prstGeom>
          <a:solidFill>
            <a:srgbClr val="D6EDBD"/>
          </a:solidFill>
        </p:spPr>
        <p:txBody>
          <a:bodyPr wrap="square">
            <a:spAutoFit/>
          </a:bodyPr>
          <a:lstStyle/>
          <a:p>
            <a:pPr algn="ctr"/>
            <a:r>
              <a:rPr lang="es-AR" sz="2000" b="1" kern="0" dirty="0">
                <a:solidFill>
                  <a:srgbClr val="002060"/>
                </a:solidFill>
                <a:latin typeface="Century Gothic"/>
                <a:ea typeface="Century Gothic"/>
                <a:cs typeface="Century Gothic"/>
                <a:sym typeface="Century Gothic"/>
              </a:rPr>
              <a:t>elige </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choose</a:t>
            </a:r>
            <a:endParaRPr lang="es-AR" sz="2000" kern="0"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1016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4179113390"/>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message</a:t>
                      </a:r>
                    </a:p>
                  </a:txBody>
                  <a:tcPr/>
                </a:tc>
                <a:tc>
                  <a:txBody>
                    <a:bodyPr/>
                    <a:lstStyle/>
                    <a:p>
                      <a:r>
                        <a:rPr lang="en-GB" sz="2800" b="1" dirty="0">
                          <a:solidFill>
                            <a:srgbClr val="00B0F0"/>
                          </a:solidFill>
                          <a:latin typeface="Century Gothic" panose="020B0502020202020204" pitchFamily="34" charset="0"/>
                        </a:rPr>
                        <a:t>word</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pencil</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ruler</a:t>
                      </a:r>
                    </a:p>
                  </a:txBody>
                  <a:tcPr/>
                </a:tc>
                <a:tc>
                  <a:txBody>
                    <a:bodyPr/>
                    <a:lstStyle/>
                    <a:p>
                      <a:r>
                        <a:rPr lang="en-GB" sz="2800" b="1" dirty="0">
                          <a:solidFill>
                            <a:srgbClr val="00B0F0"/>
                          </a:solidFill>
                          <a:latin typeface="Century Gothic" panose="020B0502020202020204" pitchFamily="34" charset="0"/>
                        </a:rPr>
                        <a:t>You have</a:t>
                      </a:r>
                      <a:endParaRPr lang="en-GB" sz="2800" b="0"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idea</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learn, learning</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news</a:t>
                      </a:r>
                    </a:p>
                  </a:txBody>
                  <a:tcPr/>
                </a:tc>
                <a:tc>
                  <a:txBody>
                    <a:bodyPr/>
                    <a:lstStyle/>
                    <a:p>
                      <a:r>
                        <a:rPr lang="en-GB" sz="2800" b="1" dirty="0">
                          <a:solidFill>
                            <a:srgbClr val="92D050"/>
                          </a:solidFill>
                          <a:latin typeface="Century Gothic" panose="020B0502020202020204" pitchFamily="34" charset="0"/>
                        </a:rPr>
                        <a:t>English</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reading</a:t>
                      </a:r>
                    </a:p>
                  </a:txBody>
                  <a:tcPr/>
                </a:tc>
                <a:tc>
                  <a:txBody>
                    <a:bodyPr/>
                    <a:lstStyle/>
                    <a:p>
                      <a:r>
                        <a:rPr lang="en-GB" sz="2800" b="1" dirty="0">
                          <a:solidFill>
                            <a:srgbClr val="92D050"/>
                          </a:solidFill>
                          <a:latin typeface="Century Gothic" panose="020B0502020202020204" pitchFamily="34" charset="0"/>
                        </a:rPr>
                        <a:t>Spanish</a:t>
                      </a:r>
                    </a:p>
                  </a:txBody>
                  <a:tcPr/>
                </a:tc>
                <a:tc>
                  <a:txBody>
                    <a:bodyPr/>
                    <a:lstStyle/>
                    <a:p>
                      <a:r>
                        <a:rPr lang="en-GB" sz="2800" b="1" dirty="0">
                          <a:solidFill>
                            <a:srgbClr val="92D050"/>
                          </a:solidFill>
                          <a:latin typeface="Century Gothic" panose="020B0502020202020204" pitchFamily="34" charset="0"/>
                        </a:rPr>
                        <a:t>of</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head</a:t>
                      </a:r>
                    </a:p>
                  </a:txBody>
                  <a:tcPr/>
                </a:tc>
                <a:tc>
                  <a:txBody>
                    <a:bodyPr/>
                    <a:lstStyle/>
                    <a:p>
                      <a:r>
                        <a:rPr lang="en-GB" sz="2800" b="1" dirty="0">
                          <a:solidFill>
                            <a:srgbClr val="FF3399"/>
                          </a:solidFill>
                          <a:latin typeface="Century Gothic" panose="020B0502020202020204" pitchFamily="34" charset="0"/>
                        </a:rPr>
                        <a:t>foot</a:t>
                      </a:r>
                    </a:p>
                  </a:txBody>
                  <a:tcPr/>
                </a:tc>
                <a:tc>
                  <a:txBody>
                    <a:bodyPr/>
                    <a:lstStyle/>
                    <a:p>
                      <a:r>
                        <a:rPr lang="en-GB" sz="2800" b="1" dirty="0">
                          <a:solidFill>
                            <a:srgbClr val="FF3399"/>
                          </a:solidFill>
                          <a:latin typeface="Century Gothic" panose="020B0502020202020204" pitchFamily="34" charset="0"/>
                        </a:rPr>
                        <a:t>twelve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some </a:t>
                      </a:r>
                    </a:p>
                  </a:txBody>
                  <a:tcPr/>
                </a:tc>
                <a:tc>
                  <a:txBody>
                    <a:bodyPr/>
                    <a:lstStyle/>
                    <a:p>
                      <a:r>
                        <a:rPr lang="en-GB" sz="2800" b="1" dirty="0">
                          <a:solidFill>
                            <a:srgbClr val="FF3399"/>
                          </a:solidFill>
                          <a:latin typeface="Century Gothic" panose="020B0502020202020204" pitchFamily="34" charset="0"/>
                        </a:rPr>
                        <a:t>finger</a:t>
                      </a:r>
                    </a:p>
                  </a:txBody>
                  <a:tcPr/>
                </a:tc>
                <a:tc>
                  <a:txBody>
                    <a:bodyPr/>
                    <a:lstStyle/>
                    <a:p>
                      <a:r>
                        <a:rPr lang="en-GB" sz="2800" b="1" dirty="0">
                          <a:solidFill>
                            <a:srgbClr val="FF3399"/>
                          </a:solidFill>
                          <a:latin typeface="Century Gothic" panose="020B0502020202020204" pitchFamily="34" charset="0"/>
                        </a:rPr>
                        <a:t>s/he, it has</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ear</a:t>
                      </a:r>
                    </a:p>
                  </a:txBody>
                  <a:tcPr/>
                </a:tc>
                <a:tc>
                  <a:txBody>
                    <a:bodyPr/>
                    <a:lstStyle/>
                    <a:p>
                      <a:r>
                        <a:rPr lang="en-GB" sz="2800" b="1" dirty="0">
                          <a:solidFill>
                            <a:srgbClr val="FF3399"/>
                          </a:solidFill>
                          <a:latin typeface="Century Gothic" panose="020B0502020202020204" pitchFamily="34" charset="0"/>
                        </a:rPr>
                        <a:t>eye</a:t>
                      </a:r>
                    </a:p>
                  </a:txBody>
                  <a:tcPr/>
                </a:tc>
                <a:tc>
                  <a:txBody>
                    <a:bodyPr/>
                    <a:lstStyle/>
                    <a:p>
                      <a:r>
                        <a:rPr lang="en-GB" sz="2800" b="1" dirty="0">
                          <a:solidFill>
                            <a:srgbClr val="FF3399"/>
                          </a:solidFill>
                          <a:latin typeface="Century Gothic" panose="020B0502020202020204" pitchFamily="34" charset="0"/>
                        </a:rPr>
                        <a:t>mouth</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[extra]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s9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6"/>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TextBox 32">
            <a:extLst>
              <a:ext uri="{FF2B5EF4-FFF2-40B4-BE49-F238E27FC236}">
                <a16:creationId xmlns:a16="http://schemas.microsoft.com/office/drawing/2014/main" id="{3A098D3D-3191-E84B-E1FD-80EB205E5D71}"/>
              </a:ext>
            </a:extLst>
          </p:cNvPr>
          <p:cNvSpPr txBox="1"/>
          <p:nvPr/>
        </p:nvSpPr>
        <p:spPr>
          <a:xfrm>
            <a:off x="7399715" y="626688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boca</a:t>
            </a:r>
          </a:p>
        </p:txBody>
      </p:sp>
      <p:sp>
        <p:nvSpPr>
          <p:cNvPr id="37" name="TextBox 36">
            <a:extLst>
              <a:ext uri="{FF2B5EF4-FFF2-40B4-BE49-F238E27FC236}">
                <a16:creationId xmlns:a16="http://schemas.microsoft.com/office/drawing/2014/main" id="{983FF33B-62CC-EE2A-23C2-BA768494F974}"/>
              </a:ext>
            </a:extLst>
          </p:cNvPr>
          <p:cNvSpPr txBox="1"/>
          <p:nvPr/>
        </p:nvSpPr>
        <p:spPr>
          <a:xfrm>
            <a:off x="1831615" y="627249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oreja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A8173BEC-575A-24FE-D298-5059A15B220C}"/>
              </a:ext>
            </a:extLst>
          </p:cNvPr>
          <p:cNvSpPr txBox="1"/>
          <p:nvPr/>
        </p:nvSpPr>
        <p:spPr>
          <a:xfrm>
            <a:off x="4646130" y="625344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ojo</a:t>
            </a:r>
            <a:endParaRPr lang="en-GB" sz="24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0F21AB3F-891B-BF59-B908-7C25E2A1BC0E}"/>
              </a:ext>
            </a:extLst>
          </p:cNvPr>
          <p:cNvSpPr txBox="1"/>
          <p:nvPr/>
        </p:nvSpPr>
        <p:spPr>
          <a:xfrm>
            <a:off x="7353366" y="548547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19EC35C7-EA63-5E56-9FBF-A20752D27BBA}"/>
              </a:ext>
            </a:extLst>
          </p:cNvPr>
          <p:cNvSpPr txBox="1"/>
          <p:nvPr/>
        </p:nvSpPr>
        <p:spPr>
          <a:xfrm>
            <a:off x="1785266" y="549108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unos</a:t>
            </a:r>
            <a:endParaRPr lang="en-GB" sz="24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A990C7C8-A6CF-E4F1-07DC-0A6DCABE3274}"/>
              </a:ext>
            </a:extLst>
          </p:cNvPr>
          <p:cNvSpPr txBox="1"/>
          <p:nvPr/>
        </p:nvSpPr>
        <p:spPr>
          <a:xfrm>
            <a:off x="4599781" y="547203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dedo</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03602DB5-0CC9-F5B2-56DB-1DC6C8732F22}"/>
              </a:ext>
            </a:extLst>
          </p:cNvPr>
          <p:cNvSpPr txBox="1"/>
          <p:nvPr/>
        </p:nvSpPr>
        <p:spPr>
          <a:xfrm>
            <a:off x="7306799" y="466788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doce</a:t>
            </a: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D1D7485C-D8D0-142E-2137-6D450C33C769}"/>
              </a:ext>
            </a:extLst>
          </p:cNvPr>
          <p:cNvSpPr txBox="1"/>
          <p:nvPr/>
        </p:nvSpPr>
        <p:spPr>
          <a:xfrm>
            <a:off x="1738699" y="467349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cabeza</a:t>
            </a:r>
          </a:p>
        </p:txBody>
      </p:sp>
      <p:sp>
        <p:nvSpPr>
          <p:cNvPr id="16" name="TextBox 15">
            <a:extLst>
              <a:ext uri="{FF2B5EF4-FFF2-40B4-BE49-F238E27FC236}">
                <a16:creationId xmlns:a16="http://schemas.microsoft.com/office/drawing/2014/main" id="{9B604F97-506A-40B4-8F29-49E4081FAD3F}"/>
              </a:ext>
            </a:extLst>
          </p:cNvPr>
          <p:cNvSpPr txBox="1"/>
          <p:nvPr/>
        </p:nvSpPr>
        <p:spPr>
          <a:xfrm>
            <a:off x="4553214" y="465444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pie</a:t>
            </a:r>
          </a:p>
        </p:txBody>
      </p:sp>
      <p:sp>
        <p:nvSpPr>
          <p:cNvPr id="17" name="TextBox 16">
            <a:extLst>
              <a:ext uri="{FF2B5EF4-FFF2-40B4-BE49-F238E27FC236}">
                <a16:creationId xmlns:a16="http://schemas.microsoft.com/office/drawing/2014/main" id="{6D33FA21-AA32-2A96-730A-5F2CF065D3D4}"/>
              </a:ext>
            </a:extLst>
          </p:cNvPr>
          <p:cNvSpPr txBox="1"/>
          <p:nvPr/>
        </p:nvSpPr>
        <p:spPr>
          <a:xfrm>
            <a:off x="7303525" y="390678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a:t>
            </a:r>
          </a:p>
        </p:txBody>
      </p:sp>
      <p:sp>
        <p:nvSpPr>
          <p:cNvPr id="24" name="TextBox 23">
            <a:extLst>
              <a:ext uri="{FF2B5EF4-FFF2-40B4-BE49-F238E27FC236}">
                <a16:creationId xmlns:a16="http://schemas.microsoft.com/office/drawing/2014/main" id="{393A1B8F-3126-8913-55BC-A26E3C5E7D60}"/>
              </a:ext>
            </a:extLst>
          </p:cNvPr>
          <p:cNvSpPr txBox="1"/>
          <p:nvPr/>
        </p:nvSpPr>
        <p:spPr>
          <a:xfrm>
            <a:off x="1735425" y="391238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leer</a:t>
            </a:r>
          </a:p>
        </p:txBody>
      </p:sp>
      <p:sp>
        <p:nvSpPr>
          <p:cNvPr id="25" name="TextBox 24">
            <a:extLst>
              <a:ext uri="{FF2B5EF4-FFF2-40B4-BE49-F238E27FC236}">
                <a16:creationId xmlns:a16="http://schemas.microsoft.com/office/drawing/2014/main" id="{518BEA08-4970-62FE-5053-23FAC76C222C}"/>
              </a:ext>
            </a:extLst>
          </p:cNvPr>
          <p:cNvSpPr txBox="1"/>
          <p:nvPr/>
        </p:nvSpPr>
        <p:spPr>
          <a:xfrm>
            <a:off x="4549940" y="389333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español</a:t>
            </a:r>
          </a:p>
        </p:txBody>
      </p:sp>
      <p:sp>
        <p:nvSpPr>
          <p:cNvPr id="28" name="TextBox 27">
            <a:extLst>
              <a:ext uri="{FF2B5EF4-FFF2-40B4-BE49-F238E27FC236}">
                <a16:creationId xmlns:a16="http://schemas.microsoft.com/office/drawing/2014/main" id="{53F23043-33D9-6BC1-BAA6-224E22470ADE}"/>
              </a:ext>
            </a:extLst>
          </p:cNvPr>
          <p:cNvSpPr txBox="1"/>
          <p:nvPr/>
        </p:nvSpPr>
        <p:spPr>
          <a:xfrm>
            <a:off x="7399715" y="302915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inglés</a:t>
            </a:r>
          </a:p>
        </p:txBody>
      </p:sp>
      <p:sp>
        <p:nvSpPr>
          <p:cNvPr id="29" name="TextBox 28">
            <a:extLst>
              <a:ext uri="{FF2B5EF4-FFF2-40B4-BE49-F238E27FC236}">
                <a16:creationId xmlns:a16="http://schemas.microsoft.com/office/drawing/2014/main" id="{2EEA26F1-7109-BC8B-0740-3C3EB2154B00}"/>
              </a:ext>
            </a:extLst>
          </p:cNvPr>
          <p:cNvSpPr txBox="1"/>
          <p:nvPr/>
        </p:nvSpPr>
        <p:spPr>
          <a:xfrm>
            <a:off x="1831615" y="303475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aprender</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AE7F027A-B1D6-9429-8FAF-031763F9B6C3}"/>
              </a:ext>
            </a:extLst>
          </p:cNvPr>
          <p:cNvSpPr txBox="1"/>
          <p:nvPr/>
        </p:nvSpPr>
        <p:spPr>
          <a:xfrm>
            <a:off x="4646130" y="30157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noticia</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BBE55579-7BBF-8476-5CB3-303412456809}"/>
              </a:ext>
            </a:extLst>
          </p:cNvPr>
          <p:cNvSpPr txBox="1"/>
          <p:nvPr/>
        </p:nvSpPr>
        <p:spPr>
          <a:xfrm>
            <a:off x="7399715" y="22525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idea</a:t>
            </a:r>
          </a:p>
        </p:txBody>
      </p:sp>
      <p:sp>
        <p:nvSpPr>
          <p:cNvPr id="39" name="TextBox 38">
            <a:extLst>
              <a:ext uri="{FF2B5EF4-FFF2-40B4-BE49-F238E27FC236}">
                <a16:creationId xmlns:a16="http://schemas.microsoft.com/office/drawing/2014/main" id="{78B72D78-6BAF-0E43-20DA-2C209254416A}"/>
              </a:ext>
            </a:extLst>
          </p:cNvPr>
          <p:cNvSpPr txBox="1"/>
          <p:nvPr/>
        </p:nvSpPr>
        <p:spPr>
          <a:xfrm>
            <a:off x="1831615" y="225814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regla</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C8B125BA-20ED-3269-3462-FF64056066DE}"/>
              </a:ext>
            </a:extLst>
          </p:cNvPr>
          <p:cNvSpPr txBox="1"/>
          <p:nvPr/>
        </p:nvSpPr>
        <p:spPr>
          <a:xfrm>
            <a:off x="4646130" y="223909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tienes</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399715" y="146435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lápiz</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07135440-151C-96E8-8C33-E564B6DA1A79}"/>
              </a:ext>
            </a:extLst>
          </p:cNvPr>
          <p:cNvSpPr txBox="1"/>
          <p:nvPr/>
        </p:nvSpPr>
        <p:spPr>
          <a:xfrm>
            <a:off x="1831615" y="146996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mensaje</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8971272B-6988-FD49-20E7-475B6BF8CAE2}"/>
              </a:ext>
            </a:extLst>
          </p:cNvPr>
          <p:cNvSpPr txBox="1"/>
          <p:nvPr/>
        </p:nvSpPr>
        <p:spPr>
          <a:xfrm>
            <a:off x="4646130" y="14509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palabra</a:t>
            </a:r>
          </a:p>
        </p:txBody>
      </p:sp>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9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9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9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9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9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9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9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9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9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9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9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9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9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9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9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9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9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9_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s9_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s9_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s9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8" grpId="0"/>
      <p:bldP spid="4" grpId="0"/>
      <p:bldP spid="12" grpId="0"/>
      <p:bldP spid="13" grpId="0"/>
      <p:bldP spid="14" grpId="0"/>
      <p:bldP spid="15" grpId="0"/>
      <p:bldP spid="16" grpId="0"/>
      <p:bldP spid="17" grpId="0"/>
      <p:bldP spid="24" grpId="0"/>
      <p:bldP spid="25" grpId="0"/>
      <p:bldP spid="28" grpId="0"/>
      <p:bldP spid="29" grpId="0"/>
      <p:bldP spid="30" grpId="0"/>
      <p:bldP spid="31" grpId="0"/>
      <p:bldP spid="39" grpId="0"/>
      <p:bldP spid="40" grpId="0"/>
      <p:bldP spid="41" grpId="0"/>
      <p:bldP spid="4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13415</TotalTime>
  <Words>1940</Words>
  <Application>Microsoft Office PowerPoint</Application>
  <PresentationFormat>Widescreen</PresentationFormat>
  <Paragraphs>385</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Century Gothic</vt:lpstr>
      <vt:lpstr>docs-Century Gothic</vt:lpstr>
      <vt:lpstr>Jokerman</vt:lpstr>
      <vt:lpstr>Modern Love</vt:lpstr>
      <vt:lpstr>Segoe Print</vt:lpstr>
      <vt:lpstr>Office Theme</vt:lpstr>
      <vt:lpstr>Saying what I and others do</vt:lpstr>
      <vt:lpstr>Follow up 1 </vt:lpstr>
      <vt:lpstr>Follow up 2a: </vt:lpstr>
      <vt:lpstr>Follow up 2b </vt:lpstr>
      <vt:lpstr>Follow up 3: </vt:lpstr>
      <vt:lpstr>Follow up 4: </vt:lpstr>
      <vt:lpstr>Follow up 5 </vt:lpstr>
      <vt:lpstr>Follow up 5: </vt:lpstr>
      <vt:lpstr>Follow up [extra] : </vt:lpstr>
      <vt:lpstr>¡adiós!</vt:lpstr>
      <vt:lpstr>Follow up [extra]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29</cp:revision>
  <dcterms:created xsi:type="dcterms:W3CDTF">2022-01-09T12:56:32Z</dcterms:created>
  <dcterms:modified xsi:type="dcterms:W3CDTF">2023-02-17T18:12:45Z</dcterms:modified>
</cp:coreProperties>
</file>