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83" r:id="rId2"/>
    <p:sldId id="382" r:id="rId3"/>
    <p:sldId id="258" r:id="rId4"/>
    <p:sldId id="796" r:id="rId5"/>
    <p:sldId id="800" r:id="rId6"/>
    <p:sldId id="787" r:id="rId7"/>
    <p:sldId id="788" r:id="rId8"/>
    <p:sldId id="789" r:id="rId9"/>
    <p:sldId id="790" r:id="rId10"/>
    <p:sldId id="791" r:id="rId11"/>
    <p:sldId id="792" r:id="rId12"/>
    <p:sldId id="793" r:id="rId13"/>
    <p:sldId id="794" r:id="rId14"/>
    <p:sldId id="795" r:id="rId15"/>
    <p:sldId id="801" r:id="rId16"/>
    <p:sldId id="785" r:id="rId17"/>
    <p:sldId id="805" r:id="rId18"/>
    <p:sldId id="803" r:id="rId19"/>
    <p:sldId id="799" r:id="rId20"/>
    <p:sldId id="804"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CCFF"/>
    <a:srgbClr val="C2E49C"/>
    <a:srgbClr val="EDEDED"/>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2A83F-A787-4200-8937-C51C92B38B03}" v="85" dt="2023-02-20T02:44:30.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74083" autoAdjust="0"/>
  </p:normalViewPr>
  <p:slideViewPr>
    <p:cSldViewPr snapToGrid="0">
      <p:cViewPr varScale="1">
        <p:scale>
          <a:sx n="48" d="100"/>
          <a:sy n="48" d="100"/>
        </p:scale>
        <p:origin x="53" y="379"/>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0D22A83F-A787-4200-8937-C51C92B38B03}"/>
    <pc:docChg chg="custSel addSld delSld modSld">
      <pc:chgData name="Tom Dawes" userId="fe899cd594ff6f3a" providerId="LiveId" clId="{0D22A83F-A787-4200-8937-C51C92B38B03}" dt="2023-02-20T02:44:14.787" v="99"/>
      <pc:docMkLst>
        <pc:docMk/>
      </pc:docMkLst>
      <pc:sldChg chg="modSp mod modAnim">
        <pc:chgData name="Tom Dawes" userId="fe899cd594ff6f3a" providerId="LiveId" clId="{0D22A83F-A787-4200-8937-C51C92B38B03}" dt="2023-02-20T02:18:34.579" v="2"/>
        <pc:sldMkLst>
          <pc:docMk/>
          <pc:sldMk cId="609453980" sldId="258"/>
        </pc:sldMkLst>
        <pc:spChg chg="mod">
          <ac:chgData name="Tom Dawes" userId="fe899cd594ff6f3a" providerId="LiveId" clId="{0D22A83F-A787-4200-8937-C51C92B38B03}" dt="2023-02-20T02:17:47.506" v="0" actId="14100"/>
          <ac:spMkLst>
            <pc:docMk/>
            <pc:sldMk cId="609453980" sldId="258"/>
            <ac:spMk id="7" creationId="{A2B8486C-2C8F-4BA2-ABC9-39C585CF9966}"/>
          </ac:spMkLst>
        </pc:spChg>
      </pc:sldChg>
      <pc:sldChg chg="modSp mod modAnim">
        <pc:chgData name="Tom Dawes" userId="fe899cd594ff6f3a" providerId="LiveId" clId="{0D22A83F-A787-4200-8937-C51C92B38B03}" dt="2023-02-20T02:35:55.843" v="71" actId="1076"/>
        <pc:sldMkLst>
          <pc:docMk/>
          <pc:sldMk cId="4290548128" sldId="785"/>
        </pc:sldMkLst>
        <pc:picChg chg="mod">
          <ac:chgData name="Tom Dawes" userId="fe899cd594ff6f3a" providerId="LiveId" clId="{0D22A83F-A787-4200-8937-C51C92B38B03}" dt="2023-02-20T02:35:55.843" v="71" actId="1076"/>
          <ac:picMkLst>
            <pc:docMk/>
            <pc:sldMk cId="4290548128" sldId="785"/>
            <ac:picMk id="50" creationId="{554E992C-4815-465D-A2AD-98B01362F211}"/>
          </ac:picMkLst>
        </pc:picChg>
        <pc:picChg chg="mod">
          <ac:chgData name="Tom Dawes" userId="fe899cd594ff6f3a" providerId="LiveId" clId="{0D22A83F-A787-4200-8937-C51C92B38B03}" dt="2023-02-20T02:35:52.922" v="70" actId="1076"/>
          <ac:picMkLst>
            <pc:docMk/>
            <pc:sldMk cId="4290548128" sldId="785"/>
            <ac:picMk id="51" creationId="{C55D8A81-474C-4BA8-854C-2277CA187673}"/>
          </ac:picMkLst>
        </pc:picChg>
      </pc:sldChg>
      <pc:sldChg chg="modSp modAnim">
        <pc:chgData name="Tom Dawes" userId="fe899cd594ff6f3a" providerId="LiveId" clId="{0D22A83F-A787-4200-8937-C51C92B38B03}" dt="2023-02-20T02:23:19.923" v="19"/>
        <pc:sldMkLst>
          <pc:docMk/>
          <pc:sldMk cId="1138415833" sldId="787"/>
        </pc:sldMkLst>
        <pc:picChg chg="mod">
          <ac:chgData name="Tom Dawes" userId="fe899cd594ff6f3a" providerId="LiveId" clId="{0D22A83F-A787-4200-8937-C51C92B38B03}" dt="2023-02-20T02:22:40.368" v="17" actId="1076"/>
          <ac:picMkLst>
            <pc:docMk/>
            <pc:sldMk cId="1138415833" sldId="787"/>
            <ac:picMk id="15" creationId="{76424E57-3C84-4296-A0D0-A7F587FAD353}"/>
          </ac:picMkLst>
        </pc:picChg>
      </pc:sldChg>
      <pc:sldChg chg="addSp delSp modSp mod modAnim">
        <pc:chgData name="Tom Dawes" userId="fe899cd594ff6f3a" providerId="LiveId" clId="{0D22A83F-A787-4200-8937-C51C92B38B03}" dt="2023-02-20T02:25:09.006" v="29"/>
        <pc:sldMkLst>
          <pc:docMk/>
          <pc:sldMk cId="1985365914" sldId="788"/>
        </pc:sldMkLst>
        <pc:spChg chg="add mod">
          <ac:chgData name="Tom Dawes" userId="fe899cd594ff6f3a" providerId="LiveId" clId="{0D22A83F-A787-4200-8937-C51C92B38B03}" dt="2023-02-20T02:25:09.006" v="29"/>
          <ac:spMkLst>
            <pc:docMk/>
            <pc:sldMk cId="1985365914" sldId="788"/>
            <ac:spMk id="2" creationId="{812EE358-198B-FA45-9AD1-74D4F4E73CBC}"/>
          </ac:spMkLst>
        </pc:spChg>
        <pc:spChg chg="del">
          <ac:chgData name="Tom Dawes" userId="fe899cd594ff6f3a" providerId="LiveId" clId="{0D22A83F-A787-4200-8937-C51C92B38B03}" dt="2023-02-20T02:25:08.091" v="28" actId="478"/>
          <ac:spMkLst>
            <pc:docMk/>
            <pc:sldMk cId="1985365914" sldId="788"/>
            <ac:spMk id="7" creationId="{7F4EEB35-C24A-F2E9-E1B8-4B21C576FFD7}"/>
          </ac:spMkLst>
        </pc:spChg>
      </pc:sldChg>
      <pc:sldChg chg="addSp delSp modSp mod modAnim">
        <pc:chgData name="Tom Dawes" userId="fe899cd594ff6f3a" providerId="LiveId" clId="{0D22A83F-A787-4200-8937-C51C92B38B03}" dt="2023-02-20T02:25:12.568" v="31"/>
        <pc:sldMkLst>
          <pc:docMk/>
          <pc:sldMk cId="2712965666" sldId="789"/>
        </pc:sldMkLst>
        <pc:spChg chg="add mod">
          <ac:chgData name="Tom Dawes" userId="fe899cd594ff6f3a" providerId="LiveId" clId="{0D22A83F-A787-4200-8937-C51C92B38B03}" dt="2023-02-20T02:25:12.568" v="31"/>
          <ac:spMkLst>
            <pc:docMk/>
            <pc:sldMk cId="2712965666" sldId="789"/>
            <ac:spMk id="2" creationId="{D6BCE884-76A5-10F1-C45C-4501ED54836F}"/>
          </ac:spMkLst>
        </pc:spChg>
        <pc:spChg chg="del">
          <ac:chgData name="Tom Dawes" userId="fe899cd594ff6f3a" providerId="LiveId" clId="{0D22A83F-A787-4200-8937-C51C92B38B03}" dt="2023-02-20T02:25:11.604" v="30" actId="478"/>
          <ac:spMkLst>
            <pc:docMk/>
            <pc:sldMk cId="2712965666" sldId="789"/>
            <ac:spMk id="7" creationId="{8BEF4308-BF00-47D2-ADD4-5E87F480DB01}"/>
          </ac:spMkLst>
        </pc:spChg>
      </pc:sldChg>
      <pc:sldChg chg="addSp delSp modSp mod modAnim">
        <pc:chgData name="Tom Dawes" userId="fe899cd594ff6f3a" providerId="LiveId" clId="{0D22A83F-A787-4200-8937-C51C92B38B03}" dt="2023-02-20T02:25:57.033" v="44"/>
        <pc:sldMkLst>
          <pc:docMk/>
          <pc:sldMk cId="2065330971" sldId="790"/>
        </pc:sldMkLst>
        <pc:spChg chg="add mod">
          <ac:chgData name="Tom Dawes" userId="fe899cd594ff6f3a" providerId="LiveId" clId="{0D22A83F-A787-4200-8937-C51C92B38B03}" dt="2023-02-20T02:25:17.403" v="33"/>
          <ac:spMkLst>
            <pc:docMk/>
            <pc:sldMk cId="2065330971" sldId="790"/>
            <ac:spMk id="2" creationId="{DD1A9AF5-6721-1AF4-CF3A-241E33FCE55B}"/>
          </ac:spMkLst>
        </pc:spChg>
        <pc:spChg chg="del">
          <ac:chgData name="Tom Dawes" userId="fe899cd594ff6f3a" providerId="LiveId" clId="{0D22A83F-A787-4200-8937-C51C92B38B03}" dt="2023-02-20T02:25:16.277" v="32" actId="478"/>
          <ac:spMkLst>
            <pc:docMk/>
            <pc:sldMk cId="2065330971" sldId="790"/>
            <ac:spMk id="7" creationId="{AD226358-D077-F40D-51EA-FFFEAA59F97E}"/>
          </ac:spMkLst>
        </pc:spChg>
      </pc:sldChg>
      <pc:sldChg chg="addSp delSp modSp mod modAnim">
        <pc:chgData name="Tom Dawes" userId="fe899cd594ff6f3a" providerId="LiveId" clId="{0D22A83F-A787-4200-8937-C51C92B38B03}" dt="2023-02-20T02:26:53.159" v="47"/>
        <pc:sldMkLst>
          <pc:docMk/>
          <pc:sldMk cId="2715090087" sldId="791"/>
        </pc:sldMkLst>
        <pc:spChg chg="add mod">
          <ac:chgData name="Tom Dawes" userId="fe899cd594ff6f3a" providerId="LiveId" clId="{0D22A83F-A787-4200-8937-C51C92B38B03}" dt="2023-02-20T02:25:21.910" v="35"/>
          <ac:spMkLst>
            <pc:docMk/>
            <pc:sldMk cId="2715090087" sldId="791"/>
            <ac:spMk id="2" creationId="{C3D56FDB-0760-2C4E-6D6C-DE9DE6CC70BB}"/>
          </ac:spMkLst>
        </pc:spChg>
        <pc:spChg chg="del">
          <ac:chgData name="Tom Dawes" userId="fe899cd594ff6f3a" providerId="LiveId" clId="{0D22A83F-A787-4200-8937-C51C92B38B03}" dt="2023-02-20T02:25:20.912" v="34" actId="478"/>
          <ac:spMkLst>
            <pc:docMk/>
            <pc:sldMk cId="2715090087" sldId="791"/>
            <ac:spMk id="7" creationId="{054AD74F-C270-5ED6-C547-DA06501CE7DE}"/>
          </ac:spMkLst>
        </pc:spChg>
      </pc:sldChg>
      <pc:sldChg chg="addSp delSp modSp mod modAnim">
        <pc:chgData name="Tom Dawes" userId="fe899cd594ff6f3a" providerId="LiveId" clId="{0D22A83F-A787-4200-8937-C51C92B38B03}" dt="2023-02-20T02:27:14.024" v="50"/>
        <pc:sldMkLst>
          <pc:docMk/>
          <pc:sldMk cId="1903409335" sldId="792"/>
        </pc:sldMkLst>
        <pc:spChg chg="add mod">
          <ac:chgData name="Tom Dawes" userId="fe899cd594ff6f3a" providerId="LiveId" clId="{0D22A83F-A787-4200-8937-C51C92B38B03}" dt="2023-02-20T02:25:26.162" v="37"/>
          <ac:spMkLst>
            <pc:docMk/>
            <pc:sldMk cId="1903409335" sldId="792"/>
            <ac:spMk id="2" creationId="{B535C69D-80F4-84FD-45AC-D8DE1E8232ED}"/>
          </ac:spMkLst>
        </pc:spChg>
        <pc:spChg chg="del">
          <ac:chgData name="Tom Dawes" userId="fe899cd594ff6f3a" providerId="LiveId" clId="{0D22A83F-A787-4200-8937-C51C92B38B03}" dt="2023-02-20T02:25:25.337" v="36" actId="478"/>
          <ac:spMkLst>
            <pc:docMk/>
            <pc:sldMk cId="1903409335" sldId="792"/>
            <ac:spMk id="7" creationId="{A0841738-9E67-F110-1956-F7946318B3F5}"/>
          </ac:spMkLst>
        </pc:spChg>
      </pc:sldChg>
      <pc:sldChg chg="addSp delSp modSp mod modAnim">
        <pc:chgData name="Tom Dawes" userId="fe899cd594ff6f3a" providerId="LiveId" clId="{0D22A83F-A787-4200-8937-C51C92B38B03}" dt="2023-02-20T02:28:07.539" v="54"/>
        <pc:sldMkLst>
          <pc:docMk/>
          <pc:sldMk cId="2923014427" sldId="793"/>
        </pc:sldMkLst>
        <pc:spChg chg="add mod">
          <ac:chgData name="Tom Dawes" userId="fe899cd594ff6f3a" providerId="LiveId" clId="{0D22A83F-A787-4200-8937-C51C92B38B03}" dt="2023-02-20T02:25:31.946" v="39"/>
          <ac:spMkLst>
            <pc:docMk/>
            <pc:sldMk cId="2923014427" sldId="793"/>
            <ac:spMk id="2" creationId="{0F9F9FA6-4D2D-1F70-8C83-FA2675E1236C}"/>
          </ac:spMkLst>
        </pc:spChg>
        <pc:spChg chg="del">
          <ac:chgData name="Tom Dawes" userId="fe899cd594ff6f3a" providerId="LiveId" clId="{0D22A83F-A787-4200-8937-C51C92B38B03}" dt="2023-02-20T02:25:31.073" v="38" actId="478"/>
          <ac:spMkLst>
            <pc:docMk/>
            <pc:sldMk cId="2923014427" sldId="793"/>
            <ac:spMk id="7" creationId="{8060DBCB-4670-A001-32C4-23D1D2C81205}"/>
          </ac:spMkLst>
        </pc:spChg>
        <pc:picChg chg="mod">
          <ac:chgData name="Tom Dawes" userId="fe899cd594ff6f3a" providerId="LiveId" clId="{0D22A83F-A787-4200-8937-C51C92B38B03}" dt="2023-02-20T02:27:36.539" v="52" actId="1076"/>
          <ac:picMkLst>
            <pc:docMk/>
            <pc:sldMk cId="2923014427" sldId="793"/>
            <ac:picMk id="15" creationId="{E2EEF95A-C958-48DE-9AD9-CF392CC8C606}"/>
          </ac:picMkLst>
        </pc:picChg>
      </pc:sldChg>
      <pc:sldChg chg="addSp delSp modSp mod modAnim">
        <pc:chgData name="Tom Dawes" userId="fe899cd594ff6f3a" providerId="LiveId" clId="{0D22A83F-A787-4200-8937-C51C92B38B03}" dt="2023-02-20T02:28:33.748" v="57"/>
        <pc:sldMkLst>
          <pc:docMk/>
          <pc:sldMk cId="3549478621" sldId="794"/>
        </pc:sldMkLst>
        <pc:spChg chg="add mod">
          <ac:chgData name="Tom Dawes" userId="fe899cd594ff6f3a" providerId="LiveId" clId="{0D22A83F-A787-4200-8937-C51C92B38B03}" dt="2023-02-20T02:25:35.948" v="41"/>
          <ac:spMkLst>
            <pc:docMk/>
            <pc:sldMk cId="3549478621" sldId="794"/>
            <ac:spMk id="2" creationId="{2A8EE8C1-AE56-2E50-8AEB-1146408F3A11}"/>
          </ac:spMkLst>
        </pc:spChg>
        <pc:spChg chg="del">
          <ac:chgData name="Tom Dawes" userId="fe899cd594ff6f3a" providerId="LiveId" clId="{0D22A83F-A787-4200-8937-C51C92B38B03}" dt="2023-02-20T02:25:34.504" v="40" actId="478"/>
          <ac:spMkLst>
            <pc:docMk/>
            <pc:sldMk cId="3549478621" sldId="794"/>
            <ac:spMk id="6" creationId="{7E6D0D27-FD83-7BD6-35D5-4050D20A0A15}"/>
          </ac:spMkLst>
        </pc:spChg>
      </pc:sldChg>
      <pc:sldChg chg="add del">
        <pc:chgData name="Tom Dawes" userId="fe899cd594ff6f3a" providerId="LiveId" clId="{0D22A83F-A787-4200-8937-C51C92B38B03}" dt="2023-02-20T02:30:49.464" v="59"/>
        <pc:sldMkLst>
          <pc:docMk/>
          <pc:sldMk cId="2002768654" sldId="795"/>
        </pc:sldMkLst>
      </pc:sldChg>
      <pc:sldChg chg="modSp mod modAnim">
        <pc:chgData name="Tom Dawes" userId="fe899cd594ff6f3a" providerId="LiveId" clId="{0D22A83F-A787-4200-8937-C51C92B38B03}" dt="2023-02-20T02:19:15.485" v="6"/>
        <pc:sldMkLst>
          <pc:docMk/>
          <pc:sldMk cId="2549989459" sldId="796"/>
        </pc:sldMkLst>
        <pc:spChg chg="mod">
          <ac:chgData name="Tom Dawes" userId="fe899cd594ff6f3a" providerId="LiveId" clId="{0D22A83F-A787-4200-8937-C51C92B38B03}" dt="2023-02-20T02:18:54.184" v="5" actId="14100"/>
          <ac:spMkLst>
            <pc:docMk/>
            <pc:sldMk cId="2549989459" sldId="796"/>
            <ac:spMk id="7" creationId="{A2B8486C-2C8F-4BA2-ABC9-39C585CF9966}"/>
          </ac:spMkLst>
        </pc:spChg>
      </pc:sldChg>
      <pc:sldChg chg="add del">
        <pc:chgData name="Tom Dawes" userId="fe899cd594ff6f3a" providerId="LiveId" clId="{0D22A83F-A787-4200-8937-C51C92B38B03}" dt="2023-02-20T02:43:22.318" v="98"/>
        <pc:sldMkLst>
          <pc:docMk/>
          <pc:sldMk cId="2766608944" sldId="799"/>
        </pc:sldMkLst>
      </pc:sldChg>
      <pc:sldChg chg="modSp mod modAnim">
        <pc:chgData name="Tom Dawes" userId="fe899cd594ff6f3a" providerId="LiveId" clId="{0D22A83F-A787-4200-8937-C51C92B38B03}" dt="2023-02-20T02:21:49.677" v="14" actId="1076"/>
        <pc:sldMkLst>
          <pc:docMk/>
          <pc:sldMk cId="3112569781" sldId="800"/>
        </pc:sldMkLst>
        <pc:spChg chg="mod">
          <ac:chgData name="Tom Dawes" userId="fe899cd594ff6f3a" providerId="LiveId" clId="{0D22A83F-A787-4200-8937-C51C92B38B03}" dt="2023-02-20T02:21:41.621" v="12" actId="20577"/>
          <ac:spMkLst>
            <pc:docMk/>
            <pc:sldMk cId="3112569781" sldId="800"/>
            <ac:spMk id="9" creationId="{AFE6ABE0-2384-45D9-B3E4-271BE364D28C}"/>
          </ac:spMkLst>
        </pc:spChg>
        <pc:spChg chg="mod">
          <ac:chgData name="Tom Dawes" userId="fe899cd594ff6f3a" providerId="LiveId" clId="{0D22A83F-A787-4200-8937-C51C92B38B03}" dt="2023-02-20T02:21:47.261" v="13" actId="1076"/>
          <ac:spMkLst>
            <pc:docMk/>
            <pc:sldMk cId="3112569781" sldId="800"/>
            <ac:spMk id="10" creationId="{EAC7A311-89EA-4F28-B4B3-A6F5931D1A53}"/>
          </ac:spMkLst>
        </pc:spChg>
        <pc:spChg chg="mod">
          <ac:chgData name="Tom Dawes" userId="fe899cd594ff6f3a" providerId="LiveId" clId="{0D22A83F-A787-4200-8937-C51C92B38B03}" dt="2023-02-20T02:21:49.677" v="14" actId="1076"/>
          <ac:spMkLst>
            <pc:docMk/>
            <pc:sldMk cId="3112569781" sldId="800"/>
            <ac:spMk id="12" creationId="{D8019449-DDF4-43CB-B27C-FC34D7DA21E0}"/>
          </ac:spMkLst>
        </pc:spChg>
      </pc:sldChg>
      <pc:sldChg chg="modAnim">
        <pc:chgData name="Tom Dawes" userId="fe899cd594ff6f3a" providerId="LiveId" clId="{0D22A83F-A787-4200-8937-C51C92B38B03}" dt="2023-02-20T02:33:50.807" v="67"/>
        <pc:sldMkLst>
          <pc:docMk/>
          <pc:sldMk cId="1080737143" sldId="801"/>
        </pc:sldMkLst>
      </pc:sldChg>
      <pc:sldChg chg="modSp mod modAnim">
        <pc:chgData name="Tom Dawes" userId="fe899cd594ff6f3a" providerId="LiveId" clId="{0D22A83F-A787-4200-8937-C51C92B38B03}" dt="2023-02-20T02:40:56.292" v="96" actId="14100"/>
        <pc:sldMkLst>
          <pc:docMk/>
          <pc:sldMk cId="752618363" sldId="803"/>
        </pc:sldMkLst>
        <pc:spChg chg="mod">
          <ac:chgData name="Tom Dawes" userId="fe899cd594ff6f3a" providerId="LiveId" clId="{0D22A83F-A787-4200-8937-C51C92B38B03}" dt="2023-02-20T02:40:27.887" v="86" actId="1038"/>
          <ac:spMkLst>
            <pc:docMk/>
            <pc:sldMk cId="752618363" sldId="803"/>
            <ac:spMk id="63" creationId="{5329EF2D-B9C7-4C6E-9049-4E16C732E843}"/>
          </ac:spMkLst>
        </pc:spChg>
        <pc:spChg chg="mod">
          <ac:chgData name="Tom Dawes" userId="fe899cd594ff6f3a" providerId="LiveId" clId="{0D22A83F-A787-4200-8937-C51C92B38B03}" dt="2023-02-20T02:40:34.943" v="95" actId="1037"/>
          <ac:spMkLst>
            <pc:docMk/>
            <pc:sldMk cId="752618363" sldId="803"/>
            <ac:spMk id="64" creationId="{29517667-3327-4D15-B82D-7A893B6AA951}"/>
          </ac:spMkLst>
        </pc:spChg>
        <pc:spChg chg="mod">
          <ac:chgData name="Tom Dawes" userId="fe899cd594ff6f3a" providerId="LiveId" clId="{0D22A83F-A787-4200-8937-C51C92B38B03}" dt="2023-02-20T02:40:56.292" v="96" actId="14100"/>
          <ac:spMkLst>
            <pc:docMk/>
            <pc:sldMk cId="752618363" sldId="803"/>
            <ac:spMk id="65" creationId="{D05510FC-4999-4C24-AEE2-0A4438109766}"/>
          </ac:spMkLst>
        </pc:spChg>
      </pc:sldChg>
      <pc:sldChg chg="modAnim">
        <pc:chgData name="Tom Dawes" userId="fe899cd594ff6f3a" providerId="LiveId" clId="{0D22A83F-A787-4200-8937-C51C92B38B03}" dt="2023-02-20T02:44:14.787" v="99"/>
        <pc:sldMkLst>
          <pc:docMk/>
          <pc:sldMk cId="1947605703" sldId="804"/>
        </pc:sldMkLst>
      </pc:sldChg>
      <pc:sldChg chg="modAnim">
        <pc:chgData name="Tom Dawes" userId="fe899cd594ff6f3a" providerId="LiveId" clId="{0D22A83F-A787-4200-8937-C51C92B38B03}" dt="2023-02-20T02:38:20.042" v="73"/>
        <pc:sldMkLst>
          <pc:docMk/>
          <pc:sldMk cId="2560693975" sldId="805"/>
        </pc:sldMkLst>
      </pc:sldChg>
    </pc:docChg>
  </pc:docChgLst>
  <pc:docChgLst>
    <pc:chgData name="Paula Vázquez-Valero" userId="3a0e46d7-2099-40af-a155-aa45b68bfff3" providerId="ADAL" clId="{DF7FBB26-7246-48DD-A492-A662786C658E}"/>
    <pc:docChg chg="delSld modSld sldOrd">
      <pc:chgData name="Paula Vázquez-Valero" userId="3a0e46d7-2099-40af-a155-aa45b68bfff3" providerId="ADAL" clId="{DF7FBB26-7246-48DD-A492-A662786C658E}" dt="2022-09-09T12:20:44.336" v="3" actId="47"/>
      <pc:docMkLst>
        <pc:docMk/>
      </pc:docMkLst>
      <pc:sldChg chg="ord">
        <pc:chgData name="Paula Vázquez-Valero" userId="3a0e46d7-2099-40af-a155-aa45b68bfff3" providerId="ADAL" clId="{DF7FBB26-7246-48DD-A492-A662786C658E}" dt="2022-09-09T12:20:43.309" v="2"/>
        <pc:sldMkLst>
          <pc:docMk/>
          <pc:sldMk cId="0" sldId="277"/>
        </pc:sldMkLst>
      </pc:sldChg>
      <pc:sldChg chg="del">
        <pc:chgData name="Paula Vázquez-Valero" userId="3a0e46d7-2099-40af-a155-aa45b68bfff3" providerId="ADAL" clId="{DF7FBB26-7246-48DD-A492-A662786C658E}" dt="2022-09-09T12:20:44.336" v="3" actId="47"/>
        <pc:sldMkLst>
          <pc:docMk/>
          <pc:sldMk cId="0" sldId="389"/>
        </pc:sldMkLst>
      </pc:sldChg>
      <pc:sldChg chg="del">
        <pc:chgData name="Paula Vázquez-Valero" userId="3a0e46d7-2099-40af-a155-aa45b68bfff3" providerId="ADAL" clId="{DF7FBB26-7246-48DD-A492-A662786C658E}" dt="2022-09-09T12:20:34.441" v="0" actId="47"/>
        <pc:sldMkLst>
          <pc:docMk/>
          <pc:sldMk cId="0" sldId="391"/>
        </pc:sldMkLst>
      </pc:sldChg>
    </pc:docChg>
  </pc:docChgLst>
  <pc:docChgLst>
    <pc:chgData name="Paula Vazquez Valero" userId="80a35f83-ba07-4c48-bd51-9a1b0a985f54" providerId="ADAL" clId="{E3BBE29E-3971-4CF1-96CD-7D96CF5E85B1}"/>
    <pc:docChg chg="undo custSel delSld modSld">
      <pc:chgData name="Paula Vazquez Valero" userId="80a35f83-ba07-4c48-bd51-9a1b0a985f54" providerId="ADAL" clId="{E3BBE29E-3971-4CF1-96CD-7D96CF5E85B1}" dt="2022-12-18T12:55:14.623" v="714"/>
      <pc:docMkLst>
        <pc:docMk/>
      </pc:docMkLst>
      <pc:sldChg chg="modSp mod">
        <pc:chgData name="Paula Vazquez Valero" userId="80a35f83-ba07-4c48-bd51-9a1b0a985f54" providerId="ADAL" clId="{E3BBE29E-3971-4CF1-96CD-7D96CF5E85B1}" dt="2022-12-02T15:55:02.582" v="2" actId="207"/>
        <pc:sldMkLst>
          <pc:docMk/>
          <pc:sldMk cId="0" sldId="277"/>
        </pc:sldMkLst>
        <pc:spChg chg="mod">
          <ac:chgData name="Paula Vazquez Valero" userId="80a35f83-ba07-4c48-bd51-9a1b0a985f54" providerId="ADAL" clId="{E3BBE29E-3971-4CF1-96CD-7D96CF5E85B1}" dt="2022-12-02T15:55:02.582" v="2" actId="207"/>
          <ac:spMkLst>
            <pc:docMk/>
            <pc:sldMk cId="0" sldId="277"/>
            <ac:spMk id="422" creationId="{00000000-0000-0000-0000-000000000000}"/>
          </ac:spMkLst>
        </pc:spChg>
      </pc:sldChg>
      <pc:sldChg chg="modNotesTx">
        <pc:chgData name="Paula Vazquez Valero" userId="80a35f83-ba07-4c48-bd51-9a1b0a985f54" providerId="ADAL" clId="{E3BBE29E-3971-4CF1-96CD-7D96CF5E85B1}" dt="2022-12-18T12:51:11.219" v="585" actId="20577"/>
        <pc:sldMkLst>
          <pc:docMk/>
          <pc:sldMk cId="0" sldId="382"/>
        </pc:sldMkLst>
      </pc:sldChg>
      <pc:sldChg chg="del">
        <pc:chgData name="Paula Vazquez Valero" userId="80a35f83-ba07-4c48-bd51-9a1b0a985f54" providerId="ADAL" clId="{E3BBE29E-3971-4CF1-96CD-7D96CF5E85B1}" dt="2022-12-02T15:54:32.432" v="0" actId="47"/>
        <pc:sldMkLst>
          <pc:docMk/>
          <pc:sldMk cId="4182670673" sldId="585"/>
        </pc:sldMkLst>
      </pc:sldChg>
      <pc:sldChg chg="modSp mod modNotesTx">
        <pc:chgData name="Paula Vazquez Valero" userId="80a35f83-ba07-4c48-bd51-9a1b0a985f54" providerId="ADAL" clId="{E3BBE29E-3971-4CF1-96CD-7D96CF5E85B1}" dt="2022-12-18T12:39:24.220" v="100" actId="20577"/>
        <pc:sldMkLst>
          <pc:docMk/>
          <pc:sldMk cId="4290548128" sldId="785"/>
        </pc:sldMkLst>
        <pc:spChg chg="mod">
          <ac:chgData name="Paula Vazquez Valero" userId="80a35f83-ba07-4c48-bd51-9a1b0a985f54" providerId="ADAL" clId="{E3BBE29E-3971-4CF1-96CD-7D96CF5E85B1}" dt="2022-12-18T12:36:37.369" v="35" actId="1035"/>
          <ac:spMkLst>
            <pc:docMk/>
            <pc:sldMk cId="4290548128" sldId="785"/>
            <ac:spMk id="75" creationId="{9B9CC56A-5FD9-45FF-9854-F30D2E782177}"/>
          </ac:spMkLst>
        </pc:spChg>
      </pc:sldChg>
      <pc:sldChg chg="addSp delSp modSp mod modNotesTx">
        <pc:chgData name="Paula Vazquez Valero" userId="80a35f83-ba07-4c48-bd51-9a1b0a985f54" providerId="ADAL" clId="{E3BBE29E-3971-4CF1-96CD-7D96CF5E85B1}" dt="2022-12-18T12:52:00.168" v="620"/>
        <pc:sldMkLst>
          <pc:docMk/>
          <pc:sldMk cId="1138415833" sldId="787"/>
        </pc:sldMkLst>
        <pc:spChg chg="add del mod">
          <ac:chgData name="Paula Vazquez Valero" userId="80a35f83-ba07-4c48-bd51-9a1b0a985f54" providerId="ADAL" clId="{E3BBE29E-3971-4CF1-96CD-7D96CF5E85B1}" dt="2022-12-18T12:45:12.897" v="379" actId="478"/>
          <ac:spMkLst>
            <pc:docMk/>
            <pc:sldMk cId="1138415833" sldId="787"/>
            <ac:spMk id="2" creationId="{37C177AD-578C-B3C9-3637-BDEA0E2B53BF}"/>
          </ac:spMkLst>
        </pc:spChg>
        <pc:spChg chg="mod">
          <ac:chgData name="Paula Vazquez Valero" userId="80a35f83-ba07-4c48-bd51-9a1b0a985f54" providerId="ADAL" clId="{E3BBE29E-3971-4CF1-96CD-7D96CF5E85B1}" dt="2022-12-18T12:51:54.242" v="618" actId="14100"/>
          <ac:spMkLst>
            <pc:docMk/>
            <pc:sldMk cId="1138415833" sldId="787"/>
            <ac:spMk id="5" creationId="{2DA033AA-EEC6-4BB4-62FF-17E7A30D6BDB}"/>
          </ac:spMkLst>
        </pc:spChg>
        <pc:spChg chg="add mod">
          <ac:chgData name="Paula Vazquez Valero" userId="80a35f83-ba07-4c48-bd51-9a1b0a985f54" providerId="ADAL" clId="{E3BBE29E-3971-4CF1-96CD-7D96CF5E85B1}" dt="2022-12-18T12:51:42.904" v="614" actId="1035"/>
          <ac:spMkLst>
            <pc:docMk/>
            <pc:sldMk cId="1138415833" sldId="787"/>
            <ac:spMk id="6" creationId="{B45BE117-6B24-64A8-13BE-84D2A0C990D5}"/>
          </ac:spMkLst>
        </pc:spChg>
      </pc:sldChg>
      <pc:sldChg chg="addSp delSp modSp mod modNotesTx">
        <pc:chgData name="Paula Vazquez Valero" userId="80a35f83-ba07-4c48-bd51-9a1b0a985f54" providerId="ADAL" clId="{E3BBE29E-3971-4CF1-96CD-7D96CF5E85B1}" dt="2022-12-18T12:52:43.161" v="636"/>
        <pc:sldMkLst>
          <pc:docMk/>
          <pc:sldMk cId="1985365914" sldId="788"/>
        </pc:sldMkLst>
        <pc:spChg chg="add del mod">
          <ac:chgData name="Paula Vazquez Valero" userId="80a35f83-ba07-4c48-bd51-9a1b0a985f54" providerId="ADAL" clId="{E3BBE29E-3971-4CF1-96CD-7D96CF5E85B1}" dt="2022-12-18T12:45:09.667" v="377" actId="478"/>
          <ac:spMkLst>
            <pc:docMk/>
            <pc:sldMk cId="1985365914" sldId="788"/>
            <ac:spMk id="2" creationId="{F7F1FAEF-6C6F-D5DA-4BB2-587B481D334B}"/>
          </ac:spMkLst>
        </pc:spChg>
        <pc:spChg chg="del">
          <ac:chgData name="Paula Vazquez Valero" userId="80a35f83-ba07-4c48-bd51-9a1b0a985f54" providerId="ADAL" clId="{E3BBE29E-3971-4CF1-96CD-7D96CF5E85B1}" dt="2022-12-18T12:52:42.901" v="635" actId="478"/>
          <ac:spMkLst>
            <pc:docMk/>
            <pc:sldMk cId="1985365914" sldId="788"/>
            <ac:spMk id="5" creationId="{5D0CA65E-7CF3-A98A-8E1F-DC7077C35AE0}"/>
          </ac:spMkLst>
        </pc:spChg>
        <pc:spChg chg="add del mod">
          <ac:chgData name="Paula Vazquez Valero" userId="80a35f83-ba07-4c48-bd51-9a1b0a985f54" providerId="ADAL" clId="{E3BBE29E-3971-4CF1-96CD-7D96CF5E85B1}" dt="2022-12-18T12:52:42.901" v="635" actId="478"/>
          <ac:spMkLst>
            <pc:docMk/>
            <pc:sldMk cId="1985365914" sldId="788"/>
            <ac:spMk id="6" creationId="{FBAB602A-158B-9971-60E2-A964FE056BEC}"/>
          </ac:spMkLst>
        </pc:spChg>
        <pc:spChg chg="add mod">
          <ac:chgData name="Paula Vazquez Valero" userId="80a35f83-ba07-4c48-bd51-9a1b0a985f54" providerId="ADAL" clId="{E3BBE29E-3971-4CF1-96CD-7D96CF5E85B1}" dt="2022-12-18T12:52:43.161" v="636"/>
          <ac:spMkLst>
            <pc:docMk/>
            <pc:sldMk cId="1985365914" sldId="788"/>
            <ac:spMk id="7" creationId="{7F4EEB35-C24A-F2E9-E1B8-4B21C576FFD7}"/>
          </ac:spMkLst>
        </pc:spChg>
        <pc:spChg chg="add mod">
          <ac:chgData name="Paula Vazquez Valero" userId="80a35f83-ba07-4c48-bd51-9a1b0a985f54" providerId="ADAL" clId="{E3BBE29E-3971-4CF1-96CD-7D96CF5E85B1}" dt="2022-12-18T12:52:43.161" v="636"/>
          <ac:spMkLst>
            <pc:docMk/>
            <pc:sldMk cId="1985365914" sldId="788"/>
            <ac:spMk id="9" creationId="{35AE7505-BC50-E2D4-6034-25E0063E478E}"/>
          </ac:spMkLst>
        </pc:spChg>
      </pc:sldChg>
      <pc:sldChg chg="addSp delSp modSp mod modNotesTx">
        <pc:chgData name="Paula Vazquez Valero" userId="80a35f83-ba07-4c48-bd51-9a1b0a985f54" providerId="ADAL" clId="{E3BBE29E-3971-4CF1-96CD-7D96CF5E85B1}" dt="2022-12-18T12:52:48.572" v="638"/>
        <pc:sldMkLst>
          <pc:docMk/>
          <pc:sldMk cId="2712965666" sldId="789"/>
        </pc:sldMkLst>
        <pc:spChg chg="add del mod">
          <ac:chgData name="Paula Vazquez Valero" userId="80a35f83-ba07-4c48-bd51-9a1b0a985f54" providerId="ADAL" clId="{E3BBE29E-3971-4CF1-96CD-7D96CF5E85B1}" dt="2022-12-18T12:45:05.990" v="375" actId="478"/>
          <ac:spMkLst>
            <pc:docMk/>
            <pc:sldMk cId="2712965666" sldId="789"/>
            <ac:spMk id="2" creationId="{1B8F204A-D410-46DA-E026-BDEA20D65F26}"/>
          </ac:spMkLst>
        </pc:spChg>
        <pc:spChg chg="del">
          <ac:chgData name="Paula Vazquez Valero" userId="80a35f83-ba07-4c48-bd51-9a1b0a985f54" providerId="ADAL" clId="{E3BBE29E-3971-4CF1-96CD-7D96CF5E85B1}" dt="2022-12-18T12:52:48.317" v="637" actId="478"/>
          <ac:spMkLst>
            <pc:docMk/>
            <pc:sldMk cId="2712965666" sldId="789"/>
            <ac:spMk id="5" creationId="{F36251C3-D569-C453-9E36-3946E1056DBC}"/>
          </ac:spMkLst>
        </pc:spChg>
        <pc:spChg chg="add del mod">
          <ac:chgData name="Paula Vazquez Valero" userId="80a35f83-ba07-4c48-bd51-9a1b0a985f54" providerId="ADAL" clId="{E3BBE29E-3971-4CF1-96CD-7D96CF5E85B1}" dt="2022-12-18T12:52:48.317" v="637" actId="478"/>
          <ac:spMkLst>
            <pc:docMk/>
            <pc:sldMk cId="2712965666" sldId="789"/>
            <ac:spMk id="6" creationId="{9C3881AA-2C0A-0BDF-EB35-226F5543A994}"/>
          </ac:spMkLst>
        </pc:spChg>
        <pc:spChg chg="add mod">
          <ac:chgData name="Paula Vazquez Valero" userId="80a35f83-ba07-4c48-bd51-9a1b0a985f54" providerId="ADAL" clId="{E3BBE29E-3971-4CF1-96CD-7D96CF5E85B1}" dt="2022-12-18T12:52:48.572" v="638"/>
          <ac:spMkLst>
            <pc:docMk/>
            <pc:sldMk cId="2712965666" sldId="789"/>
            <ac:spMk id="7" creationId="{8BEF4308-BF00-47D2-ADD4-5E87F480DB01}"/>
          </ac:spMkLst>
        </pc:spChg>
        <pc:spChg chg="add mod">
          <ac:chgData name="Paula Vazquez Valero" userId="80a35f83-ba07-4c48-bd51-9a1b0a985f54" providerId="ADAL" clId="{E3BBE29E-3971-4CF1-96CD-7D96CF5E85B1}" dt="2022-12-18T12:52:48.572" v="638"/>
          <ac:spMkLst>
            <pc:docMk/>
            <pc:sldMk cId="2712965666" sldId="789"/>
            <ac:spMk id="8" creationId="{283D48A7-9EDE-20AD-FE93-9D9ADF94E96F}"/>
          </ac:spMkLst>
        </pc:spChg>
      </pc:sldChg>
      <pc:sldChg chg="addSp delSp modSp mod modNotesTx">
        <pc:chgData name="Paula Vazquez Valero" userId="80a35f83-ba07-4c48-bd51-9a1b0a985f54" providerId="ADAL" clId="{E3BBE29E-3971-4CF1-96CD-7D96CF5E85B1}" dt="2022-12-18T12:52:52.249" v="640"/>
        <pc:sldMkLst>
          <pc:docMk/>
          <pc:sldMk cId="2065330971" sldId="790"/>
        </pc:sldMkLst>
        <pc:spChg chg="add del mod">
          <ac:chgData name="Paula Vazquez Valero" userId="80a35f83-ba07-4c48-bd51-9a1b0a985f54" providerId="ADAL" clId="{E3BBE29E-3971-4CF1-96CD-7D96CF5E85B1}" dt="2022-12-18T12:45:02.591" v="373" actId="478"/>
          <ac:spMkLst>
            <pc:docMk/>
            <pc:sldMk cId="2065330971" sldId="790"/>
            <ac:spMk id="2" creationId="{33B44210-70B5-FDB3-1433-B82E4C4DF4A2}"/>
          </ac:spMkLst>
        </pc:spChg>
        <pc:spChg chg="del">
          <ac:chgData name="Paula Vazquez Valero" userId="80a35f83-ba07-4c48-bd51-9a1b0a985f54" providerId="ADAL" clId="{E3BBE29E-3971-4CF1-96CD-7D96CF5E85B1}" dt="2022-12-18T12:52:51.968" v="639" actId="478"/>
          <ac:spMkLst>
            <pc:docMk/>
            <pc:sldMk cId="2065330971" sldId="790"/>
            <ac:spMk id="5" creationId="{B7969E9F-E689-D7E8-4400-406AD1E00816}"/>
          </ac:spMkLst>
        </pc:spChg>
        <pc:spChg chg="add del mod">
          <ac:chgData name="Paula Vazquez Valero" userId="80a35f83-ba07-4c48-bd51-9a1b0a985f54" providerId="ADAL" clId="{E3BBE29E-3971-4CF1-96CD-7D96CF5E85B1}" dt="2022-12-18T12:52:51.968" v="639" actId="478"/>
          <ac:spMkLst>
            <pc:docMk/>
            <pc:sldMk cId="2065330971" sldId="790"/>
            <ac:spMk id="6" creationId="{0A313B7C-E2F0-4C64-99AF-557E566D502F}"/>
          </ac:spMkLst>
        </pc:spChg>
        <pc:spChg chg="add mod">
          <ac:chgData name="Paula Vazquez Valero" userId="80a35f83-ba07-4c48-bd51-9a1b0a985f54" providerId="ADAL" clId="{E3BBE29E-3971-4CF1-96CD-7D96CF5E85B1}" dt="2022-12-18T12:52:52.249" v="640"/>
          <ac:spMkLst>
            <pc:docMk/>
            <pc:sldMk cId="2065330971" sldId="790"/>
            <ac:spMk id="7" creationId="{AD226358-D077-F40D-51EA-FFFEAA59F97E}"/>
          </ac:spMkLst>
        </pc:spChg>
        <pc:spChg chg="add mod">
          <ac:chgData name="Paula Vazquez Valero" userId="80a35f83-ba07-4c48-bd51-9a1b0a985f54" providerId="ADAL" clId="{E3BBE29E-3971-4CF1-96CD-7D96CF5E85B1}" dt="2022-12-18T12:52:52.249" v="640"/>
          <ac:spMkLst>
            <pc:docMk/>
            <pc:sldMk cId="2065330971" sldId="790"/>
            <ac:spMk id="8" creationId="{C4F39208-6AFC-8203-3E69-47ED1B11FC9E}"/>
          </ac:spMkLst>
        </pc:spChg>
      </pc:sldChg>
      <pc:sldChg chg="addSp delSp modSp mod modNotesTx">
        <pc:chgData name="Paula Vazquez Valero" userId="80a35f83-ba07-4c48-bd51-9a1b0a985f54" providerId="ADAL" clId="{E3BBE29E-3971-4CF1-96CD-7D96CF5E85B1}" dt="2022-12-18T12:52:56.047" v="642"/>
        <pc:sldMkLst>
          <pc:docMk/>
          <pc:sldMk cId="2715090087" sldId="791"/>
        </pc:sldMkLst>
        <pc:spChg chg="add del mod">
          <ac:chgData name="Paula Vazquez Valero" userId="80a35f83-ba07-4c48-bd51-9a1b0a985f54" providerId="ADAL" clId="{E3BBE29E-3971-4CF1-96CD-7D96CF5E85B1}" dt="2022-12-18T12:44:58.584" v="371" actId="478"/>
          <ac:spMkLst>
            <pc:docMk/>
            <pc:sldMk cId="2715090087" sldId="791"/>
            <ac:spMk id="2" creationId="{326C9626-D8BC-BFCD-8F79-AC21F830D00F}"/>
          </ac:spMkLst>
        </pc:spChg>
        <pc:spChg chg="del">
          <ac:chgData name="Paula Vazquez Valero" userId="80a35f83-ba07-4c48-bd51-9a1b0a985f54" providerId="ADAL" clId="{E3BBE29E-3971-4CF1-96CD-7D96CF5E85B1}" dt="2022-12-18T12:52:55.769" v="641" actId="478"/>
          <ac:spMkLst>
            <pc:docMk/>
            <pc:sldMk cId="2715090087" sldId="791"/>
            <ac:spMk id="5" creationId="{40F65AFF-1A76-FBFB-9D24-80DA90C138E4}"/>
          </ac:spMkLst>
        </pc:spChg>
        <pc:spChg chg="add del mod">
          <ac:chgData name="Paula Vazquez Valero" userId="80a35f83-ba07-4c48-bd51-9a1b0a985f54" providerId="ADAL" clId="{E3BBE29E-3971-4CF1-96CD-7D96CF5E85B1}" dt="2022-12-18T12:52:55.769" v="641" actId="478"/>
          <ac:spMkLst>
            <pc:docMk/>
            <pc:sldMk cId="2715090087" sldId="791"/>
            <ac:spMk id="6" creationId="{CF8F6C94-F391-B398-B5E1-DC01E7EF2188}"/>
          </ac:spMkLst>
        </pc:spChg>
        <pc:spChg chg="add mod">
          <ac:chgData name="Paula Vazquez Valero" userId="80a35f83-ba07-4c48-bd51-9a1b0a985f54" providerId="ADAL" clId="{E3BBE29E-3971-4CF1-96CD-7D96CF5E85B1}" dt="2022-12-18T12:52:56.047" v="642"/>
          <ac:spMkLst>
            <pc:docMk/>
            <pc:sldMk cId="2715090087" sldId="791"/>
            <ac:spMk id="7" creationId="{054AD74F-C270-5ED6-C547-DA06501CE7DE}"/>
          </ac:spMkLst>
        </pc:spChg>
        <pc:spChg chg="add mod">
          <ac:chgData name="Paula Vazquez Valero" userId="80a35f83-ba07-4c48-bd51-9a1b0a985f54" providerId="ADAL" clId="{E3BBE29E-3971-4CF1-96CD-7D96CF5E85B1}" dt="2022-12-18T12:52:56.047" v="642"/>
          <ac:spMkLst>
            <pc:docMk/>
            <pc:sldMk cId="2715090087" sldId="791"/>
            <ac:spMk id="8" creationId="{CACD6352-24E0-37FF-8E08-0B8709B8A1E9}"/>
          </ac:spMkLst>
        </pc:spChg>
      </pc:sldChg>
      <pc:sldChg chg="addSp delSp modSp mod modNotesTx">
        <pc:chgData name="Paula Vazquez Valero" userId="80a35f83-ba07-4c48-bd51-9a1b0a985f54" providerId="ADAL" clId="{E3BBE29E-3971-4CF1-96CD-7D96CF5E85B1}" dt="2022-12-18T12:52:59.444" v="644"/>
        <pc:sldMkLst>
          <pc:docMk/>
          <pc:sldMk cId="1903409335" sldId="792"/>
        </pc:sldMkLst>
        <pc:spChg chg="add del mod">
          <ac:chgData name="Paula Vazquez Valero" userId="80a35f83-ba07-4c48-bd51-9a1b0a985f54" providerId="ADAL" clId="{E3BBE29E-3971-4CF1-96CD-7D96CF5E85B1}" dt="2022-12-18T12:44:55.404" v="369" actId="478"/>
          <ac:spMkLst>
            <pc:docMk/>
            <pc:sldMk cId="1903409335" sldId="792"/>
            <ac:spMk id="2" creationId="{61B11D4A-5887-2B2C-258D-0D2F34A90D7B}"/>
          </ac:spMkLst>
        </pc:spChg>
        <pc:spChg chg="del">
          <ac:chgData name="Paula Vazquez Valero" userId="80a35f83-ba07-4c48-bd51-9a1b0a985f54" providerId="ADAL" clId="{E3BBE29E-3971-4CF1-96CD-7D96CF5E85B1}" dt="2022-12-18T12:52:58.809" v="643" actId="478"/>
          <ac:spMkLst>
            <pc:docMk/>
            <pc:sldMk cId="1903409335" sldId="792"/>
            <ac:spMk id="5" creationId="{99DB1FED-7664-2E9A-1641-3C7093A2449D}"/>
          </ac:spMkLst>
        </pc:spChg>
        <pc:spChg chg="add del mod">
          <ac:chgData name="Paula Vazquez Valero" userId="80a35f83-ba07-4c48-bd51-9a1b0a985f54" providerId="ADAL" clId="{E3BBE29E-3971-4CF1-96CD-7D96CF5E85B1}" dt="2022-12-18T12:52:58.809" v="643" actId="478"/>
          <ac:spMkLst>
            <pc:docMk/>
            <pc:sldMk cId="1903409335" sldId="792"/>
            <ac:spMk id="6" creationId="{3BD33351-330F-1877-36E5-2E65273BCCFA}"/>
          </ac:spMkLst>
        </pc:spChg>
        <pc:spChg chg="add mod">
          <ac:chgData name="Paula Vazquez Valero" userId="80a35f83-ba07-4c48-bd51-9a1b0a985f54" providerId="ADAL" clId="{E3BBE29E-3971-4CF1-96CD-7D96CF5E85B1}" dt="2022-12-18T12:52:59.444" v="644"/>
          <ac:spMkLst>
            <pc:docMk/>
            <pc:sldMk cId="1903409335" sldId="792"/>
            <ac:spMk id="7" creationId="{A0841738-9E67-F110-1956-F7946318B3F5}"/>
          </ac:spMkLst>
        </pc:spChg>
        <pc:spChg chg="add mod">
          <ac:chgData name="Paula Vazquez Valero" userId="80a35f83-ba07-4c48-bd51-9a1b0a985f54" providerId="ADAL" clId="{E3BBE29E-3971-4CF1-96CD-7D96CF5E85B1}" dt="2022-12-18T12:52:59.444" v="644"/>
          <ac:spMkLst>
            <pc:docMk/>
            <pc:sldMk cId="1903409335" sldId="792"/>
            <ac:spMk id="8" creationId="{6EA84AFF-BF89-D4DD-932F-9B1A59ABFC0F}"/>
          </ac:spMkLst>
        </pc:spChg>
      </pc:sldChg>
      <pc:sldChg chg="addSp delSp modSp mod modNotesTx">
        <pc:chgData name="Paula Vazquez Valero" userId="80a35f83-ba07-4c48-bd51-9a1b0a985f54" providerId="ADAL" clId="{E3BBE29E-3971-4CF1-96CD-7D96CF5E85B1}" dt="2022-12-18T12:53:03.769" v="646"/>
        <pc:sldMkLst>
          <pc:docMk/>
          <pc:sldMk cId="2923014427" sldId="793"/>
        </pc:sldMkLst>
        <pc:spChg chg="add del mod">
          <ac:chgData name="Paula Vazquez Valero" userId="80a35f83-ba07-4c48-bd51-9a1b0a985f54" providerId="ADAL" clId="{E3BBE29E-3971-4CF1-96CD-7D96CF5E85B1}" dt="2022-12-18T12:44:52.495" v="367" actId="478"/>
          <ac:spMkLst>
            <pc:docMk/>
            <pc:sldMk cId="2923014427" sldId="793"/>
            <ac:spMk id="2" creationId="{3311A1F7-763B-35C1-E065-8AA5AC81DF25}"/>
          </ac:spMkLst>
        </pc:spChg>
        <pc:spChg chg="del">
          <ac:chgData name="Paula Vazquez Valero" userId="80a35f83-ba07-4c48-bd51-9a1b0a985f54" providerId="ADAL" clId="{E3BBE29E-3971-4CF1-96CD-7D96CF5E85B1}" dt="2022-12-18T12:53:03.281" v="645" actId="478"/>
          <ac:spMkLst>
            <pc:docMk/>
            <pc:sldMk cId="2923014427" sldId="793"/>
            <ac:spMk id="5" creationId="{6397DE18-D2BB-39AC-D176-F0BB7707158F}"/>
          </ac:spMkLst>
        </pc:spChg>
        <pc:spChg chg="add del mod">
          <ac:chgData name="Paula Vazquez Valero" userId="80a35f83-ba07-4c48-bd51-9a1b0a985f54" providerId="ADAL" clId="{E3BBE29E-3971-4CF1-96CD-7D96CF5E85B1}" dt="2022-12-18T12:53:03.281" v="645" actId="478"/>
          <ac:spMkLst>
            <pc:docMk/>
            <pc:sldMk cId="2923014427" sldId="793"/>
            <ac:spMk id="6" creationId="{7F50D750-7A9F-5098-644A-0A49A34FB903}"/>
          </ac:spMkLst>
        </pc:spChg>
        <pc:spChg chg="add mod">
          <ac:chgData name="Paula Vazquez Valero" userId="80a35f83-ba07-4c48-bd51-9a1b0a985f54" providerId="ADAL" clId="{E3BBE29E-3971-4CF1-96CD-7D96CF5E85B1}" dt="2022-12-18T12:53:03.769" v="646"/>
          <ac:spMkLst>
            <pc:docMk/>
            <pc:sldMk cId="2923014427" sldId="793"/>
            <ac:spMk id="7" creationId="{8060DBCB-4670-A001-32C4-23D1D2C81205}"/>
          </ac:spMkLst>
        </pc:spChg>
        <pc:spChg chg="add mod">
          <ac:chgData name="Paula Vazquez Valero" userId="80a35f83-ba07-4c48-bd51-9a1b0a985f54" providerId="ADAL" clId="{E3BBE29E-3971-4CF1-96CD-7D96CF5E85B1}" dt="2022-12-18T12:53:03.769" v="646"/>
          <ac:spMkLst>
            <pc:docMk/>
            <pc:sldMk cId="2923014427" sldId="793"/>
            <ac:spMk id="8" creationId="{925E34BF-BA74-921F-E90C-9421C57CE9F7}"/>
          </ac:spMkLst>
        </pc:spChg>
      </pc:sldChg>
      <pc:sldChg chg="addSp delSp modSp mod modNotesTx">
        <pc:chgData name="Paula Vazquez Valero" userId="80a35f83-ba07-4c48-bd51-9a1b0a985f54" providerId="ADAL" clId="{E3BBE29E-3971-4CF1-96CD-7D96CF5E85B1}" dt="2022-12-18T12:53:07.369" v="648"/>
        <pc:sldMkLst>
          <pc:docMk/>
          <pc:sldMk cId="3549478621" sldId="794"/>
        </pc:sldMkLst>
        <pc:spChg chg="add del mod">
          <ac:chgData name="Paula Vazquez Valero" userId="80a35f83-ba07-4c48-bd51-9a1b0a985f54" providerId="ADAL" clId="{E3BBE29E-3971-4CF1-96CD-7D96CF5E85B1}" dt="2022-12-18T12:53:06.901" v="647" actId="478"/>
          <ac:spMkLst>
            <pc:docMk/>
            <pc:sldMk cId="3549478621" sldId="794"/>
            <ac:spMk id="2" creationId="{A1B0DE3E-6E37-50CD-0E60-178E8D7ACE69}"/>
          </ac:spMkLst>
        </pc:spChg>
        <pc:spChg chg="del">
          <ac:chgData name="Paula Vazquez Valero" userId="80a35f83-ba07-4c48-bd51-9a1b0a985f54" providerId="ADAL" clId="{E3BBE29E-3971-4CF1-96CD-7D96CF5E85B1}" dt="2022-12-18T12:53:06.901" v="647" actId="478"/>
          <ac:spMkLst>
            <pc:docMk/>
            <pc:sldMk cId="3549478621" sldId="794"/>
            <ac:spMk id="5" creationId="{83EC2BFF-7B39-3681-FA9C-81C6B576FA72}"/>
          </ac:spMkLst>
        </pc:spChg>
        <pc:spChg chg="add mod">
          <ac:chgData name="Paula Vazquez Valero" userId="80a35f83-ba07-4c48-bd51-9a1b0a985f54" providerId="ADAL" clId="{E3BBE29E-3971-4CF1-96CD-7D96CF5E85B1}" dt="2022-12-18T12:53:07.369" v="648"/>
          <ac:spMkLst>
            <pc:docMk/>
            <pc:sldMk cId="3549478621" sldId="794"/>
            <ac:spMk id="6" creationId="{7E6D0D27-FD83-7BD6-35D5-4050D20A0A15}"/>
          </ac:spMkLst>
        </pc:spChg>
        <pc:spChg chg="add mod">
          <ac:chgData name="Paula Vazquez Valero" userId="80a35f83-ba07-4c48-bd51-9a1b0a985f54" providerId="ADAL" clId="{E3BBE29E-3971-4CF1-96CD-7D96CF5E85B1}" dt="2022-12-18T12:53:07.369" v="648"/>
          <ac:spMkLst>
            <pc:docMk/>
            <pc:sldMk cId="3549478621" sldId="794"/>
            <ac:spMk id="7" creationId="{189EF329-D651-890B-3E7A-DBC76DC7E789}"/>
          </ac:spMkLst>
        </pc:spChg>
      </pc:sldChg>
      <pc:sldChg chg="addSp delSp modSp mod modNotesTx">
        <pc:chgData name="Paula Vazquez Valero" userId="80a35f83-ba07-4c48-bd51-9a1b0a985f54" providerId="ADAL" clId="{E3BBE29E-3971-4CF1-96CD-7D96CF5E85B1}" dt="2022-12-18T12:53:55.878" v="663"/>
        <pc:sldMkLst>
          <pc:docMk/>
          <pc:sldMk cId="2002768654" sldId="795"/>
        </pc:sldMkLst>
        <pc:spChg chg="mod">
          <ac:chgData name="Paula Vazquez Valero" userId="80a35f83-ba07-4c48-bd51-9a1b0a985f54" providerId="ADAL" clId="{E3BBE29E-3971-4CF1-96CD-7D96CF5E85B1}" dt="2022-12-18T12:53:32.812" v="655" actId="14100"/>
          <ac:spMkLst>
            <pc:docMk/>
            <pc:sldMk cId="2002768654" sldId="795"/>
            <ac:spMk id="5" creationId="{FDF0743F-D59E-E521-9E03-51B91253B257}"/>
          </ac:spMkLst>
        </pc:spChg>
        <pc:spChg chg="add del mod">
          <ac:chgData name="Paula Vazquez Valero" userId="80a35f83-ba07-4c48-bd51-9a1b0a985f54" providerId="ADAL" clId="{E3BBE29E-3971-4CF1-96CD-7D96CF5E85B1}" dt="2022-12-18T12:44:20.332" v="335" actId="478"/>
          <ac:spMkLst>
            <pc:docMk/>
            <pc:sldMk cId="2002768654" sldId="795"/>
            <ac:spMk id="6" creationId="{F0EB3CFE-84C7-A75F-0E47-7B6FD9C04FFD}"/>
          </ac:spMkLst>
        </pc:spChg>
        <pc:spChg chg="add mod">
          <ac:chgData name="Paula Vazquez Valero" userId="80a35f83-ba07-4c48-bd51-9a1b0a985f54" providerId="ADAL" clId="{E3BBE29E-3971-4CF1-96CD-7D96CF5E85B1}" dt="2022-12-18T12:53:48.143" v="660" actId="14100"/>
          <ac:spMkLst>
            <pc:docMk/>
            <pc:sldMk cId="2002768654" sldId="795"/>
            <ac:spMk id="7" creationId="{317C8A89-A143-C6A5-E8F5-A83925213AAE}"/>
          </ac:spMkLst>
        </pc:spChg>
        <pc:spChg chg="mod">
          <ac:chgData name="Paula Vazquez Valero" userId="80a35f83-ba07-4c48-bd51-9a1b0a985f54" providerId="ADAL" clId="{E3BBE29E-3971-4CF1-96CD-7D96CF5E85B1}" dt="2022-12-18T12:42:50.512" v="260" actId="1035"/>
          <ac:spMkLst>
            <pc:docMk/>
            <pc:sldMk cId="2002768654" sldId="795"/>
            <ac:spMk id="78" creationId="{DB86B81D-19BB-48FA-98FF-50AF929D4C3D}"/>
          </ac:spMkLst>
        </pc:spChg>
        <pc:spChg chg="mod">
          <ac:chgData name="Paula Vazquez Valero" userId="80a35f83-ba07-4c48-bd51-9a1b0a985f54" providerId="ADAL" clId="{E3BBE29E-3971-4CF1-96CD-7D96CF5E85B1}" dt="2022-12-18T12:42:50.512" v="260" actId="1035"/>
          <ac:spMkLst>
            <pc:docMk/>
            <pc:sldMk cId="2002768654" sldId="795"/>
            <ac:spMk id="79" creationId="{1E1E6F46-4A25-45F3-BC02-13864C0B635F}"/>
          </ac:spMkLst>
        </pc:spChg>
        <pc:spChg chg="mod">
          <ac:chgData name="Paula Vazquez Valero" userId="80a35f83-ba07-4c48-bd51-9a1b0a985f54" providerId="ADAL" clId="{E3BBE29E-3971-4CF1-96CD-7D96CF5E85B1}" dt="2022-12-18T12:42:50.512" v="260" actId="1035"/>
          <ac:spMkLst>
            <pc:docMk/>
            <pc:sldMk cId="2002768654" sldId="795"/>
            <ac:spMk id="83" creationId="{FA096C30-D3BC-47AA-B4CD-2E8C70B12F2B}"/>
          </ac:spMkLst>
        </pc:spChg>
        <pc:spChg chg="mod">
          <ac:chgData name="Paula Vazquez Valero" userId="80a35f83-ba07-4c48-bd51-9a1b0a985f54" providerId="ADAL" clId="{E3BBE29E-3971-4CF1-96CD-7D96CF5E85B1}" dt="2022-12-18T12:42:50.512" v="260" actId="1035"/>
          <ac:spMkLst>
            <pc:docMk/>
            <pc:sldMk cId="2002768654" sldId="795"/>
            <ac:spMk id="84" creationId="{80162A14-14DD-41BE-8877-535F1E767CEB}"/>
          </ac:spMkLst>
        </pc:spChg>
        <pc:spChg chg="mod">
          <ac:chgData name="Paula Vazquez Valero" userId="80a35f83-ba07-4c48-bd51-9a1b0a985f54" providerId="ADAL" clId="{E3BBE29E-3971-4CF1-96CD-7D96CF5E85B1}" dt="2022-12-18T12:42:50.512" v="260" actId="1035"/>
          <ac:spMkLst>
            <pc:docMk/>
            <pc:sldMk cId="2002768654" sldId="795"/>
            <ac:spMk id="85" creationId="{8D34F25B-A6C5-47C4-84CF-09BB5B9FE62A}"/>
          </ac:spMkLst>
        </pc:spChg>
        <pc:cxnChg chg="mod">
          <ac:chgData name="Paula Vazquez Valero" userId="80a35f83-ba07-4c48-bd51-9a1b0a985f54" providerId="ADAL" clId="{E3BBE29E-3971-4CF1-96CD-7D96CF5E85B1}" dt="2022-12-18T12:42:50.512" v="260" actId="1035"/>
          <ac:cxnSpMkLst>
            <pc:docMk/>
            <pc:sldMk cId="2002768654" sldId="795"/>
            <ac:cxnSpMk id="80" creationId="{69899776-96C8-4443-A170-CB81B57CE2B8}"/>
          </ac:cxnSpMkLst>
        </pc:cxnChg>
        <pc:cxnChg chg="mod">
          <ac:chgData name="Paula Vazquez Valero" userId="80a35f83-ba07-4c48-bd51-9a1b0a985f54" providerId="ADAL" clId="{E3BBE29E-3971-4CF1-96CD-7D96CF5E85B1}" dt="2022-12-18T12:42:50.512" v="260" actId="1035"/>
          <ac:cxnSpMkLst>
            <pc:docMk/>
            <pc:sldMk cId="2002768654" sldId="795"/>
            <ac:cxnSpMk id="81" creationId="{00151BB3-E24F-4B7D-A82D-B9DA60BABD92}"/>
          </ac:cxnSpMkLst>
        </pc:cxnChg>
        <pc:cxnChg chg="mod">
          <ac:chgData name="Paula Vazquez Valero" userId="80a35f83-ba07-4c48-bd51-9a1b0a985f54" providerId="ADAL" clId="{E3BBE29E-3971-4CF1-96CD-7D96CF5E85B1}" dt="2022-12-18T12:42:50.512" v="260" actId="1035"/>
          <ac:cxnSpMkLst>
            <pc:docMk/>
            <pc:sldMk cId="2002768654" sldId="795"/>
            <ac:cxnSpMk id="82" creationId="{50056AEE-D42A-4A4A-B6DD-506697C1C83E}"/>
          </ac:cxnSpMkLst>
        </pc:cxnChg>
      </pc:sldChg>
      <pc:sldChg chg="addSp delSp modSp mod modNotesTx">
        <pc:chgData name="Paula Vazquez Valero" userId="80a35f83-ba07-4c48-bd51-9a1b0a985f54" providerId="ADAL" clId="{E3BBE29E-3971-4CF1-96CD-7D96CF5E85B1}" dt="2022-12-18T12:54:21.347" v="666"/>
        <pc:sldMkLst>
          <pc:docMk/>
          <pc:sldMk cId="2766608944" sldId="799"/>
        </pc:sldMkLst>
        <pc:spChg chg="mod">
          <ac:chgData name="Paula Vazquez Valero" userId="80a35f83-ba07-4c48-bd51-9a1b0a985f54" providerId="ADAL" clId="{E3BBE29E-3971-4CF1-96CD-7D96CF5E85B1}" dt="2022-12-18T12:49:01.213" v="505" actId="14100"/>
          <ac:spMkLst>
            <pc:docMk/>
            <pc:sldMk cId="2766608944" sldId="799"/>
            <ac:spMk id="8" creationId="{6B829EB0-8A42-06BC-17F1-2AB44CAAE0DF}"/>
          </ac:spMkLst>
        </pc:spChg>
        <pc:spChg chg="add del mod">
          <ac:chgData name="Paula Vazquez Valero" userId="80a35f83-ba07-4c48-bd51-9a1b0a985f54" providerId="ADAL" clId="{E3BBE29E-3971-4CF1-96CD-7D96CF5E85B1}" dt="2022-12-18T12:54:02.873" v="664" actId="478"/>
          <ac:spMkLst>
            <pc:docMk/>
            <pc:sldMk cId="2766608944" sldId="799"/>
            <ac:spMk id="9" creationId="{037D42D1-23C1-EB66-C0C4-F645F16137FF}"/>
          </ac:spMkLst>
        </pc:spChg>
        <pc:spChg chg="add mod">
          <ac:chgData name="Paula Vazquez Valero" userId="80a35f83-ba07-4c48-bd51-9a1b0a985f54" providerId="ADAL" clId="{E3BBE29E-3971-4CF1-96CD-7D96CF5E85B1}" dt="2022-12-18T12:54:03.151" v="665"/>
          <ac:spMkLst>
            <pc:docMk/>
            <pc:sldMk cId="2766608944" sldId="799"/>
            <ac:spMk id="10" creationId="{164C1D43-8074-6935-DEED-6A1C9D2D8696}"/>
          </ac:spMkLst>
        </pc:spChg>
        <pc:spChg chg="mod">
          <ac:chgData name="Paula Vazquez Valero" userId="80a35f83-ba07-4c48-bd51-9a1b0a985f54" providerId="ADAL" clId="{E3BBE29E-3971-4CF1-96CD-7D96CF5E85B1}" dt="2022-12-18T12:43:19.507" v="304" actId="1035"/>
          <ac:spMkLst>
            <pc:docMk/>
            <pc:sldMk cId="2766608944" sldId="799"/>
            <ac:spMk id="78" creationId="{DB86B81D-19BB-48FA-98FF-50AF929D4C3D}"/>
          </ac:spMkLst>
        </pc:spChg>
        <pc:spChg chg="mod">
          <ac:chgData name="Paula Vazquez Valero" userId="80a35f83-ba07-4c48-bd51-9a1b0a985f54" providerId="ADAL" clId="{E3BBE29E-3971-4CF1-96CD-7D96CF5E85B1}" dt="2022-12-18T12:43:19.507" v="304" actId="1035"/>
          <ac:spMkLst>
            <pc:docMk/>
            <pc:sldMk cId="2766608944" sldId="799"/>
            <ac:spMk id="79" creationId="{1E1E6F46-4A25-45F3-BC02-13864C0B635F}"/>
          </ac:spMkLst>
        </pc:spChg>
        <pc:spChg chg="mod">
          <ac:chgData name="Paula Vazquez Valero" userId="80a35f83-ba07-4c48-bd51-9a1b0a985f54" providerId="ADAL" clId="{E3BBE29E-3971-4CF1-96CD-7D96CF5E85B1}" dt="2022-12-18T12:43:19.507" v="304" actId="1035"/>
          <ac:spMkLst>
            <pc:docMk/>
            <pc:sldMk cId="2766608944" sldId="799"/>
            <ac:spMk id="83" creationId="{FA096C30-D3BC-47AA-B4CD-2E8C70B12F2B}"/>
          </ac:spMkLst>
        </pc:spChg>
        <pc:spChg chg="mod">
          <ac:chgData name="Paula Vazquez Valero" userId="80a35f83-ba07-4c48-bd51-9a1b0a985f54" providerId="ADAL" clId="{E3BBE29E-3971-4CF1-96CD-7D96CF5E85B1}" dt="2022-12-18T12:43:19.507" v="304" actId="1035"/>
          <ac:spMkLst>
            <pc:docMk/>
            <pc:sldMk cId="2766608944" sldId="799"/>
            <ac:spMk id="84" creationId="{80162A14-14DD-41BE-8877-535F1E767CEB}"/>
          </ac:spMkLst>
        </pc:spChg>
        <pc:spChg chg="mod">
          <ac:chgData name="Paula Vazquez Valero" userId="80a35f83-ba07-4c48-bd51-9a1b0a985f54" providerId="ADAL" clId="{E3BBE29E-3971-4CF1-96CD-7D96CF5E85B1}" dt="2022-12-18T12:43:19.507" v="304" actId="1035"/>
          <ac:spMkLst>
            <pc:docMk/>
            <pc:sldMk cId="2766608944" sldId="799"/>
            <ac:spMk id="85" creationId="{8D34F25B-A6C5-47C4-84CF-09BB5B9FE62A}"/>
          </ac:spMkLst>
        </pc:spChg>
        <pc:picChg chg="mod">
          <ac:chgData name="Paula Vazquez Valero" userId="80a35f83-ba07-4c48-bd51-9a1b0a985f54" providerId="ADAL" clId="{E3BBE29E-3971-4CF1-96CD-7D96CF5E85B1}" dt="2022-12-18T12:49:03.146" v="506" actId="1076"/>
          <ac:picMkLst>
            <pc:docMk/>
            <pc:sldMk cId="2766608944" sldId="799"/>
            <ac:picMk id="41" creationId="{486A4ABA-44F1-4875-A297-D64D53408B4D}"/>
          </ac:picMkLst>
        </pc:picChg>
        <pc:cxnChg chg="mod">
          <ac:chgData name="Paula Vazquez Valero" userId="80a35f83-ba07-4c48-bd51-9a1b0a985f54" providerId="ADAL" clId="{E3BBE29E-3971-4CF1-96CD-7D96CF5E85B1}" dt="2022-12-18T12:43:19.507" v="304" actId="1035"/>
          <ac:cxnSpMkLst>
            <pc:docMk/>
            <pc:sldMk cId="2766608944" sldId="799"/>
            <ac:cxnSpMk id="80" creationId="{69899776-96C8-4443-A170-CB81B57CE2B8}"/>
          </ac:cxnSpMkLst>
        </pc:cxnChg>
        <pc:cxnChg chg="mod">
          <ac:chgData name="Paula Vazquez Valero" userId="80a35f83-ba07-4c48-bd51-9a1b0a985f54" providerId="ADAL" clId="{E3BBE29E-3971-4CF1-96CD-7D96CF5E85B1}" dt="2022-12-18T12:43:19.507" v="304" actId="1035"/>
          <ac:cxnSpMkLst>
            <pc:docMk/>
            <pc:sldMk cId="2766608944" sldId="799"/>
            <ac:cxnSpMk id="81" creationId="{00151BB3-E24F-4B7D-A82D-B9DA60BABD92}"/>
          </ac:cxnSpMkLst>
        </pc:cxnChg>
        <pc:cxnChg chg="mod">
          <ac:chgData name="Paula Vazquez Valero" userId="80a35f83-ba07-4c48-bd51-9a1b0a985f54" providerId="ADAL" clId="{E3BBE29E-3971-4CF1-96CD-7D96CF5E85B1}" dt="2022-12-18T12:43:19.507" v="304" actId="1035"/>
          <ac:cxnSpMkLst>
            <pc:docMk/>
            <pc:sldMk cId="2766608944" sldId="799"/>
            <ac:cxnSpMk id="82" creationId="{50056AEE-D42A-4A4A-B6DD-506697C1C83E}"/>
          </ac:cxnSpMkLst>
        </pc:cxnChg>
      </pc:sldChg>
      <pc:sldChg chg="addSp delSp modSp mod modAnim">
        <pc:chgData name="Paula Vazquez Valero" userId="80a35f83-ba07-4c48-bd51-9a1b0a985f54" providerId="ADAL" clId="{E3BBE29E-3971-4CF1-96CD-7D96CF5E85B1}" dt="2022-12-18T12:47:12.253" v="420" actId="207"/>
        <pc:sldMkLst>
          <pc:docMk/>
          <pc:sldMk cId="3112569781" sldId="800"/>
        </pc:sldMkLst>
        <pc:spChg chg="mod">
          <ac:chgData name="Paula Vazquez Valero" userId="80a35f83-ba07-4c48-bd51-9a1b0a985f54" providerId="ADAL" clId="{E3BBE29E-3971-4CF1-96CD-7D96CF5E85B1}" dt="2022-12-18T12:35:31.585" v="28" actId="14100"/>
          <ac:spMkLst>
            <pc:docMk/>
            <pc:sldMk cId="3112569781" sldId="800"/>
            <ac:spMk id="13" creationId="{B6F1DF6D-C002-4D1C-9DEB-3E8AD7C8A9B9}"/>
          </ac:spMkLst>
        </pc:spChg>
        <pc:spChg chg="mod">
          <ac:chgData name="Paula Vazquez Valero" userId="80a35f83-ba07-4c48-bd51-9a1b0a985f54" providerId="ADAL" clId="{E3BBE29E-3971-4CF1-96CD-7D96CF5E85B1}" dt="2022-12-18T12:35:23.291" v="17" actId="1076"/>
          <ac:spMkLst>
            <pc:docMk/>
            <pc:sldMk cId="3112569781" sldId="800"/>
            <ac:spMk id="14" creationId="{563DFE49-9C08-4C8C-91DE-9C488EAA243D}"/>
          </ac:spMkLst>
        </pc:spChg>
        <pc:spChg chg="mod">
          <ac:chgData name="Paula Vazquez Valero" userId="80a35f83-ba07-4c48-bd51-9a1b0a985f54" providerId="ADAL" clId="{E3BBE29E-3971-4CF1-96CD-7D96CF5E85B1}" dt="2022-12-18T12:34:44.647" v="13" actId="20577"/>
          <ac:spMkLst>
            <pc:docMk/>
            <pc:sldMk cId="3112569781" sldId="800"/>
            <ac:spMk id="20" creationId="{B460560A-0D81-41EE-978E-E1E2E7BDE1A1}"/>
          </ac:spMkLst>
        </pc:spChg>
        <pc:spChg chg="mod">
          <ac:chgData name="Paula Vazquez Valero" userId="80a35f83-ba07-4c48-bd51-9a1b0a985f54" providerId="ADAL" clId="{E3BBE29E-3971-4CF1-96CD-7D96CF5E85B1}" dt="2022-12-18T12:34:43.009" v="10" actId="14100"/>
          <ac:spMkLst>
            <pc:docMk/>
            <pc:sldMk cId="3112569781" sldId="800"/>
            <ac:spMk id="24" creationId="{6341C58C-D828-45D5-80CB-EA847A2F0F2B}"/>
          </ac:spMkLst>
        </pc:spChg>
        <pc:spChg chg="mod">
          <ac:chgData name="Paula Vazquez Valero" userId="80a35f83-ba07-4c48-bd51-9a1b0a985f54" providerId="ADAL" clId="{E3BBE29E-3971-4CF1-96CD-7D96CF5E85B1}" dt="2022-12-18T12:47:12.253" v="420" actId="207"/>
          <ac:spMkLst>
            <pc:docMk/>
            <pc:sldMk cId="3112569781" sldId="800"/>
            <ac:spMk id="58" creationId="{2B5795CC-46FB-4FE8-9A2C-16B740B01AB7}"/>
          </ac:spMkLst>
        </pc:spChg>
        <pc:picChg chg="add mod">
          <ac:chgData name="Paula Vazquez Valero" userId="80a35f83-ba07-4c48-bd51-9a1b0a985f54" providerId="ADAL" clId="{E3BBE29E-3971-4CF1-96CD-7D96CF5E85B1}" dt="2022-12-18T12:34:28.445" v="6" actId="1076"/>
          <ac:picMkLst>
            <pc:docMk/>
            <pc:sldMk cId="3112569781" sldId="800"/>
            <ac:picMk id="6" creationId="{8F2A2F4E-02D7-0C39-1DEC-10DA2BC75FB8}"/>
          </ac:picMkLst>
        </pc:picChg>
        <pc:picChg chg="add mod">
          <ac:chgData name="Paula Vazquez Valero" userId="80a35f83-ba07-4c48-bd51-9a1b0a985f54" providerId="ADAL" clId="{E3BBE29E-3971-4CF1-96CD-7D96CF5E85B1}" dt="2022-12-18T12:36:20.456" v="31" actId="14100"/>
          <ac:picMkLst>
            <pc:docMk/>
            <pc:sldMk cId="3112569781" sldId="800"/>
            <ac:picMk id="1026" creationId="{D239B226-F7A0-D8D7-D1E9-0BC3669BCF02}"/>
          </ac:picMkLst>
        </pc:picChg>
        <pc:picChg chg="del">
          <ac:chgData name="Paula Vazquez Valero" userId="80a35f83-ba07-4c48-bd51-9a1b0a985f54" providerId="ADAL" clId="{E3BBE29E-3971-4CF1-96CD-7D96CF5E85B1}" dt="2022-12-18T12:35:25.194" v="18" actId="478"/>
          <ac:picMkLst>
            <pc:docMk/>
            <pc:sldMk cId="3112569781" sldId="800"/>
            <ac:picMk id="2056" creationId="{CF7C70D6-B7F5-413A-8604-2BACF8D3F056}"/>
          </ac:picMkLst>
        </pc:picChg>
        <pc:picChg chg="del">
          <ac:chgData name="Paula Vazquez Valero" userId="80a35f83-ba07-4c48-bd51-9a1b0a985f54" providerId="ADAL" clId="{E3BBE29E-3971-4CF1-96CD-7D96CF5E85B1}" dt="2022-12-18T12:34:24.185" v="3" actId="478"/>
          <ac:picMkLst>
            <pc:docMk/>
            <pc:sldMk cId="3112569781" sldId="800"/>
            <ac:picMk id="2058" creationId="{003DB9E9-2586-4456-BB62-E7E20008FBCB}"/>
          </ac:picMkLst>
        </pc:picChg>
        <pc:cxnChg chg="del">
          <ac:chgData name="Paula Vazquez Valero" userId="80a35f83-ba07-4c48-bd51-9a1b0a985f54" providerId="ADAL" clId="{E3BBE29E-3971-4CF1-96CD-7D96CF5E85B1}" dt="2022-12-18T12:34:46.581" v="14" actId="478"/>
          <ac:cxnSpMkLst>
            <pc:docMk/>
            <pc:sldMk cId="3112569781" sldId="800"/>
            <ac:cxnSpMk id="4" creationId="{47E7CE9E-EC25-4E06-8F78-F21FE548BF2E}"/>
          </ac:cxnSpMkLst>
        </pc:cxnChg>
      </pc:sldChg>
      <pc:sldChg chg="modSp mod modNotesTx">
        <pc:chgData name="Paula Vazquez Valero" userId="80a35f83-ba07-4c48-bd51-9a1b0a985f54" providerId="ADAL" clId="{E3BBE29E-3971-4CF1-96CD-7D96CF5E85B1}" dt="2022-12-18T12:50:21.090" v="569" actId="20577"/>
        <pc:sldMkLst>
          <pc:docMk/>
          <pc:sldMk cId="752618363" sldId="803"/>
        </pc:sldMkLst>
        <pc:spChg chg="mod">
          <ac:chgData name="Paula Vazquez Valero" userId="80a35f83-ba07-4c48-bd51-9a1b0a985f54" providerId="ADAL" clId="{E3BBE29E-3971-4CF1-96CD-7D96CF5E85B1}" dt="2022-12-18T12:49:53.275" v="514" actId="20577"/>
          <ac:spMkLst>
            <pc:docMk/>
            <pc:sldMk cId="752618363" sldId="803"/>
            <ac:spMk id="5" creationId="{907B4654-7FE5-6200-4000-E138FD5AD0B4}"/>
          </ac:spMkLst>
        </pc:spChg>
        <pc:spChg chg="mod">
          <ac:chgData name="Paula Vazquez Valero" userId="80a35f83-ba07-4c48-bd51-9a1b0a985f54" providerId="ADAL" clId="{E3BBE29E-3971-4CF1-96CD-7D96CF5E85B1}" dt="2022-12-18T12:50:06.680" v="559" actId="20577"/>
          <ac:spMkLst>
            <pc:docMk/>
            <pc:sldMk cId="752618363" sldId="803"/>
            <ac:spMk id="6" creationId="{C6823178-2365-71F9-B290-CBC3124E855E}"/>
          </ac:spMkLst>
        </pc:spChg>
        <pc:picChg chg="mod">
          <ac:chgData name="Paula Vazquez Valero" userId="80a35f83-ba07-4c48-bd51-9a1b0a985f54" providerId="ADAL" clId="{E3BBE29E-3971-4CF1-96CD-7D96CF5E85B1}" dt="2022-12-18T12:49:15.481" v="510" actId="1076"/>
          <ac:picMkLst>
            <pc:docMk/>
            <pc:sldMk cId="752618363" sldId="803"/>
            <ac:picMk id="41" creationId="{486A4ABA-44F1-4875-A297-D64D53408B4D}"/>
          </ac:picMkLst>
        </pc:picChg>
      </pc:sldChg>
      <pc:sldChg chg="addSp modSp mod modNotesTx">
        <pc:chgData name="Paula Vazquez Valero" userId="80a35f83-ba07-4c48-bd51-9a1b0a985f54" providerId="ADAL" clId="{E3BBE29E-3971-4CF1-96CD-7D96CF5E85B1}" dt="2022-12-18T12:55:14.623" v="714"/>
        <pc:sldMkLst>
          <pc:docMk/>
          <pc:sldMk cId="1947605703" sldId="804"/>
        </pc:sldMkLst>
        <pc:spChg chg="mod">
          <ac:chgData name="Paula Vazquez Valero" userId="80a35f83-ba07-4c48-bd51-9a1b0a985f54" providerId="ADAL" clId="{E3BBE29E-3971-4CF1-96CD-7D96CF5E85B1}" dt="2022-12-18T12:54:38.957" v="671" actId="14100"/>
          <ac:spMkLst>
            <pc:docMk/>
            <pc:sldMk cId="1947605703" sldId="804"/>
            <ac:spMk id="4" creationId="{AA771E30-460C-D4CD-C004-EF4CA498D87D}"/>
          </ac:spMkLst>
        </pc:spChg>
        <pc:spChg chg="add mod">
          <ac:chgData name="Paula Vazquez Valero" userId="80a35f83-ba07-4c48-bd51-9a1b0a985f54" providerId="ADAL" clId="{E3BBE29E-3971-4CF1-96CD-7D96CF5E85B1}" dt="2022-12-18T12:54:57.379" v="712" actId="1036"/>
          <ac:spMkLst>
            <pc:docMk/>
            <pc:sldMk cId="1947605703" sldId="804"/>
            <ac:spMk id="5" creationId="{3302327C-96B6-FF23-3D0B-2E441A5924A8}"/>
          </ac:spMkLst>
        </pc:spChg>
        <pc:picChg chg="mod">
          <ac:chgData name="Paula Vazquez Valero" userId="80a35f83-ba07-4c48-bd51-9a1b0a985f54" providerId="ADAL" clId="{E3BBE29E-3971-4CF1-96CD-7D96CF5E85B1}" dt="2022-12-18T12:54:40.261" v="672" actId="1076"/>
          <ac:picMkLst>
            <pc:docMk/>
            <pc:sldMk cId="1947605703" sldId="804"/>
            <ac:picMk id="43" creationId="{EAFDAC23-7969-41E5-8FF3-3476B2200CA2}"/>
          </ac:picMkLst>
        </pc:picChg>
      </pc:sldChg>
    </pc:docChg>
  </pc:docChgLst>
  <pc:docChgLst>
    <pc:chgData name="Paula Vázquez-Valero" userId="3a0e46d7-2099-40af-a155-aa45b68bfff3" providerId="ADAL" clId="{E3BBE29E-3971-4CF1-96CD-7D96CF5E85B1}"/>
    <pc:docChg chg="undo redo custSel modSld">
      <pc:chgData name="Paula Vázquez-Valero" userId="3a0e46d7-2099-40af-a155-aa45b68bfff3" providerId="ADAL" clId="{E3BBE29E-3971-4CF1-96CD-7D96CF5E85B1}" dt="2022-12-17T18:08:34.310" v="1131" actId="14100"/>
      <pc:docMkLst>
        <pc:docMk/>
      </pc:docMkLst>
      <pc:sldChg chg="addSp modSp mod modAnim modNotesTx">
        <pc:chgData name="Paula Vázquez-Valero" userId="3a0e46d7-2099-40af-a155-aa45b68bfff3" providerId="ADAL" clId="{E3BBE29E-3971-4CF1-96CD-7D96CF5E85B1}" dt="2022-12-17T18:07:44.244" v="1092" actId="20577"/>
        <pc:sldMkLst>
          <pc:docMk/>
          <pc:sldMk cId="0" sldId="382"/>
        </pc:sldMkLst>
        <pc:spChg chg="mod">
          <ac:chgData name="Paula Vázquez-Valero" userId="3a0e46d7-2099-40af-a155-aa45b68bfff3" providerId="ADAL" clId="{E3BBE29E-3971-4CF1-96CD-7D96CF5E85B1}" dt="2022-12-17T18:06:44.953" v="1048" actId="1037"/>
          <ac:spMkLst>
            <pc:docMk/>
            <pc:sldMk cId="0" sldId="382"/>
            <ac:spMk id="2" creationId="{CF809B60-34DA-46F8-9144-D26F0D50F648}"/>
          </ac:spMkLst>
        </pc:spChg>
        <pc:spChg chg="mod">
          <ac:chgData name="Paula Vázquez-Valero" userId="3a0e46d7-2099-40af-a155-aa45b68bfff3" providerId="ADAL" clId="{E3BBE29E-3971-4CF1-96CD-7D96CF5E85B1}" dt="2022-12-17T18:06:38.074" v="1038" actId="14100"/>
          <ac:spMkLst>
            <pc:docMk/>
            <pc:sldMk cId="0" sldId="382"/>
            <ac:spMk id="101" creationId="{00000000-0000-0000-0000-000000000000}"/>
          </ac:spMkLst>
        </pc:spChg>
        <pc:picChg chg="add mod">
          <ac:chgData name="Paula Vázquez-Valero" userId="3a0e46d7-2099-40af-a155-aa45b68bfff3" providerId="ADAL" clId="{E3BBE29E-3971-4CF1-96CD-7D96CF5E85B1}" dt="2022-12-17T18:06:18.444" v="1022" actId="1076"/>
          <ac:picMkLst>
            <pc:docMk/>
            <pc:sldMk cId="0" sldId="382"/>
            <ac:picMk id="3" creationId="{E5FE89B5-0B65-3C78-6D4A-45544DBA4E8D}"/>
          </ac:picMkLst>
        </pc:picChg>
      </pc:sldChg>
      <pc:sldChg chg="addSp delSp modSp mod delAnim modAnim modNotesTx">
        <pc:chgData name="Paula Vázquez-Valero" userId="3a0e46d7-2099-40af-a155-aa45b68bfff3" providerId="ADAL" clId="{E3BBE29E-3971-4CF1-96CD-7D96CF5E85B1}" dt="2022-12-17T17:54:31.201" v="601" actId="20577"/>
        <pc:sldMkLst>
          <pc:docMk/>
          <pc:sldMk cId="4290548128" sldId="785"/>
        </pc:sldMkLst>
        <pc:spChg chg="mod">
          <ac:chgData name="Paula Vázquez-Valero" userId="3a0e46d7-2099-40af-a155-aa45b68bfff3" providerId="ADAL" clId="{E3BBE29E-3971-4CF1-96CD-7D96CF5E85B1}" dt="2022-12-17T17:46:27.111" v="338" actId="207"/>
          <ac:spMkLst>
            <pc:docMk/>
            <pc:sldMk cId="4290548128" sldId="785"/>
            <ac:spMk id="2" creationId="{39D04D7D-9677-4366-B0D2-1EE33B7FE861}"/>
          </ac:spMkLst>
        </pc:spChg>
        <pc:spChg chg="add del mod">
          <ac:chgData name="Paula Vázquez-Valero" userId="3a0e46d7-2099-40af-a155-aa45b68bfff3" providerId="ADAL" clId="{E3BBE29E-3971-4CF1-96CD-7D96CF5E85B1}" dt="2022-12-17T17:46:23.791" v="335"/>
          <ac:spMkLst>
            <pc:docMk/>
            <pc:sldMk cId="4290548128" sldId="785"/>
            <ac:spMk id="8" creationId="{34CB5160-AE20-7EA0-38C6-0E052088A054}"/>
          </ac:spMkLst>
        </pc:spChg>
        <pc:spChg chg="add mod">
          <ac:chgData name="Paula Vázquez-Valero" userId="3a0e46d7-2099-40af-a155-aa45b68bfff3" providerId="ADAL" clId="{E3BBE29E-3971-4CF1-96CD-7D96CF5E85B1}" dt="2022-12-17T17:49:34.614" v="440" actId="1076"/>
          <ac:spMkLst>
            <pc:docMk/>
            <pc:sldMk cId="4290548128" sldId="785"/>
            <ac:spMk id="10" creationId="{0191EB70-F718-1859-DDED-0E1A1FAC1A18}"/>
          </ac:spMkLst>
        </pc:spChg>
        <pc:spChg chg="add del mod">
          <ac:chgData name="Paula Vázquez-Valero" userId="3a0e46d7-2099-40af-a155-aa45b68bfff3" providerId="ADAL" clId="{E3BBE29E-3971-4CF1-96CD-7D96CF5E85B1}" dt="2022-12-17T17:48:11.688" v="413"/>
          <ac:spMkLst>
            <pc:docMk/>
            <pc:sldMk cId="4290548128" sldId="785"/>
            <ac:spMk id="12" creationId="{8F69964B-175D-21A0-6AC7-DA438779FC80}"/>
          </ac:spMkLst>
        </pc:spChg>
        <pc:spChg chg="add mod">
          <ac:chgData name="Paula Vázquez-Valero" userId="3a0e46d7-2099-40af-a155-aa45b68bfff3" providerId="ADAL" clId="{E3BBE29E-3971-4CF1-96CD-7D96CF5E85B1}" dt="2022-12-17T17:48:59.851" v="435" actId="1037"/>
          <ac:spMkLst>
            <pc:docMk/>
            <pc:sldMk cId="4290548128" sldId="785"/>
            <ac:spMk id="13" creationId="{53EF2DA9-577F-5D57-2A6D-0E449CFACC61}"/>
          </ac:spMkLst>
        </pc:spChg>
        <pc:spChg chg="mod">
          <ac:chgData name="Paula Vázquez-Valero" userId="3a0e46d7-2099-40af-a155-aa45b68bfff3" providerId="ADAL" clId="{E3BBE29E-3971-4CF1-96CD-7D96CF5E85B1}" dt="2022-12-17T17:47:47.579" v="408" actId="1036"/>
          <ac:spMkLst>
            <pc:docMk/>
            <pc:sldMk cId="4290548128" sldId="785"/>
            <ac:spMk id="31" creationId="{D8742F7C-0045-4D19-A53C-E6F6D984FAF6}"/>
          </ac:spMkLst>
        </pc:spChg>
        <pc:spChg chg="mod">
          <ac:chgData name="Paula Vázquez-Valero" userId="3a0e46d7-2099-40af-a155-aa45b68bfff3" providerId="ADAL" clId="{E3BBE29E-3971-4CF1-96CD-7D96CF5E85B1}" dt="2022-12-17T17:47:47.579" v="408" actId="1036"/>
          <ac:spMkLst>
            <pc:docMk/>
            <pc:sldMk cId="4290548128" sldId="785"/>
            <ac:spMk id="32" creationId="{A9F7E075-31C2-4726-8CE2-B57F6BAE42AF}"/>
          </ac:spMkLst>
        </pc:spChg>
        <pc:spChg chg="mod">
          <ac:chgData name="Paula Vázquez-Valero" userId="3a0e46d7-2099-40af-a155-aa45b68bfff3" providerId="ADAL" clId="{E3BBE29E-3971-4CF1-96CD-7D96CF5E85B1}" dt="2022-12-17T17:47:47.579" v="408" actId="1036"/>
          <ac:spMkLst>
            <pc:docMk/>
            <pc:sldMk cId="4290548128" sldId="785"/>
            <ac:spMk id="33" creationId="{0C046DB0-4EF5-4C41-97AC-BB835C332AE9}"/>
          </ac:spMkLst>
        </pc:spChg>
        <pc:spChg chg="mod">
          <ac:chgData name="Paula Vázquez-Valero" userId="3a0e46d7-2099-40af-a155-aa45b68bfff3" providerId="ADAL" clId="{E3BBE29E-3971-4CF1-96CD-7D96CF5E85B1}" dt="2022-12-17T17:47:47.579" v="408" actId="1036"/>
          <ac:spMkLst>
            <pc:docMk/>
            <pc:sldMk cId="4290548128" sldId="785"/>
            <ac:spMk id="34" creationId="{5C9884AE-C8CE-49B5-B938-73A5F49D041E}"/>
          </ac:spMkLst>
        </pc:spChg>
        <pc:spChg chg="mod">
          <ac:chgData name="Paula Vázquez-Valero" userId="3a0e46d7-2099-40af-a155-aa45b68bfff3" providerId="ADAL" clId="{E3BBE29E-3971-4CF1-96CD-7D96CF5E85B1}" dt="2022-12-17T17:47:47.579" v="408" actId="1036"/>
          <ac:spMkLst>
            <pc:docMk/>
            <pc:sldMk cId="4290548128" sldId="785"/>
            <ac:spMk id="35" creationId="{F4531B7E-F92A-4928-931E-126B0A4ABF2C}"/>
          </ac:spMkLst>
        </pc:spChg>
        <pc:spChg chg="mod">
          <ac:chgData name="Paula Vázquez-Valero" userId="3a0e46d7-2099-40af-a155-aa45b68bfff3" providerId="ADAL" clId="{E3BBE29E-3971-4CF1-96CD-7D96CF5E85B1}" dt="2022-12-17T17:52:37.708" v="513" actId="1035"/>
          <ac:spMkLst>
            <pc:docMk/>
            <pc:sldMk cId="4290548128" sldId="785"/>
            <ac:spMk id="42" creationId="{EEA52791-3132-4B8D-AA39-1D6284E65489}"/>
          </ac:spMkLst>
        </pc:spChg>
        <pc:spChg chg="mod">
          <ac:chgData name="Paula Vázquez-Valero" userId="3a0e46d7-2099-40af-a155-aa45b68bfff3" providerId="ADAL" clId="{E3BBE29E-3971-4CF1-96CD-7D96CF5E85B1}" dt="2022-12-17T17:47:47.579" v="408" actId="1036"/>
          <ac:spMkLst>
            <pc:docMk/>
            <pc:sldMk cId="4290548128" sldId="785"/>
            <ac:spMk id="47" creationId="{67FA1719-16EF-4AD8-855B-56A01E2740FA}"/>
          </ac:spMkLst>
        </pc:spChg>
        <pc:spChg chg="del">
          <ac:chgData name="Paula Vázquez-Valero" userId="3a0e46d7-2099-40af-a155-aa45b68bfff3" providerId="ADAL" clId="{E3BBE29E-3971-4CF1-96CD-7D96CF5E85B1}" dt="2022-12-17T17:49:22.922" v="439" actId="478"/>
          <ac:spMkLst>
            <pc:docMk/>
            <pc:sldMk cId="4290548128" sldId="785"/>
            <ac:spMk id="68" creationId="{5BFCD904-C79A-4AB9-ABD2-73F7AFE971B3}"/>
          </ac:spMkLst>
        </pc:spChg>
        <pc:spChg chg="del">
          <ac:chgData name="Paula Vázquez-Valero" userId="3a0e46d7-2099-40af-a155-aa45b68bfff3" providerId="ADAL" clId="{E3BBE29E-3971-4CF1-96CD-7D96CF5E85B1}" dt="2022-12-17T17:48:34.267" v="416" actId="478"/>
          <ac:spMkLst>
            <pc:docMk/>
            <pc:sldMk cId="4290548128" sldId="785"/>
            <ac:spMk id="71" creationId="{1F8DD9D5-0B72-470B-A577-7190B2EEA5A8}"/>
          </ac:spMkLst>
        </pc:spChg>
        <pc:spChg chg="mod">
          <ac:chgData name="Paula Vázquez-Valero" userId="3a0e46d7-2099-40af-a155-aa45b68bfff3" providerId="ADAL" clId="{E3BBE29E-3971-4CF1-96CD-7D96CF5E85B1}" dt="2022-12-17T17:52:37.708" v="513" actId="1035"/>
          <ac:spMkLst>
            <pc:docMk/>
            <pc:sldMk cId="4290548128" sldId="785"/>
            <ac:spMk id="74" creationId="{DA8B2D92-4807-4442-9C18-85B1E0416DAB}"/>
          </ac:spMkLst>
        </pc:spChg>
        <pc:spChg chg="add del mod">
          <ac:chgData name="Paula Vázquez-Valero" userId="3a0e46d7-2099-40af-a155-aa45b68bfff3" providerId="ADAL" clId="{E3BBE29E-3971-4CF1-96CD-7D96CF5E85B1}" dt="2022-12-17T17:46:55.116" v="360" actId="20577"/>
          <ac:spMkLst>
            <pc:docMk/>
            <pc:sldMk cId="4290548128" sldId="785"/>
            <ac:spMk id="75" creationId="{9B9CC56A-5FD9-45FF-9854-F30D2E782177}"/>
          </ac:spMkLst>
        </pc:spChg>
        <pc:spChg chg="mod">
          <ac:chgData name="Paula Vázquez-Valero" userId="3a0e46d7-2099-40af-a155-aa45b68bfff3" providerId="ADAL" clId="{E3BBE29E-3971-4CF1-96CD-7D96CF5E85B1}" dt="2022-12-17T17:52:37.708" v="513" actId="1035"/>
          <ac:spMkLst>
            <pc:docMk/>
            <pc:sldMk cId="4290548128" sldId="785"/>
            <ac:spMk id="76" creationId="{2E0FFB0D-7669-47B9-870B-4F940733D96D}"/>
          </ac:spMkLst>
        </pc:spChg>
        <pc:spChg chg="mod">
          <ac:chgData name="Paula Vázquez-Valero" userId="3a0e46d7-2099-40af-a155-aa45b68bfff3" providerId="ADAL" clId="{E3BBE29E-3971-4CF1-96CD-7D96CF5E85B1}" dt="2022-12-17T17:52:37.708" v="513" actId="1035"/>
          <ac:spMkLst>
            <pc:docMk/>
            <pc:sldMk cId="4290548128" sldId="785"/>
            <ac:spMk id="77" creationId="{ADB0DB4E-622E-451A-BB40-AAFA958D9B6C}"/>
          </ac:spMkLst>
        </pc:spChg>
        <pc:spChg chg="mod">
          <ac:chgData name="Paula Vázquez-Valero" userId="3a0e46d7-2099-40af-a155-aa45b68bfff3" providerId="ADAL" clId="{E3BBE29E-3971-4CF1-96CD-7D96CF5E85B1}" dt="2022-12-17T17:52:37.708" v="513" actId="1035"/>
          <ac:spMkLst>
            <pc:docMk/>
            <pc:sldMk cId="4290548128" sldId="785"/>
            <ac:spMk id="78" creationId="{7DBC8F94-FA48-4952-A381-474B4BB174E0}"/>
          </ac:spMkLst>
        </pc:spChg>
        <pc:spChg chg="mod">
          <ac:chgData name="Paula Vázquez-Valero" userId="3a0e46d7-2099-40af-a155-aa45b68bfff3" providerId="ADAL" clId="{E3BBE29E-3971-4CF1-96CD-7D96CF5E85B1}" dt="2022-12-17T17:52:37.708" v="513" actId="1035"/>
          <ac:spMkLst>
            <pc:docMk/>
            <pc:sldMk cId="4290548128" sldId="785"/>
            <ac:spMk id="79" creationId="{EF46B008-6E47-4E80-BEC2-2341AD3FB1BF}"/>
          </ac:spMkLst>
        </pc:spChg>
        <pc:graphicFrameChg chg="mod modGraphic">
          <ac:chgData name="Paula Vázquez-Valero" userId="3a0e46d7-2099-40af-a155-aa45b68bfff3" providerId="ADAL" clId="{E3BBE29E-3971-4CF1-96CD-7D96CF5E85B1}" dt="2022-12-17T17:52:37.708" v="513" actId="1035"/>
          <ac:graphicFrameMkLst>
            <pc:docMk/>
            <pc:sldMk cId="4290548128" sldId="785"/>
            <ac:graphicFrameMk id="3" creationId="{13B5BB78-4F0F-437E-A208-03D1269A2306}"/>
          </ac:graphicFrameMkLst>
        </pc:graphicFrameChg>
        <pc:graphicFrameChg chg="mod modGraphic">
          <ac:chgData name="Paula Vázquez-Valero" userId="3a0e46d7-2099-40af-a155-aa45b68bfff3" providerId="ADAL" clId="{E3BBE29E-3971-4CF1-96CD-7D96CF5E85B1}" dt="2022-12-17T17:52:37.708" v="513" actId="1035"/>
          <ac:graphicFrameMkLst>
            <pc:docMk/>
            <pc:sldMk cId="4290548128" sldId="785"/>
            <ac:graphicFrameMk id="5" creationId="{15BA95FD-AA71-466F-9C76-84F4DD35F73E}"/>
          </ac:graphicFrameMkLst>
        </pc:graphicFrameChg>
        <pc:graphicFrameChg chg="mod modGraphic">
          <ac:chgData name="Paula Vázquez-Valero" userId="3a0e46d7-2099-40af-a155-aa45b68bfff3" providerId="ADAL" clId="{E3BBE29E-3971-4CF1-96CD-7D96CF5E85B1}" dt="2022-12-17T17:52:24.308" v="495" actId="1035"/>
          <ac:graphicFrameMkLst>
            <pc:docMk/>
            <pc:sldMk cId="4290548128" sldId="785"/>
            <ac:graphicFrameMk id="48" creationId="{138D749C-8CFD-4FF4-8880-257A58885D38}"/>
          </ac:graphicFrameMkLst>
        </pc:graphicFrameChg>
        <pc:picChg chg="add mod ord">
          <ac:chgData name="Paula Vázquez-Valero" userId="3a0e46d7-2099-40af-a155-aa45b68bfff3" providerId="ADAL" clId="{E3BBE29E-3971-4CF1-96CD-7D96CF5E85B1}" dt="2022-12-17T17:45:59.390" v="326" actId="167"/>
          <ac:picMkLst>
            <pc:docMk/>
            <pc:sldMk cId="4290548128" sldId="785"/>
            <ac:picMk id="4" creationId="{80605C1D-8E3C-D08C-FE68-F0DFD68F39C1}"/>
          </ac:picMkLst>
        </pc:picChg>
        <pc:picChg chg="add del mod">
          <ac:chgData name="Paula Vázquez-Valero" userId="3a0e46d7-2099-40af-a155-aa45b68bfff3" providerId="ADAL" clId="{E3BBE29E-3971-4CF1-96CD-7D96CF5E85B1}" dt="2022-12-17T17:46:23.791" v="335"/>
          <ac:picMkLst>
            <pc:docMk/>
            <pc:sldMk cId="4290548128" sldId="785"/>
            <ac:picMk id="6" creationId="{4B91BD4B-EFAD-E579-FF09-DFBAC661D77C}"/>
          </ac:picMkLst>
        </pc:picChg>
        <pc:picChg chg="add mod">
          <ac:chgData name="Paula Vázquez-Valero" userId="3a0e46d7-2099-40af-a155-aa45b68bfff3" providerId="ADAL" clId="{E3BBE29E-3971-4CF1-96CD-7D96CF5E85B1}" dt="2022-12-17T17:47:56.106" v="411" actId="1076"/>
          <ac:picMkLst>
            <pc:docMk/>
            <pc:sldMk cId="4290548128" sldId="785"/>
            <ac:picMk id="9" creationId="{004AC228-83AC-967C-08C2-10C74E1036E4}"/>
          </ac:picMkLst>
        </pc:picChg>
        <pc:picChg chg="add del mod">
          <ac:chgData name="Paula Vázquez-Valero" userId="3a0e46d7-2099-40af-a155-aa45b68bfff3" providerId="ADAL" clId="{E3BBE29E-3971-4CF1-96CD-7D96CF5E85B1}" dt="2022-12-17T17:48:11.688" v="413"/>
          <ac:picMkLst>
            <pc:docMk/>
            <pc:sldMk cId="4290548128" sldId="785"/>
            <ac:picMk id="11" creationId="{1050477E-4E94-4B8F-ABC6-17DE2D192FC9}"/>
          </ac:picMkLst>
        </pc:picChg>
        <pc:picChg chg="del">
          <ac:chgData name="Paula Vázquez-Valero" userId="3a0e46d7-2099-40af-a155-aa45b68bfff3" providerId="ADAL" clId="{E3BBE29E-3971-4CF1-96CD-7D96CF5E85B1}" dt="2022-12-17T17:45:48.843" v="321" actId="478"/>
          <ac:picMkLst>
            <pc:docMk/>
            <pc:sldMk cId="4290548128" sldId="785"/>
            <ac:picMk id="37" creationId="{DB01CBC5-B82F-4246-B533-879B772D95DE}"/>
          </ac:picMkLst>
        </pc:picChg>
        <pc:picChg chg="mod">
          <ac:chgData name="Paula Vázquez-Valero" userId="3a0e46d7-2099-40af-a155-aa45b68bfff3" providerId="ADAL" clId="{E3BBE29E-3971-4CF1-96CD-7D96CF5E85B1}" dt="2022-12-17T17:52:47.290" v="521" actId="1038"/>
          <ac:picMkLst>
            <pc:docMk/>
            <pc:sldMk cId="4290548128" sldId="785"/>
            <ac:picMk id="38" creationId="{813FD64A-8248-4416-BF29-2D75301E36B1}"/>
          </ac:picMkLst>
        </pc:picChg>
        <pc:picChg chg="mod">
          <ac:chgData name="Paula Vázquez-Valero" userId="3a0e46d7-2099-40af-a155-aa45b68bfff3" providerId="ADAL" clId="{E3BBE29E-3971-4CF1-96CD-7D96CF5E85B1}" dt="2022-12-17T17:52:47.290" v="521" actId="1038"/>
          <ac:picMkLst>
            <pc:docMk/>
            <pc:sldMk cId="4290548128" sldId="785"/>
            <ac:picMk id="39" creationId="{C031851D-7BC4-42FF-AD2C-EAAAECF7BE71}"/>
          </ac:picMkLst>
        </pc:picChg>
        <pc:picChg chg="mod">
          <ac:chgData name="Paula Vázquez-Valero" userId="3a0e46d7-2099-40af-a155-aa45b68bfff3" providerId="ADAL" clId="{E3BBE29E-3971-4CF1-96CD-7D96CF5E85B1}" dt="2022-12-17T17:52:47.290" v="521" actId="1038"/>
          <ac:picMkLst>
            <pc:docMk/>
            <pc:sldMk cId="4290548128" sldId="785"/>
            <ac:picMk id="41" creationId="{4D7E7C70-EF86-47F7-A0AA-6B7A30FCE799}"/>
          </ac:picMkLst>
        </pc:picChg>
        <pc:picChg chg="mod">
          <ac:chgData name="Paula Vázquez-Valero" userId="3a0e46d7-2099-40af-a155-aa45b68bfff3" providerId="ADAL" clId="{E3BBE29E-3971-4CF1-96CD-7D96CF5E85B1}" dt="2022-12-17T17:52:37.708" v="513" actId="1035"/>
          <ac:picMkLst>
            <pc:docMk/>
            <pc:sldMk cId="4290548128" sldId="785"/>
            <ac:picMk id="50" creationId="{554E992C-4815-465D-A2AD-98B01362F211}"/>
          </ac:picMkLst>
        </pc:picChg>
        <pc:picChg chg="mod">
          <ac:chgData name="Paula Vázquez-Valero" userId="3a0e46d7-2099-40af-a155-aa45b68bfff3" providerId="ADAL" clId="{E3BBE29E-3971-4CF1-96CD-7D96CF5E85B1}" dt="2022-12-17T17:52:37.708" v="513" actId="1035"/>
          <ac:picMkLst>
            <pc:docMk/>
            <pc:sldMk cId="4290548128" sldId="785"/>
            <ac:picMk id="51" creationId="{C55D8A81-474C-4BA8-854C-2277CA187673}"/>
          </ac:picMkLst>
        </pc:picChg>
        <pc:picChg chg="mod">
          <ac:chgData name="Paula Vázquez-Valero" userId="3a0e46d7-2099-40af-a155-aa45b68bfff3" providerId="ADAL" clId="{E3BBE29E-3971-4CF1-96CD-7D96CF5E85B1}" dt="2022-12-17T17:52:37.708" v="513" actId="1035"/>
          <ac:picMkLst>
            <pc:docMk/>
            <pc:sldMk cId="4290548128" sldId="785"/>
            <ac:picMk id="52" creationId="{73B85A9C-0EAD-4163-8F43-52DC00B2B912}"/>
          </ac:picMkLst>
        </pc:picChg>
        <pc:picChg chg="mod">
          <ac:chgData name="Paula Vázquez-Valero" userId="3a0e46d7-2099-40af-a155-aa45b68bfff3" providerId="ADAL" clId="{E3BBE29E-3971-4CF1-96CD-7D96CF5E85B1}" dt="2022-12-17T17:52:37.708" v="513" actId="1035"/>
          <ac:picMkLst>
            <pc:docMk/>
            <pc:sldMk cId="4290548128" sldId="785"/>
            <ac:picMk id="53" creationId="{86E39A6C-B795-4A0C-B056-E2A07693A9D2}"/>
          </ac:picMkLst>
        </pc:picChg>
        <pc:picChg chg="mod">
          <ac:chgData name="Paula Vázquez-Valero" userId="3a0e46d7-2099-40af-a155-aa45b68bfff3" providerId="ADAL" clId="{E3BBE29E-3971-4CF1-96CD-7D96CF5E85B1}" dt="2022-12-17T17:52:37.708" v="513" actId="1035"/>
          <ac:picMkLst>
            <pc:docMk/>
            <pc:sldMk cId="4290548128" sldId="785"/>
            <ac:picMk id="54" creationId="{60D00285-41F5-4ECA-9A15-67F7E2249D3A}"/>
          </ac:picMkLst>
        </pc:picChg>
        <pc:picChg chg="mod">
          <ac:chgData name="Paula Vázquez-Valero" userId="3a0e46d7-2099-40af-a155-aa45b68bfff3" providerId="ADAL" clId="{E3BBE29E-3971-4CF1-96CD-7D96CF5E85B1}" dt="2022-12-17T17:52:37.708" v="513" actId="1035"/>
          <ac:picMkLst>
            <pc:docMk/>
            <pc:sldMk cId="4290548128" sldId="785"/>
            <ac:picMk id="56" creationId="{57904790-4109-4FF4-98B7-9974C5F3CA9C}"/>
          </ac:picMkLst>
        </pc:picChg>
        <pc:picChg chg="del">
          <ac:chgData name="Paula Vázquez-Valero" userId="3a0e46d7-2099-40af-a155-aa45b68bfff3" providerId="ADAL" clId="{E3BBE29E-3971-4CF1-96CD-7D96CF5E85B1}" dt="2022-12-17T17:49:22.922" v="439" actId="478"/>
          <ac:picMkLst>
            <pc:docMk/>
            <pc:sldMk cId="4290548128" sldId="785"/>
            <ac:picMk id="70" creationId="{E8D39438-D649-449E-BBC0-DE20F89E1352}"/>
          </ac:picMkLst>
        </pc:picChg>
        <pc:picChg chg="mod">
          <ac:chgData name="Paula Vázquez-Valero" userId="3a0e46d7-2099-40af-a155-aa45b68bfff3" providerId="ADAL" clId="{E3BBE29E-3971-4CF1-96CD-7D96CF5E85B1}" dt="2022-12-17T17:52:37.708" v="513" actId="1035"/>
          <ac:picMkLst>
            <pc:docMk/>
            <pc:sldMk cId="4290548128" sldId="785"/>
            <ac:picMk id="1044" creationId="{E70A6879-82AB-4521-8E45-159C799EC8B2}"/>
          </ac:picMkLst>
        </pc:picChg>
      </pc:sldChg>
      <pc:sldChg chg="addSp delSp modSp mod modAnim">
        <pc:chgData name="Paula Vázquez-Valero" userId="3a0e46d7-2099-40af-a155-aa45b68bfff3" providerId="ADAL" clId="{E3BBE29E-3971-4CF1-96CD-7D96CF5E85B1}" dt="2022-12-17T17:42:56.519" v="151"/>
        <pc:sldMkLst>
          <pc:docMk/>
          <pc:sldMk cId="1138415833" sldId="787"/>
        </pc:sldMkLst>
        <pc:spChg chg="del mod">
          <ac:chgData name="Paula Vázquez-Valero" userId="3a0e46d7-2099-40af-a155-aa45b68bfff3" providerId="ADAL" clId="{E3BBE29E-3971-4CF1-96CD-7D96CF5E85B1}" dt="2022-12-17T17:38:30.685" v="52"/>
          <ac:spMkLst>
            <pc:docMk/>
            <pc:sldMk cId="1138415833" sldId="787"/>
            <ac:spMk id="2" creationId="{FE40D742-9741-4F9E-BD26-41F2AF79759B}"/>
          </ac:spMkLst>
        </pc:spChg>
        <pc:spChg chg="add mod">
          <ac:chgData name="Paula Vázquez-Valero" userId="3a0e46d7-2099-40af-a155-aa45b68bfff3" providerId="ADAL" clId="{E3BBE29E-3971-4CF1-96CD-7D96CF5E85B1}" dt="2022-12-17T17:38:21.327" v="46" actId="1076"/>
          <ac:spMkLst>
            <pc:docMk/>
            <pc:sldMk cId="1138415833" sldId="787"/>
            <ac:spMk id="5" creationId="{2DA033AA-EEC6-4BB4-62FF-17E7A30D6BDB}"/>
          </ac:spMkLst>
        </pc:spChg>
        <pc:spChg chg="mod">
          <ac:chgData name="Paula Vázquez-Valero" userId="3a0e46d7-2099-40af-a155-aa45b68bfff3" providerId="ADAL" clId="{E3BBE29E-3971-4CF1-96CD-7D96CF5E85B1}" dt="2022-12-17T17:38:30.117" v="50" actId="14100"/>
          <ac:spMkLst>
            <pc:docMk/>
            <pc:sldMk cId="1138415833" sldId="787"/>
            <ac:spMk id="28" creationId="{40C15977-0600-42E5-AEE4-6FCBF79BA356}"/>
          </ac:spMkLst>
        </pc:spChg>
        <pc:picChg chg="add mod">
          <ac:chgData name="Paula Vázquez-Valero" userId="3a0e46d7-2099-40af-a155-aa45b68bfff3" providerId="ADAL" clId="{E3BBE29E-3971-4CF1-96CD-7D96CF5E85B1}" dt="2022-12-17T17:38:21.327" v="46" actId="1076"/>
          <ac:picMkLst>
            <pc:docMk/>
            <pc:sldMk cId="1138415833" sldId="787"/>
            <ac:picMk id="3" creationId="{3AB775F0-AE7B-08E0-74D2-D9A67A0D0DAA}"/>
          </ac:picMkLst>
        </pc:picChg>
        <pc:picChg chg="add del mod">
          <ac:chgData name="Paula Vázquez-Valero" userId="3a0e46d7-2099-40af-a155-aa45b68bfff3" providerId="ADAL" clId="{E3BBE29E-3971-4CF1-96CD-7D96CF5E85B1}" dt="2022-12-17T17:42:56.519" v="151"/>
          <ac:picMkLst>
            <pc:docMk/>
            <pc:sldMk cId="1138415833" sldId="787"/>
            <ac:picMk id="6" creationId="{C1FEE6EE-9B98-C55B-FB87-0C93D4F9945A}"/>
          </ac:picMkLst>
        </pc:picChg>
      </pc:sldChg>
      <pc:sldChg chg="addSp delSp modSp mod modAnim">
        <pc:chgData name="Paula Vázquez-Valero" userId="3a0e46d7-2099-40af-a155-aa45b68bfff3" providerId="ADAL" clId="{E3BBE29E-3971-4CF1-96CD-7D96CF5E85B1}" dt="2022-12-17T17:42:46.090" v="148"/>
        <pc:sldMkLst>
          <pc:docMk/>
          <pc:sldMk cId="1985365914" sldId="788"/>
        </pc:sldMkLst>
        <pc:spChg chg="del">
          <ac:chgData name="Paula Vázquez-Valero" userId="3a0e46d7-2099-40af-a155-aa45b68bfff3" providerId="ADAL" clId="{E3BBE29E-3971-4CF1-96CD-7D96CF5E85B1}" dt="2022-12-17T17:38:37.301" v="53" actId="478"/>
          <ac:spMkLst>
            <pc:docMk/>
            <pc:sldMk cId="1985365914" sldId="788"/>
            <ac:spMk id="2" creationId="{FE40D742-9741-4F9E-BD26-41F2AF79759B}"/>
          </ac:spMkLst>
        </pc:spChg>
        <pc:spChg chg="add mod">
          <ac:chgData name="Paula Vázquez-Valero" userId="3a0e46d7-2099-40af-a155-aa45b68bfff3" providerId="ADAL" clId="{E3BBE29E-3971-4CF1-96CD-7D96CF5E85B1}" dt="2022-12-17T17:38:37.569" v="54"/>
          <ac:spMkLst>
            <pc:docMk/>
            <pc:sldMk cId="1985365914" sldId="788"/>
            <ac:spMk id="5" creationId="{5D0CA65E-7CF3-A98A-8E1F-DC7077C35AE0}"/>
          </ac:spMkLst>
        </pc:spChg>
        <pc:picChg chg="add mod">
          <ac:chgData name="Paula Vázquez-Valero" userId="3a0e46d7-2099-40af-a155-aa45b68bfff3" providerId="ADAL" clId="{E3BBE29E-3971-4CF1-96CD-7D96CF5E85B1}" dt="2022-12-17T17:38:37.569" v="54"/>
          <ac:picMkLst>
            <pc:docMk/>
            <pc:sldMk cId="1985365914" sldId="788"/>
            <ac:picMk id="3" creationId="{393068DA-36F9-D8FB-2D59-8BDA6A34D76E}"/>
          </ac:picMkLst>
        </pc:picChg>
      </pc:sldChg>
      <pc:sldChg chg="addSp delSp modSp mod modAnim">
        <pc:chgData name="Paula Vázquez-Valero" userId="3a0e46d7-2099-40af-a155-aa45b68bfff3" providerId="ADAL" clId="{E3BBE29E-3971-4CF1-96CD-7D96CF5E85B1}" dt="2022-12-17T17:42:41.322" v="147"/>
        <pc:sldMkLst>
          <pc:docMk/>
          <pc:sldMk cId="2712965666" sldId="789"/>
        </pc:sldMkLst>
        <pc:spChg chg="del">
          <ac:chgData name="Paula Vázquez-Valero" userId="3a0e46d7-2099-40af-a155-aa45b68bfff3" providerId="ADAL" clId="{E3BBE29E-3971-4CF1-96CD-7D96CF5E85B1}" dt="2022-12-17T17:38:40.481" v="55" actId="478"/>
          <ac:spMkLst>
            <pc:docMk/>
            <pc:sldMk cId="2712965666" sldId="789"/>
            <ac:spMk id="2" creationId="{FE40D742-9741-4F9E-BD26-41F2AF79759B}"/>
          </ac:spMkLst>
        </pc:spChg>
        <pc:spChg chg="add mod">
          <ac:chgData name="Paula Vázquez-Valero" userId="3a0e46d7-2099-40af-a155-aa45b68bfff3" providerId="ADAL" clId="{E3BBE29E-3971-4CF1-96CD-7D96CF5E85B1}" dt="2022-12-17T17:38:40.747" v="56"/>
          <ac:spMkLst>
            <pc:docMk/>
            <pc:sldMk cId="2712965666" sldId="789"/>
            <ac:spMk id="5" creationId="{F36251C3-D569-C453-9E36-3946E1056DBC}"/>
          </ac:spMkLst>
        </pc:spChg>
        <pc:picChg chg="add mod">
          <ac:chgData name="Paula Vázquez-Valero" userId="3a0e46d7-2099-40af-a155-aa45b68bfff3" providerId="ADAL" clId="{E3BBE29E-3971-4CF1-96CD-7D96CF5E85B1}" dt="2022-12-17T17:38:40.747" v="56"/>
          <ac:picMkLst>
            <pc:docMk/>
            <pc:sldMk cId="2712965666" sldId="789"/>
            <ac:picMk id="3" creationId="{51A63F06-BFF9-FF74-B620-1BF3FC3F7D6B}"/>
          </ac:picMkLst>
        </pc:picChg>
      </pc:sldChg>
      <pc:sldChg chg="addSp delSp modSp mod modAnim">
        <pc:chgData name="Paula Vázquez-Valero" userId="3a0e46d7-2099-40af-a155-aa45b68bfff3" providerId="ADAL" clId="{E3BBE29E-3971-4CF1-96CD-7D96CF5E85B1}" dt="2022-12-17T17:42:14.829" v="146"/>
        <pc:sldMkLst>
          <pc:docMk/>
          <pc:sldMk cId="2065330971" sldId="790"/>
        </pc:sldMkLst>
        <pc:spChg chg="del">
          <ac:chgData name="Paula Vázquez-Valero" userId="3a0e46d7-2099-40af-a155-aa45b68bfff3" providerId="ADAL" clId="{E3BBE29E-3971-4CF1-96CD-7D96CF5E85B1}" dt="2022-12-17T17:38:43.034" v="57" actId="478"/>
          <ac:spMkLst>
            <pc:docMk/>
            <pc:sldMk cId="2065330971" sldId="790"/>
            <ac:spMk id="2" creationId="{FE40D742-9741-4F9E-BD26-41F2AF79759B}"/>
          </ac:spMkLst>
        </pc:spChg>
        <pc:spChg chg="add mod">
          <ac:chgData name="Paula Vázquez-Valero" userId="3a0e46d7-2099-40af-a155-aa45b68bfff3" providerId="ADAL" clId="{E3BBE29E-3971-4CF1-96CD-7D96CF5E85B1}" dt="2022-12-17T17:38:43.247" v="58"/>
          <ac:spMkLst>
            <pc:docMk/>
            <pc:sldMk cId="2065330971" sldId="790"/>
            <ac:spMk id="5" creationId="{B7969E9F-E689-D7E8-4400-406AD1E00816}"/>
          </ac:spMkLst>
        </pc:spChg>
        <pc:picChg chg="add mod">
          <ac:chgData name="Paula Vázquez-Valero" userId="3a0e46d7-2099-40af-a155-aa45b68bfff3" providerId="ADAL" clId="{E3BBE29E-3971-4CF1-96CD-7D96CF5E85B1}" dt="2022-12-17T17:38:43.247" v="58"/>
          <ac:picMkLst>
            <pc:docMk/>
            <pc:sldMk cId="2065330971" sldId="790"/>
            <ac:picMk id="3" creationId="{C6948611-B5AD-1A8C-190C-59C1FED74C47}"/>
          </ac:picMkLst>
        </pc:picChg>
      </pc:sldChg>
      <pc:sldChg chg="addSp delSp modSp mod modAnim">
        <pc:chgData name="Paula Vázquez-Valero" userId="3a0e46d7-2099-40af-a155-aa45b68bfff3" providerId="ADAL" clId="{E3BBE29E-3971-4CF1-96CD-7D96CF5E85B1}" dt="2022-12-17T17:42:09.232" v="145"/>
        <pc:sldMkLst>
          <pc:docMk/>
          <pc:sldMk cId="2715090087" sldId="791"/>
        </pc:sldMkLst>
        <pc:spChg chg="del">
          <ac:chgData name="Paula Vázquez-Valero" userId="3a0e46d7-2099-40af-a155-aa45b68bfff3" providerId="ADAL" clId="{E3BBE29E-3971-4CF1-96CD-7D96CF5E85B1}" dt="2022-12-17T17:38:45.815" v="59" actId="478"/>
          <ac:spMkLst>
            <pc:docMk/>
            <pc:sldMk cId="2715090087" sldId="791"/>
            <ac:spMk id="2" creationId="{FE40D742-9741-4F9E-BD26-41F2AF79759B}"/>
          </ac:spMkLst>
        </pc:spChg>
        <pc:spChg chg="add mod">
          <ac:chgData name="Paula Vázquez-Valero" userId="3a0e46d7-2099-40af-a155-aa45b68bfff3" providerId="ADAL" clId="{E3BBE29E-3971-4CF1-96CD-7D96CF5E85B1}" dt="2022-12-17T17:38:46.039" v="60"/>
          <ac:spMkLst>
            <pc:docMk/>
            <pc:sldMk cId="2715090087" sldId="791"/>
            <ac:spMk id="5" creationId="{40F65AFF-1A76-FBFB-9D24-80DA90C138E4}"/>
          </ac:spMkLst>
        </pc:spChg>
        <pc:picChg chg="add mod">
          <ac:chgData name="Paula Vázquez-Valero" userId="3a0e46d7-2099-40af-a155-aa45b68bfff3" providerId="ADAL" clId="{E3BBE29E-3971-4CF1-96CD-7D96CF5E85B1}" dt="2022-12-17T17:38:46.039" v="60"/>
          <ac:picMkLst>
            <pc:docMk/>
            <pc:sldMk cId="2715090087" sldId="791"/>
            <ac:picMk id="3" creationId="{B6BCFBF0-518C-59D5-9938-32577885A31A}"/>
          </ac:picMkLst>
        </pc:picChg>
      </pc:sldChg>
      <pc:sldChg chg="addSp delSp modSp mod modAnim">
        <pc:chgData name="Paula Vázquez-Valero" userId="3a0e46d7-2099-40af-a155-aa45b68bfff3" providerId="ADAL" clId="{E3BBE29E-3971-4CF1-96CD-7D96CF5E85B1}" dt="2022-12-17T17:42:04.183" v="144"/>
        <pc:sldMkLst>
          <pc:docMk/>
          <pc:sldMk cId="1903409335" sldId="792"/>
        </pc:sldMkLst>
        <pc:spChg chg="del">
          <ac:chgData name="Paula Vázquez-Valero" userId="3a0e46d7-2099-40af-a155-aa45b68bfff3" providerId="ADAL" clId="{E3BBE29E-3971-4CF1-96CD-7D96CF5E85B1}" dt="2022-12-17T17:38:49.970" v="61" actId="478"/>
          <ac:spMkLst>
            <pc:docMk/>
            <pc:sldMk cId="1903409335" sldId="792"/>
            <ac:spMk id="2" creationId="{FE40D742-9741-4F9E-BD26-41F2AF79759B}"/>
          </ac:spMkLst>
        </pc:spChg>
        <pc:spChg chg="add mod">
          <ac:chgData name="Paula Vázquez-Valero" userId="3a0e46d7-2099-40af-a155-aa45b68bfff3" providerId="ADAL" clId="{E3BBE29E-3971-4CF1-96CD-7D96CF5E85B1}" dt="2022-12-17T17:38:50.166" v="62"/>
          <ac:spMkLst>
            <pc:docMk/>
            <pc:sldMk cId="1903409335" sldId="792"/>
            <ac:spMk id="5" creationId="{99DB1FED-7664-2E9A-1641-3C7093A2449D}"/>
          </ac:spMkLst>
        </pc:spChg>
        <pc:picChg chg="add mod">
          <ac:chgData name="Paula Vázquez-Valero" userId="3a0e46d7-2099-40af-a155-aa45b68bfff3" providerId="ADAL" clId="{E3BBE29E-3971-4CF1-96CD-7D96CF5E85B1}" dt="2022-12-17T17:38:50.166" v="62"/>
          <ac:picMkLst>
            <pc:docMk/>
            <pc:sldMk cId="1903409335" sldId="792"/>
            <ac:picMk id="3" creationId="{268DC5DE-10F1-7ED4-D82F-DB48200B6C0F}"/>
          </ac:picMkLst>
        </pc:picChg>
      </pc:sldChg>
      <pc:sldChg chg="addSp delSp modSp mod modAnim">
        <pc:chgData name="Paula Vázquez-Valero" userId="3a0e46d7-2099-40af-a155-aa45b68bfff3" providerId="ADAL" clId="{E3BBE29E-3971-4CF1-96CD-7D96CF5E85B1}" dt="2022-12-17T17:41:59.221" v="143"/>
        <pc:sldMkLst>
          <pc:docMk/>
          <pc:sldMk cId="2923014427" sldId="793"/>
        </pc:sldMkLst>
        <pc:spChg chg="del">
          <ac:chgData name="Paula Vázquez-Valero" userId="3a0e46d7-2099-40af-a155-aa45b68bfff3" providerId="ADAL" clId="{E3BBE29E-3971-4CF1-96CD-7D96CF5E85B1}" dt="2022-12-17T17:38:53.454" v="63" actId="478"/>
          <ac:spMkLst>
            <pc:docMk/>
            <pc:sldMk cId="2923014427" sldId="793"/>
            <ac:spMk id="2" creationId="{FE40D742-9741-4F9E-BD26-41F2AF79759B}"/>
          </ac:spMkLst>
        </pc:spChg>
        <pc:spChg chg="add mod">
          <ac:chgData name="Paula Vázquez-Valero" userId="3a0e46d7-2099-40af-a155-aa45b68bfff3" providerId="ADAL" clId="{E3BBE29E-3971-4CF1-96CD-7D96CF5E85B1}" dt="2022-12-17T17:38:53.681" v="64"/>
          <ac:spMkLst>
            <pc:docMk/>
            <pc:sldMk cId="2923014427" sldId="793"/>
            <ac:spMk id="5" creationId="{6397DE18-D2BB-39AC-D176-F0BB7707158F}"/>
          </ac:spMkLst>
        </pc:spChg>
        <pc:picChg chg="add mod">
          <ac:chgData name="Paula Vázquez-Valero" userId="3a0e46d7-2099-40af-a155-aa45b68bfff3" providerId="ADAL" clId="{E3BBE29E-3971-4CF1-96CD-7D96CF5E85B1}" dt="2022-12-17T17:38:53.681" v="64"/>
          <ac:picMkLst>
            <pc:docMk/>
            <pc:sldMk cId="2923014427" sldId="793"/>
            <ac:picMk id="3" creationId="{9E32E7C3-6F09-DBE2-EA98-C1A1D3C6784B}"/>
          </ac:picMkLst>
        </pc:picChg>
      </pc:sldChg>
      <pc:sldChg chg="addSp delSp modSp mod modAnim">
        <pc:chgData name="Paula Vázquez-Valero" userId="3a0e46d7-2099-40af-a155-aa45b68bfff3" providerId="ADAL" clId="{E3BBE29E-3971-4CF1-96CD-7D96CF5E85B1}" dt="2022-12-17T17:41:55.673" v="142"/>
        <pc:sldMkLst>
          <pc:docMk/>
          <pc:sldMk cId="3549478621" sldId="794"/>
        </pc:sldMkLst>
        <pc:spChg chg="del">
          <ac:chgData name="Paula Vázquez-Valero" userId="3a0e46d7-2099-40af-a155-aa45b68bfff3" providerId="ADAL" clId="{E3BBE29E-3971-4CF1-96CD-7D96CF5E85B1}" dt="2022-12-17T17:38:56.633" v="65" actId="478"/>
          <ac:spMkLst>
            <pc:docMk/>
            <pc:sldMk cId="3549478621" sldId="794"/>
            <ac:spMk id="2" creationId="{FE40D742-9741-4F9E-BD26-41F2AF79759B}"/>
          </ac:spMkLst>
        </pc:spChg>
        <pc:spChg chg="add mod">
          <ac:chgData name="Paula Vázquez-Valero" userId="3a0e46d7-2099-40af-a155-aa45b68bfff3" providerId="ADAL" clId="{E3BBE29E-3971-4CF1-96CD-7D96CF5E85B1}" dt="2022-12-17T17:38:56.826" v="66"/>
          <ac:spMkLst>
            <pc:docMk/>
            <pc:sldMk cId="3549478621" sldId="794"/>
            <ac:spMk id="5" creationId="{83EC2BFF-7B39-3681-FA9C-81C6B576FA72}"/>
          </ac:spMkLst>
        </pc:spChg>
        <pc:picChg chg="add mod">
          <ac:chgData name="Paula Vázquez-Valero" userId="3a0e46d7-2099-40af-a155-aa45b68bfff3" providerId="ADAL" clId="{E3BBE29E-3971-4CF1-96CD-7D96CF5E85B1}" dt="2022-12-17T17:38:56.826" v="66"/>
          <ac:picMkLst>
            <pc:docMk/>
            <pc:sldMk cId="3549478621" sldId="794"/>
            <ac:picMk id="3" creationId="{028099F2-A40E-2AF6-D359-CBD58234E826}"/>
          </ac:picMkLst>
        </pc:picChg>
      </pc:sldChg>
      <pc:sldChg chg="addSp delSp modSp mod modAnim">
        <pc:chgData name="Paula Vázquez-Valero" userId="3a0e46d7-2099-40af-a155-aa45b68bfff3" providerId="ADAL" clId="{E3BBE29E-3971-4CF1-96CD-7D96CF5E85B1}" dt="2022-12-17T17:41:49.389" v="141"/>
        <pc:sldMkLst>
          <pc:docMk/>
          <pc:sldMk cId="2002768654" sldId="795"/>
        </pc:sldMkLst>
        <pc:spChg chg="add mod">
          <ac:chgData name="Paula Vázquez-Valero" userId="3a0e46d7-2099-40af-a155-aa45b68bfff3" providerId="ADAL" clId="{E3BBE29E-3971-4CF1-96CD-7D96CF5E85B1}" dt="2022-12-17T17:39:10.405" v="107" actId="14100"/>
          <ac:spMkLst>
            <pc:docMk/>
            <pc:sldMk cId="2002768654" sldId="795"/>
            <ac:spMk id="5" creationId="{FDF0743F-D59E-E521-9E03-51B91253B257}"/>
          </ac:spMkLst>
        </pc:spChg>
        <pc:spChg chg="del">
          <ac:chgData name="Paula Vázquez-Valero" userId="3a0e46d7-2099-40af-a155-aa45b68bfff3" providerId="ADAL" clId="{E3BBE29E-3971-4CF1-96CD-7D96CF5E85B1}" dt="2022-12-17T17:39:00.446" v="67" actId="478"/>
          <ac:spMkLst>
            <pc:docMk/>
            <pc:sldMk cId="2002768654" sldId="795"/>
            <ac:spMk id="18" creationId="{7E03D5E4-0DE2-4A17-9062-0844809E1F02}"/>
          </ac:spMkLst>
        </pc:spChg>
        <pc:picChg chg="add mod">
          <ac:chgData name="Paula Vázquez-Valero" userId="3a0e46d7-2099-40af-a155-aa45b68bfff3" providerId="ADAL" clId="{E3BBE29E-3971-4CF1-96CD-7D96CF5E85B1}" dt="2022-12-17T17:39:00.724" v="68"/>
          <ac:picMkLst>
            <pc:docMk/>
            <pc:sldMk cId="2002768654" sldId="795"/>
            <ac:picMk id="4" creationId="{EECE5C9B-EA3F-899E-B07E-B14C78EFD38D}"/>
          </ac:picMkLst>
        </pc:picChg>
        <pc:picChg chg="del">
          <ac:chgData name="Paula Vázquez-Valero" userId="3a0e46d7-2099-40af-a155-aa45b68bfff3" providerId="ADAL" clId="{E3BBE29E-3971-4CF1-96CD-7D96CF5E85B1}" dt="2022-12-17T17:39:11.563" v="108" actId="478"/>
          <ac:picMkLst>
            <pc:docMk/>
            <pc:sldMk cId="2002768654" sldId="795"/>
            <ac:picMk id="41" creationId="{486A4ABA-44F1-4875-A297-D64D53408B4D}"/>
          </ac:picMkLst>
        </pc:picChg>
      </pc:sldChg>
      <pc:sldChg chg="addSp delSp modSp mod">
        <pc:chgData name="Paula Vázquez-Valero" userId="3a0e46d7-2099-40af-a155-aa45b68bfff3" providerId="ADAL" clId="{E3BBE29E-3971-4CF1-96CD-7D96CF5E85B1}" dt="2022-12-17T18:04:37.083" v="989" actId="1076"/>
        <pc:sldMkLst>
          <pc:docMk/>
          <pc:sldMk cId="2766608944" sldId="799"/>
        </pc:sldMkLst>
        <pc:spChg chg="add mod">
          <ac:chgData name="Paula Vázquez-Valero" userId="3a0e46d7-2099-40af-a155-aa45b68bfff3" providerId="ADAL" clId="{E3BBE29E-3971-4CF1-96CD-7D96CF5E85B1}" dt="2022-12-17T18:04:28.664" v="988"/>
          <ac:spMkLst>
            <pc:docMk/>
            <pc:sldMk cId="2766608944" sldId="799"/>
            <ac:spMk id="8" creationId="{6B829EB0-8A42-06BC-17F1-2AB44CAAE0DF}"/>
          </ac:spMkLst>
        </pc:spChg>
        <pc:spChg chg="del">
          <ac:chgData name="Paula Vázquez-Valero" userId="3a0e46d7-2099-40af-a155-aa45b68bfff3" providerId="ADAL" clId="{E3BBE29E-3971-4CF1-96CD-7D96CF5E85B1}" dt="2022-12-17T18:04:23.115" v="987" actId="478"/>
          <ac:spMkLst>
            <pc:docMk/>
            <pc:sldMk cId="2766608944" sldId="799"/>
            <ac:spMk id="18" creationId="{7E03D5E4-0DE2-4A17-9062-0844809E1F02}"/>
          </ac:spMkLst>
        </pc:spChg>
        <pc:picChg chg="add mod">
          <ac:chgData name="Paula Vázquez-Valero" userId="3a0e46d7-2099-40af-a155-aa45b68bfff3" providerId="ADAL" clId="{E3BBE29E-3971-4CF1-96CD-7D96CF5E85B1}" dt="2022-12-17T18:04:28.664" v="988"/>
          <ac:picMkLst>
            <pc:docMk/>
            <pc:sldMk cId="2766608944" sldId="799"/>
            <ac:picMk id="7" creationId="{326612C2-3567-9081-A12E-747D5951F541}"/>
          </ac:picMkLst>
        </pc:picChg>
        <pc:picChg chg="mod">
          <ac:chgData name="Paula Vázquez-Valero" userId="3a0e46d7-2099-40af-a155-aa45b68bfff3" providerId="ADAL" clId="{E3BBE29E-3971-4CF1-96CD-7D96CF5E85B1}" dt="2022-12-17T18:04:37.083" v="989" actId="1076"/>
          <ac:picMkLst>
            <pc:docMk/>
            <pc:sldMk cId="2766608944" sldId="799"/>
            <ac:picMk id="41" creationId="{486A4ABA-44F1-4875-A297-D64D53408B4D}"/>
          </ac:picMkLst>
        </pc:picChg>
      </pc:sldChg>
      <pc:sldChg chg="addSp delSp modSp mod">
        <pc:chgData name="Paula Vázquez-Valero" userId="3a0e46d7-2099-40af-a155-aa45b68bfff3" providerId="ADAL" clId="{E3BBE29E-3971-4CF1-96CD-7D96CF5E85B1}" dt="2022-12-17T18:08:34.310" v="1131" actId="14100"/>
        <pc:sldMkLst>
          <pc:docMk/>
          <pc:sldMk cId="3112569781" sldId="800"/>
        </pc:sldMkLst>
        <pc:spChg chg="add mod">
          <ac:chgData name="Paula Vázquez-Valero" userId="3a0e46d7-2099-40af-a155-aa45b68bfff3" providerId="ADAL" clId="{E3BBE29E-3971-4CF1-96CD-7D96CF5E85B1}" dt="2022-12-17T18:08:34.310" v="1131" actId="14100"/>
          <ac:spMkLst>
            <pc:docMk/>
            <pc:sldMk cId="3112569781" sldId="800"/>
            <ac:spMk id="5" creationId="{3DD68D41-8229-DF68-FBB2-4A277F44A2D0}"/>
          </ac:spMkLst>
        </pc:spChg>
        <pc:spChg chg="del">
          <ac:chgData name="Paula Vázquez-Valero" userId="3a0e46d7-2099-40af-a155-aa45b68bfff3" providerId="ADAL" clId="{E3BBE29E-3971-4CF1-96CD-7D96CF5E85B1}" dt="2022-12-17T18:08:08.319" v="1097" actId="478"/>
          <ac:spMkLst>
            <pc:docMk/>
            <pc:sldMk cId="3112569781" sldId="800"/>
            <ac:spMk id="59" creationId="{458A639C-C7E8-4AD3-817F-7ADE79C0D21C}"/>
          </ac:spMkLst>
        </pc:spChg>
        <pc:picChg chg="add mod">
          <ac:chgData name="Paula Vázquez-Valero" userId="3a0e46d7-2099-40af-a155-aa45b68bfff3" providerId="ADAL" clId="{E3BBE29E-3971-4CF1-96CD-7D96CF5E85B1}" dt="2022-12-17T18:08:09.395" v="1098"/>
          <ac:picMkLst>
            <pc:docMk/>
            <pc:sldMk cId="3112569781" sldId="800"/>
            <ac:picMk id="3" creationId="{1F9CE251-596C-826B-27E6-A31DACF21E75}"/>
          </ac:picMkLst>
        </pc:picChg>
        <pc:picChg chg="mod">
          <ac:chgData name="Paula Vázquez-Valero" userId="3a0e46d7-2099-40af-a155-aa45b68bfff3" providerId="ADAL" clId="{E3BBE29E-3971-4CF1-96CD-7D96CF5E85B1}" dt="2022-12-17T18:07:56.899" v="1096" actId="1035"/>
          <ac:picMkLst>
            <pc:docMk/>
            <pc:sldMk cId="3112569781" sldId="800"/>
            <ac:picMk id="2056" creationId="{CF7C70D6-B7F5-413A-8604-2BACF8D3F056}"/>
          </ac:picMkLst>
        </pc:picChg>
      </pc:sldChg>
      <pc:sldChg chg="modSp mod">
        <pc:chgData name="Paula Vázquez-Valero" userId="3a0e46d7-2099-40af-a155-aa45b68bfff3" providerId="ADAL" clId="{E3BBE29E-3971-4CF1-96CD-7D96CF5E85B1}" dt="2022-12-17T17:45:32.725" v="320" actId="20577"/>
        <pc:sldMkLst>
          <pc:docMk/>
          <pc:sldMk cId="1080737143" sldId="801"/>
        </pc:sldMkLst>
        <pc:spChg chg="mod">
          <ac:chgData name="Paula Vázquez-Valero" userId="3a0e46d7-2099-40af-a155-aa45b68bfff3" providerId="ADAL" clId="{E3BBE29E-3971-4CF1-96CD-7D96CF5E85B1}" dt="2022-12-17T17:44:10.377" v="232" actId="1038"/>
          <ac:spMkLst>
            <pc:docMk/>
            <pc:sldMk cId="1080737143" sldId="801"/>
            <ac:spMk id="5" creationId="{30ED6DA6-01FC-444A-A9D0-2F86E13FCAAE}"/>
          </ac:spMkLst>
        </pc:spChg>
        <pc:spChg chg="mod">
          <ac:chgData name="Paula Vázquez-Valero" userId="3a0e46d7-2099-40af-a155-aa45b68bfff3" providerId="ADAL" clId="{E3BBE29E-3971-4CF1-96CD-7D96CF5E85B1}" dt="2022-12-17T17:44:04.285" v="214" actId="20577"/>
          <ac:spMkLst>
            <pc:docMk/>
            <pc:sldMk cId="1080737143" sldId="801"/>
            <ac:spMk id="28" creationId="{00D273C6-32B8-4C78-A434-579DFBBDDE7A}"/>
          </ac:spMkLst>
        </pc:spChg>
        <pc:spChg chg="mod">
          <ac:chgData name="Paula Vázquez-Valero" userId="3a0e46d7-2099-40af-a155-aa45b68bfff3" providerId="ADAL" clId="{E3BBE29E-3971-4CF1-96CD-7D96CF5E85B1}" dt="2022-12-17T17:45:09.427" v="296" actId="20577"/>
          <ac:spMkLst>
            <pc:docMk/>
            <pc:sldMk cId="1080737143" sldId="801"/>
            <ac:spMk id="29" creationId="{AF1D9F8D-2EFC-4328-8562-67467AD284C2}"/>
          </ac:spMkLst>
        </pc:spChg>
        <pc:spChg chg="mod">
          <ac:chgData name="Paula Vázquez-Valero" userId="3a0e46d7-2099-40af-a155-aa45b68bfff3" providerId="ADAL" clId="{E3BBE29E-3971-4CF1-96CD-7D96CF5E85B1}" dt="2022-12-17T17:44:22.098" v="247" actId="113"/>
          <ac:spMkLst>
            <pc:docMk/>
            <pc:sldMk cId="1080737143" sldId="801"/>
            <ac:spMk id="31" creationId="{0D05EEE5-6EF4-4D65-A9A4-07D1F20D75CE}"/>
          </ac:spMkLst>
        </pc:spChg>
        <pc:spChg chg="mod">
          <ac:chgData name="Paula Vázquez-Valero" userId="3a0e46d7-2099-40af-a155-aa45b68bfff3" providerId="ADAL" clId="{E3BBE29E-3971-4CF1-96CD-7D96CF5E85B1}" dt="2022-12-17T17:43:50.817" v="191" actId="20577"/>
          <ac:spMkLst>
            <pc:docMk/>
            <pc:sldMk cId="1080737143" sldId="801"/>
            <ac:spMk id="32" creationId="{CFDEB487-CAC4-49B4-9986-0C2C05132375}"/>
          </ac:spMkLst>
        </pc:spChg>
        <pc:spChg chg="mod">
          <ac:chgData name="Paula Vázquez-Valero" userId="3a0e46d7-2099-40af-a155-aa45b68bfff3" providerId="ADAL" clId="{E3BBE29E-3971-4CF1-96CD-7D96CF5E85B1}" dt="2022-12-17T17:45:30.544" v="318" actId="14100"/>
          <ac:spMkLst>
            <pc:docMk/>
            <pc:sldMk cId="1080737143" sldId="801"/>
            <ac:spMk id="34" creationId="{01CE92E5-682F-4F55-9687-7FF3664D829C}"/>
          </ac:spMkLst>
        </pc:spChg>
        <pc:spChg chg="mod">
          <ac:chgData name="Paula Vázquez-Valero" userId="3a0e46d7-2099-40af-a155-aa45b68bfff3" providerId="ADAL" clId="{E3BBE29E-3971-4CF1-96CD-7D96CF5E85B1}" dt="2022-12-17T17:43:58.569" v="201" actId="20577"/>
          <ac:spMkLst>
            <pc:docMk/>
            <pc:sldMk cId="1080737143" sldId="801"/>
            <ac:spMk id="39" creationId="{4058BFD4-E85E-4A05-9C4E-85E769F33074}"/>
          </ac:spMkLst>
        </pc:spChg>
        <pc:spChg chg="mod">
          <ac:chgData name="Paula Vázquez-Valero" userId="3a0e46d7-2099-40af-a155-aa45b68bfff3" providerId="ADAL" clId="{E3BBE29E-3971-4CF1-96CD-7D96CF5E85B1}" dt="2022-12-17T17:44:37.920" v="255" actId="20577"/>
          <ac:spMkLst>
            <pc:docMk/>
            <pc:sldMk cId="1080737143" sldId="801"/>
            <ac:spMk id="42" creationId="{0E31FF19-AC3B-4EE9-ADBD-EE34F7C14012}"/>
          </ac:spMkLst>
        </pc:spChg>
        <pc:spChg chg="mod">
          <ac:chgData name="Paula Vázquez-Valero" userId="3a0e46d7-2099-40af-a155-aa45b68bfff3" providerId="ADAL" clId="{E3BBE29E-3971-4CF1-96CD-7D96CF5E85B1}" dt="2022-12-17T17:45:32.725" v="320" actId="20577"/>
          <ac:spMkLst>
            <pc:docMk/>
            <pc:sldMk cId="1080737143" sldId="801"/>
            <ac:spMk id="44" creationId="{3FE82D6F-A3D0-4536-B7EB-1D0C659D62DA}"/>
          </ac:spMkLst>
        </pc:spChg>
        <pc:picChg chg="mod">
          <ac:chgData name="Paula Vázquez-Valero" userId="3a0e46d7-2099-40af-a155-aa45b68bfff3" providerId="ADAL" clId="{E3BBE29E-3971-4CF1-96CD-7D96CF5E85B1}" dt="2022-12-17T17:44:06.496" v="215" actId="1076"/>
          <ac:picMkLst>
            <pc:docMk/>
            <pc:sldMk cId="1080737143" sldId="801"/>
            <ac:picMk id="21" creationId="{3BC57627-D6A5-4681-B242-2B76D6D8AFBF}"/>
          </ac:picMkLst>
        </pc:picChg>
        <pc:picChg chg="mod">
          <ac:chgData name="Paula Vázquez-Valero" userId="3a0e46d7-2099-40af-a155-aa45b68bfff3" providerId="ADAL" clId="{E3BBE29E-3971-4CF1-96CD-7D96CF5E85B1}" dt="2022-12-17T17:43:53.273" v="194" actId="1038"/>
          <ac:picMkLst>
            <pc:docMk/>
            <pc:sldMk cId="1080737143" sldId="801"/>
            <ac:picMk id="40" creationId="{AA32F5A2-C8EB-4FCF-8A87-CB3747C46FCF}"/>
          </ac:picMkLst>
        </pc:picChg>
      </pc:sldChg>
      <pc:sldChg chg="addSp delSp modSp mod modAnim modNotesTx">
        <pc:chgData name="Paula Vázquez-Valero" userId="3a0e46d7-2099-40af-a155-aa45b68bfff3" providerId="ADAL" clId="{E3BBE29E-3971-4CF1-96CD-7D96CF5E85B1}" dt="2022-12-17T18:03:40.919" v="986" actId="20577"/>
        <pc:sldMkLst>
          <pc:docMk/>
          <pc:sldMk cId="752618363" sldId="803"/>
        </pc:sldMkLst>
        <pc:spChg chg="mod">
          <ac:chgData name="Paula Vázquez-Valero" userId="3a0e46d7-2099-40af-a155-aa45b68bfff3" providerId="ADAL" clId="{E3BBE29E-3971-4CF1-96CD-7D96CF5E85B1}" dt="2022-12-17T18:03:22.856" v="980" actId="20577"/>
          <ac:spMkLst>
            <pc:docMk/>
            <pc:sldMk cId="752618363" sldId="803"/>
            <ac:spMk id="3" creationId="{A1105D46-93EF-4C0F-AC01-79A21FB802C6}"/>
          </ac:spMkLst>
        </pc:spChg>
        <pc:spChg chg="add mod">
          <ac:chgData name="Paula Vázquez-Valero" userId="3a0e46d7-2099-40af-a155-aa45b68bfff3" providerId="ADAL" clId="{E3BBE29E-3971-4CF1-96CD-7D96CF5E85B1}" dt="2022-12-17T17:55:04.010" v="634" actId="14100"/>
          <ac:spMkLst>
            <pc:docMk/>
            <pc:sldMk cId="752618363" sldId="803"/>
            <ac:spMk id="5" creationId="{907B4654-7FE5-6200-4000-E138FD5AD0B4}"/>
          </ac:spMkLst>
        </pc:spChg>
        <pc:spChg chg="add mod">
          <ac:chgData name="Paula Vázquez-Valero" userId="3a0e46d7-2099-40af-a155-aa45b68bfff3" providerId="ADAL" clId="{E3BBE29E-3971-4CF1-96CD-7D96CF5E85B1}" dt="2022-12-17T17:55:26.347" v="665" actId="1076"/>
          <ac:spMkLst>
            <pc:docMk/>
            <pc:sldMk cId="752618363" sldId="803"/>
            <ac:spMk id="6" creationId="{C6823178-2365-71F9-B290-CBC3124E855E}"/>
          </ac:spMkLst>
        </pc:spChg>
        <pc:spChg chg="add mod">
          <ac:chgData name="Paula Vázquez-Valero" userId="3a0e46d7-2099-40af-a155-aa45b68bfff3" providerId="ADAL" clId="{E3BBE29E-3971-4CF1-96CD-7D96CF5E85B1}" dt="2022-12-17T18:02:39.565" v="945" actId="20577"/>
          <ac:spMkLst>
            <pc:docMk/>
            <pc:sldMk cId="752618363" sldId="803"/>
            <ac:spMk id="8" creationId="{EDE8E845-E1D8-0BE4-5D6A-E14E0E98E09F}"/>
          </ac:spMkLst>
        </pc:spChg>
        <pc:spChg chg="del">
          <ac:chgData name="Paula Vázquez-Valero" userId="3a0e46d7-2099-40af-a155-aa45b68bfff3" providerId="ADAL" clId="{E3BBE29E-3971-4CF1-96CD-7D96CF5E85B1}" dt="2022-12-17T17:54:47.561" v="602" actId="478"/>
          <ac:spMkLst>
            <pc:docMk/>
            <pc:sldMk cId="752618363" sldId="803"/>
            <ac:spMk id="18" creationId="{7E03D5E4-0DE2-4A17-9062-0844809E1F02}"/>
          </ac:spMkLst>
        </pc:spChg>
        <pc:spChg chg="mod">
          <ac:chgData name="Paula Vázquez-Valero" userId="3a0e46d7-2099-40af-a155-aa45b68bfff3" providerId="ADAL" clId="{E3BBE29E-3971-4CF1-96CD-7D96CF5E85B1}" dt="2022-12-17T18:01:35.255" v="907" actId="1076"/>
          <ac:spMkLst>
            <pc:docMk/>
            <pc:sldMk cId="752618363" sldId="803"/>
            <ac:spMk id="19" creationId="{76D62577-7738-49ED-BEB0-E0E4372E366B}"/>
          </ac:spMkLst>
        </pc:spChg>
        <pc:spChg chg="mod">
          <ac:chgData name="Paula Vázquez-Valero" userId="3a0e46d7-2099-40af-a155-aa45b68bfff3" providerId="ADAL" clId="{E3BBE29E-3971-4CF1-96CD-7D96CF5E85B1}" dt="2022-12-17T18:01:42.664" v="908" actId="1076"/>
          <ac:spMkLst>
            <pc:docMk/>
            <pc:sldMk cId="752618363" sldId="803"/>
            <ac:spMk id="20" creationId="{E28CDC03-5703-4E61-82C1-B17E03550BEA}"/>
          </ac:spMkLst>
        </pc:spChg>
        <pc:spChg chg="mod">
          <ac:chgData name="Paula Vázquez-Valero" userId="3a0e46d7-2099-40af-a155-aa45b68bfff3" providerId="ADAL" clId="{E3BBE29E-3971-4CF1-96CD-7D96CF5E85B1}" dt="2022-12-17T18:02:23.421" v="924" actId="20577"/>
          <ac:spMkLst>
            <pc:docMk/>
            <pc:sldMk cId="752618363" sldId="803"/>
            <ac:spMk id="21" creationId="{A53DA608-4810-4079-8F3B-3B5F2F8D6A5D}"/>
          </ac:spMkLst>
        </pc:spChg>
        <pc:spChg chg="mod">
          <ac:chgData name="Paula Vázquez-Valero" userId="3a0e46d7-2099-40af-a155-aa45b68bfff3" providerId="ADAL" clId="{E3BBE29E-3971-4CF1-96CD-7D96CF5E85B1}" dt="2022-12-17T17:59:02.845" v="795" actId="1076"/>
          <ac:spMkLst>
            <pc:docMk/>
            <pc:sldMk cId="752618363" sldId="803"/>
            <ac:spMk id="40" creationId="{051B1474-2C90-4CAE-983F-0326D33A7F6C}"/>
          </ac:spMkLst>
        </pc:spChg>
        <pc:spChg chg="mod">
          <ac:chgData name="Paula Vázquez-Valero" userId="3a0e46d7-2099-40af-a155-aa45b68bfff3" providerId="ADAL" clId="{E3BBE29E-3971-4CF1-96CD-7D96CF5E85B1}" dt="2022-12-17T18:02:01.487" v="918" actId="20577"/>
          <ac:spMkLst>
            <pc:docMk/>
            <pc:sldMk cId="752618363" sldId="803"/>
            <ac:spMk id="55" creationId="{B59CB89B-9859-4AF2-AABD-704F68529ADA}"/>
          </ac:spMkLst>
        </pc:spChg>
        <pc:spChg chg="mod">
          <ac:chgData name="Paula Vázquez-Valero" userId="3a0e46d7-2099-40af-a155-aa45b68bfff3" providerId="ADAL" clId="{E3BBE29E-3971-4CF1-96CD-7D96CF5E85B1}" dt="2022-12-17T18:01:57.773" v="913" actId="20577"/>
          <ac:spMkLst>
            <pc:docMk/>
            <pc:sldMk cId="752618363" sldId="803"/>
            <ac:spMk id="56" creationId="{59E6439B-C115-4023-9AC7-6CFBA1682160}"/>
          </ac:spMkLst>
        </pc:spChg>
        <pc:spChg chg="mod">
          <ac:chgData name="Paula Vázquez-Valero" userId="3a0e46d7-2099-40af-a155-aa45b68bfff3" providerId="ADAL" clId="{E3BBE29E-3971-4CF1-96CD-7D96CF5E85B1}" dt="2022-12-17T18:00:11.040" v="831" actId="20577"/>
          <ac:spMkLst>
            <pc:docMk/>
            <pc:sldMk cId="752618363" sldId="803"/>
            <ac:spMk id="63" creationId="{5329EF2D-B9C7-4C6E-9049-4E16C732E843}"/>
          </ac:spMkLst>
        </pc:spChg>
        <pc:spChg chg="mod">
          <ac:chgData name="Paula Vázquez-Valero" userId="3a0e46d7-2099-40af-a155-aa45b68bfff3" providerId="ADAL" clId="{E3BBE29E-3971-4CF1-96CD-7D96CF5E85B1}" dt="2022-12-17T17:58:15.525" v="776" actId="14100"/>
          <ac:spMkLst>
            <pc:docMk/>
            <pc:sldMk cId="752618363" sldId="803"/>
            <ac:spMk id="64" creationId="{29517667-3327-4D15-B82D-7A893B6AA951}"/>
          </ac:spMkLst>
        </pc:spChg>
        <pc:spChg chg="mod">
          <ac:chgData name="Paula Vázquez-Valero" userId="3a0e46d7-2099-40af-a155-aa45b68bfff3" providerId="ADAL" clId="{E3BBE29E-3971-4CF1-96CD-7D96CF5E85B1}" dt="2022-12-17T17:57:37.677" v="749" actId="1076"/>
          <ac:spMkLst>
            <pc:docMk/>
            <pc:sldMk cId="752618363" sldId="803"/>
            <ac:spMk id="65" creationId="{D05510FC-4999-4C24-AEE2-0A4438109766}"/>
          </ac:spMkLst>
        </pc:spChg>
        <pc:picChg chg="add mod">
          <ac:chgData name="Paula Vázquez-Valero" userId="3a0e46d7-2099-40af-a155-aa45b68bfff3" providerId="ADAL" clId="{E3BBE29E-3971-4CF1-96CD-7D96CF5E85B1}" dt="2022-12-17T17:54:50.482" v="604" actId="1076"/>
          <ac:picMkLst>
            <pc:docMk/>
            <pc:sldMk cId="752618363" sldId="803"/>
            <ac:picMk id="4" creationId="{F7F57C74-182E-5B0E-AE92-22C02B89ED27}"/>
          </ac:picMkLst>
        </pc:picChg>
        <pc:picChg chg="add mod">
          <ac:chgData name="Paula Vázquez-Valero" userId="3a0e46d7-2099-40af-a155-aa45b68bfff3" providerId="ADAL" clId="{E3BBE29E-3971-4CF1-96CD-7D96CF5E85B1}" dt="2022-12-17T17:56:03.931" v="691" actId="1076"/>
          <ac:picMkLst>
            <pc:docMk/>
            <pc:sldMk cId="752618363" sldId="803"/>
            <ac:picMk id="7" creationId="{B631C3B6-48D4-1DCF-691B-F7B8FA9DBBBC}"/>
          </ac:picMkLst>
        </pc:picChg>
        <pc:picChg chg="del">
          <ac:chgData name="Paula Vázquez-Valero" userId="3a0e46d7-2099-40af-a155-aa45b68bfff3" providerId="ADAL" clId="{E3BBE29E-3971-4CF1-96CD-7D96CF5E85B1}" dt="2022-12-17T18:00:40.322" v="838" actId="478"/>
          <ac:picMkLst>
            <pc:docMk/>
            <pc:sldMk cId="752618363" sldId="803"/>
            <ac:picMk id="22" creationId="{0FAA7855-146F-4886-9EC3-22E9BA58E45F}"/>
          </ac:picMkLst>
        </pc:picChg>
        <pc:picChg chg="add del">
          <ac:chgData name="Paula Vázquez-Valero" userId="3a0e46d7-2099-40af-a155-aa45b68bfff3" providerId="ADAL" clId="{E3BBE29E-3971-4CF1-96CD-7D96CF5E85B1}" dt="2022-12-17T17:55:54.404" v="677" actId="21"/>
          <ac:picMkLst>
            <pc:docMk/>
            <pc:sldMk cId="752618363" sldId="803"/>
            <ac:picMk id="33" creationId="{69E193E8-4B69-4DAF-9B49-F904A99720C9}"/>
          </ac:picMkLst>
        </pc:picChg>
        <pc:picChg chg="add del mod">
          <ac:chgData name="Paula Vázquez-Valero" userId="3a0e46d7-2099-40af-a155-aa45b68bfff3" providerId="ADAL" clId="{E3BBE29E-3971-4CF1-96CD-7D96CF5E85B1}" dt="2022-12-17T17:55:05.450" v="635" actId="1076"/>
          <ac:picMkLst>
            <pc:docMk/>
            <pc:sldMk cId="752618363" sldId="803"/>
            <ac:picMk id="41" creationId="{486A4ABA-44F1-4875-A297-D64D53408B4D}"/>
          </ac:picMkLst>
        </pc:picChg>
        <pc:picChg chg="add del mod">
          <ac:chgData name="Paula Vázquez-Valero" userId="3a0e46d7-2099-40af-a155-aa45b68bfff3" providerId="ADAL" clId="{E3BBE29E-3971-4CF1-96CD-7D96CF5E85B1}" dt="2022-12-17T17:55:57.890" v="687" actId="1038"/>
          <ac:picMkLst>
            <pc:docMk/>
            <pc:sldMk cId="752618363" sldId="803"/>
            <ac:picMk id="66" creationId="{A0F3A7EF-98E7-45F6-848B-3138B8E155D2}"/>
          </ac:picMkLst>
        </pc:picChg>
        <pc:picChg chg="mod">
          <ac:chgData name="Paula Vázquez-Valero" userId="3a0e46d7-2099-40af-a155-aa45b68bfff3" providerId="ADAL" clId="{E3BBE29E-3971-4CF1-96CD-7D96CF5E85B1}" dt="2022-12-17T18:00:47.857" v="847" actId="1076"/>
          <ac:picMkLst>
            <pc:docMk/>
            <pc:sldMk cId="752618363" sldId="803"/>
            <ac:picMk id="2050" creationId="{A446FABD-71FD-432B-A6F0-68AFF769DCD7}"/>
          </ac:picMkLst>
        </pc:picChg>
        <pc:picChg chg="mod">
          <ac:chgData name="Paula Vázquez-Valero" userId="3a0e46d7-2099-40af-a155-aa45b68bfff3" providerId="ADAL" clId="{E3BBE29E-3971-4CF1-96CD-7D96CF5E85B1}" dt="2022-12-17T18:00:47.857" v="847" actId="1076"/>
          <ac:picMkLst>
            <pc:docMk/>
            <pc:sldMk cId="752618363" sldId="803"/>
            <ac:picMk id="2052" creationId="{D2528C03-94DC-4393-BFF1-B6641A693026}"/>
          </ac:picMkLst>
        </pc:picChg>
      </pc:sldChg>
      <pc:sldChg chg="addSp delSp modSp mod modAnim">
        <pc:chgData name="Paula Vázquez-Valero" userId="3a0e46d7-2099-40af-a155-aa45b68bfff3" providerId="ADAL" clId="{E3BBE29E-3971-4CF1-96CD-7D96CF5E85B1}" dt="2022-12-17T17:40:18.593" v="140" actId="1076"/>
        <pc:sldMkLst>
          <pc:docMk/>
          <pc:sldMk cId="1947605703" sldId="804"/>
        </pc:sldMkLst>
        <pc:spChg chg="add mod">
          <ac:chgData name="Paula Vázquez-Valero" userId="3a0e46d7-2099-40af-a155-aa45b68bfff3" providerId="ADAL" clId="{E3BBE29E-3971-4CF1-96CD-7D96CF5E85B1}" dt="2022-12-17T17:40:16.970" v="139" actId="14100"/>
          <ac:spMkLst>
            <pc:docMk/>
            <pc:sldMk cId="1947605703" sldId="804"/>
            <ac:spMk id="4" creationId="{AA771E30-460C-D4CD-C004-EF4CA498D87D}"/>
          </ac:spMkLst>
        </pc:spChg>
        <pc:spChg chg="del">
          <ac:chgData name="Paula Vázquez-Valero" userId="3a0e46d7-2099-40af-a155-aa45b68bfff3" providerId="ADAL" clId="{E3BBE29E-3971-4CF1-96CD-7D96CF5E85B1}" dt="2022-12-17T17:40:02.961" v="109" actId="478"/>
          <ac:spMkLst>
            <pc:docMk/>
            <pc:sldMk cId="1947605703" sldId="804"/>
            <ac:spMk id="75" creationId="{9B9CC56A-5FD9-45FF-9854-F30D2E782177}"/>
          </ac:spMkLst>
        </pc:spChg>
        <pc:picChg chg="add mod">
          <ac:chgData name="Paula Vázquez-Valero" userId="3a0e46d7-2099-40af-a155-aa45b68bfff3" providerId="ADAL" clId="{E3BBE29E-3971-4CF1-96CD-7D96CF5E85B1}" dt="2022-12-17T17:40:03.219" v="110"/>
          <ac:picMkLst>
            <pc:docMk/>
            <pc:sldMk cId="1947605703" sldId="804"/>
            <ac:picMk id="3" creationId="{81EC0868-E451-5CDE-26B9-8BF89C547CE1}"/>
          </ac:picMkLst>
        </pc:picChg>
        <pc:picChg chg="mod">
          <ac:chgData name="Paula Vázquez-Valero" userId="3a0e46d7-2099-40af-a155-aa45b68bfff3" providerId="ADAL" clId="{E3BBE29E-3971-4CF1-96CD-7D96CF5E85B1}" dt="2022-12-17T17:40:18.593" v="140" actId="1076"/>
          <ac:picMkLst>
            <pc:docMk/>
            <pc:sldMk cId="1947605703" sldId="804"/>
            <ac:picMk id="43" creationId="{EAFDAC23-7969-41E5-8FF3-3476B2200C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effectLst/>
                <a:latin typeface="Calibri" panose="020F0502020204030204" pitchFamily="34" charset="0"/>
                <a:ea typeface="Calibri" panose="020F0502020204030204" pitchFamily="34" charset="0"/>
              </a:rPr>
              <a:t>SSC: </a:t>
            </a:r>
            <a:r>
              <a:rPr lang="fr-FR" sz="1200" b="1" i="0" u="none" strike="noStrike" dirty="0">
                <a:solidFill>
                  <a:srgbClr val="002060"/>
                </a:solidFill>
                <a:effectLst/>
                <a:latin typeface="docs-Century Gothic"/>
                <a:ea typeface="Calibri" panose="020F0502020204030204" pitchFamily="34" charset="0"/>
              </a:rPr>
              <a:t>Source: </a:t>
            </a:r>
            <a:r>
              <a:rPr lang="fr-FR" sz="1200" b="1" i="0" u="none" strike="noStrike" dirty="0" err="1">
                <a:solidFill>
                  <a:srgbClr val="002060"/>
                </a:solidFill>
                <a:effectLst/>
                <a:latin typeface="docs-Century Gothic"/>
                <a:ea typeface="Calibri" panose="020F0502020204030204" pitchFamily="34" charset="0"/>
              </a:rPr>
              <a:t>equipo</a:t>
            </a:r>
            <a:r>
              <a:rPr lang="fr-FR" sz="1200" b="1" i="0" u="none" strike="noStrike" dirty="0">
                <a:solidFill>
                  <a:srgbClr val="002060"/>
                </a:solidFill>
                <a:effectLst/>
                <a:latin typeface="docs-Century Gothic"/>
                <a:ea typeface="Calibri" panose="020F0502020204030204" pitchFamily="34" charset="0"/>
              </a:rPr>
              <a:t> [373] </a:t>
            </a:r>
            <a:r>
              <a:rPr lang="fr-FR" sz="1200" b="1" i="0" u="none" strike="noStrike" dirty="0" err="1">
                <a:solidFill>
                  <a:srgbClr val="002060"/>
                </a:solidFill>
                <a:effectLst/>
                <a:latin typeface="docs-Century Gothic"/>
                <a:ea typeface="Calibri" panose="020F0502020204030204" pitchFamily="34" charset="0"/>
              </a:rPr>
              <a:t>quince</a:t>
            </a:r>
            <a:r>
              <a:rPr lang="fr-FR" sz="1200" b="1" i="0" u="none" strike="noStrike" dirty="0">
                <a:solidFill>
                  <a:srgbClr val="002060"/>
                </a:solidFill>
                <a:effectLst/>
                <a:latin typeface="docs-Century Gothic"/>
                <a:ea typeface="Calibri" panose="020F0502020204030204" pitchFamily="34" charset="0"/>
              </a:rPr>
              <a:t> [1215]</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0" i="0" u="none" strike="noStrike" dirty="0">
                <a:solidFill>
                  <a:srgbClr val="1F3864"/>
                </a:solidFill>
                <a:effectLst/>
                <a:latin typeface="docs-Century Gothic"/>
              </a:rPr>
              <a:t>Vocabulary: </a:t>
            </a:r>
            <a:r>
              <a:rPr lang="es-ES" sz="1800" b="1" i="0" u="none" strike="noStrike" dirty="0">
                <a:solidFill>
                  <a:srgbClr val="002060"/>
                </a:solidFill>
                <a:effectLst/>
                <a:latin typeface="Century Gothic" panose="020B0502020202020204" pitchFamily="34" charset="0"/>
              </a:rPr>
              <a:t> un</a:t>
            </a:r>
            <a:r>
              <a:rPr lang="es-ES" sz="1800" b="0" i="0" u="none" strike="noStrike" dirty="0">
                <a:solidFill>
                  <a:srgbClr val="002060"/>
                </a:solidFill>
                <a:effectLst/>
                <a:latin typeface="Century Gothic" panose="020B0502020202020204" pitchFamily="34" charset="0"/>
              </a:rPr>
              <a:t> [6] </a:t>
            </a:r>
            <a:r>
              <a:rPr lang="es-ES" sz="1800" b="1" i="0" u="none" strike="noStrike" dirty="0">
                <a:solidFill>
                  <a:srgbClr val="002060"/>
                </a:solidFill>
                <a:effectLst/>
                <a:latin typeface="Century Gothic" panose="020B0502020202020204" pitchFamily="34" charset="0"/>
              </a:rPr>
              <a:t>dos</a:t>
            </a:r>
            <a:r>
              <a:rPr lang="es-ES" sz="1800" b="0" i="0" u="none" strike="noStrike" dirty="0">
                <a:solidFill>
                  <a:srgbClr val="002060"/>
                </a:solidFill>
                <a:effectLst/>
                <a:latin typeface="Century Gothic" panose="020B0502020202020204" pitchFamily="34" charset="0"/>
              </a:rPr>
              <a:t> [64] </a:t>
            </a:r>
            <a:r>
              <a:rPr lang="es-ES" sz="1800" b="1" i="0" u="none" strike="noStrike" dirty="0">
                <a:solidFill>
                  <a:srgbClr val="002060"/>
                </a:solidFill>
                <a:effectLst/>
                <a:latin typeface="Century Gothic" panose="020B0502020202020204" pitchFamily="34" charset="0"/>
              </a:rPr>
              <a:t>tres</a:t>
            </a:r>
            <a:r>
              <a:rPr lang="es-ES" sz="1800" b="0" i="0" u="none" strike="noStrike" dirty="0">
                <a:solidFill>
                  <a:srgbClr val="002060"/>
                </a:solidFill>
                <a:effectLst/>
                <a:latin typeface="Century Gothic" panose="020B0502020202020204" pitchFamily="34" charset="0"/>
              </a:rPr>
              <a:t> [134] </a:t>
            </a:r>
            <a:r>
              <a:rPr lang="es-ES" sz="1800" b="1" i="0" u="none" strike="noStrike" dirty="0">
                <a:solidFill>
                  <a:srgbClr val="002060"/>
                </a:solidFill>
                <a:effectLst/>
                <a:latin typeface="Century Gothic" panose="020B0502020202020204" pitchFamily="34" charset="0"/>
              </a:rPr>
              <a:t>cuatro</a:t>
            </a:r>
            <a:r>
              <a:rPr lang="es-ES" sz="1800" b="0" i="0" u="none" strike="noStrike" dirty="0">
                <a:solidFill>
                  <a:srgbClr val="002060"/>
                </a:solidFill>
                <a:effectLst/>
                <a:latin typeface="Century Gothic" panose="020B0502020202020204" pitchFamily="34" charset="0"/>
              </a:rPr>
              <a:t> [241] </a:t>
            </a:r>
            <a:r>
              <a:rPr lang="es-ES" sz="1800" b="1" i="0" u="none" strike="noStrike" dirty="0">
                <a:solidFill>
                  <a:srgbClr val="002060"/>
                </a:solidFill>
                <a:effectLst/>
                <a:latin typeface="Century Gothic" panose="020B0502020202020204" pitchFamily="34" charset="0"/>
              </a:rPr>
              <a:t>cinco</a:t>
            </a:r>
            <a:r>
              <a:rPr lang="es-ES" sz="1800" b="0" i="0" u="none" strike="noStrike" dirty="0">
                <a:solidFill>
                  <a:srgbClr val="002060"/>
                </a:solidFill>
                <a:effectLst/>
                <a:latin typeface="Century Gothic" panose="020B0502020202020204" pitchFamily="34" charset="0"/>
              </a:rPr>
              <a:t> [284] </a:t>
            </a:r>
            <a:r>
              <a:rPr lang="es-ES" sz="1800" b="1" i="0" u="none" strike="noStrike" dirty="0">
                <a:solidFill>
                  <a:srgbClr val="002060"/>
                </a:solidFill>
                <a:effectLst/>
                <a:latin typeface="Century Gothic" panose="020B0502020202020204" pitchFamily="34" charset="0"/>
              </a:rPr>
              <a:t>seis </a:t>
            </a:r>
            <a:r>
              <a:rPr lang="es-ES" sz="1800" b="0" i="0" u="none" strike="noStrike" dirty="0">
                <a:solidFill>
                  <a:srgbClr val="002060"/>
                </a:solidFill>
                <a:effectLst/>
                <a:latin typeface="Century Gothic" panose="020B0502020202020204" pitchFamily="34" charset="0"/>
              </a:rPr>
              <a:t>[438] </a:t>
            </a:r>
            <a:r>
              <a:rPr lang="es-ES" sz="1800" b="1" i="0" u="none" strike="noStrike" dirty="0">
                <a:solidFill>
                  <a:srgbClr val="002060"/>
                </a:solidFill>
                <a:effectLst/>
                <a:latin typeface="Century Gothic" panose="020B0502020202020204" pitchFamily="34" charset="0"/>
              </a:rPr>
              <a:t>siete</a:t>
            </a:r>
            <a:r>
              <a:rPr lang="es-ES" sz="1800" b="0" i="0" u="none" strike="noStrike" dirty="0">
                <a:solidFill>
                  <a:srgbClr val="002060"/>
                </a:solidFill>
                <a:effectLst/>
                <a:latin typeface="Century Gothic" panose="020B0502020202020204" pitchFamily="34" charset="0"/>
              </a:rPr>
              <a:t> [603] </a:t>
            </a:r>
            <a:r>
              <a:rPr lang="es-ES" sz="1800" b="1" i="0" u="none" strike="noStrike" dirty="0">
                <a:solidFill>
                  <a:srgbClr val="002060"/>
                </a:solidFill>
                <a:effectLst/>
                <a:latin typeface="Century Gothic" panose="020B0502020202020204" pitchFamily="34" charset="0"/>
              </a:rPr>
              <a:t>ocho</a:t>
            </a:r>
            <a:r>
              <a:rPr lang="es-ES" sz="1800" b="0" i="0" u="none" strike="noStrike" dirty="0">
                <a:solidFill>
                  <a:srgbClr val="002060"/>
                </a:solidFill>
                <a:effectLst/>
                <a:latin typeface="Century Gothic" panose="020B0502020202020204" pitchFamily="34" charset="0"/>
              </a:rPr>
              <a:t> [641] </a:t>
            </a:r>
            <a:r>
              <a:rPr lang="es-ES" sz="1800" b="1" i="0" u="none" strike="noStrike" dirty="0">
                <a:solidFill>
                  <a:srgbClr val="002060"/>
                </a:solidFill>
                <a:effectLst/>
                <a:latin typeface="Century Gothic" panose="020B0502020202020204" pitchFamily="34" charset="0"/>
              </a:rPr>
              <a:t>nueve </a:t>
            </a:r>
            <a:r>
              <a:rPr lang="es-ES" sz="1800" b="0" i="0" u="none" strike="noStrike" dirty="0">
                <a:solidFill>
                  <a:srgbClr val="002060"/>
                </a:solidFill>
                <a:effectLst/>
                <a:latin typeface="Century Gothic" panose="020B0502020202020204" pitchFamily="34" charset="0"/>
              </a:rPr>
              <a:t>[991] </a:t>
            </a:r>
            <a:r>
              <a:rPr lang="es-ES" sz="1800" b="1" i="0" u="none" strike="noStrike" dirty="0">
                <a:solidFill>
                  <a:srgbClr val="002060"/>
                </a:solidFill>
                <a:effectLst/>
                <a:latin typeface="Century Gothic" panose="020B0502020202020204" pitchFamily="34" charset="0"/>
              </a:rPr>
              <a:t>diez </a:t>
            </a:r>
            <a:r>
              <a:rPr lang="es-ES" sz="1800" b="0" i="0" u="none" strike="noStrike" dirty="0">
                <a:solidFill>
                  <a:srgbClr val="002060"/>
                </a:solidFill>
                <a:effectLst/>
                <a:latin typeface="Century Gothic" panose="020B0502020202020204" pitchFamily="34" charset="0"/>
              </a:rPr>
              <a:t>[449]  </a:t>
            </a:r>
            <a:r>
              <a:rPr lang="es-ES" sz="1800" b="1" i="0" u="none" strike="noStrike" dirty="0">
                <a:solidFill>
                  <a:srgbClr val="002060"/>
                </a:solidFill>
                <a:effectLst/>
                <a:latin typeface="Century Gothic" panose="020B0502020202020204" pitchFamily="34" charset="0"/>
              </a:rPr>
              <a:t>once</a:t>
            </a:r>
            <a:r>
              <a:rPr lang="es-ES" sz="1800" b="0" i="0" u="none" strike="noStrike" dirty="0">
                <a:solidFill>
                  <a:srgbClr val="002060"/>
                </a:solidFill>
                <a:effectLst/>
                <a:latin typeface="Century Gothic" panose="020B0502020202020204" pitchFamily="34" charset="0"/>
              </a:rPr>
              <a:t> [1700] </a:t>
            </a:r>
            <a:r>
              <a:rPr lang="es-ES" sz="1800" b="1" i="0" u="none" strike="noStrike" dirty="0">
                <a:solidFill>
                  <a:srgbClr val="002060"/>
                </a:solidFill>
                <a:effectLst/>
                <a:latin typeface="Century Gothic" panose="020B0502020202020204" pitchFamily="34" charset="0"/>
              </a:rPr>
              <a:t>doce </a:t>
            </a:r>
            <a:r>
              <a:rPr lang="es-ES" sz="1800" b="0" i="0" u="none" strike="noStrike" dirty="0">
                <a:solidFill>
                  <a:srgbClr val="002060"/>
                </a:solidFill>
                <a:effectLst/>
                <a:latin typeface="Century Gothic" panose="020B0502020202020204" pitchFamily="34" charset="0"/>
              </a:rPr>
              <a:t>[1138] </a:t>
            </a:r>
            <a:endParaRPr lang="en-GB" sz="1200"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descansar [1749] campo [342] habitación [1069] tarde [392] por2 [15] </a:t>
            </a: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2: </a:t>
            </a:r>
            <a:r>
              <a:rPr lang="es-ES" sz="1800" b="0" i="0" u="none" strike="noStrike" dirty="0">
                <a:solidFill>
                  <a:srgbClr val="002060"/>
                </a:solidFill>
                <a:effectLst/>
                <a:latin typeface="Century Gothic" panose="020B0502020202020204" pitchFamily="34" charset="0"/>
              </a:rPr>
              <a:t> tiene [19] dibujo [1726] hermano [333] hermana [3409] mesa [525] perro [888] profesor, profesora [501] puerta [274]</a:t>
            </a:r>
            <a:r>
              <a:rPr lang="es-ES" dirty="0"/>
              <a:t> </a:t>
            </a: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los</a:t>
            </a:r>
            <a:r>
              <a:rPr lang="en-GB" b="1" dirty="0"/>
              <a:t>, las </a:t>
            </a:r>
            <a:r>
              <a:rPr lang="en-GB" dirty="0"/>
              <a:t>[1] </a:t>
            </a:r>
            <a:r>
              <a:rPr lang="en-GB" b="1" dirty="0" err="1">
                <a:solidFill>
                  <a:srgbClr val="002060"/>
                </a:solidFill>
                <a:latin typeface="Century Gothic" panose="020B0502020202020204" pitchFamily="34" charset="0"/>
              </a:rPr>
              <a:t>decidir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[368] </a:t>
            </a:r>
            <a:r>
              <a:rPr lang="en-GB" b="1" dirty="0">
                <a:solidFill>
                  <a:srgbClr val="002060"/>
                </a:solidFill>
                <a:latin typeface="Century Gothic" panose="020B0502020202020204" pitchFamily="34" charset="0"/>
              </a:rPr>
              <a:t>escribir </a:t>
            </a:r>
            <a:r>
              <a:rPr lang="en-GB" dirty="0">
                <a:solidFill>
                  <a:srgbClr val="002060"/>
                </a:solidFill>
                <a:latin typeface="Century Gothic" panose="020B0502020202020204" pitchFamily="34" charset="0"/>
              </a:rPr>
              <a:t>[198] </a:t>
            </a:r>
            <a:r>
              <a:rPr lang="en-GB" b="1" dirty="0" err="1">
                <a:solidFill>
                  <a:srgbClr val="002060"/>
                </a:solidFill>
                <a:latin typeface="Century Gothic" panose="020B0502020202020204" pitchFamily="34" charset="0"/>
              </a:rPr>
              <a:t>repetir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[512] </a:t>
            </a:r>
            <a:r>
              <a:rPr lang="en-GB" b="1" dirty="0" err="1">
                <a:solidFill>
                  <a:srgbClr val="002060"/>
                </a:solidFill>
                <a:latin typeface="Century Gothic" panose="020B0502020202020204" pitchFamily="34" charset="0"/>
                <a:cs typeface="Calibri"/>
                <a:sym typeface="Calibri"/>
              </a:rPr>
              <a:t>frase</a:t>
            </a:r>
            <a:r>
              <a:rPr lang="en-GB" b="0" dirty="0">
                <a:solidFill>
                  <a:srgbClr val="002060"/>
                </a:solidFill>
                <a:latin typeface="Century Gothic" panose="020B0502020202020204" pitchFamily="34" charset="0"/>
                <a:cs typeface="Calibri"/>
                <a:sym typeface="Calibri"/>
              </a:rPr>
              <a:t> [1037]</a:t>
            </a:r>
            <a:r>
              <a:rPr lang="en-GB" b="1" dirty="0">
                <a:solidFill>
                  <a:srgbClr val="002060"/>
                </a:solidFill>
                <a:latin typeface="Century Gothic" panose="020B0502020202020204" pitchFamily="34" charset="0"/>
                <a:cs typeface="Calibri"/>
                <a:sym typeface="Calibri"/>
              </a:rPr>
              <a:t>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r>
              <a:rPr lang="en-GB" b="1" dirty="0" err="1"/>
              <a:t>orden</a:t>
            </a:r>
            <a:r>
              <a:rPr lang="en-GB" b="0" dirty="0"/>
              <a:t> [421] </a:t>
            </a:r>
            <a:r>
              <a:rPr lang="en-GB" b="1" dirty="0" err="1"/>
              <a:t>correcto</a:t>
            </a:r>
            <a:r>
              <a:rPr lang="en-GB" b="0" dirty="0"/>
              <a:t> [1467]</a:t>
            </a:r>
            <a:endParaRPr lang="en-GB" dirty="0">
              <a:solidFill>
                <a:srgbClr val="002060"/>
              </a:solidFill>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err="1"/>
              <a:t>los</a:t>
            </a:r>
            <a:r>
              <a:rPr lang="en-GB" b="1" dirty="0"/>
              <a:t> </a:t>
            </a:r>
            <a:r>
              <a:rPr lang="en-GB" dirty="0"/>
              <a:t>[1] </a:t>
            </a:r>
            <a:r>
              <a:rPr lang="en-GB" b="1" dirty="0" err="1">
                <a:solidFill>
                  <a:srgbClr val="002060"/>
                </a:solidFill>
                <a:latin typeface="Century Gothic" panose="020B0502020202020204" pitchFamily="34" charset="0"/>
              </a:rPr>
              <a:t>repetir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[512]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205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err="1"/>
              <a:t>los</a:t>
            </a:r>
            <a:r>
              <a:rPr lang="en-GB" b="1" dirty="0"/>
              <a:t> </a:t>
            </a:r>
            <a:r>
              <a:rPr lang="en-GB" dirty="0"/>
              <a:t>[1] </a:t>
            </a:r>
            <a:r>
              <a:rPr lang="en-GB" b="1" dirty="0" err="1">
                <a:solidFill>
                  <a:srgbClr val="002060"/>
                </a:solidFill>
                <a:latin typeface="Century Gothic" panose="020B0502020202020204" pitchFamily="34" charset="0"/>
              </a:rPr>
              <a:t>repetir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[512]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83084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err="1"/>
              <a:t>los</a:t>
            </a:r>
            <a:r>
              <a:rPr lang="en-GB" b="1" dirty="0"/>
              <a:t> </a:t>
            </a:r>
            <a:r>
              <a:rPr lang="en-GB" dirty="0"/>
              <a:t>[1] </a:t>
            </a:r>
            <a:r>
              <a:rPr lang="en-GB" b="1" dirty="0" err="1">
                <a:solidFill>
                  <a:srgbClr val="002060"/>
                </a:solidFill>
                <a:latin typeface="Century Gothic" panose="020B0502020202020204" pitchFamily="34" charset="0"/>
              </a:rPr>
              <a:t>repetir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[512]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1877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written comprehension and pronunciation of numbers.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pPr>
              <a:buAutoNum type="arabicPeriod"/>
            </a:pPr>
            <a:r>
              <a:rPr lang="en-GB" b="0" dirty="0"/>
              <a:t> Teacher reads the instruction in Spanish.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After one minute, elicit the answers chorally from the class, click to bring up each answer, just after pupils have said it.  (In the audio version, we hear the numbers again, as they appear, in order, underneath.)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9596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and 2</a:t>
            </a:r>
            <a:r>
              <a:rPr lang="en-GB" b="0" baseline="30000" dirty="0"/>
              <a:t>nd</a:t>
            </a:r>
            <a:r>
              <a:rPr lang="en-GB" b="0" dirty="0"/>
              <a:t> person singular of ‘</a:t>
            </a:r>
            <a:r>
              <a:rPr lang="en-GB" b="0" dirty="0" err="1"/>
              <a:t>tener</a:t>
            </a:r>
            <a:r>
              <a:rPr lang="en-GB" b="0" dirty="0"/>
              <a:t>’ &amp; introduce plural marking of regular nouns.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 </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a:t>
            </a:r>
            <a:r>
              <a:rPr lang="en-GB" b="0" dirty="0" err="1"/>
              <a:t>tengo</a:t>
            </a:r>
            <a:r>
              <a:rPr lang="en-GB" b="0" dirty="0"/>
              <a:t>’ &amp; ‘</a:t>
            </a:r>
            <a:r>
              <a:rPr lang="en-GB" b="0" dirty="0" err="1"/>
              <a:t>tiene</a:t>
            </a:r>
            <a:r>
              <a:rPr lang="en-GB" b="0" dirty="0"/>
              <a:t>’ and recognition of singular/plural nouns; in addition, to practise transcription of some numbers.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&amp; click to bring up the instructions in Spanish, and the first two parts of the table.</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At this stage pupils identify if it is I or s/he and if the person has 1 or more than 1 item.</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animation / answers.</a:t>
            </a:r>
            <a:endParaRPr lang="en-GB" dirty="0"/>
          </a:p>
          <a:p>
            <a:pPr marL="228600" indent="-228600">
              <a:buAutoNum type="arabicPeriod" startAt="4"/>
            </a:pPr>
            <a:r>
              <a:rPr lang="en-GB" baseline="0" dirty="0"/>
              <a:t>Click to bring up the 3</a:t>
            </a:r>
            <a:r>
              <a:rPr lang="en-GB" baseline="30000" dirty="0"/>
              <a:t>rd</a:t>
            </a:r>
            <a:r>
              <a:rPr lang="en-GB" baseline="0" dirty="0"/>
              <a:t> part of the table.  Listen again, and pupils write down the numbers in words.</a:t>
            </a:r>
          </a:p>
          <a:p>
            <a:pPr marL="228600" indent="-228600">
              <a:buAutoNum type="arabicPeriod" startAt="4"/>
            </a:pPr>
            <a:r>
              <a:rPr lang="en-GB" b="0" baseline="0" dirty="0"/>
              <a:t>Click to correct.</a:t>
            </a:r>
          </a:p>
          <a:p>
            <a:pPr marL="0" indent="0">
              <a:buNone/>
            </a:pPr>
            <a:endParaRPr lang="en-GB" b="1" baseline="0" dirty="0"/>
          </a:p>
          <a:p>
            <a:pPr marL="0" indent="0">
              <a:buNone/>
            </a:pPr>
            <a:r>
              <a:rPr lang="en-GB" b="1" baseline="0" dirty="0"/>
              <a:t>Note: </a:t>
            </a:r>
            <a:r>
              <a:rPr lang="en-GB" b="0" baseline="0" dirty="0"/>
              <a:t>written comprehension of the sentences is the next activity on the next slide.</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1" i="0" u="none" strike="noStrike" dirty="0">
                <a:solidFill>
                  <a:srgbClr val="002060"/>
                </a:solidFill>
                <a:latin typeface="Century Gothic"/>
                <a:sym typeface="Century Gothic"/>
              </a:rPr>
              <a:t>Transcript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[E] Tengo </a:t>
            </a:r>
            <a:r>
              <a:rPr lang="en-GB" sz="1200" b="0" i="0" u="none" strike="noStrike" dirty="0" err="1">
                <a:solidFill>
                  <a:srgbClr val="002060"/>
                </a:solidFill>
                <a:latin typeface="Century Gothic"/>
                <a:sym typeface="Century Gothic"/>
              </a:rPr>
              <a:t>tres</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bocadillos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[1] </a:t>
            </a:r>
            <a:r>
              <a:rPr lang="en-GB" sz="1200" b="0" i="0" u="none" strike="noStrike" dirty="0" err="1">
                <a:solidFill>
                  <a:srgbClr val="002060"/>
                </a:solidFill>
                <a:latin typeface="Century Gothic"/>
                <a:sym typeface="Century Gothic"/>
              </a:rPr>
              <a:t>Tienes</a:t>
            </a:r>
            <a:r>
              <a:rPr lang="en-GB" sz="1200" b="0" i="0" u="none" strike="noStrike" dirty="0">
                <a:solidFill>
                  <a:srgbClr val="002060"/>
                </a:solidFill>
                <a:latin typeface="Century Gothic"/>
                <a:sym typeface="Century Gothic"/>
              </a:rPr>
              <a:t> un </a:t>
            </a:r>
            <a:r>
              <a:rPr lang="en-GB" sz="1200" b="0" i="0" u="none" strike="noStrike" dirty="0" err="1">
                <a:solidFill>
                  <a:srgbClr val="002060"/>
                </a:solidFill>
                <a:latin typeface="Century Gothic"/>
                <a:sym typeface="Century Gothic"/>
              </a:rPr>
              <a:t>ordernador</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[2] </a:t>
            </a:r>
            <a:r>
              <a:rPr lang="en-GB" sz="1200" b="0" i="0" u="none" strike="noStrike" dirty="0" err="1">
                <a:solidFill>
                  <a:srgbClr val="002060"/>
                </a:solidFill>
                <a:latin typeface="Century Gothic"/>
                <a:sym typeface="Century Gothic"/>
              </a:rPr>
              <a:t>Tienes</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siete</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cosas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[3] Tengo una </a:t>
            </a:r>
            <a:r>
              <a:rPr lang="en-GB" sz="1200" b="0" i="0" u="none" strike="noStrike" dirty="0" err="1">
                <a:solidFill>
                  <a:srgbClr val="002060"/>
                </a:solidFill>
                <a:latin typeface="Century Gothic"/>
                <a:sym typeface="Century Gothic"/>
              </a:rPr>
              <a:t>profesora</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[4] </a:t>
            </a:r>
            <a:r>
              <a:rPr lang="en-GB" sz="1200" b="0" i="0" u="none" strike="noStrike" dirty="0" err="1">
                <a:solidFill>
                  <a:srgbClr val="002060"/>
                </a:solidFill>
                <a:latin typeface="Century Gothic"/>
                <a:sym typeface="Century Gothic"/>
              </a:rPr>
              <a:t>Tienes</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cinco</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lápices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[5] Tengo </a:t>
            </a:r>
            <a:r>
              <a:rPr lang="en-GB" sz="1200" b="0" i="0" u="none" strike="noStrike" dirty="0" err="1">
                <a:solidFill>
                  <a:srgbClr val="002060"/>
                </a:solidFill>
                <a:latin typeface="Century Gothic"/>
                <a:sym typeface="Century Gothic"/>
              </a:rPr>
              <a:t>cuatro</a:t>
            </a:r>
            <a:r>
              <a:rPr lang="en-GB" sz="1200" b="0" i="0" u="none" strike="noStrike" dirty="0">
                <a:solidFill>
                  <a:srgbClr val="002060"/>
                </a:solidFill>
                <a:latin typeface="Century Gothic"/>
                <a:sym typeface="Century Gothic"/>
              </a:rPr>
              <a:t> amigas.</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err="1">
                <a:solidFill>
                  <a:srgbClr val="002060"/>
                </a:solidFill>
                <a:latin typeface="Century Gothic" panose="020B0502020202020204" pitchFamily="34" charset="0"/>
              </a:rPr>
              <a:t>competir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[2748]</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228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3</a:t>
            </a:r>
            <a:r>
              <a:rPr lang="en-GB" b="0" baseline="30000" dirty="0"/>
              <a:t>rd</a:t>
            </a:r>
            <a:r>
              <a:rPr lang="en-GB" b="0" dirty="0"/>
              <a:t> person singular of ‘</a:t>
            </a:r>
            <a:r>
              <a:rPr lang="en-GB" b="0" dirty="0" err="1"/>
              <a:t>tener</a:t>
            </a:r>
            <a:r>
              <a:rPr lang="en-GB" b="0" dirty="0"/>
              <a:t>’ &amp; plural marking of regular nouns.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2855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4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comprehension of 1</a:t>
            </a:r>
            <a:r>
              <a:rPr lang="en-GB" b="0" baseline="30000" dirty="0"/>
              <a:t>st</a:t>
            </a:r>
            <a:r>
              <a:rPr lang="en-GB" b="0" dirty="0"/>
              <a:t> and 2</a:t>
            </a:r>
            <a:r>
              <a:rPr lang="en-GB" b="0" baseline="30000" dirty="0"/>
              <a:t>nd</a:t>
            </a:r>
            <a:r>
              <a:rPr lang="en-GB" b="0" dirty="0"/>
              <a:t> person singular of –</a:t>
            </a:r>
            <a:r>
              <a:rPr lang="en-GB" b="0" dirty="0" err="1"/>
              <a:t>tener</a:t>
            </a:r>
            <a:r>
              <a:rPr lang="en-GB" b="0" dirty="0"/>
              <a:t>, key vocabulary &amp; numbers.</a:t>
            </a:r>
          </a:p>
          <a:p>
            <a:endParaRPr lang="en-GB" b="0" dirty="0"/>
          </a:p>
          <a:p>
            <a:r>
              <a:rPr lang="en-GB" b="1" dirty="0"/>
              <a:t>Procedure:</a:t>
            </a:r>
          </a:p>
          <a:p>
            <a:r>
              <a:rPr lang="en-GB" b="1" dirty="0"/>
              <a:t>1. </a:t>
            </a:r>
            <a:r>
              <a:rPr lang="en-GB" b="0" dirty="0"/>
              <a:t>Teacher to read the task instruction in Spanish.  Quique is talking to Rubén about himself (I) and Sofía (she).</a:t>
            </a:r>
          </a:p>
          <a:p>
            <a:pPr marL="0" indent="0">
              <a:buNone/>
            </a:pPr>
            <a:r>
              <a:rPr lang="en-GB" b="0" dirty="0"/>
              <a:t>2. Pupils to read the sentences and discuss in pairs questions a-f.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This task brings together comprehension and pupils’ individual perceptions. For e-f, there is no right or wrong answer to the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a:t>las </a:t>
            </a:r>
            <a:r>
              <a:rPr lang="en-GB" dirty="0"/>
              <a:t>[1] </a:t>
            </a:r>
            <a:r>
              <a:rPr lang="en-GB" b="1" dirty="0" err="1">
                <a:solidFill>
                  <a:srgbClr val="002060"/>
                </a:solidFill>
                <a:latin typeface="Century Gothic" panose="020B0502020202020204" pitchFamily="34" charset="0"/>
              </a:rPr>
              <a:t>decidir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[368] </a:t>
            </a:r>
            <a:r>
              <a:rPr lang="en-GB" b="1" dirty="0" err="1">
                <a:solidFill>
                  <a:srgbClr val="002060"/>
                </a:solidFill>
                <a:latin typeface="Century Gothic" panose="020B0502020202020204" pitchFamily="34" charset="0"/>
                <a:cs typeface="Calibri"/>
                <a:sym typeface="Calibri"/>
              </a:rPr>
              <a:t>frase</a:t>
            </a:r>
            <a:r>
              <a:rPr lang="en-GB" b="0" dirty="0">
                <a:solidFill>
                  <a:srgbClr val="002060"/>
                </a:solidFill>
                <a:latin typeface="Century Gothic" panose="020B0502020202020204" pitchFamily="34" charset="0"/>
                <a:cs typeface="Calibri"/>
                <a:sym typeface="Calibri"/>
              </a:rPr>
              <a:t> [1037]</a:t>
            </a:r>
            <a:endParaRPr lang="en-GB" b="0"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pPr>
              <a:buAutoNum type="arabicPeriod"/>
            </a:pPr>
            <a:r>
              <a:rPr lang="en-GB" b="0" dirty="0"/>
              <a:t> Teacher reads the instruction in Spanish.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answers, </a:t>
            </a:r>
            <a:r>
              <a:rPr lang="en-GB" dirty="0"/>
              <a:t>each number disappears on click, and the correct answer appears. (In the audio version, audio is attached to numbers, as they re-appear.)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3503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additional activity - Bingo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8 digits.  They can repeat numbers, if they wish.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calls out numbers 1-12, in any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call ‘¡Bingo!’ if they have a horizontal row of four numbers checked off, and then play resumes for a full house.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A great alternative is to play ‘strip bingo’; this is where pupils have a strip of paper and write down 6 numbers in any order from left to right.  As the teacher calls out numbers, pupils can only rip off matching numbers from either end of their strip, if they hear them called.  It is the pupil whose final remaining number is called, who wins.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a:solidFill>
                  <a:srgbClr val="002060"/>
                </a:solidFill>
                <a:latin typeface="Century Gothic" panose="020B0502020202020204" pitchFamily="34" charset="0"/>
              </a:rPr>
              <a:t>escribir </a:t>
            </a:r>
            <a:r>
              <a:rPr lang="en-GB" dirty="0">
                <a:solidFill>
                  <a:srgbClr val="002060"/>
                </a:solidFill>
                <a:latin typeface="Century Gothic" panose="020B0502020202020204" pitchFamily="34" charset="0"/>
              </a:rPr>
              <a:t>[198]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130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[qui]</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present and elicit the pronunciation of the </a:t>
            </a:r>
            <a:r>
              <a:rPr lang="en-GB" b="1" dirty="0"/>
              <a:t>individual SSC [qui]</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 </a:t>
            </a:r>
            <a:r>
              <a:rPr lang="en-GB" dirty="0"/>
              <a:t>: handshake </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[qui]</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[qui]</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 </a:t>
            </a:r>
            <a:r>
              <a:rPr lang="en-GB" dirty="0"/>
              <a:t>: mime 3 x 5 by holding up right hand and flashing it three times.</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590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differentiate [qui] from previously taught SSC [ci]</a:t>
            </a: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the instruction and do the example [E] with pupils. Pupils to write the correct SSCs [ci], or [qui].</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Do 1-4.</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Go through answers by eliciting the Spanish word from pupils, and click to bring up answers.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Give pupils 1 minute to work in pairs to practise pronunciation. </a:t>
            </a:r>
            <a:endParaRPr lang="en-GB" b="0"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lang="en-GB" dirty="0"/>
          </a:p>
          <a:p>
            <a:pPr marL="0" lvl="0" indent="0" algn="l" rtl="0">
              <a:spcBef>
                <a:spcPts val="0"/>
              </a:spcBef>
              <a:spcAft>
                <a:spcPts val="0"/>
              </a:spcAft>
              <a:buNone/>
            </a:pPr>
            <a:r>
              <a:rPr lang="en-GB" dirty="0"/>
              <a:t>E </a:t>
            </a:r>
            <a:r>
              <a:rPr lang="en-GB" dirty="0" err="1"/>
              <a:t>parque</a:t>
            </a:r>
            <a:endParaRPr lang="en-GB" dirty="0"/>
          </a:p>
          <a:p>
            <a:pPr marL="0" lvl="0" indent="0" algn="l" rtl="0">
              <a:spcBef>
                <a:spcPts val="0"/>
              </a:spcBef>
              <a:spcAft>
                <a:spcPts val="0"/>
              </a:spcAft>
              <a:buNone/>
            </a:pPr>
            <a:r>
              <a:rPr lang="en-GB" dirty="0"/>
              <a:t>1 </a:t>
            </a:r>
            <a:r>
              <a:rPr lang="en-GB" dirty="0" err="1"/>
              <a:t>pescado</a:t>
            </a:r>
            <a:endParaRPr lang="en-GB" dirty="0"/>
          </a:p>
          <a:p>
            <a:pPr marL="0" lvl="0" indent="0" algn="l" rtl="0">
              <a:spcBef>
                <a:spcPts val="0"/>
              </a:spcBef>
              <a:spcAft>
                <a:spcPts val="0"/>
              </a:spcAft>
              <a:buNone/>
            </a:pPr>
            <a:r>
              <a:rPr lang="en-GB" dirty="0"/>
              <a:t>2 </a:t>
            </a:r>
            <a:r>
              <a:rPr lang="en-GB" dirty="0" err="1"/>
              <a:t>barco</a:t>
            </a:r>
            <a:endParaRPr lang="en-GB" dirty="0"/>
          </a:p>
          <a:p>
            <a:pPr marL="0" lvl="0" indent="0" algn="l" rtl="0">
              <a:spcBef>
                <a:spcPts val="0"/>
              </a:spcBef>
              <a:spcAft>
                <a:spcPts val="0"/>
              </a:spcAft>
              <a:buNone/>
            </a:pPr>
            <a:r>
              <a:rPr lang="en-GB" dirty="0"/>
              <a:t>3 </a:t>
            </a:r>
            <a:r>
              <a:rPr lang="en-GB" dirty="0" err="1"/>
              <a:t>quien</a:t>
            </a:r>
            <a:endParaRPr lang="en-GB" dirty="0"/>
          </a:p>
          <a:p>
            <a:pPr marL="0" lvl="0" indent="0" algn="l" rtl="0">
              <a:spcBef>
                <a:spcPts val="0"/>
              </a:spcBef>
              <a:spcAft>
                <a:spcPts val="0"/>
              </a:spcAft>
              <a:buNone/>
            </a:pPr>
            <a:r>
              <a:rPr lang="en-GB" dirty="0"/>
              <a:t>4 </a:t>
            </a:r>
            <a:r>
              <a:rPr lang="en-GB" dirty="0" err="1"/>
              <a:t>pequeño</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433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(8 slides)</a:t>
            </a:r>
            <a:br>
              <a:rPr lang="en-GB" dirty="0"/>
            </a:br>
            <a:br>
              <a:rPr lang="en-GB" b="1" dirty="0"/>
            </a:br>
            <a:r>
              <a:rPr lang="en-GB" b="1" dirty="0"/>
              <a:t>Aim: </a:t>
            </a:r>
            <a:r>
              <a:rPr lang="en-GB" b="0" dirty="0"/>
              <a:t>to introduce numbers 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a:t>
            </a:r>
            <a:br>
              <a:rPr lang="en-GB" b="0" baseline="0" dirty="0"/>
            </a:br>
            <a:r>
              <a:rPr lang="en-GB" b="0" baseline="0" dirty="0"/>
              <a:t>1. For each set of three numbers (123,456,789,101112), first click to present and say (or use audio version) the number, and pupils repeat.</a:t>
            </a:r>
            <a:br>
              <a:rPr lang="en-GB" b="0" baseline="0" dirty="0"/>
            </a:br>
            <a:r>
              <a:rPr lang="en-GB" b="0" baseline="0" dirty="0"/>
              <a:t>Numbers are animated to appear in digit first, then written word. Teachers to say each number twice, and then elicit from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Move to the 2</a:t>
            </a:r>
            <a:r>
              <a:rPr lang="en-GB" b="0" baseline="30000" dirty="0"/>
              <a:t>nd</a:t>
            </a:r>
            <a:r>
              <a:rPr lang="en-GB" b="0" baseline="0" dirty="0"/>
              <a:t> slide with the same numbers. This time the digit and gapped written word appear together.  Try to elicit from pupils but respond to any hesitation by providing the spoken number again. (In the audio version, click on the digit to hear the audio, as needed).</a:t>
            </a:r>
            <a:br>
              <a:rPr lang="en-GB" b="0" baseline="0" dirty="0"/>
            </a:br>
            <a:r>
              <a:rPr lang="en-GB" b="0" baseline="0" dirty="0"/>
              <a:t>3. Repeat steps 1-2 for the other 9 numbers.</a:t>
            </a:r>
            <a:br>
              <a:rPr lang="en-GB" b="0" baseline="0" dirty="0"/>
            </a:br>
            <a:br>
              <a:rPr lang="en-GB" b="0" baseline="0" dirty="0"/>
            </a:br>
            <a:r>
              <a:rPr lang="en-GB" b="1" dirty="0"/>
              <a:t>Frequency of unknown words</a:t>
            </a:r>
            <a:r>
              <a:rPr lang="en-GB" dirty="0"/>
              <a:t>:</a:t>
            </a:r>
            <a:br>
              <a:rPr lang="en-GB" dirty="0"/>
            </a:br>
            <a:r>
              <a:rPr lang="en-GB" b="1" dirty="0" err="1"/>
              <a:t>los</a:t>
            </a:r>
            <a:r>
              <a:rPr lang="en-GB" b="1" dirty="0"/>
              <a:t> </a:t>
            </a:r>
            <a:r>
              <a:rPr lang="en-GB" dirty="0"/>
              <a:t>[1] </a:t>
            </a:r>
            <a:r>
              <a:rPr lang="en-GB" b="1" dirty="0" err="1">
                <a:solidFill>
                  <a:srgbClr val="002060"/>
                </a:solidFill>
                <a:latin typeface="Century Gothic" panose="020B0502020202020204" pitchFamily="34" charset="0"/>
              </a:rPr>
              <a:t>repetir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[512]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1178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a:t>Frequency of unknown words</a:t>
            </a:r>
            <a:r>
              <a:rPr lang="en-GB" dirty="0"/>
              <a:t>:</a:t>
            </a:r>
            <a:br>
              <a:rPr lang="en-GB" dirty="0"/>
            </a:br>
            <a:r>
              <a:rPr lang="en-GB" b="1" dirty="0" err="1"/>
              <a:t>los</a:t>
            </a:r>
            <a:r>
              <a:rPr lang="en-GB" b="1" dirty="0"/>
              <a:t> </a:t>
            </a:r>
            <a:r>
              <a:rPr lang="en-GB" dirty="0"/>
              <a:t>[1] </a:t>
            </a:r>
            <a:r>
              <a:rPr lang="en-GB" b="1" dirty="0" err="1">
                <a:solidFill>
                  <a:srgbClr val="002060"/>
                </a:solidFill>
                <a:latin typeface="Century Gothic" panose="020B0502020202020204" pitchFamily="34" charset="0"/>
              </a:rPr>
              <a:t>repetir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[512]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1010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err="1"/>
              <a:t>los</a:t>
            </a:r>
            <a:r>
              <a:rPr lang="en-GB" b="1" dirty="0"/>
              <a:t> </a:t>
            </a:r>
            <a:r>
              <a:rPr lang="en-GB" dirty="0"/>
              <a:t>[1] </a:t>
            </a:r>
            <a:r>
              <a:rPr lang="en-GB" b="1" dirty="0" err="1">
                <a:solidFill>
                  <a:srgbClr val="002060"/>
                </a:solidFill>
                <a:latin typeface="Century Gothic" panose="020B0502020202020204" pitchFamily="34" charset="0"/>
              </a:rPr>
              <a:t>repetir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[512]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2523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err="1"/>
              <a:t>los</a:t>
            </a:r>
            <a:r>
              <a:rPr lang="en-GB" b="1" dirty="0"/>
              <a:t> </a:t>
            </a:r>
            <a:r>
              <a:rPr lang="en-GB" dirty="0"/>
              <a:t>[1] </a:t>
            </a:r>
            <a:r>
              <a:rPr lang="en-GB" b="1" dirty="0" err="1">
                <a:solidFill>
                  <a:srgbClr val="002060"/>
                </a:solidFill>
                <a:latin typeface="Century Gothic" panose="020B0502020202020204" pitchFamily="34" charset="0"/>
              </a:rPr>
              <a:t>repetir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[512]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0171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err="1"/>
              <a:t>los</a:t>
            </a:r>
            <a:r>
              <a:rPr lang="en-GB" b="1" dirty="0"/>
              <a:t> </a:t>
            </a:r>
            <a:r>
              <a:rPr lang="en-GB" dirty="0"/>
              <a:t>[1] </a:t>
            </a:r>
            <a:r>
              <a:rPr lang="en-GB" b="1" dirty="0" err="1">
                <a:solidFill>
                  <a:srgbClr val="002060"/>
                </a:solidFill>
                <a:latin typeface="Century Gothic" panose="020B0502020202020204" pitchFamily="34" charset="0"/>
              </a:rPr>
              <a:t>repetir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[512] </a:t>
            </a:r>
            <a:r>
              <a:rPr lang="en-GB" b="1" dirty="0" err="1">
                <a:solidFill>
                  <a:srgbClr val="002060"/>
                </a:solidFill>
                <a:latin typeface="Century Gothic" panose="020B0502020202020204" pitchFamily="34" charset="0"/>
                <a:cs typeface="Calibri"/>
                <a:sym typeface="Calibri"/>
              </a:rPr>
              <a:t>número</a:t>
            </a:r>
            <a:r>
              <a:rPr lang="en-GB" b="1" dirty="0">
                <a:solidFill>
                  <a:srgbClr val="002060"/>
                </a:solidFill>
                <a:latin typeface="Century Gothic" panose="020B0502020202020204" pitchFamily="34" charset="0"/>
                <a:cs typeface="Calibri"/>
                <a:sym typeface="Calibri"/>
              </a:rPr>
              <a:t> </a:t>
            </a:r>
            <a:r>
              <a:rPr lang="en-GB" b="0" dirty="0">
                <a:solidFill>
                  <a:srgbClr val="002060"/>
                </a:solidFill>
                <a:latin typeface="Century Gothic" panose="020B0502020202020204" pitchFamily="34" charset="0"/>
                <a:cs typeface="Calibri"/>
                <a:sym typeface="Calibri"/>
              </a:rPr>
              <a:t>[324]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9261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20/02/2023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20/02/2023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8.wav"/><Relationship Id="rId7" Type="http://schemas.openxmlformats.org/officeDocument/2006/relationships/image" Target="../media/image22.png"/><Relationship Id="rId12" Type="http://schemas.openxmlformats.org/officeDocument/2006/relationships/audio" Target="../media/audio14.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audio" Target="../media/audio20.wav"/><Relationship Id="rId10" Type="http://schemas.openxmlformats.org/officeDocument/2006/relationships/image" Target="../media/image12.png"/><Relationship Id="rId4" Type="http://schemas.openxmlformats.org/officeDocument/2006/relationships/audio" Target="../media/audio19.wav"/><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8.wav"/><Relationship Id="rId7" Type="http://schemas.openxmlformats.org/officeDocument/2006/relationships/image" Target="../media/image22.png"/><Relationship Id="rId12" Type="http://schemas.openxmlformats.org/officeDocument/2006/relationships/audio" Target="../media/audio14.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audio" Target="../media/audio20.wav"/><Relationship Id="rId10" Type="http://schemas.openxmlformats.org/officeDocument/2006/relationships/image" Target="../media/image12.png"/><Relationship Id="rId4" Type="http://schemas.openxmlformats.org/officeDocument/2006/relationships/audio" Target="../media/audio19.wav"/><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1.wav"/><Relationship Id="rId7" Type="http://schemas.openxmlformats.org/officeDocument/2006/relationships/image" Target="../media/image17.png"/><Relationship Id="rId12" Type="http://schemas.openxmlformats.org/officeDocument/2006/relationships/audio" Target="../media/audio14.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audio" Target="../media/audio23.wav"/><Relationship Id="rId10" Type="http://schemas.openxmlformats.org/officeDocument/2006/relationships/image" Target="../media/image12.png"/><Relationship Id="rId4" Type="http://schemas.openxmlformats.org/officeDocument/2006/relationships/audio" Target="../media/audio22.wav"/><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1.wav"/><Relationship Id="rId7" Type="http://schemas.openxmlformats.org/officeDocument/2006/relationships/image" Target="../media/image17.png"/><Relationship Id="rId12" Type="http://schemas.openxmlformats.org/officeDocument/2006/relationships/audio" Target="../media/audio14.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audio" Target="../media/audio23.wav"/><Relationship Id="rId10" Type="http://schemas.openxmlformats.org/officeDocument/2006/relationships/image" Target="../media/image12.png"/><Relationship Id="rId4" Type="http://schemas.openxmlformats.org/officeDocument/2006/relationships/audio" Target="../media/audio22.wav"/><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microsoft.com/office/2007/relationships/hdphoto" Target="../media/hdphoto1.wdp"/><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image" Target="../media/image26.png"/><Relationship Id="rId2" Type="http://schemas.openxmlformats.org/officeDocument/2006/relationships/notesSlide" Target="../notesSlides/notesSlide13.xml"/><Relationship Id="rId16" Type="http://schemas.openxmlformats.org/officeDocument/2006/relationships/audio" Target="../media/audio36.wav"/><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5" Type="http://schemas.openxmlformats.org/officeDocument/2006/relationships/image" Target="../media/image5.png"/><Relationship Id="rId10" Type="http://schemas.openxmlformats.org/officeDocument/2006/relationships/audio" Target="../media/audio31.wav"/><Relationship Id="rId19" Type="http://schemas.openxmlformats.org/officeDocument/2006/relationships/image" Target="../media/image27.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s>
</file>

<file path=ppt/slides/_rels/slide15.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3.wav"/><Relationship Id="rId5" Type="http://schemas.openxmlformats.org/officeDocument/2006/relationships/audio" Target="../media/audio39.wav"/><Relationship Id="rId10" Type="http://schemas.openxmlformats.org/officeDocument/2006/relationships/image" Target="../media/image29.png"/><Relationship Id="rId4" Type="http://schemas.openxmlformats.org/officeDocument/2006/relationships/audio" Target="../media/audio38.wav"/><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30.png"/><Relationship Id="rId3" Type="http://schemas.openxmlformats.org/officeDocument/2006/relationships/audio" Target="../media/audio44.wav"/><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image" Target="../media/image13.svg"/><Relationship Id="rId2" Type="http://schemas.openxmlformats.org/officeDocument/2006/relationships/notesSlide" Target="../notesSlides/notesSlide15.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audio" Target="../media/audio50.wav"/><Relationship Id="rId5" Type="http://schemas.openxmlformats.org/officeDocument/2006/relationships/image" Target="../media/image2.gif"/><Relationship Id="rId15" Type="http://schemas.openxmlformats.org/officeDocument/2006/relationships/image" Target="../media/image4.png"/><Relationship Id="rId10" Type="http://schemas.openxmlformats.org/officeDocument/2006/relationships/audio" Target="../media/audio49.wav"/><Relationship Id="rId4" Type="http://schemas.openxmlformats.org/officeDocument/2006/relationships/audio" Target="../media/audio45.wav"/><Relationship Id="rId9" Type="http://schemas.openxmlformats.org/officeDocument/2006/relationships/audio" Target="../media/audio48.wav"/><Relationship Id="rId14" Type="http://schemas.openxmlformats.org/officeDocument/2006/relationships/audio" Target="../media/audio52.wav"/></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53.wav"/><Relationship Id="rId7" Type="http://schemas.openxmlformats.org/officeDocument/2006/relationships/audio" Target="../media/audio43.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audio" Target="../media/audio54.wav"/><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34.png"/><Relationship Id="rId18" Type="http://schemas.openxmlformats.org/officeDocument/2006/relationships/audio" Target="../media/audio61.wav"/><Relationship Id="rId3" Type="http://schemas.openxmlformats.org/officeDocument/2006/relationships/image" Target="../media/image26.png"/><Relationship Id="rId7" Type="http://schemas.openxmlformats.org/officeDocument/2006/relationships/audio" Target="../media/audio56.wav"/><Relationship Id="rId12" Type="http://schemas.openxmlformats.org/officeDocument/2006/relationships/image" Target="../media/image2.gif"/><Relationship Id="rId17" Type="http://schemas.openxmlformats.org/officeDocument/2006/relationships/image" Target="../media/image13.svg"/><Relationship Id="rId2" Type="http://schemas.openxmlformats.org/officeDocument/2006/relationships/notesSlide" Target="../notesSlides/notesSlide17.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image" Target="../media/image27.png"/><Relationship Id="rId15" Type="http://schemas.microsoft.com/office/2007/relationships/hdphoto" Target="../media/hdphoto2.wdp"/><Relationship Id="rId10" Type="http://schemas.openxmlformats.org/officeDocument/2006/relationships/audio" Target="../media/audio59.wav"/><Relationship Id="rId19" Type="http://schemas.openxmlformats.org/officeDocument/2006/relationships/image" Target="../media/image36.gif"/><Relationship Id="rId4" Type="http://schemas.microsoft.com/office/2007/relationships/hdphoto" Target="../media/hdphoto1.wdp"/><Relationship Id="rId9" Type="http://schemas.openxmlformats.org/officeDocument/2006/relationships/audio" Target="../media/audio58.wav"/><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microsoft.com/office/2007/relationships/hdphoto" Target="../media/hdphoto1.wdp"/><Relationship Id="rId26" Type="http://schemas.openxmlformats.org/officeDocument/2006/relationships/image" Target="../media/image22.png"/><Relationship Id="rId3" Type="http://schemas.openxmlformats.org/officeDocument/2006/relationships/audio" Target="../media/audio24.wav"/><Relationship Id="rId21" Type="http://schemas.openxmlformats.org/officeDocument/2006/relationships/image" Target="../media/image17.png"/><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image" Target="../media/image26.png"/><Relationship Id="rId25" Type="http://schemas.openxmlformats.org/officeDocument/2006/relationships/image" Target="../media/image21.png"/><Relationship Id="rId2" Type="http://schemas.openxmlformats.org/officeDocument/2006/relationships/notesSlide" Target="../notesSlides/notesSlide18.xml"/><Relationship Id="rId16" Type="http://schemas.openxmlformats.org/officeDocument/2006/relationships/audio" Target="../media/audio62.wav"/><Relationship Id="rId20" Type="http://schemas.openxmlformats.org/officeDocument/2006/relationships/image" Target="../media/image16.png"/><Relationship Id="rId29"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2.wav"/><Relationship Id="rId24" Type="http://schemas.openxmlformats.org/officeDocument/2006/relationships/image" Target="../media/image20.png"/><Relationship Id="rId5" Type="http://schemas.openxmlformats.org/officeDocument/2006/relationships/audio" Target="../media/audio26.wav"/><Relationship Id="rId15" Type="http://schemas.openxmlformats.org/officeDocument/2006/relationships/image" Target="../media/image5.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audio" Target="../media/audio31.wav"/><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audio" Target="../media/audio63.wav"/><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audio" Target="../media/audio8.wav"/><Relationship Id="rId11" Type="http://schemas.openxmlformats.org/officeDocument/2006/relationships/image" Target="../media/image11.jpeg"/><Relationship Id="rId5" Type="http://schemas.openxmlformats.org/officeDocument/2006/relationships/audio" Target="../media/audio7.wav"/><Relationship Id="rId1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audio" Target="../media/audio6.wav"/><Relationship Id="rId9" Type="http://schemas.openxmlformats.org/officeDocument/2006/relationships/image" Target="../media/image9.png"/><Relationship Id="rId14" Type="http://schemas.openxmlformats.org/officeDocument/2006/relationships/audio" Target="../media/audio10.wav"/></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1.wav"/><Relationship Id="rId7" Type="http://schemas.openxmlformats.org/officeDocument/2006/relationships/image" Target="../media/image16.png"/><Relationship Id="rId12" Type="http://schemas.openxmlformats.org/officeDocument/2006/relationships/audio" Target="../media/audio14.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audio" Target="../media/audio13.wav"/><Relationship Id="rId10" Type="http://schemas.openxmlformats.org/officeDocument/2006/relationships/image" Target="../media/image12.png"/><Relationship Id="rId4" Type="http://schemas.openxmlformats.org/officeDocument/2006/relationships/audio" Target="../media/audio12.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1.wav"/><Relationship Id="rId7" Type="http://schemas.openxmlformats.org/officeDocument/2006/relationships/image" Target="../media/image16.png"/><Relationship Id="rId12" Type="http://schemas.openxmlformats.org/officeDocument/2006/relationships/audio" Target="../media/audio14.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audio" Target="../media/audio13.wav"/><Relationship Id="rId10" Type="http://schemas.openxmlformats.org/officeDocument/2006/relationships/image" Target="../media/image12.png"/><Relationship Id="rId4" Type="http://schemas.openxmlformats.org/officeDocument/2006/relationships/audio" Target="../media/audio12.wav"/><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5.wav"/><Relationship Id="rId7" Type="http://schemas.openxmlformats.org/officeDocument/2006/relationships/image" Target="../media/image19.png"/><Relationship Id="rId12" Type="http://schemas.openxmlformats.org/officeDocument/2006/relationships/audio" Target="../media/audio14.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audio" Target="../media/audio17.wav"/><Relationship Id="rId10" Type="http://schemas.openxmlformats.org/officeDocument/2006/relationships/image" Target="../media/image12.png"/><Relationship Id="rId4" Type="http://schemas.openxmlformats.org/officeDocument/2006/relationships/audio" Target="../media/audio16.wav"/><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5.wav"/><Relationship Id="rId7" Type="http://schemas.openxmlformats.org/officeDocument/2006/relationships/image" Target="../media/image19.png"/><Relationship Id="rId12" Type="http://schemas.openxmlformats.org/officeDocument/2006/relationships/audio" Target="../media/audio14.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audio" Target="../media/audio17.wav"/><Relationship Id="rId10" Type="http://schemas.openxmlformats.org/officeDocument/2006/relationships/image" Target="../media/image12.png"/><Relationship Id="rId4" Type="http://schemas.openxmlformats.org/officeDocument/2006/relationships/audio" Target="../media/audio16.wav"/><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7" name="TextBox 16">
            <a:extLst>
              <a:ext uri="{FF2B5EF4-FFF2-40B4-BE49-F238E27FC236}">
                <a16:creationId xmlns:a16="http://schemas.microsoft.com/office/drawing/2014/main" id="{E377D7EB-E648-404D-B067-702E68563439}"/>
              </a:ext>
            </a:extLst>
          </p:cNvPr>
          <p:cNvSpPr txBox="1"/>
          <p:nvPr/>
        </p:nvSpPr>
        <p:spPr>
          <a:xfrm>
            <a:off x="1261633" y="5199714"/>
            <a:ext cx="1888659"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siete</a:t>
            </a:r>
            <a:endParaRPr lang="en-GB" sz="6000" b="1" dirty="0">
              <a:solidFill>
                <a:srgbClr val="002060"/>
              </a:solidFill>
              <a:latin typeface="Segoe Print" panose="02000600000000000000" pitchFamily="2" charset="0"/>
            </a:endParaRP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1919115"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ocho</a:t>
            </a:r>
            <a:endParaRPr lang="en-GB" sz="6000" b="1" dirty="0">
              <a:solidFill>
                <a:srgbClr val="002060"/>
              </a:solidFill>
              <a:latin typeface="Segoe Print" panose="02000600000000000000" pitchFamily="2" charset="0"/>
            </a:endParaRPr>
          </a:p>
        </p:txBody>
      </p:sp>
      <p:sp>
        <p:nvSpPr>
          <p:cNvPr id="19" name="TextBox 18">
            <a:extLst>
              <a:ext uri="{FF2B5EF4-FFF2-40B4-BE49-F238E27FC236}">
                <a16:creationId xmlns:a16="http://schemas.microsoft.com/office/drawing/2014/main" id="{E899C069-E98D-4FC6-A018-B409F8D7A68C}"/>
              </a:ext>
            </a:extLst>
          </p:cNvPr>
          <p:cNvSpPr txBox="1"/>
          <p:nvPr/>
        </p:nvSpPr>
        <p:spPr>
          <a:xfrm>
            <a:off x="8530189" y="5199714"/>
            <a:ext cx="2377574"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nueve</a:t>
            </a:r>
            <a:endParaRPr lang="en-GB" sz="6000" b="1" dirty="0">
              <a:solidFill>
                <a:srgbClr val="002060"/>
              </a:solidFill>
              <a:latin typeface="Segoe Print" panose="02000600000000000000" pitchFamily="2" charset="0"/>
            </a:endParaRPr>
          </a:p>
        </p:txBody>
      </p:sp>
      <p:pic>
        <p:nvPicPr>
          <p:cNvPr id="11" name="Picture 8" descr="Contando, Ocho, Matemáticas, Números">
            <a:extLst>
              <a:ext uri="{FF2B5EF4-FFF2-40B4-BE49-F238E27FC236}">
                <a16:creationId xmlns:a16="http://schemas.microsoft.com/office/drawing/2014/main" id="{9A0B09F6-DF85-411D-9197-59F23C1DB7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Contando, Matemáticas, Números">
            <a:extLst>
              <a:ext uri="{FF2B5EF4-FFF2-40B4-BE49-F238E27FC236}">
                <a16:creationId xmlns:a16="http://schemas.microsoft.com/office/drawing/2014/main" id="{07F9D5B0-E2C5-4CC1-ACFD-B542622261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ontando, Matemáticas, Nueve, Números">
            <a:extLst>
              <a:ext uri="{FF2B5EF4-FFF2-40B4-BE49-F238E27FC236}">
                <a16:creationId xmlns:a16="http://schemas.microsoft.com/office/drawing/2014/main" id="{48FD36C3-A7D2-4D75-9B6F-66D487496F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B6BCFBF0-518C-59D5-9938-32577885A3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79" y="47874"/>
            <a:ext cx="914400" cy="914400"/>
          </a:xfrm>
          <a:prstGeom prst="rect">
            <a:avLst/>
          </a:prstGeom>
        </p:spPr>
      </p:pic>
      <p:sp>
        <p:nvSpPr>
          <p:cNvPr id="8" name="TextBox 7">
            <a:extLst>
              <a:ext uri="{FF2B5EF4-FFF2-40B4-BE49-F238E27FC236}">
                <a16:creationId xmlns:a16="http://schemas.microsoft.com/office/drawing/2014/main" id="{CACD6352-24E0-37FF-8E08-0B8709B8A1E9}"/>
              </a:ext>
            </a:extLst>
          </p:cNvPr>
          <p:cNvSpPr txBox="1"/>
          <p:nvPr/>
        </p:nvSpPr>
        <p:spPr>
          <a:xfrm>
            <a:off x="3543300" y="6473465"/>
            <a:ext cx="8667751" cy="369332"/>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repetir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repeat, repeating   |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los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the (m., pl.)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número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number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hlinkClick r:id="" action="ppaction://noaction">
              <a:snd r:embed="rId12" name="s6-13_1.wav"/>
            </a:hlinkClick>
            <a:extLst>
              <a:ext uri="{FF2B5EF4-FFF2-40B4-BE49-F238E27FC236}">
                <a16:creationId xmlns:a16="http://schemas.microsoft.com/office/drawing/2014/main" id="{C3D56FDB-0760-2C4E-6D6C-DE9DE6CC70BB}"/>
              </a:ext>
            </a:extLst>
          </p:cNvPr>
          <p:cNvSpPr/>
          <p:nvPr/>
        </p:nvSpPr>
        <p:spPr>
          <a:xfrm>
            <a:off x="1148268" y="185565"/>
            <a:ext cx="670033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Escucha, </a:t>
            </a:r>
            <a:r>
              <a:rPr lang="en-GB" sz="2400" b="1" dirty="0" err="1">
                <a:solidFill>
                  <a:schemeClr val="bg1"/>
                </a:solidFill>
                <a:latin typeface="Century Gothic"/>
                <a:ea typeface="Century Gothic"/>
                <a:cs typeface="Century Gothic"/>
                <a:sym typeface="Century Gothic"/>
              </a:rPr>
              <a:t>repite</a:t>
            </a:r>
            <a:r>
              <a:rPr lang="en-GB" sz="2400" b="1" dirty="0">
                <a:solidFill>
                  <a:schemeClr val="bg1"/>
                </a:solidFill>
                <a:latin typeface="Century Gothic"/>
                <a:ea typeface="Century Gothic"/>
                <a:cs typeface="Century Gothic"/>
                <a:sym typeface="Century Gothic"/>
              </a:rPr>
              <a:t>* y </a:t>
            </a:r>
            <a:r>
              <a:rPr lang="en-GB" sz="2400" b="1" dirty="0" err="1">
                <a:solidFill>
                  <a:schemeClr val="bg1"/>
                </a:solidFill>
                <a:latin typeface="Century Gothic"/>
                <a:ea typeface="Century Gothic"/>
                <a:cs typeface="Century Gothic"/>
                <a:sym typeface="Century Gothic"/>
              </a:rPr>
              <a:t>aprende</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los</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números</a:t>
            </a:r>
            <a:r>
              <a:rPr lang="en-GB" sz="2400" b="1" dirty="0">
                <a:solidFill>
                  <a:schemeClr val="bg1"/>
                </a:solidFill>
                <a:latin typeface="Century Gothic"/>
                <a:ea typeface="Century Gothic"/>
                <a:cs typeface="Century Gothic"/>
                <a:sym typeface="Century Gothic"/>
              </a:rPr>
              <a:t>*.</a:t>
            </a:r>
            <a:endParaRPr lang="en-GB" sz="2400" dirty="0">
              <a:solidFill>
                <a:schemeClr val="bg1"/>
              </a:solidFill>
            </a:endParaRPr>
          </a:p>
        </p:txBody>
      </p:sp>
    </p:spTree>
    <p:extLst>
      <p:ext uri="{BB962C8B-B14F-4D97-AF65-F5344CB8AC3E}">
        <p14:creationId xmlns:p14="http://schemas.microsoft.com/office/powerpoint/2010/main" val="271509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6-13_8.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s6-13_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s6-13_9.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s6-13_9.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6-13_10(1).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s6-13_1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7" name="TextBox 16">
            <a:extLst>
              <a:ext uri="{FF2B5EF4-FFF2-40B4-BE49-F238E27FC236}">
                <a16:creationId xmlns:a16="http://schemas.microsoft.com/office/drawing/2014/main" id="{E377D7EB-E648-404D-B067-702E68563439}"/>
              </a:ext>
            </a:extLst>
          </p:cNvPr>
          <p:cNvSpPr txBox="1"/>
          <p:nvPr/>
        </p:nvSpPr>
        <p:spPr>
          <a:xfrm>
            <a:off x="501192" y="5199713"/>
            <a:ext cx="172835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si_t</a:t>
            </a:r>
            <a:r>
              <a:rPr lang="en-GB" sz="6000" b="1" dirty="0">
                <a:solidFill>
                  <a:srgbClr val="002060"/>
                </a:solidFill>
                <a:latin typeface="Segoe Print" panose="02000600000000000000" pitchFamily="2" charset="0"/>
              </a:rPr>
              <a:t>_</a:t>
            </a: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1691489"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_</a:t>
            </a:r>
            <a:r>
              <a:rPr lang="en-GB" sz="6000" b="1" dirty="0" err="1">
                <a:solidFill>
                  <a:srgbClr val="002060"/>
                </a:solidFill>
                <a:latin typeface="Segoe Print" panose="02000600000000000000" pitchFamily="2" charset="0"/>
              </a:rPr>
              <a:t>ch</a:t>
            </a:r>
            <a:r>
              <a:rPr lang="en-GB" sz="6000" b="1" dirty="0">
                <a:solidFill>
                  <a:srgbClr val="002060"/>
                </a:solidFill>
                <a:latin typeface="Segoe Print" panose="02000600000000000000" pitchFamily="2" charset="0"/>
              </a:rPr>
              <a:t>_</a:t>
            </a:r>
          </a:p>
        </p:txBody>
      </p:sp>
      <p:sp>
        <p:nvSpPr>
          <p:cNvPr id="19" name="TextBox 18">
            <a:extLst>
              <a:ext uri="{FF2B5EF4-FFF2-40B4-BE49-F238E27FC236}">
                <a16:creationId xmlns:a16="http://schemas.microsoft.com/office/drawing/2014/main" id="{E899C069-E98D-4FC6-A018-B409F8D7A68C}"/>
              </a:ext>
            </a:extLst>
          </p:cNvPr>
          <p:cNvSpPr txBox="1"/>
          <p:nvPr/>
        </p:nvSpPr>
        <p:spPr>
          <a:xfrm>
            <a:off x="8324430" y="5199713"/>
            <a:ext cx="2148345"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n_ev</a:t>
            </a:r>
            <a:r>
              <a:rPr lang="en-GB" sz="6000" b="1" dirty="0">
                <a:solidFill>
                  <a:srgbClr val="002060"/>
                </a:solidFill>
                <a:latin typeface="Segoe Print" panose="02000600000000000000" pitchFamily="2" charset="0"/>
              </a:rPr>
              <a:t>_</a:t>
            </a:r>
          </a:p>
        </p:txBody>
      </p:sp>
      <p:pic>
        <p:nvPicPr>
          <p:cNvPr id="14" name="Picture 8" descr="Contando, Ocho, Matemáticas, Números">
            <a:extLst>
              <a:ext uri="{FF2B5EF4-FFF2-40B4-BE49-F238E27FC236}">
                <a16:creationId xmlns:a16="http://schemas.microsoft.com/office/drawing/2014/main" id="{6C1C061F-3971-4BCE-BE95-F015D30C4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ontando, Matemáticas, Números">
            <a:extLst>
              <a:ext uri="{FF2B5EF4-FFF2-40B4-BE49-F238E27FC236}">
                <a16:creationId xmlns:a16="http://schemas.microsoft.com/office/drawing/2014/main" id="{9E6454B4-4D48-4801-AC24-BB246D3E93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Contando, Matemáticas, Nueve, Números">
            <a:extLst>
              <a:ext uri="{FF2B5EF4-FFF2-40B4-BE49-F238E27FC236}">
                <a16:creationId xmlns:a16="http://schemas.microsoft.com/office/drawing/2014/main" id="{EDA39386-2915-4F0F-90A9-FE420C1084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268DC5DE-10F1-7ED4-D82F-DB48200B6C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79" y="47874"/>
            <a:ext cx="914400" cy="914400"/>
          </a:xfrm>
          <a:prstGeom prst="rect">
            <a:avLst/>
          </a:prstGeom>
        </p:spPr>
      </p:pic>
      <p:sp>
        <p:nvSpPr>
          <p:cNvPr id="8" name="TextBox 7">
            <a:extLst>
              <a:ext uri="{FF2B5EF4-FFF2-40B4-BE49-F238E27FC236}">
                <a16:creationId xmlns:a16="http://schemas.microsoft.com/office/drawing/2014/main" id="{6EA84AFF-BF89-D4DD-932F-9B1A59ABFC0F}"/>
              </a:ext>
            </a:extLst>
          </p:cNvPr>
          <p:cNvSpPr txBox="1"/>
          <p:nvPr/>
        </p:nvSpPr>
        <p:spPr>
          <a:xfrm>
            <a:off x="3543300" y="6473465"/>
            <a:ext cx="8667751" cy="369332"/>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repetir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repeat, repeating   |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los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the (m., pl.)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número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number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hlinkClick r:id="" action="ppaction://noaction">
              <a:snd r:embed="rId12" name="s6-13_1.wav"/>
            </a:hlinkClick>
            <a:extLst>
              <a:ext uri="{FF2B5EF4-FFF2-40B4-BE49-F238E27FC236}">
                <a16:creationId xmlns:a16="http://schemas.microsoft.com/office/drawing/2014/main" id="{B535C69D-80F4-84FD-45AC-D8DE1E8232ED}"/>
              </a:ext>
            </a:extLst>
          </p:cNvPr>
          <p:cNvSpPr/>
          <p:nvPr/>
        </p:nvSpPr>
        <p:spPr>
          <a:xfrm>
            <a:off x="1148268" y="185565"/>
            <a:ext cx="670033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Escucha, </a:t>
            </a:r>
            <a:r>
              <a:rPr lang="en-GB" sz="2400" b="1" dirty="0" err="1">
                <a:solidFill>
                  <a:schemeClr val="bg1"/>
                </a:solidFill>
                <a:latin typeface="Century Gothic"/>
                <a:ea typeface="Century Gothic"/>
                <a:cs typeface="Century Gothic"/>
                <a:sym typeface="Century Gothic"/>
              </a:rPr>
              <a:t>repite</a:t>
            </a:r>
            <a:r>
              <a:rPr lang="en-GB" sz="2400" b="1" dirty="0">
                <a:solidFill>
                  <a:schemeClr val="bg1"/>
                </a:solidFill>
                <a:latin typeface="Century Gothic"/>
                <a:ea typeface="Century Gothic"/>
                <a:cs typeface="Century Gothic"/>
                <a:sym typeface="Century Gothic"/>
              </a:rPr>
              <a:t>* y </a:t>
            </a:r>
            <a:r>
              <a:rPr lang="en-GB" sz="2400" b="1" dirty="0" err="1">
                <a:solidFill>
                  <a:schemeClr val="bg1"/>
                </a:solidFill>
                <a:latin typeface="Century Gothic"/>
                <a:ea typeface="Century Gothic"/>
                <a:cs typeface="Century Gothic"/>
                <a:sym typeface="Century Gothic"/>
              </a:rPr>
              <a:t>aprende</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los</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números</a:t>
            </a:r>
            <a:r>
              <a:rPr lang="en-GB" sz="2400" b="1" dirty="0">
                <a:solidFill>
                  <a:schemeClr val="bg1"/>
                </a:solidFill>
                <a:latin typeface="Century Gothic"/>
                <a:ea typeface="Century Gothic"/>
                <a:cs typeface="Century Gothic"/>
                <a:sym typeface="Century Gothic"/>
              </a:rPr>
              <a:t>*.</a:t>
            </a:r>
            <a:endParaRPr lang="en-GB" sz="2400" dirty="0">
              <a:solidFill>
                <a:schemeClr val="bg1"/>
              </a:solidFill>
            </a:endParaRPr>
          </a:p>
        </p:txBody>
      </p:sp>
    </p:spTree>
    <p:extLst>
      <p:ext uri="{BB962C8B-B14F-4D97-AF65-F5344CB8AC3E}">
        <p14:creationId xmlns:p14="http://schemas.microsoft.com/office/powerpoint/2010/main" val="190340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3" name="s6-13_8.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4" name="s6-13_9.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subTnLst>
                                    <p:audio>
                                      <p:cMediaNode>
                                        <p:cTn display="0" masterRel="sameClick">
                                          <p:stCondLst>
                                            <p:cond evt="begin" delay="0">
                                              <p:tn val="24"/>
                                            </p:cond>
                                          </p:stCondLst>
                                          <p:endCondLst>
                                            <p:cond evt="onStopAudio" delay="0">
                                              <p:tgtEl>
                                                <p:sldTgt/>
                                              </p:tgtEl>
                                            </p:cond>
                                          </p:endCondLst>
                                        </p:cTn>
                                        <p:tgtEl>
                                          <p:sndTgt r:embed="rId5" name="s6-13_1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7" name="TextBox 16">
            <a:extLst>
              <a:ext uri="{FF2B5EF4-FFF2-40B4-BE49-F238E27FC236}">
                <a16:creationId xmlns:a16="http://schemas.microsoft.com/office/drawing/2014/main" id="{E377D7EB-E648-404D-B067-702E68563439}"/>
              </a:ext>
            </a:extLst>
          </p:cNvPr>
          <p:cNvSpPr txBox="1"/>
          <p:nvPr/>
        </p:nvSpPr>
        <p:spPr>
          <a:xfrm>
            <a:off x="1071133" y="5199714"/>
            <a:ext cx="169629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diez</a:t>
            </a:r>
            <a:endParaRPr lang="en-GB" sz="6000" b="1" dirty="0">
              <a:solidFill>
                <a:srgbClr val="002060"/>
              </a:solidFill>
              <a:latin typeface="Segoe Print" panose="02000600000000000000" pitchFamily="2" charset="0"/>
            </a:endParaRPr>
          </a:p>
        </p:txBody>
      </p:sp>
      <p:sp>
        <p:nvSpPr>
          <p:cNvPr id="18" name="TextBox 17">
            <a:extLst>
              <a:ext uri="{FF2B5EF4-FFF2-40B4-BE49-F238E27FC236}">
                <a16:creationId xmlns:a16="http://schemas.microsoft.com/office/drawing/2014/main" id="{EEAAD785-9F43-47F2-B057-92DF8DCF1D46}"/>
              </a:ext>
            </a:extLst>
          </p:cNvPr>
          <p:cNvSpPr txBox="1"/>
          <p:nvPr/>
        </p:nvSpPr>
        <p:spPr>
          <a:xfrm>
            <a:off x="4875535" y="5199714"/>
            <a:ext cx="1912703"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once</a:t>
            </a:r>
          </a:p>
        </p:txBody>
      </p:sp>
      <p:sp>
        <p:nvSpPr>
          <p:cNvPr id="19" name="TextBox 18">
            <a:extLst>
              <a:ext uri="{FF2B5EF4-FFF2-40B4-BE49-F238E27FC236}">
                <a16:creationId xmlns:a16="http://schemas.microsoft.com/office/drawing/2014/main" id="{E899C069-E98D-4FC6-A018-B409F8D7A68C}"/>
              </a:ext>
            </a:extLst>
          </p:cNvPr>
          <p:cNvSpPr txBox="1"/>
          <p:nvPr/>
        </p:nvSpPr>
        <p:spPr>
          <a:xfrm>
            <a:off x="8968339" y="5199714"/>
            <a:ext cx="1911101"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doce</a:t>
            </a:r>
            <a:endParaRPr lang="en-GB" sz="6000" b="1" dirty="0">
              <a:solidFill>
                <a:srgbClr val="002060"/>
              </a:solidFill>
              <a:latin typeface="Segoe Print" panose="02000600000000000000" pitchFamily="2" charset="0"/>
            </a:endParaRPr>
          </a:p>
        </p:txBody>
      </p:sp>
      <p:pic>
        <p:nvPicPr>
          <p:cNvPr id="14" name="Picture 6" descr="Contando, Matemáticas, Números">
            <a:extLst>
              <a:ext uri="{FF2B5EF4-FFF2-40B4-BE49-F238E27FC236}">
                <a16:creationId xmlns:a16="http://schemas.microsoft.com/office/drawing/2014/main" id="{3B5A0BFD-C911-4CDA-A478-FA4841A5A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úmero, Caligrafía, Rojo, Fuente">
            <a:extLst>
              <a:ext uri="{FF2B5EF4-FFF2-40B4-BE49-F238E27FC236}">
                <a16:creationId xmlns:a16="http://schemas.microsoft.com/office/drawing/2014/main" id="{053DB927-70C1-4809-AF1E-83ED591568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ontando, Matemáticas, Números">
            <a:extLst>
              <a:ext uri="{FF2B5EF4-FFF2-40B4-BE49-F238E27FC236}">
                <a16:creationId xmlns:a16="http://schemas.microsoft.com/office/drawing/2014/main" id="{E2EEF95A-C958-48DE-9AD9-CF392CC8C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2642"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ntando, Matemáticas, Números">
            <a:extLst>
              <a:ext uri="{FF2B5EF4-FFF2-40B4-BE49-F238E27FC236}">
                <a16:creationId xmlns:a16="http://schemas.microsoft.com/office/drawing/2014/main" id="{8C70E8AB-0BC1-419D-9D78-7D216315B5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ntando, Matemáticas, Números">
            <a:extLst>
              <a:ext uri="{FF2B5EF4-FFF2-40B4-BE49-F238E27FC236}">
                <a16:creationId xmlns:a16="http://schemas.microsoft.com/office/drawing/2014/main" id="{7B338701-4BEB-4AC6-B4B6-D8438D2318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Contando, Matemáticas, Números">
            <a:extLst>
              <a:ext uri="{FF2B5EF4-FFF2-40B4-BE49-F238E27FC236}">
                <a16:creationId xmlns:a16="http://schemas.microsoft.com/office/drawing/2014/main" id="{4B60BD69-04D5-4EBD-85CE-1254D5D60F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9E32E7C3-6F09-DBE2-EA98-C1A1D3C678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79" y="47874"/>
            <a:ext cx="914400" cy="914400"/>
          </a:xfrm>
          <a:prstGeom prst="rect">
            <a:avLst/>
          </a:prstGeom>
        </p:spPr>
      </p:pic>
      <p:sp>
        <p:nvSpPr>
          <p:cNvPr id="8" name="TextBox 7">
            <a:extLst>
              <a:ext uri="{FF2B5EF4-FFF2-40B4-BE49-F238E27FC236}">
                <a16:creationId xmlns:a16="http://schemas.microsoft.com/office/drawing/2014/main" id="{925E34BF-BA74-921F-E90C-9421C57CE9F7}"/>
              </a:ext>
            </a:extLst>
          </p:cNvPr>
          <p:cNvSpPr txBox="1"/>
          <p:nvPr/>
        </p:nvSpPr>
        <p:spPr>
          <a:xfrm>
            <a:off x="3543300" y="6473465"/>
            <a:ext cx="8667751" cy="369332"/>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repetir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repeat, repeating   |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los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the (m., pl.)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número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number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hlinkClick r:id="" action="ppaction://noaction">
              <a:snd r:embed="rId12" name="s6-13_1.wav"/>
            </a:hlinkClick>
            <a:extLst>
              <a:ext uri="{FF2B5EF4-FFF2-40B4-BE49-F238E27FC236}">
                <a16:creationId xmlns:a16="http://schemas.microsoft.com/office/drawing/2014/main" id="{0F9F9FA6-4D2D-1F70-8C83-FA2675E1236C}"/>
              </a:ext>
            </a:extLst>
          </p:cNvPr>
          <p:cNvSpPr/>
          <p:nvPr/>
        </p:nvSpPr>
        <p:spPr>
          <a:xfrm>
            <a:off x="1148268" y="185565"/>
            <a:ext cx="670033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Escucha, </a:t>
            </a:r>
            <a:r>
              <a:rPr lang="en-GB" sz="2400" b="1" dirty="0" err="1">
                <a:solidFill>
                  <a:schemeClr val="bg1"/>
                </a:solidFill>
                <a:latin typeface="Century Gothic"/>
                <a:ea typeface="Century Gothic"/>
                <a:cs typeface="Century Gothic"/>
                <a:sym typeface="Century Gothic"/>
              </a:rPr>
              <a:t>repite</a:t>
            </a:r>
            <a:r>
              <a:rPr lang="en-GB" sz="2400" b="1" dirty="0">
                <a:solidFill>
                  <a:schemeClr val="bg1"/>
                </a:solidFill>
                <a:latin typeface="Century Gothic"/>
                <a:ea typeface="Century Gothic"/>
                <a:cs typeface="Century Gothic"/>
                <a:sym typeface="Century Gothic"/>
              </a:rPr>
              <a:t>* y </a:t>
            </a:r>
            <a:r>
              <a:rPr lang="en-GB" sz="2400" b="1" dirty="0" err="1">
                <a:solidFill>
                  <a:schemeClr val="bg1"/>
                </a:solidFill>
                <a:latin typeface="Century Gothic"/>
                <a:ea typeface="Century Gothic"/>
                <a:cs typeface="Century Gothic"/>
                <a:sym typeface="Century Gothic"/>
              </a:rPr>
              <a:t>aprende</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los</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números</a:t>
            </a:r>
            <a:r>
              <a:rPr lang="en-GB" sz="2400" b="1" dirty="0">
                <a:solidFill>
                  <a:schemeClr val="bg1"/>
                </a:solidFill>
                <a:latin typeface="Century Gothic"/>
                <a:ea typeface="Century Gothic"/>
                <a:cs typeface="Century Gothic"/>
                <a:sym typeface="Century Gothic"/>
              </a:rPr>
              <a:t>*.</a:t>
            </a:r>
            <a:endParaRPr lang="en-GB" sz="2400" dirty="0">
              <a:solidFill>
                <a:schemeClr val="bg1"/>
              </a:solidFill>
            </a:endParaRPr>
          </a:p>
        </p:txBody>
      </p:sp>
    </p:spTree>
    <p:extLst>
      <p:ext uri="{BB962C8B-B14F-4D97-AF65-F5344CB8AC3E}">
        <p14:creationId xmlns:p14="http://schemas.microsoft.com/office/powerpoint/2010/main" val="292301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subTnLst>
                                    <p:audio>
                                      <p:cMediaNode>
                                        <p:cTn display="0" masterRel="sameClick">
                                          <p:stCondLst>
                                            <p:cond evt="begin" delay="0">
                                              <p:tn val="8"/>
                                            </p:cond>
                                          </p:stCondLst>
                                          <p:endCondLst>
                                            <p:cond evt="onStopAudio" delay="0">
                                              <p:tgtEl>
                                                <p:sldTgt/>
                                              </p:tgtEl>
                                            </p:cond>
                                          </p:endCondLst>
                                        </p:cTn>
                                        <p:tgtEl>
                                          <p:sndTgt r:embed="rId3" name="s6-13_1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3" name="s6-13_11.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4" name="s6-13_12.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4" name="s6-13_12.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5" name="s6-13_13.wav"/>
                                        </p:tgtEl>
                                      </p:cMediaNode>
                                    </p:audio>
                                  </p:sub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5" name="s6-13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1" name="Title 1">
            <a:extLst>
              <a:ext uri="{FF2B5EF4-FFF2-40B4-BE49-F238E27FC236}">
                <a16:creationId xmlns:a16="http://schemas.microsoft.com/office/drawing/2014/main" id="{40BC4153-1140-4792-A816-8A1D03CF0109}"/>
              </a:ext>
            </a:extLst>
          </p:cNvPr>
          <p:cNvSpPr txBox="1">
            <a:spLocks/>
          </p:cNvSpPr>
          <p:nvPr/>
        </p:nvSpPr>
        <p:spPr>
          <a:xfrm>
            <a:off x="10432605" y="999170"/>
            <a:ext cx="1545663" cy="247295"/>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Clr>
                <a:srgbClr val="FFFFFF"/>
              </a:buClr>
              <a:buSzPts val="2000"/>
              <a:buFont typeface="Century Gothic"/>
              <a:buNone/>
            </a:pPr>
            <a:r>
              <a:rPr lang="en-GB" sz="1600" b="1">
                <a:solidFill>
                  <a:schemeClr val="bg1"/>
                </a:solidFill>
                <a:latin typeface="Century Gothic"/>
                <a:ea typeface="Century Gothic"/>
                <a:cs typeface="Century Gothic"/>
                <a:sym typeface="Century Gothic"/>
              </a:rPr>
              <a:t>vocabulario</a:t>
            </a:r>
            <a:endParaRPr lang="en-GB" sz="1600" b="1" dirty="0">
              <a:solidFill>
                <a:schemeClr val="bg1"/>
              </a:solidFill>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24F32A4A-BD7C-4E12-8F28-E98557A2513F}"/>
              </a:ext>
            </a:extLst>
          </p:cNvPr>
          <p:cNvSpPr txBox="1"/>
          <p:nvPr/>
        </p:nvSpPr>
        <p:spPr>
          <a:xfrm>
            <a:off x="1071133" y="5199714"/>
            <a:ext cx="172835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d_e</a:t>
            </a:r>
            <a:r>
              <a:rPr lang="en-GB" sz="6000" b="1" dirty="0">
                <a:solidFill>
                  <a:srgbClr val="002060"/>
                </a:solidFill>
                <a:latin typeface="Segoe Print" panose="02000600000000000000" pitchFamily="2" charset="0"/>
              </a:rPr>
              <a:t>_</a:t>
            </a:r>
          </a:p>
        </p:txBody>
      </p:sp>
      <p:sp>
        <p:nvSpPr>
          <p:cNvPr id="13" name="TextBox 12">
            <a:extLst>
              <a:ext uri="{FF2B5EF4-FFF2-40B4-BE49-F238E27FC236}">
                <a16:creationId xmlns:a16="http://schemas.microsoft.com/office/drawing/2014/main" id="{034268B3-A3BE-49AC-B4C3-E844D4F58F6E}"/>
              </a:ext>
            </a:extLst>
          </p:cNvPr>
          <p:cNvSpPr txBox="1"/>
          <p:nvPr/>
        </p:nvSpPr>
        <p:spPr>
          <a:xfrm>
            <a:off x="4875535" y="5199714"/>
            <a:ext cx="1718740"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_</a:t>
            </a:r>
            <a:r>
              <a:rPr lang="en-GB" sz="6000" b="1" dirty="0" err="1">
                <a:solidFill>
                  <a:srgbClr val="002060"/>
                </a:solidFill>
                <a:latin typeface="Segoe Print" panose="02000600000000000000" pitchFamily="2" charset="0"/>
              </a:rPr>
              <a:t>nc</a:t>
            </a:r>
            <a:r>
              <a:rPr lang="en-GB" sz="6000" b="1" dirty="0">
                <a:solidFill>
                  <a:srgbClr val="002060"/>
                </a:solidFill>
                <a:latin typeface="Segoe Print" panose="02000600000000000000" pitchFamily="2" charset="0"/>
              </a:rPr>
              <a:t>_</a:t>
            </a:r>
          </a:p>
        </p:txBody>
      </p:sp>
      <p:sp>
        <p:nvSpPr>
          <p:cNvPr id="16" name="TextBox 15">
            <a:extLst>
              <a:ext uri="{FF2B5EF4-FFF2-40B4-BE49-F238E27FC236}">
                <a16:creationId xmlns:a16="http://schemas.microsoft.com/office/drawing/2014/main" id="{E8688D94-C5E5-4127-962A-0863E5685136}"/>
              </a:ext>
            </a:extLst>
          </p:cNvPr>
          <p:cNvSpPr txBox="1"/>
          <p:nvPr/>
        </p:nvSpPr>
        <p:spPr>
          <a:xfrm>
            <a:off x="8968339" y="5199714"/>
            <a:ext cx="1717137"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d_c</a:t>
            </a:r>
            <a:r>
              <a:rPr lang="en-GB" sz="6000" b="1" dirty="0">
                <a:solidFill>
                  <a:srgbClr val="002060"/>
                </a:solidFill>
                <a:latin typeface="Segoe Print" panose="02000600000000000000" pitchFamily="2" charset="0"/>
              </a:rPr>
              <a:t>_</a:t>
            </a:r>
          </a:p>
        </p:txBody>
      </p:sp>
      <p:pic>
        <p:nvPicPr>
          <p:cNvPr id="20" name="Picture 6" descr="Contando, Matemáticas, Números">
            <a:extLst>
              <a:ext uri="{FF2B5EF4-FFF2-40B4-BE49-F238E27FC236}">
                <a16:creationId xmlns:a16="http://schemas.microsoft.com/office/drawing/2014/main" id="{08B802F6-5729-48ED-879A-00C634F7D1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Número, Caligrafía, Rojo, Fuente">
            <a:extLst>
              <a:ext uri="{FF2B5EF4-FFF2-40B4-BE49-F238E27FC236}">
                <a16:creationId xmlns:a16="http://schemas.microsoft.com/office/drawing/2014/main" id="{07690FF8-4847-4F5F-B943-831D6B13A8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ntando, Matemáticas, Números">
            <a:extLst>
              <a:ext uri="{FF2B5EF4-FFF2-40B4-BE49-F238E27FC236}">
                <a16:creationId xmlns:a16="http://schemas.microsoft.com/office/drawing/2014/main" id="{CF972A6A-1FD0-4849-B82D-0A68D6E619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ontando, Matemáticas, Números">
            <a:extLst>
              <a:ext uri="{FF2B5EF4-FFF2-40B4-BE49-F238E27FC236}">
                <a16:creationId xmlns:a16="http://schemas.microsoft.com/office/drawing/2014/main" id="{04A5E1FC-1958-4130-9029-3B2AB2A27A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ontando, Matemáticas, Números">
            <a:extLst>
              <a:ext uri="{FF2B5EF4-FFF2-40B4-BE49-F238E27FC236}">
                <a16:creationId xmlns:a16="http://schemas.microsoft.com/office/drawing/2014/main" id="{92C37266-F2D7-4FAF-995D-D20986A746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Contando, Matemáticas, Números">
            <a:extLst>
              <a:ext uri="{FF2B5EF4-FFF2-40B4-BE49-F238E27FC236}">
                <a16:creationId xmlns:a16="http://schemas.microsoft.com/office/drawing/2014/main" id="{DAA8DFE9-B60B-478A-A835-D8E50904A9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028099F2-A40E-2AF6-D359-CBD58234E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79" y="47874"/>
            <a:ext cx="914400" cy="914400"/>
          </a:xfrm>
          <a:prstGeom prst="rect">
            <a:avLst/>
          </a:prstGeom>
        </p:spPr>
      </p:pic>
      <p:sp>
        <p:nvSpPr>
          <p:cNvPr id="7" name="TextBox 6">
            <a:extLst>
              <a:ext uri="{FF2B5EF4-FFF2-40B4-BE49-F238E27FC236}">
                <a16:creationId xmlns:a16="http://schemas.microsoft.com/office/drawing/2014/main" id="{189EF329-D651-890B-3E7A-DBC76DC7E789}"/>
              </a:ext>
            </a:extLst>
          </p:cNvPr>
          <p:cNvSpPr txBox="1"/>
          <p:nvPr/>
        </p:nvSpPr>
        <p:spPr>
          <a:xfrm>
            <a:off x="3543300" y="6473465"/>
            <a:ext cx="8667751" cy="369332"/>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repetir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repeat, repeating   |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los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the (m., pl.)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número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number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hlinkClick r:id="" action="ppaction://noaction">
              <a:snd r:embed="rId12" name="s6-13_1.wav"/>
            </a:hlinkClick>
            <a:extLst>
              <a:ext uri="{FF2B5EF4-FFF2-40B4-BE49-F238E27FC236}">
                <a16:creationId xmlns:a16="http://schemas.microsoft.com/office/drawing/2014/main" id="{2A8EE8C1-AE56-2E50-8AEB-1146408F3A11}"/>
              </a:ext>
            </a:extLst>
          </p:cNvPr>
          <p:cNvSpPr/>
          <p:nvPr/>
        </p:nvSpPr>
        <p:spPr>
          <a:xfrm>
            <a:off x="1148268" y="185565"/>
            <a:ext cx="670033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Escucha, </a:t>
            </a:r>
            <a:r>
              <a:rPr lang="en-GB" sz="2400" b="1" dirty="0" err="1">
                <a:solidFill>
                  <a:schemeClr val="bg1"/>
                </a:solidFill>
                <a:latin typeface="Century Gothic"/>
                <a:ea typeface="Century Gothic"/>
                <a:cs typeface="Century Gothic"/>
                <a:sym typeface="Century Gothic"/>
              </a:rPr>
              <a:t>repite</a:t>
            </a:r>
            <a:r>
              <a:rPr lang="en-GB" sz="2400" b="1" dirty="0">
                <a:solidFill>
                  <a:schemeClr val="bg1"/>
                </a:solidFill>
                <a:latin typeface="Century Gothic"/>
                <a:ea typeface="Century Gothic"/>
                <a:cs typeface="Century Gothic"/>
                <a:sym typeface="Century Gothic"/>
              </a:rPr>
              <a:t>* y </a:t>
            </a:r>
            <a:r>
              <a:rPr lang="en-GB" sz="2400" b="1" dirty="0" err="1">
                <a:solidFill>
                  <a:schemeClr val="bg1"/>
                </a:solidFill>
                <a:latin typeface="Century Gothic"/>
                <a:ea typeface="Century Gothic"/>
                <a:cs typeface="Century Gothic"/>
                <a:sym typeface="Century Gothic"/>
              </a:rPr>
              <a:t>aprende</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los</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números</a:t>
            </a:r>
            <a:r>
              <a:rPr lang="en-GB" sz="2400" b="1" dirty="0">
                <a:solidFill>
                  <a:schemeClr val="bg1"/>
                </a:solidFill>
                <a:latin typeface="Century Gothic"/>
                <a:ea typeface="Century Gothic"/>
                <a:cs typeface="Century Gothic"/>
                <a:sym typeface="Century Gothic"/>
              </a:rPr>
              <a:t>*.</a:t>
            </a:r>
            <a:endParaRPr lang="en-GB" sz="2400" dirty="0">
              <a:solidFill>
                <a:schemeClr val="bg1"/>
              </a:solidFill>
            </a:endParaRPr>
          </a:p>
        </p:txBody>
      </p:sp>
    </p:spTree>
    <p:extLst>
      <p:ext uri="{BB962C8B-B14F-4D97-AF65-F5344CB8AC3E}">
        <p14:creationId xmlns:p14="http://schemas.microsoft.com/office/powerpoint/2010/main" val="35494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subTnLst>
                                    <p:audio>
                                      <p:cMediaNode>
                                        <p:cTn display="0" masterRel="sameClick">
                                          <p:stCondLst>
                                            <p:cond evt="begin" delay="0">
                                              <p:tn val="8"/>
                                            </p:cond>
                                          </p:stCondLst>
                                          <p:endCondLst>
                                            <p:cond evt="onStopAudio" delay="0">
                                              <p:tgtEl>
                                                <p:sldTgt/>
                                              </p:tgtEl>
                                            </p:cond>
                                          </p:endCondLst>
                                        </p:cTn>
                                        <p:tgtEl>
                                          <p:sndTgt r:embed="rId3" name="s6-13_11.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subTnLst>
                                    <p:audio>
                                      <p:cMediaNode>
                                        <p:cTn display="0" masterRel="sameClick">
                                          <p:stCondLst>
                                            <p:cond evt="begin" delay="0">
                                              <p:tn val="19"/>
                                            </p:cond>
                                          </p:stCondLst>
                                          <p:endCondLst>
                                            <p:cond evt="onStopAudio" delay="0">
                                              <p:tgtEl>
                                                <p:sldTgt/>
                                              </p:tgtEl>
                                            </p:cond>
                                          </p:endCondLst>
                                        </p:cTn>
                                        <p:tgtEl>
                                          <p:sndTgt r:embed="rId4" name="s6-13_12.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subTnLst>
                                    <p:audio>
                                      <p:cMediaNode>
                                        <p:cTn display="0" masterRel="sameClick">
                                          <p:stCondLst>
                                            <p:cond evt="begin" delay="0">
                                              <p:tn val="27"/>
                                            </p:cond>
                                          </p:stCondLst>
                                          <p:endCondLst>
                                            <p:cond evt="onStopAudio" delay="0">
                                              <p:tgtEl>
                                                <p:sldTgt/>
                                              </p:tgtEl>
                                            </p:cond>
                                          </p:endCondLst>
                                        </p:cTn>
                                        <p:tgtEl>
                                          <p:sndTgt r:embed="rId5" name="s6-13_13.wav"/>
                                        </p:tgtEl>
                                      </p:cMediaNode>
                                    </p:audio>
                                  </p:sub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682204" y="941515"/>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1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16" name="15_1.wav"/>
            </a:hlinkClick>
            <a:extLst>
              <a:ext uri="{FF2B5EF4-FFF2-40B4-BE49-F238E27FC236}">
                <a16:creationId xmlns:a16="http://schemas.microsoft.com/office/drawing/2014/main" id="{7E03D5E4-0DE2-4A17-9062-0844809E1F02}"/>
              </a:ext>
            </a:extLst>
          </p:cNvPr>
          <p:cNvSpPr txBox="1"/>
          <p:nvPr/>
        </p:nvSpPr>
        <p:spPr>
          <a:xfrm>
            <a:off x="100869" y="128709"/>
            <a:ext cx="769152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los </a:t>
            </a:r>
            <a:r>
              <a:rPr lang="en-GB" sz="3200" dirty="0" err="1">
                <a:solidFill>
                  <a:srgbClr val="002060"/>
                </a:solidFill>
                <a:latin typeface="Century Gothic" panose="020B0502020202020204" pitchFamily="34" charset="0"/>
              </a:rPr>
              <a:t>números</a:t>
            </a:r>
            <a:r>
              <a:rPr lang="en-GB" sz="3200" dirty="0">
                <a:solidFill>
                  <a:srgbClr val="002060"/>
                </a:solidFill>
                <a:latin typeface="Century Gothic" panose="020B0502020202020204" pitchFamily="34" charset="0"/>
              </a:rPr>
              <a:t> en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orden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correcto</a:t>
            </a:r>
            <a:r>
              <a:rPr lang="en-GB" sz="3200" dirty="0">
                <a:solidFill>
                  <a:srgbClr val="002060"/>
                </a:solidFill>
                <a:latin typeface="Century Gothic" panose="020B0502020202020204" pitchFamily="34" charset="0"/>
              </a:rPr>
              <a:t>.</a:t>
            </a: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17">
            <a:alphaModFix/>
            <a:duotone>
              <a:schemeClr val="accent6">
                <a:shade val="45000"/>
                <a:satMod val="135000"/>
              </a:schemeClr>
              <a:prstClr val="white"/>
            </a:duotone>
            <a:extLst>
              <a:ext uri="{BEBA8EAE-BF5A-486C-A8C5-ECC9F3942E4B}">
                <a14:imgProps xmlns:a14="http://schemas.microsoft.com/office/drawing/2010/main">
                  <a14:imgLayer r:embed="rId18">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41" name="Picture 2" descr="Trabajo En Equipo, Grupo, Equipo, Comunidad">
            <a:extLst>
              <a:ext uri="{FF2B5EF4-FFF2-40B4-BE49-F238E27FC236}">
                <a16:creationId xmlns:a16="http://schemas.microsoft.com/office/drawing/2014/main" id="{486A4ABA-44F1-4875-A297-D64D53408B4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46341" y="131339"/>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BEB45F5-2A67-4807-896C-B80FF23B4B65}"/>
              </a:ext>
            </a:extLst>
          </p:cNvPr>
          <p:cNvSpPr txBox="1"/>
          <p:nvPr/>
        </p:nvSpPr>
        <p:spPr>
          <a:xfrm>
            <a:off x="7746341" y="3134287"/>
            <a:ext cx="1311578"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uno</a:t>
            </a:r>
          </a:p>
        </p:txBody>
      </p:sp>
      <p:sp>
        <p:nvSpPr>
          <p:cNvPr id="36" name="TextBox 35">
            <a:extLst>
              <a:ext uri="{FF2B5EF4-FFF2-40B4-BE49-F238E27FC236}">
                <a16:creationId xmlns:a16="http://schemas.microsoft.com/office/drawing/2014/main" id="{903B9288-1310-4380-902B-AB278447811E}"/>
              </a:ext>
            </a:extLst>
          </p:cNvPr>
          <p:cNvSpPr txBox="1"/>
          <p:nvPr/>
        </p:nvSpPr>
        <p:spPr>
          <a:xfrm>
            <a:off x="219911" y="987388"/>
            <a:ext cx="2175596"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cuatro</a:t>
            </a:r>
          </a:p>
        </p:txBody>
      </p:sp>
      <p:sp>
        <p:nvSpPr>
          <p:cNvPr id="37" name="TextBox 36">
            <a:extLst>
              <a:ext uri="{FF2B5EF4-FFF2-40B4-BE49-F238E27FC236}">
                <a16:creationId xmlns:a16="http://schemas.microsoft.com/office/drawing/2014/main" id="{48635E2E-E3F1-49C2-868A-C0298E417804}"/>
              </a:ext>
            </a:extLst>
          </p:cNvPr>
          <p:cNvSpPr txBox="1"/>
          <p:nvPr/>
        </p:nvSpPr>
        <p:spPr>
          <a:xfrm>
            <a:off x="1477629" y="3231064"/>
            <a:ext cx="1362874"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tres</a:t>
            </a:r>
            <a:endParaRPr lang="en-GB" sz="4800" b="1" dirty="0">
              <a:solidFill>
                <a:srgbClr val="002060"/>
              </a:solidFill>
              <a:latin typeface="Segoe Print" panose="02000600000000000000" pitchFamily="2" charset="0"/>
            </a:endParaRPr>
          </a:p>
        </p:txBody>
      </p:sp>
      <p:sp>
        <p:nvSpPr>
          <p:cNvPr id="40" name="TextBox 39">
            <a:extLst>
              <a:ext uri="{FF2B5EF4-FFF2-40B4-BE49-F238E27FC236}">
                <a16:creationId xmlns:a16="http://schemas.microsoft.com/office/drawing/2014/main" id="{F2550642-CBE4-41D4-877D-74849E85BE0A}"/>
              </a:ext>
            </a:extLst>
          </p:cNvPr>
          <p:cNvSpPr txBox="1"/>
          <p:nvPr/>
        </p:nvSpPr>
        <p:spPr>
          <a:xfrm>
            <a:off x="3415633" y="2055489"/>
            <a:ext cx="1528768" cy="830997"/>
          </a:xfrm>
          <a:prstGeom prst="rect">
            <a:avLst/>
          </a:prstGeom>
          <a:noFill/>
        </p:spPr>
        <p:txBody>
          <a:bodyPr wrap="square" rtlCol="0">
            <a:spAutoFit/>
          </a:bodyPr>
          <a:lstStyle/>
          <a:p>
            <a:r>
              <a:rPr lang="en-GB" sz="4800" b="1" dirty="0">
                <a:solidFill>
                  <a:srgbClr val="002060"/>
                </a:solidFill>
                <a:latin typeface="Segoe Print" panose="02000600000000000000" pitchFamily="2" charset="0"/>
              </a:rPr>
              <a:t>dos</a:t>
            </a:r>
          </a:p>
        </p:txBody>
      </p:sp>
      <p:sp>
        <p:nvSpPr>
          <p:cNvPr id="46" name="TextBox 45">
            <a:extLst>
              <a:ext uri="{FF2B5EF4-FFF2-40B4-BE49-F238E27FC236}">
                <a16:creationId xmlns:a16="http://schemas.microsoft.com/office/drawing/2014/main" id="{1A6CAD7B-80CE-4C1B-A0A6-BBF55FF58FBF}"/>
              </a:ext>
            </a:extLst>
          </p:cNvPr>
          <p:cNvSpPr txBox="1"/>
          <p:nvPr/>
        </p:nvSpPr>
        <p:spPr>
          <a:xfrm>
            <a:off x="5488189" y="1724315"/>
            <a:ext cx="1736373"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cinco</a:t>
            </a:r>
            <a:endParaRPr lang="en-GB" sz="4800" b="1" dirty="0">
              <a:solidFill>
                <a:srgbClr val="002060"/>
              </a:solidFill>
              <a:latin typeface="Segoe Print" panose="02000600000000000000" pitchFamily="2" charset="0"/>
            </a:endParaRPr>
          </a:p>
        </p:txBody>
      </p:sp>
      <p:sp>
        <p:nvSpPr>
          <p:cNvPr id="52" name="TextBox 51">
            <a:extLst>
              <a:ext uri="{FF2B5EF4-FFF2-40B4-BE49-F238E27FC236}">
                <a16:creationId xmlns:a16="http://schemas.microsoft.com/office/drawing/2014/main" id="{AEBB98A8-328A-42CA-AC5B-DC7BAE117B91}"/>
              </a:ext>
            </a:extLst>
          </p:cNvPr>
          <p:cNvSpPr txBox="1"/>
          <p:nvPr/>
        </p:nvSpPr>
        <p:spPr>
          <a:xfrm>
            <a:off x="153861" y="2469487"/>
            <a:ext cx="1199367"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seis</a:t>
            </a:r>
          </a:p>
        </p:txBody>
      </p:sp>
      <p:sp>
        <p:nvSpPr>
          <p:cNvPr id="55" name="TextBox 54">
            <a:extLst>
              <a:ext uri="{FF2B5EF4-FFF2-40B4-BE49-F238E27FC236}">
                <a16:creationId xmlns:a16="http://schemas.microsoft.com/office/drawing/2014/main" id="{10CBCA18-D7A1-4D8E-8137-176784F3ADBC}"/>
              </a:ext>
            </a:extLst>
          </p:cNvPr>
          <p:cNvSpPr txBox="1"/>
          <p:nvPr/>
        </p:nvSpPr>
        <p:spPr>
          <a:xfrm>
            <a:off x="7352511" y="1100437"/>
            <a:ext cx="1545616"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siete</a:t>
            </a:r>
            <a:endParaRPr lang="en-GB" sz="4800" b="1" dirty="0">
              <a:solidFill>
                <a:srgbClr val="002060"/>
              </a:solidFill>
              <a:latin typeface="Segoe Print" panose="02000600000000000000" pitchFamily="2" charset="0"/>
            </a:endParaRPr>
          </a:p>
        </p:txBody>
      </p:sp>
      <p:sp>
        <p:nvSpPr>
          <p:cNvPr id="56" name="TextBox 55">
            <a:extLst>
              <a:ext uri="{FF2B5EF4-FFF2-40B4-BE49-F238E27FC236}">
                <a16:creationId xmlns:a16="http://schemas.microsoft.com/office/drawing/2014/main" id="{6BE7DC4F-4A17-4FC1-8A6A-991221D70EF7}"/>
              </a:ext>
            </a:extLst>
          </p:cNvPr>
          <p:cNvSpPr txBox="1"/>
          <p:nvPr/>
        </p:nvSpPr>
        <p:spPr>
          <a:xfrm>
            <a:off x="5779645" y="2584471"/>
            <a:ext cx="1572866"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ocho</a:t>
            </a:r>
            <a:endParaRPr lang="en-GB" sz="4800" b="1" dirty="0">
              <a:solidFill>
                <a:srgbClr val="002060"/>
              </a:solidFill>
              <a:latin typeface="Segoe Print" panose="02000600000000000000" pitchFamily="2" charset="0"/>
            </a:endParaRPr>
          </a:p>
        </p:txBody>
      </p:sp>
      <p:sp>
        <p:nvSpPr>
          <p:cNvPr id="57" name="TextBox 56">
            <a:extLst>
              <a:ext uri="{FF2B5EF4-FFF2-40B4-BE49-F238E27FC236}">
                <a16:creationId xmlns:a16="http://schemas.microsoft.com/office/drawing/2014/main" id="{CAEE3172-FBD3-4BDD-93DD-085C8A1B8B04}"/>
              </a:ext>
            </a:extLst>
          </p:cNvPr>
          <p:cNvSpPr txBox="1"/>
          <p:nvPr/>
        </p:nvSpPr>
        <p:spPr>
          <a:xfrm>
            <a:off x="3475409" y="3202271"/>
            <a:ext cx="1938351"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nueve</a:t>
            </a:r>
            <a:endParaRPr lang="en-GB" sz="4800" b="1" dirty="0">
              <a:solidFill>
                <a:srgbClr val="002060"/>
              </a:solidFill>
              <a:latin typeface="Segoe Print" panose="02000600000000000000" pitchFamily="2" charset="0"/>
            </a:endParaRPr>
          </a:p>
        </p:txBody>
      </p:sp>
      <p:sp>
        <p:nvSpPr>
          <p:cNvPr id="63" name="TextBox 62">
            <a:extLst>
              <a:ext uri="{FF2B5EF4-FFF2-40B4-BE49-F238E27FC236}">
                <a16:creationId xmlns:a16="http://schemas.microsoft.com/office/drawing/2014/main" id="{5D21F250-CA52-4152-B81F-379B2F030FA2}"/>
              </a:ext>
            </a:extLst>
          </p:cNvPr>
          <p:cNvSpPr txBox="1"/>
          <p:nvPr/>
        </p:nvSpPr>
        <p:spPr>
          <a:xfrm>
            <a:off x="1412739" y="1818385"/>
            <a:ext cx="1393330"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diez</a:t>
            </a:r>
            <a:endParaRPr lang="en-GB" sz="4800" b="1" dirty="0">
              <a:solidFill>
                <a:srgbClr val="002060"/>
              </a:solidFill>
              <a:latin typeface="Segoe Print" panose="02000600000000000000" pitchFamily="2" charset="0"/>
            </a:endParaRPr>
          </a:p>
        </p:txBody>
      </p:sp>
      <p:sp>
        <p:nvSpPr>
          <p:cNvPr id="64" name="TextBox 63">
            <a:extLst>
              <a:ext uri="{FF2B5EF4-FFF2-40B4-BE49-F238E27FC236}">
                <a16:creationId xmlns:a16="http://schemas.microsoft.com/office/drawing/2014/main" id="{762FC586-DDA7-408F-AE74-35BD2FFA30B9}"/>
              </a:ext>
            </a:extLst>
          </p:cNvPr>
          <p:cNvSpPr txBox="1"/>
          <p:nvPr/>
        </p:nvSpPr>
        <p:spPr>
          <a:xfrm>
            <a:off x="3555046" y="1114785"/>
            <a:ext cx="1568058"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once</a:t>
            </a:r>
          </a:p>
        </p:txBody>
      </p:sp>
      <p:sp>
        <p:nvSpPr>
          <p:cNvPr id="65" name="TextBox 64">
            <a:extLst>
              <a:ext uri="{FF2B5EF4-FFF2-40B4-BE49-F238E27FC236}">
                <a16:creationId xmlns:a16="http://schemas.microsoft.com/office/drawing/2014/main" id="{FD463826-FF04-48A8-B600-8E69877B70C7}"/>
              </a:ext>
            </a:extLst>
          </p:cNvPr>
          <p:cNvSpPr txBox="1"/>
          <p:nvPr/>
        </p:nvSpPr>
        <p:spPr>
          <a:xfrm>
            <a:off x="8125319" y="2175776"/>
            <a:ext cx="1566454"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doce</a:t>
            </a:r>
            <a:endParaRPr lang="en-GB" sz="4800" b="1" dirty="0">
              <a:solidFill>
                <a:srgbClr val="002060"/>
              </a:solidFill>
              <a:latin typeface="Segoe Print" panose="02000600000000000000" pitchFamily="2" charset="0"/>
            </a:endParaRPr>
          </a:p>
        </p:txBody>
      </p:sp>
      <p:sp>
        <p:nvSpPr>
          <p:cNvPr id="66" name="TextBox 65">
            <a:extLst>
              <a:ext uri="{FF2B5EF4-FFF2-40B4-BE49-F238E27FC236}">
                <a16:creationId xmlns:a16="http://schemas.microsoft.com/office/drawing/2014/main" id="{665995E2-CAE2-4017-896C-4A608E53750E}"/>
              </a:ext>
            </a:extLst>
          </p:cNvPr>
          <p:cNvSpPr txBox="1"/>
          <p:nvPr/>
        </p:nvSpPr>
        <p:spPr>
          <a:xfrm>
            <a:off x="143711" y="4844915"/>
            <a:ext cx="1218603"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uno</a:t>
            </a:r>
          </a:p>
        </p:txBody>
      </p:sp>
      <p:sp>
        <p:nvSpPr>
          <p:cNvPr id="67" name="TextBox 66">
            <a:extLst>
              <a:ext uri="{FF2B5EF4-FFF2-40B4-BE49-F238E27FC236}">
                <a16:creationId xmlns:a16="http://schemas.microsoft.com/office/drawing/2014/main" id="{6E012BE2-8DF6-43D8-B403-206B876E8713}"/>
              </a:ext>
            </a:extLst>
          </p:cNvPr>
          <p:cNvSpPr txBox="1"/>
          <p:nvPr/>
        </p:nvSpPr>
        <p:spPr>
          <a:xfrm>
            <a:off x="1563015" y="4859440"/>
            <a:ext cx="1528768" cy="769441"/>
          </a:xfrm>
          <a:prstGeom prst="rect">
            <a:avLst/>
          </a:prstGeom>
          <a:noFill/>
        </p:spPr>
        <p:txBody>
          <a:bodyPr wrap="square" rtlCol="0">
            <a:spAutoFit/>
          </a:bodyPr>
          <a:lstStyle/>
          <a:p>
            <a:r>
              <a:rPr lang="en-GB" sz="4400" b="1" dirty="0">
                <a:solidFill>
                  <a:srgbClr val="002060"/>
                </a:solidFill>
                <a:latin typeface="Segoe Print" panose="02000600000000000000" pitchFamily="2" charset="0"/>
              </a:rPr>
              <a:t>dos</a:t>
            </a:r>
          </a:p>
        </p:txBody>
      </p:sp>
      <p:sp>
        <p:nvSpPr>
          <p:cNvPr id="68" name="TextBox 67">
            <a:extLst>
              <a:ext uri="{FF2B5EF4-FFF2-40B4-BE49-F238E27FC236}">
                <a16:creationId xmlns:a16="http://schemas.microsoft.com/office/drawing/2014/main" id="{08969112-B37E-4103-96DD-C6BC94EF8F02}"/>
              </a:ext>
            </a:extLst>
          </p:cNvPr>
          <p:cNvSpPr txBox="1"/>
          <p:nvPr/>
        </p:nvSpPr>
        <p:spPr>
          <a:xfrm>
            <a:off x="2983789" y="4808115"/>
            <a:ext cx="1265090"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tres</a:t>
            </a:r>
            <a:endParaRPr lang="en-GB" sz="4400" b="1" dirty="0">
              <a:solidFill>
                <a:srgbClr val="002060"/>
              </a:solidFill>
              <a:latin typeface="Segoe Print" panose="02000600000000000000" pitchFamily="2" charset="0"/>
            </a:endParaRPr>
          </a:p>
        </p:txBody>
      </p:sp>
      <p:sp>
        <p:nvSpPr>
          <p:cNvPr id="69" name="TextBox 68">
            <a:extLst>
              <a:ext uri="{FF2B5EF4-FFF2-40B4-BE49-F238E27FC236}">
                <a16:creationId xmlns:a16="http://schemas.microsoft.com/office/drawing/2014/main" id="{5222F3D6-E842-4F1A-9768-A459F6AF93D7}"/>
              </a:ext>
            </a:extLst>
          </p:cNvPr>
          <p:cNvSpPr txBox="1"/>
          <p:nvPr/>
        </p:nvSpPr>
        <p:spPr>
          <a:xfrm>
            <a:off x="4598853" y="4825324"/>
            <a:ext cx="2010487"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cuatro</a:t>
            </a:r>
          </a:p>
        </p:txBody>
      </p:sp>
      <p:sp>
        <p:nvSpPr>
          <p:cNvPr id="70" name="TextBox 69">
            <a:extLst>
              <a:ext uri="{FF2B5EF4-FFF2-40B4-BE49-F238E27FC236}">
                <a16:creationId xmlns:a16="http://schemas.microsoft.com/office/drawing/2014/main" id="{895A119F-7F44-42A2-A7FB-86E74D7CD531}"/>
              </a:ext>
            </a:extLst>
          </p:cNvPr>
          <p:cNvSpPr txBox="1"/>
          <p:nvPr/>
        </p:nvSpPr>
        <p:spPr>
          <a:xfrm>
            <a:off x="6869801" y="4822262"/>
            <a:ext cx="1608133"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cinco</a:t>
            </a:r>
            <a:endParaRPr lang="en-GB" sz="4400" b="1" dirty="0">
              <a:solidFill>
                <a:srgbClr val="002060"/>
              </a:solidFill>
              <a:latin typeface="Segoe Print" panose="02000600000000000000" pitchFamily="2" charset="0"/>
            </a:endParaRPr>
          </a:p>
        </p:txBody>
      </p:sp>
      <p:sp>
        <p:nvSpPr>
          <p:cNvPr id="71" name="TextBox 70">
            <a:extLst>
              <a:ext uri="{FF2B5EF4-FFF2-40B4-BE49-F238E27FC236}">
                <a16:creationId xmlns:a16="http://schemas.microsoft.com/office/drawing/2014/main" id="{AD8E0C38-8153-484C-B1C2-80D849ED6B30}"/>
              </a:ext>
            </a:extLst>
          </p:cNvPr>
          <p:cNvSpPr txBox="1"/>
          <p:nvPr/>
        </p:nvSpPr>
        <p:spPr>
          <a:xfrm>
            <a:off x="8744343" y="4839644"/>
            <a:ext cx="1116011"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seis</a:t>
            </a:r>
          </a:p>
        </p:txBody>
      </p:sp>
      <p:sp>
        <p:nvSpPr>
          <p:cNvPr id="72" name="TextBox 71">
            <a:extLst>
              <a:ext uri="{FF2B5EF4-FFF2-40B4-BE49-F238E27FC236}">
                <a16:creationId xmlns:a16="http://schemas.microsoft.com/office/drawing/2014/main" id="{3EC3F3C2-910B-42C1-88D5-88E9357ED40A}"/>
              </a:ext>
            </a:extLst>
          </p:cNvPr>
          <p:cNvSpPr txBox="1"/>
          <p:nvPr/>
        </p:nvSpPr>
        <p:spPr>
          <a:xfrm>
            <a:off x="54874" y="5750133"/>
            <a:ext cx="1431802"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siete</a:t>
            </a:r>
            <a:endParaRPr lang="en-GB" sz="4400" b="1" dirty="0">
              <a:solidFill>
                <a:srgbClr val="002060"/>
              </a:solidFill>
              <a:latin typeface="Segoe Print" panose="02000600000000000000" pitchFamily="2" charset="0"/>
            </a:endParaRPr>
          </a:p>
        </p:txBody>
      </p:sp>
      <p:sp>
        <p:nvSpPr>
          <p:cNvPr id="73" name="TextBox 72">
            <a:extLst>
              <a:ext uri="{FF2B5EF4-FFF2-40B4-BE49-F238E27FC236}">
                <a16:creationId xmlns:a16="http://schemas.microsoft.com/office/drawing/2014/main" id="{55993582-D226-4E19-8C54-ACEBE5EEB1C1}"/>
              </a:ext>
            </a:extLst>
          </p:cNvPr>
          <p:cNvSpPr txBox="1"/>
          <p:nvPr/>
        </p:nvSpPr>
        <p:spPr>
          <a:xfrm>
            <a:off x="1656284" y="5768571"/>
            <a:ext cx="1457450"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ocho</a:t>
            </a:r>
            <a:endParaRPr lang="en-GB" sz="4400" b="1" dirty="0">
              <a:solidFill>
                <a:srgbClr val="002060"/>
              </a:solidFill>
              <a:latin typeface="Segoe Print" panose="02000600000000000000" pitchFamily="2" charset="0"/>
            </a:endParaRPr>
          </a:p>
        </p:txBody>
      </p:sp>
      <p:sp>
        <p:nvSpPr>
          <p:cNvPr id="74" name="TextBox 73">
            <a:extLst>
              <a:ext uri="{FF2B5EF4-FFF2-40B4-BE49-F238E27FC236}">
                <a16:creationId xmlns:a16="http://schemas.microsoft.com/office/drawing/2014/main" id="{D87A1BFE-5612-47B6-8C8A-6393EAB734FB}"/>
              </a:ext>
            </a:extLst>
          </p:cNvPr>
          <p:cNvSpPr txBox="1"/>
          <p:nvPr/>
        </p:nvSpPr>
        <p:spPr>
          <a:xfrm>
            <a:off x="3251690" y="5768572"/>
            <a:ext cx="1790875"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nueve</a:t>
            </a:r>
            <a:endParaRPr lang="en-GB" sz="4400" b="1" dirty="0">
              <a:solidFill>
                <a:srgbClr val="002060"/>
              </a:solidFill>
              <a:latin typeface="Segoe Print" panose="02000600000000000000" pitchFamily="2" charset="0"/>
            </a:endParaRPr>
          </a:p>
        </p:txBody>
      </p:sp>
      <p:sp>
        <p:nvSpPr>
          <p:cNvPr id="75" name="TextBox 74">
            <a:extLst>
              <a:ext uri="{FF2B5EF4-FFF2-40B4-BE49-F238E27FC236}">
                <a16:creationId xmlns:a16="http://schemas.microsoft.com/office/drawing/2014/main" id="{CF1A4702-76F0-4E20-8095-6208A29FBB9F}"/>
              </a:ext>
            </a:extLst>
          </p:cNvPr>
          <p:cNvSpPr txBox="1"/>
          <p:nvPr/>
        </p:nvSpPr>
        <p:spPr>
          <a:xfrm>
            <a:off x="5295676" y="5746211"/>
            <a:ext cx="1292341"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diez</a:t>
            </a:r>
            <a:endParaRPr lang="en-GB" sz="4400" b="1" dirty="0">
              <a:solidFill>
                <a:srgbClr val="002060"/>
              </a:solidFill>
              <a:latin typeface="Segoe Print" panose="02000600000000000000" pitchFamily="2" charset="0"/>
            </a:endParaRPr>
          </a:p>
        </p:txBody>
      </p:sp>
      <p:sp>
        <p:nvSpPr>
          <p:cNvPr id="76" name="TextBox 75">
            <a:extLst>
              <a:ext uri="{FF2B5EF4-FFF2-40B4-BE49-F238E27FC236}">
                <a16:creationId xmlns:a16="http://schemas.microsoft.com/office/drawing/2014/main" id="{72F59BCA-D801-466E-BA5E-D1C5094C7C7C}"/>
              </a:ext>
            </a:extLst>
          </p:cNvPr>
          <p:cNvSpPr txBox="1"/>
          <p:nvPr/>
        </p:nvSpPr>
        <p:spPr>
          <a:xfrm>
            <a:off x="6766278" y="5729030"/>
            <a:ext cx="1452642"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once</a:t>
            </a:r>
          </a:p>
        </p:txBody>
      </p:sp>
      <p:sp>
        <p:nvSpPr>
          <p:cNvPr id="77" name="TextBox 76">
            <a:extLst>
              <a:ext uri="{FF2B5EF4-FFF2-40B4-BE49-F238E27FC236}">
                <a16:creationId xmlns:a16="http://schemas.microsoft.com/office/drawing/2014/main" id="{535C58A6-3213-4798-AB8C-D0125C7542F4}"/>
              </a:ext>
            </a:extLst>
          </p:cNvPr>
          <p:cNvSpPr txBox="1"/>
          <p:nvPr/>
        </p:nvSpPr>
        <p:spPr>
          <a:xfrm>
            <a:off x="8637716" y="5700735"/>
            <a:ext cx="1451038"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doce</a:t>
            </a:r>
            <a:endParaRPr lang="en-GB" sz="4400" b="1" dirty="0">
              <a:solidFill>
                <a:srgbClr val="002060"/>
              </a:solidFill>
              <a:latin typeface="Segoe Print" panose="02000600000000000000" pitchFamily="2" charset="0"/>
            </a:endParaRPr>
          </a:p>
        </p:txBody>
      </p:sp>
      <p:sp>
        <p:nvSpPr>
          <p:cNvPr id="3" name="TextBox 2">
            <a:extLst>
              <a:ext uri="{FF2B5EF4-FFF2-40B4-BE49-F238E27FC236}">
                <a16:creationId xmlns:a16="http://schemas.microsoft.com/office/drawing/2014/main" id="{4F776A80-CEE7-4456-804C-6537B766C4AB}"/>
              </a:ext>
            </a:extLst>
          </p:cNvPr>
          <p:cNvSpPr txBox="1"/>
          <p:nvPr/>
        </p:nvSpPr>
        <p:spPr>
          <a:xfrm>
            <a:off x="-323850" y="4023961"/>
            <a:ext cx="11448968" cy="584775"/>
          </a:xfrm>
          <a:prstGeom prst="rect">
            <a:avLst/>
          </a:prstGeom>
          <a:noFill/>
        </p:spPr>
        <p:txBody>
          <a:bodyPr wrap="none" rtlCol="0">
            <a:spAutoFit/>
          </a:bodyPr>
          <a:lstStyle/>
          <a:p>
            <a:r>
              <a:rPr lang="en-GB" sz="3200" b="1" dirty="0">
                <a:solidFill>
                  <a:srgbClr val="FF0066"/>
                </a:solidFill>
                <a:latin typeface="Modern Love" panose="04090805081005020601" pitchFamily="82" charset="0"/>
              </a:rPr>
              <a:t>- - - - - - - - - - - - - - - - - - - - - - - - - - - - - - -</a:t>
            </a:r>
          </a:p>
        </p:txBody>
      </p:sp>
      <p:sp>
        <p:nvSpPr>
          <p:cNvPr id="78" name="Google Shape;387;p19">
            <a:extLst>
              <a:ext uri="{FF2B5EF4-FFF2-40B4-BE49-F238E27FC236}">
                <a16:creationId xmlns:a16="http://schemas.microsoft.com/office/drawing/2014/main" id="{DB86B81D-19BB-48FA-98FF-50AF929D4C3D}"/>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9" name="Google Shape;388;p19">
            <a:extLst>
              <a:ext uri="{FF2B5EF4-FFF2-40B4-BE49-F238E27FC236}">
                <a16:creationId xmlns:a16="http://schemas.microsoft.com/office/drawing/2014/main" id="{1E1E6F46-4A25-45F3-BC02-13864C0B635F}"/>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0" name="Google Shape;389;p19">
            <a:extLst>
              <a:ext uri="{FF2B5EF4-FFF2-40B4-BE49-F238E27FC236}">
                <a16:creationId xmlns:a16="http://schemas.microsoft.com/office/drawing/2014/main" id="{69899776-96C8-4443-A170-CB81B57CE2B8}"/>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0;p19">
            <a:extLst>
              <a:ext uri="{FF2B5EF4-FFF2-40B4-BE49-F238E27FC236}">
                <a16:creationId xmlns:a16="http://schemas.microsoft.com/office/drawing/2014/main" id="{00151BB3-E24F-4B7D-A82D-B9DA60BABD92}"/>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2" name="Google Shape;391;p19">
            <a:extLst>
              <a:ext uri="{FF2B5EF4-FFF2-40B4-BE49-F238E27FC236}">
                <a16:creationId xmlns:a16="http://schemas.microsoft.com/office/drawing/2014/main" id="{50056AEE-D42A-4A4A-B6DD-506697C1C83E}"/>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3" name="Google Shape;393;p19">
            <a:extLst>
              <a:ext uri="{FF2B5EF4-FFF2-40B4-BE49-F238E27FC236}">
                <a16:creationId xmlns:a16="http://schemas.microsoft.com/office/drawing/2014/main" id="{FA096C30-D3BC-47AA-B4CD-2E8C70B12F2B}"/>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4" name="Google Shape;394;p19">
            <a:extLst>
              <a:ext uri="{FF2B5EF4-FFF2-40B4-BE49-F238E27FC236}">
                <a16:creationId xmlns:a16="http://schemas.microsoft.com/office/drawing/2014/main" id="{80162A14-14DD-41BE-8877-535F1E767CEB}"/>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5" name="Google Shape;395;p19">
            <a:extLst>
              <a:ext uri="{FF2B5EF4-FFF2-40B4-BE49-F238E27FC236}">
                <a16:creationId xmlns:a16="http://schemas.microsoft.com/office/drawing/2014/main" id="{8D34F25B-A6C5-47C4-84CF-09BB5B9FE62A}"/>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Tree>
    <p:extLst>
      <p:ext uri="{BB962C8B-B14F-4D97-AF65-F5344CB8AC3E}">
        <p14:creationId xmlns:p14="http://schemas.microsoft.com/office/powerpoint/2010/main" val="20027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subTnLst>
                                    <p:audio>
                                      <p:cMediaNode>
                                        <p:cTn display="0" masterRel="sameClick">
                                          <p:stCondLst>
                                            <p:cond evt="begin" delay="0">
                                              <p:tn val="8"/>
                                            </p:cond>
                                          </p:stCondLst>
                                          <p:endCondLst>
                                            <p:cond evt="onStopAudio" delay="0">
                                              <p:tgtEl>
                                                <p:sldTgt/>
                                              </p:tgtEl>
                                            </p:cond>
                                          </p:endCondLst>
                                        </p:cTn>
                                        <p:tgtEl>
                                          <p:sndTgt r:embed="rId3" name="6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subTnLst>
                                    <p:audio>
                                      <p:cMediaNode>
                                        <p:cTn display="0" masterRel="sameClick">
                                          <p:stCondLst>
                                            <p:cond evt="begin" delay="0">
                                              <p:tn val="16"/>
                                            </p:cond>
                                          </p:stCondLst>
                                          <p:endCondLst>
                                            <p:cond evt="onStopAudio" delay="0">
                                              <p:tgtEl>
                                                <p:sldTgt/>
                                              </p:tgtEl>
                                            </p:cond>
                                          </p:endCondLst>
                                        </p:cTn>
                                        <p:tgtEl>
                                          <p:sndTgt r:embed="rId4" name="6_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5" name="6_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subTnLst>
                                    <p:audio>
                                      <p:cMediaNode>
                                        <p:cTn display="0" masterRel="sameClick">
                                          <p:stCondLst>
                                            <p:cond evt="begin" delay="0">
                                              <p:tn val="32"/>
                                            </p:cond>
                                          </p:stCondLst>
                                          <p:endCondLst>
                                            <p:cond evt="onStopAudio" delay="0">
                                              <p:tgtEl>
                                                <p:sldTgt/>
                                              </p:tgtEl>
                                            </p:cond>
                                          </p:endCondLst>
                                        </p:cTn>
                                        <p:tgtEl>
                                          <p:sndTgt r:embed="rId6" name="6_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6"/>
                                        </p:tgtEl>
                                      </p:cBhvr>
                                    </p:animEffect>
                                    <p:set>
                                      <p:cBhvr>
                                        <p:cTn id="39" dur="1" fill="hold">
                                          <p:stCondLst>
                                            <p:cond delay="499"/>
                                          </p:stCondLst>
                                        </p:cTn>
                                        <p:tgtEl>
                                          <p:spTgt spid="46"/>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subTnLst>
                                    <p:audio>
                                      <p:cMediaNode>
                                        <p:cTn display="0" masterRel="sameClick">
                                          <p:stCondLst>
                                            <p:cond evt="begin" delay="0">
                                              <p:tn val="40"/>
                                            </p:cond>
                                          </p:stCondLst>
                                          <p:endCondLst>
                                            <p:cond evt="onStopAudio" delay="0">
                                              <p:tgtEl>
                                                <p:sldTgt/>
                                              </p:tgtEl>
                                            </p:cond>
                                          </p:endCondLst>
                                        </p:cTn>
                                        <p:tgtEl>
                                          <p:sndTgt r:embed="rId7" name="6_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subTnLst>
                                    <p:audio>
                                      <p:cMediaNode>
                                        <p:cTn display="0" masterRel="sameClick">
                                          <p:stCondLst>
                                            <p:cond evt="begin" delay="0">
                                              <p:tn val="48"/>
                                            </p:cond>
                                          </p:stCondLst>
                                          <p:endCondLst>
                                            <p:cond evt="onStopAudio" delay="0">
                                              <p:tgtEl>
                                                <p:sldTgt/>
                                              </p:tgtEl>
                                            </p:cond>
                                          </p:endCondLst>
                                        </p:cTn>
                                        <p:tgtEl>
                                          <p:sndTgt r:embed="rId8" name="6_7.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500"/>
                                        <p:tgtEl>
                                          <p:spTgt spid="72"/>
                                        </p:tgtEl>
                                      </p:cBhvr>
                                    </p:animEffect>
                                  </p:childTnLst>
                                  <p:subTnLst>
                                    <p:audio>
                                      <p:cMediaNode>
                                        <p:cTn display="0" masterRel="sameClick">
                                          <p:stCondLst>
                                            <p:cond evt="begin" delay="0">
                                              <p:tn val="56"/>
                                            </p:cond>
                                          </p:stCondLst>
                                          <p:endCondLst>
                                            <p:cond evt="onStopAudio" delay="0">
                                              <p:tgtEl>
                                                <p:sldTgt/>
                                              </p:tgtEl>
                                            </p:cond>
                                          </p:endCondLst>
                                        </p:cTn>
                                        <p:tgtEl>
                                          <p:sndTgt r:embed="rId9" name="6_8.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6"/>
                                        </p:tgtEl>
                                      </p:cBhvr>
                                    </p:animEffect>
                                    <p:set>
                                      <p:cBhvr>
                                        <p:cTn id="63" dur="1" fill="hold">
                                          <p:stCondLst>
                                            <p:cond delay="499"/>
                                          </p:stCondLst>
                                        </p:cTn>
                                        <p:tgtEl>
                                          <p:spTgt spid="56"/>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subTnLst>
                                    <p:audio>
                                      <p:cMediaNode>
                                        <p:cTn display="0" masterRel="sameClick">
                                          <p:stCondLst>
                                            <p:cond evt="begin" delay="0">
                                              <p:tn val="64"/>
                                            </p:cond>
                                          </p:stCondLst>
                                          <p:endCondLst>
                                            <p:cond evt="onStopAudio" delay="0">
                                              <p:tgtEl>
                                                <p:sldTgt/>
                                              </p:tgtEl>
                                            </p:cond>
                                          </p:endCondLst>
                                        </p:cTn>
                                        <p:tgtEl>
                                          <p:sndTgt r:embed="rId10" name="6_9.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7"/>
                                        </p:tgtEl>
                                      </p:cBhvr>
                                    </p:animEffect>
                                    <p:set>
                                      <p:cBhvr>
                                        <p:cTn id="71" dur="1" fill="hold">
                                          <p:stCondLst>
                                            <p:cond delay="499"/>
                                          </p:stCondLst>
                                        </p:cTn>
                                        <p:tgtEl>
                                          <p:spTgt spid="5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fade">
                                      <p:cBhvr>
                                        <p:cTn id="74" dur="500"/>
                                        <p:tgtEl>
                                          <p:spTgt spid="74"/>
                                        </p:tgtEl>
                                      </p:cBhvr>
                                    </p:animEffect>
                                  </p:childTnLst>
                                  <p:subTnLst>
                                    <p:audio>
                                      <p:cMediaNode>
                                        <p:cTn display="0" masterRel="sameClick">
                                          <p:stCondLst>
                                            <p:cond evt="begin" delay="0">
                                              <p:tn val="72"/>
                                            </p:cond>
                                          </p:stCondLst>
                                          <p:endCondLst>
                                            <p:cond evt="onStopAudio" delay="0">
                                              <p:tgtEl>
                                                <p:sldTgt/>
                                              </p:tgtEl>
                                            </p:cond>
                                          </p:endCondLst>
                                        </p:cTn>
                                        <p:tgtEl>
                                          <p:sndTgt r:embed="rId11" name="6_10.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fade">
                                      <p:cBhvr>
                                        <p:cTn id="82" dur="500"/>
                                        <p:tgtEl>
                                          <p:spTgt spid="75"/>
                                        </p:tgtEl>
                                      </p:cBhvr>
                                    </p:animEffect>
                                  </p:childTnLst>
                                  <p:subTnLst>
                                    <p:audio>
                                      <p:cMediaNode>
                                        <p:cTn display="0" masterRel="sameClick">
                                          <p:stCondLst>
                                            <p:cond evt="begin" delay="0">
                                              <p:tn val="80"/>
                                            </p:cond>
                                          </p:stCondLst>
                                          <p:endCondLst>
                                            <p:cond evt="onStopAudio" delay="0">
                                              <p:tgtEl>
                                                <p:sldTgt/>
                                              </p:tgtEl>
                                            </p:cond>
                                          </p:endCondLst>
                                        </p:cTn>
                                        <p:tgtEl>
                                          <p:sndTgt r:embed="rId12" name="6_1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64"/>
                                        </p:tgtEl>
                                      </p:cBhvr>
                                    </p:animEffect>
                                    <p:set>
                                      <p:cBhvr>
                                        <p:cTn id="87" dur="1" fill="hold">
                                          <p:stCondLst>
                                            <p:cond delay="499"/>
                                          </p:stCondLst>
                                        </p:cTn>
                                        <p:tgtEl>
                                          <p:spTgt spid="64"/>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76"/>
                                        </p:tgtEl>
                                        <p:attrNameLst>
                                          <p:attrName>style.visibility</p:attrName>
                                        </p:attrNameLst>
                                      </p:cBhvr>
                                      <p:to>
                                        <p:strVal val="visible"/>
                                      </p:to>
                                    </p:set>
                                    <p:animEffect transition="in" filter="fade">
                                      <p:cBhvr>
                                        <p:cTn id="90" dur="500"/>
                                        <p:tgtEl>
                                          <p:spTgt spid="76"/>
                                        </p:tgtEl>
                                      </p:cBhvr>
                                    </p:animEffect>
                                  </p:childTnLst>
                                  <p:subTnLst>
                                    <p:audio>
                                      <p:cMediaNode>
                                        <p:cTn display="0" masterRel="sameClick">
                                          <p:stCondLst>
                                            <p:cond evt="begin" delay="0">
                                              <p:tn val="88"/>
                                            </p:cond>
                                          </p:stCondLst>
                                          <p:endCondLst>
                                            <p:cond evt="onStopAudio" delay="0">
                                              <p:tgtEl>
                                                <p:sldTgt/>
                                              </p:tgtEl>
                                            </p:cond>
                                          </p:endCondLst>
                                        </p:cTn>
                                        <p:tgtEl>
                                          <p:sndTgt r:embed="rId13" name="6_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65"/>
                                        </p:tgtEl>
                                      </p:cBhvr>
                                    </p:animEffect>
                                    <p:set>
                                      <p:cBhvr>
                                        <p:cTn id="95" dur="1" fill="hold">
                                          <p:stCondLst>
                                            <p:cond delay="499"/>
                                          </p:stCondLst>
                                        </p:cTn>
                                        <p:tgtEl>
                                          <p:spTgt spid="65"/>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fade">
                                      <p:cBhvr>
                                        <p:cTn id="98" dur="500"/>
                                        <p:tgtEl>
                                          <p:spTgt spid="77"/>
                                        </p:tgtEl>
                                      </p:cBhvr>
                                    </p:animEffect>
                                  </p:childTnLst>
                                  <p:subTnLst>
                                    <p:audio>
                                      <p:cMediaNode>
                                        <p:cTn display="0" masterRel="sameClick">
                                          <p:stCondLst>
                                            <p:cond evt="begin" delay="0">
                                              <p:tn val="96"/>
                                            </p:cond>
                                          </p:stCondLst>
                                          <p:endCondLst>
                                            <p:cond evt="onStopAudio" delay="0">
                                              <p:tgtEl>
                                                <p:sldTgt/>
                                              </p:tgtEl>
                                            </p:cond>
                                          </p:endCondLst>
                                        </p:cTn>
                                        <p:tgtEl>
                                          <p:sndTgt r:embed="rId14" name="6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37" grpId="0"/>
      <p:bldP spid="40" grpId="0"/>
      <p:bldP spid="46" grpId="0"/>
      <p:bldP spid="52" grpId="0"/>
      <p:bldP spid="55" grpId="0"/>
      <p:bldP spid="56" grpId="0"/>
      <p:bldP spid="57"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a:ea typeface="Century Gothic"/>
                <a:cs typeface="Century Gothic"/>
                <a:sym typeface="Century Gothic"/>
              </a:rPr>
              <a:t>Tener</a:t>
            </a:r>
            <a:r>
              <a:rPr lang="en-GB" sz="4400" i="0" u="none" strike="noStrike" cap="none" dirty="0">
                <a:solidFill>
                  <a:srgbClr val="1E4E79"/>
                </a:solidFill>
                <a:latin typeface="Century Gothic"/>
                <a:ea typeface="Century Gothic"/>
                <a:cs typeface="Century Gothic"/>
                <a:sym typeface="Century Gothic"/>
              </a:rPr>
              <a:t>:</a:t>
            </a:r>
            <a:r>
              <a:rPr lang="en-GB" sz="4800" i="0" u="none" strike="noStrike" cap="none" dirty="0">
                <a:solidFill>
                  <a:srgbClr val="1E4E79"/>
                </a:solidFill>
                <a:latin typeface="Century Gothic"/>
                <a:ea typeface="Century Gothic"/>
                <a:cs typeface="Century Gothic"/>
                <a:sym typeface="Century Gothic"/>
              </a:rPr>
              <a:t> </a:t>
            </a:r>
            <a:r>
              <a:rPr lang="en-GB" sz="3600" i="0" u="none" strike="noStrike" cap="none" dirty="0">
                <a:solidFill>
                  <a:srgbClr val="1E4E79"/>
                </a:solidFill>
                <a:latin typeface="Century Gothic"/>
                <a:ea typeface="Century Gothic"/>
                <a:cs typeface="Century Gothic"/>
                <a:sym typeface="Century Gothic"/>
              </a:rPr>
              <a:t>I have &amp; s/he, it has</a:t>
            </a:r>
            <a:endParaRPr lang="en-GB" sz="4400" i="0" u="none" strike="noStrike" cap="none" dirty="0">
              <a:solidFill>
                <a:srgbClr val="1E4E79"/>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166042" y="798576"/>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 having]</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353332"/>
            <a:ext cx="1146408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have already seen that the verb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tener</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means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have’.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Google Shape;172;p8">
            <a:extLst>
              <a:ext uri="{FF2B5EF4-FFF2-40B4-BE49-F238E27FC236}">
                <a16:creationId xmlns:a16="http://schemas.microsoft.com/office/drawing/2014/main" id="{00D273C6-32B8-4C78-A434-579DFBBDDE7A}"/>
              </a:ext>
            </a:extLst>
          </p:cNvPr>
          <p:cNvSpPr txBox="1"/>
          <p:nvPr/>
        </p:nvSpPr>
        <p:spPr>
          <a:xfrm>
            <a:off x="948592" y="4377249"/>
            <a:ext cx="39120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Tengo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dos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bicicletas</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Google Shape;174;p8">
            <a:extLst>
              <a:ext uri="{FF2B5EF4-FFF2-40B4-BE49-F238E27FC236}">
                <a16:creationId xmlns:a16="http://schemas.microsoft.com/office/drawing/2014/main" id="{AF1D9F8D-2EFC-4328-8562-67467AD284C2}"/>
              </a:ext>
            </a:extLst>
          </p:cNvPr>
          <p:cNvSpPr txBox="1"/>
          <p:nvPr/>
        </p:nvSpPr>
        <p:spPr>
          <a:xfrm>
            <a:off x="6823208" y="4410030"/>
            <a:ext cx="5283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Tienes</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cuatro carta</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 name="Google Shape;183;p8">
            <a:extLst>
              <a:ext uri="{FF2B5EF4-FFF2-40B4-BE49-F238E27FC236}">
                <a16:creationId xmlns:a16="http://schemas.microsoft.com/office/drawing/2014/main" id="{3C1BD5FF-8CC1-449A-891E-425EC44FA95E}"/>
              </a:ext>
            </a:extLst>
          </p:cNvPr>
          <p:cNvPicPr preferRelativeResize="0"/>
          <p:nvPr/>
        </p:nvPicPr>
        <p:blipFill rotWithShape="1">
          <a:blip r:embed="rId10">
            <a:alphaModFix/>
          </a:blip>
          <a:srcRect/>
          <a:stretch/>
        </p:blipFill>
        <p:spPr>
          <a:xfrm>
            <a:off x="166042" y="4888573"/>
            <a:ext cx="634523" cy="671647"/>
          </a:xfrm>
          <a:prstGeom prst="rect">
            <a:avLst/>
          </a:prstGeom>
          <a:noFill/>
          <a:ln>
            <a:noFill/>
          </a:ln>
        </p:spPr>
      </p:pic>
      <p:sp>
        <p:nvSpPr>
          <p:cNvPr id="31" name="Google Shape;172;p8">
            <a:extLst>
              <a:ext uri="{FF2B5EF4-FFF2-40B4-BE49-F238E27FC236}">
                <a16:creationId xmlns:a16="http://schemas.microsoft.com/office/drawing/2014/main" id="{0D05EEE5-6EF4-4D65-A9A4-07D1F20D75CE}"/>
              </a:ext>
            </a:extLst>
          </p:cNvPr>
          <p:cNvSpPr txBox="1"/>
          <p:nvPr/>
        </p:nvSpPr>
        <p:spPr>
          <a:xfrm>
            <a:off x="948592" y="5017842"/>
            <a:ext cx="500774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I have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two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bicycle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10">
            <a:alphaModFix/>
          </a:blip>
          <a:srcRect/>
          <a:stretch/>
        </p:blipFill>
        <p:spPr>
          <a:xfrm>
            <a:off x="6234454" y="4875847"/>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6864780" y="4986797"/>
            <a:ext cx="543808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You have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four letter</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 </a:t>
            </a:r>
            <a:r>
              <a:rPr lang="en-GB" sz="2800" dirty="0">
                <a:solidFill>
                  <a:srgbClr val="002060"/>
                </a:solidFill>
                <a:latin typeface="Century Gothic"/>
                <a:ea typeface="Century Gothic"/>
                <a:cs typeface="Century Gothic"/>
                <a:sym typeface="Century Gothic"/>
              </a:rPr>
              <a:t>|</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card</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hlinkClick r:id="" action="ppaction://noaction">
              <a:snd r:embed="rId11" name="19_Eestaactivo.wav"/>
            </a:hlinkClick>
            <a:extLst>
              <a:ext uri="{FF2B5EF4-FFF2-40B4-BE49-F238E27FC236}">
                <a16:creationId xmlns:a16="http://schemas.microsoft.com/office/drawing/2014/main" id="{6077ECAA-9618-4335-A3F1-44D633BB9044}"/>
              </a:ext>
            </a:extLst>
          </p:cNvPr>
          <p:cNvSpPr/>
          <p:nvPr/>
        </p:nvSpPr>
        <p:spPr>
          <a:xfrm>
            <a:off x="2083082" y="1968659"/>
            <a:ext cx="746057"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20" name="Google Shape;171;p8">
            <a:extLst>
              <a:ext uri="{FF2B5EF4-FFF2-40B4-BE49-F238E27FC236}">
                <a16:creationId xmlns:a16="http://schemas.microsoft.com/office/drawing/2014/main" id="{1C2BA49B-BBAB-4D33-B908-8134CDE29DD7}"/>
              </a:ext>
            </a:extLst>
          </p:cNvPr>
          <p:cNvSpPr txBox="1"/>
          <p:nvPr/>
        </p:nvSpPr>
        <p:spPr>
          <a:xfrm>
            <a:off x="108836" y="2600357"/>
            <a:ext cx="51735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mean I have, use ‘______’.</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descr="A picture containing text, toy, doll&#10;&#10;Description automatically generated">
            <a:extLst>
              <a:ext uri="{FF2B5EF4-FFF2-40B4-BE49-F238E27FC236}">
                <a16:creationId xmlns:a16="http://schemas.microsoft.com/office/drawing/2014/main" id="{3BC57627-D6A5-4681-B242-2B76D6D8AFBF}"/>
              </a:ext>
            </a:extLst>
          </p:cNvPr>
          <p:cNvPicPr>
            <a:picLocks noChangeAspect="1"/>
          </p:cNvPicPr>
          <p:nvPr/>
        </p:nvPicPr>
        <p:blipFill>
          <a:blip r:embed="rId12"/>
          <a:stretch>
            <a:fillRect/>
          </a:stretch>
        </p:blipFill>
        <p:spPr>
          <a:xfrm>
            <a:off x="4884084" y="4333903"/>
            <a:ext cx="690138" cy="1121474"/>
          </a:xfrm>
          <a:prstGeom prst="rect">
            <a:avLst/>
          </a:prstGeom>
        </p:spPr>
      </p:pic>
      <p:sp>
        <p:nvSpPr>
          <p:cNvPr id="23" name="Rectangle 22">
            <a:hlinkClick r:id="" action="ppaction://noaction">
              <a:snd r:embed="rId11" name="19_Eestaactivo.wav"/>
            </a:hlinkClick>
            <a:extLst>
              <a:ext uri="{FF2B5EF4-FFF2-40B4-BE49-F238E27FC236}">
                <a16:creationId xmlns:a16="http://schemas.microsoft.com/office/drawing/2014/main" id="{5D8D9587-0A06-4C9C-98CF-F5085B83E8A7}"/>
              </a:ext>
            </a:extLst>
          </p:cNvPr>
          <p:cNvSpPr/>
          <p:nvPr/>
        </p:nvSpPr>
        <p:spPr>
          <a:xfrm>
            <a:off x="8164475" y="1958919"/>
            <a:ext cx="1983011"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p>
        </p:txBody>
      </p:sp>
      <p:sp>
        <p:nvSpPr>
          <p:cNvPr id="25" name="Google Shape;171;p8">
            <a:extLst>
              <a:ext uri="{FF2B5EF4-FFF2-40B4-BE49-F238E27FC236}">
                <a16:creationId xmlns:a16="http://schemas.microsoft.com/office/drawing/2014/main" id="{786948DB-DDC0-4CA5-A8FF-DB73C89C6C56}"/>
              </a:ext>
            </a:extLst>
          </p:cNvPr>
          <p:cNvSpPr txBox="1"/>
          <p:nvPr/>
        </p:nvSpPr>
        <p:spPr>
          <a:xfrm>
            <a:off x="5956337" y="2589313"/>
            <a:ext cx="82773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mean you have, use ‘______’.</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Speech Bubble: Rectangle with Corners Rounded 34">
            <a:extLst>
              <a:ext uri="{FF2B5EF4-FFF2-40B4-BE49-F238E27FC236}">
                <a16:creationId xmlns:a16="http://schemas.microsoft.com/office/drawing/2014/main" id="{CAE5B4B8-D22F-4BAA-8EEF-520154B55C9B}"/>
              </a:ext>
            </a:extLst>
          </p:cNvPr>
          <p:cNvSpPr/>
          <p:nvPr/>
        </p:nvSpPr>
        <p:spPr>
          <a:xfrm>
            <a:off x="166043" y="5563564"/>
            <a:ext cx="7127123" cy="1133757"/>
          </a:xfrm>
          <a:prstGeom prst="wedgeRoundRectCallout">
            <a:avLst>
              <a:gd name="adj1" fmla="val 28741"/>
              <a:gd name="adj2" fmla="val -6170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something in the plural (more than one), Spanish often adds 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the end of nouns ending 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30ED6DA6-01FC-444A-A9D0-2F86E13FCAAE}"/>
              </a:ext>
            </a:extLst>
          </p:cNvPr>
          <p:cNvSpPr/>
          <p:nvPr/>
        </p:nvSpPr>
        <p:spPr>
          <a:xfrm>
            <a:off x="4403800" y="4465709"/>
            <a:ext cx="204991" cy="390029"/>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E64F350-7DA2-4F98-957A-6D5CBDDDA80B}"/>
              </a:ext>
            </a:extLst>
          </p:cNvPr>
          <p:cNvSpPr/>
          <p:nvPr/>
        </p:nvSpPr>
        <p:spPr>
          <a:xfrm>
            <a:off x="3821446" y="2549340"/>
            <a:ext cx="1202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tengo</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B1EE55F-7688-485A-88AF-1F32D9F77E4C}"/>
              </a:ext>
            </a:extLst>
          </p:cNvPr>
          <p:cNvSpPr/>
          <p:nvPr/>
        </p:nvSpPr>
        <p:spPr>
          <a:xfrm>
            <a:off x="10268025" y="2534361"/>
            <a:ext cx="12105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Google Shape;172;p8">
            <a:extLst>
              <a:ext uri="{FF2B5EF4-FFF2-40B4-BE49-F238E27FC236}">
                <a16:creationId xmlns:a16="http://schemas.microsoft.com/office/drawing/2014/main" id="{CFDEB487-CAC4-49B4-9986-0C2C05132375}"/>
              </a:ext>
            </a:extLst>
          </p:cNvPr>
          <p:cNvSpPr txBox="1"/>
          <p:nvPr/>
        </p:nvSpPr>
        <p:spPr>
          <a:xfrm>
            <a:off x="942403" y="3138026"/>
            <a:ext cx="39120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Tengo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a:t>
            </a:r>
            <a:r>
              <a:rPr lang="en-GB" sz="2800" dirty="0">
                <a:solidFill>
                  <a:srgbClr val="002060"/>
                </a:solidFill>
                <a:latin typeface="Century Gothic"/>
                <a:ea typeface="Century Gothic"/>
                <a:cs typeface="Century Gothic"/>
                <a:sym typeface="Century Gothic"/>
              </a:rPr>
              <a:t>a </a:t>
            </a:r>
            <a:r>
              <a:rPr lang="en-GB" sz="2800" dirty="0" err="1">
                <a:solidFill>
                  <a:srgbClr val="002060"/>
                </a:solidFill>
                <a:latin typeface="Century Gothic"/>
                <a:ea typeface="Century Gothic"/>
                <a:cs typeface="Century Gothic"/>
                <a:sym typeface="Century Gothic"/>
              </a:rPr>
              <a:t>bicicleta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8" name="Google Shape;183;p8">
            <a:extLst>
              <a:ext uri="{FF2B5EF4-FFF2-40B4-BE49-F238E27FC236}">
                <a16:creationId xmlns:a16="http://schemas.microsoft.com/office/drawing/2014/main" id="{37169AAC-C64E-40EA-9011-789398D16282}"/>
              </a:ext>
            </a:extLst>
          </p:cNvPr>
          <p:cNvPicPr preferRelativeResize="0"/>
          <p:nvPr/>
        </p:nvPicPr>
        <p:blipFill rotWithShape="1">
          <a:blip r:embed="rId10">
            <a:alphaModFix/>
          </a:blip>
          <a:srcRect/>
          <a:stretch/>
        </p:blipFill>
        <p:spPr>
          <a:xfrm>
            <a:off x="159853" y="3649350"/>
            <a:ext cx="634523" cy="671647"/>
          </a:xfrm>
          <a:prstGeom prst="rect">
            <a:avLst/>
          </a:prstGeom>
          <a:noFill/>
          <a:ln>
            <a:noFill/>
          </a:ln>
        </p:spPr>
      </p:pic>
      <p:sp>
        <p:nvSpPr>
          <p:cNvPr id="39" name="Google Shape;172;p8">
            <a:extLst>
              <a:ext uri="{FF2B5EF4-FFF2-40B4-BE49-F238E27FC236}">
                <a16:creationId xmlns:a16="http://schemas.microsoft.com/office/drawing/2014/main" id="{4058BFD4-E85E-4A05-9C4E-85E769F33074}"/>
              </a:ext>
            </a:extLst>
          </p:cNvPr>
          <p:cNvSpPr txBox="1"/>
          <p:nvPr/>
        </p:nvSpPr>
        <p:spPr>
          <a:xfrm>
            <a:off x="942403" y="3778619"/>
            <a:ext cx="500774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I have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bicycle.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 name="Picture 39" descr="A picture containing text, toy, doll&#10;&#10;Description automatically generated">
            <a:extLst>
              <a:ext uri="{FF2B5EF4-FFF2-40B4-BE49-F238E27FC236}">
                <a16:creationId xmlns:a16="http://schemas.microsoft.com/office/drawing/2014/main" id="{AA32F5A2-C8EB-4FCF-8A87-CB3747C46FCF}"/>
              </a:ext>
            </a:extLst>
          </p:cNvPr>
          <p:cNvPicPr>
            <a:picLocks noChangeAspect="1"/>
          </p:cNvPicPr>
          <p:nvPr/>
        </p:nvPicPr>
        <p:blipFill>
          <a:blip r:embed="rId12"/>
          <a:stretch>
            <a:fillRect/>
          </a:stretch>
        </p:blipFill>
        <p:spPr>
          <a:xfrm>
            <a:off x="4510956" y="3095016"/>
            <a:ext cx="690138" cy="1121474"/>
          </a:xfrm>
          <a:prstGeom prst="rect">
            <a:avLst/>
          </a:prstGeom>
        </p:spPr>
      </p:pic>
      <p:sp>
        <p:nvSpPr>
          <p:cNvPr id="42" name="Google Shape;174;p8">
            <a:extLst>
              <a:ext uri="{FF2B5EF4-FFF2-40B4-BE49-F238E27FC236}">
                <a16:creationId xmlns:a16="http://schemas.microsoft.com/office/drawing/2014/main" id="{0E31FF19-AC3B-4EE9-ADBD-EE34F7C14012}"/>
              </a:ext>
            </a:extLst>
          </p:cNvPr>
          <p:cNvSpPr txBox="1"/>
          <p:nvPr/>
        </p:nvSpPr>
        <p:spPr>
          <a:xfrm>
            <a:off x="6823207" y="3092317"/>
            <a:ext cx="5283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Tienes</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a:t>
            </a:r>
            <a:r>
              <a:rPr kumimoji="0" lang="en-GB" sz="28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carta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3" name="Google Shape;183;p8">
            <a:extLst>
              <a:ext uri="{FF2B5EF4-FFF2-40B4-BE49-F238E27FC236}">
                <a16:creationId xmlns:a16="http://schemas.microsoft.com/office/drawing/2014/main" id="{A5403A82-9232-44BD-B6C2-1F5387977FC7}"/>
              </a:ext>
            </a:extLst>
          </p:cNvPr>
          <p:cNvPicPr preferRelativeResize="0"/>
          <p:nvPr/>
        </p:nvPicPr>
        <p:blipFill rotWithShape="1">
          <a:blip r:embed="rId10">
            <a:alphaModFix/>
          </a:blip>
          <a:srcRect/>
          <a:stretch/>
        </p:blipFill>
        <p:spPr>
          <a:xfrm>
            <a:off x="6174512" y="3437185"/>
            <a:ext cx="634523" cy="671647"/>
          </a:xfrm>
          <a:prstGeom prst="rect">
            <a:avLst/>
          </a:prstGeom>
          <a:noFill/>
          <a:ln>
            <a:noFill/>
          </a:ln>
        </p:spPr>
      </p:pic>
      <p:sp>
        <p:nvSpPr>
          <p:cNvPr id="44" name="Google Shape;172;p8">
            <a:extLst>
              <a:ext uri="{FF2B5EF4-FFF2-40B4-BE49-F238E27FC236}">
                <a16:creationId xmlns:a16="http://schemas.microsoft.com/office/drawing/2014/main" id="{3FE82D6F-A3D0-4536-B7EB-1D0C659D62DA}"/>
              </a:ext>
            </a:extLst>
          </p:cNvPr>
          <p:cNvSpPr txBox="1"/>
          <p:nvPr/>
        </p:nvSpPr>
        <p:spPr>
          <a:xfrm>
            <a:off x="6763266" y="3529288"/>
            <a:ext cx="5343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You have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a/one </a:t>
            </a:r>
            <a:r>
              <a:rPr lang="en-GB" sz="2800" dirty="0">
                <a:solidFill>
                  <a:srgbClr val="002060"/>
                </a:solidFill>
                <a:latin typeface="Century Gothic"/>
                <a:ea typeface="Century Gothic"/>
                <a:cs typeface="Century Gothic"/>
                <a:sym typeface="Century Gothic"/>
              </a:rPr>
              <a:t>letter | card</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7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s16_1.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subTnLst>
                                    <p:audio>
                                      <p:cMediaNode>
                                        <p:cTn display="0" masterRel="sameClick">
                                          <p:stCondLst>
                                            <p:cond evt="begin" delay="0">
                                              <p:tn val="24"/>
                                            </p:cond>
                                          </p:stCondLst>
                                          <p:endCondLst>
                                            <p:cond evt="onStopAudio" delay="0">
                                              <p:tgtEl>
                                                <p:sldTgt/>
                                              </p:tgtEl>
                                            </p:cond>
                                          </p:endCondLst>
                                        </p:cTn>
                                        <p:tgtEl>
                                          <p:sndTgt r:embed="rId4" name="s16_3.wav"/>
                                        </p:tgtEl>
                                      </p:cMediaNode>
                                    </p:audio>
                                  </p:sub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s16_2.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subTnLst>
                                    <p:audio>
                                      <p:cMediaNode>
                                        <p:cTn display="0" masterRel="sameClick">
                                          <p:stCondLst>
                                            <p:cond evt="begin" delay="0">
                                              <p:tn val="56"/>
                                            </p:cond>
                                          </p:stCondLst>
                                          <p:endCondLst>
                                            <p:cond evt="onStopAudio" delay="0">
                                              <p:tgtEl>
                                                <p:sldTgt/>
                                              </p:tgtEl>
                                            </p:cond>
                                          </p:endCondLst>
                                        </p:cTn>
                                        <p:tgtEl>
                                          <p:sndTgt r:embed="rId6" name="s16_5.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subTnLst>
                                    <p:audio>
                                      <p:cMediaNode>
                                        <p:cTn display="0" masterRel="sameClick">
                                          <p:stCondLst>
                                            <p:cond evt="begin" delay="0">
                                              <p:tn val="71"/>
                                            </p:cond>
                                          </p:stCondLst>
                                          <p:endCondLst>
                                            <p:cond evt="onStopAudio" delay="0">
                                              <p:tgtEl>
                                                <p:sldTgt/>
                                              </p:tgtEl>
                                            </p:cond>
                                          </p:endCondLst>
                                        </p:cTn>
                                        <p:tgtEl>
                                          <p:sndTgt r:embed="rId7" name="s16_4.wav"/>
                                        </p:tgtEl>
                                      </p:cMediaNode>
                                    </p:audio>
                                  </p:subTnLst>
                                </p:cTn>
                              </p:par>
                              <p:par>
                                <p:cTn id="74" presetID="10" presetClass="entr" presetSubtype="0"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subTnLst>
                                    <p:audio>
                                      <p:cMediaNode>
                                        <p:cTn display="0" masterRel="sameClick">
                                          <p:stCondLst>
                                            <p:cond evt="begin" delay="0">
                                              <p:tn val="89"/>
                                            </p:cond>
                                          </p:stCondLst>
                                          <p:endCondLst>
                                            <p:cond evt="onStopAudio" delay="0">
                                              <p:tgtEl>
                                                <p:sldTgt/>
                                              </p:tgtEl>
                                            </p:cond>
                                          </p:endCondLst>
                                        </p:cTn>
                                        <p:tgtEl>
                                          <p:sndTgt r:embed="rId8" name="s16_6.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500"/>
                                        <p:tgtEl>
                                          <p:spTgt spid="3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500"/>
                                        <p:tgtEl>
                                          <p:spTgt spid="3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fade">
                                      <p:cBhvr>
                                        <p:cTn id="10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4" grpId="0"/>
      <p:bldP spid="19" grpId="0" animBg="1"/>
      <p:bldP spid="20" grpId="0"/>
      <p:bldP spid="23" grpId="0" animBg="1"/>
      <p:bldP spid="25" grpId="0"/>
      <p:bldP spid="35" grpId="0" animBg="1"/>
      <p:bldP spid="5" grpId="0" animBg="1"/>
      <p:bldP spid="3" grpId="0"/>
      <p:bldP spid="6" grpId="0"/>
      <p:bldP spid="32" grpId="0"/>
      <p:bldP spid="39" grpId="0"/>
      <p:bldP spid="42"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y, doll&#10;&#10;Description automatically generated">
            <a:extLst>
              <a:ext uri="{FF2B5EF4-FFF2-40B4-BE49-F238E27FC236}">
                <a16:creationId xmlns:a16="http://schemas.microsoft.com/office/drawing/2014/main" id="{80605C1D-8E3C-D08C-FE68-F0DFD68F39C1}"/>
              </a:ext>
            </a:extLst>
          </p:cNvPr>
          <p:cNvPicPr>
            <a:picLocks noChangeAspect="1"/>
          </p:cNvPicPr>
          <p:nvPr/>
        </p:nvPicPr>
        <p:blipFill>
          <a:blip r:embed="rId5"/>
          <a:stretch>
            <a:fillRect/>
          </a:stretch>
        </p:blipFill>
        <p:spPr>
          <a:xfrm>
            <a:off x="10204279" y="3246331"/>
            <a:ext cx="1895547" cy="3080265"/>
          </a:xfrm>
          <a:prstGeom prst="rect">
            <a:avLst/>
          </a:prstGeom>
        </p:spPr>
      </p:pic>
      <p:graphicFrame>
        <p:nvGraphicFramePr>
          <p:cNvPr id="3" name="Table 2">
            <a:extLst>
              <a:ext uri="{FF2B5EF4-FFF2-40B4-BE49-F238E27FC236}">
                <a16:creationId xmlns:a16="http://schemas.microsoft.com/office/drawing/2014/main" id="{13B5BB78-4F0F-437E-A208-03D1269A2306}"/>
              </a:ext>
            </a:extLst>
          </p:cNvPr>
          <p:cNvGraphicFramePr>
            <a:graphicFrameLocks noGrp="1"/>
          </p:cNvGraphicFramePr>
          <p:nvPr>
            <p:extLst>
              <p:ext uri="{D42A27DB-BD31-4B8C-83A1-F6EECF244321}">
                <p14:modId xmlns:p14="http://schemas.microsoft.com/office/powerpoint/2010/main" val="2978799830"/>
              </p:ext>
            </p:extLst>
          </p:nvPr>
        </p:nvGraphicFramePr>
        <p:xfrm>
          <a:off x="7081858" y="1409717"/>
          <a:ext cx="2521476" cy="5385124"/>
        </p:xfrm>
        <a:graphic>
          <a:graphicData uri="http://schemas.openxmlformats.org/drawingml/2006/table">
            <a:tbl>
              <a:tblPr firstRow="1" bandRow="1"/>
              <a:tblGrid>
                <a:gridCol w="2521476">
                  <a:extLst>
                    <a:ext uri="{9D8B030D-6E8A-4147-A177-3AD203B41FA5}">
                      <a16:colId xmlns:a16="http://schemas.microsoft.com/office/drawing/2014/main" val="818709572"/>
                    </a:ext>
                  </a:extLst>
                </a:gridCol>
              </a:tblGrid>
              <a:tr h="522802">
                <a:tc>
                  <a:txBody>
                    <a:bodyPr/>
                    <a:lstStyle/>
                    <a:p>
                      <a:pPr algn="l">
                        <a:lnSpc>
                          <a:spcPct val="10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número</a:t>
                      </a:r>
                      <a:endParaRPr lang="en-GB" sz="24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23990147"/>
                  </a:ext>
                </a:extLst>
              </a:tr>
              <a:tr h="759917">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438639591"/>
                  </a:ext>
                </a:extLst>
              </a:tr>
              <a:tr h="759917">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528854988"/>
                  </a:ext>
                </a:extLst>
              </a:tr>
              <a:tr h="759917">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22163002"/>
                  </a:ext>
                </a:extLst>
              </a:tr>
              <a:tr h="759917">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578195577"/>
                  </a:ext>
                </a:extLst>
              </a:tr>
              <a:tr h="759917">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662845286"/>
                  </a:ext>
                </a:extLst>
              </a:tr>
              <a:tr h="759917">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580418034"/>
                  </a:ext>
                </a:extLst>
              </a:tr>
            </a:tbl>
          </a:graphicData>
        </a:graphic>
      </p:graphicFrame>
      <p:graphicFrame>
        <p:nvGraphicFramePr>
          <p:cNvPr id="5" name="Table 4">
            <a:extLst>
              <a:ext uri="{FF2B5EF4-FFF2-40B4-BE49-F238E27FC236}">
                <a16:creationId xmlns:a16="http://schemas.microsoft.com/office/drawing/2014/main" id="{15BA95FD-AA71-466F-9C76-84F4DD35F73E}"/>
              </a:ext>
            </a:extLst>
          </p:cNvPr>
          <p:cNvGraphicFramePr>
            <a:graphicFrameLocks noGrp="1"/>
          </p:cNvGraphicFramePr>
          <p:nvPr>
            <p:extLst>
              <p:ext uri="{D42A27DB-BD31-4B8C-83A1-F6EECF244321}">
                <p14:modId xmlns:p14="http://schemas.microsoft.com/office/powerpoint/2010/main" val="2611002228"/>
              </p:ext>
            </p:extLst>
          </p:nvPr>
        </p:nvGraphicFramePr>
        <p:xfrm>
          <a:off x="4659187" y="1413285"/>
          <a:ext cx="2250832" cy="5382189"/>
        </p:xfrm>
        <a:graphic>
          <a:graphicData uri="http://schemas.openxmlformats.org/drawingml/2006/table">
            <a:tbl>
              <a:tblPr firstRow="1" bandRow="1"/>
              <a:tblGrid>
                <a:gridCol w="1055077">
                  <a:extLst>
                    <a:ext uri="{9D8B030D-6E8A-4147-A177-3AD203B41FA5}">
                      <a16:colId xmlns:a16="http://schemas.microsoft.com/office/drawing/2014/main" val="735433919"/>
                    </a:ext>
                  </a:extLst>
                </a:gridCol>
                <a:gridCol w="1195755">
                  <a:extLst>
                    <a:ext uri="{9D8B030D-6E8A-4147-A177-3AD203B41FA5}">
                      <a16:colId xmlns:a16="http://schemas.microsoft.com/office/drawing/2014/main" val="2236691562"/>
                    </a:ext>
                  </a:extLst>
                </a:gridCol>
              </a:tblGrid>
              <a:tr h="519867">
                <a:tc>
                  <a:txBody>
                    <a:bodyPr/>
                    <a:lstStyle/>
                    <a:p>
                      <a:pPr algn="ctr">
                        <a:lnSpc>
                          <a:spcPct val="100000"/>
                        </a:lnSpc>
                      </a:pPr>
                      <a:r>
                        <a:rPr lang="en-GB" sz="2400" b="1" dirty="0">
                          <a:solidFill>
                            <a:srgbClr val="002060"/>
                          </a:solidFill>
                          <a:latin typeface="Century Gothic" panose="020B0502020202020204" pitchFamily="34" charset="0"/>
                        </a:rPr>
                        <a:t>1</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100000"/>
                        </a:lnSpc>
                      </a:pPr>
                      <a:r>
                        <a:rPr lang="en-GB" sz="2400" b="1" dirty="0">
                          <a:solidFill>
                            <a:srgbClr val="002060"/>
                          </a:solidFill>
                          <a:latin typeface="Century Gothic" panose="020B0502020202020204" pitchFamily="34" charset="0"/>
                        </a:rPr>
                        <a:t>1+</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76869027"/>
                  </a:ext>
                </a:extLst>
              </a:tr>
              <a:tr h="76402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70047410"/>
                  </a:ext>
                </a:extLst>
              </a:tr>
              <a:tr h="76402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015203519"/>
                  </a:ext>
                </a:extLst>
              </a:tr>
              <a:tr h="76402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75509886"/>
                  </a:ext>
                </a:extLst>
              </a:tr>
              <a:tr h="76402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236083895"/>
                  </a:ext>
                </a:extLst>
              </a:tr>
              <a:tr h="76402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787964868"/>
                  </a:ext>
                </a:extLst>
              </a:tr>
              <a:tr h="76402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312007321"/>
                  </a:ext>
                </a:extLst>
              </a:tr>
            </a:tbl>
          </a:graphicData>
        </a:graphic>
      </p:graphicFrame>
      <p:graphicFrame>
        <p:nvGraphicFramePr>
          <p:cNvPr id="48" name="Table 47">
            <a:extLst>
              <a:ext uri="{FF2B5EF4-FFF2-40B4-BE49-F238E27FC236}">
                <a16:creationId xmlns:a16="http://schemas.microsoft.com/office/drawing/2014/main" id="{138D749C-8CFD-4FF4-8880-257A58885D38}"/>
              </a:ext>
            </a:extLst>
          </p:cNvPr>
          <p:cNvGraphicFramePr>
            <a:graphicFrameLocks noGrp="1"/>
          </p:cNvGraphicFramePr>
          <p:nvPr>
            <p:extLst>
              <p:ext uri="{D42A27DB-BD31-4B8C-83A1-F6EECF244321}">
                <p14:modId xmlns:p14="http://schemas.microsoft.com/office/powerpoint/2010/main" val="903015007"/>
              </p:ext>
            </p:extLst>
          </p:nvPr>
        </p:nvGraphicFramePr>
        <p:xfrm>
          <a:off x="104659" y="1413285"/>
          <a:ext cx="4441009" cy="5379393"/>
        </p:xfrm>
        <a:graphic>
          <a:graphicData uri="http://schemas.openxmlformats.org/drawingml/2006/table">
            <a:tbl>
              <a:tblPr firstRow="1" bandRow="1"/>
              <a:tblGrid>
                <a:gridCol w="953609">
                  <a:extLst>
                    <a:ext uri="{9D8B030D-6E8A-4147-A177-3AD203B41FA5}">
                      <a16:colId xmlns:a16="http://schemas.microsoft.com/office/drawing/2014/main" val="3798252510"/>
                    </a:ext>
                  </a:extLst>
                </a:gridCol>
                <a:gridCol w="1836363">
                  <a:extLst>
                    <a:ext uri="{9D8B030D-6E8A-4147-A177-3AD203B41FA5}">
                      <a16:colId xmlns:a16="http://schemas.microsoft.com/office/drawing/2014/main" val="2138714969"/>
                    </a:ext>
                  </a:extLst>
                </a:gridCol>
                <a:gridCol w="1651037">
                  <a:extLst>
                    <a:ext uri="{9D8B030D-6E8A-4147-A177-3AD203B41FA5}">
                      <a16:colId xmlns:a16="http://schemas.microsoft.com/office/drawing/2014/main" val="833131367"/>
                    </a:ext>
                  </a:extLst>
                </a:gridCol>
              </a:tblGrid>
              <a:tr h="517071">
                <a:tc>
                  <a:txBody>
                    <a:bodyPr/>
                    <a:lstStyle/>
                    <a:p>
                      <a:pPr>
                        <a:lnSpc>
                          <a:spcPct val="1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100000"/>
                        </a:lnSpc>
                      </a:pPr>
                      <a:r>
                        <a:rPr lang="en-GB" sz="2000" b="1" dirty="0">
                          <a:solidFill>
                            <a:srgbClr val="002060"/>
                          </a:solidFill>
                          <a:latin typeface="Century Gothic" panose="020B0502020202020204" pitchFamily="34" charset="0"/>
                        </a:rPr>
                        <a:t>Quique</a:t>
                      </a:r>
                      <a:r>
                        <a:rPr lang="en-GB" sz="2400" b="1"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a:t>
                      </a:r>
                      <a:r>
                        <a:rPr lang="en-GB" sz="2000" b="0" i="1" dirty="0">
                          <a:solidFill>
                            <a:srgbClr val="002060"/>
                          </a:solidFill>
                          <a:latin typeface="Century Gothic" panose="020B0502020202020204" pitchFamily="34" charset="0"/>
                        </a:rPr>
                        <a:t>I</a:t>
                      </a:r>
                      <a:r>
                        <a:rPr lang="en-GB" sz="2000" b="1" dirty="0">
                          <a:solidFill>
                            <a:srgbClr val="002060"/>
                          </a:solidFill>
                          <a:latin typeface="Century Gothic" panose="020B0502020202020204" pitchFamily="34" charset="0"/>
                        </a:rPr>
                        <a:t>)</a:t>
                      </a:r>
                      <a:endParaRPr lang="en-GB" sz="24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l">
                        <a:lnSpc>
                          <a:spcPct val="100000"/>
                        </a:lnSpc>
                      </a:pPr>
                      <a:r>
                        <a:rPr lang="en-GB" sz="2400" b="1"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Sofía</a:t>
                      </a:r>
                      <a:r>
                        <a:rPr lang="en-GB" sz="2400" b="1"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a:t>
                      </a:r>
                      <a:r>
                        <a:rPr lang="en-GB" sz="2000" b="0" i="1" dirty="0">
                          <a:solidFill>
                            <a:srgbClr val="002060"/>
                          </a:solidFill>
                          <a:latin typeface="Century Gothic" panose="020B0502020202020204" pitchFamily="34" charset="0"/>
                        </a:rPr>
                        <a:t>you</a:t>
                      </a:r>
                      <a:r>
                        <a:rPr lang="en-GB" sz="2000" b="1" dirty="0">
                          <a:solidFill>
                            <a:srgbClr val="002060"/>
                          </a:solidFill>
                          <a:latin typeface="Century Gothic" panose="020B0502020202020204" pitchFamily="34" charset="0"/>
                        </a:rPr>
                        <a:t>)</a:t>
                      </a:r>
                      <a:endParaRPr lang="en-GB" sz="24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4279378274"/>
                  </a:ext>
                </a:extLst>
              </a:tr>
              <a:tr h="75991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75991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75991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75991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75991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r h="75991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756525889"/>
                  </a:ext>
                </a:extLst>
              </a:tr>
            </a:tbl>
          </a:graphicData>
        </a:graphic>
      </p:graphicFrame>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75" name="TextBox 74">
            <a:hlinkClick r:id="" action="ppaction://noaction">
              <a:snd r:embed="rId7" name="s17_1.wav"/>
            </a:hlinkClick>
            <a:extLst>
              <a:ext uri="{FF2B5EF4-FFF2-40B4-BE49-F238E27FC236}">
                <a16:creationId xmlns:a16="http://schemas.microsoft.com/office/drawing/2014/main" id="{9B9CC56A-5FD9-45FF-9854-F30D2E782177}"/>
              </a:ext>
            </a:extLst>
          </p:cNvPr>
          <p:cNvSpPr txBox="1"/>
          <p:nvPr/>
        </p:nvSpPr>
        <p:spPr>
          <a:xfrm>
            <a:off x="180896" y="84085"/>
            <a:ext cx="112067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compite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Sofía: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a:hlinkClick r:id="" action="ppaction://noaction">
              <a:snd r:embed="rId8" name="s17_4.wav"/>
            </a:hlinkClick>
            <a:extLst>
              <a:ext uri="{FF2B5EF4-FFF2-40B4-BE49-F238E27FC236}">
                <a16:creationId xmlns:a16="http://schemas.microsoft.com/office/drawing/2014/main" id="{D8742F7C-0045-4D19-A53C-E6F6D984FAF6}"/>
              </a:ext>
            </a:extLst>
          </p:cNvPr>
          <p:cNvSpPr/>
          <p:nvPr/>
        </p:nvSpPr>
        <p:spPr>
          <a:xfrm>
            <a:off x="271973" y="2110524"/>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2" name="Rectangle 31">
            <a:hlinkClick r:id="" action="ppaction://noaction">
              <a:snd r:embed="rId9" name="s17_5.wav"/>
            </a:hlinkClick>
            <a:extLst>
              <a:ext uri="{FF2B5EF4-FFF2-40B4-BE49-F238E27FC236}">
                <a16:creationId xmlns:a16="http://schemas.microsoft.com/office/drawing/2014/main" id="{A9F7E075-31C2-4726-8CE2-B57F6BAE42AF}"/>
              </a:ext>
            </a:extLst>
          </p:cNvPr>
          <p:cNvSpPr/>
          <p:nvPr/>
        </p:nvSpPr>
        <p:spPr>
          <a:xfrm>
            <a:off x="260453" y="2927855"/>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Rectangle 32">
            <a:hlinkClick r:id="" action="ppaction://noaction">
              <a:snd r:embed="rId10" name="s17_6.wav"/>
            </a:hlinkClick>
            <a:extLst>
              <a:ext uri="{FF2B5EF4-FFF2-40B4-BE49-F238E27FC236}">
                <a16:creationId xmlns:a16="http://schemas.microsoft.com/office/drawing/2014/main" id="{0C046DB0-4EF5-4C41-97AC-BB835C332AE9}"/>
              </a:ext>
            </a:extLst>
          </p:cNvPr>
          <p:cNvSpPr/>
          <p:nvPr/>
        </p:nvSpPr>
        <p:spPr>
          <a:xfrm>
            <a:off x="260453" y="3715386"/>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Rectangle 33">
            <a:hlinkClick r:id="" action="ppaction://noaction">
              <a:snd r:embed="rId11" name="s17_7.wav"/>
            </a:hlinkClick>
            <a:extLst>
              <a:ext uri="{FF2B5EF4-FFF2-40B4-BE49-F238E27FC236}">
                <a16:creationId xmlns:a16="http://schemas.microsoft.com/office/drawing/2014/main" id="{5C9884AE-C8CE-49B5-B938-73A5F49D041E}"/>
              </a:ext>
            </a:extLst>
          </p:cNvPr>
          <p:cNvSpPr/>
          <p:nvPr/>
        </p:nvSpPr>
        <p:spPr>
          <a:xfrm>
            <a:off x="271973" y="4512709"/>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Rectangle 34">
            <a:hlinkClick r:id="" action="ppaction://noaction">
              <a:snd r:embed="rId12" name="s17_8.wav"/>
            </a:hlinkClick>
            <a:extLst>
              <a:ext uri="{FF2B5EF4-FFF2-40B4-BE49-F238E27FC236}">
                <a16:creationId xmlns:a16="http://schemas.microsoft.com/office/drawing/2014/main" id="{F4531B7E-F92A-4928-931E-126B0A4ABF2C}"/>
              </a:ext>
            </a:extLst>
          </p:cNvPr>
          <p:cNvSpPr/>
          <p:nvPr/>
        </p:nvSpPr>
        <p:spPr>
          <a:xfrm>
            <a:off x="251924" y="5331308"/>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6" name="Picture 35">
            <a:extLst>
              <a:ext uri="{FF2B5EF4-FFF2-40B4-BE49-F238E27FC236}">
                <a16:creationId xmlns:a16="http://schemas.microsoft.com/office/drawing/2014/main" id="{BFCE1A62-E404-4E62-8171-C6CED10FED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9297" y="2002007"/>
            <a:ext cx="527764" cy="549754"/>
          </a:xfrm>
          <a:prstGeom prst="rect">
            <a:avLst/>
          </a:prstGeom>
        </p:spPr>
      </p:pic>
      <p:pic>
        <p:nvPicPr>
          <p:cNvPr id="38" name="Picture 37">
            <a:extLst>
              <a:ext uri="{FF2B5EF4-FFF2-40B4-BE49-F238E27FC236}">
                <a16:creationId xmlns:a16="http://schemas.microsoft.com/office/drawing/2014/main" id="{813FD64A-8248-4416-BF29-2D75301E36B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40569" y="2806071"/>
            <a:ext cx="527764" cy="549754"/>
          </a:xfrm>
          <a:prstGeom prst="rect">
            <a:avLst/>
          </a:prstGeom>
        </p:spPr>
      </p:pic>
      <p:pic>
        <p:nvPicPr>
          <p:cNvPr id="39" name="Picture 38">
            <a:extLst>
              <a:ext uri="{FF2B5EF4-FFF2-40B4-BE49-F238E27FC236}">
                <a16:creationId xmlns:a16="http://schemas.microsoft.com/office/drawing/2014/main" id="{C031851D-7BC4-42FF-AD2C-EAAAECF7BE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17771" y="3641511"/>
            <a:ext cx="527764" cy="549754"/>
          </a:xfrm>
          <a:prstGeom prst="rect">
            <a:avLst/>
          </a:prstGeom>
        </p:spPr>
      </p:pic>
      <p:pic>
        <p:nvPicPr>
          <p:cNvPr id="40" name="Picture 39">
            <a:extLst>
              <a:ext uri="{FF2B5EF4-FFF2-40B4-BE49-F238E27FC236}">
                <a16:creationId xmlns:a16="http://schemas.microsoft.com/office/drawing/2014/main" id="{60D60C47-686C-41F5-8793-9073D0F8B6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85440" y="4390925"/>
            <a:ext cx="527764" cy="549754"/>
          </a:xfrm>
          <a:prstGeom prst="rect">
            <a:avLst/>
          </a:prstGeom>
        </p:spPr>
      </p:pic>
      <p:pic>
        <p:nvPicPr>
          <p:cNvPr id="41" name="Picture 40">
            <a:extLst>
              <a:ext uri="{FF2B5EF4-FFF2-40B4-BE49-F238E27FC236}">
                <a16:creationId xmlns:a16="http://schemas.microsoft.com/office/drawing/2014/main" id="{4D7E7C70-EF86-47F7-A0AA-6B7A30FCE79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86121" y="5236058"/>
            <a:ext cx="527764" cy="549754"/>
          </a:xfrm>
          <a:prstGeom prst="rect">
            <a:avLst/>
          </a:prstGeom>
        </p:spPr>
      </p:pic>
      <p:sp>
        <p:nvSpPr>
          <p:cNvPr id="42" name="TextBox 41">
            <a:extLst>
              <a:ext uri="{FF2B5EF4-FFF2-40B4-BE49-F238E27FC236}">
                <a16:creationId xmlns:a16="http://schemas.microsoft.com/office/drawing/2014/main" id="{EEA52791-3132-4B8D-AA39-1D6284E65489}"/>
              </a:ext>
            </a:extLst>
          </p:cNvPr>
          <p:cNvSpPr txBox="1"/>
          <p:nvPr/>
        </p:nvSpPr>
        <p:spPr>
          <a:xfrm>
            <a:off x="7396703" y="2032731"/>
            <a:ext cx="16320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tres</a:t>
            </a:r>
            <a:endParaRPr kumimoji="0" lang="en-GB" sz="36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47" name="Rectangle 46">
            <a:hlinkClick r:id="" action="ppaction://noaction">
              <a:snd r:embed="rId14" name="s17_9.wav"/>
            </a:hlinkClick>
            <a:extLst>
              <a:ext uri="{FF2B5EF4-FFF2-40B4-BE49-F238E27FC236}">
                <a16:creationId xmlns:a16="http://schemas.microsoft.com/office/drawing/2014/main" id="{67FA1719-16EF-4AD8-855B-56A01E2740FA}"/>
              </a:ext>
            </a:extLst>
          </p:cNvPr>
          <p:cNvSpPr/>
          <p:nvPr/>
        </p:nvSpPr>
        <p:spPr>
          <a:xfrm>
            <a:off x="260453" y="6173503"/>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49" name="Picture 48">
            <a:extLst>
              <a:ext uri="{FF2B5EF4-FFF2-40B4-BE49-F238E27FC236}">
                <a16:creationId xmlns:a16="http://schemas.microsoft.com/office/drawing/2014/main" id="{92B84CA2-9536-48EA-8336-8432930609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7777" y="6051719"/>
            <a:ext cx="527764" cy="549754"/>
          </a:xfrm>
          <a:prstGeom prst="rect">
            <a:avLst/>
          </a:prstGeom>
        </p:spPr>
      </p:pic>
      <p:pic>
        <p:nvPicPr>
          <p:cNvPr id="50" name="Picture 49">
            <a:extLst>
              <a:ext uri="{FF2B5EF4-FFF2-40B4-BE49-F238E27FC236}">
                <a16:creationId xmlns:a16="http://schemas.microsoft.com/office/drawing/2014/main" id="{554E992C-4815-465D-A2AD-98B01362F2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66317" y="2110524"/>
            <a:ext cx="527764" cy="549754"/>
          </a:xfrm>
          <a:prstGeom prst="rect">
            <a:avLst/>
          </a:prstGeom>
        </p:spPr>
      </p:pic>
      <p:pic>
        <p:nvPicPr>
          <p:cNvPr id="51" name="Picture 50">
            <a:extLst>
              <a:ext uri="{FF2B5EF4-FFF2-40B4-BE49-F238E27FC236}">
                <a16:creationId xmlns:a16="http://schemas.microsoft.com/office/drawing/2014/main" id="{C55D8A81-474C-4BA8-854C-2277CA1876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80936" y="2914588"/>
            <a:ext cx="527764" cy="549754"/>
          </a:xfrm>
          <a:prstGeom prst="rect">
            <a:avLst/>
          </a:prstGeom>
        </p:spPr>
      </p:pic>
      <p:pic>
        <p:nvPicPr>
          <p:cNvPr id="52" name="Picture 51">
            <a:extLst>
              <a:ext uri="{FF2B5EF4-FFF2-40B4-BE49-F238E27FC236}">
                <a16:creationId xmlns:a16="http://schemas.microsoft.com/office/drawing/2014/main" id="{73B85A9C-0EAD-4163-8F43-52DC00B2B9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11035" y="3619723"/>
            <a:ext cx="527764" cy="549754"/>
          </a:xfrm>
          <a:prstGeom prst="rect">
            <a:avLst/>
          </a:prstGeom>
        </p:spPr>
      </p:pic>
      <p:pic>
        <p:nvPicPr>
          <p:cNvPr id="53" name="Picture 52">
            <a:extLst>
              <a:ext uri="{FF2B5EF4-FFF2-40B4-BE49-F238E27FC236}">
                <a16:creationId xmlns:a16="http://schemas.microsoft.com/office/drawing/2014/main" id="{86E39A6C-B795-4A0C-B056-E2A07693A9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17665" y="4437266"/>
            <a:ext cx="527764" cy="549754"/>
          </a:xfrm>
          <a:prstGeom prst="rect">
            <a:avLst/>
          </a:prstGeom>
        </p:spPr>
      </p:pic>
      <p:pic>
        <p:nvPicPr>
          <p:cNvPr id="54" name="Picture 53">
            <a:extLst>
              <a:ext uri="{FF2B5EF4-FFF2-40B4-BE49-F238E27FC236}">
                <a16:creationId xmlns:a16="http://schemas.microsoft.com/office/drawing/2014/main" id="{60D00285-41F5-4ECA-9A15-67F7E2249D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11035" y="5218255"/>
            <a:ext cx="527764" cy="549754"/>
          </a:xfrm>
          <a:prstGeom prst="rect">
            <a:avLst/>
          </a:prstGeom>
        </p:spPr>
      </p:pic>
      <p:pic>
        <p:nvPicPr>
          <p:cNvPr id="56" name="Picture 55">
            <a:extLst>
              <a:ext uri="{FF2B5EF4-FFF2-40B4-BE49-F238E27FC236}">
                <a16:creationId xmlns:a16="http://schemas.microsoft.com/office/drawing/2014/main" id="{57904790-4109-4FF4-98B7-9974C5F3CA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65861" y="6059203"/>
            <a:ext cx="527764" cy="549754"/>
          </a:xfrm>
          <a:prstGeom prst="rect">
            <a:avLst/>
          </a:prstGeom>
        </p:spPr>
      </p:pic>
      <p:sp>
        <p:nvSpPr>
          <p:cNvPr id="58" name="TextBox 57">
            <a:extLst>
              <a:ext uri="{FF2B5EF4-FFF2-40B4-BE49-F238E27FC236}">
                <a16:creationId xmlns:a16="http://schemas.microsoft.com/office/drawing/2014/main" id="{4BE38FA6-B739-4F1A-90F1-0311ACD1964E}"/>
              </a:ext>
            </a:extLst>
          </p:cNvPr>
          <p:cNvSpPr txBox="1"/>
          <p:nvPr/>
        </p:nvSpPr>
        <p:spPr>
          <a:xfrm>
            <a:off x="9571860" y="6187715"/>
            <a:ext cx="2620140" cy="646331"/>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competir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compete, competing</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44" name="Picture 20" descr="Pagar, Dígito, Número, Abundancia">
            <a:extLst>
              <a:ext uri="{FF2B5EF4-FFF2-40B4-BE49-F238E27FC236}">
                <a16:creationId xmlns:a16="http://schemas.microsoft.com/office/drawing/2014/main" id="{E70A6879-82AB-4521-8E45-159C799EC8B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6200" y="1444211"/>
            <a:ext cx="881062" cy="496506"/>
          </a:xfrm>
          <a:prstGeom prst="rect">
            <a:avLst/>
          </a:prstGeom>
          <a:noFill/>
          <a:extLst>
            <a:ext uri="{909E8E84-426E-40DD-AFC4-6F175D3DCCD1}">
              <a14:hiddenFill xmlns:a14="http://schemas.microsoft.com/office/drawing/2010/main">
                <a:solidFill>
                  <a:srgbClr val="FFFFFF"/>
                </a:solidFill>
              </a14:hiddenFill>
            </a:ext>
          </a:extLst>
        </p:spPr>
      </p:pic>
      <p:sp>
        <p:nvSpPr>
          <p:cNvPr id="73" name="Speech Bubble: Rectangle with Corners Rounded 72">
            <a:extLst>
              <a:ext uri="{FF2B5EF4-FFF2-40B4-BE49-F238E27FC236}">
                <a16:creationId xmlns:a16="http://schemas.microsoft.com/office/drawing/2014/main" id="{CD8CD5C4-93BC-4929-BD82-C6168FB068E0}"/>
              </a:ext>
            </a:extLst>
          </p:cNvPr>
          <p:cNvSpPr/>
          <p:nvPr/>
        </p:nvSpPr>
        <p:spPr>
          <a:xfrm>
            <a:off x="9663547" y="1975685"/>
            <a:ext cx="2528453" cy="1254318"/>
          </a:xfrm>
          <a:prstGeom prst="wedgeRoundRectCallout">
            <a:avLst>
              <a:gd name="adj1" fmla="val -100755"/>
              <a:gd name="adj2" fmla="val 480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this also means ‘a/an’.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4" name="TextBox 73">
            <a:extLst>
              <a:ext uri="{FF2B5EF4-FFF2-40B4-BE49-F238E27FC236}">
                <a16:creationId xmlns:a16="http://schemas.microsoft.com/office/drawing/2014/main" id="{DA8B2D92-4807-4442-9C18-85B1E0416DAB}"/>
              </a:ext>
            </a:extLst>
          </p:cNvPr>
          <p:cNvSpPr txBox="1"/>
          <p:nvPr/>
        </p:nvSpPr>
        <p:spPr>
          <a:xfrm>
            <a:off x="7396703" y="2875914"/>
            <a:ext cx="16320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a:t>
            </a:r>
          </a:p>
        </p:txBody>
      </p:sp>
      <p:sp>
        <p:nvSpPr>
          <p:cNvPr id="76" name="TextBox 75">
            <a:extLst>
              <a:ext uri="{FF2B5EF4-FFF2-40B4-BE49-F238E27FC236}">
                <a16:creationId xmlns:a16="http://schemas.microsoft.com/office/drawing/2014/main" id="{2E0FFB0D-7669-47B9-870B-4F940733D96D}"/>
              </a:ext>
            </a:extLst>
          </p:cNvPr>
          <p:cNvSpPr txBox="1"/>
          <p:nvPr/>
        </p:nvSpPr>
        <p:spPr>
          <a:xfrm>
            <a:off x="7352367" y="3710622"/>
            <a:ext cx="2252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siete</a:t>
            </a:r>
            <a:endParaRPr kumimoji="0" lang="en-GB" sz="36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7" name="TextBox 76">
            <a:extLst>
              <a:ext uri="{FF2B5EF4-FFF2-40B4-BE49-F238E27FC236}">
                <a16:creationId xmlns:a16="http://schemas.microsoft.com/office/drawing/2014/main" id="{ADB0DB4E-622E-451A-BB40-AAFA958D9B6C}"/>
              </a:ext>
            </a:extLst>
          </p:cNvPr>
          <p:cNvSpPr txBox="1"/>
          <p:nvPr/>
        </p:nvSpPr>
        <p:spPr>
          <a:xfrm>
            <a:off x="7352367" y="4525992"/>
            <a:ext cx="2252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una</a:t>
            </a:r>
          </a:p>
        </p:txBody>
      </p:sp>
      <p:sp>
        <p:nvSpPr>
          <p:cNvPr id="78" name="TextBox 77">
            <a:extLst>
              <a:ext uri="{FF2B5EF4-FFF2-40B4-BE49-F238E27FC236}">
                <a16:creationId xmlns:a16="http://schemas.microsoft.com/office/drawing/2014/main" id="{7DBC8F94-FA48-4952-A381-474B4BB174E0}"/>
              </a:ext>
            </a:extLst>
          </p:cNvPr>
          <p:cNvSpPr txBox="1"/>
          <p:nvPr/>
        </p:nvSpPr>
        <p:spPr>
          <a:xfrm>
            <a:off x="7352367" y="5331363"/>
            <a:ext cx="2252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cinco</a:t>
            </a:r>
            <a:endParaRPr kumimoji="0" lang="en-GB" sz="36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9" name="TextBox 78">
            <a:extLst>
              <a:ext uri="{FF2B5EF4-FFF2-40B4-BE49-F238E27FC236}">
                <a16:creationId xmlns:a16="http://schemas.microsoft.com/office/drawing/2014/main" id="{EF46B008-6E47-4E80-BEC2-2341AD3FB1BF}"/>
              </a:ext>
            </a:extLst>
          </p:cNvPr>
          <p:cNvSpPr txBox="1"/>
          <p:nvPr/>
        </p:nvSpPr>
        <p:spPr>
          <a:xfrm>
            <a:off x="7352367" y="6089903"/>
            <a:ext cx="2252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cuatro</a:t>
            </a:r>
          </a:p>
        </p:txBody>
      </p:sp>
      <p:pic>
        <p:nvPicPr>
          <p:cNvPr id="9" name="Graphic 8" descr="Teacher">
            <a:extLst>
              <a:ext uri="{FF2B5EF4-FFF2-40B4-BE49-F238E27FC236}">
                <a16:creationId xmlns:a16="http://schemas.microsoft.com/office/drawing/2014/main" id="{004AC228-83AC-967C-08C2-10C74E1036E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446" y="599456"/>
            <a:ext cx="914400" cy="914400"/>
          </a:xfrm>
          <a:prstGeom prst="rect">
            <a:avLst/>
          </a:prstGeom>
        </p:spPr>
      </p:pic>
      <p:sp>
        <p:nvSpPr>
          <p:cNvPr id="10" name="Speech Bubble: Rectangle with Corners Rounded 9">
            <a:extLst>
              <a:ext uri="{FF2B5EF4-FFF2-40B4-BE49-F238E27FC236}">
                <a16:creationId xmlns:a16="http://schemas.microsoft.com/office/drawing/2014/main" id="{0191EB70-F718-1859-DDED-0E1A1FAC1A18}"/>
              </a:ext>
            </a:extLst>
          </p:cNvPr>
          <p:cNvSpPr/>
          <p:nvPr/>
        </p:nvSpPr>
        <p:spPr>
          <a:xfrm>
            <a:off x="953846" y="717938"/>
            <a:ext cx="3632774"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a:t>
            </a:r>
            <a:r>
              <a:rPr lang="en-GB" sz="2400" b="1" dirty="0" err="1">
                <a:solidFill>
                  <a:schemeClr val="bg1"/>
                </a:solidFill>
                <a:latin typeface="Century Gothic"/>
                <a:ea typeface="Century Gothic"/>
                <a:cs typeface="Century Gothic"/>
                <a:sym typeface="Century Gothic"/>
              </a:rPr>
              <a:t>Quién</a:t>
            </a:r>
            <a:r>
              <a:rPr lang="en-GB" sz="2400" b="1" dirty="0">
                <a:solidFill>
                  <a:schemeClr val="bg1"/>
                </a:solidFill>
                <a:latin typeface="Century Gothic"/>
                <a:ea typeface="Century Gothic"/>
                <a:cs typeface="Century Gothic"/>
                <a:sym typeface="Century Gothic"/>
              </a:rPr>
              <a:t> es? Marca 📝</a:t>
            </a:r>
            <a:endParaRPr lang="en-GB" sz="2400" dirty="0">
              <a:solidFill>
                <a:schemeClr val="bg1"/>
              </a:solidFill>
            </a:endParaRPr>
          </a:p>
        </p:txBody>
      </p:sp>
      <p:sp>
        <p:nvSpPr>
          <p:cNvPr id="13" name="Speech Bubble: Rectangle with Corners Rounded 12">
            <a:extLst>
              <a:ext uri="{FF2B5EF4-FFF2-40B4-BE49-F238E27FC236}">
                <a16:creationId xmlns:a16="http://schemas.microsoft.com/office/drawing/2014/main" id="{53EF2DA9-577F-5D57-2A6D-0E449CFACC61}"/>
              </a:ext>
            </a:extLst>
          </p:cNvPr>
          <p:cNvSpPr/>
          <p:nvPr/>
        </p:nvSpPr>
        <p:spPr>
          <a:xfrm>
            <a:off x="4911019" y="737147"/>
            <a:ext cx="1732300" cy="588031"/>
          </a:xfrm>
          <a:prstGeom prst="wedgeRoundRectCallout">
            <a:avLst>
              <a:gd name="adj1" fmla="val -69287"/>
              <a:gd name="adj2" fmla="val 3129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rgbClr val="002060"/>
                </a:solidFill>
                <a:latin typeface="Century Gothic"/>
                <a:ea typeface="Century Gothic"/>
                <a:cs typeface="Century Gothic"/>
                <a:sym typeface="Century Gothic"/>
              </a:rPr>
              <a:t>¿1 o + 1?</a:t>
            </a:r>
            <a:endParaRPr lang="en-GB" sz="2400" dirty="0">
              <a:solidFill>
                <a:srgbClr val="002060"/>
              </a:solidFill>
            </a:endParaRPr>
          </a:p>
        </p:txBody>
      </p:sp>
    </p:spTree>
    <p:extLst>
      <p:ext uri="{BB962C8B-B14F-4D97-AF65-F5344CB8AC3E}">
        <p14:creationId xmlns:p14="http://schemas.microsoft.com/office/powerpoint/2010/main" val="429054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s17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s17_3.wav"/>
                                        </p:tgtEl>
                                      </p:cMediaNode>
                                    </p:audio>
                                  </p:sub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par>
                                <p:cTn id="82" presetID="10" presetClass="entr" presetSubtype="0" fill="hold" nodeType="withEffect">
                                  <p:stCondLst>
                                    <p:cond delay="0"/>
                                  </p:stCondLst>
                                  <p:childTnLst>
                                    <p:set>
                                      <p:cBhvr>
                                        <p:cTn id="83" dur="1" fill="hold">
                                          <p:stCondLst>
                                            <p:cond delay="0"/>
                                          </p:stCondLst>
                                        </p:cTn>
                                        <p:tgtEl>
                                          <p:spTgt spid="1044"/>
                                        </p:tgtEl>
                                        <p:attrNameLst>
                                          <p:attrName>style.visibility</p:attrName>
                                        </p:attrNameLst>
                                      </p:cBhvr>
                                      <p:to>
                                        <p:strVal val="visible"/>
                                      </p:to>
                                    </p:set>
                                    <p:animEffect transition="in" filter="fade">
                                      <p:cBhvr>
                                        <p:cTn id="84" dur="500"/>
                                        <p:tgtEl>
                                          <p:spTgt spid="104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4"/>
                                        </p:tgtEl>
                                        <p:attrNameLst>
                                          <p:attrName>style.visibility</p:attrName>
                                        </p:attrNameLst>
                                      </p:cBhvr>
                                      <p:to>
                                        <p:strVal val="visible"/>
                                      </p:to>
                                    </p:set>
                                    <p:animEffect transition="in" filter="fade">
                                      <p:cBhvr>
                                        <p:cTn id="94" dur="500"/>
                                        <p:tgtEl>
                                          <p:spTgt spid="74"/>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fade">
                                      <p:cBhvr>
                                        <p:cTn id="98" dur="500"/>
                                        <p:tgtEl>
                                          <p:spTgt spid="7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fade">
                                      <p:cBhvr>
                                        <p:cTn id="103" dur="500"/>
                                        <p:tgtEl>
                                          <p:spTgt spid="7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fade">
                                      <p:cBhvr>
                                        <p:cTn id="108" dur="500"/>
                                        <p:tgtEl>
                                          <p:spTgt spid="7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78"/>
                                        </p:tgtEl>
                                        <p:attrNameLst>
                                          <p:attrName>style.visibility</p:attrName>
                                        </p:attrNameLst>
                                      </p:cBhvr>
                                      <p:to>
                                        <p:strVal val="visible"/>
                                      </p:to>
                                    </p:set>
                                    <p:animEffect transition="in" filter="fade">
                                      <p:cBhvr>
                                        <p:cTn id="113" dur="500"/>
                                        <p:tgtEl>
                                          <p:spTgt spid="7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79"/>
                                        </p:tgtEl>
                                        <p:attrNameLst>
                                          <p:attrName>style.visibility</p:attrName>
                                        </p:attrNameLst>
                                      </p:cBhvr>
                                      <p:to>
                                        <p:strVal val="visible"/>
                                      </p:to>
                                    </p:set>
                                    <p:animEffect transition="in" filter="fade">
                                      <p:cBhvr>
                                        <p:cTn id="11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3" grpId="0" animBg="1"/>
      <p:bldP spid="74" grpId="0"/>
      <p:bldP spid="76" grpId="0"/>
      <p:bldP spid="77" grpId="0"/>
      <p:bldP spid="78" grpId="0"/>
      <p:bldP spid="79" grpId="0"/>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a:ea typeface="Century Gothic"/>
                <a:cs typeface="Century Gothic"/>
                <a:sym typeface="Century Gothic"/>
              </a:rPr>
              <a:t>Tener</a:t>
            </a:r>
            <a:r>
              <a:rPr lang="en-GB" sz="4400" i="0" u="none" strike="noStrike" cap="none" dirty="0">
                <a:solidFill>
                  <a:srgbClr val="1E4E79"/>
                </a:solidFill>
                <a:latin typeface="Century Gothic"/>
                <a:ea typeface="Century Gothic"/>
                <a:cs typeface="Century Gothic"/>
                <a:sym typeface="Century Gothic"/>
              </a:rPr>
              <a:t>:</a:t>
            </a:r>
            <a:r>
              <a:rPr lang="en-GB" sz="4800" i="0" u="none" strike="noStrike" cap="none" dirty="0">
                <a:solidFill>
                  <a:srgbClr val="1E4E79"/>
                </a:solidFill>
                <a:latin typeface="Century Gothic"/>
                <a:ea typeface="Century Gothic"/>
                <a:cs typeface="Century Gothic"/>
                <a:sym typeface="Century Gothic"/>
              </a:rPr>
              <a:t> </a:t>
            </a:r>
            <a:r>
              <a:rPr lang="en-GB" sz="3600" i="0" u="none" strike="noStrike" cap="none" dirty="0">
                <a:solidFill>
                  <a:srgbClr val="1E4E79"/>
                </a:solidFill>
                <a:latin typeface="Century Gothic"/>
                <a:ea typeface="Century Gothic"/>
                <a:cs typeface="Century Gothic"/>
                <a:sym typeface="Century Gothic"/>
              </a:rPr>
              <a:t>I have &amp; s/he, it has</a:t>
            </a:r>
            <a:endParaRPr lang="en-GB" sz="4400" i="0" u="none" strike="noStrike" cap="none" dirty="0">
              <a:solidFill>
                <a:srgbClr val="1E4E79"/>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166042" y="798576"/>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 having]</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9" name="Google Shape;174;p8">
            <a:extLst>
              <a:ext uri="{FF2B5EF4-FFF2-40B4-BE49-F238E27FC236}">
                <a16:creationId xmlns:a16="http://schemas.microsoft.com/office/drawing/2014/main" id="{AF1D9F8D-2EFC-4328-8562-67467AD284C2}"/>
              </a:ext>
            </a:extLst>
          </p:cNvPr>
          <p:cNvSpPr txBox="1"/>
          <p:nvPr/>
        </p:nvSpPr>
        <p:spPr>
          <a:xfrm>
            <a:off x="2711780" y="4643442"/>
            <a:ext cx="5283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Ángela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dos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gato</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6">
            <a:alphaModFix/>
          </a:blip>
          <a:srcRect/>
          <a:stretch/>
        </p:blipFill>
        <p:spPr>
          <a:xfrm>
            <a:off x="2123026" y="5109259"/>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2753352" y="5220209"/>
            <a:ext cx="49309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Ángela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two cat</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Google Shape;172;p8">
            <a:extLst>
              <a:ext uri="{FF2B5EF4-FFF2-40B4-BE49-F238E27FC236}">
                <a16:creationId xmlns:a16="http://schemas.microsoft.com/office/drawing/2014/main" id="{6E912F42-CAD2-4111-9927-E15B8CEAD340}"/>
              </a:ext>
            </a:extLst>
          </p:cNvPr>
          <p:cNvSpPr txBox="1"/>
          <p:nvPr/>
        </p:nvSpPr>
        <p:spPr>
          <a:xfrm>
            <a:off x="3387875" y="5622524"/>
            <a:ext cx="477123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She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two cat</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hlinkClick r:id="" action="ppaction://noaction">
              <a:snd r:embed="rId7" name="19_Eestaactivo.wav"/>
            </a:hlinkClick>
            <a:extLst>
              <a:ext uri="{FF2B5EF4-FFF2-40B4-BE49-F238E27FC236}">
                <a16:creationId xmlns:a16="http://schemas.microsoft.com/office/drawing/2014/main" id="{5D8D9587-0A06-4C9C-98CF-F5085B83E8A7}"/>
              </a:ext>
            </a:extLst>
          </p:cNvPr>
          <p:cNvSpPr/>
          <p:nvPr/>
        </p:nvSpPr>
        <p:spPr>
          <a:xfrm>
            <a:off x="4470530" y="1480439"/>
            <a:ext cx="1983011"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it</a:t>
            </a:r>
          </a:p>
        </p:txBody>
      </p:sp>
      <p:sp>
        <p:nvSpPr>
          <p:cNvPr id="25" name="Google Shape;171;p8">
            <a:extLst>
              <a:ext uri="{FF2B5EF4-FFF2-40B4-BE49-F238E27FC236}">
                <a16:creationId xmlns:a16="http://schemas.microsoft.com/office/drawing/2014/main" id="{786948DB-DDC0-4CA5-A8FF-DB73C89C6C56}"/>
              </a:ext>
            </a:extLst>
          </p:cNvPr>
          <p:cNvSpPr txBox="1"/>
          <p:nvPr/>
        </p:nvSpPr>
        <p:spPr>
          <a:xfrm>
            <a:off x="1502226" y="2273087"/>
            <a:ext cx="82773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mean s/he or it has, use ‘______’.</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D2E93B13-CFEF-496C-BABF-BC2CFA2C1B5A}"/>
              </a:ext>
            </a:extLst>
          </p:cNvPr>
          <p:cNvPicPr>
            <a:picLocks noChangeAspect="1"/>
          </p:cNvPicPr>
          <p:nvPr/>
        </p:nvPicPr>
        <p:blipFill rotWithShape="1">
          <a:blip r:embed="rId8"/>
          <a:srcRect r="50500"/>
          <a:stretch/>
        </p:blipFill>
        <p:spPr>
          <a:xfrm>
            <a:off x="7944570" y="5003896"/>
            <a:ext cx="623121" cy="147444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C81E16AF-2D95-4F4A-A9ED-1F97E2C72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4878" y="6096328"/>
            <a:ext cx="270619" cy="398807"/>
          </a:xfrm>
          <a:prstGeom prst="rect">
            <a:avLst/>
          </a:prstGeom>
        </p:spPr>
      </p:pic>
      <p:pic>
        <p:nvPicPr>
          <p:cNvPr id="1026" name="Picture 2" descr="Cat, The Animal, Drawing, Fur, Kitty Cat">
            <a:extLst>
              <a:ext uri="{FF2B5EF4-FFF2-40B4-BE49-F238E27FC236}">
                <a16:creationId xmlns:a16="http://schemas.microsoft.com/office/drawing/2014/main" id="{91B73FE9-51FD-465C-BA9D-8C3473DE21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1776" y="6077729"/>
            <a:ext cx="549376" cy="46234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2BA97F85-35D8-467A-9A28-885AA22208D2}"/>
              </a:ext>
            </a:extLst>
          </p:cNvPr>
          <p:cNvSpPr/>
          <p:nvPr/>
        </p:nvSpPr>
        <p:spPr>
          <a:xfrm>
            <a:off x="6685192" y="4725471"/>
            <a:ext cx="204991" cy="390029"/>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B1EE55F-7688-485A-88AF-1F32D9F77E4C}"/>
              </a:ext>
            </a:extLst>
          </p:cNvPr>
          <p:cNvSpPr/>
          <p:nvPr/>
        </p:nvSpPr>
        <p:spPr>
          <a:xfrm>
            <a:off x="6403994" y="2230090"/>
            <a:ext cx="10518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Google Shape;174;p8">
            <a:extLst>
              <a:ext uri="{FF2B5EF4-FFF2-40B4-BE49-F238E27FC236}">
                <a16:creationId xmlns:a16="http://schemas.microsoft.com/office/drawing/2014/main" id="{0E31FF19-AC3B-4EE9-ADBD-EE34F7C14012}"/>
              </a:ext>
            </a:extLst>
          </p:cNvPr>
          <p:cNvSpPr txBox="1"/>
          <p:nvPr/>
        </p:nvSpPr>
        <p:spPr>
          <a:xfrm>
            <a:off x="2711780" y="2869937"/>
            <a:ext cx="5283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Ángela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gato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3" name="Google Shape;183;p8">
            <a:extLst>
              <a:ext uri="{FF2B5EF4-FFF2-40B4-BE49-F238E27FC236}">
                <a16:creationId xmlns:a16="http://schemas.microsoft.com/office/drawing/2014/main" id="{A5403A82-9232-44BD-B6C2-1F5387977FC7}"/>
              </a:ext>
            </a:extLst>
          </p:cNvPr>
          <p:cNvPicPr preferRelativeResize="0"/>
          <p:nvPr/>
        </p:nvPicPr>
        <p:blipFill rotWithShape="1">
          <a:blip r:embed="rId6">
            <a:alphaModFix/>
          </a:blip>
          <a:srcRect/>
          <a:stretch/>
        </p:blipFill>
        <p:spPr>
          <a:xfrm>
            <a:off x="2123026" y="3453662"/>
            <a:ext cx="634523" cy="671647"/>
          </a:xfrm>
          <a:prstGeom prst="rect">
            <a:avLst/>
          </a:prstGeom>
          <a:noFill/>
          <a:ln>
            <a:noFill/>
          </a:ln>
        </p:spPr>
      </p:pic>
      <p:sp>
        <p:nvSpPr>
          <p:cNvPr id="44" name="Google Shape;172;p8">
            <a:extLst>
              <a:ext uri="{FF2B5EF4-FFF2-40B4-BE49-F238E27FC236}">
                <a16:creationId xmlns:a16="http://schemas.microsoft.com/office/drawing/2014/main" id="{3FE82D6F-A3D0-4536-B7EB-1D0C659D62DA}"/>
              </a:ext>
            </a:extLst>
          </p:cNvPr>
          <p:cNvSpPr txBox="1"/>
          <p:nvPr/>
        </p:nvSpPr>
        <p:spPr>
          <a:xfrm>
            <a:off x="2711780" y="3545765"/>
            <a:ext cx="49309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Ángela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a/one cat.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Google Shape;172;p8">
            <a:extLst>
              <a:ext uri="{FF2B5EF4-FFF2-40B4-BE49-F238E27FC236}">
                <a16:creationId xmlns:a16="http://schemas.microsoft.com/office/drawing/2014/main" id="{7DEA732B-FDB9-46D0-A3AF-D803ED039542}"/>
              </a:ext>
            </a:extLst>
          </p:cNvPr>
          <p:cNvSpPr txBox="1"/>
          <p:nvPr/>
        </p:nvSpPr>
        <p:spPr>
          <a:xfrm>
            <a:off x="3364813" y="3926931"/>
            <a:ext cx="477123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She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a/one cat.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43E81E93-83F6-415E-ADB2-46EC41E3DBBE}"/>
              </a:ext>
            </a:extLst>
          </p:cNvPr>
          <p:cNvPicPr>
            <a:picLocks noChangeAspect="1"/>
          </p:cNvPicPr>
          <p:nvPr/>
        </p:nvPicPr>
        <p:blipFill rotWithShape="1">
          <a:blip r:embed="rId8"/>
          <a:srcRect r="50500"/>
          <a:stretch/>
        </p:blipFill>
        <p:spPr>
          <a:xfrm>
            <a:off x="8078313" y="2931069"/>
            <a:ext cx="623121" cy="1474446"/>
          </a:xfrm>
          <a:prstGeom prst="rect">
            <a:avLst/>
          </a:prstGeom>
        </p:spPr>
      </p:pic>
      <p:pic>
        <p:nvPicPr>
          <p:cNvPr id="48" name="Picture 2" descr="Cat, The Animal, Drawing, Fur, Kitty Cat">
            <a:extLst>
              <a:ext uri="{FF2B5EF4-FFF2-40B4-BE49-F238E27FC236}">
                <a16:creationId xmlns:a16="http://schemas.microsoft.com/office/drawing/2014/main" id="{9E033D43-186D-4E2B-B96A-B308FB874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1362" y="3972382"/>
            <a:ext cx="549376" cy="46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subTnLst>
                                    <p:audio>
                                      <p:cMediaNode>
                                        <p:cTn display="0" masterRel="sameClick">
                                          <p:stCondLst>
                                            <p:cond evt="begin" delay="0">
                                              <p:tn val="19"/>
                                            </p:cond>
                                          </p:stCondLst>
                                          <p:endCondLst>
                                            <p:cond evt="onStopAudio" delay="0">
                                              <p:tgtEl>
                                                <p:sldTgt/>
                                              </p:tgtEl>
                                            </p:cond>
                                          </p:endCondLst>
                                        </p:cTn>
                                        <p:tgtEl>
                                          <p:sndTgt r:embed="rId3" name="s18_1.wav"/>
                                        </p:tgtEl>
                                      </p:cMediaNode>
                                    </p:audio>
                                  </p:subTnLst>
                                </p:cTn>
                              </p:par>
                              <p:par>
                                <p:cTn id="22" presetID="10"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subTnLst>
                                    <p:audio>
                                      <p:cMediaNode>
                                        <p:cTn display="0" masterRel="sameClick">
                                          <p:stCondLst>
                                            <p:cond evt="begin" delay="0">
                                              <p:tn val="45"/>
                                            </p:cond>
                                          </p:stCondLst>
                                          <p:endCondLst>
                                            <p:cond evt="onStopAudio" delay="0">
                                              <p:tgtEl>
                                                <p:sldTgt/>
                                              </p:tgtEl>
                                            </p:cond>
                                          </p:endCondLst>
                                        </p:cTn>
                                        <p:tgtEl>
                                          <p:sndTgt r:embed="rId4" name="s18_2.wav"/>
                                        </p:tgtEl>
                                      </p:cMediaNode>
                                    </p:audio>
                                  </p:sub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Effect transition="in" filter="fade">
                                      <p:cBhvr>
                                        <p:cTn id="53" dur="500"/>
                                        <p:tgtEl>
                                          <p:spTgt spid="1026"/>
                                        </p:tgtEl>
                                      </p:cBhvr>
                                    </p:animEffect>
                                  </p:childTnLst>
                                </p:cTn>
                              </p:par>
                              <p:par>
                                <p:cTn id="54" presetID="10"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7" grpId="0"/>
      <p:bldP spid="23" grpId="0" animBg="1"/>
      <p:bldP spid="25" grpId="0"/>
      <p:bldP spid="36" grpId="0" animBg="1"/>
      <p:bldP spid="6" grpId="0"/>
      <p:bldP spid="42"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840749" y="729523"/>
            <a:ext cx="2237996" cy="582075"/>
          </a:xfrm>
          <a:solidFill>
            <a:srgbClr val="FFFFFF"/>
          </a:solidFill>
        </p:spPr>
        <p:txBody>
          <a:bodyPr>
            <a:normAutofit/>
          </a:bodyPr>
          <a:lstStyle/>
          <a:p>
            <a:r>
              <a:rPr lang="en-GB" sz="2800" b="1" dirty="0">
                <a:solidFill>
                  <a:schemeClr val="bg1"/>
                </a:solidFill>
                <a:latin typeface="Century Gothic" panose="020B0502020202020204" pitchFamily="34" charset="0"/>
                <a:sym typeface="Century Gothic"/>
              </a:rPr>
              <a:t>leer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317268" y="1012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77641" y="93234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41" name="Picture 2" descr="Trabajo En Equipo, Grupo, Equipo, Comunidad">
            <a:extLst>
              <a:ext uri="{FF2B5EF4-FFF2-40B4-BE49-F238E27FC236}">
                <a16:creationId xmlns:a16="http://schemas.microsoft.com/office/drawing/2014/main" id="{486A4ABA-44F1-4875-A297-D64D53408B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428" y="149580"/>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46" name="Speech Bubble: Oval 45">
            <a:extLst>
              <a:ext uri="{FF2B5EF4-FFF2-40B4-BE49-F238E27FC236}">
                <a16:creationId xmlns:a16="http://schemas.microsoft.com/office/drawing/2014/main" id="{812E58E7-E242-4B4A-8040-F48E6FCC8FE3}"/>
              </a:ext>
            </a:extLst>
          </p:cNvPr>
          <p:cNvSpPr/>
          <p:nvPr/>
        </p:nvSpPr>
        <p:spPr>
          <a:xfrm>
            <a:off x="1409700" y="845970"/>
            <a:ext cx="7148503" cy="3192629"/>
          </a:xfrm>
          <a:prstGeom prst="wedgeEllipseCallout">
            <a:avLst>
              <a:gd name="adj1" fmla="val -44104"/>
              <a:gd name="adj2" fmla="val 76032"/>
            </a:avLst>
          </a:prstGeom>
          <a:solidFill>
            <a:srgbClr val="FFCCFF"/>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0" name="TextBox 39">
            <a:hlinkClick r:id="" action="ppaction://noaction">
              <a:snd r:embed="rId6" name="s19_7.wav"/>
            </a:hlinkClick>
            <a:extLst>
              <a:ext uri="{FF2B5EF4-FFF2-40B4-BE49-F238E27FC236}">
                <a16:creationId xmlns:a16="http://schemas.microsoft.com/office/drawing/2014/main" id="{051B1474-2C90-4CAE-983F-0326D33A7F6C}"/>
              </a:ext>
            </a:extLst>
          </p:cNvPr>
          <p:cNvSpPr txBox="1"/>
          <p:nvPr/>
        </p:nvSpPr>
        <p:spPr>
          <a:xfrm>
            <a:off x="2501112" y="3255075"/>
            <a:ext cx="46895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Tengo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sym typeface="Century Gothic"/>
              </a:rPr>
              <a:t>tres</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sym typeface="Century Gothic"/>
              </a:rPr>
              <a:t>instrumentos</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5" name="TextBox 54">
            <a:hlinkClick r:id="" action="ppaction://noaction">
              <a:snd r:embed="rId7" name="s19_2.wav"/>
            </a:hlinkClick>
            <a:extLst>
              <a:ext uri="{FF2B5EF4-FFF2-40B4-BE49-F238E27FC236}">
                <a16:creationId xmlns:a16="http://schemas.microsoft.com/office/drawing/2014/main" id="{B59CB89B-9859-4AF2-AABD-704F68529ADA}"/>
              </a:ext>
            </a:extLst>
          </p:cNvPr>
          <p:cNvSpPr txBox="1"/>
          <p:nvPr/>
        </p:nvSpPr>
        <p:spPr>
          <a:xfrm>
            <a:off x="3187305" y="986138"/>
            <a:ext cx="33128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Tiene dos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sym typeface="Century Gothic"/>
              </a:rPr>
              <a:t>libros</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a:t>
            </a:r>
          </a:p>
        </p:txBody>
      </p:sp>
      <p:sp>
        <p:nvSpPr>
          <p:cNvPr id="56" name="TextBox 55">
            <a:hlinkClick r:id="" action="ppaction://noaction">
              <a:snd r:embed="rId8" name="s19_3.wav"/>
            </a:hlinkClick>
            <a:extLst>
              <a:ext uri="{FF2B5EF4-FFF2-40B4-BE49-F238E27FC236}">
                <a16:creationId xmlns:a16="http://schemas.microsoft.com/office/drawing/2014/main" id="{59E6439B-C115-4023-9AC7-6CFBA1682160}"/>
              </a:ext>
            </a:extLst>
          </p:cNvPr>
          <p:cNvSpPr txBox="1"/>
          <p:nvPr/>
        </p:nvSpPr>
        <p:spPr>
          <a:xfrm>
            <a:off x="3187305" y="1433115"/>
            <a:ext cx="35514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Tengo dos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sym typeface="Century Gothic"/>
              </a:rPr>
              <a:t>plantas</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a:t>
            </a:r>
          </a:p>
        </p:txBody>
      </p:sp>
      <p:sp>
        <p:nvSpPr>
          <p:cNvPr id="63" name="TextBox 62">
            <a:hlinkClick r:id="" action="ppaction://noaction">
              <a:snd r:embed="rId9" name="s19_4.wav"/>
            </a:hlinkClick>
            <a:extLst>
              <a:ext uri="{FF2B5EF4-FFF2-40B4-BE49-F238E27FC236}">
                <a16:creationId xmlns:a16="http://schemas.microsoft.com/office/drawing/2014/main" id="{5329EF2D-B9C7-4C6E-9049-4E16C732E843}"/>
              </a:ext>
            </a:extLst>
          </p:cNvPr>
          <p:cNvSpPr txBox="1"/>
          <p:nvPr/>
        </p:nvSpPr>
        <p:spPr>
          <a:xfrm>
            <a:off x="3034147" y="1958947"/>
            <a:ext cx="410458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Tiene cuatro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sym typeface="Century Gothic"/>
              </a:rPr>
              <a:t>revistas</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a:t>
            </a:r>
          </a:p>
        </p:txBody>
      </p:sp>
      <p:sp>
        <p:nvSpPr>
          <p:cNvPr id="64" name="TextBox 63">
            <a:hlinkClick r:id="" action="ppaction://noaction">
              <a:snd r:embed="rId10" name="s19_5.wav"/>
            </a:hlinkClick>
            <a:extLst>
              <a:ext uri="{FF2B5EF4-FFF2-40B4-BE49-F238E27FC236}">
                <a16:creationId xmlns:a16="http://schemas.microsoft.com/office/drawing/2014/main" id="{29517667-3327-4D15-B82D-7A893B6AA951}"/>
              </a:ext>
            </a:extLst>
          </p:cNvPr>
          <p:cNvSpPr txBox="1"/>
          <p:nvPr/>
        </p:nvSpPr>
        <p:spPr>
          <a:xfrm>
            <a:off x="3269596" y="2406015"/>
            <a:ext cx="39550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Tengo </a:t>
            </a:r>
            <a:r>
              <a:rPr lang="en-GB" sz="2800" dirty="0" err="1">
                <a:solidFill>
                  <a:srgbClr val="002060"/>
                </a:solidFill>
                <a:latin typeface="Segoe Print" panose="02000600000000000000" pitchFamily="2" charset="0"/>
                <a:sym typeface="Century Gothic"/>
              </a:rPr>
              <a:t>cinco</a:t>
            </a:r>
            <a:r>
              <a:rPr lang="en-GB" sz="2800" dirty="0">
                <a:solidFill>
                  <a:srgbClr val="002060"/>
                </a:solidFill>
                <a:latin typeface="Segoe Print" panose="02000600000000000000" pitchFamily="2" charset="0"/>
                <a:sym typeface="Century Gothic"/>
              </a:rPr>
              <a:t> </a:t>
            </a:r>
            <a:r>
              <a:rPr lang="en-GB" sz="2800" dirty="0" err="1">
                <a:solidFill>
                  <a:srgbClr val="002060"/>
                </a:solidFill>
                <a:latin typeface="Segoe Print" panose="02000600000000000000" pitchFamily="2" charset="0"/>
                <a:sym typeface="Century Gothic"/>
              </a:rPr>
              <a:t>revistas</a:t>
            </a:r>
            <a:r>
              <a:rPr lang="en-GB" sz="2800" dirty="0">
                <a:solidFill>
                  <a:srgbClr val="002060"/>
                </a:solidFill>
                <a:latin typeface="Segoe Print" panose="02000600000000000000" pitchFamily="2" charset="0"/>
                <a:sym typeface="Century Gothic"/>
              </a:rPr>
              <a:t>.</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endParaRPr>
          </a:p>
        </p:txBody>
      </p:sp>
      <p:sp>
        <p:nvSpPr>
          <p:cNvPr id="65" name="TextBox 64">
            <a:hlinkClick r:id="" action="ppaction://noaction">
              <a:snd r:embed="rId11" name="s19_6.wav"/>
            </a:hlinkClick>
            <a:extLst>
              <a:ext uri="{FF2B5EF4-FFF2-40B4-BE49-F238E27FC236}">
                <a16:creationId xmlns:a16="http://schemas.microsoft.com/office/drawing/2014/main" id="{D05510FC-4999-4C24-AEE2-0A4438109766}"/>
              </a:ext>
            </a:extLst>
          </p:cNvPr>
          <p:cNvSpPr txBox="1"/>
          <p:nvPr/>
        </p:nvSpPr>
        <p:spPr>
          <a:xfrm>
            <a:off x="3413974" y="2862933"/>
            <a:ext cx="281036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Tiene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sym typeface="Century Gothic"/>
              </a:rPr>
              <a:t>una</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sym typeface="Century Gothic"/>
              </a:rPr>
              <a:t>bici</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sym typeface="Century Gothic"/>
              </a:rPr>
              <a:t>.</a:t>
            </a:r>
          </a:p>
        </p:txBody>
      </p:sp>
      <p:pic>
        <p:nvPicPr>
          <p:cNvPr id="66" name="Picture 65" descr="A picture containing text, toy, doll&#10;&#10;Description automatically generated">
            <a:extLst>
              <a:ext uri="{FF2B5EF4-FFF2-40B4-BE49-F238E27FC236}">
                <a16:creationId xmlns:a16="http://schemas.microsoft.com/office/drawing/2014/main" id="{A0F3A7EF-98E7-45F6-848B-3138B8E155D2}"/>
              </a:ext>
            </a:extLst>
          </p:cNvPr>
          <p:cNvPicPr>
            <a:picLocks noChangeAspect="1"/>
          </p:cNvPicPr>
          <p:nvPr/>
        </p:nvPicPr>
        <p:blipFill>
          <a:blip r:embed="rId12"/>
          <a:stretch>
            <a:fillRect/>
          </a:stretch>
        </p:blipFill>
        <p:spPr>
          <a:xfrm flipH="1">
            <a:off x="81858" y="3818756"/>
            <a:ext cx="1870304" cy="3039244"/>
          </a:xfrm>
          <a:prstGeom prst="rect">
            <a:avLst/>
          </a:prstGeom>
        </p:spPr>
      </p:pic>
      <p:pic>
        <p:nvPicPr>
          <p:cNvPr id="2050" name="Picture 2" descr="Smiley, Opinion, Thoughts, Emotions">
            <a:extLst>
              <a:ext uri="{FF2B5EF4-FFF2-40B4-BE49-F238E27FC236}">
                <a16:creationId xmlns:a16="http://schemas.microsoft.com/office/drawing/2014/main" id="{A446FABD-71FD-432B-A6F0-68AFF769DC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3973" y="5851709"/>
            <a:ext cx="930080" cy="930080"/>
          </a:xfrm>
          <a:prstGeom prst="round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105D46-93EF-4C0F-AC01-79A21FB802C6}"/>
              </a:ext>
            </a:extLst>
          </p:cNvPr>
          <p:cNvSpPr txBox="1"/>
          <p:nvPr/>
        </p:nvSpPr>
        <p:spPr>
          <a:xfrm>
            <a:off x="4507048" y="4400096"/>
            <a:ext cx="677830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Who has more items?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Who could play </a:t>
            </a:r>
            <a:r>
              <a:rPr lang="en-GB" sz="2400" dirty="0">
                <a:solidFill>
                  <a:srgbClr val="002060"/>
                </a:solidFill>
                <a:latin typeface="Century Gothic" panose="020B0502020202020204" pitchFamily="34" charset="0"/>
              </a:rPr>
              <a:t>music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Who could </a:t>
            </a:r>
            <a:r>
              <a:rPr lang="en-GB" sz="2400" dirty="0">
                <a:solidFill>
                  <a:srgbClr val="002060"/>
                </a:solidFill>
                <a:latin typeface="Century Gothic" panose="020B0502020202020204" pitchFamily="34" charset="0"/>
              </a:rPr>
              <a:t>go on a bike ride?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d. Who could 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Who has more valuable items?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Whose possessions do you prefer?</a:t>
            </a:r>
          </a:p>
        </p:txBody>
      </p:sp>
      <p:pic>
        <p:nvPicPr>
          <p:cNvPr id="2052" name="Picture 4" descr="Bombilla, Lámpara, Bulbo, Luz, Dirigió">
            <a:extLst>
              <a:ext uri="{FF2B5EF4-FFF2-40B4-BE49-F238E27FC236}">
                <a16:creationId xmlns:a16="http://schemas.microsoft.com/office/drawing/2014/main" id="{D2528C03-94DC-4393-BFF1-B6641A693026}"/>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458932" y="4848552"/>
            <a:ext cx="1003157" cy="10031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6D62577-7738-49ED-BEB0-E0E4372E366B}"/>
              </a:ext>
            </a:extLst>
          </p:cNvPr>
          <p:cNvSpPr txBox="1"/>
          <p:nvPr/>
        </p:nvSpPr>
        <p:spPr>
          <a:xfrm>
            <a:off x="8305829" y="4269808"/>
            <a:ext cx="61436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sym typeface="Century Gothic"/>
              </a:rPr>
              <a:t>Quique</a:t>
            </a:r>
          </a:p>
        </p:txBody>
      </p:sp>
      <p:sp>
        <p:nvSpPr>
          <p:cNvPr id="20" name="TextBox 19">
            <a:extLst>
              <a:ext uri="{FF2B5EF4-FFF2-40B4-BE49-F238E27FC236}">
                <a16:creationId xmlns:a16="http://schemas.microsoft.com/office/drawing/2014/main" id="{E28CDC03-5703-4E61-82C1-B17E03550BEA}"/>
              </a:ext>
            </a:extLst>
          </p:cNvPr>
          <p:cNvSpPr txBox="1"/>
          <p:nvPr/>
        </p:nvSpPr>
        <p:spPr>
          <a:xfrm>
            <a:off x="8558203" y="4731307"/>
            <a:ext cx="16018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sym typeface="Century Gothic"/>
              </a:rPr>
              <a:t>Quique</a:t>
            </a:r>
          </a:p>
        </p:txBody>
      </p:sp>
      <p:sp>
        <p:nvSpPr>
          <p:cNvPr id="21" name="TextBox 20">
            <a:extLst>
              <a:ext uri="{FF2B5EF4-FFF2-40B4-BE49-F238E27FC236}">
                <a16:creationId xmlns:a16="http://schemas.microsoft.com/office/drawing/2014/main" id="{A53DA608-4810-4079-8F3B-3B5F2F8D6A5D}"/>
              </a:ext>
            </a:extLst>
          </p:cNvPr>
          <p:cNvSpPr txBox="1"/>
          <p:nvPr/>
        </p:nvSpPr>
        <p:spPr>
          <a:xfrm>
            <a:off x="9713605" y="5115897"/>
            <a:ext cx="16018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sym typeface="Century Gothic"/>
              </a:rPr>
              <a:t>Sofía</a:t>
            </a:r>
          </a:p>
        </p:txBody>
      </p:sp>
      <p:pic>
        <p:nvPicPr>
          <p:cNvPr id="4" name="Graphic 3" descr="Teacher">
            <a:extLst>
              <a:ext uri="{FF2B5EF4-FFF2-40B4-BE49-F238E27FC236}">
                <a16:creationId xmlns:a16="http://schemas.microsoft.com/office/drawing/2014/main" id="{F7F57C74-182E-5B0E-AE92-22C02B89ED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90" y="31098"/>
            <a:ext cx="914400" cy="914400"/>
          </a:xfrm>
          <a:prstGeom prst="rect">
            <a:avLst/>
          </a:prstGeom>
        </p:spPr>
      </p:pic>
      <p:sp>
        <p:nvSpPr>
          <p:cNvPr id="5" name="Speech Bubble: Rectangle with Corners Rounded 4">
            <a:hlinkClick r:id="" action="ppaction://noaction">
              <a:snd r:embed="rId18" name="s19_1.wav"/>
            </a:hlinkClick>
            <a:extLst>
              <a:ext uri="{FF2B5EF4-FFF2-40B4-BE49-F238E27FC236}">
                <a16:creationId xmlns:a16="http://schemas.microsoft.com/office/drawing/2014/main" id="{907B4654-7FE5-6200-4000-E138FD5AD0B4}"/>
              </a:ext>
            </a:extLst>
          </p:cNvPr>
          <p:cNvSpPr/>
          <p:nvPr/>
        </p:nvSpPr>
        <p:spPr>
          <a:xfrm>
            <a:off x="923990" y="149580"/>
            <a:ext cx="4262910"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Lee las* frases* y decide*.</a:t>
            </a:r>
            <a:endParaRPr lang="en-GB" sz="2400" dirty="0">
              <a:solidFill>
                <a:schemeClr val="bg1"/>
              </a:solidFill>
            </a:endParaRPr>
          </a:p>
        </p:txBody>
      </p:sp>
      <p:sp>
        <p:nvSpPr>
          <p:cNvPr id="6" name="TextBox 5">
            <a:extLst>
              <a:ext uri="{FF2B5EF4-FFF2-40B4-BE49-F238E27FC236}">
                <a16:creationId xmlns:a16="http://schemas.microsoft.com/office/drawing/2014/main" id="{C6823178-2365-71F9-B290-CBC3124E855E}"/>
              </a:ext>
            </a:extLst>
          </p:cNvPr>
          <p:cNvSpPr txBox="1"/>
          <p:nvPr/>
        </p:nvSpPr>
        <p:spPr>
          <a:xfrm>
            <a:off x="8632759" y="1466716"/>
            <a:ext cx="3633797" cy="923330"/>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las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the (f., pl.) </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a:t>
            </a:r>
            <a:r>
              <a:rPr lang="en-GB" dirty="0">
                <a:solidFill>
                  <a:srgbClr val="002060"/>
                </a:solidFill>
                <a:latin typeface="Century Gothic" panose="020B0502020202020204" pitchFamily="34" charset="0"/>
                <a:cs typeface="Calibri"/>
                <a:sym typeface="Calibri"/>
              </a:rPr>
              <a:t>la) </a:t>
            </a:r>
            <a:r>
              <a:rPr lang="en-GB" b="1" dirty="0" err="1">
                <a:solidFill>
                  <a:srgbClr val="002060"/>
                </a:solidFill>
                <a:latin typeface="Century Gothic" panose="020B0502020202020204" pitchFamily="34" charset="0"/>
                <a:cs typeface="Calibri"/>
                <a:sym typeface="Calibri"/>
              </a:rPr>
              <a:t>frase</a:t>
            </a:r>
            <a:r>
              <a:rPr lang="en-GB" dirty="0">
                <a:solidFill>
                  <a:srgbClr val="002060"/>
                </a:solidFill>
                <a:latin typeface="Century Gothic" panose="020B0502020202020204" pitchFamily="34" charset="0"/>
                <a:cs typeface="Calibri"/>
                <a:sym typeface="Calibri"/>
              </a:rPr>
              <a:t> = phrase, sentence</a:t>
            </a:r>
            <a:endPar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decidir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decide, deciding</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A picture containing text, toy, doll, vector graphics&#10;&#10;Description automatically generated">
            <a:extLst>
              <a:ext uri="{FF2B5EF4-FFF2-40B4-BE49-F238E27FC236}">
                <a16:creationId xmlns:a16="http://schemas.microsoft.com/office/drawing/2014/main" id="{B631C3B6-48D4-1DCF-691B-F7B8FA9DBBB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151656" y="1460865"/>
            <a:ext cx="712841" cy="1354092"/>
          </a:xfrm>
          <a:prstGeom prst="rect">
            <a:avLst/>
          </a:prstGeom>
        </p:spPr>
      </p:pic>
      <p:sp>
        <p:nvSpPr>
          <p:cNvPr id="8" name="TextBox 7">
            <a:extLst>
              <a:ext uri="{FF2B5EF4-FFF2-40B4-BE49-F238E27FC236}">
                <a16:creationId xmlns:a16="http://schemas.microsoft.com/office/drawing/2014/main" id="{EDE8E845-E1D8-0BE4-5D6A-E14E0E98E09F}"/>
              </a:ext>
            </a:extLst>
          </p:cNvPr>
          <p:cNvSpPr txBox="1"/>
          <p:nvPr/>
        </p:nvSpPr>
        <p:spPr>
          <a:xfrm>
            <a:off x="7668027" y="5488810"/>
            <a:ext cx="43666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sym typeface="Century Gothic"/>
              </a:rPr>
              <a:t>Quique and Sofía</a:t>
            </a:r>
          </a:p>
        </p:txBody>
      </p:sp>
    </p:spTree>
    <p:extLst>
      <p:ext uri="{BB962C8B-B14F-4D97-AF65-F5344CB8AC3E}">
        <p14:creationId xmlns:p14="http://schemas.microsoft.com/office/powerpoint/2010/main" val="75261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682204" y="941515"/>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1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16" name="19_1.wav"/>
            </a:hlinkClick>
            <a:extLst>
              <a:ext uri="{FF2B5EF4-FFF2-40B4-BE49-F238E27FC236}">
                <a16:creationId xmlns:a16="http://schemas.microsoft.com/office/drawing/2014/main" id="{7E03D5E4-0DE2-4A17-9062-0844809E1F02}"/>
              </a:ext>
            </a:extLst>
          </p:cNvPr>
          <p:cNvSpPr txBox="1"/>
          <p:nvPr/>
        </p:nvSpPr>
        <p:spPr>
          <a:xfrm>
            <a:off x="100869" y="128709"/>
            <a:ext cx="769152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los </a:t>
            </a:r>
            <a:r>
              <a:rPr lang="en-GB" sz="3200" dirty="0" err="1">
                <a:solidFill>
                  <a:srgbClr val="002060"/>
                </a:solidFill>
                <a:latin typeface="Century Gothic" panose="020B0502020202020204" pitchFamily="34" charset="0"/>
              </a:rPr>
              <a:t>números</a:t>
            </a:r>
            <a:r>
              <a:rPr lang="en-GB" sz="3200" dirty="0">
                <a:solidFill>
                  <a:srgbClr val="002060"/>
                </a:solidFill>
                <a:latin typeface="Century Gothic" panose="020B0502020202020204" pitchFamily="34" charset="0"/>
              </a:rPr>
              <a:t> en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orden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correcto</a:t>
            </a:r>
            <a:r>
              <a:rPr lang="en-GB" sz="3200" dirty="0">
                <a:solidFill>
                  <a:srgbClr val="002060"/>
                </a:solidFill>
                <a:latin typeface="Century Gothic" panose="020B0502020202020204" pitchFamily="34" charset="0"/>
              </a:rPr>
              <a:t>.</a:t>
            </a: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17">
            <a:alphaModFix/>
            <a:duotone>
              <a:schemeClr val="accent6">
                <a:shade val="45000"/>
                <a:satMod val="135000"/>
              </a:schemeClr>
              <a:prstClr val="white"/>
            </a:duotone>
            <a:extLst>
              <a:ext uri="{BEBA8EAE-BF5A-486C-A8C5-ECC9F3942E4B}">
                <a14:imgProps xmlns:a14="http://schemas.microsoft.com/office/drawing/2010/main">
                  <a14:imgLayer r:embed="rId18">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41" name="Picture 2" descr="Trabajo En Equipo, Grupo, Equipo, Comunidad">
            <a:extLst>
              <a:ext uri="{FF2B5EF4-FFF2-40B4-BE49-F238E27FC236}">
                <a16:creationId xmlns:a16="http://schemas.microsoft.com/office/drawing/2014/main" id="{486A4ABA-44F1-4875-A297-D64D53408B4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46341" y="131339"/>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76A80-CEE7-4456-804C-6537B766C4AB}"/>
              </a:ext>
            </a:extLst>
          </p:cNvPr>
          <p:cNvSpPr txBox="1"/>
          <p:nvPr/>
        </p:nvSpPr>
        <p:spPr>
          <a:xfrm>
            <a:off x="-323850" y="4023961"/>
            <a:ext cx="11448968" cy="584775"/>
          </a:xfrm>
          <a:prstGeom prst="rect">
            <a:avLst/>
          </a:prstGeom>
          <a:noFill/>
        </p:spPr>
        <p:txBody>
          <a:bodyPr wrap="none" rtlCol="0">
            <a:spAutoFit/>
          </a:bodyPr>
          <a:lstStyle/>
          <a:p>
            <a:r>
              <a:rPr lang="en-GB" sz="3200" b="1" dirty="0">
                <a:solidFill>
                  <a:srgbClr val="FF0066"/>
                </a:solidFill>
                <a:latin typeface="Modern Love" panose="04090805081005020601" pitchFamily="82" charset="0"/>
              </a:rPr>
              <a:t>- - - - - - - - - - - - - - - - - - - - - - - - - - - - - - -</a:t>
            </a:r>
          </a:p>
        </p:txBody>
      </p:sp>
      <p:sp>
        <p:nvSpPr>
          <p:cNvPr id="78" name="Google Shape;387;p19">
            <a:extLst>
              <a:ext uri="{FF2B5EF4-FFF2-40B4-BE49-F238E27FC236}">
                <a16:creationId xmlns:a16="http://schemas.microsoft.com/office/drawing/2014/main" id="{DB86B81D-19BB-48FA-98FF-50AF929D4C3D}"/>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9" name="Google Shape;388;p19">
            <a:extLst>
              <a:ext uri="{FF2B5EF4-FFF2-40B4-BE49-F238E27FC236}">
                <a16:creationId xmlns:a16="http://schemas.microsoft.com/office/drawing/2014/main" id="{1E1E6F46-4A25-45F3-BC02-13864C0B635F}"/>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0" name="Google Shape;389;p19">
            <a:extLst>
              <a:ext uri="{FF2B5EF4-FFF2-40B4-BE49-F238E27FC236}">
                <a16:creationId xmlns:a16="http://schemas.microsoft.com/office/drawing/2014/main" id="{69899776-96C8-4443-A170-CB81B57CE2B8}"/>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0;p19">
            <a:extLst>
              <a:ext uri="{FF2B5EF4-FFF2-40B4-BE49-F238E27FC236}">
                <a16:creationId xmlns:a16="http://schemas.microsoft.com/office/drawing/2014/main" id="{00151BB3-E24F-4B7D-A82D-B9DA60BABD92}"/>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2" name="Google Shape;391;p19">
            <a:extLst>
              <a:ext uri="{FF2B5EF4-FFF2-40B4-BE49-F238E27FC236}">
                <a16:creationId xmlns:a16="http://schemas.microsoft.com/office/drawing/2014/main" id="{50056AEE-D42A-4A4A-B6DD-506697C1C83E}"/>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3" name="Google Shape;393;p19">
            <a:extLst>
              <a:ext uri="{FF2B5EF4-FFF2-40B4-BE49-F238E27FC236}">
                <a16:creationId xmlns:a16="http://schemas.microsoft.com/office/drawing/2014/main" id="{FA096C30-D3BC-47AA-B4CD-2E8C70B12F2B}"/>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4" name="Google Shape;394;p19">
            <a:extLst>
              <a:ext uri="{FF2B5EF4-FFF2-40B4-BE49-F238E27FC236}">
                <a16:creationId xmlns:a16="http://schemas.microsoft.com/office/drawing/2014/main" id="{80162A14-14DD-41BE-8877-535F1E767CEB}"/>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5" name="Google Shape;395;p19">
            <a:extLst>
              <a:ext uri="{FF2B5EF4-FFF2-40B4-BE49-F238E27FC236}">
                <a16:creationId xmlns:a16="http://schemas.microsoft.com/office/drawing/2014/main" id="{8D34F25B-A6C5-47C4-84CF-09BB5B9FE62A}"/>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pic>
        <p:nvPicPr>
          <p:cNvPr id="42" name="Picture 10" descr="Contando, Matemáticas, Números">
            <a:extLst>
              <a:ext uri="{FF2B5EF4-FFF2-40B4-BE49-F238E27FC236}">
                <a16:creationId xmlns:a16="http://schemas.microsoft.com/office/drawing/2014/main" id="{EC942602-1AD9-44B5-9BBC-7E9FD62C5A3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06500" y="257696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Contando, Matemáticas, Números">
            <a:extLst>
              <a:ext uri="{FF2B5EF4-FFF2-40B4-BE49-F238E27FC236}">
                <a16:creationId xmlns:a16="http://schemas.microsoft.com/office/drawing/2014/main" id="{E4218D1B-4E9C-4D63-B346-D51F383A971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74763" y="1066686"/>
            <a:ext cx="698990" cy="108518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Contando, Matemáticas, Números">
            <a:extLst>
              <a:ext uri="{FF2B5EF4-FFF2-40B4-BE49-F238E27FC236}">
                <a16:creationId xmlns:a16="http://schemas.microsoft.com/office/drawing/2014/main" id="{8E74EF2F-EABC-48F5-B25D-8E3C1A374A2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9872" y="1029662"/>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Contando, Matemáticas, Números">
            <a:extLst>
              <a:ext uri="{FF2B5EF4-FFF2-40B4-BE49-F238E27FC236}">
                <a16:creationId xmlns:a16="http://schemas.microsoft.com/office/drawing/2014/main" id="{6B0B811C-20B5-4145-AD97-C08B7795128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14730" y="2733193"/>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ontando, Cinco, Matemáticas, Números">
            <a:extLst>
              <a:ext uri="{FF2B5EF4-FFF2-40B4-BE49-F238E27FC236}">
                <a16:creationId xmlns:a16="http://schemas.microsoft.com/office/drawing/2014/main" id="{A8B65FC7-53FE-4A3E-AC0F-E9404314806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ontando, Cuatro, Matemáticas, Números">
            <a:extLst>
              <a:ext uri="{FF2B5EF4-FFF2-40B4-BE49-F238E27FC236}">
                <a16:creationId xmlns:a16="http://schemas.microsoft.com/office/drawing/2014/main" id="{64BED1A6-549F-4C10-B584-30D34958890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64379" y="107834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Contando, Ocho, Matemáticas, Números">
            <a:extLst>
              <a:ext uri="{FF2B5EF4-FFF2-40B4-BE49-F238E27FC236}">
                <a16:creationId xmlns:a16="http://schemas.microsoft.com/office/drawing/2014/main" id="{518FB958-4357-46A9-A91B-1EDAF566149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31710" y="98370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Contando, Matemáticas, Números">
            <a:extLst>
              <a:ext uri="{FF2B5EF4-FFF2-40B4-BE49-F238E27FC236}">
                <a16:creationId xmlns:a16="http://schemas.microsoft.com/office/drawing/2014/main" id="{1493F167-449A-478B-9731-3108B639090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31856" y="1031407"/>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Contando, Matemáticas, Nueve, Números">
            <a:extLst>
              <a:ext uri="{FF2B5EF4-FFF2-40B4-BE49-F238E27FC236}">
                <a16:creationId xmlns:a16="http://schemas.microsoft.com/office/drawing/2014/main" id="{E38BC495-31EB-432A-AEDB-9451DAA2213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31223" y="205910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286DDA-7BBD-4E0C-B9F5-D010C7CCDCA3}"/>
              </a:ext>
            </a:extLst>
          </p:cNvPr>
          <p:cNvPicPr>
            <a:picLocks noChangeAspect="1"/>
          </p:cNvPicPr>
          <p:nvPr/>
        </p:nvPicPr>
        <p:blipFill>
          <a:blip r:embed="rId29"/>
          <a:stretch>
            <a:fillRect/>
          </a:stretch>
        </p:blipFill>
        <p:spPr>
          <a:xfrm>
            <a:off x="1836835" y="1082099"/>
            <a:ext cx="1327349" cy="1043267"/>
          </a:xfrm>
          <a:prstGeom prst="rect">
            <a:avLst/>
          </a:prstGeom>
        </p:spPr>
      </p:pic>
      <p:pic>
        <p:nvPicPr>
          <p:cNvPr id="5" name="Picture 4">
            <a:extLst>
              <a:ext uri="{FF2B5EF4-FFF2-40B4-BE49-F238E27FC236}">
                <a16:creationId xmlns:a16="http://schemas.microsoft.com/office/drawing/2014/main" id="{79737445-DFA2-4B94-971D-FA1F5DF30BCC}"/>
              </a:ext>
            </a:extLst>
          </p:cNvPr>
          <p:cNvPicPr>
            <a:picLocks noChangeAspect="1"/>
          </p:cNvPicPr>
          <p:nvPr/>
        </p:nvPicPr>
        <p:blipFill>
          <a:blip r:embed="rId30"/>
          <a:stretch>
            <a:fillRect/>
          </a:stretch>
        </p:blipFill>
        <p:spPr>
          <a:xfrm>
            <a:off x="2258665" y="2652060"/>
            <a:ext cx="1332577" cy="1102287"/>
          </a:xfrm>
          <a:prstGeom prst="rect">
            <a:avLst/>
          </a:prstGeom>
        </p:spPr>
      </p:pic>
      <p:pic>
        <p:nvPicPr>
          <p:cNvPr id="6" name="Picture 5">
            <a:extLst>
              <a:ext uri="{FF2B5EF4-FFF2-40B4-BE49-F238E27FC236}">
                <a16:creationId xmlns:a16="http://schemas.microsoft.com/office/drawing/2014/main" id="{7845B52F-F9D1-4473-AA12-EAAFBF001978}"/>
              </a:ext>
            </a:extLst>
          </p:cNvPr>
          <p:cNvPicPr>
            <a:picLocks noChangeAspect="1"/>
          </p:cNvPicPr>
          <p:nvPr/>
        </p:nvPicPr>
        <p:blipFill>
          <a:blip r:embed="rId31"/>
          <a:stretch>
            <a:fillRect/>
          </a:stretch>
        </p:blipFill>
        <p:spPr>
          <a:xfrm>
            <a:off x="8031984" y="2735016"/>
            <a:ext cx="1608134" cy="1199894"/>
          </a:xfrm>
          <a:prstGeom prst="rect">
            <a:avLst/>
          </a:prstGeom>
        </p:spPr>
      </p:pic>
      <p:sp>
        <p:nvSpPr>
          <p:cNvPr id="46" name="TextBox 45">
            <a:extLst>
              <a:ext uri="{FF2B5EF4-FFF2-40B4-BE49-F238E27FC236}">
                <a16:creationId xmlns:a16="http://schemas.microsoft.com/office/drawing/2014/main" id="{D6801CBD-ED5C-40C9-91CC-F9C1B8FDCC78}"/>
              </a:ext>
            </a:extLst>
          </p:cNvPr>
          <p:cNvSpPr txBox="1"/>
          <p:nvPr/>
        </p:nvSpPr>
        <p:spPr>
          <a:xfrm>
            <a:off x="143711" y="4844915"/>
            <a:ext cx="1218603"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uno</a:t>
            </a:r>
          </a:p>
        </p:txBody>
      </p:sp>
      <p:sp>
        <p:nvSpPr>
          <p:cNvPr id="52" name="TextBox 51">
            <a:extLst>
              <a:ext uri="{FF2B5EF4-FFF2-40B4-BE49-F238E27FC236}">
                <a16:creationId xmlns:a16="http://schemas.microsoft.com/office/drawing/2014/main" id="{7AB54F40-686A-470C-9675-214DA32883C7}"/>
              </a:ext>
            </a:extLst>
          </p:cNvPr>
          <p:cNvSpPr txBox="1"/>
          <p:nvPr/>
        </p:nvSpPr>
        <p:spPr>
          <a:xfrm>
            <a:off x="1563015" y="4859440"/>
            <a:ext cx="1528768" cy="769441"/>
          </a:xfrm>
          <a:prstGeom prst="rect">
            <a:avLst/>
          </a:prstGeom>
          <a:noFill/>
        </p:spPr>
        <p:txBody>
          <a:bodyPr wrap="square" rtlCol="0">
            <a:spAutoFit/>
          </a:bodyPr>
          <a:lstStyle/>
          <a:p>
            <a:r>
              <a:rPr lang="en-GB" sz="4400" b="1" dirty="0">
                <a:solidFill>
                  <a:srgbClr val="002060"/>
                </a:solidFill>
                <a:latin typeface="Segoe Print" panose="02000600000000000000" pitchFamily="2" charset="0"/>
              </a:rPr>
              <a:t>dos</a:t>
            </a:r>
          </a:p>
        </p:txBody>
      </p:sp>
      <p:sp>
        <p:nvSpPr>
          <p:cNvPr id="53" name="TextBox 52">
            <a:extLst>
              <a:ext uri="{FF2B5EF4-FFF2-40B4-BE49-F238E27FC236}">
                <a16:creationId xmlns:a16="http://schemas.microsoft.com/office/drawing/2014/main" id="{9AABF69A-DE4C-4F8F-932A-7C51A66A68A6}"/>
              </a:ext>
            </a:extLst>
          </p:cNvPr>
          <p:cNvSpPr txBox="1"/>
          <p:nvPr/>
        </p:nvSpPr>
        <p:spPr>
          <a:xfrm>
            <a:off x="2983789" y="4808115"/>
            <a:ext cx="1265090"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tres</a:t>
            </a:r>
            <a:endParaRPr lang="en-GB" sz="4400" b="1" dirty="0">
              <a:solidFill>
                <a:srgbClr val="002060"/>
              </a:solidFill>
              <a:latin typeface="Segoe Print" panose="02000600000000000000" pitchFamily="2" charset="0"/>
            </a:endParaRPr>
          </a:p>
        </p:txBody>
      </p:sp>
      <p:sp>
        <p:nvSpPr>
          <p:cNvPr id="54" name="TextBox 53">
            <a:extLst>
              <a:ext uri="{FF2B5EF4-FFF2-40B4-BE49-F238E27FC236}">
                <a16:creationId xmlns:a16="http://schemas.microsoft.com/office/drawing/2014/main" id="{75615D13-3CE2-40C1-A1AA-58E60D067887}"/>
              </a:ext>
            </a:extLst>
          </p:cNvPr>
          <p:cNvSpPr txBox="1"/>
          <p:nvPr/>
        </p:nvSpPr>
        <p:spPr>
          <a:xfrm>
            <a:off x="4598853" y="4825324"/>
            <a:ext cx="2010487"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cuatro</a:t>
            </a:r>
          </a:p>
        </p:txBody>
      </p:sp>
      <p:sp>
        <p:nvSpPr>
          <p:cNvPr id="55" name="TextBox 54">
            <a:extLst>
              <a:ext uri="{FF2B5EF4-FFF2-40B4-BE49-F238E27FC236}">
                <a16:creationId xmlns:a16="http://schemas.microsoft.com/office/drawing/2014/main" id="{739B7568-5052-4EA5-83EE-2323C15B92BA}"/>
              </a:ext>
            </a:extLst>
          </p:cNvPr>
          <p:cNvSpPr txBox="1"/>
          <p:nvPr/>
        </p:nvSpPr>
        <p:spPr>
          <a:xfrm>
            <a:off x="6869801" y="4822262"/>
            <a:ext cx="1608133"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cinco</a:t>
            </a:r>
            <a:endParaRPr lang="en-GB" sz="4400" b="1" dirty="0">
              <a:solidFill>
                <a:srgbClr val="002060"/>
              </a:solidFill>
              <a:latin typeface="Segoe Print" panose="02000600000000000000" pitchFamily="2" charset="0"/>
            </a:endParaRPr>
          </a:p>
        </p:txBody>
      </p:sp>
      <p:sp>
        <p:nvSpPr>
          <p:cNvPr id="56" name="TextBox 55">
            <a:extLst>
              <a:ext uri="{FF2B5EF4-FFF2-40B4-BE49-F238E27FC236}">
                <a16:creationId xmlns:a16="http://schemas.microsoft.com/office/drawing/2014/main" id="{AA01553E-B695-42B5-BDA6-59A24D8C67C9}"/>
              </a:ext>
            </a:extLst>
          </p:cNvPr>
          <p:cNvSpPr txBox="1"/>
          <p:nvPr/>
        </p:nvSpPr>
        <p:spPr>
          <a:xfrm>
            <a:off x="8744343" y="4839644"/>
            <a:ext cx="1116011"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seis</a:t>
            </a:r>
          </a:p>
        </p:txBody>
      </p:sp>
      <p:sp>
        <p:nvSpPr>
          <p:cNvPr id="57" name="TextBox 56">
            <a:extLst>
              <a:ext uri="{FF2B5EF4-FFF2-40B4-BE49-F238E27FC236}">
                <a16:creationId xmlns:a16="http://schemas.microsoft.com/office/drawing/2014/main" id="{45E521C3-6A2C-458D-BCCA-15DC1CE392BA}"/>
              </a:ext>
            </a:extLst>
          </p:cNvPr>
          <p:cNvSpPr txBox="1"/>
          <p:nvPr/>
        </p:nvSpPr>
        <p:spPr>
          <a:xfrm>
            <a:off x="54874" y="5750133"/>
            <a:ext cx="1431802"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siete</a:t>
            </a:r>
            <a:endParaRPr lang="en-GB" sz="4400" b="1" dirty="0">
              <a:solidFill>
                <a:srgbClr val="002060"/>
              </a:solidFill>
              <a:latin typeface="Segoe Print" panose="02000600000000000000" pitchFamily="2" charset="0"/>
            </a:endParaRPr>
          </a:p>
        </p:txBody>
      </p:sp>
      <p:sp>
        <p:nvSpPr>
          <p:cNvPr id="58" name="TextBox 57">
            <a:extLst>
              <a:ext uri="{FF2B5EF4-FFF2-40B4-BE49-F238E27FC236}">
                <a16:creationId xmlns:a16="http://schemas.microsoft.com/office/drawing/2014/main" id="{D04BBC77-C750-4B85-AD24-0E049BD87B0C}"/>
              </a:ext>
            </a:extLst>
          </p:cNvPr>
          <p:cNvSpPr txBox="1"/>
          <p:nvPr/>
        </p:nvSpPr>
        <p:spPr>
          <a:xfrm>
            <a:off x="1656284" y="5768571"/>
            <a:ext cx="1457450"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ocho</a:t>
            </a:r>
            <a:endParaRPr lang="en-GB" sz="4400" b="1" dirty="0">
              <a:solidFill>
                <a:srgbClr val="002060"/>
              </a:solidFill>
              <a:latin typeface="Segoe Print" panose="02000600000000000000" pitchFamily="2" charset="0"/>
            </a:endParaRPr>
          </a:p>
        </p:txBody>
      </p:sp>
      <p:sp>
        <p:nvSpPr>
          <p:cNvPr id="59" name="TextBox 58">
            <a:extLst>
              <a:ext uri="{FF2B5EF4-FFF2-40B4-BE49-F238E27FC236}">
                <a16:creationId xmlns:a16="http://schemas.microsoft.com/office/drawing/2014/main" id="{6AD03687-42A6-4F65-927D-45500CD3EF86}"/>
              </a:ext>
            </a:extLst>
          </p:cNvPr>
          <p:cNvSpPr txBox="1"/>
          <p:nvPr/>
        </p:nvSpPr>
        <p:spPr>
          <a:xfrm>
            <a:off x="3251690" y="5768572"/>
            <a:ext cx="1790875"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nueve</a:t>
            </a:r>
            <a:endParaRPr lang="en-GB" sz="4400" b="1" dirty="0">
              <a:solidFill>
                <a:srgbClr val="002060"/>
              </a:solidFill>
              <a:latin typeface="Segoe Print" panose="02000600000000000000" pitchFamily="2" charset="0"/>
            </a:endParaRPr>
          </a:p>
        </p:txBody>
      </p:sp>
      <p:sp>
        <p:nvSpPr>
          <p:cNvPr id="60" name="TextBox 59">
            <a:extLst>
              <a:ext uri="{FF2B5EF4-FFF2-40B4-BE49-F238E27FC236}">
                <a16:creationId xmlns:a16="http://schemas.microsoft.com/office/drawing/2014/main" id="{3102EA7C-551B-41CA-AE30-3AC98EB54699}"/>
              </a:ext>
            </a:extLst>
          </p:cNvPr>
          <p:cNvSpPr txBox="1"/>
          <p:nvPr/>
        </p:nvSpPr>
        <p:spPr>
          <a:xfrm>
            <a:off x="5295676" y="5746211"/>
            <a:ext cx="1292341"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diez</a:t>
            </a:r>
            <a:endParaRPr lang="en-GB" sz="4400" b="1" dirty="0">
              <a:solidFill>
                <a:srgbClr val="002060"/>
              </a:solidFill>
              <a:latin typeface="Segoe Print" panose="02000600000000000000" pitchFamily="2" charset="0"/>
            </a:endParaRPr>
          </a:p>
        </p:txBody>
      </p:sp>
      <p:sp>
        <p:nvSpPr>
          <p:cNvPr id="61" name="TextBox 60">
            <a:extLst>
              <a:ext uri="{FF2B5EF4-FFF2-40B4-BE49-F238E27FC236}">
                <a16:creationId xmlns:a16="http://schemas.microsoft.com/office/drawing/2014/main" id="{6E76BC90-03E7-40FE-AD1E-8E9AD748CF41}"/>
              </a:ext>
            </a:extLst>
          </p:cNvPr>
          <p:cNvSpPr txBox="1"/>
          <p:nvPr/>
        </p:nvSpPr>
        <p:spPr>
          <a:xfrm>
            <a:off x="6766278" y="5729030"/>
            <a:ext cx="1452642"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once</a:t>
            </a:r>
          </a:p>
        </p:txBody>
      </p:sp>
      <p:sp>
        <p:nvSpPr>
          <p:cNvPr id="62" name="TextBox 61">
            <a:extLst>
              <a:ext uri="{FF2B5EF4-FFF2-40B4-BE49-F238E27FC236}">
                <a16:creationId xmlns:a16="http://schemas.microsoft.com/office/drawing/2014/main" id="{079E7C47-1D62-49CD-B848-9B2936BC148C}"/>
              </a:ext>
            </a:extLst>
          </p:cNvPr>
          <p:cNvSpPr txBox="1"/>
          <p:nvPr/>
        </p:nvSpPr>
        <p:spPr>
          <a:xfrm>
            <a:off x="8637716" y="5700735"/>
            <a:ext cx="1451038"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doce</a:t>
            </a:r>
            <a:endParaRPr lang="en-GB" sz="4400" b="1" dirty="0">
              <a:solidFill>
                <a:srgbClr val="002060"/>
              </a:solidFill>
              <a:latin typeface="Segoe Print" panose="02000600000000000000" pitchFamily="2" charset="0"/>
            </a:endParaRPr>
          </a:p>
        </p:txBody>
      </p:sp>
    </p:spTree>
    <p:extLst>
      <p:ext uri="{BB962C8B-B14F-4D97-AF65-F5344CB8AC3E}">
        <p14:creationId xmlns:p14="http://schemas.microsoft.com/office/powerpoint/2010/main" val="276660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subTnLst>
                                    <p:audio>
                                      <p:cMediaNode>
                                        <p:cTn display="0" masterRel="sameClick">
                                          <p:stCondLst>
                                            <p:cond evt="begin" delay="0">
                                              <p:tn val="8"/>
                                            </p:cond>
                                          </p:stCondLst>
                                          <p:endCondLst>
                                            <p:cond evt="onStopAudio" delay="0">
                                              <p:tgtEl>
                                                <p:sldTgt/>
                                              </p:tgtEl>
                                            </p:cond>
                                          </p:endCondLst>
                                        </p:cTn>
                                        <p:tgtEl>
                                          <p:sndTgt r:embed="rId3" name="6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subTnLst>
                                    <p:audio>
                                      <p:cMediaNode>
                                        <p:cTn display="0" masterRel="sameClick">
                                          <p:stCondLst>
                                            <p:cond evt="begin" delay="0">
                                              <p:tn val="16"/>
                                            </p:cond>
                                          </p:stCondLst>
                                          <p:endCondLst>
                                            <p:cond evt="onStopAudio" delay="0">
                                              <p:tgtEl>
                                                <p:sldTgt/>
                                              </p:tgtEl>
                                            </p:cond>
                                          </p:endCondLst>
                                        </p:cTn>
                                        <p:tgtEl>
                                          <p:sndTgt r:embed="rId4" name="6_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subTnLst>
                                    <p:audio>
                                      <p:cMediaNode>
                                        <p:cTn display="0" masterRel="sameClick">
                                          <p:stCondLst>
                                            <p:cond evt="begin" delay="0">
                                              <p:tn val="24"/>
                                            </p:cond>
                                          </p:stCondLst>
                                          <p:endCondLst>
                                            <p:cond evt="onStopAudio" delay="0">
                                              <p:tgtEl>
                                                <p:sldTgt/>
                                              </p:tgtEl>
                                            </p:cond>
                                          </p:endCondLst>
                                        </p:cTn>
                                        <p:tgtEl>
                                          <p:sndTgt r:embed="rId5" name="6_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8"/>
                                        </p:tgtEl>
                                      </p:cBhvr>
                                    </p:animEffect>
                                    <p:set>
                                      <p:cBhvr>
                                        <p:cTn id="31" dur="1" fill="hold">
                                          <p:stCondLst>
                                            <p:cond delay="499"/>
                                          </p:stCondLst>
                                        </p:cTn>
                                        <p:tgtEl>
                                          <p:spTgt spid="48"/>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subTnLst>
                                    <p:audio>
                                      <p:cMediaNode>
                                        <p:cTn display="0" masterRel="sameClick">
                                          <p:stCondLst>
                                            <p:cond evt="begin" delay="0">
                                              <p:tn val="32"/>
                                            </p:cond>
                                          </p:stCondLst>
                                          <p:endCondLst>
                                            <p:cond evt="onStopAudio" delay="0">
                                              <p:tgtEl>
                                                <p:sldTgt/>
                                              </p:tgtEl>
                                            </p:cond>
                                          </p:endCondLst>
                                        </p:cTn>
                                        <p:tgtEl>
                                          <p:sndTgt r:embed="rId6" name="6_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7"/>
                                        </p:tgtEl>
                                      </p:cBhvr>
                                    </p:animEffect>
                                    <p:set>
                                      <p:cBhvr>
                                        <p:cTn id="39" dur="1" fill="hold">
                                          <p:stCondLst>
                                            <p:cond delay="499"/>
                                          </p:stCondLst>
                                        </p:cTn>
                                        <p:tgtEl>
                                          <p:spTgt spid="4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subTnLst>
                                    <p:audio>
                                      <p:cMediaNode>
                                        <p:cTn display="0" masterRel="sameClick">
                                          <p:stCondLst>
                                            <p:cond evt="begin" delay="0">
                                              <p:tn val="40"/>
                                            </p:cond>
                                          </p:stCondLst>
                                          <p:endCondLst>
                                            <p:cond evt="onStopAudio" delay="0">
                                              <p:tgtEl>
                                                <p:sldTgt/>
                                              </p:tgtEl>
                                            </p:cond>
                                          </p:endCondLst>
                                        </p:cTn>
                                        <p:tgtEl>
                                          <p:sndTgt r:embed="rId7" name="6_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subTnLst>
                                    <p:audio>
                                      <p:cMediaNode>
                                        <p:cTn display="0" masterRel="sameClick">
                                          <p:stCondLst>
                                            <p:cond evt="begin" delay="0">
                                              <p:tn val="48"/>
                                            </p:cond>
                                          </p:stCondLst>
                                          <p:endCondLst>
                                            <p:cond evt="onStopAudio" delay="0">
                                              <p:tgtEl>
                                                <p:sldTgt/>
                                              </p:tgtEl>
                                            </p:cond>
                                          </p:endCondLst>
                                        </p:cTn>
                                        <p:tgtEl>
                                          <p:sndTgt r:embed="rId8" name="6_7.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subTnLst>
                                    <p:audio>
                                      <p:cMediaNode>
                                        <p:cTn display="0" masterRel="sameClick">
                                          <p:stCondLst>
                                            <p:cond evt="begin" delay="0">
                                              <p:tn val="56"/>
                                            </p:cond>
                                          </p:stCondLst>
                                          <p:endCondLst>
                                            <p:cond evt="onStopAudio" delay="0">
                                              <p:tgtEl>
                                                <p:sldTgt/>
                                              </p:tgtEl>
                                            </p:cond>
                                          </p:endCondLst>
                                        </p:cTn>
                                        <p:tgtEl>
                                          <p:sndTgt r:embed="rId9" name="6_8.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9"/>
                                        </p:tgtEl>
                                      </p:cBhvr>
                                    </p:animEffect>
                                    <p:set>
                                      <p:cBhvr>
                                        <p:cTn id="63" dur="1" fill="hold">
                                          <p:stCondLst>
                                            <p:cond delay="499"/>
                                          </p:stCondLst>
                                        </p:cTn>
                                        <p:tgtEl>
                                          <p:spTgt spid="49"/>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subTnLst>
                                    <p:audio>
                                      <p:cMediaNode>
                                        <p:cTn display="0" masterRel="sameClick">
                                          <p:stCondLst>
                                            <p:cond evt="begin" delay="0">
                                              <p:tn val="64"/>
                                            </p:cond>
                                          </p:stCondLst>
                                          <p:endCondLst>
                                            <p:cond evt="onStopAudio" delay="0">
                                              <p:tgtEl>
                                                <p:sldTgt/>
                                              </p:tgtEl>
                                            </p:cond>
                                          </p:endCondLst>
                                        </p:cTn>
                                        <p:tgtEl>
                                          <p:sndTgt r:embed="rId10" name="6_9.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1"/>
                                        </p:tgtEl>
                                      </p:cBhvr>
                                    </p:animEffect>
                                    <p:set>
                                      <p:cBhvr>
                                        <p:cTn id="71" dur="1" fill="hold">
                                          <p:stCondLst>
                                            <p:cond delay="499"/>
                                          </p:stCondLst>
                                        </p:cTn>
                                        <p:tgtEl>
                                          <p:spTgt spid="51"/>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subTnLst>
                                    <p:audio>
                                      <p:cMediaNode>
                                        <p:cTn display="0" masterRel="sameClick">
                                          <p:stCondLst>
                                            <p:cond evt="begin" delay="0">
                                              <p:tn val="72"/>
                                            </p:cond>
                                          </p:stCondLst>
                                          <p:endCondLst>
                                            <p:cond evt="onStopAudio" delay="0">
                                              <p:tgtEl>
                                                <p:sldTgt/>
                                              </p:tgtEl>
                                            </p:cond>
                                          </p:endCondLst>
                                        </p:cTn>
                                        <p:tgtEl>
                                          <p:sndTgt r:embed="rId11" name="6_10.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subTnLst>
                                    <p:audio>
                                      <p:cMediaNode>
                                        <p:cTn display="0" masterRel="sameClick">
                                          <p:stCondLst>
                                            <p:cond evt="begin" delay="0">
                                              <p:tn val="80"/>
                                            </p:cond>
                                          </p:stCondLst>
                                          <p:endCondLst>
                                            <p:cond evt="onStopAudio" delay="0">
                                              <p:tgtEl>
                                                <p:sldTgt/>
                                              </p:tgtEl>
                                            </p:cond>
                                          </p:endCondLst>
                                        </p:cTn>
                                        <p:tgtEl>
                                          <p:sndTgt r:embed="rId12" name="6_1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subTnLst>
                                    <p:audio>
                                      <p:cMediaNode>
                                        <p:cTn display="0" masterRel="sameClick">
                                          <p:stCondLst>
                                            <p:cond evt="begin" delay="0">
                                              <p:tn val="88"/>
                                            </p:cond>
                                          </p:stCondLst>
                                          <p:endCondLst>
                                            <p:cond evt="onStopAudio" delay="0">
                                              <p:tgtEl>
                                                <p:sldTgt/>
                                              </p:tgtEl>
                                            </p:cond>
                                          </p:endCondLst>
                                        </p:cTn>
                                        <p:tgtEl>
                                          <p:sndTgt r:embed="rId13" name="6_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6"/>
                                        </p:tgtEl>
                                      </p:cBhvr>
                                    </p:animEffect>
                                    <p:set>
                                      <p:cBhvr>
                                        <p:cTn id="95" dur="1" fill="hold">
                                          <p:stCondLst>
                                            <p:cond delay="499"/>
                                          </p:stCondLst>
                                        </p:cTn>
                                        <p:tgtEl>
                                          <p:spTgt spid="6"/>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subTnLst>
                                    <p:audio>
                                      <p:cMediaNode>
                                        <p:cTn display="0" masterRel="sameClick">
                                          <p:stCondLst>
                                            <p:cond evt="begin" delay="0">
                                              <p:tn val="96"/>
                                            </p:cond>
                                          </p:stCondLst>
                                          <p:endCondLst>
                                            <p:cond evt="onStopAudio" delay="0">
                                              <p:tgtEl>
                                                <p:sldTgt/>
                                              </p:tgtEl>
                                            </p:cond>
                                          </p:endCondLst>
                                        </p:cTn>
                                        <p:tgtEl>
                                          <p:sndTgt r:embed="rId14" name="6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2" grpId="0"/>
      <p:bldP spid="53" grpId="0"/>
      <p:bldP spid="54" grpId="0"/>
      <p:bldP spid="55" grpId="0"/>
      <p:bldP spid="56" grpId="0"/>
      <p:bldP spid="57" grpId="0"/>
      <p:bldP spid="58" grpId="0"/>
      <p:bldP spid="59" grpId="0"/>
      <p:bldP spid="60" grpId="0"/>
      <p:bldP spid="61" grpId="0"/>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76200" y="4495238"/>
            <a:ext cx="4724401" cy="2677616"/>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GB" sz="2800" b="1" dirty="0">
                <a:solidFill>
                  <a:schemeClr val="tx1">
                    <a:lumMod val="85000"/>
                    <a:lumOff val="15000"/>
                  </a:schemeClr>
                </a:solidFill>
                <a:latin typeface="Century Gothic"/>
                <a:sym typeface="Century Gothic"/>
              </a:rPr>
              <a:t>- Numbers</a:t>
            </a:r>
            <a:endParaRPr lang="en-GB" sz="2800" dirty="0">
              <a:solidFill>
                <a:schemeClr val="tx1">
                  <a:lumMod val="85000"/>
                  <a:lumOff val="15000"/>
                </a:schemeClr>
              </a:solidFill>
              <a:sym typeface="Century Gothic"/>
            </a:endParaRPr>
          </a:p>
          <a:p>
            <a:pPr marR="0" lvl="0" algn="l" rtl="0">
              <a:lnSpc>
                <a:spcPct val="100000"/>
              </a:lnSpc>
              <a:spcBef>
                <a:spcPts val="0"/>
              </a:spcBef>
              <a:spcAft>
                <a:spcPts val="0"/>
              </a:spcAft>
              <a:buClr>
                <a:srgbClr val="FFFFFF"/>
              </a:buClr>
              <a:buSzPts val="2800"/>
            </a:pPr>
            <a:r>
              <a:rPr lang="en-GB" sz="2800" b="1" i="0" u="none" strike="noStrike" cap="none" dirty="0">
                <a:solidFill>
                  <a:schemeClr val="tx1">
                    <a:lumMod val="85000"/>
                    <a:lumOff val="15000"/>
                  </a:schemeClr>
                </a:solidFill>
                <a:latin typeface="Century Gothic"/>
                <a:ea typeface="Century Gothic"/>
                <a:cs typeface="Century Gothic"/>
                <a:sym typeface="Century Gothic"/>
              </a:rPr>
              <a:t>- Singular indefinite article</a:t>
            </a:r>
          </a:p>
          <a:p>
            <a:pPr marR="0" lvl="0" algn="l" rtl="0">
              <a:lnSpc>
                <a:spcPct val="100000"/>
              </a:lnSpc>
              <a:spcBef>
                <a:spcPts val="0"/>
              </a:spcBef>
              <a:spcAft>
                <a:spcPts val="0"/>
              </a:spcAft>
              <a:buClr>
                <a:srgbClr val="FFFFFF"/>
              </a:buClr>
              <a:buSzPts val="2800"/>
            </a:pPr>
            <a:r>
              <a:rPr lang="en-GB" sz="2800" b="1" i="0" u="none" strike="noStrike" cap="none" dirty="0">
                <a:solidFill>
                  <a:schemeClr val="tx1">
                    <a:lumMod val="85000"/>
                    <a:lumOff val="15000"/>
                  </a:schemeClr>
                </a:solidFill>
                <a:latin typeface="Century Gothic"/>
                <a:ea typeface="Century Gothic"/>
                <a:cs typeface="Century Gothic"/>
                <a:sym typeface="Century Gothic"/>
              </a:rPr>
              <a:t>- regular plural marking on nouns (-s)</a:t>
            </a:r>
          </a:p>
          <a:p>
            <a:pPr marR="0" lvl="0" algn="l" rtl="0">
              <a:lnSpc>
                <a:spcPct val="100000"/>
              </a:lnSpc>
              <a:spcBef>
                <a:spcPts val="0"/>
              </a:spcBef>
              <a:spcAft>
                <a:spcPts val="0"/>
              </a:spcAft>
              <a:buClr>
                <a:srgbClr val="FFFFFF"/>
              </a:buClr>
              <a:buSzPts val="2800"/>
            </a:pPr>
            <a:r>
              <a:rPr lang="en-GB" sz="2800" b="1" i="0" u="none" strike="noStrike" cap="none" dirty="0">
                <a:solidFill>
                  <a:schemeClr val="tx1">
                    <a:lumMod val="85000"/>
                    <a:lumOff val="15000"/>
                  </a:schemeClr>
                </a:solidFill>
                <a:latin typeface="Century Gothic"/>
                <a:ea typeface="Century Gothic"/>
                <a:cs typeface="Century Gothic"/>
                <a:sym typeface="Century Gothic"/>
              </a:rPr>
              <a:t>- SSC [qui]</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chemeClr val="tx1">
                  <a:lumMod val="85000"/>
                  <a:lumOff val="1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13518" y="229373"/>
            <a:ext cx="3983064" cy="1325563"/>
          </a:xfrm>
        </p:spPr>
        <p:txBody>
          <a:bodyPr>
            <a:normAutofit/>
          </a:bodyPr>
          <a:lstStyle/>
          <a:p>
            <a:pPr algn="ctr"/>
            <a:r>
              <a:rPr lang="en-GB" b="1" dirty="0">
                <a:solidFill>
                  <a:srgbClr val="002060"/>
                </a:solidFill>
                <a:latin typeface="Century Gothic" panose="020B0502020202020204" pitchFamily="34" charset="0"/>
              </a:rPr>
              <a:t>Saying what I and others do</a:t>
            </a:r>
          </a:p>
        </p:txBody>
      </p:sp>
      <p:pic>
        <p:nvPicPr>
          <p:cNvPr id="3" name="Picture 20" descr="Pagar, Dígito, Número, Abundancia">
            <a:extLst>
              <a:ext uri="{FF2B5EF4-FFF2-40B4-BE49-F238E27FC236}">
                <a16:creationId xmlns:a16="http://schemas.microsoft.com/office/drawing/2014/main" id="{E5FE89B5-0B65-3C78-6D4A-45544DBA4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118" y="1778546"/>
            <a:ext cx="3893908" cy="21943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graphicFrame>
        <p:nvGraphicFramePr>
          <p:cNvPr id="44" name="Table 43">
            <a:extLst>
              <a:ext uri="{FF2B5EF4-FFF2-40B4-BE49-F238E27FC236}">
                <a16:creationId xmlns:a16="http://schemas.microsoft.com/office/drawing/2014/main" id="{1D51E455-DEC8-4E93-AD40-24DEAB4F6EF7}"/>
              </a:ext>
            </a:extLst>
          </p:cNvPr>
          <p:cNvGraphicFramePr>
            <a:graphicFrameLocks noGrp="1"/>
          </p:cNvGraphicFramePr>
          <p:nvPr/>
        </p:nvGraphicFramePr>
        <p:xfrm>
          <a:off x="1550503" y="1573986"/>
          <a:ext cx="8706680" cy="3693754"/>
        </p:xfrm>
        <a:graphic>
          <a:graphicData uri="http://schemas.openxmlformats.org/drawingml/2006/table">
            <a:tbl>
              <a:tblPr firstRow="1" bandRow="1"/>
              <a:tblGrid>
                <a:gridCol w="2176670">
                  <a:extLst>
                    <a:ext uri="{9D8B030D-6E8A-4147-A177-3AD203B41FA5}">
                      <a16:colId xmlns:a16="http://schemas.microsoft.com/office/drawing/2014/main" val="3798252510"/>
                    </a:ext>
                  </a:extLst>
                </a:gridCol>
                <a:gridCol w="2176670">
                  <a:extLst>
                    <a:ext uri="{9D8B030D-6E8A-4147-A177-3AD203B41FA5}">
                      <a16:colId xmlns:a16="http://schemas.microsoft.com/office/drawing/2014/main" val="2138714969"/>
                    </a:ext>
                  </a:extLst>
                </a:gridCol>
                <a:gridCol w="2176670">
                  <a:extLst>
                    <a:ext uri="{9D8B030D-6E8A-4147-A177-3AD203B41FA5}">
                      <a16:colId xmlns:a16="http://schemas.microsoft.com/office/drawing/2014/main" val="833131367"/>
                    </a:ext>
                  </a:extLst>
                </a:gridCol>
                <a:gridCol w="2176670">
                  <a:extLst>
                    <a:ext uri="{9D8B030D-6E8A-4147-A177-3AD203B41FA5}">
                      <a16:colId xmlns:a16="http://schemas.microsoft.com/office/drawing/2014/main" val="75279218"/>
                    </a:ext>
                  </a:extLst>
                </a:gridCol>
              </a:tblGrid>
              <a:tr h="1846877">
                <a:tc>
                  <a:txBody>
                    <a:bodyPr/>
                    <a:lstStyle/>
                    <a:p>
                      <a:pPr>
                        <a:lnSpc>
                          <a:spcPct val="1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l">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FFFFFF"/>
                    </a:solidFill>
                  </a:tcPr>
                </a:tc>
                <a:tc>
                  <a:txBody>
                    <a:bodyPr/>
                    <a:lstStyle/>
                    <a:p>
                      <a:pPr algn="l">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4279378274"/>
                  </a:ext>
                </a:extLst>
              </a:tr>
              <a:tr h="184687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bl>
          </a:graphicData>
        </a:graphic>
      </p:graphicFrame>
      <p:pic>
        <p:nvPicPr>
          <p:cNvPr id="3" name="Graphic 2" descr="Teacher">
            <a:extLst>
              <a:ext uri="{FF2B5EF4-FFF2-40B4-BE49-F238E27FC236}">
                <a16:creationId xmlns:a16="http://schemas.microsoft.com/office/drawing/2014/main" id="{81EC0868-E451-5CDE-26B9-8BF89C547C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79" y="47874"/>
            <a:ext cx="914400" cy="914400"/>
          </a:xfrm>
          <a:prstGeom prst="rect">
            <a:avLst/>
          </a:prstGeom>
        </p:spPr>
      </p:pic>
      <p:sp>
        <p:nvSpPr>
          <p:cNvPr id="4" name="Speech Bubble: Rectangle with Corners Rounded 3">
            <a:hlinkClick r:id="" action="ppaction://noaction">
              <a:snd r:embed="rId6" name="s20_1.wav"/>
            </a:hlinkClick>
            <a:extLst>
              <a:ext uri="{FF2B5EF4-FFF2-40B4-BE49-F238E27FC236}">
                <a16:creationId xmlns:a16="http://schemas.microsoft.com/office/drawing/2014/main" id="{AA771E30-460C-D4CD-C004-EF4CA498D87D}"/>
              </a:ext>
            </a:extLst>
          </p:cNvPr>
          <p:cNvSpPr/>
          <p:nvPr/>
        </p:nvSpPr>
        <p:spPr>
          <a:xfrm>
            <a:off x="1148269" y="185565"/>
            <a:ext cx="389998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Escribe* 8 </a:t>
            </a:r>
            <a:r>
              <a:rPr lang="en-GB" sz="2400" b="1" dirty="0" err="1">
                <a:solidFill>
                  <a:schemeClr val="bg1"/>
                </a:solidFill>
                <a:latin typeface="Century Gothic"/>
                <a:ea typeface="Century Gothic"/>
                <a:cs typeface="Century Gothic"/>
                <a:sym typeface="Century Gothic"/>
              </a:rPr>
              <a:t>números</a:t>
            </a:r>
            <a:r>
              <a:rPr lang="en-GB" sz="2400" b="1" dirty="0">
                <a:solidFill>
                  <a:schemeClr val="bg1"/>
                </a:solidFill>
                <a:latin typeface="Century Gothic"/>
                <a:ea typeface="Century Gothic"/>
                <a:cs typeface="Century Gothic"/>
                <a:sym typeface="Century Gothic"/>
              </a:rPr>
              <a:t>* 📝.</a:t>
            </a:r>
            <a:endParaRPr lang="en-GB" sz="2400" dirty="0">
              <a:solidFill>
                <a:schemeClr val="bg1"/>
              </a:solidFill>
            </a:endParaRPr>
          </a:p>
        </p:txBody>
      </p:sp>
      <p:sp>
        <p:nvSpPr>
          <p:cNvPr id="5" name="TextBox 4">
            <a:extLst>
              <a:ext uri="{FF2B5EF4-FFF2-40B4-BE49-F238E27FC236}">
                <a16:creationId xmlns:a16="http://schemas.microsoft.com/office/drawing/2014/main" id="{3302327C-96B6-FF23-3D0B-2E441A5924A8}"/>
              </a:ext>
            </a:extLst>
          </p:cNvPr>
          <p:cNvSpPr txBox="1"/>
          <p:nvPr/>
        </p:nvSpPr>
        <p:spPr>
          <a:xfrm>
            <a:off x="6343650" y="6495990"/>
            <a:ext cx="5887383" cy="369332"/>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escribir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write, writing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número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number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3" name="Picture 20" descr="Pagar, Dígito, Número, Abundancia">
            <a:extLst>
              <a:ext uri="{FF2B5EF4-FFF2-40B4-BE49-F238E27FC236}">
                <a16:creationId xmlns:a16="http://schemas.microsoft.com/office/drawing/2014/main" id="{EAFDAC23-7969-41E5-8FF3-3476B2200C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2723" y="135452"/>
            <a:ext cx="1467216" cy="82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605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tx1">
                    <a:lumMod val="75000"/>
                    <a:lumOff val="25000"/>
                  </a:schemeClr>
                </a:solidFill>
                <a:latin typeface="Segoe Print" panose="02000600000000000000" pitchFamily="2" charset="0"/>
                <a:ea typeface="Arial"/>
                <a:cs typeface="Arial"/>
                <a:sym typeface="Arial"/>
              </a:rPr>
              <a:t>¡</a:t>
            </a:r>
            <a:r>
              <a:rPr lang="en-GB" sz="9600" b="1" i="0" u="none" strike="noStrike" cap="none" dirty="0" err="1">
                <a:solidFill>
                  <a:schemeClr val="tx1">
                    <a:lumMod val="75000"/>
                    <a:lumOff val="25000"/>
                  </a:schemeClr>
                </a:solidFill>
                <a:latin typeface="Segoe Print" panose="02000600000000000000" pitchFamily="2" charset="0"/>
                <a:ea typeface="Arial"/>
                <a:cs typeface="Arial"/>
                <a:sym typeface="Arial"/>
              </a:rPr>
              <a:t>adiós</a:t>
            </a:r>
            <a:r>
              <a:rPr lang="en-GB" sz="9600" b="1" i="0" u="none" strike="noStrike" cap="none" dirty="0">
                <a:solidFill>
                  <a:schemeClr val="tx1">
                    <a:lumMod val="75000"/>
                    <a:lumOff val="25000"/>
                  </a:schemeClr>
                </a:solidFill>
                <a:latin typeface="Segoe Print" panose="02000600000000000000" pitchFamily="2" charset="0"/>
                <a:ea typeface="Arial"/>
                <a:cs typeface="Arial"/>
                <a:sym typeface="Arial"/>
              </a:rPr>
              <a:t>!</a:t>
            </a:r>
            <a:endParaRPr sz="2400" dirty="0">
              <a:solidFill>
                <a:schemeClr val="tx1">
                  <a:lumMod val="75000"/>
                  <a:lumOff val="25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3132962"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qui</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920780"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e</a:t>
            </a:r>
            <a:r>
              <a:rPr lang="en-GB" sz="9600" b="1" dirty="0" err="1">
                <a:solidFill>
                  <a:srgbClr val="FF0066"/>
                </a:solidFill>
                <a:latin typeface="Century Gothic"/>
                <a:ea typeface="Century Gothic"/>
                <a:cs typeface="Century Gothic"/>
                <a:sym typeface="Century Gothic"/>
              </a:rPr>
              <a:t>qui</a:t>
            </a:r>
            <a:r>
              <a:rPr lang="en-GB" sz="9600" dirty="0" err="1">
                <a:solidFill>
                  <a:srgbClr val="002060"/>
                </a:solidFill>
                <a:latin typeface="Century Gothic"/>
                <a:ea typeface="Century Gothic"/>
                <a:cs typeface="Century Gothic"/>
                <a:sym typeface="Century Gothic"/>
              </a:rPr>
              <a:t>po</a:t>
            </a:r>
            <a:endParaRPr sz="9600" b="1" i="0" u="none" strike="noStrike" cap="none" dirty="0">
              <a:solidFill>
                <a:srgbClr val="FF0066"/>
              </a:solidFill>
              <a:latin typeface="Calibri"/>
              <a:ea typeface="Calibri"/>
              <a:cs typeface="Calibri"/>
              <a:sym typeface="Calibri"/>
            </a:endParaRPr>
          </a:p>
        </p:txBody>
      </p:sp>
      <p:pic>
        <p:nvPicPr>
          <p:cNvPr id="1026" name="Picture 2" descr="Fútbol, Niña, Equipo, Jugar, Campo">
            <a:extLst>
              <a:ext uri="{FF2B5EF4-FFF2-40B4-BE49-F238E27FC236}">
                <a16:creationId xmlns:a16="http://schemas.microsoft.com/office/drawing/2014/main" id="{5A6A46F0-266B-4996-AE43-D9523AD3CD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0780" y="2351617"/>
            <a:ext cx="4048125" cy="32385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4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3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4" name="s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292420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qui</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920780"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b="1" dirty="0">
                <a:solidFill>
                  <a:srgbClr val="FF0066"/>
                </a:solidFill>
                <a:latin typeface="Century Gothic"/>
                <a:ea typeface="Century Gothic"/>
                <a:cs typeface="Century Gothic"/>
                <a:sym typeface="Century Gothic"/>
              </a:rPr>
              <a:t>qui</a:t>
            </a:r>
            <a:r>
              <a:rPr lang="en-GB" sz="9600" dirty="0">
                <a:solidFill>
                  <a:srgbClr val="002060"/>
                </a:solidFill>
                <a:latin typeface="Century Gothic"/>
                <a:ea typeface="Century Gothic"/>
                <a:cs typeface="Century Gothic"/>
                <a:sym typeface="Century Gothic"/>
              </a:rPr>
              <a:t>nce</a:t>
            </a:r>
            <a:endParaRPr sz="9600" b="1" i="0" u="none" strike="noStrike" cap="none" dirty="0">
              <a:solidFill>
                <a:srgbClr val="FF0066"/>
              </a:solidFill>
              <a:latin typeface="Calibri"/>
              <a:ea typeface="Calibri"/>
              <a:cs typeface="Calibri"/>
              <a:sym typeface="Calibri"/>
            </a:endParaRPr>
          </a:p>
        </p:txBody>
      </p:sp>
      <p:pic>
        <p:nvPicPr>
          <p:cNvPr id="9" name="Picture 2" descr="Número, Quince, Rectángulo, Redondeado">
            <a:extLst>
              <a:ext uri="{FF2B5EF4-FFF2-40B4-BE49-F238E27FC236}">
                <a16:creationId xmlns:a16="http://schemas.microsoft.com/office/drawing/2014/main" id="{3B904C25-E105-40AD-AF57-C643CA06DC70}"/>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0405" y="2481254"/>
            <a:ext cx="3711189" cy="285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98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4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4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s4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8">
            <a:alphaModFix/>
          </a:blip>
          <a:srcRect/>
          <a:stretch/>
        </p:blipFill>
        <p:spPr>
          <a:xfrm>
            <a:off x="10804611" y="-171450"/>
            <a:ext cx="1166103" cy="1183191"/>
          </a:xfrm>
          <a:prstGeom prst="rect">
            <a:avLst/>
          </a:prstGeom>
          <a:noFill/>
          <a:ln>
            <a:noFill/>
          </a:ln>
        </p:spPr>
      </p:pic>
      <p:sp>
        <p:nvSpPr>
          <p:cNvPr id="43" name="Title 1">
            <a:extLst>
              <a:ext uri="{FF2B5EF4-FFF2-40B4-BE49-F238E27FC236}">
                <a16:creationId xmlns:a16="http://schemas.microsoft.com/office/drawing/2014/main" id="{673F70B7-4F0A-428C-BE7A-C510D3F451F9}"/>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DDB11577-7B92-4CB6-A83F-BC7FF0432AFA}"/>
              </a:ext>
            </a:extLst>
          </p:cNvPr>
          <p:cNvSpPr txBox="1"/>
          <p:nvPr/>
        </p:nvSpPr>
        <p:spPr>
          <a:xfrm>
            <a:off x="357009" y="2619235"/>
            <a:ext cx="39095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iz</a:t>
            </a: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a:t>
            </a: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erda</a:t>
            </a:r>
            <a:endPar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985EAD3-E83D-4E49-A747-CD77A4AD2526}"/>
              </a:ext>
            </a:extLst>
          </p:cNvPr>
          <p:cNvSpPr txBox="1"/>
          <p:nvPr/>
        </p:nvSpPr>
        <p:spPr>
          <a:xfrm>
            <a:off x="983554" y="2594521"/>
            <a:ext cx="19188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qui</a:t>
            </a:r>
            <a:endParaRPr kumimoji="0" lang="en-GB" sz="4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FE6ABE0-2384-45D9-B3E4-271BE364D28C}"/>
              </a:ext>
            </a:extLst>
          </p:cNvPr>
          <p:cNvSpPr txBox="1"/>
          <p:nvPr/>
        </p:nvSpPr>
        <p:spPr>
          <a:xfrm>
            <a:off x="811517" y="5750237"/>
            <a:ext cx="367533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silen</a:t>
            </a: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___o</a:t>
            </a:r>
          </a:p>
        </p:txBody>
      </p:sp>
      <p:sp>
        <p:nvSpPr>
          <p:cNvPr id="10" name="TextBox 9">
            <a:extLst>
              <a:ext uri="{FF2B5EF4-FFF2-40B4-BE49-F238E27FC236}">
                <a16:creationId xmlns:a16="http://schemas.microsoft.com/office/drawing/2014/main" id="{EAC7A311-89EA-4F28-B4B3-A6F5931D1A53}"/>
              </a:ext>
            </a:extLst>
          </p:cNvPr>
          <p:cNvSpPr txBox="1"/>
          <p:nvPr/>
        </p:nvSpPr>
        <p:spPr>
          <a:xfrm>
            <a:off x="2499454" y="5734713"/>
            <a:ext cx="11166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ci</a:t>
            </a:r>
            <a:endParaRPr kumimoji="0" lang="en-GB" sz="4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36DC7CD-22F0-48D8-B6AE-EDA57776A9BC}"/>
              </a:ext>
            </a:extLst>
          </p:cNvPr>
          <p:cNvSpPr txBox="1"/>
          <p:nvPr/>
        </p:nvSpPr>
        <p:spPr>
          <a:xfrm>
            <a:off x="4497853" y="5718726"/>
            <a:ext cx="3492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én</a:t>
            </a:r>
            <a:endPar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8019449-DDF4-43CB-B27C-FC34D7DA21E0}"/>
              </a:ext>
            </a:extLst>
          </p:cNvPr>
          <p:cNvSpPr txBox="1"/>
          <p:nvPr/>
        </p:nvSpPr>
        <p:spPr>
          <a:xfrm>
            <a:off x="4442044" y="5718726"/>
            <a:ext cx="12787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qui</a:t>
            </a:r>
            <a:endParaRPr kumimoji="0" lang="en-GB" sz="4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B6F1DF6D-C002-4D1C-9DEB-3E8AD7C8A9B9}"/>
              </a:ext>
            </a:extLst>
          </p:cNvPr>
          <p:cNvSpPr txBox="1"/>
          <p:nvPr/>
        </p:nvSpPr>
        <p:spPr>
          <a:xfrm>
            <a:off x="5437214" y="2620787"/>
            <a:ext cx="65335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di___</a:t>
            </a: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embre</a:t>
            </a:r>
            <a:endPar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563DFE49-9C08-4C8C-91DE-9C488EAA243D}"/>
              </a:ext>
            </a:extLst>
          </p:cNvPr>
          <p:cNvSpPr txBox="1"/>
          <p:nvPr/>
        </p:nvSpPr>
        <p:spPr>
          <a:xfrm>
            <a:off x="6212329" y="2610248"/>
            <a:ext cx="11229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ci</a:t>
            </a:r>
            <a:endParaRPr kumimoji="0" lang="en-GB" sz="4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460560A-0D81-41EE-978E-E1E2E7BDE1A1}"/>
              </a:ext>
            </a:extLst>
          </p:cNvPr>
          <p:cNvSpPr txBox="1"/>
          <p:nvPr/>
        </p:nvSpPr>
        <p:spPr>
          <a:xfrm>
            <a:off x="7779869" y="5807182"/>
            <a:ext cx="44690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a:t>
            </a: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nce</a:t>
            </a:r>
            <a:endPar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341C58C-D828-45D5-80CB-EA847A2F0F2B}"/>
              </a:ext>
            </a:extLst>
          </p:cNvPr>
          <p:cNvSpPr txBox="1"/>
          <p:nvPr/>
        </p:nvSpPr>
        <p:spPr>
          <a:xfrm>
            <a:off x="7999094" y="5821621"/>
            <a:ext cx="16573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qui</a:t>
            </a:r>
            <a:endParaRPr kumimoji="0" lang="en-GB" sz="4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3" name="Rectangle 52">
            <a:hlinkClick r:id="" action="ppaction://noaction">
              <a:snd r:embed="rId3" name="s5_2.wav"/>
            </a:hlinkClick>
            <a:extLst>
              <a:ext uri="{FF2B5EF4-FFF2-40B4-BE49-F238E27FC236}">
                <a16:creationId xmlns:a16="http://schemas.microsoft.com/office/drawing/2014/main" id="{014AE66F-B52D-43A6-804F-A85169B3C6E8}"/>
              </a:ext>
            </a:extLst>
          </p:cNvPr>
          <p:cNvSpPr/>
          <p:nvPr/>
        </p:nvSpPr>
        <p:spPr>
          <a:xfrm>
            <a:off x="284110" y="1320309"/>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4" name="Rectangle 53">
            <a:hlinkClick r:id="" action="ppaction://noaction">
              <a:snd r:embed="rId4" name="s5_3.wav"/>
            </a:hlinkClick>
            <a:extLst>
              <a:ext uri="{FF2B5EF4-FFF2-40B4-BE49-F238E27FC236}">
                <a16:creationId xmlns:a16="http://schemas.microsoft.com/office/drawing/2014/main" id="{94B61BAF-4C2D-42F7-835F-F4CA720F2042}"/>
              </a:ext>
            </a:extLst>
          </p:cNvPr>
          <p:cNvSpPr/>
          <p:nvPr/>
        </p:nvSpPr>
        <p:spPr>
          <a:xfrm>
            <a:off x="4744709" y="2376672"/>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5" name="Rectangle 54">
            <a:hlinkClick r:id="" action="ppaction://noaction">
              <a:snd r:embed="rId5" name="s5_4.wav"/>
            </a:hlinkClick>
            <a:extLst>
              <a:ext uri="{FF2B5EF4-FFF2-40B4-BE49-F238E27FC236}">
                <a16:creationId xmlns:a16="http://schemas.microsoft.com/office/drawing/2014/main" id="{473038D7-B8F5-4C22-B1D0-2266F4C8C217}"/>
              </a:ext>
            </a:extLst>
          </p:cNvPr>
          <p:cNvSpPr/>
          <p:nvPr/>
        </p:nvSpPr>
        <p:spPr>
          <a:xfrm>
            <a:off x="278621" y="5328920"/>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6" name="Rectangle 55">
            <a:hlinkClick r:id="" action="ppaction://noaction">
              <a:snd r:embed="rId6" name="s5_5.wav"/>
            </a:hlinkClick>
            <a:extLst>
              <a:ext uri="{FF2B5EF4-FFF2-40B4-BE49-F238E27FC236}">
                <a16:creationId xmlns:a16="http://schemas.microsoft.com/office/drawing/2014/main" id="{07483D32-7133-4B76-8AA0-BB15D4E5B00F}"/>
              </a:ext>
            </a:extLst>
          </p:cNvPr>
          <p:cNvSpPr/>
          <p:nvPr/>
        </p:nvSpPr>
        <p:spPr>
          <a:xfrm>
            <a:off x="3510792" y="5225964"/>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7" name="Rectangle 56">
            <a:hlinkClick r:id="" action="ppaction://noaction">
              <a:snd r:embed="rId7" name="s5_6.wav"/>
            </a:hlinkClick>
            <a:extLst>
              <a:ext uri="{FF2B5EF4-FFF2-40B4-BE49-F238E27FC236}">
                <a16:creationId xmlns:a16="http://schemas.microsoft.com/office/drawing/2014/main" id="{11E341DE-7329-4AF2-AF87-C6DEE9BFDC27}"/>
              </a:ext>
            </a:extLst>
          </p:cNvPr>
          <p:cNvSpPr/>
          <p:nvPr/>
        </p:nvSpPr>
        <p:spPr>
          <a:xfrm>
            <a:off x="7225782" y="5162879"/>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2052" name="Picture 4" descr="Emoticon, Bastante, Tranquilo, Espantar">
            <a:extLst>
              <a:ext uri="{FF2B5EF4-FFF2-40B4-BE49-F238E27FC236}">
                <a16:creationId xmlns:a16="http://schemas.microsoft.com/office/drawing/2014/main" id="{4C6F7A7D-6D4E-463A-94E0-79346ED06D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7556" y="3855578"/>
            <a:ext cx="1775555" cy="21483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ñalizar, Punto De Ruta, Firmar">
            <a:extLst>
              <a:ext uri="{FF2B5EF4-FFF2-40B4-BE49-F238E27FC236}">
                <a16:creationId xmlns:a16="http://schemas.microsoft.com/office/drawing/2014/main" id="{23E2890F-70C9-4990-9282-11E3D62B7F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6619" y="1010376"/>
            <a:ext cx="1718040" cy="17333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71E8C3-C02E-4C3B-A993-48DD40CAACEB}"/>
              </a:ext>
            </a:extLst>
          </p:cNvPr>
          <p:cNvSpPr txBox="1"/>
          <p:nvPr/>
        </p:nvSpPr>
        <p:spPr>
          <a:xfrm>
            <a:off x="1458109" y="1031094"/>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[left]</a:t>
            </a:r>
          </a:p>
        </p:txBody>
      </p:sp>
      <p:pic>
        <p:nvPicPr>
          <p:cNvPr id="10242" name="Picture 2" descr="Mujer, Niña, Cabeza, Silueta, Oms">
            <a:extLst>
              <a:ext uri="{FF2B5EF4-FFF2-40B4-BE49-F238E27FC236}">
                <a16:creationId xmlns:a16="http://schemas.microsoft.com/office/drawing/2014/main" id="{C680F858-933A-489A-88EA-2F1D9984E800}"/>
              </a:ext>
            </a:extLst>
          </p:cNvPr>
          <p:cNvPicPr>
            <a:picLocks noChangeAspect="1" noChangeArrowheads="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l="50348"/>
          <a:stretch/>
        </p:blipFill>
        <p:spPr bwMode="auto">
          <a:xfrm>
            <a:off x="4392073" y="3827643"/>
            <a:ext cx="2192661" cy="1993978"/>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1">
            <a:extLst>
              <a:ext uri="{FF2B5EF4-FFF2-40B4-BE49-F238E27FC236}">
                <a16:creationId xmlns:a16="http://schemas.microsoft.com/office/drawing/2014/main" id="{2B5795CC-46FB-4FE8-9A2C-16B740B01AB7}"/>
              </a:ext>
            </a:extLst>
          </p:cNvPr>
          <p:cNvSpPr>
            <a:spLocks noGrp="1"/>
          </p:cNvSpPr>
          <p:nvPr>
            <p:ph type="title"/>
          </p:nvPr>
        </p:nvSpPr>
        <p:spPr>
          <a:xfrm>
            <a:off x="10687983" y="867879"/>
            <a:ext cx="1560978" cy="400110"/>
          </a:xfrm>
          <a:noFill/>
        </p:spPr>
        <p:txBody>
          <a:bodyPr>
            <a:normAutofit/>
          </a:bodyPr>
          <a:lstStyle/>
          <a:p>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1F9CE251-596C-826B-27E6-A31DACF21E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279" y="47874"/>
            <a:ext cx="914400" cy="914400"/>
          </a:xfrm>
          <a:prstGeom prst="rect">
            <a:avLst/>
          </a:prstGeom>
        </p:spPr>
      </p:pic>
      <p:sp>
        <p:nvSpPr>
          <p:cNvPr id="5" name="Speech Bubble: Rectangle with Corners Rounded 4">
            <a:hlinkClick r:id="" action="ppaction://noaction">
              <a:snd r:embed="rId14" name="s5_1.wav"/>
            </a:hlinkClick>
            <a:extLst>
              <a:ext uri="{FF2B5EF4-FFF2-40B4-BE49-F238E27FC236}">
                <a16:creationId xmlns:a16="http://schemas.microsoft.com/office/drawing/2014/main" id="{3DD68D41-8229-DF68-FBB2-4A277F44A2D0}"/>
              </a:ext>
            </a:extLst>
          </p:cNvPr>
          <p:cNvSpPr/>
          <p:nvPr/>
        </p:nvSpPr>
        <p:spPr>
          <a:xfrm>
            <a:off x="1148269" y="185565"/>
            <a:ext cx="4288945"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Escucha. ¿Es ‘ci’ o ‘qui’? </a:t>
            </a:r>
            <a:endParaRPr lang="en-GB" sz="2400" dirty="0">
              <a:solidFill>
                <a:schemeClr val="bg1"/>
              </a:solidFill>
            </a:endParaRPr>
          </a:p>
        </p:txBody>
      </p:sp>
      <p:pic>
        <p:nvPicPr>
          <p:cNvPr id="6" name="Picture 2" descr="Número, Quince, Rectángulo, Redondeado">
            <a:extLst>
              <a:ext uri="{FF2B5EF4-FFF2-40B4-BE49-F238E27FC236}">
                <a16:creationId xmlns:a16="http://schemas.microsoft.com/office/drawing/2014/main" id="{8F2A2F4E-02D7-0C39-1DEC-10DA2BC75FB8}"/>
              </a:ext>
            </a:extLst>
          </p:cNvPr>
          <p:cNvPicPr>
            <a:picLocks noChangeAspect="1" noChangeArrowheads="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7530" y="3806038"/>
            <a:ext cx="2439007" cy="18791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Árbol De Navidad, Fondo De Navidad">
            <a:extLst>
              <a:ext uri="{FF2B5EF4-FFF2-40B4-BE49-F238E27FC236}">
                <a16:creationId xmlns:a16="http://schemas.microsoft.com/office/drawing/2014/main" id="{D239B226-F7A0-D8D7-D1E9-0BC3669BCF0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34415" y="420145"/>
            <a:ext cx="1414641" cy="232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5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5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5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5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5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5_6.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189619" y="999170"/>
            <a:ext cx="1788650" cy="400994"/>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chemeClr val="bg1"/>
                </a:solidFill>
                <a:latin typeface="Century Gothic"/>
                <a:ea typeface="Century Gothic"/>
                <a:cs typeface="Century Gothic"/>
                <a:sym typeface="Century Gothic"/>
              </a:rPr>
              <a:t>vocabulario</a:t>
            </a:r>
          </a:p>
        </p:txBody>
      </p:sp>
      <p:pic>
        <p:nvPicPr>
          <p:cNvPr id="8" name="Picture 10" descr="Contando, Matemáticas, Números">
            <a:extLst>
              <a:ext uri="{FF2B5EF4-FFF2-40B4-BE49-F238E27FC236}">
                <a16:creationId xmlns:a16="http://schemas.microsoft.com/office/drawing/2014/main" id="{6E7AB5D6-02AB-498F-972C-7984772E24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ntando, Matemáticas, Números">
            <a:extLst>
              <a:ext uri="{FF2B5EF4-FFF2-40B4-BE49-F238E27FC236}">
                <a16:creationId xmlns:a16="http://schemas.microsoft.com/office/drawing/2014/main" id="{83A535BF-032B-4881-811F-A5AADAE53D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ontando, Matemáticas, Números">
            <a:extLst>
              <a:ext uri="{FF2B5EF4-FFF2-40B4-BE49-F238E27FC236}">
                <a16:creationId xmlns:a16="http://schemas.microsoft.com/office/drawing/2014/main" id="{76424E57-3C84-4296-A0D0-A7F587FAD3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377D7EB-E648-404D-B067-702E68563439}"/>
              </a:ext>
            </a:extLst>
          </p:cNvPr>
          <p:cNvSpPr txBox="1"/>
          <p:nvPr/>
        </p:nvSpPr>
        <p:spPr>
          <a:xfrm>
            <a:off x="888424" y="5199714"/>
            <a:ext cx="1593706"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uno</a:t>
            </a: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1449436"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dos</a:t>
            </a:r>
          </a:p>
        </p:txBody>
      </p:sp>
      <p:sp>
        <p:nvSpPr>
          <p:cNvPr id="19" name="TextBox 18">
            <a:extLst>
              <a:ext uri="{FF2B5EF4-FFF2-40B4-BE49-F238E27FC236}">
                <a16:creationId xmlns:a16="http://schemas.microsoft.com/office/drawing/2014/main" id="{E899C069-E98D-4FC6-A018-B409F8D7A68C}"/>
              </a:ext>
            </a:extLst>
          </p:cNvPr>
          <p:cNvSpPr txBox="1"/>
          <p:nvPr/>
        </p:nvSpPr>
        <p:spPr>
          <a:xfrm>
            <a:off x="8530189" y="5199714"/>
            <a:ext cx="1659429"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tres</a:t>
            </a:r>
            <a:endParaRPr lang="en-GB" sz="6000" b="1" dirty="0">
              <a:solidFill>
                <a:srgbClr val="002060"/>
              </a:solidFill>
              <a:latin typeface="Segoe Print" panose="02000600000000000000" pitchFamily="2" charset="0"/>
            </a:endParaRPr>
          </a:p>
        </p:txBody>
      </p:sp>
      <p:pic>
        <p:nvPicPr>
          <p:cNvPr id="3" name="Graphic 2" descr="Teacher">
            <a:extLst>
              <a:ext uri="{FF2B5EF4-FFF2-40B4-BE49-F238E27FC236}">
                <a16:creationId xmlns:a16="http://schemas.microsoft.com/office/drawing/2014/main" id="{3AB775F0-AE7B-08E0-74D2-D9A67A0D0D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79" y="47874"/>
            <a:ext cx="914400" cy="914400"/>
          </a:xfrm>
          <a:prstGeom prst="rect">
            <a:avLst/>
          </a:prstGeom>
        </p:spPr>
      </p:pic>
      <p:sp>
        <p:nvSpPr>
          <p:cNvPr id="5" name="Speech Bubble: Rectangle with Corners Rounded 4">
            <a:hlinkClick r:id="" action="ppaction://noaction">
              <a:snd r:embed="rId12" name="s6-13_1.wav"/>
            </a:hlinkClick>
            <a:extLst>
              <a:ext uri="{FF2B5EF4-FFF2-40B4-BE49-F238E27FC236}">
                <a16:creationId xmlns:a16="http://schemas.microsoft.com/office/drawing/2014/main" id="{2DA033AA-EEC6-4BB4-62FF-17E7A30D6BDB}"/>
              </a:ext>
            </a:extLst>
          </p:cNvPr>
          <p:cNvSpPr/>
          <p:nvPr/>
        </p:nvSpPr>
        <p:spPr>
          <a:xfrm>
            <a:off x="1148268" y="185565"/>
            <a:ext cx="670033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Escucha, </a:t>
            </a:r>
            <a:r>
              <a:rPr lang="en-GB" sz="2400" b="1" dirty="0" err="1">
                <a:solidFill>
                  <a:schemeClr val="bg1"/>
                </a:solidFill>
                <a:latin typeface="Century Gothic"/>
                <a:ea typeface="Century Gothic"/>
                <a:cs typeface="Century Gothic"/>
                <a:sym typeface="Century Gothic"/>
              </a:rPr>
              <a:t>repite</a:t>
            </a:r>
            <a:r>
              <a:rPr lang="en-GB" sz="2400" b="1" dirty="0">
                <a:solidFill>
                  <a:schemeClr val="bg1"/>
                </a:solidFill>
                <a:latin typeface="Century Gothic"/>
                <a:ea typeface="Century Gothic"/>
                <a:cs typeface="Century Gothic"/>
                <a:sym typeface="Century Gothic"/>
              </a:rPr>
              <a:t>* y </a:t>
            </a:r>
            <a:r>
              <a:rPr lang="en-GB" sz="2400" b="1" dirty="0" err="1">
                <a:solidFill>
                  <a:schemeClr val="bg1"/>
                </a:solidFill>
                <a:latin typeface="Century Gothic"/>
                <a:ea typeface="Century Gothic"/>
                <a:cs typeface="Century Gothic"/>
                <a:sym typeface="Century Gothic"/>
              </a:rPr>
              <a:t>aprende</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los</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números</a:t>
            </a:r>
            <a:r>
              <a:rPr lang="en-GB" sz="2400" b="1" dirty="0">
                <a:solidFill>
                  <a:schemeClr val="bg1"/>
                </a:solidFill>
                <a:latin typeface="Century Gothic"/>
                <a:ea typeface="Century Gothic"/>
                <a:cs typeface="Century Gothic"/>
                <a:sym typeface="Century Gothic"/>
              </a:rPr>
              <a:t>*.</a:t>
            </a:r>
            <a:endParaRPr lang="en-GB" sz="2400" dirty="0">
              <a:solidFill>
                <a:schemeClr val="bg1"/>
              </a:solidFill>
            </a:endParaRPr>
          </a:p>
        </p:txBody>
      </p:sp>
      <p:sp>
        <p:nvSpPr>
          <p:cNvPr id="6" name="TextBox 5">
            <a:extLst>
              <a:ext uri="{FF2B5EF4-FFF2-40B4-BE49-F238E27FC236}">
                <a16:creationId xmlns:a16="http://schemas.microsoft.com/office/drawing/2014/main" id="{B45BE117-6B24-64A8-13BE-84D2A0C990D5}"/>
              </a:ext>
            </a:extLst>
          </p:cNvPr>
          <p:cNvSpPr txBox="1"/>
          <p:nvPr/>
        </p:nvSpPr>
        <p:spPr>
          <a:xfrm>
            <a:off x="3543300" y="6473465"/>
            <a:ext cx="8667751" cy="369332"/>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repetir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repeat, repeating   |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los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the (m., pl.)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número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number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s6-13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s6-13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4" name="s6-13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4" name="s6-13_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5" name="s6-13_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subTnLst>
                                    <p:audio>
                                      <p:cMediaNode>
                                        <p:cTn display="0" masterRel="sameClick">
                                          <p:stCondLst>
                                            <p:cond evt="begin" delay="0">
                                              <p:tn val="30"/>
                                            </p:cond>
                                          </p:stCondLst>
                                          <p:endCondLst>
                                            <p:cond evt="onStopAudio" delay="0">
                                              <p:tgtEl>
                                                <p:sldTgt/>
                                              </p:tgtEl>
                                            </p:cond>
                                          </p:endCondLst>
                                        </p:cTn>
                                        <p:tgtEl>
                                          <p:sndTgt r:embed="rId5" name="s6-13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pic>
        <p:nvPicPr>
          <p:cNvPr id="8" name="Picture 10" descr="Contando, Matemáticas, Números">
            <a:extLst>
              <a:ext uri="{FF2B5EF4-FFF2-40B4-BE49-F238E27FC236}">
                <a16:creationId xmlns:a16="http://schemas.microsoft.com/office/drawing/2014/main" id="{6E7AB5D6-02AB-498F-972C-7984772E24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ntando, Matemáticas, Números">
            <a:extLst>
              <a:ext uri="{FF2B5EF4-FFF2-40B4-BE49-F238E27FC236}">
                <a16:creationId xmlns:a16="http://schemas.microsoft.com/office/drawing/2014/main" id="{83A535BF-032B-4881-811F-A5AADAE53D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ontando, Matemáticas, Números">
            <a:extLst>
              <a:ext uri="{FF2B5EF4-FFF2-40B4-BE49-F238E27FC236}">
                <a16:creationId xmlns:a16="http://schemas.microsoft.com/office/drawing/2014/main" id="{76424E57-3C84-4296-A0D0-A7F587FAD3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377D7EB-E648-404D-B067-702E68563439}"/>
              </a:ext>
            </a:extLst>
          </p:cNvPr>
          <p:cNvSpPr txBox="1"/>
          <p:nvPr/>
        </p:nvSpPr>
        <p:spPr>
          <a:xfrm>
            <a:off x="888424" y="5199714"/>
            <a:ext cx="1404552"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u_o</a:t>
            </a:r>
            <a:endParaRPr lang="en-GB" sz="6000" b="1" dirty="0">
              <a:solidFill>
                <a:srgbClr val="002060"/>
              </a:solidFill>
              <a:latin typeface="Segoe Print" panose="02000600000000000000" pitchFamily="2" charset="0"/>
            </a:endParaRP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1335622"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d_s</a:t>
            </a:r>
            <a:endParaRPr lang="en-GB" sz="6000" b="1" dirty="0">
              <a:solidFill>
                <a:srgbClr val="002060"/>
              </a:solidFill>
              <a:latin typeface="Segoe Print" panose="02000600000000000000" pitchFamily="2" charset="0"/>
            </a:endParaRPr>
          </a:p>
        </p:txBody>
      </p:sp>
      <p:sp>
        <p:nvSpPr>
          <p:cNvPr id="19" name="TextBox 18">
            <a:extLst>
              <a:ext uri="{FF2B5EF4-FFF2-40B4-BE49-F238E27FC236}">
                <a16:creationId xmlns:a16="http://schemas.microsoft.com/office/drawing/2014/main" id="{E899C069-E98D-4FC6-A018-B409F8D7A68C}"/>
              </a:ext>
            </a:extLst>
          </p:cNvPr>
          <p:cNvSpPr txBox="1"/>
          <p:nvPr/>
        </p:nvSpPr>
        <p:spPr>
          <a:xfrm>
            <a:off x="8530189" y="5199714"/>
            <a:ext cx="157927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tr_s</a:t>
            </a:r>
            <a:endParaRPr lang="en-GB" sz="6000" b="1" dirty="0">
              <a:solidFill>
                <a:srgbClr val="002060"/>
              </a:solidFill>
              <a:latin typeface="Segoe Print" panose="02000600000000000000" pitchFamily="2" charset="0"/>
            </a:endParaRPr>
          </a:p>
        </p:txBody>
      </p:sp>
      <p:pic>
        <p:nvPicPr>
          <p:cNvPr id="3" name="Graphic 2" descr="Teacher">
            <a:extLst>
              <a:ext uri="{FF2B5EF4-FFF2-40B4-BE49-F238E27FC236}">
                <a16:creationId xmlns:a16="http://schemas.microsoft.com/office/drawing/2014/main" id="{393068DA-36F9-D8FB-2D59-8BDA6A34D7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79" y="47874"/>
            <a:ext cx="914400" cy="914400"/>
          </a:xfrm>
          <a:prstGeom prst="rect">
            <a:avLst/>
          </a:prstGeom>
        </p:spPr>
      </p:pic>
      <p:sp>
        <p:nvSpPr>
          <p:cNvPr id="9" name="TextBox 8">
            <a:extLst>
              <a:ext uri="{FF2B5EF4-FFF2-40B4-BE49-F238E27FC236}">
                <a16:creationId xmlns:a16="http://schemas.microsoft.com/office/drawing/2014/main" id="{35AE7505-BC50-E2D4-6034-25E0063E478E}"/>
              </a:ext>
            </a:extLst>
          </p:cNvPr>
          <p:cNvSpPr txBox="1"/>
          <p:nvPr/>
        </p:nvSpPr>
        <p:spPr>
          <a:xfrm>
            <a:off x="3543300" y="6473465"/>
            <a:ext cx="8667751" cy="369332"/>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repetir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repeat, repeating   |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los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the (m., pl.)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número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number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hlinkClick r:id="" action="ppaction://noaction">
              <a:snd r:embed="rId12" name="s6-13_1.wav"/>
            </a:hlinkClick>
            <a:extLst>
              <a:ext uri="{FF2B5EF4-FFF2-40B4-BE49-F238E27FC236}">
                <a16:creationId xmlns:a16="http://schemas.microsoft.com/office/drawing/2014/main" id="{812EE358-198B-FA45-9AD1-74D4F4E73CBC}"/>
              </a:ext>
            </a:extLst>
          </p:cNvPr>
          <p:cNvSpPr/>
          <p:nvPr/>
        </p:nvSpPr>
        <p:spPr>
          <a:xfrm>
            <a:off x="1148268" y="185565"/>
            <a:ext cx="670033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Escucha, </a:t>
            </a:r>
            <a:r>
              <a:rPr lang="en-GB" sz="2400" b="1" dirty="0" err="1">
                <a:solidFill>
                  <a:schemeClr val="bg1"/>
                </a:solidFill>
                <a:latin typeface="Century Gothic"/>
                <a:ea typeface="Century Gothic"/>
                <a:cs typeface="Century Gothic"/>
                <a:sym typeface="Century Gothic"/>
              </a:rPr>
              <a:t>repite</a:t>
            </a:r>
            <a:r>
              <a:rPr lang="en-GB" sz="2400" b="1" dirty="0">
                <a:solidFill>
                  <a:schemeClr val="bg1"/>
                </a:solidFill>
                <a:latin typeface="Century Gothic"/>
                <a:ea typeface="Century Gothic"/>
                <a:cs typeface="Century Gothic"/>
                <a:sym typeface="Century Gothic"/>
              </a:rPr>
              <a:t>* y </a:t>
            </a:r>
            <a:r>
              <a:rPr lang="en-GB" sz="2400" b="1" dirty="0" err="1">
                <a:solidFill>
                  <a:schemeClr val="bg1"/>
                </a:solidFill>
                <a:latin typeface="Century Gothic"/>
                <a:ea typeface="Century Gothic"/>
                <a:cs typeface="Century Gothic"/>
                <a:sym typeface="Century Gothic"/>
              </a:rPr>
              <a:t>aprende</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los</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números</a:t>
            </a:r>
            <a:r>
              <a:rPr lang="en-GB" sz="2400" b="1" dirty="0">
                <a:solidFill>
                  <a:schemeClr val="bg1"/>
                </a:solidFill>
                <a:latin typeface="Century Gothic"/>
                <a:ea typeface="Century Gothic"/>
                <a:cs typeface="Century Gothic"/>
                <a:sym typeface="Century Gothic"/>
              </a:rPr>
              <a:t>*.</a:t>
            </a:r>
            <a:endParaRPr lang="en-GB" sz="2400" dirty="0">
              <a:solidFill>
                <a:schemeClr val="bg1"/>
              </a:solidFill>
            </a:endParaRPr>
          </a:p>
        </p:txBody>
      </p:sp>
    </p:spTree>
    <p:extLst>
      <p:ext uri="{BB962C8B-B14F-4D97-AF65-F5344CB8AC3E}">
        <p14:creationId xmlns:p14="http://schemas.microsoft.com/office/powerpoint/2010/main" val="198536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s6-13_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4" name="s6-13_3.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s6-13_4.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pic>
        <p:nvPicPr>
          <p:cNvPr id="9" name="Picture 18" descr="Contando, Matemáticas, Números">
            <a:extLst>
              <a:ext uri="{FF2B5EF4-FFF2-40B4-BE49-F238E27FC236}">
                <a16:creationId xmlns:a16="http://schemas.microsoft.com/office/drawing/2014/main" id="{D36EFEE6-A039-4B7E-A073-DFB2333739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ontando, Cinco, Matemáticas, Números">
            <a:extLst>
              <a:ext uri="{FF2B5EF4-FFF2-40B4-BE49-F238E27FC236}">
                <a16:creationId xmlns:a16="http://schemas.microsoft.com/office/drawing/2014/main" id="{ED9CDFE5-32D0-46F9-BCB0-CDE2E0B6ED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377D7EB-E648-404D-B067-702E68563439}"/>
              </a:ext>
            </a:extLst>
          </p:cNvPr>
          <p:cNvSpPr txBox="1"/>
          <p:nvPr/>
        </p:nvSpPr>
        <p:spPr>
          <a:xfrm>
            <a:off x="555871" y="5199713"/>
            <a:ext cx="2674130"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cuatro</a:t>
            </a: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2122697"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cinco</a:t>
            </a:r>
            <a:endParaRPr lang="en-GB" sz="6000" b="1" dirty="0">
              <a:solidFill>
                <a:srgbClr val="002060"/>
              </a:solidFill>
              <a:latin typeface="Segoe Print" panose="02000600000000000000" pitchFamily="2" charset="0"/>
            </a:endParaRPr>
          </a:p>
        </p:txBody>
      </p:sp>
      <p:sp>
        <p:nvSpPr>
          <p:cNvPr id="19" name="TextBox 18">
            <a:extLst>
              <a:ext uri="{FF2B5EF4-FFF2-40B4-BE49-F238E27FC236}">
                <a16:creationId xmlns:a16="http://schemas.microsoft.com/office/drawing/2014/main" id="{E899C069-E98D-4FC6-A018-B409F8D7A68C}"/>
              </a:ext>
            </a:extLst>
          </p:cNvPr>
          <p:cNvSpPr txBox="1"/>
          <p:nvPr/>
        </p:nvSpPr>
        <p:spPr>
          <a:xfrm>
            <a:off x="8530189" y="5199714"/>
            <a:ext cx="1455848"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seis</a:t>
            </a:r>
          </a:p>
        </p:txBody>
      </p:sp>
      <p:pic>
        <p:nvPicPr>
          <p:cNvPr id="20" name="Picture 2" descr="Contando, Cuatro, Matemáticas, Números">
            <a:extLst>
              <a:ext uri="{FF2B5EF4-FFF2-40B4-BE49-F238E27FC236}">
                <a16:creationId xmlns:a16="http://schemas.microsoft.com/office/drawing/2014/main" id="{49822A40-F462-4DB9-A610-EE06FB7C2C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51A63F06-BFF9-FF74-B620-1BF3FC3F7D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79" y="47874"/>
            <a:ext cx="914400" cy="914400"/>
          </a:xfrm>
          <a:prstGeom prst="rect">
            <a:avLst/>
          </a:prstGeom>
        </p:spPr>
      </p:pic>
      <p:sp>
        <p:nvSpPr>
          <p:cNvPr id="8" name="TextBox 7">
            <a:extLst>
              <a:ext uri="{FF2B5EF4-FFF2-40B4-BE49-F238E27FC236}">
                <a16:creationId xmlns:a16="http://schemas.microsoft.com/office/drawing/2014/main" id="{283D48A7-9EDE-20AD-FE93-9D9ADF94E96F}"/>
              </a:ext>
            </a:extLst>
          </p:cNvPr>
          <p:cNvSpPr txBox="1"/>
          <p:nvPr/>
        </p:nvSpPr>
        <p:spPr>
          <a:xfrm>
            <a:off x="3543300" y="6473465"/>
            <a:ext cx="8667751" cy="369332"/>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repetir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repeat, repeating   |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los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the (m., pl.)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número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number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hlinkClick r:id="" action="ppaction://noaction">
              <a:snd r:embed="rId12" name="s6-13_1.wav"/>
            </a:hlinkClick>
            <a:extLst>
              <a:ext uri="{FF2B5EF4-FFF2-40B4-BE49-F238E27FC236}">
                <a16:creationId xmlns:a16="http://schemas.microsoft.com/office/drawing/2014/main" id="{D6BCE884-76A5-10F1-C45C-4501ED54836F}"/>
              </a:ext>
            </a:extLst>
          </p:cNvPr>
          <p:cNvSpPr/>
          <p:nvPr/>
        </p:nvSpPr>
        <p:spPr>
          <a:xfrm>
            <a:off x="1148268" y="185565"/>
            <a:ext cx="670033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Escucha, </a:t>
            </a:r>
            <a:r>
              <a:rPr lang="en-GB" sz="2400" b="1" dirty="0" err="1">
                <a:solidFill>
                  <a:schemeClr val="bg1"/>
                </a:solidFill>
                <a:latin typeface="Century Gothic"/>
                <a:ea typeface="Century Gothic"/>
                <a:cs typeface="Century Gothic"/>
                <a:sym typeface="Century Gothic"/>
              </a:rPr>
              <a:t>repite</a:t>
            </a:r>
            <a:r>
              <a:rPr lang="en-GB" sz="2400" b="1" dirty="0">
                <a:solidFill>
                  <a:schemeClr val="bg1"/>
                </a:solidFill>
                <a:latin typeface="Century Gothic"/>
                <a:ea typeface="Century Gothic"/>
                <a:cs typeface="Century Gothic"/>
                <a:sym typeface="Century Gothic"/>
              </a:rPr>
              <a:t>* y </a:t>
            </a:r>
            <a:r>
              <a:rPr lang="en-GB" sz="2400" b="1" dirty="0" err="1">
                <a:solidFill>
                  <a:schemeClr val="bg1"/>
                </a:solidFill>
                <a:latin typeface="Century Gothic"/>
                <a:ea typeface="Century Gothic"/>
                <a:cs typeface="Century Gothic"/>
                <a:sym typeface="Century Gothic"/>
              </a:rPr>
              <a:t>aprende</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los</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números</a:t>
            </a:r>
            <a:r>
              <a:rPr lang="en-GB" sz="2400" b="1" dirty="0">
                <a:solidFill>
                  <a:schemeClr val="bg1"/>
                </a:solidFill>
                <a:latin typeface="Century Gothic"/>
                <a:ea typeface="Century Gothic"/>
                <a:cs typeface="Century Gothic"/>
                <a:sym typeface="Century Gothic"/>
              </a:rPr>
              <a:t>*.</a:t>
            </a:r>
            <a:endParaRPr lang="en-GB" sz="2400" dirty="0">
              <a:solidFill>
                <a:schemeClr val="bg1"/>
              </a:solidFill>
            </a:endParaRPr>
          </a:p>
        </p:txBody>
      </p:sp>
    </p:spTree>
    <p:extLst>
      <p:ext uri="{BB962C8B-B14F-4D97-AF65-F5344CB8AC3E}">
        <p14:creationId xmlns:p14="http://schemas.microsoft.com/office/powerpoint/2010/main" val="27129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6-13_5.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s6-13_5.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s6-13_6.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s6-13_6.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6-13_7.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s6-13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7" name="TextBox 16">
            <a:extLst>
              <a:ext uri="{FF2B5EF4-FFF2-40B4-BE49-F238E27FC236}">
                <a16:creationId xmlns:a16="http://schemas.microsoft.com/office/drawing/2014/main" id="{E377D7EB-E648-404D-B067-702E68563439}"/>
              </a:ext>
            </a:extLst>
          </p:cNvPr>
          <p:cNvSpPr txBox="1"/>
          <p:nvPr/>
        </p:nvSpPr>
        <p:spPr>
          <a:xfrm>
            <a:off x="501192" y="5199713"/>
            <a:ext cx="2587568"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c_ _tr_</a:t>
            </a: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2113079"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c_nc</a:t>
            </a:r>
            <a:r>
              <a:rPr lang="en-GB" sz="6000" b="1" dirty="0">
                <a:solidFill>
                  <a:srgbClr val="002060"/>
                </a:solidFill>
                <a:latin typeface="Segoe Print" panose="02000600000000000000" pitchFamily="2" charset="0"/>
              </a:rPr>
              <a:t>_</a:t>
            </a:r>
          </a:p>
        </p:txBody>
      </p:sp>
      <p:sp>
        <p:nvSpPr>
          <p:cNvPr id="19" name="TextBox 18">
            <a:extLst>
              <a:ext uri="{FF2B5EF4-FFF2-40B4-BE49-F238E27FC236}">
                <a16:creationId xmlns:a16="http://schemas.microsoft.com/office/drawing/2014/main" id="{E899C069-E98D-4FC6-A018-B409F8D7A68C}"/>
              </a:ext>
            </a:extLst>
          </p:cNvPr>
          <p:cNvSpPr txBox="1"/>
          <p:nvPr/>
        </p:nvSpPr>
        <p:spPr>
          <a:xfrm>
            <a:off x="8914980" y="5199713"/>
            <a:ext cx="1553630"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se_s</a:t>
            </a:r>
            <a:endParaRPr lang="en-GB" sz="6000" b="1" dirty="0">
              <a:solidFill>
                <a:srgbClr val="002060"/>
              </a:solidFill>
              <a:latin typeface="Segoe Print" panose="02000600000000000000" pitchFamily="2" charset="0"/>
            </a:endParaRPr>
          </a:p>
        </p:txBody>
      </p:sp>
      <p:pic>
        <p:nvPicPr>
          <p:cNvPr id="20" name="Picture 18" descr="Contando, Matemáticas, Números">
            <a:extLst>
              <a:ext uri="{FF2B5EF4-FFF2-40B4-BE49-F238E27FC236}">
                <a16:creationId xmlns:a16="http://schemas.microsoft.com/office/drawing/2014/main" id="{D7AE06FF-330B-44AC-A6E3-6732F4719B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extLst>
              <a:ext uri="{FF2B5EF4-FFF2-40B4-BE49-F238E27FC236}">
                <a16:creationId xmlns:a16="http://schemas.microsoft.com/office/drawing/2014/main" id="{63D0BE8E-479E-4210-8A14-3C676F98F2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extLst>
              <a:ext uri="{FF2B5EF4-FFF2-40B4-BE49-F238E27FC236}">
                <a16:creationId xmlns:a16="http://schemas.microsoft.com/office/drawing/2014/main" id="{937808AE-62C6-42CF-A922-BECE5B9C13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C6948611-B5AD-1A8C-190C-59C1FED74C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79" y="47874"/>
            <a:ext cx="914400" cy="914400"/>
          </a:xfrm>
          <a:prstGeom prst="rect">
            <a:avLst/>
          </a:prstGeom>
        </p:spPr>
      </p:pic>
      <p:sp>
        <p:nvSpPr>
          <p:cNvPr id="8" name="TextBox 7">
            <a:extLst>
              <a:ext uri="{FF2B5EF4-FFF2-40B4-BE49-F238E27FC236}">
                <a16:creationId xmlns:a16="http://schemas.microsoft.com/office/drawing/2014/main" id="{C4F39208-6AFC-8203-3E69-47ED1B11FC9E}"/>
              </a:ext>
            </a:extLst>
          </p:cNvPr>
          <p:cNvSpPr txBox="1"/>
          <p:nvPr/>
        </p:nvSpPr>
        <p:spPr>
          <a:xfrm>
            <a:off x="3543300" y="6473465"/>
            <a:ext cx="8667751" cy="369332"/>
          </a:xfrm>
          <a:prstGeom prst="rect">
            <a:avLst/>
          </a:prstGeom>
          <a:solidFill>
            <a:srgbClr val="C2E49C"/>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repetir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to repeat, repeating   |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los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the (m., pl.)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a:sym typeface="Calibri"/>
              </a:rPr>
              <a:t>número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a:sym typeface="Calibri"/>
              </a:rPr>
              <a:t> = number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hlinkClick r:id="" action="ppaction://noaction">
              <a:snd r:embed="rId12" name="s6-13_1.wav"/>
            </a:hlinkClick>
            <a:extLst>
              <a:ext uri="{FF2B5EF4-FFF2-40B4-BE49-F238E27FC236}">
                <a16:creationId xmlns:a16="http://schemas.microsoft.com/office/drawing/2014/main" id="{DD1A9AF5-6721-1AF4-CF3A-241E33FCE55B}"/>
              </a:ext>
            </a:extLst>
          </p:cNvPr>
          <p:cNvSpPr/>
          <p:nvPr/>
        </p:nvSpPr>
        <p:spPr>
          <a:xfrm>
            <a:off x="1148268" y="185565"/>
            <a:ext cx="670033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a:ea typeface="Century Gothic"/>
                <a:cs typeface="Century Gothic"/>
                <a:sym typeface="Century Gothic"/>
              </a:rPr>
              <a:t>Escucha, </a:t>
            </a:r>
            <a:r>
              <a:rPr lang="en-GB" sz="2400" b="1" dirty="0" err="1">
                <a:solidFill>
                  <a:schemeClr val="bg1"/>
                </a:solidFill>
                <a:latin typeface="Century Gothic"/>
                <a:ea typeface="Century Gothic"/>
                <a:cs typeface="Century Gothic"/>
                <a:sym typeface="Century Gothic"/>
              </a:rPr>
              <a:t>repite</a:t>
            </a:r>
            <a:r>
              <a:rPr lang="en-GB" sz="2400" b="1" dirty="0">
                <a:solidFill>
                  <a:schemeClr val="bg1"/>
                </a:solidFill>
                <a:latin typeface="Century Gothic"/>
                <a:ea typeface="Century Gothic"/>
                <a:cs typeface="Century Gothic"/>
                <a:sym typeface="Century Gothic"/>
              </a:rPr>
              <a:t>* y </a:t>
            </a:r>
            <a:r>
              <a:rPr lang="en-GB" sz="2400" b="1" dirty="0" err="1">
                <a:solidFill>
                  <a:schemeClr val="bg1"/>
                </a:solidFill>
                <a:latin typeface="Century Gothic"/>
                <a:ea typeface="Century Gothic"/>
                <a:cs typeface="Century Gothic"/>
                <a:sym typeface="Century Gothic"/>
              </a:rPr>
              <a:t>aprende</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los</a:t>
            </a:r>
            <a:r>
              <a:rPr lang="en-GB" sz="2400" b="1" dirty="0">
                <a:solidFill>
                  <a:schemeClr val="bg1"/>
                </a:solidFill>
                <a:latin typeface="Century Gothic"/>
                <a:ea typeface="Century Gothic"/>
                <a:cs typeface="Century Gothic"/>
                <a:sym typeface="Century Gothic"/>
              </a:rPr>
              <a:t>* </a:t>
            </a:r>
            <a:r>
              <a:rPr lang="en-GB" sz="2400" b="1" dirty="0" err="1">
                <a:solidFill>
                  <a:schemeClr val="bg1"/>
                </a:solidFill>
                <a:latin typeface="Century Gothic"/>
                <a:ea typeface="Century Gothic"/>
                <a:cs typeface="Century Gothic"/>
                <a:sym typeface="Century Gothic"/>
              </a:rPr>
              <a:t>números</a:t>
            </a:r>
            <a:r>
              <a:rPr lang="en-GB" sz="2400" b="1" dirty="0">
                <a:solidFill>
                  <a:schemeClr val="bg1"/>
                </a:solidFill>
                <a:latin typeface="Century Gothic"/>
                <a:ea typeface="Century Gothic"/>
                <a:cs typeface="Century Gothic"/>
                <a:sym typeface="Century Gothic"/>
              </a:rPr>
              <a:t>*.</a:t>
            </a:r>
            <a:endParaRPr lang="en-GB" sz="2400" dirty="0">
              <a:solidFill>
                <a:schemeClr val="bg1"/>
              </a:solidFill>
            </a:endParaRPr>
          </a:p>
        </p:txBody>
      </p:sp>
    </p:spTree>
    <p:extLst>
      <p:ext uri="{BB962C8B-B14F-4D97-AF65-F5344CB8AC3E}">
        <p14:creationId xmlns:p14="http://schemas.microsoft.com/office/powerpoint/2010/main" val="206533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s6-13_5.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4" name="s6-13_6.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5" name="s6-13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2934</TotalTime>
  <Words>2809</Words>
  <Application>Microsoft Office PowerPoint</Application>
  <PresentationFormat>Widescreen</PresentationFormat>
  <Paragraphs>389</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Century Gothic</vt:lpstr>
      <vt:lpstr>docs-Century Gothic</vt:lpstr>
      <vt:lpstr>Modern Love</vt:lpstr>
      <vt:lpstr>Segoe Print</vt:lpstr>
      <vt:lpstr>Office Theme</vt:lpstr>
      <vt:lpstr>español, con Quique</vt:lpstr>
      <vt:lpstr>Saying what I and others do</vt:lpstr>
      <vt:lpstr>PowerPoint Presentation</vt:lpstr>
      <vt:lpstr>PowerPoint Presentation</vt:lpstr>
      <vt:lpstr>escuchar</vt:lpstr>
      <vt:lpstr>vocabulario</vt:lpstr>
      <vt:lpstr>vocabulario</vt:lpstr>
      <vt:lpstr>vocabulario</vt:lpstr>
      <vt:lpstr>vocabulario</vt:lpstr>
      <vt:lpstr>vocabulario</vt:lpstr>
      <vt:lpstr>vocabulario</vt:lpstr>
      <vt:lpstr>vocabulario</vt:lpstr>
      <vt:lpstr>vocabulario</vt:lpstr>
      <vt:lpstr>Leer y hablar</vt:lpstr>
      <vt:lpstr>Tener: I have &amp; s/he, it has</vt:lpstr>
      <vt:lpstr>escuchar</vt:lpstr>
      <vt:lpstr>Tener: I have &amp; s/he, it has</vt:lpstr>
      <vt:lpstr>leer</vt:lpstr>
      <vt:lpstr>Leer y hablar</vt:lpstr>
      <vt:lpstr>escuchar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Tom Dawes</cp:lastModifiedBy>
  <cp:revision>18</cp:revision>
  <dcterms:created xsi:type="dcterms:W3CDTF">2022-01-14T11:53:29Z</dcterms:created>
  <dcterms:modified xsi:type="dcterms:W3CDTF">2023-02-20T02:44:41Z</dcterms:modified>
</cp:coreProperties>
</file>